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Default Extension="png" ContentType="image/png"/>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 Id="rId4" Type="http://schemas.openxmlformats.org/officeDocument/2006/relationships/custom-properties" Target="docProps/custom.xml"/></Relationships>
</file>

<file path=ppt/presentation.xml><?xml version="1.0" encoding="utf-8"?>
<p:presentation xmlns:p="http://schemas.openxmlformats.org/presentationml/2006/main" xmlns:r="http://schemas.openxmlformats.org/officeDocument/2006/relationships" xmlns:a="http://schemas.openxmlformats.org/drawingml/2006/main" autoCompressPictures="0" embedTrueTypeFonts="1" saveSubsetFonts="1" strictFirstAndLastChars="0">
  <p:sldMasterIdLst>
    <p:sldMasterId id="2147483685" r:id="rId1"/>
  </p:sldMasterIdLst>
  <p:notesMasterIdLst>
    <p:notesMasterId r:id="rId2"/>
  </p:notesMasterIdLst>
  <p:sldIdLst>
    <p:sldId id="336" r:id="rId3"/>
    <p:sldId id="337" r:id="rId4"/>
    <p:sldId id="338" r:id="rId5"/>
    <p:sldId id="339" r:id="rId6"/>
    <p:sldId id="340" r:id="rId7"/>
    <p:sldId id="341" r:id="rId8"/>
    <p:sldId id="342" r:id="rId9"/>
    <p:sldId id="343" r:id="rId10"/>
    <p:sldId id="344" r:id="rId11"/>
    <p:sldId id="345" r:id="rId12"/>
    <p:sldId id="346" r:id="rId13"/>
    <p:sldId id="347" r:id="rId14"/>
    <p:sldId id="348" r:id="rId15"/>
    <p:sldId id="349" r:id="rId16"/>
    <p:sldId id="350" r:id="rId17"/>
    <p:sldId id="351" r:id="rId18"/>
    <p:sldId id="352" r:id="rId19"/>
    <p:sldId id="353" r:id="rId20"/>
    <p:sldId id="354" r:id="rId21"/>
    <p:sldId id="355" r:id="rId22"/>
    <p:sldId id="356" r:id="rId23"/>
    <p:sldId id="357" r:id="rId24"/>
    <p:sldId id="358" r:id="rId25"/>
    <p:sldId id="359" r:id="rId26"/>
    <p:sldId id="360" r:id="rId27"/>
    <p:sldId id="362" r:id="rId28"/>
    <p:sldId id="363" r:id="rId29"/>
    <p:sldId id="364" r:id="rId30"/>
    <p:sldId id="365" r:id="rId31"/>
    <p:sldId id="366" r:id="rId32"/>
    <p:sldId id="367" r:id="rId33"/>
    <p:sldId id="368" r:id="rId34"/>
    <p:sldId id="369" r:id="rId35"/>
    <p:sldId id="370" r:id="rId36"/>
    <p:sldId id="371" r:id="rId37"/>
    <p:sldId id="372" r:id="rId38"/>
    <p:sldId id="373" r:id="rId39"/>
    <p:sldId id="374" r:id="rId40"/>
    <p:sldId id="375" r:id="rId41"/>
  </p:sldIdLst>
  <p:sldSz type="screen16x9" cy="5143500" cx="9144000"/>
  <p:notesSz cx="6858000" cy="9144000"/>
  <p:embeddedFontLst>
    <p:embeddedFont>
      <p:font typeface="Jua" panose="020B0604020202020204" charset="-127"/>
      <p:regular r:id="rId42"/>
    </p:embeddedFont>
    <p:embeddedFont>
      <p:font typeface="Anaheim" panose="020B0604020202020204" charset="0"/>
      <p:regular r:id="rId43"/>
      <p:bold r:id="rId44"/>
    </p:embeddedFont>
    <p:embeddedFont>
      <p:font typeface="Overpass" panose="020B0604020202020204" charset="-52"/>
      <p:regular r:id="rId45"/>
      <p:bold r:id="rId46"/>
      <p:italic r:id="rId47"/>
      <p:boldItalic r:id="rId48"/>
    </p:embeddedFont>
    <p:embeddedFont>
      <p:font typeface="Oxanium" panose="020B0604020202020204" charset="0"/>
      <p:regular r:id="rId49"/>
      <p:bold r:id="rId50"/>
    </p:embeddedFont>
  </p:embeddedFontLst>
  <p:defaultTextStyle>
    <a:defPPr algn="l" lvl="0" marR="0" rtl="0">
      <a:lnSpc>
        <a:spcPct val="100000"/>
      </a:lnSpc>
      <a:spcBef>
        <a:spcPts val="0"/>
      </a:spcBef>
      <a:spcAft>
        <a:spcPts val="0"/>
      </a:spcAft>
    </a:defPPr>
    <a:lvl1pPr algn="l" lvl="0"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1pPr>
    <a:lvl2pPr algn="l" lvl="1"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2pPr>
    <a:lvl3pPr algn="l" lvl="2"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3pPr>
    <a:lvl4pPr algn="l" lvl="3"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4pPr>
    <a:lvl5pPr algn="l" lvl="4"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5pPr>
    <a:lvl6pPr algn="l" lvl="5"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6pPr>
    <a:lvl7pPr algn="l" lvl="6"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7pPr>
    <a:lvl8pPr algn="l" lvl="7"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8pPr>
    <a:lvl9pPr algn="l" lvl="8"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p:showPr>
    <p:present/>
    <p:sldAll/>
    <p:penClr>
      <a:prstClr val="red"/>
    </p:penClr>
  </p:showPr>
</p:presentationPr>
</file>

<file path=ppt/tableStyles.xml><?xml version="1.0" encoding="utf-8"?>
<a:tblStyleLst xmlns:a="http://schemas.openxmlformats.org/drawingml/2006/main" def="{5C22544A-7EE6-4342-B048-85BDC9FD1C3A}">
  <a:tblStyle styleId="{0B33EE98-5584-49E6-978C-680C9C926D5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Style>
        <a:tcBdr/>
      </a:tcStyle>
    </a:band1H>
    <a:band2H>
      <a:tcStyle>
        <a:tcBdr/>
      </a:tcStyle>
    </a:band2H>
    <a:band1V>
      <a:tcStyle>
        <a:tcBdr/>
      </a:tcStyle>
    </a:band1V>
    <a:band2V>
      <a:tcStyle>
        <a:tcBdr/>
      </a:tcStyle>
    </a:band2V>
    <a:lastCol>
      <a:tcStyle>
        <a:tcBdr/>
      </a:tcStyle>
    </a:lastCol>
    <a:firstCol>
      <a:tcStyle>
        <a:tcBdr/>
      </a:tcStyle>
    </a:firstCol>
    <a:lastRow>
      <a:tcStyle>
        <a:tcBdr/>
      </a:tcStyle>
    </a:lastRow>
    <a:seCell>
      <a:tcStyle>
        <a:tcBdr/>
      </a:tcStyle>
    </a:seCell>
    <a:swCell>
      <a:tcStyle>
        <a:tcBdr/>
      </a:tcStyle>
    </a:swCell>
    <a:firstRow>
      <a:tcStyle>
        <a:tcBdr/>
      </a:tcStyle>
    </a:firstRow>
    <a:neCell>
      <a:tcStyle>
        <a:tcBdr/>
      </a:tcStyle>
    </a:neCell>
    <a:nwCell>
      <a:tcStyle>
        <a:tcBdr/>
      </a:tcStyle>
    </a:nwCell>
  </a:tblStyle>
</a:tblStyleLst>
</file>

<file path=ppt/viewProps.xml><?xml version="1.0" encoding="utf-8"?>
<p:viewPr xmlns:p="http://schemas.openxmlformats.org/presentationml/2006/main" xmlns:r="http://schemas.openxmlformats.org/officeDocument/2006/relationships" xmlns:a="http://schemas.openxmlformats.org/drawingml/2006/main" lastView="sldThumbnailView">
  <p:normalViewPr>
    <p:restoredLeft sz="15620"/>
    <p:restoredTop sz="94660"/>
  </p:normalViewPr>
  <p:slideViewPr>
    <p:cSldViewPr snapToGrid="0">
      <p:cViewPr varScale="1">
        <p:scale>
          <a:sx n="141" d="100"/>
          <a:sy n="141" d="100"/>
        </p:scale>
        <p:origin x="744" y="120"/>
      </p:cViewPr>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font" Target="fonts/font1.fntdata"/><Relationship Id="rId43" Type="http://schemas.openxmlformats.org/officeDocument/2006/relationships/font" Target="fonts/font2.fntdata"/><Relationship Id="rId44" Type="http://schemas.openxmlformats.org/officeDocument/2006/relationships/font" Target="fonts/font3.fntdata"/><Relationship Id="rId45" Type="http://schemas.openxmlformats.org/officeDocument/2006/relationships/font" Target="fonts/font4.fntdata"/><Relationship Id="rId46" Type="http://schemas.openxmlformats.org/officeDocument/2006/relationships/font" Target="fonts/font5.fntdata"/><Relationship Id="rId47" Type="http://schemas.openxmlformats.org/officeDocument/2006/relationships/font" Target="fonts/font6.fntdata"/><Relationship Id="rId48" Type="http://schemas.openxmlformats.org/officeDocument/2006/relationships/font" Target="fonts/font7.fntdata"/><Relationship Id="rId49" Type="http://schemas.openxmlformats.org/officeDocument/2006/relationships/font" Target="fonts/font8.fntdata"/><Relationship Id="rId50" Type="http://schemas.openxmlformats.org/officeDocument/2006/relationships/font" Target="fonts/font9.fntdata"/><Relationship Id="rId51" Type="http://schemas.openxmlformats.org/officeDocument/2006/relationships/tableStyles" Target="tableStyles.xml"/><Relationship Id="rId52" Type="http://schemas.openxmlformats.org/officeDocument/2006/relationships/presProps" Target="presProps.xml"/><Relationship Id="rId53" Type="http://schemas.openxmlformats.org/officeDocument/2006/relationships/viewProps" Target="viewProps.xml"/><Relationship Id="rId5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537" name="Shape 2"/>
        <p:cNvGrpSpPr/>
        <p:nvPr/>
      </p:nvGrpSpPr>
      <p:grpSpPr>
        <a:xfrm>
          <a:off x="0" y="0"/>
          <a:ext cx="0" cy="0"/>
          <a:chOff x="0" y="0"/>
          <a:chExt cx="0" cy="0"/>
        </a:xfrm>
      </p:grpSpPr>
      <p:sp>
        <p:nvSpPr>
          <p:cNvPr id="1050006" name="Google Shape;3;n"/>
          <p:cNvSpPr>
            <a:spLocks noChangeAspect="1" noRot="1" noGrp="1"/>
          </p:cNvSpPr>
          <p:nvPr>
            <p:ph type="sldImg" idx="2"/>
          </p:nvPr>
        </p:nvSpPr>
        <p:spPr>
          <a:xfrm>
            <a:off x="381300" y="685800"/>
            <a:ext cx="6096075" cy="3429000"/>
          </a:xfrm>
          <a:custGeom>
            <a:avLst/>
            <a:ah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50007" name="Google Shape;4;n"/>
          <p:cNvSpPr txBox="1">
            <a:spLocks noGrp="1"/>
          </p:cNvSpPr>
          <p:nvPr>
            <p:ph type="body" idx="1"/>
          </p:nvPr>
        </p:nvSpPr>
        <p:spPr>
          <a:xfrm>
            <a:off x="685800" y="4343400"/>
            <a:ext cx="5486400" cy="4114800"/>
          </a:xfrm>
          <a:prstGeom prst="rect"/>
          <a:noFill/>
          <a:ln>
            <a:noFill/>
          </a:ln>
        </p:spPr>
        <p:txBody>
          <a:bodyPr anchor="t" anchorCtr="0" bIns="91425" lIns="91425" rIns="91425" spcFirstLastPara="1" tIns="91425" wrap="square">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hlink="hlink" folHlink="folHlink"/>
  <p:notesStyle>
    <a:defPPr algn="l" lvl="0" marR="0" rtl="0">
      <a:lnSpc>
        <a:spcPct val="100000"/>
      </a:lnSpc>
      <a:spcBef>
        <a:spcPts val="0"/>
      </a:spcBef>
      <a:spcAft>
        <a:spcPts val="0"/>
      </a:spcAft>
    </a:defPPr>
    <a:lvl1pPr algn="l" lvl="0"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1pPr>
    <a:lvl2pPr algn="l" lvl="1"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2pPr>
    <a:lvl3pPr algn="l" lvl="2"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3pPr>
    <a:lvl4pPr algn="l" lvl="3"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4pPr>
    <a:lvl5pPr algn="l" lvl="4"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5pPr>
    <a:lvl6pPr algn="l" lvl="5"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6pPr>
    <a:lvl7pPr algn="l" lvl="6"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7pPr>
    <a:lvl8pPr algn="l" lvl="7"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8pPr>
    <a:lvl9pPr algn="l" lvl="8"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slide" Target="../slides/slide20.xml"/><Relationship Id="rId2"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slide" Target="../slides/slide21.xml"/><Relationship Id="rId2"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slide" Target="../slides/slide22.xml"/><Relationship Id="rId2"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slide" Target="../slides/slide23.xml"/><Relationship Id="rId2"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slide" Target="../slides/slide24.xml"/><Relationship Id="rId2"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slide" Target="../slides/slide25.xml"/><Relationship Id="rId2"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slide" Target="../slides/slide26.xml"/><Relationship Id="rId2"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slide" Target="../slides/slide27.xml"/><Relationship Id="rId2"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slide" Target="../slides/slide28.xml"/><Relationship Id="rId2"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slide" Target="../slides/slide29.xml"/><Relationship Id="rId2"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slide" Target="../slides/slide30.xml"/><Relationship Id="rId2"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slide" Target="../slides/slide31.xml"/><Relationship Id="rId2"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slide" Target="../slides/slide32.xml"/><Relationship Id="rId2"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slide" Target="../slides/slide33.xml"/><Relationship Id="rId2"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slide" Target="../slides/slide34.xml"/><Relationship Id="rId2"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slide" Target="../slides/slide35.xml"/><Relationship Id="rId2"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slide" Target="../slides/slide36.xml"/><Relationship Id="rId2"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slide" Target="../slides/slide37.xml"/><Relationship Id="rId2"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slide" Target="../slides/slide38.xml"/><Relationship Id="rId2"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slide" Target="../slides/slide39.xml"/><Relationship Id="rId2"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74" name="Shape 1114"/>
        <p:cNvGrpSpPr/>
        <p:nvPr/>
      </p:nvGrpSpPr>
      <p:grpSpPr>
        <a:xfrm>
          <a:off x="0" y="0"/>
          <a:ext cx="0" cy="0"/>
          <a:chOff x="0" y="0"/>
          <a:chExt cx="0" cy="0"/>
        </a:xfrm>
      </p:grpSpPr>
      <p:sp>
        <p:nvSpPr>
          <p:cNvPr id="1048948" name="Google Shape;1115;p:notes"/>
          <p:cNvSpPr>
            <a:spLocks noChangeAspect="1" noRot="1" noGrp="1"/>
          </p:cNvSpPr>
          <p:nvPr>
            <p:ph type="sldImg" idx="2"/>
          </p:nvPr>
        </p:nvSpPr>
        <p:spPr>
          <a:xfrm>
            <a:off x="381300" y="685800"/>
            <a:ext cx="6096075"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8949" name="Google Shape;1116;p: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PhAnim="0" showMasterSp="0">
  <p:cSld>
    <p:spTree>
      <p:nvGrpSpPr>
        <p:cNvPr id="264" name="Shape 1385"/>
        <p:cNvGrpSpPr/>
        <p:nvPr/>
      </p:nvGrpSpPr>
      <p:grpSpPr>
        <a:xfrm>
          <a:off x="0" y="0"/>
          <a:ext cx="0" cy="0"/>
          <a:chOff x="0" y="0"/>
          <a:chExt cx="0" cy="0"/>
        </a:xfrm>
      </p:grpSpPr>
      <p:sp>
        <p:nvSpPr>
          <p:cNvPr id="1049225" name="Google Shape;1386;gf0710f2cc8_0_1808:notes"/>
          <p:cNvSpPr>
            <a:spLocks noChangeAspect="1" noRot="1" noGrp="1"/>
          </p:cNvSpPr>
          <p:nvPr>
            <p:ph type="sldImg" idx="2"/>
          </p:nvPr>
        </p:nvSpPr>
        <p:spPr>
          <a:xfrm>
            <a:off x="3813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226" name="Google Shape;1387;gf0710f2cc8_0_1808: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PhAnim="0" showMasterSp="0">
  <p:cSld>
    <p:spTree>
      <p:nvGrpSpPr>
        <p:cNvPr id="276" name="Shape 1416"/>
        <p:cNvGrpSpPr/>
        <p:nvPr/>
      </p:nvGrpSpPr>
      <p:grpSpPr>
        <a:xfrm>
          <a:off x="0" y="0"/>
          <a:ext cx="0" cy="0"/>
          <a:chOff x="0" y="0"/>
          <a:chExt cx="0" cy="0"/>
        </a:xfrm>
      </p:grpSpPr>
      <p:sp>
        <p:nvSpPr>
          <p:cNvPr id="1049248" name="Google Shape;1417;gf08a788ee6_0_305:notes"/>
          <p:cNvSpPr>
            <a:spLocks noChangeAspect="1" noRot="1" noGrp="1"/>
          </p:cNvSpPr>
          <p:nvPr>
            <p:ph type="sldImg" idx="2"/>
          </p:nvPr>
        </p:nvSpPr>
        <p:spPr>
          <a:xfrm>
            <a:off x="3813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249" name="Google Shape;1418;gf08a788ee6_0_305: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PhAnim="0" showMasterSp="0">
  <p:cSld>
    <p:spTree>
      <p:nvGrpSpPr>
        <p:cNvPr id="287" name="Shape 1426"/>
        <p:cNvGrpSpPr/>
        <p:nvPr/>
      </p:nvGrpSpPr>
      <p:grpSpPr>
        <a:xfrm>
          <a:off x="0" y="0"/>
          <a:ext cx="0" cy="0"/>
          <a:chOff x="0" y="0"/>
          <a:chExt cx="0" cy="0"/>
        </a:xfrm>
      </p:grpSpPr>
      <p:sp>
        <p:nvSpPr>
          <p:cNvPr id="1049264" name="Google Shape;1427;ge21fa792ab_0_0:notes"/>
          <p:cNvSpPr>
            <a:spLocks noChangeAspect="1" noRot="1" noGrp="1"/>
          </p:cNvSpPr>
          <p:nvPr>
            <p:ph type="sldImg" idx="2"/>
          </p:nvPr>
        </p:nvSpPr>
        <p:spPr>
          <a:xfrm>
            <a:off x="3813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265" name="Google Shape;1428;ge21fa792ab_0_0: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55" name="Shape 1431"/>
        <p:cNvGrpSpPr/>
        <p:nvPr/>
      </p:nvGrpSpPr>
      <p:grpSpPr>
        <a:xfrm>
          <a:off x="0" y="0"/>
          <a:ext cx="0" cy="0"/>
          <a:chOff x="0" y="0"/>
          <a:chExt cx="0" cy="0"/>
        </a:xfrm>
      </p:grpSpPr>
      <p:sp>
        <p:nvSpPr>
          <p:cNvPr id="1048847" name="Google Shape;1432;gf08a788ee6_0_847:notes"/>
          <p:cNvSpPr>
            <a:spLocks noChangeAspect="1" noRot="1" noGrp="1"/>
          </p:cNvSpPr>
          <p:nvPr>
            <p:ph type="sldImg" idx="2"/>
          </p:nvPr>
        </p:nvSpPr>
        <p:spPr>
          <a:xfrm>
            <a:off x="3813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8848" name="Google Shape;1433;gf08a788ee6_0_847: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3" name="Shape 1437"/>
        <p:cNvGrpSpPr/>
        <p:nvPr/>
      </p:nvGrpSpPr>
      <p:grpSpPr>
        <a:xfrm>
          <a:off x="0" y="0"/>
          <a:ext cx="0" cy="0"/>
          <a:chOff x="0" y="0"/>
          <a:chExt cx="0" cy="0"/>
        </a:xfrm>
      </p:grpSpPr>
      <p:sp>
        <p:nvSpPr>
          <p:cNvPr id="1048812" name="Google Shape;1438;gf08a788ee6_0_645:notes"/>
          <p:cNvSpPr>
            <a:spLocks noChangeAspect="1" noRot="1" noGrp="1"/>
          </p:cNvSpPr>
          <p:nvPr>
            <p:ph type="sldImg" idx="2"/>
          </p:nvPr>
        </p:nvSpPr>
        <p:spPr>
          <a:xfrm>
            <a:off x="3813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8813" name="Google Shape;1439;gf08a788ee6_0_645: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15" name="Shape 1442"/>
        <p:cNvGrpSpPr/>
        <p:nvPr/>
      </p:nvGrpSpPr>
      <p:grpSpPr>
        <a:xfrm>
          <a:off x="0" y="0"/>
          <a:ext cx="0" cy="0"/>
          <a:chOff x="0" y="0"/>
          <a:chExt cx="0" cy="0"/>
        </a:xfrm>
      </p:grpSpPr>
      <p:sp>
        <p:nvSpPr>
          <p:cNvPr id="1048785" name="Google Shape;1443;gf0710f2cc8_0_1238:notes"/>
          <p:cNvSpPr>
            <a:spLocks noChangeAspect="1" noRot="1" noGrp="1"/>
          </p:cNvSpPr>
          <p:nvPr>
            <p:ph type="sldImg" idx="2"/>
          </p:nvPr>
        </p:nvSpPr>
        <p:spPr>
          <a:xfrm>
            <a:off x="3813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8786" name="Google Shape;1444;gf0710f2cc8_0_1238: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PhAnim="0" showMasterSp="0">
  <p:cSld>
    <p:spTree>
      <p:nvGrpSpPr>
        <p:cNvPr id="72" name="Shape 1538"/>
        <p:cNvGrpSpPr/>
        <p:nvPr/>
      </p:nvGrpSpPr>
      <p:grpSpPr>
        <a:xfrm>
          <a:off x="0" y="0"/>
          <a:ext cx="0" cy="0"/>
          <a:chOff x="0" y="0"/>
          <a:chExt cx="0" cy="0"/>
        </a:xfrm>
      </p:grpSpPr>
      <p:sp>
        <p:nvSpPr>
          <p:cNvPr id="1048606" name="Google Shape;1539;gf0710f2cc8_0_1101:notes"/>
          <p:cNvSpPr>
            <a:spLocks noChangeAspect="1" noRot="1" noGrp="1"/>
          </p:cNvSpPr>
          <p:nvPr>
            <p:ph type="sldImg" idx="2"/>
          </p:nvPr>
        </p:nvSpPr>
        <p:spPr>
          <a:xfrm>
            <a:off x="3813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8607" name="Google Shape;1540;gf0710f2cc8_0_1101: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02" name="Shape 1562"/>
        <p:cNvGrpSpPr/>
        <p:nvPr/>
      </p:nvGrpSpPr>
      <p:grpSpPr>
        <a:xfrm>
          <a:off x="0" y="0"/>
          <a:ext cx="0" cy="0"/>
          <a:chOff x="0" y="0"/>
          <a:chExt cx="0" cy="0"/>
        </a:xfrm>
      </p:grpSpPr>
      <p:sp>
        <p:nvSpPr>
          <p:cNvPr id="1048705" name="Google Shape;1563;gf08a788ee6_0_243:notes"/>
          <p:cNvSpPr>
            <a:spLocks noChangeAspect="1" noRot="1" noGrp="1"/>
          </p:cNvSpPr>
          <p:nvPr>
            <p:ph type="sldImg" idx="2"/>
          </p:nvPr>
        </p:nvSpPr>
        <p:spPr>
          <a:xfrm>
            <a:off x="3813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8706" name="Google Shape;1564;gf08a788ee6_0_243: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18" name="Shape 1654"/>
        <p:cNvGrpSpPr/>
        <p:nvPr/>
      </p:nvGrpSpPr>
      <p:grpSpPr>
        <a:xfrm>
          <a:off x="0" y="0"/>
          <a:ext cx="0" cy="0"/>
          <a:chOff x="0" y="0"/>
          <a:chExt cx="0" cy="0"/>
        </a:xfrm>
      </p:grpSpPr>
      <p:sp>
        <p:nvSpPr>
          <p:cNvPr id="1048788" name="Google Shape;1655;gf0710f2cc8_0_1086:notes"/>
          <p:cNvSpPr>
            <a:spLocks noChangeAspect="1" noRot="1" noGrp="1"/>
          </p:cNvSpPr>
          <p:nvPr>
            <p:ph type="sldImg" idx="2"/>
          </p:nvPr>
        </p:nvSpPr>
        <p:spPr>
          <a:xfrm>
            <a:off x="3813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8789" name="Google Shape;1656;gf0710f2cc8_0_1086: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44" name="Shape 1660"/>
        <p:cNvGrpSpPr/>
        <p:nvPr/>
      </p:nvGrpSpPr>
      <p:grpSpPr>
        <a:xfrm>
          <a:off x="0" y="0"/>
          <a:ext cx="0" cy="0"/>
          <a:chOff x="0" y="0"/>
          <a:chExt cx="0" cy="0"/>
        </a:xfrm>
      </p:grpSpPr>
      <p:sp>
        <p:nvSpPr>
          <p:cNvPr id="1048831" name="Google Shape;1661;gf0710f2cc8_0_403:notes"/>
          <p:cNvSpPr>
            <a:spLocks noChangeAspect="1" noRot="1" noGrp="1"/>
          </p:cNvSpPr>
          <p:nvPr>
            <p:ph type="sldImg" idx="2"/>
          </p:nvPr>
        </p:nvSpPr>
        <p:spPr>
          <a:xfrm>
            <a:off x="3813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8832" name="Google Shape;1662;gf0710f2cc8_0_403: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86" name="Shape 1202"/>
        <p:cNvGrpSpPr/>
        <p:nvPr/>
      </p:nvGrpSpPr>
      <p:grpSpPr>
        <a:xfrm>
          <a:off x="0" y="0"/>
          <a:ext cx="0" cy="0"/>
          <a:chOff x="0" y="0"/>
          <a:chExt cx="0" cy="0"/>
        </a:xfrm>
      </p:grpSpPr>
      <p:sp>
        <p:nvSpPr>
          <p:cNvPr id="1048968" name="Google Shape;1203;gad36770f46_0_0:notes"/>
          <p:cNvSpPr>
            <a:spLocks noChangeAspect="1" noRot="1" noGrp="1"/>
          </p:cNvSpPr>
          <p:nvPr>
            <p:ph type="sldImg" idx="2"/>
          </p:nvPr>
        </p:nvSpPr>
        <p:spPr>
          <a:xfrm>
            <a:off x="3813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8969" name="Google Shape;1204;gad36770f46_0_0: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PhAnim="0" showMasterSp="0">
  <p:cSld>
    <p:spTree>
      <p:nvGrpSpPr>
        <p:cNvPr id="300" name="Shape 1666"/>
        <p:cNvGrpSpPr/>
        <p:nvPr/>
      </p:nvGrpSpPr>
      <p:grpSpPr>
        <a:xfrm>
          <a:off x="0" y="0"/>
          <a:ext cx="0" cy="0"/>
          <a:chOff x="0" y="0"/>
          <a:chExt cx="0" cy="0"/>
        </a:xfrm>
      </p:grpSpPr>
      <p:sp>
        <p:nvSpPr>
          <p:cNvPr id="1049302" name="Google Shape;1667;gf0710f2cc8_0_1091:notes"/>
          <p:cNvSpPr>
            <a:spLocks noChangeAspect="1" noRot="1" noGrp="1"/>
          </p:cNvSpPr>
          <p:nvPr>
            <p:ph type="sldImg" idx="2"/>
          </p:nvPr>
        </p:nvSpPr>
        <p:spPr>
          <a:xfrm>
            <a:off x="3813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303" name="Google Shape;1668;gf0710f2cc8_0_1091: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PhAnim="0" showMasterSp="0">
  <p:cSld>
    <p:spTree>
      <p:nvGrpSpPr>
        <p:cNvPr id="309" name="Shape 1686"/>
        <p:cNvGrpSpPr/>
        <p:nvPr/>
      </p:nvGrpSpPr>
      <p:grpSpPr>
        <a:xfrm>
          <a:off x="0" y="0"/>
          <a:ext cx="0" cy="0"/>
          <a:chOff x="0" y="0"/>
          <a:chExt cx="0" cy="0"/>
        </a:xfrm>
      </p:grpSpPr>
      <p:sp>
        <p:nvSpPr>
          <p:cNvPr id="1049316" name="Google Shape;1687;gf0710f2cc8_0_408:notes"/>
          <p:cNvSpPr>
            <a:spLocks noChangeAspect="1" noRot="1" noGrp="1"/>
          </p:cNvSpPr>
          <p:nvPr>
            <p:ph type="sldImg" idx="2"/>
          </p:nvPr>
        </p:nvSpPr>
        <p:spPr>
          <a:xfrm>
            <a:off x="3813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317" name="Google Shape;1688;gf0710f2cc8_0_408: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PhAnim="0" showMasterSp="0">
  <p:cSld>
    <p:spTree>
      <p:nvGrpSpPr>
        <p:cNvPr id="321" name="Shape 1692"/>
        <p:cNvGrpSpPr/>
        <p:nvPr/>
      </p:nvGrpSpPr>
      <p:grpSpPr>
        <a:xfrm>
          <a:off x="0" y="0"/>
          <a:ext cx="0" cy="0"/>
          <a:chOff x="0" y="0"/>
          <a:chExt cx="0" cy="0"/>
        </a:xfrm>
      </p:grpSpPr>
      <p:sp>
        <p:nvSpPr>
          <p:cNvPr id="1049359" name="Google Shape;1693;gf0710f2cc8_0_1226:notes"/>
          <p:cNvSpPr>
            <a:spLocks noChangeAspect="1" noRot="1" noGrp="1"/>
          </p:cNvSpPr>
          <p:nvPr>
            <p:ph type="sldImg" idx="2"/>
          </p:nvPr>
        </p:nvSpPr>
        <p:spPr>
          <a:xfrm>
            <a:off x="3813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360" name="Google Shape;1694;gf0710f2cc8_0_1226: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PhAnim="0" showMasterSp="0">
  <p:cSld>
    <p:spTree>
      <p:nvGrpSpPr>
        <p:cNvPr id="334" name="Shape 1721"/>
        <p:cNvGrpSpPr/>
        <p:nvPr/>
      </p:nvGrpSpPr>
      <p:grpSpPr>
        <a:xfrm>
          <a:off x="0" y="0"/>
          <a:ext cx="0" cy="0"/>
          <a:chOff x="0" y="0"/>
          <a:chExt cx="0" cy="0"/>
        </a:xfrm>
      </p:grpSpPr>
      <p:sp>
        <p:nvSpPr>
          <p:cNvPr id="1049384" name="Google Shape;1722;gf08a788ee6_0_314:notes"/>
          <p:cNvSpPr>
            <a:spLocks noChangeAspect="1" noRot="1" noGrp="1"/>
          </p:cNvSpPr>
          <p:nvPr>
            <p:ph type="sldImg" idx="2"/>
          </p:nvPr>
        </p:nvSpPr>
        <p:spPr>
          <a:xfrm>
            <a:off x="3813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385" name="Google Shape;1723;gf08a788ee6_0_314: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PhAnim="0" showMasterSp="0">
  <p:cSld>
    <p:spTree>
      <p:nvGrpSpPr>
        <p:cNvPr id="346" name="Shape 1731"/>
        <p:cNvGrpSpPr/>
        <p:nvPr/>
      </p:nvGrpSpPr>
      <p:grpSpPr>
        <a:xfrm>
          <a:off x="0" y="0"/>
          <a:ext cx="0" cy="0"/>
          <a:chOff x="0" y="0"/>
          <a:chExt cx="0" cy="0"/>
        </a:xfrm>
      </p:grpSpPr>
      <p:sp>
        <p:nvSpPr>
          <p:cNvPr id="1049433" name="Google Shape;1732;gf08a788ee6_0_818:notes"/>
          <p:cNvSpPr>
            <a:spLocks noChangeAspect="1" noRot="1" noGrp="1"/>
          </p:cNvSpPr>
          <p:nvPr>
            <p:ph type="sldImg" idx="2"/>
          </p:nvPr>
        </p:nvSpPr>
        <p:spPr>
          <a:xfrm>
            <a:off x="3813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434" name="Google Shape;1733;gf08a788ee6_0_818: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PhAnim="0" showMasterSp="0">
  <p:cSld>
    <p:spTree>
      <p:nvGrpSpPr>
        <p:cNvPr id="363" name="Shape 1761"/>
        <p:cNvGrpSpPr/>
        <p:nvPr/>
      </p:nvGrpSpPr>
      <p:grpSpPr>
        <a:xfrm>
          <a:off x="0" y="0"/>
          <a:ext cx="0" cy="0"/>
          <a:chOff x="0" y="0"/>
          <a:chExt cx="0" cy="0"/>
        </a:xfrm>
      </p:grpSpPr>
      <p:sp>
        <p:nvSpPr>
          <p:cNvPr id="1049531" name="Google Shape;1762;gf0710f2cc8_0_685:notes"/>
          <p:cNvSpPr>
            <a:spLocks noChangeAspect="1" noRot="1" noGrp="1"/>
          </p:cNvSpPr>
          <p:nvPr>
            <p:ph type="sldImg" idx="2"/>
          </p:nvPr>
        </p:nvSpPr>
        <p:spPr>
          <a:xfrm>
            <a:off x="3813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532" name="Google Shape;1763;gf0710f2cc8_0_685: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PhAnim="0" showMasterSp="0">
  <p:cSld>
    <p:spTree>
      <p:nvGrpSpPr>
        <p:cNvPr id="375" name="Shape 1851"/>
        <p:cNvGrpSpPr/>
        <p:nvPr/>
      </p:nvGrpSpPr>
      <p:grpSpPr>
        <a:xfrm>
          <a:off x="0" y="0"/>
          <a:ext cx="0" cy="0"/>
          <a:chOff x="0" y="0"/>
          <a:chExt cx="0" cy="0"/>
        </a:xfrm>
      </p:grpSpPr>
      <p:sp>
        <p:nvSpPr>
          <p:cNvPr id="1049574" name="Google Shape;1852;gf0710f2cc8_0_1366:notes"/>
          <p:cNvSpPr>
            <a:spLocks noChangeAspect="1" noRot="1" noGrp="1"/>
          </p:cNvSpPr>
          <p:nvPr>
            <p:ph type="sldImg" idx="2"/>
          </p:nvPr>
        </p:nvSpPr>
        <p:spPr>
          <a:xfrm>
            <a:off x="3813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575" name="Google Shape;1853;gf0710f2cc8_0_1366: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PhAnim="0" showMasterSp="0">
  <p:cSld>
    <p:spTree>
      <p:nvGrpSpPr>
        <p:cNvPr id="395" name="Shape 1868"/>
        <p:cNvGrpSpPr/>
        <p:nvPr/>
      </p:nvGrpSpPr>
      <p:grpSpPr>
        <a:xfrm>
          <a:off x="0" y="0"/>
          <a:ext cx="0" cy="0"/>
          <a:chOff x="0" y="0"/>
          <a:chExt cx="0" cy="0"/>
        </a:xfrm>
      </p:grpSpPr>
      <p:sp>
        <p:nvSpPr>
          <p:cNvPr id="1049614" name="Google Shape;1869;gf0710f2cc8_0_417:notes"/>
          <p:cNvSpPr>
            <a:spLocks noChangeAspect="1" noRot="1" noGrp="1"/>
          </p:cNvSpPr>
          <p:nvPr>
            <p:ph type="sldImg" idx="2"/>
          </p:nvPr>
        </p:nvSpPr>
        <p:spPr>
          <a:xfrm>
            <a:off x="3813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615" name="Google Shape;1870;gf0710f2cc8_0_417: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PhAnim="0" showMasterSp="0">
  <p:cSld>
    <p:spTree>
      <p:nvGrpSpPr>
        <p:cNvPr id="408" name="Shape 1876"/>
        <p:cNvGrpSpPr/>
        <p:nvPr/>
      </p:nvGrpSpPr>
      <p:grpSpPr>
        <a:xfrm>
          <a:off x="0" y="0"/>
          <a:ext cx="0" cy="0"/>
          <a:chOff x="0" y="0"/>
          <a:chExt cx="0" cy="0"/>
        </a:xfrm>
      </p:grpSpPr>
      <p:sp>
        <p:nvSpPr>
          <p:cNvPr id="1049639" name="Google Shape;1877;gf08a788ee6_0_296:notes"/>
          <p:cNvSpPr>
            <a:spLocks noChangeAspect="1" noRot="1" noGrp="1"/>
          </p:cNvSpPr>
          <p:nvPr>
            <p:ph type="sldImg" idx="2"/>
          </p:nvPr>
        </p:nvSpPr>
        <p:spPr>
          <a:xfrm>
            <a:off x="3813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640" name="Google Shape;1878;gf08a788ee6_0_296: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PhAnim="0" showMasterSp="0">
  <p:cSld>
    <p:spTree>
      <p:nvGrpSpPr>
        <p:cNvPr id="419" name="Shape 1886"/>
        <p:cNvGrpSpPr/>
        <p:nvPr/>
      </p:nvGrpSpPr>
      <p:grpSpPr>
        <a:xfrm>
          <a:off x="0" y="0"/>
          <a:ext cx="0" cy="0"/>
          <a:chOff x="0" y="0"/>
          <a:chExt cx="0" cy="0"/>
        </a:xfrm>
      </p:grpSpPr>
      <p:sp>
        <p:nvSpPr>
          <p:cNvPr id="1049668" name="Google Shape;1887;gf0710f2cc8_0_1461:notes"/>
          <p:cNvSpPr>
            <a:spLocks noChangeAspect="1" noRot="1" noGrp="1"/>
          </p:cNvSpPr>
          <p:nvPr>
            <p:ph type="sldImg" idx="2"/>
          </p:nvPr>
        </p:nvSpPr>
        <p:spPr>
          <a:xfrm>
            <a:off x="3813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669" name="Google Shape;1888;gf0710f2cc8_0_1461: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PhAnim="0" showMasterSp="0">
  <p:cSld>
    <p:spTree>
      <p:nvGrpSpPr>
        <p:cNvPr id="201" name="Shape 1208"/>
        <p:cNvGrpSpPr/>
        <p:nvPr/>
      </p:nvGrpSpPr>
      <p:grpSpPr>
        <a:xfrm>
          <a:off x="0" y="0"/>
          <a:ext cx="0" cy="0"/>
          <a:chOff x="0" y="0"/>
          <a:chExt cx="0" cy="0"/>
        </a:xfrm>
      </p:grpSpPr>
      <p:sp>
        <p:nvSpPr>
          <p:cNvPr id="1048994" name="Google Shape;1209;gf08a788ee6_0_78:notes"/>
          <p:cNvSpPr>
            <a:spLocks noChangeAspect="1" noRot="1" noGrp="1"/>
          </p:cNvSpPr>
          <p:nvPr>
            <p:ph type="sldImg" idx="2"/>
          </p:nvPr>
        </p:nvSpPr>
        <p:spPr>
          <a:xfrm>
            <a:off x="3813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8995" name="Google Shape;1210;gf08a788ee6_0_78: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PhAnim="0" showMasterSp="0">
  <p:cSld>
    <p:spTree>
      <p:nvGrpSpPr>
        <p:cNvPr id="432" name="Shape 1902"/>
        <p:cNvGrpSpPr/>
        <p:nvPr/>
      </p:nvGrpSpPr>
      <p:grpSpPr>
        <a:xfrm>
          <a:off x="0" y="0"/>
          <a:ext cx="0" cy="0"/>
          <a:chOff x="0" y="0"/>
          <a:chExt cx="0" cy="0"/>
        </a:xfrm>
      </p:grpSpPr>
      <p:sp>
        <p:nvSpPr>
          <p:cNvPr id="1049690" name="Google Shape;1903;gf08a788ee6_0_717:notes"/>
          <p:cNvSpPr>
            <a:spLocks noChangeAspect="1" noRot="1" noGrp="1"/>
          </p:cNvSpPr>
          <p:nvPr>
            <p:ph type="sldImg" idx="2"/>
          </p:nvPr>
        </p:nvSpPr>
        <p:spPr>
          <a:xfrm>
            <a:off x="3813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691" name="Google Shape;1904;gf08a788ee6_0_717: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PhAnim="0" showMasterSp="0">
  <p:cSld>
    <p:spTree>
      <p:nvGrpSpPr>
        <p:cNvPr id="435" name="Shape 1908"/>
        <p:cNvGrpSpPr/>
        <p:nvPr/>
      </p:nvGrpSpPr>
      <p:grpSpPr>
        <a:xfrm>
          <a:off x="0" y="0"/>
          <a:ext cx="0" cy="0"/>
          <a:chOff x="0" y="0"/>
          <a:chExt cx="0" cy="0"/>
        </a:xfrm>
      </p:grpSpPr>
      <p:sp>
        <p:nvSpPr>
          <p:cNvPr id="1049698" name="Google Shape;1909;gf08a788ee6_0_722:notes"/>
          <p:cNvSpPr>
            <a:spLocks noChangeAspect="1" noRot="1" noGrp="1"/>
          </p:cNvSpPr>
          <p:nvPr>
            <p:ph type="sldImg" idx="2"/>
          </p:nvPr>
        </p:nvSpPr>
        <p:spPr>
          <a:xfrm>
            <a:off x="3813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699" name="Google Shape;1910;gf08a788ee6_0_722: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PhAnim="0" showMasterSp="0">
  <p:cSld>
    <p:spTree>
      <p:nvGrpSpPr>
        <p:cNvPr id="446" name="Shape 1921"/>
        <p:cNvGrpSpPr/>
        <p:nvPr/>
      </p:nvGrpSpPr>
      <p:grpSpPr>
        <a:xfrm>
          <a:off x="0" y="0"/>
          <a:ext cx="0" cy="0"/>
          <a:chOff x="0" y="0"/>
          <a:chExt cx="0" cy="0"/>
        </a:xfrm>
      </p:grpSpPr>
      <p:sp>
        <p:nvSpPr>
          <p:cNvPr id="1049717" name="Google Shape;1922;gf0710f2cc8_0_869:notes"/>
          <p:cNvSpPr>
            <a:spLocks noChangeAspect="1" noRot="1" noGrp="1"/>
          </p:cNvSpPr>
          <p:nvPr>
            <p:ph type="sldImg" idx="2"/>
          </p:nvPr>
        </p:nvSpPr>
        <p:spPr>
          <a:xfrm>
            <a:off x="3813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718" name="Google Shape;1923;gf0710f2cc8_0_869: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PhAnim="0" showMasterSp="0">
  <p:cSld>
    <p:spTree>
      <p:nvGrpSpPr>
        <p:cNvPr id="459" name="Shape 1932"/>
        <p:cNvGrpSpPr/>
        <p:nvPr/>
      </p:nvGrpSpPr>
      <p:grpSpPr>
        <a:xfrm>
          <a:off x="0" y="0"/>
          <a:ext cx="0" cy="0"/>
          <a:chOff x="0" y="0"/>
          <a:chExt cx="0" cy="0"/>
        </a:xfrm>
      </p:grpSpPr>
      <p:sp>
        <p:nvSpPr>
          <p:cNvPr id="1049739" name="Google Shape;1933;gf0710f2cc8_0_946:notes"/>
          <p:cNvSpPr>
            <a:spLocks noChangeAspect="1" noRot="1" noGrp="1"/>
          </p:cNvSpPr>
          <p:nvPr>
            <p:ph type="sldImg" idx="2"/>
          </p:nvPr>
        </p:nvSpPr>
        <p:spPr>
          <a:xfrm>
            <a:off x="3813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740" name="Google Shape;1934;gf0710f2cc8_0_946: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PhAnim="0" showMasterSp="0">
  <p:cSld>
    <p:spTree>
      <p:nvGrpSpPr>
        <p:cNvPr id="473" name="Shape 1942"/>
        <p:cNvGrpSpPr/>
        <p:nvPr/>
      </p:nvGrpSpPr>
      <p:grpSpPr>
        <a:xfrm>
          <a:off x="0" y="0"/>
          <a:ext cx="0" cy="0"/>
          <a:chOff x="0" y="0"/>
          <a:chExt cx="0" cy="0"/>
        </a:xfrm>
      </p:grpSpPr>
      <p:sp>
        <p:nvSpPr>
          <p:cNvPr id="1049764" name="Google Shape;1943;gf0710f2cc8_0_956:notes"/>
          <p:cNvSpPr>
            <a:spLocks noChangeAspect="1" noRot="1" noGrp="1"/>
          </p:cNvSpPr>
          <p:nvPr>
            <p:ph type="sldImg" idx="2"/>
          </p:nvPr>
        </p:nvSpPr>
        <p:spPr>
          <a:xfrm>
            <a:off x="3813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765" name="Google Shape;1944;gf0710f2cc8_0_956: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PhAnim="0" showMasterSp="0">
  <p:cSld>
    <p:spTree>
      <p:nvGrpSpPr>
        <p:cNvPr id="486" name="Shape 1953"/>
        <p:cNvGrpSpPr/>
        <p:nvPr/>
      </p:nvGrpSpPr>
      <p:grpSpPr>
        <a:xfrm>
          <a:off x="0" y="0"/>
          <a:ext cx="0" cy="0"/>
          <a:chOff x="0" y="0"/>
          <a:chExt cx="0" cy="0"/>
        </a:xfrm>
      </p:grpSpPr>
      <p:sp>
        <p:nvSpPr>
          <p:cNvPr id="1049832" name="Google Shape;1954;gb1fa4ddd8c_0_0:notes"/>
          <p:cNvSpPr>
            <a:spLocks noChangeAspect="1" noRot="1" noGrp="1"/>
          </p:cNvSpPr>
          <p:nvPr>
            <p:ph type="sldImg" idx="2"/>
          </p:nvPr>
        </p:nvSpPr>
        <p:spPr>
          <a:xfrm>
            <a:off x="3813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833" name="Google Shape;1955;gb1fa4ddd8c_0_0: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PhAnim="0" showMasterSp="0">
  <p:cSld>
    <p:spTree>
      <p:nvGrpSpPr>
        <p:cNvPr id="489" name="Shape 2015"/>
        <p:cNvGrpSpPr/>
        <p:nvPr/>
      </p:nvGrpSpPr>
      <p:grpSpPr>
        <a:xfrm>
          <a:off x="0" y="0"/>
          <a:ext cx="0" cy="0"/>
          <a:chOff x="0" y="0"/>
          <a:chExt cx="0" cy="0"/>
        </a:xfrm>
      </p:grpSpPr>
      <p:sp>
        <p:nvSpPr>
          <p:cNvPr id="1049885" name="Google Shape;2016;gebe24775ef_0_1:notes"/>
          <p:cNvSpPr>
            <a:spLocks noChangeAspect="1" noRot="1" noGrp="1"/>
          </p:cNvSpPr>
          <p:nvPr>
            <p:ph type="sldImg" idx="2"/>
          </p:nvPr>
        </p:nvSpPr>
        <p:spPr>
          <a:xfrm>
            <a:off x="3813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886" name="Google Shape;2017;gebe24775ef_0_1: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PhAnim="0" showMasterSp="0">
  <p:cSld>
    <p:spTree>
      <p:nvGrpSpPr>
        <p:cNvPr id="492" name="Shape 2070"/>
        <p:cNvGrpSpPr/>
        <p:nvPr/>
      </p:nvGrpSpPr>
      <p:grpSpPr>
        <a:xfrm>
          <a:off x="0" y="0"/>
          <a:ext cx="0" cy="0"/>
          <a:chOff x="0" y="0"/>
          <a:chExt cx="0" cy="0"/>
        </a:xfrm>
      </p:grpSpPr>
      <p:sp>
        <p:nvSpPr>
          <p:cNvPr id="1049938" name="Google Shape;2071;ge21fa792ad_0_234:notes"/>
          <p:cNvSpPr>
            <a:spLocks noChangeAspect="1" noRot="1" noGrp="1"/>
          </p:cNvSpPr>
          <p:nvPr>
            <p:ph type="sldImg" idx="2"/>
          </p:nvPr>
        </p:nvSpPr>
        <p:spPr>
          <a:xfrm>
            <a:off x="3813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939" name="Google Shape;2072;ge21fa792ad_0_234: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PhAnim="0" showMasterSp="0">
  <p:cSld>
    <p:spTree>
      <p:nvGrpSpPr>
        <p:cNvPr id="495" name="Shape 2125"/>
        <p:cNvGrpSpPr/>
        <p:nvPr/>
      </p:nvGrpSpPr>
      <p:grpSpPr>
        <a:xfrm>
          <a:off x="0" y="0"/>
          <a:ext cx="0" cy="0"/>
          <a:chOff x="0" y="0"/>
          <a:chExt cx="0" cy="0"/>
        </a:xfrm>
      </p:grpSpPr>
      <p:sp>
        <p:nvSpPr>
          <p:cNvPr id="1049942" name="Google Shape;2126;gc6f6f4ce35_0_0:notes"/>
          <p:cNvSpPr>
            <a:spLocks noChangeAspect="1" noRot="1" noGrp="1"/>
          </p:cNvSpPr>
          <p:nvPr>
            <p:ph type="sldImg" idx="2"/>
          </p:nvPr>
        </p:nvSpPr>
        <p:spPr>
          <a:xfrm>
            <a:off x="3813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943" name="Google Shape;2127;gc6f6f4ce35_0_0: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PhAnim="0" showMasterSp="0">
  <p:cSld>
    <p:spTree>
      <p:nvGrpSpPr>
        <p:cNvPr id="498" name="Shape 2131"/>
        <p:cNvGrpSpPr/>
        <p:nvPr/>
      </p:nvGrpSpPr>
      <p:grpSpPr>
        <a:xfrm>
          <a:off x="0" y="0"/>
          <a:ext cx="0" cy="0"/>
          <a:chOff x="0" y="0"/>
          <a:chExt cx="0" cy="0"/>
        </a:xfrm>
      </p:grpSpPr>
      <p:sp>
        <p:nvSpPr>
          <p:cNvPr id="1049946" name="Google Shape;2132;gb1fa4ddd8c_1_0:notes"/>
          <p:cNvSpPr>
            <a:spLocks noChangeAspect="1" noRot="1" noGrp="1"/>
          </p:cNvSpPr>
          <p:nvPr>
            <p:ph type="sldImg" idx="2"/>
          </p:nvPr>
        </p:nvSpPr>
        <p:spPr>
          <a:xfrm>
            <a:off x="3813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947" name="Google Shape;2133;gb1fa4ddd8c_1_0: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PhAnim="0" showMasterSp="0">
  <p:cSld>
    <p:spTree>
      <p:nvGrpSpPr>
        <p:cNvPr id="210" name="Shape 1214"/>
        <p:cNvGrpSpPr/>
        <p:nvPr/>
      </p:nvGrpSpPr>
      <p:grpSpPr>
        <a:xfrm>
          <a:off x="0" y="0"/>
          <a:ext cx="0" cy="0"/>
          <a:chOff x="0" y="0"/>
          <a:chExt cx="0" cy="0"/>
        </a:xfrm>
      </p:grpSpPr>
      <p:sp>
        <p:nvSpPr>
          <p:cNvPr id="1049040" name="Google Shape;1215;gf0710f2cc8_0_82:notes"/>
          <p:cNvSpPr>
            <a:spLocks noChangeAspect="1" noRot="1" noGrp="1"/>
          </p:cNvSpPr>
          <p:nvPr>
            <p:ph type="sldImg" idx="2"/>
          </p:nvPr>
        </p:nvSpPr>
        <p:spPr>
          <a:xfrm>
            <a:off x="3813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041" name="Google Shape;1216;gf0710f2cc8_0_82: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PhAnim="0" showMasterSp="0">
  <p:cSld>
    <p:spTree>
      <p:nvGrpSpPr>
        <p:cNvPr id="224" name="Shape 1247"/>
        <p:cNvGrpSpPr/>
        <p:nvPr/>
      </p:nvGrpSpPr>
      <p:grpSpPr>
        <a:xfrm>
          <a:off x="0" y="0"/>
          <a:ext cx="0" cy="0"/>
          <a:chOff x="0" y="0"/>
          <a:chExt cx="0" cy="0"/>
        </a:xfrm>
      </p:grpSpPr>
      <p:sp>
        <p:nvSpPr>
          <p:cNvPr id="1049102" name="Google Shape;1248;gf0710f2cc8_0_150:notes"/>
          <p:cNvSpPr>
            <a:spLocks noChangeAspect="1" noRot="1" noGrp="1"/>
          </p:cNvSpPr>
          <p:nvPr>
            <p:ph type="sldImg" idx="2"/>
          </p:nvPr>
        </p:nvSpPr>
        <p:spPr>
          <a:xfrm>
            <a:off x="3813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103" name="Google Shape;1249;gf0710f2cc8_0_150: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PhAnim="0" showMasterSp="0">
  <p:cSld>
    <p:spTree>
      <p:nvGrpSpPr>
        <p:cNvPr id="233" name="Shape 1301"/>
        <p:cNvGrpSpPr/>
        <p:nvPr/>
      </p:nvGrpSpPr>
      <p:grpSpPr>
        <a:xfrm>
          <a:off x="0" y="0"/>
          <a:ext cx="0" cy="0"/>
          <a:chOff x="0" y="0"/>
          <a:chExt cx="0" cy="0"/>
        </a:xfrm>
      </p:grpSpPr>
      <p:sp>
        <p:nvSpPr>
          <p:cNvPr id="1049124" name="Google Shape;1302;gf0710f2cc8_0_156:notes"/>
          <p:cNvSpPr>
            <a:spLocks noChangeAspect="1" noRot="1" noGrp="1"/>
          </p:cNvSpPr>
          <p:nvPr>
            <p:ph type="sldImg" idx="2"/>
          </p:nvPr>
        </p:nvSpPr>
        <p:spPr>
          <a:xfrm>
            <a:off x="3813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125" name="Google Shape;1303;gf0710f2cc8_0_156: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PhAnim="0" showMasterSp="0">
  <p:cSld>
    <p:spTree>
      <p:nvGrpSpPr>
        <p:cNvPr id="243" name="Shape 1321"/>
        <p:cNvGrpSpPr/>
        <p:nvPr/>
      </p:nvGrpSpPr>
      <p:grpSpPr>
        <a:xfrm>
          <a:off x="0" y="0"/>
          <a:ext cx="0" cy="0"/>
          <a:chOff x="0" y="0"/>
          <a:chExt cx="0" cy="0"/>
        </a:xfrm>
      </p:grpSpPr>
      <p:sp>
        <p:nvSpPr>
          <p:cNvPr id="1049151" name="Google Shape;1322;ge21fa792ab_0_4:notes"/>
          <p:cNvSpPr>
            <a:spLocks noChangeAspect="1" noRot="1" noGrp="1"/>
          </p:cNvSpPr>
          <p:nvPr>
            <p:ph type="sldImg" idx="2"/>
          </p:nvPr>
        </p:nvSpPr>
        <p:spPr>
          <a:xfrm>
            <a:off x="3813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152" name="Google Shape;1323;ge21fa792ab_0_4: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PhAnim="0" showMasterSp="0">
  <p:cSld>
    <p:spTree>
      <p:nvGrpSpPr>
        <p:cNvPr id="246" name="Shape 1337"/>
        <p:cNvGrpSpPr/>
        <p:nvPr/>
      </p:nvGrpSpPr>
      <p:grpSpPr>
        <a:xfrm>
          <a:off x="0" y="0"/>
          <a:ext cx="0" cy="0"/>
          <a:chOff x="0" y="0"/>
          <a:chExt cx="0" cy="0"/>
        </a:xfrm>
      </p:grpSpPr>
      <p:sp>
        <p:nvSpPr>
          <p:cNvPr id="1049174" name="Google Shape;1338;gf0710f2cc8_0_1469:notes"/>
          <p:cNvSpPr>
            <a:spLocks noChangeAspect="1" noRot="1" noGrp="1"/>
          </p:cNvSpPr>
          <p:nvPr>
            <p:ph type="sldImg" idx="2"/>
          </p:nvPr>
        </p:nvSpPr>
        <p:spPr>
          <a:xfrm>
            <a:off x="3813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175" name="Google Shape;1339;gf0710f2cc8_0_1469: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PhAnim="0" showMasterSp="0">
  <p:cSld>
    <p:spTree>
      <p:nvGrpSpPr>
        <p:cNvPr id="261" name="Shape 1370"/>
        <p:cNvGrpSpPr/>
        <p:nvPr/>
      </p:nvGrpSpPr>
      <p:grpSpPr>
        <a:xfrm>
          <a:off x="0" y="0"/>
          <a:ext cx="0" cy="0"/>
          <a:chOff x="0" y="0"/>
          <a:chExt cx="0" cy="0"/>
        </a:xfrm>
      </p:grpSpPr>
      <p:sp>
        <p:nvSpPr>
          <p:cNvPr id="1049206" name="Google Shape;1371;gf0710f2cc8_0_299:notes"/>
          <p:cNvSpPr>
            <a:spLocks noChangeAspect="1" noRot="1" noGrp="1"/>
          </p:cNvSpPr>
          <p:nvPr>
            <p:ph type="sldImg" idx="2"/>
          </p:nvPr>
        </p:nvSpPr>
        <p:spPr>
          <a:xfrm>
            <a:off x="3813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207" name="Google Shape;1372;gf0710f2cc8_0_299: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 Target="../slides/slide5.xml"/><Relationship Id="rId2" Type="http://schemas.openxmlformats.org/officeDocument/2006/relationships/slide" Target="../slides/slide28.xml"/><Relationship Id="rId3" Type="http://schemas.openxmlformats.org/officeDocument/2006/relationships/slide" Target="../slides/slide17.xml"/><Relationship Id="rId4" Type="http://schemas.openxmlformats.org/officeDocument/2006/relationships/slide" Target="../slides/slide11.xml"/><Relationship Id="rId5" Type="http://schemas.openxmlformats.org/officeDocument/2006/relationships/slide" Target="../slides/slide23.xml"/><Relationship Id="rId6"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hyperlink" Target="http://bit.ly/2Tynxth" TargetMode="External"/><Relationship Id="rId2" Type="http://schemas.openxmlformats.org/officeDocument/2006/relationships/hyperlink" Target="http://bit.ly/2TyoMsr" TargetMode="External"/><Relationship Id="rId3" Type="http://schemas.openxmlformats.org/officeDocument/2006/relationships/hyperlink" Target="http://bit.ly/2TtBDfr" TargetMode="External"/><Relationship Id="rId4"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56" name="Shape 8"/>
        <p:cNvGrpSpPr/>
        <p:nvPr/>
      </p:nvGrpSpPr>
      <p:grpSpPr>
        <a:xfrm>
          <a:off x="0" y="0"/>
          <a:ext cx="0" cy="0"/>
          <a:chOff x="0" y="0"/>
          <a:chExt cx="0" cy="0"/>
        </a:xfrm>
      </p:grpSpPr>
      <p:grpSp>
        <p:nvGrpSpPr>
          <p:cNvPr id="157" name="Google Shape;9;p2"/>
          <p:cNvGrpSpPr/>
          <p:nvPr/>
        </p:nvGrpSpPr>
        <p:grpSpPr>
          <a:xfrm>
            <a:off x="0" y="0"/>
            <a:ext cx="9144000" cy="5143500"/>
            <a:chOff x="0" y="0"/>
            <a:chExt cx="9144000" cy="5143500"/>
          </a:xfrm>
        </p:grpSpPr>
        <p:sp>
          <p:nvSpPr>
            <p:cNvPr id="1048849" name="Google Shape;10;p2"/>
            <p:cNvSpPr/>
            <p:nvPr/>
          </p:nvSpPr>
          <p:spPr>
            <a:xfrm>
              <a:off x="0" y="0"/>
              <a:ext cx="9144000" cy="5143500"/>
            </a:xfrm>
            <a:prstGeom prst="rect"/>
            <a:gradFill>
              <a:gsLst>
                <a:gs pos="0">
                  <a:srgbClr val="20F8FD">
                    <a:alpha val="28627"/>
                  </a:srgbClr>
                </a:gs>
                <a:gs pos="50000">
                  <a:srgbClr val="0182AA">
                    <a:alpha val="35686"/>
                  </a:srgbClr>
                </a:gs>
                <a:gs pos="75000">
                  <a:srgbClr val="022E88">
                    <a:alpha val="34509"/>
                  </a:srgbClr>
                </a:gs>
                <a:gs pos="100000">
                  <a:srgbClr val="012060">
                    <a:alpha val="60392"/>
                  </a:srgbClr>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50" name="Google Shape;11;p2"/>
            <p:cNvSpPr/>
            <p:nvPr/>
          </p:nvSpPr>
          <p:spPr>
            <a:xfrm>
              <a:off x="0" y="0"/>
              <a:ext cx="9144000" cy="5143500"/>
            </a:xfrm>
            <a:prstGeom prst="rect"/>
            <a:gradFill>
              <a:gsLst>
                <a:gs pos="0">
                  <a:srgbClr val="748BFF">
                    <a:alpha val="0"/>
                  </a:srgbClr>
                </a:gs>
                <a:gs pos="50000">
                  <a:srgbClr val="F3F3F3">
                    <a:alpha val="0"/>
                  </a:srgbClr>
                </a:gs>
                <a:gs pos="100000">
                  <a:srgbClr val="7659FF">
                    <a:alpha val="77254"/>
                  </a:srgbClr>
                </a:gs>
              </a:gsLst>
              <a:lin ang="0"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58" name="Google Shape;12;p2"/>
          <p:cNvGrpSpPr/>
          <p:nvPr/>
        </p:nvGrpSpPr>
        <p:grpSpPr>
          <a:xfrm>
            <a:off x="-83525" y="-233775"/>
            <a:ext cx="9339050" cy="5417100"/>
            <a:chOff x="-83525" y="-233775"/>
            <a:chExt cx="9339050" cy="5417100"/>
          </a:xfrm>
        </p:grpSpPr>
        <p:cxnSp>
          <p:nvCxnSpPr>
            <p:cNvPr id="3145762" name="Google Shape;13;p2"/>
            <p:cNvCxnSpPr>
              <a:cxnSpLocks/>
            </p:cNvCxnSpPr>
            <p:nvPr/>
          </p:nvCxnSpPr>
          <p:spPr>
            <a:xfrm rot="10800000" flipH="1">
              <a:off x="-83525" y="4026525"/>
              <a:ext cx="4902900" cy="610500"/>
            </a:xfrm>
            <a:prstGeom prst="straightConnector1"/>
            <a:noFill/>
            <a:ln w="9525" cap="rnd" cmpd="sng">
              <a:solidFill>
                <a:schemeClr val="accent4"/>
              </a:solidFill>
              <a:prstDash val="solid"/>
              <a:round/>
              <a:headEnd type="none" w="med" len="med"/>
              <a:tailEnd type="none" w="med" len="med"/>
            </a:ln>
          </p:spPr>
        </p:cxnSp>
        <p:cxnSp>
          <p:nvCxnSpPr>
            <p:cNvPr id="3145763" name="Google Shape;14;p2"/>
            <p:cNvCxnSpPr>
              <a:cxnSpLocks/>
            </p:cNvCxnSpPr>
            <p:nvPr/>
          </p:nvCxnSpPr>
          <p:spPr>
            <a:xfrm>
              <a:off x="3297225" y="4026550"/>
              <a:ext cx="1927800" cy="1105200"/>
            </a:xfrm>
            <a:prstGeom prst="straightConnector1"/>
            <a:noFill/>
            <a:ln w="9525" cap="rnd" cmpd="sng">
              <a:solidFill>
                <a:schemeClr val="accent4"/>
              </a:solidFill>
              <a:prstDash val="solid"/>
              <a:round/>
              <a:headEnd type="none" w="med" len="med"/>
              <a:tailEnd type="none" w="med" len="med"/>
            </a:ln>
          </p:spPr>
        </p:cxnSp>
        <p:cxnSp>
          <p:nvCxnSpPr>
            <p:cNvPr id="3145764" name="Google Shape;15;p2"/>
            <p:cNvCxnSpPr>
              <a:cxnSpLocks/>
            </p:cNvCxnSpPr>
            <p:nvPr/>
          </p:nvCxnSpPr>
          <p:spPr>
            <a:xfrm>
              <a:off x="6053925" y="3975"/>
              <a:ext cx="2345400" cy="1240200"/>
            </a:xfrm>
            <a:prstGeom prst="straightConnector1"/>
            <a:noFill/>
            <a:ln w="9525" cap="rnd" cmpd="sng">
              <a:solidFill>
                <a:schemeClr val="accent4"/>
              </a:solidFill>
              <a:prstDash val="solid"/>
              <a:round/>
              <a:headEnd type="none" w="med" len="med"/>
              <a:tailEnd type="none" w="med" len="med"/>
            </a:ln>
          </p:spPr>
        </p:cxnSp>
        <p:cxnSp>
          <p:nvCxnSpPr>
            <p:cNvPr id="3145765" name="Google Shape;16;p2"/>
            <p:cNvCxnSpPr>
              <a:cxnSpLocks/>
            </p:cNvCxnSpPr>
            <p:nvPr/>
          </p:nvCxnSpPr>
          <p:spPr>
            <a:xfrm>
              <a:off x="4338225" y="-28150"/>
              <a:ext cx="4917300" cy="931800"/>
            </a:xfrm>
            <a:prstGeom prst="straightConnector1"/>
            <a:noFill/>
            <a:ln w="9525" cap="rnd" cmpd="sng">
              <a:solidFill>
                <a:schemeClr val="accent4"/>
              </a:solidFill>
              <a:prstDash val="solid"/>
              <a:round/>
              <a:headEnd type="none" w="med" len="med"/>
              <a:tailEnd type="none" w="med" len="med"/>
            </a:ln>
          </p:spPr>
        </p:cxnSp>
        <p:cxnSp>
          <p:nvCxnSpPr>
            <p:cNvPr id="3145766" name="Google Shape;17;p2"/>
            <p:cNvCxnSpPr>
              <a:cxnSpLocks/>
            </p:cNvCxnSpPr>
            <p:nvPr/>
          </p:nvCxnSpPr>
          <p:spPr>
            <a:xfrm flipH="1">
              <a:off x="173650" y="-233775"/>
              <a:ext cx="173400" cy="5417100"/>
            </a:xfrm>
            <a:prstGeom prst="straightConnector1"/>
            <a:noFill/>
            <a:ln w="9525" cap="rnd" cmpd="sng">
              <a:solidFill>
                <a:schemeClr val="accent4"/>
              </a:solidFill>
              <a:prstDash val="solid"/>
              <a:round/>
              <a:headEnd type="none" w="med" len="med"/>
              <a:tailEnd type="none" w="med" len="med"/>
            </a:ln>
          </p:spPr>
        </p:cxnSp>
        <p:grpSp>
          <p:nvGrpSpPr>
            <p:cNvPr id="159" name="Google Shape;18;p2"/>
            <p:cNvGrpSpPr/>
            <p:nvPr/>
          </p:nvGrpSpPr>
          <p:grpSpPr>
            <a:xfrm>
              <a:off x="-83525" y="4333650"/>
              <a:ext cx="539700" cy="539700"/>
              <a:chOff x="-83525" y="4333650"/>
              <a:chExt cx="539700" cy="539700"/>
            </a:xfrm>
          </p:grpSpPr>
          <p:sp>
            <p:nvSpPr>
              <p:cNvPr id="1048851" name="Google Shape;19;p2"/>
              <p:cNvSpPr/>
              <p:nvPr/>
            </p:nvSpPr>
            <p:spPr>
              <a:xfrm>
                <a:off x="-83525" y="4333650"/>
                <a:ext cx="539700" cy="539700"/>
              </a:xfrm>
              <a:prstGeom prst="ellipse"/>
              <a:gradFill>
                <a:gsLst>
                  <a:gs pos="0">
                    <a:schemeClr val="dk1"/>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52" name="Google Shape;20;p2"/>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60" name="Google Shape;21;p2"/>
            <p:cNvGrpSpPr/>
            <p:nvPr/>
          </p:nvGrpSpPr>
          <p:grpSpPr>
            <a:xfrm>
              <a:off x="3297225" y="3935250"/>
              <a:ext cx="539700" cy="539700"/>
              <a:chOff x="-83525" y="4333650"/>
              <a:chExt cx="539700" cy="539700"/>
            </a:xfrm>
          </p:grpSpPr>
          <p:sp>
            <p:nvSpPr>
              <p:cNvPr id="1048853" name="Google Shape;22;p2"/>
              <p:cNvSpPr/>
              <p:nvPr/>
            </p:nvSpPr>
            <p:spPr>
              <a:xfrm>
                <a:off x="-83525" y="4333650"/>
                <a:ext cx="539700" cy="539700"/>
              </a:xfrm>
              <a:prstGeom prst="ellipse"/>
              <a:gradFill>
                <a:gsLst>
                  <a:gs pos="0">
                    <a:schemeClr val="dk1"/>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54" name="Google Shape;23;p2"/>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61" name="Google Shape;24;p2"/>
            <p:cNvGrpSpPr/>
            <p:nvPr/>
          </p:nvGrpSpPr>
          <p:grpSpPr>
            <a:xfrm>
              <a:off x="6542926" y="112425"/>
              <a:ext cx="718341" cy="718341"/>
              <a:chOff x="-83525" y="4333650"/>
              <a:chExt cx="539700" cy="539700"/>
            </a:xfrm>
          </p:grpSpPr>
          <p:sp>
            <p:nvSpPr>
              <p:cNvPr id="1048855" name="Google Shape;25;p2"/>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56" name="Google Shape;26;p2"/>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62" name="Google Shape;27;p2"/>
            <p:cNvGrpSpPr/>
            <p:nvPr/>
          </p:nvGrpSpPr>
          <p:grpSpPr>
            <a:xfrm>
              <a:off x="7165201" y="112422"/>
              <a:ext cx="265640" cy="265640"/>
              <a:chOff x="-83525" y="4333650"/>
              <a:chExt cx="539700" cy="539700"/>
            </a:xfrm>
          </p:grpSpPr>
          <p:sp>
            <p:nvSpPr>
              <p:cNvPr id="1048857" name="Google Shape;28;p2"/>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58" name="Google Shape;29;p2"/>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63" name="Google Shape;30;p2"/>
            <p:cNvGrpSpPr/>
            <p:nvPr/>
          </p:nvGrpSpPr>
          <p:grpSpPr>
            <a:xfrm>
              <a:off x="7814201" y="1436147"/>
              <a:ext cx="265640" cy="265640"/>
              <a:chOff x="-83525" y="4333650"/>
              <a:chExt cx="539700" cy="539700"/>
            </a:xfrm>
          </p:grpSpPr>
          <p:sp>
            <p:nvSpPr>
              <p:cNvPr id="1048859" name="Google Shape;31;p2"/>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60" name="Google Shape;32;p2"/>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64" name="Google Shape;33;p2"/>
            <p:cNvGrpSpPr/>
            <p:nvPr/>
          </p:nvGrpSpPr>
          <p:grpSpPr>
            <a:xfrm>
              <a:off x="2718476" y="4603497"/>
              <a:ext cx="265640" cy="265640"/>
              <a:chOff x="-83525" y="4333650"/>
              <a:chExt cx="539700" cy="539700"/>
            </a:xfrm>
          </p:grpSpPr>
          <p:sp>
            <p:nvSpPr>
              <p:cNvPr id="1048861" name="Google Shape;34;p2"/>
              <p:cNvSpPr/>
              <p:nvPr/>
            </p:nvSpPr>
            <p:spPr>
              <a:xfrm>
                <a:off x="-83525" y="4333650"/>
                <a:ext cx="539700" cy="539700"/>
              </a:xfrm>
              <a:prstGeom prst="ellipse"/>
              <a:gradFill>
                <a:gsLst>
                  <a:gs pos="0">
                    <a:schemeClr val="dk1"/>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62" name="Google Shape;35;p2"/>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65" name="Google Shape;36;p2"/>
            <p:cNvGrpSpPr/>
            <p:nvPr/>
          </p:nvGrpSpPr>
          <p:grpSpPr>
            <a:xfrm>
              <a:off x="546526" y="112422"/>
              <a:ext cx="265640" cy="265640"/>
              <a:chOff x="-83525" y="4333650"/>
              <a:chExt cx="539700" cy="539700"/>
            </a:xfrm>
          </p:grpSpPr>
          <p:sp>
            <p:nvSpPr>
              <p:cNvPr id="1048863" name="Google Shape;37;p2"/>
              <p:cNvSpPr/>
              <p:nvPr/>
            </p:nvSpPr>
            <p:spPr>
              <a:xfrm>
                <a:off x="-83525" y="4333650"/>
                <a:ext cx="539700" cy="539700"/>
              </a:xfrm>
              <a:prstGeom prst="ellipse"/>
              <a:gradFill>
                <a:gsLst>
                  <a:gs pos="0">
                    <a:schemeClr val="dk1"/>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64" name="Google Shape;38;p2"/>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66" name="Google Shape;39;p2"/>
            <p:cNvGrpSpPr/>
            <p:nvPr/>
          </p:nvGrpSpPr>
          <p:grpSpPr>
            <a:xfrm>
              <a:off x="308751" y="767847"/>
              <a:ext cx="265640" cy="265640"/>
              <a:chOff x="-83525" y="4333650"/>
              <a:chExt cx="539700" cy="539700"/>
            </a:xfrm>
          </p:grpSpPr>
          <p:sp>
            <p:nvSpPr>
              <p:cNvPr id="1048865" name="Google Shape;40;p2"/>
              <p:cNvSpPr/>
              <p:nvPr/>
            </p:nvSpPr>
            <p:spPr>
              <a:xfrm>
                <a:off x="-83525" y="4333650"/>
                <a:ext cx="539700" cy="539700"/>
              </a:xfrm>
              <a:prstGeom prst="ellipse"/>
              <a:gradFill>
                <a:gsLst>
                  <a:gs pos="0">
                    <a:schemeClr val="dk1"/>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66" name="Google Shape;41;p2"/>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sp>
        <p:nvSpPr>
          <p:cNvPr id="1048867" name="Google Shape;42;p2"/>
          <p:cNvSpPr txBox="1">
            <a:spLocks noGrp="1"/>
          </p:cNvSpPr>
          <p:nvPr>
            <p:ph type="subTitle" idx="1"/>
          </p:nvPr>
        </p:nvSpPr>
        <p:spPr>
          <a:xfrm rot="-615">
            <a:off x="719999" y="2993858"/>
            <a:ext cx="3354000" cy="426300"/>
          </a:xfrm>
          <a:prstGeom prst="rect"/>
          <a:noFill/>
          <a:ln>
            <a:noFill/>
          </a:ln>
        </p:spPr>
        <p:txBody>
          <a:bodyPr anchor="t" anchorCtr="0" bIns="91425" lIns="91425" rIns="91425" spcFirstLastPara="1" tIns="91425" wrap="square">
            <a:noAutofit/>
          </a:bodyPr>
          <a:lstStyle>
            <a:lvl1pPr lvl="0">
              <a:lnSpc>
                <a:spcPct val="100000"/>
              </a:lnSpc>
              <a:spcBef>
                <a:spcPts val="0"/>
              </a:spcBef>
              <a:spcAft>
                <a:spcPts val="0"/>
              </a:spcAft>
              <a:buSzPts val="1400"/>
              <a:buNone/>
            </a:lvl1pPr>
            <a:lvl2pPr algn="ctr" lvl="1">
              <a:lnSpc>
                <a:spcPct val="100000"/>
              </a:lnSpc>
              <a:spcBef>
                <a:spcPts val="0"/>
              </a:spcBef>
              <a:spcAft>
                <a:spcPts val="0"/>
              </a:spcAft>
              <a:buSzPts val="1800"/>
              <a:buNone/>
              <a:defRPr sz="1800"/>
            </a:lvl2pPr>
            <a:lvl3pPr algn="ctr" lvl="2">
              <a:lnSpc>
                <a:spcPct val="100000"/>
              </a:lnSpc>
              <a:spcBef>
                <a:spcPts val="0"/>
              </a:spcBef>
              <a:spcAft>
                <a:spcPts val="0"/>
              </a:spcAft>
              <a:buSzPts val="1800"/>
              <a:buNone/>
              <a:defRPr sz="1800"/>
            </a:lvl3pPr>
            <a:lvl4pPr algn="ctr" lvl="3">
              <a:lnSpc>
                <a:spcPct val="100000"/>
              </a:lnSpc>
              <a:spcBef>
                <a:spcPts val="0"/>
              </a:spcBef>
              <a:spcAft>
                <a:spcPts val="0"/>
              </a:spcAft>
              <a:buSzPts val="1800"/>
              <a:buNone/>
              <a:defRPr sz="1800"/>
            </a:lvl4pPr>
            <a:lvl5pPr algn="ctr" lvl="4">
              <a:lnSpc>
                <a:spcPct val="100000"/>
              </a:lnSpc>
              <a:spcBef>
                <a:spcPts val="0"/>
              </a:spcBef>
              <a:spcAft>
                <a:spcPts val="0"/>
              </a:spcAft>
              <a:buSzPts val="1800"/>
              <a:buNone/>
              <a:defRPr sz="1800"/>
            </a:lvl5pPr>
            <a:lvl6pPr algn="ctr" lvl="5">
              <a:lnSpc>
                <a:spcPct val="100000"/>
              </a:lnSpc>
              <a:spcBef>
                <a:spcPts val="0"/>
              </a:spcBef>
              <a:spcAft>
                <a:spcPts val="0"/>
              </a:spcAft>
              <a:buSzPts val="1800"/>
              <a:buNone/>
              <a:defRPr sz="1800"/>
            </a:lvl6pPr>
            <a:lvl7pPr algn="ctr" lvl="6">
              <a:lnSpc>
                <a:spcPct val="100000"/>
              </a:lnSpc>
              <a:spcBef>
                <a:spcPts val="0"/>
              </a:spcBef>
              <a:spcAft>
                <a:spcPts val="0"/>
              </a:spcAft>
              <a:buSzPts val="1800"/>
              <a:buNone/>
              <a:defRPr sz="1800"/>
            </a:lvl7pPr>
            <a:lvl8pPr algn="ctr" lvl="7">
              <a:lnSpc>
                <a:spcPct val="100000"/>
              </a:lnSpc>
              <a:spcBef>
                <a:spcPts val="0"/>
              </a:spcBef>
              <a:spcAft>
                <a:spcPts val="0"/>
              </a:spcAft>
              <a:buSzPts val="1800"/>
              <a:buNone/>
              <a:defRPr sz="1800"/>
            </a:lvl8pPr>
            <a:lvl9pPr algn="ctr" lvl="8">
              <a:lnSpc>
                <a:spcPct val="100000"/>
              </a:lnSpc>
              <a:spcBef>
                <a:spcPts val="0"/>
              </a:spcBef>
              <a:spcAft>
                <a:spcPts val="0"/>
              </a:spcAft>
              <a:buSzPts val="1800"/>
              <a:buNone/>
              <a:defRPr sz="1800"/>
            </a:lvl9pPr>
          </a:lstStyle>
          <a:p/>
        </p:txBody>
      </p:sp>
      <p:sp>
        <p:nvSpPr>
          <p:cNvPr id="1048868" name="Google Shape;43;p2"/>
          <p:cNvSpPr txBox="1">
            <a:spLocks noGrp="1"/>
          </p:cNvSpPr>
          <p:nvPr>
            <p:ph type="ctrTitle"/>
          </p:nvPr>
        </p:nvSpPr>
        <p:spPr>
          <a:xfrm>
            <a:off x="720000" y="540000"/>
            <a:ext cx="6378600" cy="2555100"/>
          </a:xfrm>
          <a:prstGeom prst="rect"/>
          <a:noFill/>
        </p:spPr>
        <p:txBody>
          <a:bodyPr anchor="t" anchorCtr="0" bIns="91425" lIns="91425" rIns="91425" spcFirstLastPara="1" tIns="91425" wrap="square">
            <a:noAutofit/>
          </a:bodyPr>
          <a:lstStyle>
            <a:lvl1pPr algn="l" lvl="0" rtl="0">
              <a:spcBef>
                <a:spcPts val="0"/>
              </a:spcBef>
              <a:spcAft>
                <a:spcPts val="0"/>
              </a:spcAft>
              <a:buSzPts val="6000"/>
              <a:buNone/>
              <a:defRPr sz="5200"/>
            </a:lvl1pPr>
            <a:lvl2pPr algn="l" lvl="1" rtl="0">
              <a:spcBef>
                <a:spcPts val="0"/>
              </a:spcBef>
              <a:spcAft>
                <a:spcPts val="0"/>
              </a:spcAft>
              <a:buSzPts val="6000"/>
              <a:buNone/>
              <a:defRPr sz="6000"/>
            </a:lvl2pPr>
            <a:lvl3pPr algn="l" lvl="2" rtl="0">
              <a:spcBef>
                <a:spcPts val="0"/>
              </a:spcBef>
              <a:spcAft>
                <a:spcPts val="0"/>
              </a:spcAft>
              <a:buSzPts val="6000"/>
              <a:buNone/>
              <a:defRPr sz="6000"/>
            </a:lvl3pPr>
            <a:lvl4pPr algn="l" lvl="3" rtl="0">
              <a:spcBef>
                <a:spcPts val="0"/>
              </a:spcBef>
              <a:spcAft>
                <a:spcPts val="0"/>
              </a:spcAft>
              <a:buSzPts val="6000"/>
              <a:buNone/>
              <a:defRPr sz="6000"/>
            </a:lvl4pPr>
            <a:lvl5pPr algn="l" lvl="4" rtl="0">
              <a:spcBef>
                <a:spcPts val="0"/>
              </a:spcBef>
              <a:spcAft>
                <a:spcPts val="0"/>
              </a:spcAft>
              <a:buSzPts val="6000"/>
              <a:buNone/>
              <a:defRPr sz="6000"/>
            </a:lvl5pPr>
            <a:lvl6pPr algn="l" lvl="5" rtl="0">
              <a:spcBef>
                <a:spcPts val="0"/>
              </a:spcBef>
              <a:spcAft>
                <a:spcPts val="0"/>
              </a:spcAft>
              <a:buSzPts val="6000"/>
              <a:buNone/>
              <a:defRPr sz="6000"/>
            </a:lvl6pPr>
            <a:lvl7pPr algn="l" lvl="6" rtl="0">
              <a:spcBef>
                <a:spcPts val="0"/>
              </a:spcBef>
              <a:spcAft>
                <a:spcPts val="0"/>
              </a:spcAft>
              <a:buSzPts val="6000"/>
              <a:buNone/>
              <a:defRPr sz="6000"/>
            </a:lvl7pPr>
            <a:lvl8pPr algn="l" lvl="7" rtl="0">
              <a:spcBef>
                <a:spcPts val="0"/>
              </a:spcBef>
              <a:spcAft>
                <a:spcPts val="0"/>
              </a:spcAft>
              <a:buSzPts val="6000"/>
              <a:buNone/>
              <a:defRPr sz="6000"/>
            </a:lvl8pPr>
            <a:lvl9pPr algn="l" lvl="8" rtl="0">
              <a:spcBef>
                <a:spcPts val="0"/>
              </a:spcBef>
              <a:spcAft>
                <a:spcPts val="0"/>
              </a:spcAft>
              <a:buSzPts val="6000"/>
              <a:buNone/>
              <a:defRPr sz="60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301" name="Shape 275"/>
        <p:cNvGrpSpPr/>
        <p:nvPr/>
      </p:nvGrpSpPr>
      <p:grpSpPr>
        <a:xfrm>
          <a:off x="0" y="0"/>
          <a:ext cx="0" cy="0"/>
          <a:chOff x="0" y="0"/>
          <a:chExt cx="0" cy="0"/>
        </a:xfrm>
      </p:grpSpPr>
      <p:grpSp>
        <p:nvGrpSpPr>
          <p:cNvPr id="302" name="Google Shape;276;p11"/>
          <p:cNvGrpSpPr/>
          <p:nvPr/>
        </p:nvGrpSpPr>
        <p:grpSpPr>
          <a:xfrm>
            <a:off x="0" y="0"/>
            <a:ext cx="9144000" cy="5143500"/>
            <a:chOff x="0" y="0"/>
            <a:chExt cx="9144000" cy="5143500"/>
          </a:xfrm>
        </p:grpSpPr>
        <p:sp>
          <p:nvSpPr>
            <p:cNvPr id="1049304" name="Google Shape;277;p11"/>
            <p:cNvSpPr/>
            <p:nvPr/>
          </p:nvSpPr>
          <p:spPr>
            <a:xfrm>
              <a:off x="0" y="0"/>
              <a:ext cx="9144000" cy="5143500"/>
            </a:xfrm>
            <a:prstGeom prst="rect"/>
            <a:gradFill>
              <a:gsLst>
                <a:gs pos="0">
                  <a:srgbClr val="748BFF">
                    <a:alpha val="0"/>
                  </a:srgbClr>
                </a:gs>
                <a:gs pos="50000">
                  <a:srgbClr val="F3F3F3">
                    <a:alpha val="0"/>
                  </a:srgbClr>
                </a:gs>
                <a:gs pos="100000">
                  <a:srgbClr val="7659FF">
                    <a:alpha val="77254"/>
                  </a:srgbClr>
                </a:gs>
              </a:gsLst>
              <a:lin ang="16200038"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05" name="Google Shape;278;p11"/>
            <p:cNvSpPr/>
            <p:nvPr/>
          </p:nvSpPr>
          <p:spPr>
            <a:xfrm>
              <a:off x="0" y="0"/>
              <a:ext cx="9144000" cy="5143500"/>
            </a:xfrm>
            <a:prstGeom prst="rect"/>
            <a:gradFill>
              <a:gsLst>
                <a:gs pos="0">
                  <a:srgbClr val="20F8FD">
                    <a:alpha val="28627"/>
                  </a:srgbClr>
                </a:gs>
                <a:gs pos="50000">
                  <a:srgbClr val="0182AA">
                    <a:alpha val="35686"/>
                  </a:srgbClr>
                </a:gs>
                <a:gs pos="75000">
                  <a:srgbClr val="022E88">
                    <a:alpha val="34509"/>
                  </a:srgbClr>
                </a:gs>
                <a:gs pos="100000">
                  <a:srgbClr val="012060">
                    <a:alpha val="60392"/>
                  </a:srgbClr>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03" name="Google Shape;279;p11"/>
          <p:cNvGrpSpPr/>
          <p:nvPr/>
        </p:nvGrpSpPr>
        <p:grpSpPr>
          <a:xfrm>
            <a:off x="-34650" y="-92425"/>
            <a:ext cx="9236500" cy="5321150"/>
            <a:chOff x="-34650" y="-92425"/>
            <a:chExt cx="9236500" cy="5321150"/>
          </a:xfrm>
        </p:grpSpPr>
        <p:cxnSp>
          <p:nvCxnSpPr>
            <p:cNvPr id="3145868" name="Google Shape;280;p11"/>
            <p:cNvCxnSpPr>
              <a:cxnSpLocks/>
            </p:cNvCxnSpPr>
            <p:nvPr/>
          </p:nvCxnSpPr>
          <p:spPr>
            <a:xfrm flipH="1">
              <a:off x="-12750" y="-73150"/>
              <a:ext cx="1921200" cy="1002600"/>
            </a:xfrm>
            <a:prstGeom prst="straightConnector1"/>
            <a:noFill/>
            <a:ln w="9525" cap="rnd" cmpd="sng">
              <a:solidFill>
                <a:schemeClr val="accent4"/>
              </a:solidFill>
              <a:prstDash val="solid"/>
              <a:round/>
              <a:headEnd type="none" w="med" len="med"/>
              <a:tailEnd type="none" w="med" len="med"/>
            </a:ln>
          </p:spPr>
        </p:cxnSp>
        <p:cxnSp>
          <p:nvCxnSpPr>
            <p:cNvPr id="3145869" name="Google Shape;281;p11"/>
            <p:cNvCxnSpPr>
              <a:cxnSpLocks/>
            </p:cNvCxnSpPr>
            <p:nvPr/>
          </p:nvCxnSpPr>
          <p:spPr>
            <a:xfrm>
              <a:off x="8070850" y="-53850"/>
              <a:ext cx="1098900" cy="1812000"/>
            </a:xfrm>
            <a:prstGeom prst="straightConnector1"/>
            <a:noFill/>
            <a:ln w="9525" cap="rnd" cmpd="sng">
              <a:solidFill>
                <a:schemeClr val="accent4"/>
              </a:solidFill>
              <a:prstDash val="solid"/>
              <a:round/>
              <a:headEnd type="none" w="med" len="med"/>
              <a:tailEnd type="none" w="med" len="med"/>
            </a:ln>
          </p:spPr>
        </p:cxnSp>
        <p:cxnSp>
          <p:nvCxnSpPr>
            <p:cNvPr id="3145870" name="Google Shape;282;p11"/>
            <p:cNvCxnSpPr>
              <a:cxnSpLocks/>
            </p:cNvCxnSpPr>
            <p:nvPr/>
          </p:nvCxnSpPr>
          <p:spPr>
            <a:xfrm>
              <a:off x="8623425" y="-92425"/>
              <a:ext cx="552600" cy="3566400"/>
            </a:xfrm>
            <a:prstGeom prst="straightConnector1"/>
            <a:noFill/>
            <a:ln w="9525" cap="rnd" cmpd="sng">
              <a:solidFill>
                <a:schemeClr val="accent4"/>
              </a:solidFill>
              <a:prstDash val="solid"/>
              <a:round/>
              <a:headEnd type="none" w="med" len="med"/>
              <a:tailEnd type="none" w="med" len="med"/>
            </a:ln>
          </p:spPr>
        </p:cxnSp>
        <p:cxnSp>
          <p:nvCxnSpPr>
            <p:cNvPr id="3145871" name="Google Shape;283;p11"/>
            <p:cNvCxnSpPr>
              <a:cxnSpLocks/>
            </p:cNvCxnSpPr>
            <p:nvPr/>
          </p:nvCxnSpPr>
          <p:spPr>
            <a:xfrm rot="10800000">
              <a:off x="6350" y="2561350"/>
              <a:ext cx="552600" cy="2628300"/>
            </a:xfrm>
            <a:prstGeom prst="straightConnector1"/>
            <a:noFill/>
            <a:ln w="9525" cap="rnd" cmpd="sng">
              <a:solidFill>
                <a:schemeClr val="accent4"/>
              </a:solidFill>
              <a:prstDash val="solid"/>
              <a:round/>
              <a:headEnd type="none" w="med" len="med"/>
              <a:tailEnd type="none" w="med" len="med"/>
            </a:ln>
          </p:spPr>
        </p:cxnSp>
        <p:grpSp>
          <p:nvGrpSpPr>
            <p:cNvPr id="304" name="Google Shape;284;p11"/>
            <p:cNvGrpSpPr/>
            <p:nvPr/>
          </p:nvGrpSpPr>
          <p:grpSpPr>
            <a:xfrm flipH="1">
              <a:off x="8623432" y="996242"/>
              <a:ext cx="419725" cy="419725"/>
              <a:chOff x="-83525" y="4333650"/>
              <a:chExt cx="539700" cy="539700"/>
            </a:xfrm>
          </p:grpSpPr>
          <p:sp>
            <p:nvSpPr>
              <p:cNvPr id="1049306" name="Google Shape;285;p11"/>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07" name="Google Shape;286;p11"/>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05" name="Google Shape;287;p11"/>
            <p:cNvGrpSpPr/>
            <p:nvPr/>
          </p:nvGrpSpPr>
          <p:grpSpPr>
            <a:xfrm flipH="1">
              <a:off x="436872" y="240026"/>
              <a:ext cx="599661" cy="599607"/>
              <a:chOff x="-83525" y="4333650"/>
              <a:chExt cx="539700" cy="539700"/>
            </a:xfrm>
          </p:grpSpPr>
          <p:sp>
            <p:nvSpPr>
              <p:cNvPr id="1049308" name="Google Shape;288;p11"/>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09" name="Google Shape;289;p11"/>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06" name="Google Shape;290;p11"/>
            <p:cNvGrpSpPr/>
            <p:nvPr/>
          </p:nvGrpSpPr>
          <p:grpSpPr>
            <a:xfrm flipH="1">
              <a:off x="-12743" y="3264592"/>
              <a:ext cx="419725" cy="419725"/>
              <a:chOff x="-83525" y="4333650"/>
              <a:chExt cx="539700" cy="539700"/>
            </a:xfrm>
          </p:grpSpPr>
          <p:sp>
            <p:nvSpPr>
              <p:cNvPr id="1049310" name="Google Shape;291;p11"/>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11" name="Google Shape;292;p11"/>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cxnSp>
          <p:nvCxnSpPr>
            <p:cNvPr id="3145872" name="Google Shape;293;p11"/>
            <p:cNvCxnSpPr>
              <a:cxnSpLocks/>
            </p:cNvCxnSpPr>
            <p:nvPr/>
          </p:nvCxnSpPr>
          <p:spPr>
            <a:xfrm>
              <a:off x="-34650" y="4123825"/>
              <a:ext cx="6746700" cy="1104900"/>
            </a:xfrm>
            <a:prstGeom prst="straightConnector1"/>
            <a:noFill/>
            <a:ln w="9525" cap="rnd" cmpd="sng">
              <a:solidFill>
                <a:schemeClr val="accent4"/>
              </a:solidFill>
              <a:prstDash val="solid"/>
              <a:round/>
              <a:headEnd type="none" w="med" len="med"/>
              <a:tailEnd type="none" w="med" len="med"/>
            </a:ln>
          </p:spPr>
        </p:cxnSp>
        <p:cxnSp>
          <p:nvCxnSpPr>
            <p:cNvPr id="3145873" name="Google Shape;294;p11"/>
            <p:cNvCxnSpPr>
              <a:cxnSpLocks/>
            </p:cNvCxnSpPr>
            <p:nvPr/>
          </p:nvCxnSpPr>
          <p:spPr>
            <a:xfrm>
              <a:off x="1030750" y="-52125"/>
              <a:ext cx="8171100" cy="1306200"/>
            </a:xfrm>
            <a:prstGeom prst="straightConnector1"/>
            <a:noFill/>
            <a:ln w="9525" cap="rnd" cmpd="sng">
              <a:solidFill>
                <a:schemeClr val="accent4"/>
              </a:solidFill>
              <a:prstDash val="solid"/>
              <a:round/>
              <a:headEnd type="none" w="med" len="med"/>
              <a:tailEnd type="none" w="med" len="med"/>
            </a:ln>
          </p:spPr>
        </p:cxnSp>
      </p:grpSp>
      <p:sp>
        <p:nvSpPr>
          <p:cNvPr id="1049312" name="Google Shape;295;p11"/>
          <p:cNvSpPr txBox="1">
            <a:spLocks noGrp="1"/>
          </p:cNvSpPr>
          <p:nvPr>
            <p:ph type="title" hasCustomPrompt="1"/>
          </p:nvPr>
        </p:nvSpPr>
        <p:spPr>
          <a:xfrm rot="181">
            <a:off x="1727700" y="1402388"/>
            <a:ext cx="5688600" cy="2004000"/>
          </a:xfrm>
          <a:prstGeom prst="rect"/>
          <a:noFill/>
          <a:ln>
            <a:noFill/>
          </a:ln>
        </p:spPr>
        <p:txBody>
          <a:bodyPr anchor="ctr" anchorCtr="0" bIns="91425" lIns="91425" rIns="91425" spcFirstLastPara="1" tIns="91425" wrap="square">
            <a:noAutofit/>
          </a:bodyPr>
          <a:lstStyle>
            <a:lvl1pPr algn="ctr" lvl="0">
              <a:spcBef>
                <a:spcPts val="0"/>
              </a:spcBef>
              <a:spcAft>
                <a:spcPts val="0"/>
              </a:spcAft>
              <a:buSzPts val="9600"/>
              <a:buNone/>
              <a:defRPr sz="12000"/>
            </a:lvl1pPr>
            <a:lvl2pPr algn="ctr" lvl="1">
              <a:spcBef>
                <a:spcPts val="0"/>
              </a:spcBef>
              <a:spcAft>
                <a:spcPts val="0"/>
              </a:spcAft>
              <a:buSzPts val="9600"/>
              <a:buNone/>
              <a:defRPr sz="9600"/>
            </a:lvl2pPr>
            <a:lvl3pPr algn="ctr" lvl="2">
              <a:spcBef>
                <a:spcPts val="0"/>
              </a:spcBef>
              <a:spcAft>
                <a:spcPts val="0"/>
              </a:spcAft>
              <a:buSzPts val="9600"/>
              <a:buNone/>
              <a:defRPr sz="9600"/>
            </a:lvl3pPr>
            <a:lvl4pPr algn="ctr" lvl="3">
              <a:spcBef>
                <a:spcPts val="0"/>
              </a:spcBef>
              <a:spcAft>
                <a:spcPts val="0"/>
              </a:spcAft>
              <a:buSzPts val="9600"/>
              <a:buNone/>
              <a:defRPr sz="9600"/>
            </a:lvl4pPr>
            <a:lvl5pPr algn="ctr" lvl="4">
              <a:spcBef>
                <a:spcPts val="0"/>
              </a:spcBef>
              <a:spcAft>
                <a:spcPts val="0"/>
              </a:spcAft>
              <a:buSzPts val="9600"/>
              <a:buNone/>
              <a:defRPr sz="9600"/>
            </a:lvl5pPr>
            <a:lvl6pPr algn="ctr" lvl="5">
              <a:spcBef>
                <a:spcPts val="0"/>
              </a:spcBef>
              <a:spcAft>
                <a:spcPts val="0"/>
              </a:spcAft>
              <a:buSzPts val="9600"/>
              <a:buNone/>
              <a:defRPr sz="9600"/>
            </a:lvl6pPr>
            <a:lvl7pPr algn="ctr" lvl="6">
              <a:spcBef>
                <a:spcPts val="0"/>
              </a:spcBef>
              <a:spcAft>
                <a:spcPts val="0"/>
              </a:spcAft>
              <a:buSzPts val="9600"/>
              <a:buNone/>
              <a:defRPr sz="9600"/>
            </a:lvl7pPr>
            <a:lvl8pPr algn="ctr" lvl="7">
              <a:spcBef>
                <a:spcPts val="0"/>
              </a:spcBef>
              <a:spcAft>
                <a:spcPts val="0"/>
              </a:spcAft>
              <a:buSzPts val="9600"/>
              <a:buNone/>
              <a:defRPr sz="9600"/>
            </a:lvl8pPr>
            <a:lvl9pPr algn="ctr" lvl="8">
              <a:spcBef>
                <a:spcPts val="0"/>
              </a:spcBef>
              <a:spcAft>
                <a:spcPts val="0"/>
              </a:spcAft>
              <a:buSzPts val="9600"/>
              <a:buNone/>
              <a:defRPr sz="9600"/>
            </a:lvl9pPr>
          </a:lstStyle>
          <a:p>
            <a:r>
              <a:t>xx%</a:t>
            </a:r>
          </a:p>
        </p:txBody>
      </p:sp>
      <p:sp>
        <p:nvSpPr>
          <p:cNvPr id="1049313" name="Google Shape;296;p11"/>
          <p:cNvSpPr txBox="1">
            <a:spLocks noGrp="1"/>
          </p:cNvSpPr>
          <p:nvPr>
            <p:ph type="subTitle" idx="1"/>
          </p:nvPr>
        </p:nvSpPr>
        <p:spPr>
          <a:xfrm>
            <a:off x="2458200" y="3300850"/>
            <a:ext cx="4227300" cy="440400"/>
          </a:xfrm>
          <a:prstGeom prst="rect"/>
          <a:noFill/>
          <a:ln>
            <a:noFill/>
          </a:ln>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lvl1pPr>
            <a:lvl2pPr algn="ctr" lvl="1" rtl="0">
              <a:lnSpc>
                <a:spcPct val="100000"/>
              </a:lnSpc>
              <a:spcBef>
                <a:spcPts val="1600"/>
              </a:spcBef>
              <a:spcAft>
                <a:spcPts val="0"/>
              </a:spcAft>
              <a:buSzPts val="1400"/>
              <a:buNone/>
            </a:lvl2pPr>
            <a:lvl3pPr algn="ctr" lvl="2" rtl="0">
              <a:lnSpc>
                <a:spcPct val="100000"/>
              </a:lnSpc>
              <a:spcBef>
                <a:spcPts val="1600"/>
              </a:spcBef>
              <a:spcAft>
                <a:spcPts val="0"/>
              </a:spcAft>
              <a:buSzPts val="1400"/>
              <a:buNone/>
            </a:lvl3pPr>
            <a:lvl4pPr algn="ctr" lvl="3" rtl="0">
              <a:lnSpc>
                <a:spcPct val="100000"/>
              </a:lnSpc>
              <a:spcBef>
                <a:spcPts val="1600"/>
              </a:spcBef>
              <a:spcAft>
                <a:spcPts val="0"/>
              </a:spcAft>
              <a:buSzPts val="1400"/>
              <a:buNone/>
            </a:lvl4pPr>
            <a:lvl5pPr algn="ctr" lvl="4" rtl="0">
              <a:lnSpc>
                <a:spcPct val="100000"/>
              </a:lnSpc>
              <a:spcBef>
                <a:spcPts val="1600"/>
              </a:spcBef>
              <a:spcAft>
                <a:spcPts val="0"/>
              </a:spcAft>
              <a:buSzPts val="1400"/>
              <a:buNone/>
            </a:lvl5pPr>
            <a:lvl6pPr algn="ctr" lvl="5" rtl="0">
              <a:lnSpc>
                <a:spcPct val="100000"/>
              </a:lnSpc>
              <a:spcBef>
                <a:spcPts val="1600"/>
              </a:spcBef>
              <a:spcAft>
                <a:spcPts val="0"/>
              </a:spcAft>
              <a:buSzPts val="1400"/>
              <a:buNone/>
            </a:lvl6pPr>
            <a:lvl7pPr algn="ctr" lvl="6" rtl="0">
              <a:lnSpc>
                <a:spcPct val="100000"/>
              </a:lnSpc>
              <a:spcBef>
                <a:spcPts val="1600"/>
              </a:spcBef>
              <a:spcAft>
                <a:spcPts val="0"/>
              </a:spcAft>
              <a:buSzPts val="1400"/>
              <a:buNone/>
            </a:lvl7pPr>
            <a:lvl8pPr algn="ctr" lvl="7" rtl="0">
              <a:lnSpc>
                <a:spcPct val="100000"/>
              </a:lnSpc>
              <a:spcBef>
                <a:spcPts val="1600"/>
              </a:spcBef>
              <a:spcAft>
                <a:spcPts val="0"/>
              </a:spcAft>
              <a:buSzPts val="1400"/>
              <a:buNone/>
            </a:lvl8pPr>
            <a:lvl9pPr algn="ctr" lvl="8" rtl="0">
              <a:lnSpc>
                <a:spcPct val="100000"/>
              </a:lnSpc>
              <a:spcBef>
                <a:spcPts val="1600"/>
              </a:spcBef>
              <a:spcAft>
                <a:spcPts val="1600"/>
              </a:spcAft>
              <a:buSzPts val="1400"/>
              <a:buNone/>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500" name="Shape 297"/>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202" name="Shape 298"/>
        <p:cNvGrpSpPr/>
        <p:nvPr/>
      </p:nvGrpSpPr>
      <p:grpSpPr>
        <a:xfrm>
          <a:off x="0" y="0"/>
          <a:ext cx="0" cy="0"/>
          <a:chOff x="0" y="0"/>
          <a:chExt cx="0" cy="0"/>
        </a:xfrm>
      </p:grpSpPr>
      <p:sp>
        <p:nvSpPr>
          <p:cNvPr id="1048996" name="Google Shape;299;p13"/>
          <p:cNvSpPr/>
          <p:nvPr/>
        </p:nvSpPr>
        <p:spPr>
          <a:xfrm>
            <a:off x="0" y="0"/>
            <a:ext cx="9144000" cy="5143500"/>
          </a:xfrm>
          <a:prstGeom prst="rect"/>
          <a:gradFill>
            <a:gsLst>
              <a:gs pos="0">
                <a:srgbClr val="748BFF">
                  <a:alpha val="48627"/>
                </a:srgbClr>
              </a:gs>
              <a:gs pos="50000">
                <a:srgbClr val="7659FF">
                  <a:alpha val="49803"/>
                </a:srgbClr>
              </a:gs>
              <a:gs pos="75000">
                <a:srgbClr val="022E88">
                  <a:alpha val="34509"/>
                </a:srgbClr>
              </a:gs>
              <a:gs pos="100000">
                <a:srgbClr val="012060">
                  <a:alpha val="60392"/>
                </a:srgbClr>
              </a:gs>
            </a:gsLst>
            <a:lin ang="0"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97" name="Google Shape;300;p13">
            <a:hlinkClick r:id="rId1" action="ppaction://hlinksldjump"/>
          </p:cNvPr>
          <p:cNvSpPr txBox="1">
            <a:spLocks noGrp="1"/>
          </p:cNvSpPr>
          <p:nvPr>
            <p:ph type="title" hasCustomPrompt="1"/>
          </p:nvPr>
        </p:nvSpPr>
        <p:spPr>
          <a:xfrm rot="1973">
            <a:off x="4049400" y="752338"/>
            <a:ext cx="1045200" cy="556200"/>
          </a:xfrm>
          <a:prstGeom prst="rect"/>
          <a:noFill/>
          <a:ln>
            <a:noFill/>
          </a:ln>
        </p:spPr>
        <p:txBody>
          <a:bodyPr anchor="t" anchorCtr="0" bIns="91425" lIns="91425" rIns="91425" spcFirstLastPara="1" tIns="91425" wrap="square">
            <a:noAutofit/>
          </a:bodyPr>
          <a:lstStyle>
            <a:lvl1pPr algn="ctr" lvl="0" rtl="0">
              <a:spcBef>
                <a:spcPts val="0"/>
              </a:spcBef>
              <a:spcAft>
                <a:spcPts val="0"/>
              </a:spcAft>
              <a:buSzPts val="3000"/>
              <a:buNone/>
              <a:defRPr sz="2500">
                <a:solidFill>
                  <a:schemeClr val="accent4"/>
                </a:solidFill>
              </a:defRPr>
            </a:lvl1pPr>
            <a:lvl2pPr algn="ctr" lvl="1" rtl="0">
              <a:spcBef>
                <a:spcPts val="0"/>
              </a:spcBef>
              <a:spcAft>
                <a:spcPts val="0"/>
              </a:spcAft>
              <a:buSzPts val="3000"/>
              <a:buNone/>
              <a:defRPr sz="3000"/>
            </a:lvl2pPr>
            <a:lvl3pPr algn="ctr" lvl="2" rtl="0">
              <a:spcBef>
                <a:spcPts val="0"/>
              </a:spcBef>
              <a:spcAft>
                <a:spcPts val="0"/>
              </a:spcAft>
              <a:buSzPts val="3000"/>
              <a:buNone/>
              <a:defRPr sz="3000"/>
            </a:lvl3pPr>
            <a:lvl4pPr algn="ctr" lvl="3" rtl="0">
              <a:spcBef>
                <a:spcPts val="0"/>
              </a:spcBef>
              <a:spcAft>
                <a:spcPts val="0"/>
              </a:spcAft>
              <a:buSzPts val="3000"/>
              <a:buNone/>
              <a:defRPr sz="3000"/>
            </a:lvl4pPr>
            <a:lvl5pPr algn="ctr" lvl="4" rtl="0">
              <a:spcBef>
                <a:spcPts val="0"/>
              </a:spcBef>
              <a:spcAft>
                <a:spcPts val="0"/>
              </a:spcAft>
              <a:buSzPts val="3000"/>
              <a:buNone/>
              <a:defRPr sz="3000"/>
            </a:lvl5pPr>
            <a:lvl6pPr algn="ctr" lvl="5" rtl="0">
              <a:spcBef>
                <a:spcPts val="0"/>
              </a:spcBef>
              <a:spcAft>
                <a:spcPts val="0"/>
              </a:spcAft>
              <a:buSzPts val="3000"/>
              <a:buNone/>
              <a:defRPr sz="3000"/>
            </a:lvl6pPr>
            <a:lvl7pPr algn="ctr" lvl="6" rtl="0">
              <a:spcBef>
                <a:spcPts val="0"/>
              </a:spcBef>
              <a:spcAft>
                <a:spcPts val="0"/>
              </a:spcAft>
              <a:buSzPts val="3000"/>
              <a:buNone/>
              <a:defRPr sz="3000"/>
            </a:lvl7pPr>
            <a:lvl8pPr algn="ctr" lvl="7" rtl="0">
              <a:spcBef>
                <a:spcPts val="0"/>
              </a:spcBef>
              <a:spcAft>
                <a:spcPts val="0"/>
              </a:spcAft>
              <a:buSzPts val="3000"/>
              <a:buNone/>
              <a:defRPr sz="3000"/>
            </a:lvl8pPr>
            <a:lvl9pPr algn="ctr" lvl="8" rtl="0">
              <a:spcBef>
                <a:spcPts val="0"/>
              </a:spcBef>
              <a:spcAft>
                <a:spcPts val="0"/>
              </a:spcAft>
              <a:buSzPts val="3000"/>
              <a:buNone/>
              <a:defRPr sz="3000"/>
            </a:lvl9pPr>
          </a:lstStyle>
          <a:p>
            <a:r>
              <a:t>xx%</a:t>
            </a:r>
          </a:p>
        </p:txBody>
      </p:sp>
      <p:sp>
        <p:nvSpPr>
          <p:cNvPr id="1048998" name="Google Shape;301;p13">
            <a:hlinkClick r:id="rId1" action="ppaction://hlinksldjump"/>
          </p:cNvPr>
          <p:cNvSpPr txBox="1">
            <a:spLocks noGrp="1"/>
          </p:cNvSpPr>
          <p:nvPr>
            <p:ph type="title" idx="2"/>
          </p:nvPr>
        </p:nvSpPr>
        <p:spPr>
          <a:xfrm>
            <a:off x="720000" y="541425"/>
            <a:ext cx="2488800" cy="527700"/>
          </a:xfrm>
          <a:prstGeom prst="rect"/>
          <a:noFill/>
          <a:ln>
            <a:noFill/>
          </a:ln>
        </p:spPr>
        <p:txBody>
          <a:bodyPr anchor="b" anchorCtr="0" bIns="91425" lIns="91425" rIns="91425" spcFirstLastPara="1" tIns="91425" wrap="square">
            <a:noAutofit/>
          </a:bodyPr>
          <a:lstStyle>
            <a:lvl1pPr algn="r" lvl="0" rtl="0">
              <a:spcBef>
                <a:spcPts val="0"/>
              </a:spcBef>
              <a:spcAft>
                <a:spcPts val="0"/>
              </a:spcAft>
              <a:buSzPts val="2400"/>
              <a:buNone/>
              <a:defRPr sz="2000">
                <a:solidFill>
                  <a:schemeClr val="hlink"/>
                </a:solidFill>
              </a:defRPr>
            </a:lvl1pPr>
            <a:lvl2pPr algn="ctr" lvl="1" rtl="0">
              <a:spcBef>
                <a:spcPts val="0"/>
              </a:spcBef>
              <a:spcAft>
                <a:spcPts val="0"/>
              </a:spcAft>
              <a:buSzPts val="2400"/>
              <a:buNone/>
              <a:defRPr sz="2400"/>
            </a:lvl2pPr>
            <a:lvl3pPr algn="ctr" lvl="2" rtl="0">
              <a:spcBef>
                <a:spcPts val="0"/>
              </a:spcBef>
              <a:spcAft>
                <a:spcPts val="0"/>
              </a:spcAft>
              <a:buSzPts val="2400"/>
              <a:buNone/>
              <a:defRPr sz="2400"/>
            </a:lvl3pPr>
            <a:lvl4pPr algn="ctr" lvl="3" rtl="0">
              <a:spcBef>
                <a:spcPts val="0"/>
              </a:spcBef>
              <a:spcAft>
                <a:spcPts val="0"/>
              </a:spcAft>
              <a:buSzPts val="2400"/>
              <a:buNone/>
              <a:defRPr sz="2400"/>
            </a:lvl4pPr>
            <a:lvl5pPr algn="ctr" lvl="4" rtl="0">
              <a:spcBef>
                <a:spcPts val="0"/>
              </a:spcBef>
              <a:spcAft>
                <a:spcPts val="0"/>
              </a:spcAft>
              <a:buSzPts val="2400"/>
              <a:buNone/>
              <a:defRPr sz="2400"/>
            </a:lvl5pPr>
            <a:lvl6pPr algn="ctr" lvl="5" rtl="0">
              <a:spcBef>
                <a:spcPts val="0"/>
              </a:spcBef>
              <a:spcAft>
                <a:spcPts val="0"/>
              </a:spcAft>
              <a:buSzPts val="2400"/>
              <a:buNone/>
              <a:defRPr sz="2400"/>
            </a:lvl6pPr>
            <a:lvl7pPr algn="ctr" lvl="6" rtl="0">
              <a:spcBef>
                <a:spcPts val="0"/>
              </a:spcBef>
              <a:spcAft>
                <a:spcPts val="0"/>
              </a:spcAft>
              <a:buSzPts val="2400"/>
              <a:buNone/>
              <a:defRPr sz="2400"/>
            </a:lvl7pPr>
            <a:lvl8pPr algn="ctr" lvl="7" rtl="0">
              <a:spcBef>
                <a:spcPts val="0"/>
              </a:spcBef>
              <a:spcAft>
                <a:spcPts val="0"/>
              </a:spcAft>
              <a:buSzPts val="2400"/>
              <a:buNone/>
              <a:defRPr sz="2400"/>
            </a:lvl8pPr>
            <a:lvl9pPr algn="ctr" lvl="8" rtl="0">
              <a:spcBef>
                <a:spcPts val="0"/>
              </a:spcBef>
              <a:spcAft>
                <a:spcPts val="0"/>
              </a:spcAft>
              <a:buSzPts val="2400"/>
              <a:buNone/>
              <a:defRPr sz="2400"/>
            </a:lvl9pPr>
          </a:lstStyle>
          <a:p/>
        </p:txBody>
      </p:sp>
      <p:sp>
        <p:nvSpPr>
          <p:cNvPr id="1048999" name="Google Shape;302;p13">
            <a:hlinkClick r:id="rId1" action="ppaction://hlinksldjump"/>
          </p:cNvPr>
          <p:cNvSpPr txBox="1">
            <a:spLocks noGrp="1"/>
          </p:cNvSpPr>
          <p:nvPr>
            <p:ph type="subTitle" idx="1"/>
          </p:nvPr>
        </p:nvSpPr>
        <p:spPr>
          <a:xfrm>
            <a:off x="872400" y="916741"/>
            <a:ext cx="2336400" cy="602700"/>
          </a:xfrm>
          <a:prstGeom prst="rect"/>
        </p:spPr>
        <p:txBody>
          <a:bodyPr anchor="t" anchorCtr="0" bIns="91425" lIns="91425" rIns="91425" spcFirstLastPara="1" tIns="91425" wrap="square">
            <a:noAutofit/>
          </a:bodyPr>
          <a:lstStyle>
            <a:lvl1pPr algn="r" lvl="0" rtl="0">
              <a:lnSpc>
                <a:spcPct val="100000"/>
              </a:lnSpc>
              <a:spcBef>
                <a:spcPts val="0"/>
              </a:spcBef>
              <a:spcAft>
                <a:spcPts val="0"/>
              </a:spcAft>
              <a:buSzPts val="1400"/>
              <a:buNone/>
              <a:defRPr sz="1400"/>
            </a:lvl1pPr>
            <a:lvl2pPr algn="ctr" lvl="1" rtl="0">
              <a:lnSpc>
                <a:spcPct val="100000"/>
              </a:lnSpc>
              <a:spcBef>
                <a:spcPts val="0"/>
              </a:spcBef>
              <a:spcAft>
                <a:spcPts val="0"/>
              </a:spcAft>
              <a:buSzPts val="1400"/>
              <a:buNone/>
            </a:lvl2pPr>
            <a:lvl3pPr algn="ctr" lvl="2" rtl="0">
              <a:lnSpc>
                <a:spcPct val="100000"/>
              </a:lnSpc>
              <a:spcBef>
                <a:spcPts val="1600"/>
              </a:spcBef>
              <a:spcAft>
                <a:spcPts val="0"/>
              </a:spcAft>
              <a:buSzPts val="1400"/>
              <a:buNone/>
            </a:lvl3pPr>
            <a:lvl4pPr algn="ctr" lvl="3" rtl="0">
              <a:lnSpc>
                <a:spcPct val="100000"/>
              </a:lnSpc>
              <a:spcBef>
                <a:spcPts val="1600"/>
              </a:spcBef>
              <a:spcAft>
                <a:spcPts val="0"/>
              </a:spcAft>
              <a:buSzPts val="1400"/>
              <a:buNone/>
            </a:lvl4pPr>
            <a:lvl5pPr algn="ctr" lvl="4" rtl="0">
              <a:lnSpc>
                <a:spcPct val="100000"/>
              </a:lnSpc>
              <a:spcBef>
                <a:spcPts val="1600"/>
              </a:spcBef>
              <a:spcAft>
                <a:spcPts val="0"/>
              </a:spcAft>
              <a:buSzPts val="1400"/>
              <a:buNone/>
            </a:lvl5pPr>
            <a:lvl6pPr algn="ctr" lvl="5" rtl="0">
              <a:lnSpc>
                <a:spcPct val="100000"/>
              </a:lnSpc>
              <a:spcBef>
                <a:spcPts val="1600"/>
              </a:spcBef>
              <a:spcAft>
                <a:spcPts val="0"/>
              </a:spcAft>
              <a:buSzPts val="1400"/>
              <a:buNone/>
            </a:lvl6pPr>
            <a:lvl7pPr algn="ctr" lvl="6" rtl="0">
              <a:lnSpc>
                <a:spcPct val="100000"/>
              </a:lnSpc>
              <a:spcBef>
                <a:spcPts val="1600"/>
              </a:spcBef>
              <a:spcAft>
                <a:spcPts val="0"/>
              </a:spcAft>
              <a:buSzPts val="1400"/>
              <a:buNone/>
            </a:lvl7pPr>
            <a:lvl8pPr algn="ctr" lvl="7" rtl="0">
              <a:lnSpc>
                <a:spcPct val="100000"/>
              </a:lnSpc>
              <a:spcBef>
                <a:spcPts val="1600"/>
              </a:spcBef>
              <a:spcAft>
                <a:spcPts val="0"/>
              </a:spcAft>
              <a:buSzPts val="1400"/>
              <a:buNone/>
            </a:lvl8pPr>
            <a:lvl9pPr algn="ctr" lvl="8" rtl="0">
              <a:lnSpc>
                <a:spcPct val="100000"/>
              </a:lnSpc>
              <a:spcBef>
                <a:spcPts val="1600"/>
              </a:spcBef>
              <a:spcAft>
                <a:spcPts val="1600"/>
              </a:spcAft>
              <a:buSzPts val="1400"/>
              <a:buNone/>
            </a:lvl9pPr>
          </a:lstStyle>
          <a:p/>
        </p:txBody>
      </p:sp>
      <p:sp>
        <p:nvSpPr>
          <p:cNvPr id="1049000" name="Google Shape;303;p13">
            <a:hlinkClick r:id="rId2" action="ppaction://hlinksldjump"/>
          </p:cNvPr>
          <p:cNvSpPr txBox="1">
            <a:spLocks noGrp="1"/>
          </p:cNvSpPr>
          <p:nvPr>
            <p:ph type="title" idx="3" hasCustomPrompt="1"/>
          </p:nvPr>
        </p:nvSpPr>
        <p:spPr>
          <a:xfrm rot="1973">
            <a:off x="4049400" y="3837576"/>
            <a:ext cx="1045200" cy="556200"/>
          </a:xfrm>
          <a:prstGeom prst="rect"/>
          <a:noFill/>
          <a:ln>
            <a:noFill/>
          </a:ln>
        </p:spPr>
        <p:txBody>
          <a:bodyPr anchor="t" anchorCtr="0" bIns="91425" lIns="91425" rIns="91425" spcFirstLastPara="1" tIns="91425" wrap="square">
            <a:noAutofit/>
          </a:bodyPr>
          <a:lstStyle>
            <a:lvl1pPr algn="ctr" lvl="0" rtl="0">
              <a:spcBef>
                <a:spcPts val="0"/>
              </a:spcBef>
              <a:spcAft>
                <a:spcPts val="0"/>
              </a:spcAft>
              <a:buSzPts val="3000"/>
              <a:buNone/>
              <a:defRPr sz="2500">
                <a:solidFill>
                  <a:schemeClr val="accent4"/>
                </a:solidFill>
              </a:defRPr>
            </a:lvl1pPr>
            <a:lvl2pPr algn="ctr" lvl="1" rtl="0">
              <a:spcBef>
                <a:spcPts val="0"/>
              </a:spcBef>
              <a:spcAft>
                <a:spcPts val="0"/>
              </a:spcAft>
              <a:buSzPts val="3000"/>
              <a:buNone/>
              <a:defRPr sz="3000"/>
            </a:lvl2pPr>
            <a:lvl3pPr algn="ctr" lvl="2" rtl="0">
              <a:spcBef>
                <a:spcPts val="0"/>
              </a:spcBef>
              <a:spcAft>
                <a:spcPts val="0"/>
              </a:spcAft>
              <a:buSzPts val="3000"/>
              <a:buNone/>
              <a:defRPr sz="3000"/>
            </a:lvl3pPr>
            <a:lvl4pPr algn="ctr" lvl="3" rtl="0">
              <a:spcBef>
                <a:spcPts val="0"/>
              </a:spcBef>
              <a:spcAft>
                <a:spcPts val="0"/>
              </a:spcAft>
              <a:buSzPts val="3000"/>
              <a:buNone/>
              <a:defRPr sz="3000"/>
            </a:lvl4pPr>
            <a:lvl5pPr algn="ctr" lvl="4" rtl="0">
              <a:spcBef>
                <a:spcPts val="0"/>
              </a:spcBef>
              <a:spcAft>
                <a:spcPts val="0"/>
              </a:spcAft>
              <a:buSzPts val="3000"/>
              <a:buNone/>
              <a:defRPr sz="3000"/>
            </a:lvl5pPr>
            <a:lvl6pPr algn="ctr" lvl="5" rtl="0">
              <a:spcBef>
                <a:spcPts val="0"/>
              </a:spcBef>
              <a:spcAft>
                <a:spcPts val="0"/>
              </a:spcAft>
              <a:buSzPts val="3000"/>
              <a:buNone/>
              <a:defRPr sz="3000"/>
            </a:lvl6pPr>
            <a:lvl7pPr algn="ctr" lvl="6" rtl="0">
              <a:spcBef>
                <a:spcPts val="0"/>
              </a:spcBef>
              <a:spcAft>
                <a:spcPts val="0"/>
              </a:spcAft>
              <a:buSzPts val="3000"/>
              <a:buNone/>
              <a:defRPr sz="3000"/>
            </a:lvl7pPr>
            <a:lvl8pPr algn="ctr" lvl="7" rtl="0">
              <a:spcBef>
                <a:spcPts val="0"/>
              </a:spcBef>
              <a:spcAft>
                <a:spcPts val="0"/>
              </a:spcAft>
              <a:buSzPts val="3000"/>
              <a:buNone/>
              <a:defRPr sz="3000"/>
            </a:lvl8pPr>
            <a:lvl9pPr algn="ctr" lvl="8" rtl="0">
              <a:spcBef>
                <a:spcPts val="0"/>
              </a:spcBef>
              <a:spcAft>
                <a:spcPts val="0"/>
              </a:spcAft>
              <a:buSzPts val="3000"/>
              <a:buNone/>
              <a:defRPr sz="3000"/>
            </a:lvl9pPr>
          </a:lstStyle>
          <a:p>
            <a:r>
              <a:t>xx%</a:t>
            </a:r>
          </a:p>
        </p:txBody>
      </p:sp>
      <p:sp>
        <p:nvSpPr>
          <p:cNvPr id="1049001" name="Google Shape;304;p13">
            <a:hlinkClick r:id="rId2" action="ppaction://hlinksldjump"/>
          </p:cNvPr>
          <p:cNvSpPr txBox="1">
            <a:spLocks noGrp="1"/>
          </p:cNvSpPr>
          <p:nvPr>
            <p:ph type="title" idx="4"/>
          </p:nvPr>
        </p:nvSpPr>
        <p:spPr>
          <a:xfrm>
            <a:off x="720000" y="3626673"/>
            <a:ext cx="2488800" cy="527700"/>
          </a:xfrm>
          <a:prstGeom prst="rect"/>
          <a:noFill/>
          <a:ln>
            <a:noFill/>
          </a:ln>
        </p:spPr>
        <p:txBody>
          <a:bodyPr anchor="b" anchorCtr="0" bIns="91425" lIns="91425" rIns="91425" spcFirstLastPara="1" tIns="91425" wrap="square">
            <a:noAutofit/>
          </a:bodyPr>
          <a:lstStyle>
            <a:lvl1pPr algn="r" lvl="0" rtl="0">
              <a:spcBef>
                <a:spcPts val="0"/>
              </a:spcBef>
              <a:spcAft>
                <a:spcPts val="0"/>
              </a:spcAft>
              <a:buSzPts val="2400"/>
              <a:buNone/>
              <a:defRPr sz="2000">
                <a:solidFill>
                  <a:schemeClr val="hlink"/>
                </a:solidFill>
              </a:defRPr>
            </a:lvl1pPr>
            <a:lvl2pPr algn="ctr" lvl="1" rtl="0">
              <a:spcBef>
                <a:spcPts val="0"/>
              </a:spcBef>
              <a:spcAft>
                <a:spcPts val="0"/>
              </a:spcAft>
              <a:buSzPts val="2400"/>
              <a:buNone/>
              <a:defRPr sz="2400"/>
            </a:lvl2pPr>
            <a:lvl3pPr algn="ctr" lvl="2" rtl="0">
              <a:spcBef>
                <a:spcPts val="0"/>
              </a:spcBef>
              <a:spcAft>
                <a:spcPts val="0"/>
              </a:spcAft>
              <a:buSzPts val="2400"/>
              <a:buNone/>
              <a:defRPr sz="2400"/>
            </a:lvl3pPr>
            <a:lvl4pPr algn="ctr" lvl="3" rtl="0">
              <a:spcBef>
                <a:spcPts val="0"/>
              </a:spcBef>
              <a:spcAft>
                <a:spcPts val="0"/>
              </a:spcAft>
              <a:buSzPts val="2400"/>
              <a:buNone/>
              <a:defRPr sz="2400"/>
            </a:lvl4pPr>
            <a:lvl5pPr algn="ctr" lvl="4" rtl="0">
              <a:spcBef>
                <a:spcPts val="0"/>
              </a:spcBef>
              <a:spcAft>
                <a:spcPts val="0"/>
              </a:spcAft>
              <a:buSzPts val="2400"/>
              <a:buNone/>
              <a:defRPr sz="2400"/>
            </a:lvl5pPr>
            <a:lvl6pPr algn="ctr" lvl="5" rtl="0">
              <a:spcBef>
                <a:spcPts val="0"/>
              </a:spcBef>
              <a:spcAft>
                <a:spcPts val="0"/>
              </a:spcAft>
              <a:buSzPts val="2400"/>
              <a:buNone/>
              <a:defRPr sz="2400"/>
            </a:lvl6pPr>
            <a:lvl7pPr algn="ctr" lvl="6" rtl="0">
              <a:spcBef>
                <a:spcPts val="0"/>
              </a:spcBef>
              <a:spcAft>
                <a:spcPts val="0"/>
              </a:spcAft>
              <a:buSzPts val="2400"/>
              <a:buNone/>
              <a:defRPr sz="2400"/>
            </a:lvl7pPr>
            <a:lvl8pPr algn="ctr" lvl="7" rtl="0">
              <a:spcBef>
                <a:spcPts val="0"/>
              </a:spcBef>
              <a:spcAft>
                <a:spcPts val="0"/>
              </a:spcAft>
              <a:buSzPts val="2400"/>
              <a:buNone/>
              <a:defRPr sz="2400"/>
            </a:lvl8pPr>
            <a:lvl9pPr algn="ctr" lvl="8" rtl="0">
              <a:spcBef>
                <a:spcPts val="0"/>
              </a:spcBef>
              <a:spcAft>
                <a:spcPts val="0"/>
              </a:spcAft>
              <a:buSzPts val="2400"/>
              <a:buNone/>
              <a:defRPr sz="2400"/>
            </a:lvl9pPr>
          </a:lstStyle>
          <a:p/>
        </p:txBody>
      </p:sp>
      <p:sp>
        <p:nvSpPr>
          <p:cNvPr id="1049002" name="Google Shape;305;p13">
            <a:hlinkClick r:id="rId2" action="ppaction://hlinksldjump"/>
          </p:cNvPr>
          <p:cNvSpPr txBox="1">
            <a:spLocks noGrp="1"/>
          </p:cNvSpPr>
          <p:nvPr>
            <p:ph type="subTitle" idx="5"/>
          </p:nvPr>
        </p:nvSpPr>
        <p:spPr>
          <a:xfrm>
            <a:off x="872400" y="4001978"/>
            <a:ext cx="2336400" cy="602700"/>
          </a:xfrm>
          <a:prstGeom prst="rect"/>
        </p:spPr>
        <p:txBody>
          <a:bodyPr anchor="t" anchorCtr="0" bIns="91425" lIns="91425" rIns="91425" spcFirstLastPara="1" tIns="91425" wrap="square">
            <a:noAutofit/>
          </a:bodyPr>
          <a:lstStyle>
            <a:lvl1pPr algn="r" lvl="0" rtl="0">
              <a:lnSpc>
                <a:spcPct val="100000"/>
              </a:lnSpc>
              <a:spcBef>
                <a:spcPts val="0"/>
              </a:spcBef>
              <a:spcAft>
                <a:spcPts val="0"/>
              </a:spcAft>
              <a:buSzPts val="1400"/>
              <a:buNone/>
              <a:defRPr sz="1400"/>
            </a:lvl1pPr>
            <a:lvl2pPr algn="ctr" lvl="1" rtl="0">
              <a:lnSpc>
                <a:spcPct val="100000"/>
              </a:lnSpc>
              <a:spcBef>
                <a:spcPts val="0"/>
              </a:spcBef>
              <a:spcAft>
                <a:spcPts val="0"/>
              </a:spcAft>
              <a:buSzPts val="1400"/>
              <a:buNone/>
            </a:lvl2pPr>
            <a:lvl3pPr algn="ctr" lvl="2" rtl="0">
              <a:lnSpc>
                <a:spcPct val="100000"/>
              </a:lnSpc>
              <a:spcBef>
                <a:spcPts val="1600"/>
              </a:spcBef>
              <a:spcAft>
                <a:spcPts val="0"/>
              </a:spcAft>
              <a:buSzPts val="1400"/>
              <a:buNone/>
            </a:lvl3pPr>
            <a:lvl4pPr algn="ctr" lvl="3" rtl="0">
              <a:lnSpc>
                <a:spcPct val="100000"/>
              </a:lnSpc>
              <a:spcBef>
                <a:spcPts val="1600"/>
              </a:spcBef>
              <a:spcAft>
                <a:spcPts val="0"/>
              </a:spcAft>
              <a:buSzPts val="1400"/>
              <a:buNone/>
            </a:lvl4pPr>
            <a:lvl5pPr algn="ctr" lvl="4" rtl="0">
              <a:lnSpc>
                <a:spcPct val="100000"/>
              </a:lnSpc>
              <a:spcBef>
                <a:spcPts val="1600"/>
              </a:spcBef>
              <a:spcAft>
                <a:spcPts val="0"/>
              </a:spcAft>
              <a:buSzPts val="1400"/>
              <a:buNone/>
            </a:lvl5pPr>
            <a:lvl6pPr algn="ctr" lvl="5" rtl="0">
              <a:lnSpc>
                <a:spcPct val="100000"/>
              </a:lnSpc>
              <a:spcBef>
                <a:spcPts val="1600"/>
              </a:spcBef>
              <a:spcAft>
                <a:spcPts val="0"/>
              </a:spcAft>
              <a:buSzPts val="1400"/>
              <a:buNone/>
            </a:lvl6pPr>
            <a:lvl7pPr algn="ctr" lvl="6" rtl="0">
              <a:lnSpc>
                <a:spcPct val="100000"/>
              </a:lnSpc>
              <a:spcBef>
                <a:spcPts val="1600"/>
              </a:spcBef>
              <a:spcAft>
                <a:spcPts val="0"/>
              </a:spcAft>
              <a:buSzPts val="1400"/>
              <a:buNone/>
            </a:lvl7pPr>
            <a:lvl8pPr algn="ctr" lvl="7" rtl="0">
              <a:lnSpc>
                <a:spcPct val="100000"/>
              </a:lnSpc>
              <a:spcBef>
                <a:spcPts val="1600"/>
              </a:spcBef>
              <a:spcAft>
                <a:spcPts val="0"/>
              </a:spcAft>
              <a:buSzPts val="1400"/>
              <a:buNone/>
            </a:lvl8pPr>
            <a:lvl9pPr algn="ctr" lvl="8" rtl="0">
              <a:lnSpc>
                <a:spcPct val="100000"/>
              </a:lnSpc>
              <a:spcBef>
                <a:spcPts val="1600"/>
              </a:spcBef>
              <a:spcAft>
                <a:spcPts val="1600"/>
              </a:spcAft>
              <a:buSzPts val="1400"/>
              <a:buNone/>
            </a:lvl9pPr>
          </a:lstStyle>
          <a:p/>
        </p:txBody>
      </p:sp>
      <p:grpSp>
        <p:nvGrpSpPr>
          <p:cNvPr id="203" name="Google Shape;306;p13"/>
          <p:cNvGrpSpPr/>
          <p:nvPr/>
        </p:nvGrpSpPr>
        <p:grpSpPr>
          <a:xfrm>
            <a:off x="-12825" y="-92425"/>
            <a:ext cx="9277475" cy="5348950"/>
            <a:chOff x="-12825" y="-92425"/>
            <a:chExt cx="9277475" cy="5348950"/>
          </a:xfrm>
        </p:grpSpPr>
        <p:cxnSp>
          <p:nvCxnSpPr>
            <p:cNvPr id="3145779" name="Google Shape;307;p13"/>
            <p:cNvCxnSpPr>
              <a:cxnSpLocks/>
            </p:cNvCxnSpPr>
            <p:nvPr/>
          </p:nvCxnSpPr>
          <p:spPr>
            <a:xfrm>
              <a:off x="8573550" y="-24325"/>
              <a:ext cx="588600" cy="3658800"/>
            </a:xfrm>
            <a:prstGeom prst="straightConnector1"/>
            <a:noFill/>
            <a:ln w="9525" cap="rnd" cmpd="sng">
              <a:solidFill>
                <a:schemeClr val="accent4"/>
              </a:solidFill>
              <a:prstDash val="solid"/>
              <a:round/>
              <a:headEnd type="none" w="med" len="med"/>
              <a:tailEnd type="none" w="med" len="med"/>
            </a:ln>
          </p:spPr>
        </p:cxnSp>
        <p:cxnSp>
          <p:nvCxnSpPr>
            <p:cNvPr id="3145780" name="Google Shape;308;p13"/>
            <p:cNvCxnSpPr>
              <a:cxnSpLocks/>
            </p:cNvCxnSpPr>
            <p:nvPr/>
          </p:nvCxnSpPr>
          <p:spPr>
            <a:xfrm flipH="1">
              <a:off x="8705550" y="-53850"/>
              <a:ext cx="25800" cy="5289300"/>
            </a:xfrm>
            <a:prstGeom prst="straightConnector1"/>
            <a:noFill/>
            <a:ln w="9525" cap="rnd" cmpd="sng">
              <a:solidFill>
                <a:schemeClr val="accent4"/>
              </a:solidFill>
              <a:prstDash val="solid"/>
              <a:round/>
              <a:headEnd type="none" w="med" len="med"/>
              <a:tailEnd type="none" w="med" len="med"/>
            </a:ln>
          </p:spPr>
        </p:cxnSp>
        <p:cxnSp>
          <p:nvCxnSpPr>
            <p:cNvPr id="3145781" name="Google Shape;309;p13"/>
            <p:cNvCxnSpPr>
              <a:cxnSpLocks/>
            </p:cNvCxnSpPr>
            <p:nvPr/>
          </p:nvCxnSpPr>
          <p:spPr>
            <a:xfrm rot="10800000" flipH="1">
              <a:off x="3442850" y="4604900"/>
              <a:ext cx="5821800" cy="552600"/>
            </a:xfrm>
            <a:prstGeom prst="straightConnector1"/>
            <a:noFill/>
            <a:ln w="9525" cap="rnd" cmpd="sng">
              <a:solidFill>
                <a:schemeClr val="accent4"/>
              </a:solidFill>
              <a:prstDash val="solid"/>
              <a:round/>
              <a:headEnd type="none" w="med" len="med"/>
              <a:tailEnd type="none" w="med" len="med"/>
            </a:ln>
          </p:spPr>
        </p:cxnSp>
        <p:cxnSp>
          <p:nvCxnSpPr>
            <p:cNvPr id="3145782" name="Google Shape;310;p13"/>
            <p:cNvCxnSpPr>
              <a:cxnSpLocks/>
            </p:cNvCxnSpPr>
            <p:nvPr/>
          </p:nvCxnSpPr>
          <p:spPr>
            <a:xfrm>
              <a:off x="-12825" y="3075525"/>
              <a:ext cx="769500" cy="2181000"/>
            </a:xfrm>
            <a:prstGeom prst="straightConnector1"/>
            <a:noFill/>
            <a:ln w="9525" cap="rnd" cmpd="sng">
              <a:solidFill>
                <a:schemeClr val="accent4"/>
              </a:solidFill>
              <a:prstDash val="solid"/>
              <a:round/>
              <a:headEnd type="none" w="med" len="med"/>
              <a:tailEnd type="none" w="med" len="med"/>
            </a:ln>
          </p:spPr>
        </p:cxnSp>
        <p:cxnSp>
          <p:nvCxnSpPr>
            <p:cNvPr id="3145783" name="Google Shape;311;p13"/>
            <p:cNvCxnSpPr>
              <a:cxnSpLocks/>
            </p:cNvCxnSpPr>
            <p:nvPr/>
          </p:nvCxnSpPr>
          <p:spPr>
            <a:xfrm rot="10800000" flipH="1">
              <a:off x="147875" y="3331600"/>
              <a:ext cx="358800" cy="1896600"/>
            </a:xfrm>
            <a:prstGeom prst="straightConnector1"/>
            <a:noFill/>
            <a:ln w="9525" cap="rnd" cmpd="sng">
              <a:solidFill>
                <a:schemeClr val="accent4"/>
              </a:solidFill>
              <a:prstDash val="solid"/>
              <a:round/>
              <a:headEnd type="none" w="med" len="med"/>
              <a:tailEnd type="none" w="med" len="med"/>
            </a:ln>
          </p:spPr>
        </p:cxnSp>
        <p:cxnSp>
          <p:nvCxnSpPr>
            <p:cNvPr id="3145784" name="Google Shape;312;p13"/>
            <p:cNvCxnSpPr>
              <a:cxnSpLocks/>
            </p:cNvCxnSpPr>
            <p:nvPr/>
          </p:nvCxnSpPr>
          <p:spPr>
            <a:xfrm flipH="1">
              <a:off x="-12650" y="-92425"/>
              <a:ext cx="1047300" cy="3887700"/>
            </a:xfrm>
            <a:prstGeom prst="straightConnector1"/>
            <a:noFill/>
            <a:ln w="9525" cap="rnd" cmpd="sng">
              <a:solidFill>
                <a:schemeClr val="accent4"/>
              </a:solidFill>
              <a:prstDash val="solid"/>
              <a:round/>
              <a:headEnd type="none" w="med" len="med"/>
              <a:tailEnd type="none" w="med" len="med"/>
            </a:ln>
          </p:spPr>
        </p:cxnSp>
        <p:grpSp>
          <p:nvGrpSpPr>
            <p:cNvPr id="204" name="Google Shape;313;p13"/>
            <p:cNvGrpSpPr/>
            <p:nvPr/>
          </p:nvGrpSpPr>
          <p:grpSpPr>
            <a:xfrm>
              <a:off x="8376754" y="637025"/>
              <a:ext cx="718341" cy="718341"/>
              <a:chOff x="30975" y="3360397"/>
              <a:chExt cx="539700" cy="539700"/>
            </a:xfrm>
          </p:grpSpPr>
          <p:sp>
            <p:nvSpPr>
              <p:cNvPr id="1049003" name="Google Shape;314;p13"/>
              <p:cNvSpPr/>
              <p:nvPr/>
            </p:nvSpPr>
            <p:spPr>
              <a:xfrm>
                <a:off x="30975" y="3360397"/>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04" name="Google Shape;315;p13"/>
              <p:cNvSpPr/>
              <p:nvPr/>
            </p:nvSpPr>
            <p:spPr>
              <a:xfrm>
                <a:off x="140100" y="3469447"/>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205" name="Google Shape;316;p13"/>
            <p:cNvGrpSpPr/>
            <p:nvPr/>
          </p:nvGrpSpPr>
          <p:grpSpPr>
            <a:xfrm>
              <a:off x="8425978" y="4416357"/>
              <a:ext cx="533979" cy="533979"/>
              <a:chOff x="147524" y="4333650"/>
              <a:chExt cx="539700" cy="539700"/>
            </a:xfrm>
          </p:grpSpPr>
          <p:sp>
            <p:nvSpPr>
              <p:cNvPr id="1049005" name="Google Shape;317;p13"/>
              <p:cNvSpPr/>
              <p:nvPr/>
            </p:nvSpPr>
            <p:spPr>
              <a:xfrm>
                <a:off x="147524"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06" name="Google Shape;318;p13"/>
              <p:cNvSpPr/>
              <p:nvPr/>
            </p:nvSpPr>
            <p:spPr>
              <a:xfrm>
                <a:off x="256649"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206" name="Google Shape;319;p13"/>
            <p:cNvGrpSpPr/>
            <p:nvPr/>
          </p:nvGrpSpPr>
          <p:grpSpPr>
            <a:xfrm>
              <a:off x="-12648" y="3015155"/>
              <a:ext cx="334182" cy="334182"/>
              <a:chOff x="-83525" y="4333650"/>
              <a:chExt cx="539700" cy="539700"/>
            </a:xfrm>
          </p:grpSpPr>
          <p:sp>
            <p:nvSpPr>
              <p:cNvPr id="1049007" name="Google Shape;320;p13"/>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08" name="Google Shape;321;p13"/>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207" name="Google Shape;322;p13"/>
            <p:cNvGrpSpPr/>
            <p:nvPr/>
          </p:nvGrpSpPr>
          <p:grpSpPr>
            <a:xfrm>
              <a:off x="705394" y="372755"/>
              <a:ext cx="334182" cy="334182"/>
              <a:chOff x="-83525" y="4333650"/>
              <a:chExt cx="539700" cy="539700"/>
            </a:xfrm>
          </p:grpSpPr>
          <p:sp>
            <p:nvSpPr>
              <p:cNvPr id="1049009" name="Google Shape;323;p13"/>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10" name="Google Shape;324;p13"/>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sp>
        <p:nvSpPr>
          <p:cNvPr id="1049011" name="Google Shape;325;p13">
            <a:hlinkClick r:id="rId3" action="ppaction://hlinksldjump"/>
          </p:cNvPr>
          <p:cNvSpPr txBox="1">
            <a:spLocks noGrp="1"/>
          </p:cNvSpPr>
          <p:nvPr>
            <p:ph type="title" idx="6" hasCustomPrompt="1"/>
          </p:nvPr>
        </p:nvSpPr>
        <p:spPr>
          <a:xfrm rot="1973">
            <a:off x="4049400" y="2294957"/>
            <a:ext cx="1045200" cy="556200"/>
          </a:xfrm>
          <a:prstGeom prst="rect"/>
          <a:noFill/>
          <a:ln>
            <a:noFill/>
          </a:ln>
        </p:spPr>
        <p:txBody>
          <a:bodyPr anchor="t" anchorCtr="0" bIns="91425" lIns="91425" rIns="91425" spcFirstLastPara="1" tIns="91425" wrap="square">
            <a:noAutofit/>
          </a:bodyPr>
          <a:lstStyle>
            <a:lvl1pPr algn="ctr" lvl="0" rtl="0">
              <a:spcBef>
                <a:spcPts val="0"/>
              </a:spcBef>
              <a:spcAft>
                <a:spcPts val="0"/>
              </a:spcAft>
              <a:buSzPts val="3000"/>
              <a:buNone/>
              <a:defRPr sz="2500">
                <a:solidFill>
                  <a:schemeClr val="accent4"/>
                </a:solidFill>
              </a:defRPr>
            </a:lvl1pPr>
            <a:lvl2pPr algn="ctr" lvl="1" rtl="0">
              <a:spcBef>
                <a:spcPts val="0"/>
              </a:spcBef>
              <a:spcAft>
                <a:spcPts val="0"/>
              </a:spcAft>
              <a:buSzPts val="3000"/>
              <a:buNone/>
              <a:defRPr sz="3000"/>
            </a:lvl2pPr>
            <a:lvl3pPr algn="ctr" lvl="2" rtl="0">
              <a:spcBef>
                <a:spcPts val="0"/>
              </a:spcBef>
              <a:spcAft>
                <a:spcPts val="0"/>
              </a:spcAft>
              <a:buSzPts val="3000"/>
              <a:buNone/>
              <a:defRPr sz="3000"/>
            </a:lvl3pPr>
            <a:lvl4pPr algn="ctr" lvl="3" rtl="0">
              <a:spcBef>
                <a:spcPts val="0"/>
              </a:spcBef>
              <a:spcAft>
                <a:spcPts val="0"/>
              </a:spcAft>
              <a:buSzPts val="3000"/>
              <a:buNone/>
              <a:defRPr sz="3000"/>
            </a:lvl4pPr>
            <a:lvl5pPr algn="ctr" lvl="4" rtl="0">
              <a:spcBef>
                <a:spcPts val="0"/>
              </a:spcBef>
              <a:spcAft>
                <a:spcPts val="0"/>
              </a:spcAft>
              <a:buSzPts val="3000"/>
              <a:buNone/>
              <a:defRPr sz="3000"/>
            </a:lvl5pPr>
            <a:lvl6pPr algn="ctr" lvl="5" rtl="0">
              <a:spcBef>
                <a:spcPts val="0"/>
              </a:spcBef>
              <a:spcAft>
                <a:spcPts val="0"/>
              </a:spcAft>
              <a:buSzPts val="3000"/>
              <a:buNone/>
              <a:defRPr sz="3000"/>
            </a:lvl6pPr>
            <a:lvl7pPr algn="ctr" lvl="6" rtl="0">
              <a:spcBef>
                <a:spcPts val="0"/>
              </a:spcBef>
              <a:spcAft>
                <a:spcPts val="0"/>
              </a:spcAft>
              <a:buSzPts val="3000"/>
              <a:buNone/>
              <a:defRPr sz="3000"/>
            </a:lvl7pPr>
            <a:lvl8pPr algn="ctr" lvl="7" rtl="0">
              <a:spcBef>
                <a:spcPts val="0"/>
              </a:spcBef>
              <a:spcAft>
                <a:spcPts val="0"/>
              </a:spcAft>
              <a:buSzPts val="3000"/>
              <a:buNone/>
              <a:defRPr sz="3000"/>
            </a:lvl8pPr>
            <a:lvl9pPr algn="ctr" lvl="8" rtl="0">
              <a:spcBef>
                <a:spcPts val="0"/>
              </a:spcBef>
              <a:spcAft>
                <a:spcPts val="0"/>
              </a:spcAft>
              <a:buSzPts val="3000"/>
              <a:buNone/>
              <a:defRPr sz="3000"/>
            </a:lvl9pPr>
          </a:lstStyle>
          <a:p>
            <a:r>
              <a:t>xx%</a:t>
            </a:r>
          </a:p>
        </p:txBody>
      </p:sp>
      <p:sp>
        <p:nvSpPr>
          <p:cNvPr id="1049012" name="Google Shape;326;p13">
            <a:hlinkClick r:id="rId3" action="ppaction://hlinksldjump"/>
          </p:cNvPr>
          <p:cNvSpPr txBox="1">
            <a:spLocks noGrp="1"/>
          </p:cNvSpPr>
          <p:nvPr>
            <p:ph type="title" idx="7"/>
          </p:nvPr>
        </p:nvSpPr>
        <p:spPr>
          <a:xfrm>
            <a:off x="720000" y="2064655"/>
            <a:ext cx="2488800" cy="527700"/>
          </a:xfrm>
          <a:prstGeom prst="rect"/>
          <a:noFill/>
          <a:ln>
            <a:noFill/>
          </a:ln>
        </p:spPr>
        <p:txBody>
          <a:bodyPr anchor="b" anchorCtr="0" bIns="91425" lIns="91425" rIns="91425" spcFirstLastPara="1" tIns="91425" wrap="square">
            <a:noAutofit/>
          </a:bodyPr>
          <a:lstStyle>
            <a:lvl1pPr algn="r" lvl="0" rtl="0">
              <a:spcBef>
                <a:spcPts val="0"/>
              </a:spcBef>
              <a:spcAft>
                <a:spcPts val="0"/>
              </a:spcAft>
              <a:buSzPts val="2400"/>
              <a:buNone/>
              <a:defRPr sz="2000">
                <a:solidFill>
                  <a:schemeClr val="hlink"/>
                </a:solidFill>
              </a:defRPr>
            </a:lvl1pPr>
            <a:lvl2pPr algn="ctr" lvl="1" rtl="0">
              <a:spcBef>
                <a:spcPts val="0"/>
              </a:spcBef>
              <a:spcAft>
                <a:spcPts val="0"/>
              </a:spcAft>
              <a:buSzPts val="2400"/>
              <a:buNone/>
              <a:defRPr sz="2400"/>
            </a:lvl2pPr>
            <a:lvl3pPr algn="ctr" lvl="2" rtl="0">
              <a:spcBef>
                <a:spcPts val="0"/>
              </a:spcBef>
              <a:spcAft>
                <a:spcPts val="0"/>
              </a:spcAft>
              <a:buSzPts val="2400"/>
              <a:buNone/>
              <a:defRPr sz="2400"/>
            </a:lvl3pPr>
            <a:lvl4pPr algn="ctr" lvl="3" rtl="0">
              <a:spcBef>
                <a:spcPts val="0"/>
              </a:spcBef>
              <a:spcAft>
                <a:spcPts val="0"/>
              </a:spcAft>
              <a:buSzPts val="2400"/>
              <a:buNone/>
              <a:defRPr sz="2400"/>
            </a:lvl4pPr>
            <a:lvl5pPr algn="ctr" lvl="4" rtl="0">
              <a:spcBef>
                <a:spcPts val="0"/>
              </a:spcBef>
              <a:spcAft>
                <a:spcPts val="0"/>
              </a:spcAft>
              <a:buSzPts val="2400"/>
              <a:buNone/>
              <a:defRPr sz="2400"/>
            </a:lvl5pPr>
            <a:lvl6pPr algn="ctr" lvl="5" rtl="0">
              <a:spcBef>
                <a:spcPts val="0"/>
              </a:spcBef>
              <a:spcAft>
                <a:spcPts val="0"/>
              </a:spcAft>
              <a:buSzPts val="2400"/>
              <a:buNone/>
              <a:defRPr sz="2400"/>
            </a:lvl6pPr>
            <a:lvl7pPr algn="ctr" lvl="6" rtl="0">
              <a:spcBef>
                <a:spcPts val="0"/>
              </a:spcBef>
              <a:spcAft>
                <a:spcPts val="0"/>
              </a:spcAft>
              <a:buSzPts val="2400"/>
              <a:buNone/>
              <a:defRPr sz="2400"/>
            </a:lvl7pPr>
            <a:lvl8pPr algn="ctr" lvl="7" rtl="0">
              <a:spcBef>
                <a:spcPts val="0"/>
              </a:spcBef>
              <a:spcAft>
                <a:spcPts val="0"/>
              </a:spcAft>
              <a:buSzPts val="2400"/>
              <a:buNone/>
              <a:defRPr sz="2400"/>
            </a:lvl8pPr>
            <a:lvl9pPr algn="ctr" lvl="8" rtl="0">
              <a:spcBef>
                <a:spcPts val="0"/>
              </a:spcBef>
              <a:spcAft>
                <a:spcPts val="0"/>
              </a:spcAft>
              <a:buSzPts val="2400"/>
              <a:buNone/>
              <a:defRPr sz="2400"/>
            </a:lvl9pPr>
          </a:lstStyle>
          <a:p/>
        </p:txBody>
      </p:sp>
      <p:sp>
        <p:nvSpPr>
          <p:cNvPr id="1049013" name="Google Shape;327;p13">
            <a:hlinkClick r:id="rId3" action="ppaction://hlinksldjump"/>
          </p:cNvPr>
          <p:cNvSpPr txBox="1">
            <a:spLocks noGrp="1"/>
          </p:cNvSpPr>
          <p:nvPr>
            <p:ph type="subTitle" idx="8"/>
          </p:nvPr>
        </p:nvSpPr>
        <p:spPr>
          <a:xfrm>
            <a:off x="872400" y="2439966"/>
            <a:ext cx="2336400" cy="602700"/>
          </a:xfrm>
          <a:prstGeom prst="rect"/>
        </p:spPr>
        <p:txBody>
          <a:bodyPr anchor="t" anchorCtr="0" bIns="91425" lIns="91425" rIns="91425" spcFirstLastPara="1" tIns="91425" wrap="square">
            <a:noAutofit/>
          </a:bodyPr>
          <a:lstStyle>
            <a:lvl1pPr algn="r" lvl="0" rtl="0">
              <a:lnSpc>
                <a:spcPct val="100000"/>
              </a:lnSpc>
              <a:spcBef>
                <a:spcPts val="0"/>
              </a:spcBef>
              <a:spcAft>
                <a:spcPts val="0"/>
              </a:spcAft>
              <a:buSzPts val="1400"/>
              <a:buNone/>
              <a:defRPr sz="1400"/>
            </a:lvl1pPr>
            <a:lvl2pPr algn="ctr" lvl="1" rtl="0">
              <a:lnSpc>
                <a:spcPct val="100000"/>
              </a:lnSpc>
              <a:spcBef>
                <a:spcPts val="0"/>
              </a:spcBef>
              <a:spcAft>
                <a:spcPts val="0"/>
              </a:spcAft>
              <a:buSzPts val="1400"/>
              <a:buNone/>
            </a:lvl2pPr>
            <a:lvl3pPr algn="ctr" lvl="2" rtl="0">
              <a:lnSpc>
                <a:spcPct val="100000"/>
              </a:lnSpc>
              <a:spcBef>
                <a:spcPts val="1600"/>
              </a:spcBef>
              <a:spcAft>
                <a:spcPts val="0"/>
              </a:spcAft>
              <a:buSzPts val="1400"/>
              <a:buNone/>
            </a:lvl3pPr>
            <a:lvl4pPr algn="ctr" lvl="3" rtl="0">
              <a:lnSpc>
                <a:spcPct val="100000"/>
              </a:lnSpc>
              <a:spcBef>
                <a:spcPts val="1600"/>
              </a:spcBef>
              <a:spcAft>
                <a:spcPts val="0"/>
              </a:spcAft>
              <a:buSzPts val="1400"/>
              <a:buNone/>
            </a:lvl4pPr>
            <a:lvl5pPr algn="ctr" lvl="4" rtl="0">
              <a:lnSpc>
                <a:spcPct val="100000"/>
              </a:lnSpc>
              <a:spcBef>
                <a:spcPts val="1600"/>
              </a:spcBef>
              <a:spcAft>
                <a:spcPts val="0"/>
              </a:spcAft>
              <a:buSzPts val="1400"/>
              <a:buNone/>
            </a:lvl5pPr>
            <a:lvl6pPr algn="ctr" lvl="5" rtl="0">
              <a:lnSpc>
                <a:spcPct val="100000"/>
              </a:lnSpc>
              <a:spcBef>
                <a:spcPts val="1600"/>
              </a:spcBef>
              <a:spcAft>
                <a:spcPts val="0"/>
              </a:spcAft>
              <a:buSzPts val="1400"/>
              <a:buNone/>
            </a:lvl6pPr>
            <a:lvl7pPr algn="ctr" lvl="6" rtl="0">
              <a:lnSpc>
                <a:spcPct val="100000"/>
              </a:lnSpc>
              <a:spcBef>
                <a:spcPts val="1600"/>
              </a:spcBef>
              <a:spcAft>
                <a:spcPts val="0"/>
              </a:spcAft>
              <a:buSzPts val="1400"/>
              <a:buNone/>
            </a:lvl7pPr>
            <a:lvl8pPr algn="ctr" lvl="7" rtl="0">
              <a:lnSpc>
                <a:spcPct val="100000"/>
              </a:lnSpc>
              <a:spcBef>
                <a:spcPts val="1600"/>
              </a:spcBef>
              <a:spcAft>
                <a:spcPts val="0"/>
              </a:spcAft>
              <a:buSzPts val="1400"/>
              <a:buNone/>
            </a:lvl8pPr>
            <a:lvl9pPr algn="ctr" lvl="8" rtl="0">
              <a:lnSpc>
                <a:spcPct val="100000"/>
              </a:lnSpc>
              <a:spcBef>
                <a:spcPts val="1600"/>
              </a:spcBef>
              <a:spcAft>
                <a:spcPts val="1600"/>
              </a:spcAft>
              <a:buSzPts val="1400"/>
              <a:buNone/>
            </a:lvl9pPr>
          </a:lstStyle>
          <a:p/>
        </p:txBody>
      </p:sp>
      <p:sp>
        <p:nvSpPr>
          <p:cNvPr id="1049014" name="Google Shape;328;p13">
            <a:hlinkClick r:id="rId4" action="ppaction://hlinksldjump"/>
          </p:cNvPr>
          <p:cNvSpPr txBox="1">
            <a:spLocks noGrp="1"/>
          </p:cNvSpPr>
          <p:nvPr>
            <p:ph type="title" idx="9" hasCustomPrompt="1"/>
          </p:nvPr>
        </p:nvSpPr>
        <p:spPr>
          <a:xfrm rot="-1973" flipH="1">
            <a:off x="4049400" y="1523647"/>
            <a:ext cx="1045200" cy="556200"/>
          </a:xfrm>
          <a:prstGeom prst="rect"/>
          <a:noFill/>
          <a:ln>
            <a:noFill/>
          </a:ln>
        </p:spPr>
        <p:txBody>
          <a:bodyPr anchor="t" anchorCtr="0" bIns="91425" lIns="91425" rIns="91425" spcFirstLastPara="1" tIns="91425" wrap="square">
            <a:noAutofit/>
          </a:bodyPr>
          <a:lstStyle>
            <a:lvl1pPr algn="ctr" lvl="0" rtl="0">
              <a:spcBef>
                <a:spcPts val="0"/>
              </a:spcBef>
              <a:spcAft>
                <a:spcPts val="0"/>
              </a:spcAft>
              <a:buSzPts val="3000"/>
              <a:buNone/>
              <a:defRPr sz="2500">
                <a:solidFill>
                  <a:schemeClr val="accent4"/>
                </a:solidFill>
              </a:defRPr>
            </a:lvl1pPr>
            <a:lvl2pPr algn="ctr" lvl="1" rtl="0">
              <a:spcBef>
                <a:spcPts val="0"/>
              </a:spcBef>
              <a:spcAft>
                <a:spcPts val="0"/>
              </a:spcAft>
              <a:buSzPts val="3000"/>
              <a:buNone/>
              <a:defRPr sz="3000"/>
            </a:lvl2pPr>
            <a:lvl3pPr algn="ctr" lvl="2" rtl="0">
              <a:spcBef>
                <a:spcPts val="0"/>
              </a:spcBef>
              <a:spcAft>
                <a:spcPts val="0"/>
              </a:spcAft>
              <a:buSzPts val="3000"/>
              <a:buNone/>
              <a:defRPr sz="3000"/>
            </a:lvl3pPr>
            <a:lvl4pPr algn="ctr" lvl="3" rtl="0">
              <a:spcBef>
                <a:spcPts val="0"/>
              </a:spcBef>
              <a:spcAft>
                <a:spcPts val="0"/>
              </a:spcAft>
              <a:buSzPts val="3000"/>
              <a:buNone/>
              <a:defRPr sz="3000"/>
            </a:lvl4pPr>
            <a:lvl5pPr algn="ctr" lvl="4" rtl="0">
              <a:spcBef>
                <a:spcPts val="0"/>
              </a:spcBef>
              <a:spcAft>
                <a:spcPts val="0"/>
              </a:spcAft>
              <a:buSzPts val="3000"/>
              <a:buNone/>
              <a:defRPr sz="3000"/>
            </a:lvl5pPr>
            <a:lvl6pPr algn="ctr" lvl="5" rtl="0">
              <a:spcBef>
                <a:spcPts val="0"/>
              </a:spcBef>
              <a:spcAft>
                <a:spcPts val="0"/>
              </a:spcAft>
              <a:buSzPts val="3000"/>
              <a:buNone/>
              <a:defRPr sz="3000"/>
            </a:lvl6pPr>
            <a:lvl7pPr algn="ctr" lvl="6" rtl="0">
              <a:spcBef>
                <a:spcPts val="0"/>
              </a:spcBef>
              <a:spcAft>
                <a:spcPts val="0"/>
              </a:spcAft>
              <a:buSzPts val="3000"/>
              <a:buNone/>
              <a:defRPr sz="3000"/>
            </a:lvl7pPr>
            <a:lvl8pPr algn="ctr" lvl="7" rtl="0">
              <a:spcBef>
                <a:spcPts val="0"/>
              </a:spcBef>
              <a:spcAft>
                <a:spcPts val="0"/>
              </a:spcAft>
              <a:buSzPts val="3000"/>
              <a:buNone/>
              <a:defRPr sz="3000"/>
            </a:lvl8pPr>
            <a:lvl9pPr algn="ctr" lvl="8" rtl="0">
              <a:spcBef>
                <a:spcPts val="0"/>
              </a:spcBef>
              <a:spcAft>
                <a:spcPts val="0"/>
              </a:spcAft>
              <a:buSzPts val="3000"/>
              <a:buNone/>
              <a:defRPr sz="3000"/>
            </a:lvl9pPr>
          </a:lstStyle>
          <a:p>
            <a:r>
              <a:t>xx%</a:t>
            </a:r>
          </a:p>
        </p:txBody>
      </p:sp>
      <p:sp>
        <p:nvSpPr>
          <p:cNvPr id="1049015" name="Google Shape;329;p13">
            <a:hlinkClick r:id="rId4" action="ppaction://hlinksldjump"/>
          </p:cNvPr>
          <p:cNvSpPr txBox="1">
            <a:spLocks noGrp="1"/>
          </p:cNvSpPr>
          <p:nvPr>
            <p:ph type="title" idx="13"/>
          </p:nvPr>
        </p:nvSpPr>
        <p:spPr>
          <a:xfrm flipH="1">
            <a:off x="5934925" y="1349525"/>
            <a:ext cx="2559600" cy="527700"/>
          </a:xfrm>
          <a:prstGeom prst="rect"/>
          <a:noFill/>
          <a:ln>
            <a:noFill/>
          </a:ln>
        </p:spPr>
        <p:txBody>
          <a:bodyPr anchor="b" anchorCtr="0" bIns="91425" lIns="91425" rIns="91425" spcFirstLastPara="1" tIns="91425" wrap="square">
            <a:noAutofit/>
          </a:bodyPr>
          <a:lstStyle>
            <a:lvl1pPr algn="l" lvl="0" rtl="0">
              <a:spcBef>
                <a:spcPts val="0"/>
              </a:spcBef>
              <a:spcAft>
                <a:spcPts val="0"/>
              </a:spcAft>
              <a:buSzPts val="2400"/>
              <a:buNone/>
              <a:defRPr sz="2000">
                <a:solidFill>
                  <a:schemeClr val="hlink"/>
                </a:solidFill>
              </a:defRPr>
            </a:lvl1pPr>
            <a:lvl2pPr algn="ctr" lvl="1" rtl="0">
              <a:spcBef>
                <a:spcPts val="0"/>
              </a:spcBef>
              <a:spcAft>
                <a:spcPts val="0"/>
              </a:spcAft>
              <a:buSzPts val="2400"/>
              <a:buNone/>
              <a:defRPr sz="2400"/>
            </a:lvl2pPr>
            <a:lvl3pPr algn="ctr" lvl="2" rtl="0">
              <a:spcBef>
                <a:spcPts val="0"/>
              </a:spcBef>
              <a:spcAft>
                <a:spcPts val="0"/>
              </a:spcAft>
              <a:buSzPts val="2400"/>
              <a:buNone/>
              <a:defRPr sz="2400"/>
            </a:lvl3pPr>
            <a:lvl4pPr algn="ctr" lvl="3" rtl="0">
              <a:spcBef>
                <a:spcPts val="0"/>
              </a:spcBef>
              <a:spcAft>
                <a:spcPts val="0"/>
              </a:spcAft>
              <a:buSzPts val="2400"/>
              <a:buNone/>
              <a:defRPr sz="2400"/>
            </a:lvl4pPr>
            <a:lvl5pPr algn="ctr" lvl="4" rtl="0">
              <a:spcBef>
                <a:spcPts val="0"/>
              </a:spcBef>
              <a:spcAft>
                <a:spcPts val="0"/>
              </a:spcAft>
              <a:buSzPts val="2400"/>
              <a:buNone/>
              <a:defRPr sz="2400"/>
            </a:lvl5pPr>
            <a:lvl6pPr algn="ctr" lvl="5" rtl="0">
              <a:spcBef>
                <a:spcPts val="0"/>
              </a:spcBef>
              <a:spcAft>
                <a:spcPts val="0"/>
              </a:spcAft>
              <a:buSzPts val="2400"/>
              <a:buNone/>
              <a:defRPr sz="2400"/>
            </a:lvl6pPr>
            <a:lvl7pPr algn="ctr" lvl="6" rtl="0">
              <a:spcBef>
                <a:spcPts val="0"/>
              </a:spcBef>
              <a:spcAft>
                <a:spcPts val="0"/>
              </a:spcAft>
              <a:buSzPts val="2400"/>
              <a:buNone/>
              <a:defRPr sz="2400"/>
            </a:lvl7pPr>
            <a:lvl8pPr algn="ctr" lvl="7" rtl="0">
              <a:spcBef>
                <a:spcPts val="0"/>
              </a:spcBef>
              <a:spcAft>
                <a:spcPts val="0"/>
              </a:spcAft>
              <a:buSzPts val="2400"/>
              <a:buNone/>
              <a:defRPr sz="2400"/>
            </a:lvl8pPr>
            <a:lvl9pPr algn="ctr" lvl="8" rtl="0">
              <a:spcBef>
                <a:spcPts val="0"/>
              </a:spcBef>
              <a:spcAft>
                <a:spcPts val="0"/>
              </a:spcAft>
              <a:buSzPts val="2400"/>
              <a:buNone/>
              <a:defRPr sz="2400"/>
            </a:lvl9pPr>
          </a:lstStyle>
          <a:p/>
        </p:txBody>
      </p:sp>
      <p:sp>
        <p:nvSpPr>
          <p:cNvPr id="1049016" name="Google Shape;330;p13">
            <a:hlinkClick r:id="rId4" action="ppaction://hlinksldjump"/>
          </p:cNvPr>
          <p:cNvSpPr txBox="1">
            <a:spLocks noGrp="1"/>
          </p:cNvSpPr>
          <p:nvPr>
            <p:ph type="subTitle" idx="14"/>
          </p:nvPr>
        </p:nvSpPr>
        <p:spPr>
          <a:xfrm flipH="1">
            <a:off x="5935200" y="1724828"/>
            <a:ext cx="2336400" cy="602700"/>
          </a:xfrm>
          <a:prstGeom prst="rect"/>
        </p:spPr>
        <p:txBody>
          <a:bodyPr anchor="t" anchorCtr="0" bIns="91425" lIns="91425" rIns="91425" spcFirstLastPara="1" tIns="91425" wrap="square">
            <a:noAutofit/>
          </a:bodyPr>
          <a:lstStyle>
            <a:lvl1pPr lvl="0" rtl="0">
              <a:lnSpc>
                <a:spcPct val="100000"/>
              </a:lnSpc>
              <a:spcBef>
                <a:spcPts val="0"/>
              </a:spcBef>
              <a:spcAft>
                <a:spcPts val="0"/>
              </a:spcAft>
              <a:buSzPts val="1400"/>
              <a:buNone/>
              <a:defRPr sz="1400"/>
            </a:lvl1pPr>
            <a:lvl2pPr algn="ctr" lvl="1" rtl="0">
              <a:lnSpc>
                <a:spcPct val="100000"/>
              </a:lnSpc>
              <a:spcBef>
                <a:spcPts val="0"/>
              </a:spcBef>
              <a:spcAft>
                <a:spcPts val="0"/>
              </a:spcAft>
              <a:buSzPts val="1400"/>
              <a:buNone/>
            </a:lvl2pPr>
            <a:lvl3pPr algn="ctr" lvl="2" rtl="0">
              <a:lnSpc>
                <a:spcPct val="100000"/>
              </a:lnSpc>
              <a:spcBef>
                <a:spcPts val="1600"/>
              </a:spcBef>
              <a:spcAft>
                <a:spcPts val="0"/>
              </a:spcAft>
              <a:buSzPts val="1400"/>
              <a:buNone/>
            </a:lvl3pPr>
            <a:lvl4pPr algn="ctr" lvl="3" rtl="0">
              <a:lnSpc>
                <a:spcPct val="100000"/>
              </a:lnSpc>
              <a:spcBef>
                <a:spcPts val="1600"/>
              </a:spcBef>
              <a:spcAft>
                <a:spcPts val="0"/>
              </a:spcAft>
              <a:buSzPts val="1400"/>
              <a:buNone/>
            </a:lvl4pPr>
            <a:lvl5pPr algn="ctr" lvl="4" rtl="0">
              <a:lnSpc>
                <a:spcPct val="100000"/>
              </a:lnSpc>
              <a:spcBef>
                <a:spcPts val="1600"/>
              </a:spcBef>
              <a:spcAft>
                <a:spcPts val="0"/>
              </a:spcAft>
              <a:buSzPts val="1400"/>
              <a:buNone/>
            </a:lvl5pPr>
            <a:lvl6pPr algn="ctr" lvl="5" rtl="0">
              <a:lnSpc>
                <a:spcPct val="100000"/>
              </a:lnSpc>
              <a:spcBef>
                <a:spcPts val="1600"/>
              </a:spcBef>
              <a:spcAft>
                <a:spcPts val="0"/>
              </a:spcAft>
              <a:buSzPts val="1400"/>
              <a:buNone/>
            </a:lvl6pPr>
            <a:lvl7pPr algn="ctr" lvl="6" rtl="0">
              <a:lnSpc>
                <a:spcPct val="100000"/>
              </a:lnSpc>
              <a:spcBef>
                <a:spcPts val="1600"/>
              </a:spcBef>
              <a:spcAft>
                <a:spcPts val="0"/>
              </a:spcAft>
              <a:buSzPts val="1400"/>
              <a:buNone/>
            </a:lvl7pPr>
            <a:lvl8pPr algn="ctr" lvl="7" rtl="0">
              <a:lnSpc>
                <a:spcPct val="100000"/>
              </a:lnSpc>
              <a:spcBef>
                <a:spcPts val="1600"/>
              </a:spcBef>
              <a:spcAft>
                <a:spcPts val="0"/>
              </a:spcAft>
              <a:buSzPts val="1400"/>
              <a:buNone/>
            </a:lvl8pPr>
            <a:lvl9pPr algn="ctr" lvl="8" rtl="0">
              <a:lnSpc>
                <a:spcPct val="100000"/>
              </a:lnSpc>
              <a:spcBef>
                <a:spcPts val="1600"/>
              </a:spcBef>
              <a:spcAft>
                <a:spcPts val="1600"/>
              </a:spcAft>
              <a:buSzPts val="1400"/>
              <a:buNone/>
            </a:lvl9pPr>
          </a:lstStyle>
          <a:p/>
        </p:txBody>
      </p:sp>
      <p:sp>
        <p:nvSpPr>
          <p:cNvPr id="1049017" name="Google Shape;331;p13">
            <a:hlinkClick r:id="rId5" action="ppaction://hlinksldjump"/>
          </p:cNvPr>
          <p:cNvSpPr txBox="1">
            <a:spLocks noGrp="1"/>
          </p:cNvSpPr>
          <p:nvPr>
            <p:ph type="title" idx="15" hasCustomPrompt="1"/>
          </p:nvPr>
        </p:nvSpPr>
        <p:spPr>
          <a:xfrm rot="-1973" flipH="1">
            <a:off x="4049400" y="3066266"/>
            <a:ext cx="1045200" cy="556200"/>
          </a:xfrm>
          <a:prstGeom prst="rect"/>
          <a:noFill/>
          <a:ln>
            <a:noFill/>
          </a:ln>
        </p:spPr>
        <p:txBody>
          <a:bodyPr anchor="t" anchorCtr="0" bIns="91425" lIns="91425" rIns="91425" spcFirstLastPara="1" tIns="91425" wrap="square">
            <a:noAutofit/>
          </a:bodyPr>
          <a:lstStyle>
            <a:lvl1pPr algn="ctr" lvl="0" rtl="0">
              <a:spcBef>
                <a:spcPts val="0"/>
              </a:spcBef>
              <a:spcAft>
                <a:spcPts val="0"/>
              </a:spcAft>
              <a:buSzPts val="3000"/>
              <a:buNone/>
              <a:defRPr sz="2500">
                <a:solidFill>
                  <a:schemeClr val="accent4"/>
                </a:solidFill>
              </a:defRPr>
            </a:lvl1pPr>
            <a:lvl2pPr algn="ctr" lvl="1" rtl="0">
              <a:spcBef>
                <a:spcPts val="0"/>
              </a:spcBef>
              <a:spcAft>
                <a:spcPts val="0"/>
              </a:spcAft>
              <a:buSzPts val="3000"/>
              <a:buNone/>
              <a:defRPr sz="3000"/>
            </a:lvl2pPr>
            <a:lvl3pPr algn="ctr" lvl="2" rtl="0">
              <a:spcBef>
                <a:spcPts val="0"/>
              </a:spcBef>
              <a:spcAft>
                <a:spcPts val="0"/>
              </a:spcAft>
              <a:buSzPts val="3000"/>
              <a:buNone/>
              <a:defRPr sz="3000"/>
            </a:lvl3pPr>
            <a:lvl4pPr algn="ctr" lvl="3" rtl="0">
              <a:spcBef>
                <a:spcPts val="0"/>
              </a:spcBef>
              <a:spcAft>
                <a:spcPts val="0"/>
              </a:spcAft>
              <a:buSzPts val="3000"/>
              <a:buNone/>
              <a:defRPr sz="3000"/>
            </a:lvl4pPr>
            <a:lvl5pPr algn="ctr" lvl="4" rtl="0">
              <a:spcBef>
                <a:spcPts val="0"/>
              </a:spcBef>
              <a:spcAft>
                <a:spcPts val="0"/>
              </a:spcAft>
              <a:buSzPts val="3000"/>
              <a:buNone/>
              <a:defRPr sz="3000"/>
            </a:lvl5pPr>
            <a:lvl6pPr algn="ctr" lvl="5" rtl="0">
              <a:spcBef>
                <a:spcPts val="0"/>
              </a:spcBef>
              <a:spcAft>
                <a:spcPts val="0"/>
              </a:spcAft>
              <a:buSzPts val="3000"/>
              <a:buNone/>
              <a:defRPr sz="3000"/>
            </a:lvl6pPr>
            <a:lvl7pPr algn="ctr" lvl="6" rtl="0">
              <a:spcBef>
                <a:spcPts val="0"/>
              </a:spcBef>
              <a:spcAft>
                <a:spcPts val="0"/>
              </a:spcAft>
              <a:buSzPts val="3000"/>
              <a:buNone/>
              <a:defRPr sz="3000"/>
            </a:lvl7pPr>
            <a:lvl8pPr algn="ctr" lvl="7" rtl="0">
              <a:spcBef>
                <a:spcPts val="0"/>
              </a:spcBef>
              <a:spcAft>
                <a:spcPts val="0"/>
              </a:spcAft>
              <a:buSzPts val="3000"/>
              <a:buNone/>
              <a:defRPr sz="3000"/>
            </a:lvl8pPr>
            <a:lvl9pPr algn="ctr" lvl="8" rtl="0">
              <a:spcBef>
                <a:spcPts val="0"/>
              </a:spcBef>
              <a:spcAft>
                <a:spcPts val="0"/>
              </a:spcAft>
              <a:buSzPts val="3000"/>
              <a:buNone/>
              <a:defRPr sz="3000"/>
            </a:lvl9pPr>
          </a:lstStyle>
          <a:p>
            <a:r>
              <a:t>xx%</a:t>
            </a:r>
          </a:p>
        </p:txBody>
      </p:sp>
      <p:sp>
        <p:nvSpPr>
          <p:cNvPr id="1049018" name="Google Shape;332;p13">
            <a:hlinkClick r:id="rId5" action="ppaction://hlinksldjump"/>
          </p:cNvPr>
          <p:cNvSpPr txBox="1">
            <a:spLocks noGrp="1"/>
          </p:cNvSpPr>
          <p:nvPr>
            <p:ph type="title" idx="16"/>
          </p:nvPr>
        </p:nvSpPr>
        <p:spPr>
          <a:xfrm flipH="1">
            <a:off x="5935200" y="2836150"/>
            <a:ext cx="2559600" cy="527700"/>
          </a:xfrm>
          <a:prstGeom prst="rect"/>
          <a:noFill/>
          <a:ln>
            <a:noFill/>
          </a:ln>
        </p:spPr>
        <p:txBody>
          <a:bodyPr anchor="b" anchorCtr="0" bIns="91425" lIns="91425" rIns="91425" spcFirstLastPara="1" tIns="91425" wrap="square">
            <a:noAutofit/>
          </a:bodyPr>
          <a:lstStyle>
            <a:lvl1pPr algn="l" lvl="0" rtl="0">
              <a:spcBef>
                <a:spcPts val="0"/>
              </a:spcBef>
              <a:spcAft>
                <a:spcPts val="0"/>
              </a:spcAft>
              <a:buSzPts val="2400"/>
              <a:buNone/>
              <a:defRPr sz="2000">
                <a:solidFill>
                  <a:schemeClr val="hlink"/>
                </a:solidFill>
              </a:defRPr>
            </a:lvl1pPr>
            <a:lvl2pPr algn="ctr" lvl="1" rtl="0">
              <a:spcBef>
                <a:spcPts val="0"/>
              </a:spcBef>
              <a:spcAft>
                <a:spcPts val="0"/>
              </a:spcAft>
              <a:buSzPts val="2400"/>
              <a:buNone/>
              <a:defRPr sz="2400"/>
            </a:lvl2pPr>
            <a:lvl3pPr algn="ctr" lvl="2" rtl="0">
              <a:spcBef>
                <a:spcPts val="0"/>
              </a:spcBef>
              <a:spcAft>
                <a:spcPts val="0"/>
              </a:spcAft>
              <a:buSzPts val="2400"/>
              <a:buNone/>
              <a:defRPr sz="2400"/>
            </a:lvl3pPr>
            <a:lvl4pPr algn="ctr" lvl="3" rtl="0">
              <a:spcBef>
                <a:spcPts val="0"/>
              </a:spcBef>
              <a:spcAft>
                <a:spcPts val="0"/>
              </a:spcAft>
              <a:buSzPts val="2400"/>
              <a:buNone/>
              <a:defRPr sz="2400"/>
            </a:lvl4pPr>
            <a:lvl5pPr algn="ctr" lvl="4" rtl="0">
              <a:spcBef>
                <a:spcPts val="0"/>
              </a:spcBef>
              <a:spcAft>
                <a:spcPts val="0"/>
              </a:spcAft>
              <a:buSzPts val="2400"/>
              <a:buNone/>
              <a:defRPr sz="2400"/>
            </a:lvl5pPr>
            <a:lvl6pPr algn="ctr" lvl="5" rtl="0">
              <a:spcBef>
                <a:spcPts val="0"/>
              </a:spcBef>
              <a:spcAft>
                <a:spcPts val="0"/>
              </a:spcAft>
              <a:buSzPts val="2400"/>
              <a:buNone/>
              <a:defRPr sz="2400"/>
            </a:lvl6pPr>
            <a:lvl7pPr algn="ctr" lvl="6" rtl="0">
              <a:spcBef>
                <a:spcPts val="0"/>
              </a:spcBef>
              <a:spcAft>
                <a:spcPts val="0"/>
              </a:spcAft>
              <a:buSzPts val="2400"/>
              <a:buNone/>
              <a:defRPr sz="2400"/>
            </a:lvl7pPr>
            <a:lvl8pPr algn="ctr" lvl="7" rtl="0">
              <a:spcBef>
                <a:spcPts val="0"/>
              </a:spcBef>
              <a:spcAft>
                <a:spcPts val="0"/>
              </a:spcAft>
              <a:buSzPts val="2400"/>
              <a:buNone/>
              <a:defRPr sz="2400"/>
            </a:lvl8pPr>
            <a:lvl9pPr algn="ctr" lvl="8" rtl="0">
              <a:spcBef>
                <a:spcPts val="0"/>
              </a:spcBef>
              <a:spcAft>
                <a:spcPts val="0"/>
              </a:spcAft>
              <a:buSzPts val="2400"/>
              <a:buNone/>
              <a:defRPr sz="2400"/>
            </a:lvl9pPr>
          </a:lstStyle>
          <a:p/>
        </p:txBody>
      </p:sp>
      <p:sp>
        <p:nvSpPr>
          <p:cNvPr id="1049019" name="Google Shape;333;p13">
            <a:hlinkClick r:id="rId5" action="ppaction://hlinksldjump"/>
          </p:cNvPr>
          <p:cNvSpPr txBox="1">
            <a:spLocks noGrp="1"/>
          </p:cNvSpPr>
          <p:nvPr>
            <p:ph type="subTitle" idx="17"/>
          </p:nvPr>
        </p:nvSpPr>
        <p:spPr>
          <a:xfrm flipH="1">
            <a:off x="5935200" y="3211476"/>
            <a:ext cx="2336400" cy="602700"/>
          </a:xfrm>
          <a:prstGeom prst="rect"/>
        </p:spPr>
        <p:txBody>
          <a:bodyPr anchor="t" anchorCtr="0" bIns="91425" lIns="91425" rIns="91425" spcFirstLastPara="1" tIns="91425" wrap="square">
            <a:noAutofit/>
          </a:bodyPr>
          <a:lstStyle>
            <a:lvl1pPr lvl="0" rtl="0">
              <a:lnSpc>
                <a:spcPct val="100000"/>
              </a:lnSpc>
              <a:spcBef>
                <a:spcPts val="0"/>
              </a:spcBef>
              <a:spcAft>
                <a:spcPts val="0"/>
              </a:spcAft>
              <a:buSzPts val="1400"/>
              <a:buNone/>
              <a:defRPr sz="1400"/>
            </a:lvl1pPr>
            <a:lvl2pPr algn="ctr" lvl="1" rtl="0">
              <a:lnSpc>
                <a:spcPct val="100000"/>
              </a:lnSpc>
              <a:spcBef>
                <a:spcPts val="0"/>
              </a:spcBef>
              <a:spcAft>
                <a:spcPts val="0"/>
              </a:spcAft>
              <a:buSzPts val="1400"/>
              <a:buNone/>
            </a:lvl2pPr>
            <a:lvl3pPr algn="ctr" lvl="2" rtl="0">
              <a:lnSpc>
                <a:spcPct val="100000"/>
              </a:lnSpc>
              <a:spcBef>
                <a:spcPts val="1600"/>
              </a:spcBef>
              <a:spcAft>
                <a:spcPts val="0"/>
              </a:spcAft>
              <a:buSzPts val="1400"/>
              <a:buNone/>
            </a:lvl3pPr>
            <a:lvl4pPr algn="ctr" lvl="3" rtl="0">
              <a:lnSpc>
                <a:spcPct val="100000"/>
              </a:lnSpc>
              <a:spcBef>
                <a:spcPts val="1600"/>
              </a:spcBef>
              <a:spcAft>
                <a:spcPts val="0"/>
              </a:spcAft>
              <a:buSzPts val="1400"/>
              <a:buNone/>
            </a:lvl4pPr>
            <a:lvl5pPr algn="ctr" lvl="4" rtl="0">
              <a:lnSpc>
                <a:spcPct val="100000"/>
              </a:lnSpc>
              <a:spcBef>
                <a:spcPts val="1600"/>
              </a:spcBef>
              <a:spcAft>
                <a:spcPts val="0"/>
              </a:spcAft>
              <a:buSzPts val="1400"/>
              <a:buNone/>
            </a:lvl5pPr>
            <a:lvl6pPr algn="ctr" lvl="5" rtl="0">
              <a:lnSpc>
                <a:spcPct val="100000"/>
              </a:lnSpc>
              <a:spcBef>
                <a:spcPts val="1600"/>
              </a:spcBef>
              <a:spcAft>
                <a:spcPts val="0"/>
              </a:spcAft>
              <a:buSzPts val="1400"/>
              <a:buNone/>
            </a:lvl6pPr>
            <a:lvl7pPr algn="ctr" lvl="6" rtl="0">
              <a:lnSpc>
                <a:spcPct val="100000"/>
              </a:lnSpc>
              <a:spcBef>
                <a:spcPts val="1600"/>
              </a:spcBef>
              <a:spcAft>
                <a:spcPts val="0"/>
              </a:spcAft>
              <a:buSzPts val="1400"/>
              <a:buNone/>
            </a:lvl7pPr>
            <a:lvl8pPr algn="ctr" lvl="7" rtl="0">
              <a:lnSpc>
                <a:spcPct val="100000"/>
              </a:lnSpc>
              <a:spcBef>
                <a:spcPts val="1600"/>
              </a:spcBef>
              <a:spcAft>
                <a:spcPts val="0"/>
              </a:spcAft>
              <a:buSzPts val="1400"/>
              <a:buNone/>
            </a:lvl8pPr>
            <a:lvl9pPr algn="ctr" lvl="8" rtl="0">
              <a:lnSpc>
                <a:spcPct val="100000"/>
              </a:lnSpc>
              <a:spcBef>
                <a:spcPts val="1600"/>
              </a:spcBef>
              <a:spcAft>
                <a:spcPts val="1600"/>
              </a:spcAft>
              <a:buSzPts val="1400"/>
              <a:buNone/>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34" name="Shape 334"/>
        <p:cNvGrpSpPr/>
        <p:nvPr/>
      </p:nvGrpSpPr>
      <p:grpSpPr>
        <a:xfrm>
          <a:off x="0" y="0"/>
          <a:ext cx="0" cy="0"/>
          <a:chOff x="0" y="0"/>
          <a:chExt cx="0" cy="0"/>
        </a:xfrm>
      </p:grpSpPr>
      <p:sp>
        <p:nvSpPr>
          <p:cNvPr id="1048814" name="Google Shape;335;p14"/>
          <p:cNvSpPr/>
          <p:nvPr/>
        </p:nvSpPr>
        <p:spPr>
          <a:xfrm>
            <a:off x="0" y="0"/>
            <a:ext cx="9144000" cy="5143500"/>
          </a:xfrm>
          <a:prstGeom prst="rect"/>
          <a:gradFill>
            <a:gsLst>
              <a:gs pos="0">
                <a:srgbClr val="748BFF">
                  <a:alpha val="48627"/>
                </a:srgbClr>
              </a:gs>
              <a:gs pos="50000">
                <a:srgbClr val="7659FF">
                  <a:alpha val="49803"/>
                </a:srgbClr>
              </a:gs>
              <a:gs pos="75000">
                <a:srgbClr val="022E88">
                  <a:alpha val="34509"/>
                </a:srgbClr>
              </a:gs>
              <a:gs pos="100000">
                <a:srgbClr val="012060">
                  <a:alpha val="60392"/>
                </a:srgbClr>
              </a:gs>
            </a:gsLst>
            <a:lin ang="0"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15" name="Google Shape;336;p14"/>
          <p:cNvSpPr txBox="1">
            <a:spLocks noGrp="1"/>
          </p:cNvSpPr>
          <p:nvPr>
            <p:ph type="subTitle" idx="1"/>
          </p:nvPr>
        </p:nvSpPr>
        <p:spPr>
          <a:xfrm>
            <a:off x="720125" y="1409013"/>
            <a:ext cx="4563900" cy="1596000"/>
          </a:xfrm>
          <a:prstGeom prst="rect"/>
        </p:spPr>
        <p:txBody>
          <a:bodyPr anchor="b" anchorCtr="0" bIns="91425" lIns="91425" rIns="91425" spcFirstLastPara="1" tIns="91425" wrap="square">
            <a:noAutofit/>
          </a:bodyPr>
          <a:lstStyle>
            <a:lvl1pPr lvl="0" rtl="0">
              <a:lnSpc>
                <a:spcPct val="100000"/>
              </a:lnSpc>
              <a:spcBef>
                <a:spcPts val="0"/>
              </a:spcBef>
              <a:spcAft>
                <a:spcPts val="0"/>
              </a:spcAft>
              <a:buSzPts val="1400"/>
              <a:buNone/>
              <a:defRPr sz="2400"/>
            </a:lvl1pPr>
            <a:lvl2pPr lvl="1" rtl="0">
              <a:lnSpc>
                <a:spcPct val="100000"/>
              </a:lnSpc>
              <a:spcBef>
                <a:spcPts val="0"/>
              </a:spcBef>
              <a:spcAft>
                <a:spcPts val="0"/>
              </a:spcAft>
              <a:buSzPts val="1400"/>
              <a:buNone/>
            </a:lvl2pPr>
            <a:lvl3pPr lvl="2" rtl="0">
              <a:lnSpc>
                <a:spcPct val="100000"/>
              </a:lnSpc>
              <a:spcBef>
                <a:spcPts val="1600"/>
              </a:spcBef>
              <a:spcAft>
                <a:spcPts val="0"/>
              </a:spcAft>
              <a:buSzPts val="1400"/>
              <a:buNone/>
            </a:lvl3pPr>
            <a:lvl4pPr lvl="3" rtl="0">
              <a:lnSpc>
                <a:spcPct val="100000"/>
              </a:lnSpc>
              <a:spcBef>
                <a:spcPts val="1600"/>
              </a:spcBef>
              <a:spcAft>
                <a:spcPts val="0"/>
              </a:spcAft>
              <a:buSzPts val="1400"/>
              <a:buNone/>
            </a:lvl4pPr>
            <a:lvl5pPr lvl="4" rtl="0">
              <a:lnSpc>
                <a:spcPct val="100000"/>
              </a:lnSpc>
              <a:spcBef>
                <a:spcPts val="1600"/>
              </a:spcBef>
              <a:spcAft>
                <a:spcPts val="0"/>
              </a:spcAft>
              <a:buSzPts val="1400"/>
              <a:buNone/>
            </a:lvl5pPr>
            <a:lvl6pPr lvl="5" rtl="0">
              <a:lnSpc>
                <a:spcPct val="100000"/>
              </a:lnSpc>
              <a:spcBef>
                <a:spcPts val="1600"/>
              </a:spcBef>
              <a:spcAft>
                <a:spcPts val="0"/>
              </a:spcAft>
              <a:buSzPts val="1400"/>
              <a:buNone/>
            </a:lvl6pPr>
            <a:lvl7pPr lvl="6" rtl="0">
              <a:lnSpc>
                <a:spcPct val="100000"/>
              </a:lnSpc>
              <a:spcBef>
                <a:spcPts val="1600"/>
              </a:spcBef>
              <a:spcAft>
                <a:spcPts val="0"/>
              </a:spcAft>
              <a:buSzPts val="1400"/>
              <a:buNone/>
            </a:lvl7pPr>
            <a:lvl8pPr lvl="7" rtl="0">
              <a:lnSpc>
                <a:spcPct val="100000"/>
              </a:lnSpc>
              <a:spcBef>
                <a:spcPts val="1600"/>
              </a:spcBef>
              <a:spcAft>
                <a:spcPts val="0"/>
              </a:spcAft>
              <a:buSzPts val="1400"/>
              <a:buNone/>
            </a:lvl8pPr>
            <a:lvl9pPr lvl="8" rtl="0">
              <a:lnSpc>
                <a:spcPct val="100000"/>
              </a:lnSpc>
              <a:spcBef>
                <a:spcPts val="1600"/>
              </a:spcBef>
              <a:spcAft>
                <a:spcPts val="1600"/>
              </a:spcAft>
              <a:buSzPts val="1400"/>
              <a:buNone/>
            </a:lvl9pPr>
          </a:lstStyle>
          <a:p/>
        </p:txBody>
      </p:sp>
      <p:grpSp>
        <p:nvGrpSpPr>
          <p:cNvPr id="135" name="Google Shape;337;p14"/>
          <p:cNvGrpSpPr/>
          <p:nvPr/>
        </p:nvGrpSpPr>
        <p:grpSpPr>
          <a:xfrm>
            <a:off x="-38475" y="-149400"/>
            <a:ext cx="9236700" cy="5454600"/>
            <a:chOff x="-38475" y="-149400"/>
            <a:chExt cx="9236700" cy="5454600"/>
          </a:xfrm>
        </p:grpSpPr>
        <p:cxnSp>
          <p:nvCxnSpPr>
            <p:cNvPr id="3145748" name="Google Shape;338;p14"/>
            <p:cNvCxnSpPr>
              <a:cxnSpLocks/>
            </p:cNvCxnSpPr>
            <p:nvPr/>
          </p:nvCxnSpPr>
          <p:spPr>
            <a:xfrm rot="10800000" flipH="1">
              <a:off x="8103025" y="935750"/>
              <a:ext cx="1073100" cy="4228200"/>
            </a:xfrm>
            <a:prstGeom prst="straightConnector1"/>
            <a:noFill/>
            <a:ln w="9525" cap="rnd" cmpd="sng">
              <a:solidFill>
                <a:schemeClr val="accent4"/>
              </a:solidFill>
              <a:prstDash val="solid"/>
              <a:round/>
              <a:headEnd type="none" w="med" len="med"/>
              <a:tailEnd type="none" w="med" len="med"/>
            </a:ln>
          </p:spPr>
        </p:cxnSp>
        <p:cxnSp>
          <p:nvCxnSpPr>
            <p:cNvPr id="3145749" name="Google Shape;339;p14"/>
            <p:cNvCxnSpPr>
              <a:cxnSpLocks/>
            </p:cNvCxnSpPr>
            <p:nvPr/>
          </p:nvCxnSpPr>
          <p:spPr>
            <a:xfrm flipH="1">
              <a:off x="4433800" y="3088375"/>
              <a:ext cx="4750200" cy="2178600"/>
            </a:xfrm>
            <a:prstGeom prst="straightConnector1"/>
            <a:noFill/>
            <a:ln w="9525" cap="rnd" cmpd="sng">
              <a:solidFill>
                <a:schemeClr val="accent4"/>
              </a:solidFill>
              <a:prstDash val="solid"/>
              <a:round/>
              <a:headEnd type="none" w="med" len="med"/>
              <a:tailEnd type="none" w="med" len="med"/>
            </a:ln>
          </p:spPr>
        </p:cxnSp>
        <p:cxnSp>
          <p:nvCxnSpPr>
            <p:cNvPr id="3145750" name="Google Shape;340;p14"/>
            <p:cNvCxnSpPr>
              <a:cxnSpLocks/>
            </p:cNvCxnSpPr>
            <p:nvPr/>
          </p:nvCxnSpPr>
          <p:spPr>
            <a:xfrm>
              <a:off x="5898975" y="4174350"/>
              <a:ext cx="2917200" cy="616800"/>
            </a:xfrm>
            <a:prstGeom prst="straightConnector1"/>
            <a:noFill/>
            <a:ln w="9525" cap="rnd" cmpd="sng">
              <a:solidFill>
                <a:schemeClr val="accent4"/>
              </a:solidFill>
              <a:prstDash val="solid"/>
              <a:round/>
              <a:headEnd type="none" w="med" len="med"/>
              <a:tailEnd type="none" w="med" len="med"/>
            </a:ln>
          </p:spPr>
        </p:cxnSp>
        <p:cxnSp>
          <p:nvCxnSpPr>
            <p:cNvPr id="3145751" name="Google Shape;341;p14"/>
            <p:cNvCxnSpPr>
              <a:cxnSpLocks/>
            </p:cNvCxnSpPr>
            <p:nvPr/>
          </p:nvCxnSpPr>
          <p:spPr>
            <a:xfrm rot="10800000" flipH="1">
              <a:off x="-27775" y="-47550"/>
              <a:ext cx="3485100" cy="954300"/>
            </a:xfrm>
            <a:prstGeom prst="straightConnector1"/>
            <a:noFill/>
            <a:ln w="9525" cap="rnd" cmpd="sng">
              <a:solidFill>
                <a:schemeClr val="accent4"/>
              </a:solidFill>
              <a:prstDash val="solid"/>
              <a:round/>
              <a:headEnd type="none" w="med" len="med"/>
              <a:tailEnd type="none" w="med" len="med"/>
            </a:ln>
          </p:spPr>
        </p:cxnSp>
        <p:cxnSp>
          <p:nvCxnSpPr>
            <p:cNvPr id="3145752" name="Google Shape;342;p14"/>
            <p:cNvCxnSpPr>
              <a:cxnSpLocks/>
            </p:cNvCxnSpPr>
            <p:nvPr/>
          </p:nvCxnSpPr>
          <p:spPr>
            <a:xfrm>
              <a:off x="-38475" y="158200"/>
              <a:ext cx="9236700" cy="308400"/>
            </a:xfrm>
            <a:prstGeom prst="straightConnector1"/>
            <a:noFill/>
            <a:ln w="9525" cap="rnd" cmpd="sng">
              <a:solidFill>
                <a:schemeClr val="accent4"/>
              </a:solidFill>
              <a:prstDash val="solid"/>
              <a:round/>
              <a:headEnd type="none" w="med" len="med"/>
              <a:tailEnd type="none" w="med" len="med"/>
            </a:ln>
          </p:spPr>
        </p:cxnSp>
        <p:cxnSp>
          <p:nvCxnSpPr>
            <p:cNvPr id="3145753" name="Google Shape;343;p14"/>
            <p:cNvCxnSpPr>
              <a:cxnSpLocks/>
            </p:cNvCxnSpPr>
            <p:nvPr/>
          </p:nvCxnSpPr>
          <p:spPr>
            <a:xfrm>
              <a:off x="8015225" y="-73150"/>
              <a:ext cx="1176000" cy="3547200"/>
            </a:xfrm>
            <a:prstGeom prst="straightConnector1"/>
            <a:noFill/>
            <a:ln w="9525" cap="rnd" cmpd="sng">
              <a:solidFill>
                <a:schemeClr val="accent4"/>
              </a:solidFill>
              <a:prstDash val="solid"/>
              <a:round/>
              <a:headEnd type="none" w="med" len="med"/>
              <a:tailEnd type="none" w="med" len="med"/>
            </a:ln>
          </p:spPr>
        </p:cxnSp>
        <p:grpSp>
          <p:nvGrpSpPr>
            <p:cNvPr id="136" name="Google Shape;344;p14"/>
            <p:cNvGrpSpPr/>
            <p:nvPr/>
          </p:nvGrpSpPr>
          <p:grpSpPr>
            <a:xfrm>
              <a:off x="7828101" y="93150"/>
              <a:ext cx="718341" cy="718341"/>
              <a:chOff x="-83525" y="4333650"/>
              <a:chExt cx="539700" cy="539700"/>
            </a:xfrm>
          </p:grpSpPr>
          <p:sp>
            <p:nvSpPr>
              <p:cNvPr id="1048816" name="Google Shape;345;p14"/>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17" name="Google Shape;346;p14"/>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37" name="Google Shape;347;p14"/>
            <p:cNvGrpSpPr/>
            <p:nvPr/>
          </p:nvGrpSpPr>
          <p:grpSpPr>
            <a:xfrm>
              <a:off x="8105174" y="2908534"/>
              <a:ext cx="909610" cy="909610"/>
              <a:chOff x="-83525" y="4333650"/>
              <a:chExt cx="539700" cy="539700"/>
            </a:xfrm>
          </p:grpSpPr>
          <p:sp>
            <p:nvSpPr>
              <p:cNvPr id="1048818" name="Google Shape;348;p14"/>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19" name="Google Shape;349;p14"/>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38" name="Google Shape;350;p14"/>
            <p:cNvGrpSpPr/>
            <p:nvPr/>
          </p:nvGrpSpPr>
          <p:grpSpPr>
            <a:xfrm>
              <a:off x="2518898" y="28099"/>
              <a:ext cx="438506" cy="438506"/>
              <a:chOff x="-83525" y="4333650"/>
              <a:chExt cx="539700" cy="539700"/>
            </a:xfrm>
          </p:grpSpPr>
          <p:sp>
            <p:nvSpPr>
              <p:cNvPr id="1048820" name="Google Shape;351;p14"/>
              <p:cNvSpPr/>
              <p:nvPr/>
            </p:nvSpPr>
            <p:spPr>
              <a:xfrm>
                <a:off x="-83525" y="4333650"/>
                <a:ext cx="539700" cy="539700"/>
              </a:xfrm>
              <a:prstGeom prst="ellipse"/>
              <a:gradFill>
                <a:gsLst>
                  <a:gs pos="0">
                    <a:schemeClr val="dk1"/>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21" name="Google Shape;352;p14"/>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cxnSp>
          <p:nvCxnSpPr>
            <p:cNvPr id="3145754" name="Google Shape;353;p14"/>
            <p:cNvCxnSpPr>
              <a:cxnSpLocks/>
            </p:cNvCxnSpPr>
            <p:nvPr/>
          </p:nvCxnSpPr>
          <p:spPr>
            <a:xfrm>
              <a:off x="5311625" y="-72950"/>
              <a:ext cx="3863400" cy="2765400"/>
            </a:xfrm>
            <a:prstGeom prst="straightConnector1"/>
            <a:noFill/>
            <a:ln w="9525" cap="rnd" cmpd="sng">
              <a:solidFill>
                <a:schemeClr val="accent4"/>
              </a:solidFill>
              <a:prstDash val="solid"/>
              <a:round/>
              <a:headEnd type="none" w="med" len="med"/>
              <a:tailEnd type="none" w="med" len="med"/>
            </a:ln>
          </p:spPr>
        </p:cxnSp>
        <p:cxnSp>
          <p:nvCxnSpPr>
            <p:cNvPr id="3145755" name="Google Shape;354;p14"/>
            <p:cNvCxnSpPr>
              <a:cxnSpLocks/>
            </p:cNvCxnSpPr>
            <p:nvPr/>
          </p:nvCxnSpPr>
          <p:spPr>
            <a:xfrm flipH="1">
              <a:off x="6374775" y="-149400"/>
              <a:ext cx="826800" cy="5454600"/>
            </a:xfrm>
            <a:prstGeom prst="straightConnector1"/>
            <a:noFill/>
            <a:ln w="9525" cap="rnd" cmpd="sng">
              <a:solidFill>
                <a:schemeClr val="accent4"/>
              </a:solidFill>
              <a:prstDash val="solid"/>
              <a:round/>
              <a:headEnd type="none" w="med" len="med"/>
              <a:tailEnd type="none" w="med" len="med"/>
            </a:ln>
          </p:spPr>
        </p:cxnSp>
        <p:grpSp>
          <p:nvGrpSpPr>
            <p:cNvPr id="139" name="Google Shape;355;p14"/>
            <p:cNvGrpSpPr/>
            <p:nvPr/>
          </p:nvGrpSpPr>
          <p:grpSpPr>
            <a:xfrm>
              <a:off x="6278820" y="4063829"/>
              <a:ext cx="501219" cy="501219"/>
              <a:chOff x="-83525" y="4333650"/>
              <a:chExt cx="539700" cy="539700"/>
            </a:xfrm>
          </p:grpSpPr>
          <p:sp>
            <p:nvSpPr>
              <p:cNvPr id="1048822" name="Google Shape;356;p14"/>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23" name="Google Shape;357;p14"/>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40" name="Google Shape;358;p14"/>
            <p:cNvGrpSpPr/>
            <p:nvPr/>
          </p:nvGrpSpPr>
          <p:grpSpPr>
            <a:xfrm>
              <a:off x="6759200" y="899805"/>
              <a:ext cx="501219" cy="501219"/>
              <a:chOff x="-83525" y="4333650"/>
              <a:chExt cx="539700" cy="539700"/>
            </a:xfrm>
          </p:grpSpPr>
          <p:sp>
            <p:nvSpPr>
              <p:cNvPr id="1048824" name="Google Shape;359;p14"/>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25" name="Google Shape;360;p14"/>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41" name="Google Shape;361;p14"/>
            <p:cNvGrpSpPr/>
            <p:nvPr/>
          </p:nvGrpSpPr>
          <p:grpSpPr>
            <a:xfrm>
              <a:off x="5457861" y="-98116"/>
              <a:ext cx="909610" cy="909610"/>
              <a:chOff x="-83525" y="4333650"/>
              <a:chExt cx="539700" cy="539700"/>
            </a:xfrm>
          </p:grpSpPr>
          <p:sp>
            <p:nvSpPr>
              <p:cNvPr id="1048826" name="Google Shape;362;p14"/>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27" name="Google Shape;363;p14"/>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sp>
        <p:nvSpPr>
          <p:cNvPr id="1048828" name="Google Shape;364;p14"/>
          <p:cNvSpPr txBox="1">
            <a:spLocks noGrp="1"/>
          </p:cNvSpPr>
          <p:nvPr>
            <p:ph type="title"/>
          </p:nvPr>
        </p:nvSpPr>
        <p:spPr>
          <a:xfrm rot="-594">
            <a:off x="720000" y="3175576"/>
            <a:ext cx="3472800" cy="558600"/>
          </a:xfrm>
          <a:prstGeom prst="rect"/>
          <a:noFill/>
          <a:ln>
            <a:noFill/>
          </a:ln>
        </p:spPr>
        <p:txBody>
          <a:bodyPr anchor="t" anchorCtr="0" bIns="91425" lIns="91425" rIns="91425" spcFirstLastPara="1" tIns="91425" wrap="square">
            <a:noAutofit/>
          </a:bodyPr>
          <a:lstStyle>
            <a:lvl1pPr algn="l" lvl="0" rtl="0">
              <a:spcBef>
                <a:spcPts val="0"/>
              </a:spcBef>
              <a:spcAft>
                <a:spcPts val="0"/>
              </a:spcAft>
              <a:buSzPts val="1800"/>
              <a:buNone/>
              <a:defRPr sz="24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1">
  <p:cSld name="SECTION_HEADER_1">
    <p:spTree>
      <p:nvGrpSpPr>
        <p:cNvPr id="87" name="Shape 365"/>
        <p:cNvGrpSpPr/>
        <p:nvPr/>
      </p:nvGrpSpPr>
      <p:grpSpPr>
        <a:xfrm>
          <a:off x="0" y="0"/>
          <a:ext cx="0" cy="0"/>
          <a:chOff x="0" y="0"/>
          <a:chExt cx="0" cy="0"/>
        </a:xfrm>
      </p:grpSpPr>
      <p:sp>
        <p:nvSpPr>
          <p:cNvPr id="1048608" name="Google Shape;366;p15"/>
          <p:cNvSpPr/>
          <p:nvPr/>
        </p:nvSpPr>
        <p:spPr>
          <a:xfrm>
            <a:off x="0" y="0"/>
            <a:ext cx="9144000" cy="5143500"/>
          </a:xfrm>
          <a:prstGeom prst="rect"/>
          <a:gradFill>
            <a:gsLst>
              <a:gs pos="0">
                <a:srgbClr val="748BFF">
                  <a:alpha val="48627"/>
                </a:srgbClr>
              </a:gs>
              <a:gs pos="50000">
                <a:srgbClr val="7659FF">
                  <a:alpha val="49803"/>
                </a:srgbClr>
              </a:gs>
              <a:gs pos="75000">
                <a:srgbClr val="022E88">
                  <a:alpha val="34509"/>
                </a:srgbClr>
              </a:gs>
              <a:gs pos="100000">
                <a:srgbClr val="012060">
                  <a:alpha val="60392"/>
                </a:srgbClr>
              </a:gs>
            </a:gsLst>
            <a:lin ang="0"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88" name="Google Shape;367;p15"/>
          <p:cNvGrpSpPr/>
          <p:nvPr/>
        </p:nvGrpSpPr>
        <p:grpSpPr>
          <a:xfrm>
            <a:off x="-24925" y="-70975"/>
            <a:ext cx="9226525" cy="5270525"/>
            <a:chOff x="-24925" y="-70975"/>
            <a:chExt cx="9226525" cy="5270525"/>
          </a:xfrm>
        </p:grpSpPr>
        <p:cxnSp>
          <p:nvCxnSpPr>
            <p:cNvPr id="3145732" name="Google Shape;368;p15"/>
            <p:cNvCxnSpPr>
              <a:cxnSpLocks/>
            </p:cNvCxnSpPr>
            <p:nvPr/>
          </p:nvCxnSpPr>
          <p:spPr>
            <a:xfrm>
              <a:off x="7622100" y="-52250"/>
              <a:ext cx="1529400" cy="3201900"/>
            </a:xfrm>
            <a:prstGeom prst="straightConnector1"/>
            <a:noFill/>
            <a:ln w="9525" cap="rnd" cmpd="sng">
              <a:solidFill>
                <a:schemeClr val="accent4"/>
              </a:solidFill>
              <a:prstDash val="solid"/>
              <a:round/>
              <a:headEnd type="none" w="med" len="med"/>
              <a:tailEnd type="none" w="med" len="med"/>
            </a:ln>
          </p:spPr>
        </p:cxnSp>
        <p:cxnSp>
          <p:nvCxnSpPr>
            <p:cNvPr id="3145733" name="Google Shape;369;p15"/>
            <p:cNvCxnSpPr>
              <a:cxnSpLocks/>
            </p:cNvCxnSpPr>
            <p:nvPr/>
          </p:nvCxnSpPr>
          <p:spPr>
            <a:xfrm flipH="1">
              <a:off x="7715775" y="1949950"/>
              <a:ext cx="1453200" cy="3249600"/>
            </a:xfrm>
            <a:prstGeom prst="straightConnector1"/>
            <a:noFill/>
            <a:ln w="9525" cap="rnd" cmpd="sng">
              <a:solidFill>
                <a:schemeClr val="accent4"/>
              </a:solidFill>
              <a:prstDash val="solid"/>
              <a:round/>
              <a:headEnd type="none" w="med" len="med"/>
              <a:tailEnd type="none" w="med" len="med"/>
            </a:ln>
          </p:spPr>
        </p:cxnSp>
        <p:cxnSp>
          <p:nvCxnSpPr>
            <p:cNvPr id="3145734" name="Google Shape;370;p15"/>
            <p:cNvCxnSpPr>
              <a:cxnSpLocks/>
            </p:cNvCxnSpPr>
            <p:nvPr/>
          </p:nvCxnSpPr>
          <p:spPr>
            <a:xfrm flipH="1">
              <a:off x="12450" y="-52250"/>
              <a:ext cx="1677900" cy="3274500"/>
            </a:xfrm>
            <a:prstGeom prst="straightConnector1"/>
            <a:noFill/>
            <a:ln w="9525" cap="rnd" cmpd="sng">
              <a:solidFill>
                <a:schemeClr val="accent4"/>
              </a:solidFill>
              <a:prstDash val="solid"/>
              <a:round/>
              <a:headEnd type="none" w="med" len="med"/>
              <a:tailEnd type="none" w="med" len="med"/>
            </a:ln>
          </p:spPr>
        </p:cxnSp>
        <p:cxnSp>
          <p:nvCxnSpPr>
            <p:cNvPr id="3145735" name="Google Shape;371;p15"/>
            <p:cNvCxnSpPr>
              <a:cxnSpLocks/>
            </p:cNvCxnSpPr>
            <p:nvPr/>
          </p:nvCxnSpPr>
          <p:spPr>
            <a:xfrm>
              <a:off x="143475" y="-70975"/>
              <a:ext cx="1353600" cy="5233200"/>
            </a:xfrm>
            <a:prstGeom prst="straightConnector1"/>
            <a:noFill/>
            <a:ln w="9525" cap="rnd" cmpd="sng">
              <a:solidFill>
                <a:schemeClr val="accent4"/>
              </a:solidFill>
              <a:prstDash val="solid"/>
              <a:round/>
              <a:headEnd type="none" w="med" len="med"/>
              <a:tailEnd type="none" w="med" len="med"/>
            </a:ln>
          </p:spPr>
        </p:cxnSp>
        <p:cxnSp>
          <p:nvCxnSpPr>
            <p:cNvPr id="3145736" name="Google Shape;372;p15"/>
            <p:cNvCxnSpPr>
              <a:cxnSpLocks/>
            </p:cNvCxnSpPr>
            <p:nvPr/>
          </p:nvCxnSpPr>
          <p:spPr>
            <a:xfrm>
              <a:off x="-24925" y="4432425"/>
              <a:ext cx="4983600" cy="761100"/>
            </a:xfrm>
            <a:prstGeom prst="straightConnector1"/>
            <a:noFill/>
            <a:ln w="9525" cap="rnd" cmpd="sng">
              <a:solidFill>
                <a:schemeClr val="accent4"/>
              </a:solidFill>
              <a:prstDash val="solid"/>
              <a:round/>
              <a:headEnd type="none" w="med" len="med"/>
              <a:tailEnd type="none" w="med" len="med"/>
            </a:ln>
          </p:spPr>
        </p:cxnSp>
        <p:cxnSp>
          <p:nvCxnSpPr>
            <p:cNvPr id="3145737" name="Google Shape;373;p15"/>
            <p:cNvCxnSpPr>
              <a:cxnSpLocks/>
            </p:cNvCxnSpPr>
            <p:nvPr/>
          </p:nvCxnSpPr>
          <p:spPr>
            <a:xfrm>
              <a:off x="5159700" y="-33550"/>
              <a:ext cx="4041900" cy="960600"/>
            </a:xfrm>
            <a:prstGeom prst="straightConnector1"/>
            <a:noFill/>
            <a:ln w="9525" cap="rnd" cmpd="sng">
              <a:solidFill>
                <a:schemeClr val="accent4"/>
              </a:solidFill>
              <a:prstDash val="solid"/>
              <a:round/>
              <a:headEnd type="none" w="med" len="med"/>
              <a:tailEnd type="none" w="med" len="med"/>
            </a:ln>
          </p:spPr>
        </p:cxnSp>
        <p:grpSp>
          <p:nvGrpSpPr>
            <p:cNvPr id="89" name="Google Shape;374;p15"/>
            <p:cNvGrpSpPr/>
            <p:nvPr/>
          </p:nvGrpSpPr>
          <p:grpSpPr>
            <a:xfrm>
              <a:off x="7715777" y="407698"/>
              <a:ext cx="482600" cy="482600"/>
              <a:chOff x="-83525" y="4333650"/>
              <a:chExt cx="539700" cy="539700"/>
            </a:xfrm>
          </p:grpSpPr>
          <p:sp>
            <p:nvSpPr>
              <p:cNvPr id="1048609" name="Google Shape;375;p15"/>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10" name="Google Shape;376;p15"/>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90" name="Google Shape;377;p15"/>
            <p:cNvGrpSpPr/>
            <p:nvPr/>
          </p:nvGrpSpPr>
          <p:grpSpPr>
            <a:xfrm>
              <a:off x="8718447" y="2450535"/>
              <a:ext cx="344976" cy="344976"/>
              <a:chOff x="-83525" y="4333650"/>
              <a:chExt cx="539700" cy="539700"/>
            </a:xfrm>
          </p:grpSpPr>
          <p:sp>
            <p:nvSpPr>
              <p:cNvPr id="1048611" name="Google Shape;378;p15"/>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12" name="Google Shape;379;p15"/>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91" name="Google Shape;380;p15"/>
            <p:cNvGrpSpPr/>
            <p:nvPr/>
          </p:nvGrpSpPr>
          <p:grpSpPr>
            <a:xfrm>
              <a:off x="491347" y="1770660"/>
              <a:ext cx="344976" cy="344976"/>
              <a:chOff x="-83525" y="4333650"/>
              <a:chExt cx="539700" cy="539700"/>
            </a:xfrm>
          </p:grpSpPr>
          <p:sp>
            <p:nvSpPr>
              <p:cNvPr id="1048613" name="Google Shape;381;p15"/>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14" name="Google Shape;382;p15"/>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92" name="Google Shape;383;p15"/>
            <p:cNvGrpSpPr/>
            <p:nvPr/>
          </p:nvGrpSpPr>
          <p:grpSpPr>
            <a:xfrm>
              <a:off x="304222" y="2768635"/>
              <a:ext cx="344976" cy="344976"/>
              <a:chOff x="-83525" y="4333650"/>
              <a:chExt cx="539700" cy="539700"/>
            </a:xfrm>
          </p:grpSpPr>
          <p:sp>
            <p:nvSpPr>
              <p:cNvPr id="1048615" name="Google Shape;384;p15"/>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16" name="Google Shape;385;p15"/>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93" name="Google Shape;386;p15"/>
            <p:cNvGrpSpPr/>
            <p:nvPr/>
          </p:nvGrpSpPr>
          <p:grpSpPr>
            <a:xfrm>
              <a:off x="1059438" y="4316076"/>
              <a:ext cx="630909" cy="630909"/>
              <a:chOff x="-83525" y="4333650"/>
              <a:chExt cx="539700" cy="539700"/>
            </a:xfrm>
          </p:grpSpPr>
          <p:sp>
            <p:nvSpPr>
              <p:cNvPr id="1048617" name="Google Shape;387;p15"/>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18" name="Google Shape;388;p15"/>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94" name="Google Shape;389;p15"/>
            <p:cNvGrpSpPr/>
            <p:nvPr/>
          </p:nvGrpSpPr>
          <p:grpSpPr>
            <a:xfrm>
              <a:off x="1138677" y="298698"/>
              <a:ext cx="482600" cy="482600"/>
              <a:chOff x="-83525" y="4333650"/>
              <a:chExt cx="539700" cy="539700"/>
            </a:xfrm>
          </p:grpSpPr>
          <p:sp>
            <p:nvSpPr>
              <p:cNvPr id="1048619" name="Google Shape;390;p15"/>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20" name="Google Shape;391;p15"/>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sp>
        <p:nvSpPr>
          <p:cNvPr id="1048621" name="Google Shape;392;p15"/>
          <p:cNvSpPr txBox="1">
            <a:spLocks noGrp="1"/>
          </p:cNvSpPr>
          <p:nvPr>
            <p:ph type="title"/>
          </p:nvPr>
        </p:nvSpPr>
        <p:spPr>
          <a:xfrm>
            <a:off x="720000" y="2677350"/>
            <a:ext cx="4360200" cy="841800"/>
          </a:xfrm>
          <a:prstGeom prst="rect"/>
        </p:spPr>
        <p:txBody>
          <a:bodyPr anchor="ctr" anchorCtr="0" bIns="91425" lIns="91425" rIns="91425" spcFirstLastPara="1" tIns="91425" wrap="square">
            <a:noAutofit/>
          </a:bodyPr>
          <a:lstStyle>
            <a:lvl1pPr algn="ctr" lvl="0" rtl="0">
              <a:spcBef>
                <a:spcPts val="0"/>
              </a:spcBef>
              <a:spcAft>
                <a:spcPts val="0"/>
              </a:spcAft>
              <a:buSzPts val="3600"/>
              <a:buNone/>
              <a:defRPr sz="4300"/>
            </a:lvl1pPr>
            <a:lvl2pPr algn="ctr" lvl="1" rtl="0">
              <a:spcBef>
                <a:spcPts val="0"/>
              </a:spcBef>
              <a:spcAft>
                <a:spcPts val="0"/>
              </a:spcAft>
              <a:buSzPts val="3600"/>
              <a:buNone/>
              <a:defRPr sz="3600"/>
            </a:lvl2pPr>
            <a:lvl3pPr algn="ctr" lvl="2" rtl="0">
              <a:spcBef>
                <a:spcPts val="0"/>
              </a:spcBef>
              <a:spcAft>
                <a:spcPts val="0"/>
              </a:spcAft>
              <a:buSzPts val="3600"/>
              <a:buNone/>
              <a:defRPr sz="3600"/>
            </a:lvl3pPr>
            <a:lvl4pPr algn="ctr" lvl="3" rtl="0">
              <a:spcBef>
                <a:spcPts val="0"/>
              </a:spcBef>
              <a:spcAft>
                <a:spcPts val="0"/>
              </a:spcAft>
              <a:buSzPts val="3600"/>
              <a:buNone/>
              <a:defRPr sz="3600"/>
            </a:lvl4pPr>
            <a:lvl5pPr algn="ctr" lvl="4" rtl="0">
              <a:spcBef>
                <a:spcPts val="0"/>
              </a:spcBef>
              <a:spcAft>
                <a:spcPts val="0"/>
              </a:spcAft>
              <a:buSzPts val="3600"/>
              <a:buNone/>
              <a:defRPr sz="3600"/>
            </a:lvl5pPr>
            <a:lvl6pPr algn="ctr" lvl="5" rtl="0">
              <a:spcBef>
                <a:spcPts val="0"/>
              </a:spcBef>
              <a:spcAft>
                <a:spcPts val="0"/>
              </a:spcAft>
              <a:buSzPts val="3600"/>
              <a:buNone/>
              <a:defRPr sz="3600"/>
            </a:lvl6pPr>
            <a:lvl7pPr algn="ctr" lvl="6" rtl="0">
              <a:spcBef>
                <a:spcPts val="0"/>
              </a:spcBef>
              <a:spcAft>
                <a:spcPts val="0"/>
              </a:spcAft>
              <a:buSzPts val="3600"/>
              <a:buNone/>
              <a:defRPr sz="3600"/>
            </a:lvl7pPr>
            <a:lvl8pPr algn="ctr" lvl="7" rtl="0">
              <a:spcBef>
                <a:spcPts val="0"/>
              </a:spcBef>
              <a:spcAft>
                <a:spcPts val="0"/>
              </a:spcAft>
              <a:buSzPts val="3600"/>
              <a:buNone/>
              <a:defRPr sz="3600"/>
            </a:lvl8pPr>
            <a:lvl9pPr algn="ctr" lvl="8" rtl="0">
              <a:spcBef>
                <a:spcPts val="0"/>
              </a:spcBef>
              <a:spcAft>
                <a:spcPts val="0"/>
              </a:spcAft>
              <a:buSzPts val="3600"/>
              <a:buNone/>
              <a:defRPr sz="3600"/>
            </a:lvl9pPr>
          </a:lstStyle>
          <a:p/>
        </p:txBody>
      </p:sp>
      <p:sp>
        <p:nvSpPr>
          <p:cNvPr id="1048622" name="Google Shape;393;p15"/>
          <p:cNvSpPr txBox="1">
            <a:spLocks noGrp="1"/>
          </p:cNvSpPr>
          <p:nvPr>
            <p:ph type="title" idx="2" hasCustomPrompt="1"/>
          </p:nvPr>
        </p:nvSpPr>
        <p:spPr>
          <a:xfrm>
            <a:off x="2124950" y="731700"/>
            <a:ext cx="1550100" cy="1300500"/>
          </a:xfrm>
          <a:prstGeom prst="rect"/>
          <a:noFill/>
          <a:ln>
            <a:noFill/>
          </a:ln>
        </p:spPr>
        <p:txBody>
          <a:bodyPr anchor="ctr" anchorCtr="0" bIns="91425" lIns="91425" rIns="91425" spcFirstLastPara="1" tIns="91425" wrap="square">
            <a:noAutofit/>
          </a:bodyPr>
          <a:lstStyle>
            <a:lvl1pPr algn="ctr" lvl="0" rtl="0">
              <a:spcBef>
                <a:spcPts val="0"/>
              </a:spcBef>
              <a:spcAft>
                <a:spcPts val="0"/>
              </a:spcAft>
              <a:buSzPts val="6000"/>
              <a:buNone/>
              <a:defRPr sz="7500"/>
            </a:lvl1pPr>
            <a:lvl2pPr algn="ctr" lvl="1" rtl="0">
              <a:spcBef>
                <a:spcPts val="0"/>
              </a:spcBef>
              <a:spcAft>
                <a:spcPts val="0"/>
              </a:spcAft>
              <a:buSzPts val="6000"/>
              <a:buNone/>
              <a:defRPr sz="6000"/>
            </a:lvl2pPr>
            <a:lvl3pPr algn="ctr" lvl="2" rtl="0">
              <a:spcBef>
                <a:spcPts val="0"/>
              </a:spcBef>
              <a:spcAft>
                <a:spcPts val="0"/>
              </a:spcAft>
              <a:buSzPts val="6000"/>
              <a:buNone/>
              <a:defRPr sz="6000"/>
            </a:lvl3pPr>
            <a:lvl4pPr algn="ctr" lvl="3" rtl="0">
              <a:spcBef>
                <a:spcPts val="0"/>
              </a:spcBef>
              <a:spcAft>
                <a:spcPts val="0"/>
              </a:spcAft>
              <a:buSzPts val="6000"/>
              <a:buNone/>
              <a:defRPr sz="6000"/>
            </a:lvl4pPr>
            <a:lvl5pPr algn="ctr" lvl="4" rtl="0">
              <a:spcBef>
                <a:spcPts val="0"/>
              </a:spcBef>
              <a:spcAft>
                <a:spcPts val="0"/>
              </a:spcAft>
              <a:buSzPts val="6000"/>
              <a:buNone/>
              <a:defRPr sz="6000"/>
            </a:lvl5pPr>
            <a:lvl6pPr algn="ctr" lvl="5" rtl="0">
              <a:spcBef>
                <a:spcPts val="0"/>
              </a:spcBef>
              <a:spcAft>
                <a:spcPts val="0"/>
              </a:spcAft>
              <a:buSzPts val="6000"/>
              <a:buNone/>
              <a:defRPr sz="6000"/>
            </a:lvl6pPr>
            <a:lvl7pPr algn="ctr" lvl="6" rtl="0">
              <a:spcBef>
                <a:spcPts val="0"/>
              </a:spcBef>
              <a:spcAft>
                <a:spcPts val="0"/>
              </a:spcAft>
              <a:buSzPts val="6000"/>
              <a:buNone/>
              <a:defRPr sz="6000"/>
            </a:lvl7pPr>
            <a:lvl8pPr algn="ctr" lvl="7" rtl="0">
              <a:spcBef>
                <a:spcPts val="0"/>
              </a:spcBef>
              <a:spcAft>
                <a:spcPts val="0"/>
              </a:spcAft>
              <a:buSzPts val="6000"/>
              <a:buNone/>
              <a:defRPr sz="6000"/>
            </a:lvl8pPr>
            <a:lvl9pPr algn="ctr" lvl="8" rtl="0">
              <a:spcBef>
                <a:spcPts val="0"/>
              </a:spcBef>
              <a:spcAft>
                <a:spcPts val="0"/>
              </a:spcAft>
              <a:buSzPts val="6000"/>
              <a:buNone/>
              <a:defRPr sz="6000"/>
            </a:lvl9pPr>
          </a:lstStyle>
          <a:p>
            <a:r>
              <a:t>xx%</a:t>
            </a:r>
          </a:p>
        </p:txBody>
      </p:sp>
      <p:sp>
        <p:nvSpPr>
          <p:cNvPr id="1048623" name="Google Shape;394;p15"/>
          <p:cNvSpPr txBox="1">
            <a:spLocks noGrp="1"/>
          </p:cNvSpPr>
          <p:nvPr>
            <p:ph type="subTitle" idx="1"/>
          </p:nvPr>
        </p:nvSpPr>
        <p:spPr>
          <a:xfrm rot="462">
            <a:off x="1783576" y="3972750"/>
            <a:ext cx="2233200" cy="630600"/>
          </a:xfrm>
          <a:prstGeom prst="rect"/>
          <a:noFill/>
          <a:ln>
            <a:noFill/>
          </a:ln>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lvl1pPr>
            <a:lvl2pPr algn="ctr" lvl="1" rtl="0">
              <a:lnSpc>
                <a:spcPct val="100000"/>
              </a:lnSpc>
              <a:spcBef>
                <a:spcPts val="1600"/>
              </a:spcBef>
              <a:spcAft>
                <a:spcPts val="0"/>
              </a:spcAft>
              <a:buSzPts val="1400"/>
              <a:buNone/>
            </a:lvl2pPr>
            <a:lvl3pPr algn="ctr" lvl="2" rtl="0">
              <a:lnSpc>
                <a:spcPct val="100000"/>
              </a:lnSpc>
              <a:spcBef>
                <a:spcPts val="1600"/>
              </a:spcBef>
              <a:spcAft>
                <a:spcPts val="0"/>
              </a:spcAft>
              <a:buSzPts val="1400"/>
              <a:buNone/>
            </a:lvl3pPr>
            <a:lvl4pPr algn="ctr" lvl="3" rtl="0">
              <a:lnSpc>
                <a:spcPct val="100000"/>
              </a:lnSpc>
              <a:spcBef>
                <a:spcPts val="1600"/>
              </a:spcBef>
              <a:spcAft>
                <a:spcPts val="0"/>
              </a:spcAft>
              <a:buSzPts val="1400"/>
              <a:buNone/>
            </a:lvl4pPr>
            <a:lvl5pPr algn="ctr" lvl="4" rtl="0">
              <a:lnSpc>
                <a:spcPct val="100000"/>
              </a:lnSpc>
              <a:spcBef>
                <a:spcPts val="1600"/>
              </a:spcBef>
              <a:spcAft>
                <a:spcPts val="0"/>
              </a:spcAft>
              <a:buSzPts val="1400"/>
              <a:buNone/>
            </a:lvl5pPr>
            <a:lvl6pPr algn="ctr" lvl="5" rtl="0">
              <a:lnSpc>
                <a:spcPct val="100000"/>
              </a:lnSpc>
              <a:spcBef>
                <a:spcPts val="1600"/>
              </a:spcBef>
              <a:spcAft>
                <a:spcPts val="0"/>
              </a:spcAft>
              <a:buSzPts val="1400"/>
              <a:buNone/>
            </a:lvl6pPr>
            <a:lvl7pPr algn="ctr" lvl="6" rtl="0">
              <a:lnSpc>
                <a:spcPct val="100000"/>
              </a:lnSpc>
              <a:spcBef>
                <a:spcPts val="1600"/>
              </a:spcBef>
              <a:spcAft>
                <a:spcPts val="0"/>
              </a:spcAft>
              <a:buSzPts val="1400"/>
              <a:buNone/>
            </a:lvl7pPr>
            <a:lvl8pPr algn="ctr" lvl="7" rtl="0">
              <a:lnSpc>
                <a:spcPct val="100000"/>
              </a:lnSpc>
              <a:spcBef>
                <a:spcPts val="1600"/>
              </a:spcBef>
              <a:spcAft>
                <a:spcPts val="0"/>
              </a:spcAft>
              <a:buSzPts val="1400"/>
              <a:buNone/>
            </a:lvl8pPr>
            <a:lvl9pPr algn="ctr" lvl="8" rtl="0">
              <a:lnSpc>
                <a:spcPct val="100000"/>
              </a:lnSpc>
              <a:spcBef>
                <a:spcPts val="1600"/>
              </a:spcBef>
              <a:spcAft>
                <a:spcPts val="1600"/>
              </a:spcAft>
              <a:buSzPts val="1400"/>
              <a:buNone/>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2">
  <p:cSld name="SECTION_HEADER_1_1">
    <p:spTree>
      <p:nvGrpSpPr>
        <p:cNvPr id="396" name="Shape 395"/>
        <p:cNvGrpSpPr/>
        <p:nvPr/>
      </p:nvGrpSpPr>
      <p:grpSpPr>
        <a:xfrm>
          <a:off x="0" y="0"/>
          <a:ext cx="0" cy="0"/>
          <a:chOff x="0" y="0"/>
          <a:chExt cx="0" cy="0"/>
        </a:xfrm>
      </p:grpSpPr>
      <p:grpSp>
        <p:nvGrpSpPr>
          <p:cNvPr id="397" name="Google Shape;396;p16"/>
          <p:cNvGrpSpPr/>
          <p:nvPr/>
        </p:nvGrpSpPr>
        <p:grpSpPr>
          <a:xfrm>
            <a:off x="0" y="0"/>
            <a:ext cx="9144000" cy="5143500"/>
            <a:chOff x="0" y="0"/>
            <a:chExt cx="9144000" cy="5143500"/>
          </a:xfrm>
        </p:grpSpPr>
        <p:sp>
          <p:nvSpPr>
            <p:cNvPr id="1049616" name="Google Shape;397;p16"/>
            <p:cNvSpPr/>
            <p:nvPr/>
          </p:nvSpPr>
          <p:spPr>
            <a:xfrm>
              <a:off x="0" y="0"/>
              <a:ext cx="9144000" cy="5143500"/>
            </a:xfrm>
            <a:prstGeom prst="rect"/>
            <a:gradFill>
              <a:gsLst>
                <a:gs pos="0">
                  <a:srgbClr val="20F8FD">
                    <a:alpha val="28627"/>
                  </a:srgbClr>
                </a:gs>
                <a:gs pos="50000">
                  <a:srgbClr val="0182AA">
                    <a:alpha val="35686"/>
                  </a:srgbClr>
                </a:gs>
                <a:gs pos="75000">
                  <a:srgbClr val="022E88">
                    <a:alpha val="34509"/>
                  </a:srgbClr>
                </a:gs>
                <a:gs pos="100000">
                  <a:srgbClr val="012060">
                    <a:alpha val="60392"/>
                  </a:srgbClr>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17" name="Google Shape;398;p16"/>
            <p:cNvSpPr/>
            <p:nvPr/>
          </p:nvSpPr>
          <p:spPr>
            <a:xfrm>
              <a:off x="0" y="0"/>
              <a:ext cx="9144000" cy="5143500"/>
            </a:xfrm>
            <a:prstGeom prst="rect"/>
            <a:gradFill>
              <a:gsLst>
                <a:gs pos="0">
                  <a:srgbClr val="748BFF">
                    <a:alpha val="0"/>
                  </a:srgbClr>
                </a:gs>
                <a:gs pos="50000">
                  <a:srgbClr val="F3F3F3">
                    <a:alpha val="0"/>
                  </a:srgbClr>
                </a:gs>
                <a:gs pos="100000">
                  <a:srgbClr val="7659FF">
                    <a:alpha val="77254"/>
                  </a:srgbClr>
                </a:gs>
              </a:gsLst>
              <a:lin ang="0"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98" name="Google Shape;399;p16"/>
          <p:cNvGrpSpPr/>
          <p:nvPr/>
        </p:nvGrpSpPr>
        <p:grpSpPr>
          <a:xfrm>
            <a:off x="-24925" y="-64725"/>
            <a:ext cx="9226450" cy="5333100"/>
            <a:chOff x="-24925" y="-64725"/>
            <a:chExt cx="9226450" cy="5333100"/>
          </a:xfrm>
        </p:grpSpPr>
        <p:cxnSp>
          <p:nvCxnSpPr>
            <p:cNvPr id="3145924" name="Google Shape;400;p16"/>
            <p:cNvCxnSpPr>
              <a:cxnSpLocks/>
            </p:cNvCxnSpPr>
            <p:nvPr/>
          </p:nvCxnSpPr>
          <p:spPr>
            <a:xfrm flipH="1">
              <a:off x="7029625" y="-37700"/>
              <a:ext cx="968100" cy="5243700"/>
            </a:xfrm>
            <a:prstGeom prst="straightConnector1"/>
            <a:noFill/>
            <a:ln w="9525" cap="rnd" cmpd="sng">
              <a:solidFill>
                <a:schemeClr val="accent4"/>
              </a:solidFill>
              <a:prstDash val="solid"/>
              <a:round/>
              <a:headEnd type="none" w="med" len="med"/>
              <a:tailEnd type="none" w="med" len="med"/>
            </a:ln>
          </p:spPr>
        </p:cxnSp>
        <p:cxnSp>
          <p:nvCxnSpPr>
            <p:cNvPr id="3145925" name="Google Shape;401;p16"/>
            <p:cNvCxnSpPr>
              <a:cxnSpLocks/>
            </p:cNvCxnSpPr>
            <p:nvPr/>
          </p:nvCxnSpPr>
          <p:spPr>
            <a:xfrm>
              <a:off x="6081475" y="-64725"/>
              <a:ext cx="3112500" cy="4135500"/>
            </a:xfrm>
            <a:prstGeom prst="straightConnector1"/>
            <a:noFill/>
            <a:ln w="9525" cap="rnd" cmpd="sng">
              <a:solidFill>
                <a:schemeClr val="accent4"/>
              </a:solidFill>
              <a:prstDash val="solid"/>
              <a:round/>
              <a:headEnd type="none" w="med" len="med"/>
              <a:tailEnd type="none" w="med" len="med"/>
            </a:ln>
          </p:spPr>
        </p:cxnSp>
        <p:cxnSp>
          <p:nvCxnSpPr>
            <p:cNvPr id="3145926" name="Google Shape;402;p16"/>
            <p:cNvCxnSpPr>
              <a:cxnSpLocks/>
            </p:cNvCxnSpPr>
            <p:nvPr/>
          </p:nvCxnSpPr>
          <p:spPr>
            <a:xfrm flipH="1">
              <a:off x="1172650" y="-27300"/>
              <a:ext cx="417900" cy="5177100"/>
            </a:xfrm>
            <a:prstGeom prst="straightConnector1"/>
            <a:noFill/>
            <a:ln w="9525" cap="rnd" cmpd="sng">
              <a:solidFill>
                <a:schemeClr val="accent4"/>
              </a:solidFill>
              <a:prstDash val="solid"/>
              <a:round/>
              <a:headEnd type="none" w="med" len="med"/>
              <a:tailEnd type="none" w="med" len="med"/>
            </a:ln>
          </p:spPr>
        </p:cxnSp>
        <p:cxnSp>
          <p:nvCxnSpPr>
            <p:cNvPr id="3145927" name="Google Shape;403;p16"/>
            <p:cNvCxnSpPr>
              <a:cxnSpLocks/>
            </p:cNvCxnSpPr>
            <p:nvPr/>
          </p:nvCxnSpPr>
          <p:spPr>
            <a:xfrm>
              <a:off x="-24925" y="1606875"/>
              <a:ext cx="2046000" cy="3661500"/>
            </a:xfrm>
            <a:prstGeom prst="straightConnector1"/>
            <a:noFill/>
            <a:ln w="9525" cap="rnd" cmpd="sng">
              <a:solidFill>
                <a:schemeClr val="accent4"/>
              </a:solidFill>
              <a:prstDash val="solid"/>
              <a:round/>
              <a:headEnd type="none" w="med" len="med"/>
              <a:tailEnd type="none" w="med" len="med"/>
            </a:ln>
          </p:spPr>
        </p:cxnSp>
        <p:cxnSp>
          <p:nvCxnSpPr>
            <p:cNvPr id="3145928" name="Google Shape;404;p16"/>
            <p:cNvCxnSpPr>
              <a:cxnSpLocks/>
            </p:cNvCxnSpPr>
            <p:nvPr/>
          </p:nvCxnSpPr>
          <p:spPr>
            <a:xfrm rot="10800000" flipH="1">
              <a:off x="-17325" y="-52225"/>
              <a:ext cx="2831700" cy="923100"/>
            </a:xfrm>
            <a:prstGeom prst="straightConnector1"/>
            <a:noFill/>
            <a:ln w="9525" cap="rnd" cmpd="sng">
              <a:solidFill>
                <a:schemeClr val="accent4"/>
              </a:solidFill>
              <a:prstDash val="solid"/>
              <a:round/>
              <a:headEnd type="none" w="med" len="med"/>
              <a:tailEnd type="none" w="med" len="med"/>
            </a:ln>
          </p:spPr>
        </p:cxnSp>
        <p:cxnSp>
          <p:nvCxnSpPr>
            <p:cNvPr id="3145929" name="Google Shape;405;p16"/>
            <p:cNvCxnSpPr>
              <a:cxnSpLocks/>
            </p:cNvCxnSpPr>
            <p:nvPr/>
          </p:nvCxnSpPr>
          <p:spPr>
            <a:xfrm flipH="1">
              <a:off x="7997625" y="3290975"/>
              <a:ext cx="1203900" cy="1896300"/>
            </a:xfrm>
            <a:prstGeom prst="straightConnector1"/>
            <a:noFill/>
            <a:ln w="9525" cap="rnd" cmpd="sng">
              <a:solidFill>
                <a:schemeClr val="accent4"/>
              </a:solidFill>
              <a:prstDash val="solid"/>
              <a:round/>
              <a:headEnd type="none" w="med" len="med"/>
              <a:tailEnd type="none" w="med" len="med"/>
            </a:ln>
          </p:spPr>
        </p:cxnSp>
        <p:grpSp>
          <p:nvGrpSpPr>
            <p:cNvPr id="399" name="Google Shape;406;p16"/>
            <p:cNvGrpSpPr/>
            <p:nvPr/>
          </p:nvGrpSpPr>
          <p:grpSpPr>
            <a:xfrm>
              <a:off x="7309798" y="1681413"/>
              <a:ext cx="630909" cy="630909"/>
              <a:chOff x="-83525" y="4333650"/>
              <a:chExt cx="539700" cy="539700"/>
            </a:xfrm>
          </p:grpSpPr>
          <p:sp>
            <p:nvSpPr>
              <p:cNvPr id="1049618" name="Google Shape;407;p16"/>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19" name="Google Shape;408;p16"/>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400" name="Google Shape;409;p16"/>
            <p:cNvGrpSpPr/>
            <p:nvPr/>
          </p:nvGrpSpPr>
          <p:grpSpPr>
            <a:xfrm>
              <a:off x="8107197" y="1261910"/>
              <a:ext cx="344976" cy="344976"/>
              <a:chOff x="-83525" y="4333650"/>
              <a:chExt cx="539700" cy="539700"/>
            </a:xfrm>
          </p:grpSpPr>
          <p:sp>
            <p:nvSpPr>
              <p:cNvPr id="1049620" name="Google Shape;410;p16"/>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21" name="Google Shape;411;p16"/>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401" name="Google Shape;412;p16"/>
            <p:cNvGrpSpPr/>
            <p:nvPr/>
          </p:nvGrpSpPr>
          <p:grpSpPr>
            <a:xfrm>
              <a:off x="1028573" y="3702579"/>
              <a:ext cx="493070" cy="493016"/>
              <a:chOff x="-83525" y="4333650"/>
              <a:chExt cx="539700" cy="539700"/>
            </a:xfrm>
          </p:grpSpPr>
          <p:sp>
            <p:nvSpPr>
              <p:cNvPr id="1049622" name="Google Shape;413;p16"/>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23" name="Google Shape;414;p16"/>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402" name="Google Shape;415;p16"/>
            <p:cNvGrpSpPr/>
            <p:nvPr/>
          </p:nvGrpSpPr>
          <p:grpSpPr>
            <a:xfrm>
              <a:off x="1315510" y="109854"/>
              <a:ext cx="493070" cy="493016"/>
              <a:chOff x="-83525" y="4333650"/>
              <a:chExt cx="539700" cy="539700"/>
            </a:xfrm>
          </p:grpSpPr>
          <p:sp>
            <p:nvSpPr>
              <p:cNvPr id="1049624" name="Google Shape;416;p16"/>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25" name="Google Shape;417;p16"/>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403" name="Google Shape;418;p16"/>
            <p:cNvGrpSpPr/>
            <p:nvPr/>
          </p:nvGrpSpPr>
          <p:grpSpPr>
            <a:xfrm>
              <a:off x="7940697" y="3776610"/>
              <a:ext cx="344976" cy="344976"/>
              <a:chOff x="-83525" y="4333650"/>
              <a:chExt cx="539700" cy="539700"/>
            </a:xfrm>
          </p:grpSpPr>
          <p:sp>
            <p:nvSpPr>
              <p:cNvPr id="1049626" name="Google Shape;419;p16"/>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27" name="Google Shape;420;p16"/>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404" name="Google Shape;421;p16"/>
            <p:cNvGrpSpPr/>
            <p:nvPr/>
          </p:nvGrpSpPr>
          <p:grpSpPr>
            <a:xfrm>
              <a:off x="312372" y="3972610"/>
              <a:ext cx="344976" cy="344976"/>
              <a:chOff x="-83525" y="4333650"/>
              <a:chExt cx="539700" cy="539700"/>
            </a:xfrm>
          </p:grpSpPr>
          <p:sp>
            <p:nvSpPr>
              <p:cNvPr id="1049628" name="Google Shape;422;p16"/>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29" name="Google Shape;423;p16"/>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405" name="Google Shape;424;p16"/>
            <p:cNvGrpSpPr/>
            <p:nvPr/>
          </p:nvGrpSpPr>
          <p:grpSpPr>
            <a:xfrm>
              <a:off x="1769547" y="654310"/>
              <a:ext cx="344976" cy="344976"/>
              <a:chOff x="-83525" y="4333650"/>
              <a:chExt cx="539700" cy="539700"/>
            </a:xfrm>
          </p:grpSpPr>
          <p:sp>
            <p:nvSpPr>
              <p:cNvPr id="1049630" name="Google Shape;425;p16"/>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31" name="Google Shape;426;p16"/>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sp>
        <p:nvSpPr>
          <p:cNvPr id="1049632" name="Google Shape;427;p16"/>
          <p:cNvSpPr txBox="1">
            <a:spLocks noGrp="1"/>
          </p:cNvSpPr>
          <p:nvPr>
            <p:ph type="title"/>
          </p:nvPr>
        </p:nvSpPr>
        <p:spPr>
          <a:xfrm>
            <a:off x="2391900" y="2677350"/>
            <a:ext cx="4360200" cy="841800"/>
          </a:xfrm>
          <a:prstGeom prst="rect"/>
        </p:spPr>
        <p:txBody>
          <a:bodyPr anchor="ctr" anchorCtr="0" bIns="91425" lIns="91425" rIns="91425" spcFirstLastPara="1" tIns="91425" wrap="square">
            <a:noAutofit/>
          </a:bodyPr>
          <a:lstStyle>
            <a:lvl1pPr algn="ctr" lvl="0" rtl="0">
              <a:spcBef>
                <a:spcPts val="0"/>
              </a:spcBef>
              <a:spcAft>
                <a:spcPts val="0"/>
              </a:spcAft>
              <a:buSzPts val="3600"/>
              <a:buNone/>
              <a:defRPr sz="4300"/>
            </a:lvl1pPr>
            <a:lvl2pPr algn="ctr" lvl="1" rtl="0">
              <a:spcBef>
                <a:spcPts val="0"/>
              </a:spcBef>
              <a:spcAft>
                <a:spcPts val="0"/>
              </a:spcAft>
              <a:buSzPts val="3600"/>
              <a:buNone/>
              <a:defRPr sz="3600"/>
            </a:lvl2pPr>
            <a:lvl3pPr algn="ctr" lvl="2" rtl="0">
              <a:spcBef>
                <a:spcPts val="0"/>
              </a:spcBef>
              <a:spcAft>
                <a:spcPts val="0"/>
              </a:spcAft>
              <a:buSzPts val="3600"/>
              <a:buNone/>
              <a:defRPr sz="3600"/>
            </a:lvl3pPr>
            <a:lvl4pPr algn="ctr" lvl="3" rtl="0">
              <a:spcBef>
                <a:spcPts val="0"/>
              </a:spcBef>
              <a:spcAft>
                <a:spcPts val="0"/>
              </a:spcAft>
              <a:buSzPts val="3600"/>
              <a:buNone/>
              <a:defRPr sz="3600"/>
            </a:lvl4pPr>
            <a:lvl5pPr algn="ctr" lvl="4" rtl="0">
              <a:spcBef>
                <a:spcPts val="0"/>
              </a:spcBef>
              <a:spcAft>
                <a:spcPts val="0"/>
              </a:spcAft>
              <a:buSzPts val="3600"/>
              <a:buNone/>
              <a:defRPr sz="3600"/>
            </a:lvl5pPr>
            <a:lvl6pPr algn="ctr" lvl="5" rtl="0">
              <a:spcBef>
                <a:spcPts val="0"/>
              </a:spcBef>
              <a:spcAft>
                <a:spcPts val="0"/>
              </a:spcAft>
              <a:buSzPts val="3600"/>
              <a:buNone/>
              <a:defRPr sz="3600"/>
            </a:lvl6pPr>
            <a:lvl7pPr algn="ctr" lvl="6" rtl="0">
              <a:spcBef>
                <a:spcPts val="0"/>
              </a:spcBef>
              <a:spcAft>
                <a:spcPts val="0"/>
              </a:spcAft>
              <a:buSzPts val="3600"/>
              <a:buNone/>
              <a:defRPr sz="3600"/>
            </a:lvl7pPr>
            <a:lvl8pPr algn="ctr" lvl="7" rtl="0">
              <a:spcBef>
                <a:spcPts val="0"/>
              </a:spcBef>
              <a:spcAft>
                <a:spcPts val="0"/>
              </a:spcAft>
              <a:buSzPts val="3600"/>
              <a:buNone/>
              <a:defRPr sz="3600"/>
            </a:lvl8pPr>
            <a:lvl9pPr algn="ctr" lvl="8" rtl="0">
              <a:spcBef>
                <a:spcPts val="0"/>
              </a:spcBef>
              <a:spcAft>
                <a:spcPts val="0"/>
              </a:spcAft>
              <a:buSzPts val="3600"/>
              <a:buNone/>
              <a:defRPr sz="3600"/>
            </a:lvl9pPr>
          </a:lstStyle>
          <a:p/>
        </p:txBody>
      </p:sp>
      <p:sp>
        <p:nvSpPr>
          <p:cNvPr id="1049633" name="Google Shape;428;p16"/>
          <p:cNvSpPr txBox="1">
            <a:spLocks noGrp="1"/>
          </p:cNvSpPr>
          <p:nvPr>
            <p:ph type="title" idx="2" hasCustomPrompt="1"/>
          </p:nvPr>
        </p:nvSpPr>
        <p:spPr>
          <a:xfrm>
            <a:off x="3796850" y="731700"/>
            <a:ext cx="1550100" cy="1300500"/>
          </a:xfrm>
          <a:prstGeom prst="rect"/>
          <a:noFill/>
          <a:ln>
            <a:noFill/>
          </a:ln>
        </p:spPr>
        <p:txBody>
          <a:bodyPr anchor="ctr" anchorCtr="0" bIns="91425" lIns="91425" rIns="91425" spcFirstLastPara="1" tIns="91425" wrap="square">
            <a:noAutofit/>
          </a:bodyPr>
          <a:lstStyle>
            <a:lvl1pPr algn="ctr" lvl="0" rtl="0">
              <a:spcBef>
                <a:spcPts val="0"/>
              </a:spcBef>
              <a:spcAft>
                <a:spcPts val="0"/>
              </a:spcAft>
              <a:buSzPts val="6000"/>
              <a:buNone/>
              <a:defRPr sz="7500"/>
            </a:lvl1pPr>
            <a:lvl2pPr algn="ctr" lvl="1" rtl="0">
              <a:spcBef>
                <a:spcPts val="0"/>
              </a:spcBef>
              <a:spcAft>
                <a:spcPts val="0"/>
              </a:spcAft>
              <a:buSzPts val="6000"/>
              <a:buNone/>
              <a:defRPr sz="6000"/>
            </a:lvl2pPr>
            <a:lvl3pPr algn="ctr" lvl="2" rtl="0">
              <a:spcBef>
                <a:spcPts val="0"/>
              </a:spcBef>
              <a:spcAft>
                <a:spcPts val="0"/>
              </a:spcAft>
              <a:buSzPts val="6000"/>
              <a:buNone/>
              <a:defRPr sz="6000"/>
            </a:lvl3pPr>
            <a:lvl4pPr algn="ctr" lvl="3" rtl="0">
              <a:spcBef>
                <a:spcPts val="0"/>
              </a:spcBef>
              <a:spcAft>
                <a:spcPts val="0"/>
              </a:spcAft>
              <a:buSzPts val="6000"/>
              <a:buNone/>
              <a:defRPr sz="6000"/>
            </a:lvl4pPr>
            <a:lvl5pPr algn="ctr" lvl="4" rtl="0">
              <a:spcBef>
                <a:spcPts val="0"/>
              </a:spcBef>
              <a:spcAft>
                <a:spcPts val="0"/>
              </a:spcAft>
              <a:buSzPts val="6000"/>
              <a:buNone/>
              <a:defRPr sz="6000"/>
            </a:lvl5pPr>
            <a:lvl6pPr algn="ctr" lvl="5" rtl="0">
              <a:spcBef>
                <a:spcPts val="0"/>
              </a:spcBef>
              <a:spcAft>
                <a:spcPts val="0"/>
              </a:spcAft>
              <a:buSzPts val="6000"/>
              <a:buNone/>
              <a:defRPr sz="6000"/>
            </a:lvl6pPr>
            <a:lvl7pPr algn="ctr" lvl="6" rtl="0">
              <a:spcBef>
                <a:spcPts val="0"/>
              </a:spcBef>
              <a:spcAft>
                <a:spcPts val="0"/>
              </a:spcAft>
              <a:buSzPts val="6000"/>
              <a:buNone/>
              <a:defRPr sz="6000"/>
            </a:lvl7pPr>
            <a:lvl8pPr algn="ctr" lvl="7" rtl="0">
              <a:spcBef>
                <a:spcPts val="0"/>
              </a:spcBef>
              <a:spcAft>
                <a:spcPts val="0"/>
              </a:spcAft>
              <a:buSzPts val="6000"/>
              <a:buNone/>
              <a:defRPr sz="6000"/>
            </a:lvl8pPr>
            <a:lvl9pPr algn="ctr" lvl="8" rtl="0">
              <a:spcBef>
                <a:spcPts val="0"/>
              </a:spcBef>
              <a:spcAft>
                <a:spcPts val="0"/>
              </a:spcAft>
              <a:buSzPts val="6000"/>
              <a:buNone/>
              <a:defRPr sz="6000"/>
            </a:lvl9pPr>
          </a:lstStyle>
          <a:p>
            <a:r>
              <a:t>xx%</a:t>
            </a:r>
          </a:p>
        </p:txBody>
      </p:sp>
      <p:sp>
        <p:nvSpPr>
          <p:cNvPr id="1049634" name="Google Shape;429;p16"/>
          <p:cNvSpPr txBox="1">
            <a:spLocks noGrp="1"/>
          </p:cNvSpPr>
          <p:nvPr>
            <p:ph type="subTitle" idx="1"/>
          </p:nvPr>
        </p:nvSpPr>
        <p:spPr>
          <a:xfrm rot="462">
            <a:off x="3455476" y="3972750"/>
            <a:ext cx="2233200" cy="630600"/>
          </a:xfrm>
          <a:prstGeom prst="rect"/>
          <a:noFill/>
          <a:ln>
            <a:noFill/>
          </a:ln>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lvl1pPr>
            <a:lvl2pPr algn="ctr" lvl="1" rtl="0">
              <a:lnSpc>
                <a:spcPct val="100000"/>
              </a:lnSpc>
              <a:spcBef>
                <a:spcPts val="1600"/>
              </a:spcBef>
              <a:spcAft>
                <a:spcPts val="0"/>
              </a:spcAft>
              <a:buSzPts val="1400"/>
              <a:buNone/>
            </a:lvl2pPr>
            <a:lvl3pPr algn="ctr" lvl="2" rtl="0">
              <a:lnSpc>
                <a:spcPct val="100000"/>
              </a:lnSpc>
              <a:spcBef>
                <a:spcPts val="1600"/>
              </a:spcBef>
              <a:spcAft>
                <a:spcPts val="0"/>
              </a:spcAft>
              <a:buSzPts val="1400"/>
              <a:buNone/>
            </a:lvl3pPr>
            <a:lvl4pPr algn="ctr" lvl="3" rtl="0">
              <a:lnSpc>
                <a:spcPct val="100000"/>
              </a:lnSpc>
              <a:spcBef>
                <a:spcPts val="1600"/>
              </a:spcBef>
              <a:spcAft>
                <a:spcPts val="0"/>
              </a:spcAft>
              <a:buSzPts val="1400"/>
              <a:buNone/>
            </a:lvl4pPr>
            <a:lvl5pPr algn="ctr" lvl="4" rtl="0">
              <a:lnSpc>
                <a:spcPct val="100000"/>
              </a:lnSpc>
              <a:spcBef>
                <a:spcPts val="1600"/>
              </a:spcBef>
              <a:spcAft>
                <a:spcPts val="0"/>
              </a:spcAft>
              <a:buSzPts val="1400"/>
              <a:buNone/>
            </a:lvl5pPr>
            <a:lvl6pPr algn="ctr" lvl="5" rtl="0">
              <a:lnSpc>
                <a:spcPct val="100000"/>
              </a:lnSpc>
              <a:spcBef>
                <a:spcPts val="1600"/>
              </a:spcBef>
              <a:spcAft>
                <a:spcPts val="0"/>
              </a:spcAft>
              <a:buSzPts val="1400"/>
              <a:buNone/>
            </a:lvl6pPr>
            <a:lvl7pPr algn="ctr" lvl="6" rtl="0">
              <a:lnSpc>
                <a:spcPct val="100000"/>
              </a:lnSpc>
              <a:spcBef>
                <a:spcPts val="1600"/>
              </a:spcBef>
              <a:spcAft>
                <a:spcPts val="0"/>
              </a:spcAft>
              <a:buSzPts val="1400"/>
              <a:buNone/>
            </a:lvl7pPr>
            <a:lvl8pPr algn="ctr" lvl="7" rtl="0">
              <a:lnSpc>
                <a:spcPct val="100000"/>
              </a:lnSpc>
              <a:spcBef>
                <a:spcPts val="1600"/>
              </a:spcBef>
              <a:spcAft>
                <a:spcPts val="0"/>
              </a:spcAft>
              <a:buSzPts val="1400"/>
              <a:buNone/>
            </a:lvl8pPr>
            <a:lvl9pPr algn="ctr" lvl="8" rtl="0">
              <a:lnSpc>
                <a:spcPct val="100000"/>
              </a:lnSpc>
              <a:spcBef>
                <a:spcPts val="1600"/>
              </a:spcBef>
              <a:spcAft>
                <a:spcPts val="1600"/>
              </a:spcAft>
              <a:buSzPts val="1400"/>
              <a:buNone/>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3">
  <p:cSld name="SECTION_HEADER_1_1_1">
    <p:spTree>
      <p:nvGrpSpPr>
        <p:cNvPr id="265" name="Shape 430"/>
        <p:cNvGrpSpPr/>
        <p:nvPr/>
      </p:nvGrpSpPr>
      <p:grpSpPr>
        <a:xfrm>
          <a:off x="0" y="0"/>
          <a:ext cx="0" cy="0"/>
          <a:chOff x="0" y="0"/>
          <a:chExt cx="0" cy="0"/>
        </a:xfrm>
      </p:grpSpPr>
      <p:grpSp>
        <p:nvGrpSpPr>
          <p:cNvPr id="266" name="Google Shape;431;p17"/>
          <p:cNvGrpSpPr/>
          <p:nvPr/>
        </p:nvGrpSpPr>
        <p:grpSpPr>
          <a:xfrm>
            <a:off x="0" y="0"/>
            <a:ext cx="9144000" cy="5143500"/>
            <a:chOff x="0" y="0"/>
            <a:chExt cx="9144000" cy="5143500"/>
          </a:xfrm>
        </p:grpSpPr>
        <p:sp>
          <p:nvSpPr>
            <p:cNvPr id="1049227" name="Google Shape;432;p17"/>
            <p:cNvSpPr/>
            <p:nvPr/>
          </p:nvSpPr>
          <p:spPr>
            <a:xfrm>
              <a:off x="0" y="0"/>
              <a:ext cx="9144000" cy="5143500"/>
            </a:xfrm>
            <a:prstGeom prst="rect"/>
            <a:gradFill>
              <a:gsLst>
                <a:gs pos="0">
                  <a:srgbClr val="748BFF">
                    <a:alpha val="0"/>
                  </a:srgbClr>
                </a:gs>
                <a:gs pos="50000">
                  <a:srgbClr val="F3F3F3">
                    <a:alpha val="0"/>
                  </a:srgbClr>
                </a:gs>
                <a:gs pos="100000">
                  <a:srgbClr val="7659FF">
                    <a:alpha val="77254"/>
                  </a:srgbClr>
                </a:gs>
              </a:gsLst>
              <a:lin ang="16200038"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28" name="Google Shape;433;p17"/>
            <p:cNvSpPr/>
            <p:nvPr/>
          </p:nvSpPr>
          <p:spPr>
            <a:xfrm>
              <a:off x="0" y="0"/>
              <a:ext cx="9144000" cy="5143500"/>
            </a:xfrm>
            <a:prstGeom prst="rect"/>
            <a:gradFill>
              <a:gsLst>
                <a:gs pos="0">
                  <a:srgbClr val="748BFF">
                    <a:alpha val="0"/>
                  </a:srgbClr>
                </a:gs>
                <a:gs pos="50000">
                  <a:srgbClr val="748BFF">
                    <a:alpha val="53333"/>
                  </a:srgbClr>
                </a:gs>
                <a:gs pos="100000">
                  <a:srgbClr val="006AFF">
                    <a:alpha val="54117"/>
                  </a:srgbClr>
                </a:gs>
              </a:gsLst>
              <a:lin ang="0"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267" name="Google Shape;434;p17"/>
          <p:cNvGrpSpPr/>
          <p:nvPr/>
        </p:nvGrpSpPr>
        <p:grpSpPr>
          <a:xfrm>
            <a:off x="-36725" y="-52250"/>
            <a:ext cx="9274275" cy="5264400"/>
            <a:chOff x="-36725" y="-52250"/>
            <a:chExt cx="9274275" cy="5264400"/>
          </a:xfrm>
        </p:grpSpPr>
        <p:cxnSp>
          <p:nvCxnSpPr>
            <p:cNvPr id="3145845" name="Google Shape;435;p17"/>
            <p:cNvCxnSpPr>
              <a:cxnSpLocks/>
            </p:cNvCxnSpPr>
            <p:nvPr/>
          </p:nvCxnSpPr>
          <p:spPr>
            <a:xfrm>
              <a:off x="6162550" y="-14825"/>
              <a:ext cx="3075000" cy="1453200"/>
            </a:xfrm>
            <a:prstGeom prst="straightConnector1"/>
            <a:noFill/>
            <a:ln w="9525" cap="rnd" cmpd="sng">
              <a:solidFill>
                <a:schemeClr val="accent4"/>
              </a:solidFill>
              <a:prstDash val="solid"/>
              <a:round/>
              <a:headEnd type="none" w="med" len="med"/>
              <a:tailEnd type="none" w="med" len="med"/>
            </a:ln>
          </p:spPr>
        </p:cxnSp>
        <p:cxnSp>
          <p:nvCxnSpPr>
            <p:cNvPr id="3145846" name="Google Shape;436;p17"/>
            <p:cNvCxnSpPr>
              <a:cxnSpLocks/>
            </p:cNvCxnSpPr>
            <p:nvPr/>
          </p:nvCxnSpPr>
          <p:spPr>
            <a:xfrm rot="10800000" flipH="1">
              <a:off x="-24925" y="-45950"/>
              <a:ext cx="7759200" cy="1515600"/>
            </a:xfrm>
            <a:prstGeom prst="straightConnector1"/>
            <a:noFill/>
            <a:ln w="9525" cap="rnd" cmpd="sng">
              <a:solidFill>
                <a:schemeClr val="accent4"/>
              </a:solidFill>
              <a:prstDash val="solid"/>
              <a:round/>
              <a:headEnd type="none" w="med" len="med"/>
              <a:tailEnd type="none" w="med" len="med"/>
            </a:ln>
          </p:spPr>
        </p:cxnSp>
        <p:cxnSp>
          <p:nvCxnSpPr>
            <p:cNvPr id="3145847" name="Google Shape;437;p17"/>
            <p:cNvCxnSpPr>
              <a:cxnSpLocks/>
            </p:cNvCxnSpPr>
            <p:nvPr/>
          </p:nvCxnSpPr>
          <p:spPr>
            <a:xfrm>
              <a:off x="288300" y="-52250"/>
              <a:ext cx="966900" cy="5264400"/>
            </a:xfrm>
            <a:prstGeom prst="straightConnector1"/>
            <a:noFill/>
            <a:ln w="9525" cap="rnd" cmpd="sng">
              <a:solidFill>
                <a:schemeClr val="accent4"/>
              </a:solidFill>
              <a:prstDash val="solid"/>
              <a:round/>
              <a:headEnd type="none" w="med" len="med"/>
              <a:tailEnd type="none" w="med" len="med"/>
            </a:ln>
          </p:spPr>
        </p:cxnSp>
        <p:cxnSp>
          <p:nvCxnSpPr>
            <p:cNvPr id="3145848" name="Google Shape;438;p17"/>
            <p:cNvCxnSpPr>
              <a:cxnSpLocks/>
            </p:cNvCxnSpPr>
            <p:nvPr/>
          </p:nvCxnSpPr>
          <p:spPr>
            <a:xfrm>
              <a:off x="-36725" y="3696400"/>
              <a:ext cx="5233200" cy="1472100"/>
            </a:xfrm>
            <a:prstGeom prst="straightConnector1"/>
            <a:noFill/>
            <a:ln w="9525" cap="rnd" cmpd="sng">
              <a:solidFill>
                <a:schemeClr val="accent4"/>
              </a:solidFill>
              <a:prstDash val="solid"/>
              <a:round/>
              <a:headEnd type="none" w="med" len="med"/>
              <a:tailEnd type="none" w="med" len="med"/>
            </a:ln>
          </p:spPr>
        </p:cxnSp>
        <p:cxnSp>
          <p:nvCxnSpPr>
            <p:cNvPr id="3145849" name="Google Shape;439;p17"/>
            <p:cNvCxnSpPr>
              <a:cxnSpLocks/>
            </p:cNvCxnSpPr>
            <p:nvPr/>
          </p:nvCxnSpPr>
          <p:spPr>
            <a:xfrm rot="10800000" flipH="1">
              <a:off x="7224300" y="3484225"/>
              <a:ext cx="1952400" cy="1715400"/>
            </a:xfrm>
            <a:prstGeom prst="straightConnector1"/>
            <a:noFill/>
            <a:ln w="9525" cap="rnd" cmpd="sng">
              <a:solidFill>
                <a:schemeClr val="accent4"/>
              </a:solidFill>
              <a:prstDash val="solid"/>
              <a:round/>
              <a:headEnd type="none" w="med" len="med"/>
              <a:tailEnd type="none" w="med" len="med"/>
            </a:ln>
          </p:spPr>
        </p:cxnSp>
        <p:grpSp>
          <p:nvGrpSpPr>
            <p:cNvPr id="268" name="Google Shape;440;p17"/>
            <p:cNvGrpSpPr/>
            <p:nvPr/>
          </p:nvGrpSpPr>
          <p:grpSpPr>
            <a:xfrm>
              <a:off x="6335552" y="-45952"/>
              <a:ext cx="482600" cy="482600"/>
              <a:chOff x="-83525" y="4333650"/>
              <a:chExt cx="539700" cy="539700"/>
            </a:xfrm>
          </p:grpSpPr>
          <p:sp>
            <p:nvSpPr>
              <p:cNvPr id="1049229" name="Google Shape;441;p17"/>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30" name="Google Shape;442;p17"/>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269" name="Google Shape;443;p17"/>
            <p:cNvGrpSpPr/>
            <p:nvPr/>
          </p:nvGrpSpPr>
          <p:grpSpPr>
            <a:xfrm>
              <a:off x="8347110" y="3885135"/>
              <a:ext cx="344976" cy="344976"/>
              <a:chOff x="-83525" y="4333650"/>
              <a:chExt cx="539700" cy="539700"/>
            </a:xfrm>
          </p:grpSpPr>
          <p:sp>
            <p:nvSpPr>
              <p:cNvPr id="1049231" name="Google Shape;444;p17"/>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32" name="Google Shape;445;p17"/>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270" name="Google Shape;446;p17"/>
            <p:cNvGrpSpPr/>
            <p:nvPr/>
          </p:nvGrpSpPr>
          <p:grpSpPr>
            <a:xfrm>
              <a:off x="748661" y="3711952"/>
              <a:ext cx="566361" cy="566361"/>
              <a:chOff x="-83525" y="4333650"/>
              <a:chExt cx="539700" cy="539700"/>
            </a:xfrm>
          </p:grpSpPr>
          <p:sp>
            <p:nvSpPr>
              <p:cNvPr id="1049233" name="Google Shape;447;p17"/>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34" name="Google Shape;448;p17"/>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271" name="Google Shape;449;p17"/>
            <p:cNvGrpSpPr/>
            <p:nvPr/>
          </p:nvGrpSpPr>
          <p:grpSpPr>
            <a:xfrm>
              <a:off x="297778" y="1107973"/>
              <a:ext cx="482600" cy="482600"/>
              <a:chOff x="-83525" y="4333650"/>
              <a:chExt cx="539700" cy="539700"/>
            </a:xfrm>
          </p:grpSpPr>
          <p:sp>
            <p:nvSpPr>
              <p:cNvPr id="1049235" name="Google Shape;450;p17"/>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36" name="Google Shape;451;p17"/>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272" name="Google Shape;452;p17"/>
            <p:cNvGrpSpPr/>
            <p:nvPr/>
          </p:nvGrpSpPr>
          <p:grpSpPr>
            <a:xfrm>
              <a:off x="403685" y="3351435"/>
              <a:ext cx="344976" cy="344976"/>
              <a:chOff x="-83525" y="4333650"/>
              <a:chExt cx="539700" cy="539700"/>
            </a:xfrm>
          </p:grpSpPr>
          <p:sp>
            <p:nvSpPr>
              <p:cNvPr id="1049237" name="Google Shape;453;p17"/>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38" name="Google Shape;454;p17"/>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273" name="Google Shape;455;p17"/>
            <p:cNvGrpSpPr/>
            <p:nvPr/>
          </p:nvGrpSpPr>
          <p:grpSpPr>
            <a:xfrm>
              <a:off x="910235" y="669360"/>
              <a:ext cx="344976" cy="344976"/>
              <a:chOff x="-83525" y="4333650"/>
              <a:chExt cx="539700" cy="539700"/>
            </a:xfrm>
          </p:grpSpPr>
          <p:sp>
            <p:nvSpPr>
              <p:cNvPr id="1049239" name="Google Shape;456;p17"/>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40" name="Google Shape;457;p17"/>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sp>
        <p:nvSpPr>
          <p:cNvPr id="1049241" name="Google Shape;458;p17"/>
          <p:cNvSpPr txBox="1">
            <a:spLocks noGrp="1"/>
          </p:cNvSpPr>
          <p:nvPr>
            <p:ph type="title"/>
          </p:nvPr>
        </p:nvSpPr>
        <p:spPr>
          <a:xfrm>
            <a:off x="3221500" y="1872900"/>
            <a:ext cx="5268900" cy="841800"/>
          </a:xfrm>
          <a:prstGeom prst="rect"/>
        </p:spPr>
        <p:txBody>
          <a:bodyPr anchor="ctr" anchorCtr="0" bIns="91425" lIns="91425" rIns="91425" spcFirstLastPara="1" tIns="91425" wrap="square">
            <a:noAutofit/>
          </a:bodyPr>
          <a:lstStyle>
            <a:lvl1pPr algn="l" lvl="0" rtl="0">
              <a:spcBef>
                <a:spcPts val="0"/>
              </a:spcBef>
              <a:spcAft>
                <a:spcPts val="0"/>
              </a:spcAft>
              <a:buSzPts val="3600"/>
              <a:buNone/>
              <a:defRPr sz="4300"/>
            </a:lvl1pPr>
            <a:lvl2pPr algn="l" lvl="1" rtl="0">
              <a:spcBef>
                <a:spcPts val="0"/>
              </a:spcBef>
              <a:spcAft>
                <a:spcPts val="0"/>
              </a:spcAft>
              <a:buSzPts val="3600"/>
              <a:buNone/>
              <a:defRPr sz="3600"/>
            </a:lvl2pPr>
            <a:lvl3pPr algn="l" lvl="2" rtl="0">
              <a:spcBef>
                <a:spcPts val="0"/>
              </a:spcBef>
              <a:spcAft>
                <a:spcPts val="0"/>
              </a:spcAft>
              <a:buSzPts val="3600"/>
              <a:buNone/>
              <a:defRPr sz="3600"/>
            </a:lvl3pPr>
            <a:lvl4pPr algn="l" lvl="3" rtl="0">
              <a:spcBef>
                <a:spcPts val="0"/>
              </a:spcBef>
              <a:spcAft>
                <a:spcPts val="0"/>
              </a:spcAft>
              <a:buSzPts val="3600"/>
              <a:buNone/>
              <a:defRPr sz="3600"/>
            </a:lvl4pPr>
            <a:lvl5pPr algn="l" lvl="4" rtl="0">
              <a:spcBef>
                <a:spcPts val="0"/>
              </a:spcBef>
              <a:spcAft>
                <a:spcPts val="0"/>
              </a:spcAft>
              <a:buSzPts val="3600"/>
              <a:buNone/>
              <a:defRPr sz="3600"/>
            </a:lvl5pPr>
            <a:lvl6pPr algn="l" lvl="5" rtl="0">
              <a:spcBef>
                <a:spcPts val="0"/>
              </a:spcBef>
              <a:spcAft>
                <a:spcPts val="0"/>
              </a:spcAft>
              <a:buSzPts val="3600"/>
              <a:buNone/>
              <a:defRPr sz="3600"/>
            </a:lvl6pPr>
            <a:lvl7pPr algn="l" lvl="6" rtl="0">
              <a:spcBef>
                <a:spcPts val="0"/>
              </a:spcBef>
              <a:spcAft>
                <a:spcPts val="0"/>
              </a:spcAft>
              <a:buSzPts val="3600"/>
              <a:buNone/>
              <a:defRPr sz="3600"/>
            </a:lvl7pPr>
            <a:lvl8pPr algn="l" lvl="7" rtl="0">
              <a:spcBef>
                <a:spcPts val="0"/>
              </a:spcBef>
              <a:spcAft>
                <a:spcPts val="0"/>
              </a:spcAft>
              <a:buSzPts val="3600"/>
              <a:buNone/>
              <a:defRPr sz="3600"/>
            </a:lvl8pPr>
            <a:lvl9pPr algn="l" lvl="8" rtl="0">
              <a:spcBef>
                <a:spcPts val="0"/>
              </a:spcBef>
              <a:spcAft>
                <a:spcPts val="0"/>
              </a:spcAft>
              <a:buSzPts val="3600"/>
              <a:buNone/>
              <a:defRPr sz="3600"/>
            </a:lvl9pPr>
          </a:lstStyle>
          <a:p/>
        </p:txBody>
      </p:sp>
      <p:sp>
        <p:nvSpPr>
          <p:cNvPr id="1049242" name="Google Shape;459;p17"/>
          <p:cNvSpPr txBox="1">
            <a:spLocks noGrp="1"/>
          </p:cNvSpPr>
          <p:nvPr>
            <p:ph type="title" idx="2" hasCustomPrompt="1"/>
          </p:nvPr>
        </p:nvSpPr>
        <p:spPr>
          <a:xfrm>
            <a:off x="1172013" y="1921500"/>
            <a:ext cx="1550100" cy="1300500"/>
          </a:xfrm>
          <a:prstGeom prst="rect"/>
          <a:noFill/>
          <a:ln>
            <a:noFill/>
          </a:ln>
        </p:spPr>
        <p:txBody>
          <a:bodyPr anchor="ctr" anchorCtr="0" bIns="91425" lIns="91425" rIns="91425" spcFirstLastPara="1" tIns="91425" wrap="square">
            <a:noAutofit/>
          </a:bodyPr>
          <a:lstStyle>
            <a:lvl1pPr algn="ctr" lvl="0" rtl="0">
              <a:spcBef>
                <a:spcPts val="0"/>
              </a:spcBef>
              <a:spcAft>
                <a:spcPts val="0"/>
              </a:spcAft>
              <a:buSzPts val="6000"/>
              <a:buNone/>
              <a:defRPr sz="7500"/>
            </a:lvl1pPr>
            <a:lvl2pPr algn="ctr" lvl="1" rtl="0">
              <a:spcBef>
                <a:spcPts val="0"/>
              </a:spcBef>
              <a:spcAft>
                <a:spcPts val="0"/>
              </a:spcAft>
              <a:buSzPts val="6000"/>
              <a:buNone/>
              <a:defRPr sz="6000"/>
            </a:lvl2pPr>
            <a:lvl3pPr algn="ctr" lvl="2" rtl="0">
              <a:spcBef>
                <a:spcPts val="0"/>
              </a:spcBef>
              <a:spcAft>
                <a:spcPts val="0"/>
              </a:spcAft>
              <a:buSzPts val="6000"/>
              <a:buNone/>
              <a:defRPr sz="6000"/>
            </a:lvl3pPr>
            <a:lvl4pPr algn="ctr" lvl="3" rtl="0">
              <a:spcBef>
                <a:spcPts val="0"/>
              </a:spcBef>
              <a:spcAft>
                <a:spcPts val="0"/>
              </a:spcAft>
              <a:buSzPts val="6000"/>
              <a:buNone/>
              <a:defRPr sz="6000"/>
            </a:lvl4pPr>
            <a:lvl5pPr algn="ctr" lvl="4" rtl="0">
              <a:spcBef>
                <a:spcPts val="0"/>
              </a:spcBef>
              <a:spcAft>
                <a:spcPts val="0"/>
              </a:spcAft>
              <a:buSzPts val="6000"/>
              <a:buNone/>
              <a:defRPr sz="6000"/>
            </a:lvl5pPr>
            <a:lvl6pPr algn="ctr" lvl="5" rtl="0">
              <a:spcBef>
                <a:spcPts val="0"/>
              </a:spcBef>
              <a:spcAft>
                <a:spcPts val="0"/>
              </a:spcAft>
              <a:buSzPts val="6000"/>
              <a:buNone/>
              <a:defRPr sz="6000"/>
            </a:lvl6pPr>
            <a:lvl7pPr algn="ctr" lvl="6" rtl="0">
              <a:spcBef>
                <a:spcPts val="0"/>
              </a:spcBef>
              <a:spcAft>
                <a:spcPts val="0"/>
              </a:spcAft>
              <a:buSzPts val="6000"/>
              <a:buNone/>
              <a:defRPr sz="6000"/>
            </a:lvl7pPr>
            <a:lvl8pPr algn="ctr" lvl="7" rtl="0">
              <a:spcBef>
                <a:spcPts val="0"/>
              </a:spcBef>
              <a:spcAft>
                <a:spcPts val="0"/>
              </a:spcAft>
              <a:buSzPts val="6000"/>
              <a:buNone/>
              <a:defRPr sz="6000"/>
            </a:lvl8pPr>
            <a:lvl9pPr algn="ctr" lvl="8" rtl="0">
              <a:spcBef>
                <a:spcPts val="0"/>
              </a:spcBef>
              <a:spcAft>
                <a:spcPts val="0"/>
              </a:spcAft>
              <a:buSzPts val="6000"/>
              <a:buNone/>
              <a:defRPr sz="6000"/>
            </a:lvl9pPr>
          </a:lstStyle>
          <a:p>
            <a:r>
              <a:t>xx%</a:t>
            </a:r>
          </a:p>
        </p:txBody>
      </p:sp>
      <p:sp>
        <p:nvSpPr>
          <p:cNvPr id="1049243" name="Google Shape;460;p17"/>
          <p:cNvSpPr txBox="1">
            <a:spLocks noGrp="1"/>
          </p:cNvSpPr>
          <p:nvPr>
            <p:ph type="subTitle" idx="1"/>
          </p:nvPr>
        </p:nvSpPr>
        <p:spPr>
          <a:xfrm rot="462">
            <a:off x="3221487" y="2639862"/>
            <a:ext cx="2233200" cy="630600"/>
          </a:xfrm>
          <a:prstGeom prst="rect"/>
          <a:noFill/>
          <a:ln>
            <a:noFill/>
          </a:ln>
        </p:spPr>
        <p:txBody>
          <a:bodyPr anchor="t" anchorCtr="0" bIns="91425" lIns="91425" rIns="91425" spcFirstLastPara="1" tIns="91425" wrap="square">
            <a:noAutofit/>
          </a:bodyPr>
          <a:lstStyle>
            <a:lvl1pPr lvl="0" rtl="0">
              <a:lnSpc>
                <a:spcPct val="100000"/>
              </a:lnSpc>
              <a:spcBef>
                <a:spcPts val="0"/>
              </a:spcBef>
              <a:spcAft>
                <a:spcPts val="0"/>
              </a:spcAft>
              <a:buSzPts val="1400"/>
              <a:buNone/>
            </a:lvl1pPr>
            <a:lvl2pPr lvl="1" rtl="0">
              <a:lnSpc>
                <a:spcPct val="100000"/>
              </a:lnSpc>
              <a:spcBef>
                <a:spcPts val="1600"/>
              </a:spcBef>
              <a:spcAft>
                <a:spcPts val="0"/>
              </a:spcAft>
              <a:buSzPts val="1400"/>
              <a:buNone/>
            </a:lvl2pPr>
            <a:lvl3pPr lvl="2" rtl="0">
              <a:lnSpc>
                <a:spcPct val="100000"/>
              </a:lnSpc>
              <a:spcBef>
                <a:spcPts val="1600"/>
              </a:spcBef>
              <a:spcAft>
                <a:spcPts val="0"/>
              </a:spcAft>
              <a:buSzPts val="1400"/>
              <a:buNone/>
            </a:lvl3pPr>
            <a:lvl4pPr lvl="3" rtl="0">
              <a:lnSpc>
                <a:spcPct val="100000"/>
              </a:lnSpc>
              <a:spcBef>
                <a:spcPts val="1600"/>
              </a:spcBef>
              <a:spcAft>
                <a:spcPts val="0"/>
              </a:spcAft>
              <a:buSzPts val="1400"/>
              <a:buNone/>
            </a:lvl4pPr>
            <a:lvl5pPr lvl="4" rtl="0">
              <a:lnSpc>
                <a:spcPct val="100000"/>
              </a:lnSpc>
              <a:spcBef>
                <a:spcPts val="1600"/>
              </a:spcBef>
              <a:spcAft>
                <a:spcPts val="0"/>
              </a:spcAft>
              <a:buSzPts val="1400"/>
              <a:buNone/>
            </a:lvl5pPr>
            <a:lvl6pPr lvl="5" rtl="0">
              <a:lnSpc>
                <a:spcPct val="100000"/>
              </a:lnSpc>
              <a:spcBef>
                <a:spcPts val="1600"/>
              </a:spcBef>
              <a:spcAft>
                <a:spcPts val="0"/>
              </a:spcAft>
              <a:buSzPts val="1400"/>
              <a:buNone/>
            </a:lvl6pPr>
            <a:lvl7pPr lvl="6" rtl="0">
              <a:lnSpc>
                <a:spcPct val="100000"/>
              </a:lnSpc>
              <a:spcBef>
                <a:spcPts val="1600"/>
              </a:spcBef>
              <a:spcAft>
                <a:spcPts val="0"/>
              </a:spcAft>
              <a:buSzPts val="1400"/>
              <a:buNone/>
            </a:lvl7pPr>
            <a:lvl8pPr lvl="7" rtl="0">
              <a:lnSpc>
                <a:spcPct val="100000"/>
              </a:lnSpc>
              <a:spcBef>
                <a:spcPts val="1600"/>
              </a:spcBef>
              <a:spcAft>
                <a:spcPts val="0"/>
              </a:spcAft>
              <a:buSzPts val="1400"/>
              <a:buNone/>
            </a:lvl8pPr>
            <a:lvl9pPr lvl="8" rtl="0">
              <a:lnSpc>
                <a:spcPct val="100000"/>
              </a:lnSpc>
              <a:spcBef>
                <a:spcPts val="1600"/>
              </a:spcBef>
              <a:spcAft>
                <a:spcPts val="1600"/>
              </a:spcAft>
              <a:buSzPts val="1400"/>
              <a:buNone/>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header 4">
  <p:cSld name="SECTION_HEADER_1_1_1_1">
    <p:spTree>
      <p:nvGrpSpPr>
        <p:cNvPr id="322" name="Shape 461"/>
        <p:cNvGrpSpPr/>
        <p:nvPr/>
      </p:nvGrpSpPr>
      <p:grpSpPr>
        <a:xfrm>
          <a:off x="0" y="0"/>
          <a:ext cx="0" cy="0"/>
          <a:chOff x="0" y="0"/>
          <a:chExt cx="0" cy="0"/>
        </a:xfrm>
      </p:grpSpPr>
      <p:grpSp>
        <p:nvGrpSpPr>
          <p:cNvPr id="323" name="Google Shape;462;p18"/>
          <p:cNvGrpSpPr/>
          <p:nvPr/>
        </p:nvGrpSpPr>
        <p:grpSpPr>
          <a:xfrm rot="10800000" flipH="1">
            <a:off x="0" y="0"/>
            <a:ext cx="9144000" cy="5143500"/>
            <a:chOff x="0" y="0"/>
            <a:chExt cx="9144000" cy="5143500"/>
          </a:xfrm>
        </p:grpSpPr>
        <p:sp>
          <p:nvSpPr>
            <p:cNvPr id="1049361" name="Google Shape;463;p18"/>
            <p:cNvSpPr/>
            <p:nvPr/>
          </p:nvSpPr>
          <p:spPr>
            <a:xfrm>
              <a:off x="0" y="0"/>
              <a:ext cx="9144000" cy="5143500"/>
            </a:xfrm>
            <a:prstGeom prst="rect"/>
            <a:gradFill>
              <a:gsLst>
                <a:gs pos="0">
                  <a:srgbClr val="748BFF">
                    <a:alpha val="0"/>
                  </a:srgbClr>
                </a:gs>
                <a:gs pos="50000">
                  <a:srgbClr val="F3F3F3">
                    <a:alpha val="0"/>
                  </a:srgbClr>
                </a:gs>
                <a:gs pos="100000">
                  <a:srgbClr val="7659FF">
                    <a:alpha val="77254"/>
                  </a:srgbClr>
                </a:gs>
              </a:gsLst>
              <a:lin ang="16200038"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62" name="Google Shape;464;p18"/>
            <p:cNvSpPr/>
            <p:nvPr/>
          </p:nvSpPr>
          <p:spPr>
            <a:xfrm>
              <a:off x="0" y="0"/>
              <a:ext cx="9144000" cy="5143500"/>
            </a:xfrm>
            <a:prstGeom prst="rect"/>
            <a:gradFill>
              <a:gsLst>
                <a:gs pos="0">
                  <a:srgbClr val="20F8FD">
                    <a:alpha val="28627"/>
                  </a:srgbClr>
                </a:gs>
                <a:gs pos="50000">
                  <a:srgbClr val="0182AA">
                    <a:alpha val="35686"/>
                  </a:srgbClr>
                </a:gs>
                <a:gs pos="75000">
                  <a:srgbClr val="022E88">
                    <a:alpha val="34509"/>
                  </a:srgbClr>
                </a:gs>
                <a:gs pos="100000">
                  <a:srgbClr val="012060">
                    <a:alpha val="60392"/>
                  </a:srgbClr>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24" name="Google Shape;465;p18"/>
          <p:cNvGrpSpPr/>
          <p:nvPr/>
        </p:nvGrpSpPr>
        <p:grpSpPr>
          <a:xfrm>
            <a:off x="-43650" y="-89675"/>
            <a:ext cx="9262500" cy="5307900"/>
            <a:chOff x="-43650" y="-89675"/>
            <a:chExt cx="9262500" cy="5307900"/>
          </a:xfrm>
        </p:grpSpPr>
        <p:cxnSp>
          <p:nvCxnSpPr>
            <p:cNvPr id="3145887" name="Google Shape;466;p18"/>
            <p:cNvCxnSpPr>
              <a:cxnSpLocks/>
            </p:cNvCxnSpPr>
            <p:nvPr/>
          </p:nvCxnSpPr>
          <p:spPr>
            <a:xfrm flipH="1">
              <a:off x="7908875" y="-89675"/>
              <a:ext cx="910800" cy="5307900"/>
            </a:xfrm>
            <a:prstGeom prst="straightConnector1"/>
            <a:noFill/>
            <a:ln w="9525" cap="rnd" cmpd="sng">
              <a:solidFill>
                <a:schemeClr val="accent4"/>
              </a:solidFill>
              <a:prstDash val="solid"/>
              <a:round/>
              <a:headEnd type="none" w="med" len="med"/>
              <a:tailEnd type="none" w="med" len="med"/>
            </a:ln>
          </p:spPr>
        </p:cxnSp>
        <p:cxnSp>
          <p:nvCxnSpPr>
            <p:cNvPr id="3145888" name="Google Shape;467;p18"/>
            <p:cNvCxnSpPr>
              <a:cxnSpLocks/>
            </p:cNvCxnSpPr>
            <p:nvPr/>
          </p:nvCxnSpPr>
          <p:spPr>
            <a:xfrm>
              <a:off x="-43650" y="3621550"/>
              <a:ext cx="9262500" cy="1135200"/>
            </a:xfrm>
            <a:prstGeom prst="straightConnector1"/>
            <a:noFill/>
            <a:ln w="9525" cap="rnd" cmpd="sng">
              <a:solidFill>
                <a:schemeClr val="accent4"/>
              </a:solidFill>
              <a:prstDash val="solid"/>
              <a:round/>
              <a:headEnd type="none" w="med" len="med"/>
              <a:tailEnd type="none" w="med" len="med"/>
            </a:ln>
          </p:spPr>
        </p:cxnSp>
        <p:cxnSp>
          <p:nvCxnSpPr>
            <p:cNvPr id="3145889" name="Google Shape;468;p18"/>
            <p:cNvCxnSpPr>
              <a:cxnSpLocks/>
            </p:cNvCxnSpPr>
            <p:nvPr/>
          </p:nvCxnSpPr>
          <p:spPr>
            <a:xfrm>
              <a:off x="-21400" y="1263825"/>
              <a:ext cx="1989600" cy="3948300"/>
            </a:xfrm>
            <a:prstGeom prst="straightConnector1"/>
            <a:noFill/>
            <a:ln w="9525" cap="rnd" cmpd="sng">
              <a:solidFill>
                <a:schemeClr val="accent4"/>
              </a:solidFill>
              <a:prstDash val="solid"/>
              <a:round/>
              <a:headEnd type="none" w="med" len="med"/>
              <a:tailEnd type="none" w="med" len="med"/>
            </a:ln>
          </p:spPr>
        </p:cxnSp>
        <p:cxnSp>
          <p:nvCxnSpPr>
            <p:cNvPr id="3145890" name="Google Shape;469;p18"/>
            <p:cNvCxnSpPr>
              <a:cxnSpLocks/>
            </p:cNvCxnSpPr>
            <p:nvPr/>
          </p:nvCxnSpPr>
          <p:spPr>
            <a:xfrm rot="10800000" flipH="1">
              <a:off x="-33875" y="-70975"/>
              <a:ext cx="2732100" cy="2987700"/>
            </a:xfrm>
            <a:prstGeom prst="straightConnector1"/>
            <a:noFill/>
            <a:ln w="9525" cap="rnd" cmpd="sng">
              <a:solidFill>
                <a:schemeClr val="accent4"/>
              </a:solidFill>
              <a:prstDash val="solid"/>
              <a:round/>
              <a:headEnd type="none" w="med" len="med"/>
              <a:tailEnd type="none" w="med" len="med"/>
            </a:ln>
          </p:spPr>
        </p:cxnSp>
        <p:cxnSp>
          <p:nvCxnSpPr>
            <p:cNvPr id="3145891" name="Google Shape;470;p18"/>
            <p:cNvCxnSpPr>
              <a:cxnSpLocks/>
            </p:cNvCxnSpPr>
            <p:nvPr/>
          </p:nvCxnSpPr>
          <p:spPr>
            <a:xfrm>
              <a:off x="7251400" y="-64725"/>
              <a:ext cx="1952400" cy="2077200"/>
            </a:xfrm>
            <a:prstGeom prst="straightConnector1"/>
            <a:noFill/>
            <a:ln w="9525" cap="rnd" cmpd="sng">
              <a:solidFill>
                <a:schemeClr val="accent4"/>
              </a:solidFill>
              <a:prstDash val="solid"/>
              <a:round/>
              <a:headEnd type="none" w="med" len="med"/>
              <a:tailEnd type="none" w="med" len="med"/>
            </a:ln>
          </p:spPr>
        </p:cxnSp>
        <p:grpSp>
          <p:nvGrpSpPr>
            <p:cNvPr id="325" name="Google Shape;471;p18"/>
            <p:cNvGrpSpPr/>
            <p:nvPr/>
          </p:nvGrpSpPr>
          <p:grpSpPr>
            <a:xfrm>
              <a:off x="8337077" y="1118748"/>
              <a:ext cx="482600" cy="482600"/>
              <a:chOff x="-83525" y="4333650"/>
              <a:chExt cx="539700" cy="539700"/>
            </a:xfrm>
          </p:grpSpPr>
          <p:sp>
            <p:nvSpPr>
              <p:cNvPr id="1049363" name="Google Shape;472;p18"/>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64" name="Google Shape;473;p18"/>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26" name="Google Shape;474;p18"/>
            <p:cNvGrpSpPr/>
            <p:nvPr/>
          </p:nvGrpSpPr>
          <p:grpSpPr>
            <a:xfrm>
              <a:off x="8668547" y="2101235"/>
              <a:ext cx="344976" cy="344976"/>
              <a:chOff x="-83525" y="4333650"/>
              <a:chExt cx="539700" cy="539700"/>
            </a:xfrm>
          </p:grpSpPr>
          <p:sp>
            <p:nvSpPr>
              <p:cNvPr id="1049365" name="Google Shape;475;p18"/>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66" name="Google Shape;476;p18"/>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27" name="Google Shape;477;p18"/>
            <p:cNvGrpSpPr/>
            <p:nvPr/>
          </p:nvGrpSpPr>
          <p:grpSpPr>
            <a:xfrm>
              <a:off x="916890" y="3446705"/>
              <a:ext cx="666476" cy="666476"/>
              <a:chOff x="-83525" y="4333650"/>
              <a:chExt cx="539700" cy="539700"/>
            </a:xfrm>
          </p:grpSpPr>
          <p:sp>
            <p:nvSpPr>
              <p:cNvPr id="1049367" name="Google Shape;478;p18"/>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68" name="Google Shape;479;p18"/>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28" name="Google Shape;480;p18"/>
            <p:cNvGrpSpPr/>
            <p:nvPr/>
          </p:nvGrpSpPr>
          <p:grpSpPr>
            <a:xfrm>
              <a:off x="7832747" y="4411785"/>
              <a:ext cx="344976" cy="344976"/>
              <a:chOff x="-83525" y="4333650"/>
              <a:chExt cx="539700" cy="539700"/>
            </a:xfrm>
          </p:grpSpPr>
          <p:sp>
            <p:nvSpPr>
              <p:cNvPr id="1049369" name="Google Shape;481;p18"/>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70" name="Google Shape;482;p18"/>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29" name="Google Shape;483;p18"/>
            <p:cNvGrpSpPr/>
            <p:nvPr/>
          </p:nvGrpSpPr>
          <p:grpSpPr>
            <a:xfrm>
              <a:off x="7078022" y="4016673"/>
              <a:ext cx="344976" cy="344976"/>
              <a:chOff x="-83525" y="4333650"/>
              <a:chExt cx="539700" cy="539700"/>
            </a:xfrm>
          </p:grpSpPr>
          <p:sp>
            <p:nvSpPr>
              <p:cNvPr id="1049371" name="Google Shape;484;p18"/>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72" name="Google Shape;485;p18"/>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30" name="Google Shape;486;p18"/>
            <p:cNvGrpSpPr/>
            <p:nvPr/>
          </p:nvGrpSpPr>
          <p:grpSpPr>
            <a:xfrm>
              <a:off x="335397" y="2164173"/>
              <a:ext cx="344976" cy="344976"/>
              <a:chOff x="-83525" y="4333650"/>
              <a:chExt cx="539700" cy="539700"/>
            </a:xfrm>
          </p:grpSpPr>
          <p:sp>
            <p:nvSpPr>
              <p:cNvPr id="1049373" name="Google Shape;487;p18"/>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74" name="Google Shape;488;p18"/>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31" name="Google Shape;489;p18"/>
            <p:cNvGrpSpPr/>
            <p:nvPr/>
          </p:nvGrpSpPr>
          <p:grpSpPr>
            <a:xfrm>
              <a:off x="771997" y="801385"/>
              <a:ext cx="344976" cy="344976"/>
              <a:chOff x="-83525" y="4333650"/>
              <a:chExt cx="539700" cy="539700"/>
            </a:xfrm>
          </p:grpSpPr>
          <p:sp>
            <p:nvSpPr>
              <p:cNvPr id="1049375" name="Google Shape;490;p18"/>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76" name="Google Shape;491;p18"/>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sp>
        <p:nvSpPr>
          <p:cNvPr id="1049377" name="Google Shape;492;p18"/>
          <p:cNvSpPr txBox="1">
            <a:spLocks noGrp="1"/>
          </p:cNvSpPr>
          <p:nvPr>
            <p:ph type="title"/>
          </p:nvPr>
        </p:nvSpPr>
        <p:spPr>
          <a:xfrm>
            <a:off x="1539575" y="1840150"/>
            <a:ext cx="3971400" cy="841800"/>
          </a:xfrm>
          <a:prstGeom prst="rect"/>
        </p:spPr>
        <p:txBody>
          <a:bodyPr anchor="ctr" anchorCtr="0" bIns="91425" lIns="91425" rIns="91425" spcFirstLastPara="1" tIns="91425" wrap="square">
            <a:noAutofit/>
          </a:bodyPr>
          <a:lstStyle>
            <a:lvl1pPr algn="r" lvl="0" rtl="0">
              <a:spcBef>
                <a:spcPts val="0"/>
              </a:spcBef>
              <a:spcAft>
                <a:spcPts val="0"/>
              </a:spcAft>
              <a:buSzPts val="3600"/>
              <a:buNone/>
              <a:defRPr sz="4300"/>
            </a:lvl1pPr>
            <a:lvl2pPr algn="r" lvl="1" rtl="0">
              <a:spcBef>
                <a:spcPts val="0"/>
              </a:spcBef>
              <a:spcAft>
                <a:spcPts val="0"/>
              </a:spcAft>
              <a:buSzPts val="3600"/>
              <a:buNone/>
              <a:defRPr sz="3600"/>
            </a:lvl2pPr>
            <a:lvl3pPr algn="r" lvl="2" rtl="0">
              <a:spcBef>
                <a:spcPts val="0"/>
              </a:spcBef>
              <a:spcAft>
                <a:spcPts val="0"/>
              </a:spcAft>
              <a:buSzPts val="3600"/>
              <a:buNone/>
              <a:defRPr sz="3600"/>
            </a:lvl3pPr>
            <a:lvl4pPr algn="r" lvl="3" rtl="0">
              <a:spcBef>
                <a:spcPts val="0"/>
              </a:spcBef>
              <a:spcAft>
                <a:spcPts val="0"/>
              </a:spcAft>
              <a:buSzPts val="3600"/>
              <a:buNone/>
              <a:defRPr sz="3600"/>
            </a:lvl4pPr>
            <a:lvl5pPr algn="r" lvl="4" rtl="0">
              <a:spcBef>
                <a:spcPts val="0"/>
              </a:spcBef>
              <a:spcAft>
                <a:spcPts val="0"/>
              </a:spcAft>
              <a:buSzPts val="3600"/>
              <a:buNone/>
              <a:defRPr sz="3600"/>
            </a:lvl5pPr>
            <a:lvl6pPr algn="r" lvl="5" rtl="0">
              <a:spcBef>
                <a:spcPts val="0"/>
              </a:spcBef>
              <a:spcAft>
                <a:spcPts val="0"/>
              </a:spcAft>
              <a:buSzPts val="3600"/>
              <a:buNone/>
              <a:defRPr sz="3600"/>
            </a:lvl6pPr>
            <a:lvl7pPr algn="r" lvl="6" rtl="0">
              <a:spcBef>
                <a:spcPts val="0"/>
              </a:spcBef>
              <a:spcAft>
                <a:spcPts val="0"/>
              </a:spcAft>
              <a:buSzPts val="3600"/>
              <a:buNone/>
              <a:defRPr sz="3600"/>
            </a:lvl7pPr>
            <a:lvl8pPr algn="r" lvl="7" rtl="0">
              <a:spcBef>
                <a:spcPts val="0"/>
              </a:spcBef>
              <a:spcAft>
                <a:spcPts val="0"/>
              </a:spcAft>
              <a:buSzPts val="3600"/>
              <a:buNone/>
              <a:defRPr sz="3600"/>
            </a:lvl8pPr>
            <a:lvl9pPr algn="r" lvl="8" rtl="0">
              <a:spcBef>
                <a:spcPts val="0"/>
              </a:spcBef>
              <a:spcAft>
                <a:spcPts val="0"/>
              </a:spcAft>
              <a:buSzPts val="3600"/>
              <a:buNone/>
              <a:defRPr sz="3600"/>
            </a:lvl9pPr>
          </a:lstStyle>
          <a:p/>
        </p:txBody>
      </p:sp>
      <p:sp>
        <p:nvSpPr>
          <p:cNvPr id="1049378" name="Google Shape;493;p18"/>
          <p:cNvSpPr txBox="1">
            <a:spLocks noGrp="1"/>
          </p:cNvSpPr>
          <p:nvPr>
            <p:ph type="title" idx="2" hasCustomPrompt="1"/>
          </p:nvPr>
        </p:nvSpPr>
        <p:spPr>
          <a:xfrm>
            <a:off x="5987400" y="1888750"/>
            <a:ext cx="1550100" cy="1300500"/>
          </a:xfrm>
          <a:prstGeom prst="rect"/>
          <a:noFill/>
          <a:ln>
            <a:noFill/>
          </a:ln>
        </p:spPr>
        <p:txBody>
          <a:bodyPr anchor="ctr" anchorCtr="0" bIns="91425" lIns="91425" rIns="91425" spcFirstLastPara="1" tIns="91425" wrap="square">
            <a:noAutofit/>
          </a:bodyPr>
          <a:lstStyle>
            <a:lvl1pPr algn="ctr" lvl="0" rtl="0">
              <a:spcBef>
                <a:spcPts val="0"/>
              </a:spcBef>
              <a:spcAft>
                <a:spcPts val="0"/>
              </a:spcAft>
              <a:buSzPts val="6000"/>
              <a:buNone/>
              <a:defRPr sz="7500"/>
            </a:lvl1pPr>
            <a:lvl2pPr algn="ctr" lvl="1" rtl="0">
              <a:spcBef>
                <a:spcPts val="0"/>
              </a:spcBef>
              <a:spcAft>
                <a:spcPts val="0"/>
              </a:spcAft>
              <a:buSzPts val="6000"/>
              <a:buNone/>
              <a:defRPr sz="6000"/>
            </a:lvl2pPr>
            <a:lvl3pPr algn="ctr" lvl="2" rtl="0">
              <a:spcBef>
                <a:spcPts val="0"/>
              </a:spcBef>
              <a:spcAft>
                <a:spcPts val="0"/>
              </a:spcAft>
              <a:buSzPts val="6000"/>
              <a:buNone/>
              <a:defRPr sz="6000"/>
            </a:lvl3pPr>
            <a:lvl4pPr algn="ctr" lvl="3" rtl="0">
              <a:spcBef>
                <a:spcPts val="0"/>
              </a:spcBef>
              <a:spcAft>
                <a:spcPts val="0"/>
              </a:spcAft>
              <a:buSzPts val="6000"/>
              <a:buNone/>
              <a:defRPr sz="6000"/>
            </a:lvl4pPr>
            <a:lvl5pPr algn="ctr" lvl="4" rtl="0">
              <a:spcBef>
                <a:spcPts val="0"/>
              </a:spcBef>
              <a:spcAft>
                <a:spcPts val="0"/>
              </a:spcAft>
              <a:buSzPts val="6000"/>
              <a:buNone/>
              <a:defRPr sz="6000"/>
            </a:lvl5pPr>
            <a:lvl6pPr algn="ctr" lvl="5" rtl="0">
              <a:spcBef>
                <a:spcPts val="0"/>
              </a:spcBef>
              <a:spcAft>
                <a:spcPts val="0"/>
              </a:spcAft>
              <a:buSzPts val="6000"/>
              <a:buNone/>
              <a:defRPr sz="6000"/>
            </a:lvl6pPr>
            <a:lvl7pPr algn="ctr" lvl="6" rtl="0">
              <a:spcBef>
                <a:spcPts val="0"/>
              </a:spcBef>
              <a:spcAft>
                <a:spcPts val="0"/>
              </a:spcAft>
              <a:buSzPts val="6000"/>
              <a:buNone/>
              <a:defRPr sz="6000"/>
            </a:lvl7pPr>
            <a:lvl8pPr algn="ctr" lvl="7" rtl="0">
              <a:spcBef>
                <a:spcPts val="0"/>
              </a:spcBef>
              <a:spcAft>
                <a:spcPts val="0"/>
              </a:spcAft>
              <a:buSzPts val="6000"/>
              <a:buNone/>
              <a:defRPr sz="6000"/>
            </a:lvl8pPr>
            <a:lvl9pPr algn="ctr" lvl="8" rtl="0">
              <a:spcBef>
                <a:spcPts val="0"/>
              </a:spcBef>
              <a:spcAft>
                <a:spcPts val="0"/>
              </a:spcAft>
              <a:buSzPts val="6000"/>
              <a:buNone/>
              <a:defRPr sz="6000"/>
            </a:lvl9pPr>
          </a:lstStyle>
          <a:p>
            <a:r>
              <a:t>xx%</a:t>
            </a:r>
          </a:p>
        </p:txBody>
      </p:sp>
      <p:sp>
        <p:nvSpPr>
          <p:cNvPr id="1049379" name="Google Shape;494;p18"/>
          <p:cNvSpPr txBox="1">
            <a:spLocks noGrp="1"/>
          </p:cNvSpPr>
          <p:nvPr>
            <p:ph type="subTitle" idx="1"/>
          </p:nvPr>
        </p:nvSpPr>
        <p:spPr>
          <a:xfrm rot="462">
            <a:off x="3277675" y="2607112"/>
            <a:ext cx="2233200" cy="630600"/>
          </a:xfrm>
          <a:prstGeom prst="rect"/>
          <a:noFill/>
          <a:ln>
            <a:noFill/>
          </a:ln>
        </p:spPr>
        <p:txBody>
          <a:bodyPr anchor="t" anchorCtr="0" bIns="91425" lIns="91425" rIns="91425" spcFirstLastPara="1" tIns="91425" wrap="square">
            <a:noAutofit/>
          </a:bodyPr>
          <a:lstStyle>
            <a:lvl1pPr algn="r" lvl="0" rtl="0">
              <a:lnSpc>
                <a:spcPct val="100000"/>
              </a:lnSpc>
              <a:spcBef>
                <a:spcPts val="0"/>
              </a:spcBef>
              <a:spcAft>
                <a:spcPts val="0"/>
              </a:spcAft>
              <a:buSzPts val="1400"/>
              <a:buNone/>
            </a:lvl1pPr>
            <a:lvl2pPr algn="r" lvl="1" rtl="0">
              <a:lnSpc>
                <a:spcPct val="100000"/>
              </a:lnSpc>
              <a:spcBef>
                <a:spcPts val="1600"/>
              </a:spcBef>
              <a:spcAft>
                <a:spcPts val="0"/>
              </a:spcAft>
              <a:buSzPts val="1400"/>
              <a:buNone/>
            </a:lvl2pPr>
            <a:lvl3pPr algn="r" lvl="2" rtl="0">
              <a:lnSpc>
                <a:spcPct val="100000"/>
              </a:lnSpc>
              <a:spcBef>
                <a:spcPts val="1600"/>
              </a:spcBef>
              <a:spcAft>
                <a:spcPts val="0"/>
              </a:spcAft>
              <a:buSzPts val="1400"/>
              <a:buNone/>
            </a:lvl3pPr>
            <a:lvl4pPr algn="r" lvl="3" rtl="0">
              <a:lnSpc>
                <a:spcPct val="100000"/>
              </a:lnSpc>
              <a:spcBef>
                <a:spcPts val="1600"/>
              </a:spcBef>
              <a:spcAft>
                <a:spcPts val="0"/>
              </a:spcAft>
              <a:buSzPts val="1400"/>
              <a:buNone/>
            </a:lvl4pPr>
            <a:lvl5pPr algn="r" lvl="4" rtl="0">
              <a:lnSpc>
                <a:spcPct val="100000"/>
              </a:lnSpc>
              <a:spcBef>
                <a:spcPts val="1600"/>
              </a:spcBef>
              <a:spcAft>
                <a:spcPts val="0"/>
              </a:spcAft>
              <a:buSzPts val="1400"/>
              <a:buNone/>
            </a:lvl5pPr>
            <a:lvl6pPr algn="r" lvl="5" rtl="0">
              <a:lnSpc>
                <a:spcPct val="100000"/>
              </a:lnSpc>
              <a:spcBef>
                <a:spcPts val="1600"/>
              </a:spcBef>
              <a:spcAft>
                <a:spcPts val="0"/>
              </a:spcAft>
              <a:buSzPts val="1400"/>
              <a:buNone/>
            </a:lvl6pPr>
            <a:lvl7pPr algn="r" lvl="6" rtl="0">
              <a:lnSpc>
                <a:spcPct val="100000"/>
              </a:lnSpc>
              <a:spcBef>
                <a:spcPts val="1600"/>
              </a:spcBef>
              <a:spcAft>
                <a:spcPts val="0"/>
              </a:spcAft>
              <a:buSzPts val="1400"/>
              <a:buNone/>
            </a:lvl7pPr>
            <a:lvl8pPr algn="r" lvl="7" rtl="0">
              <a:lnSpc>
                <a:spcPct val="100000"/>
              </a:lnSpc>
              <a:spcBef>
                <a:spcPts val="1600"/>
              </a:spcBef>
              <a:spcAft>
                <a:spcPts val="0"/>
              </a:spcAft>
              <a:buSzPts val="1400"/>
              <a:buNone/>
            </a:lvl8pPr>
            <a:lvl9pPr algn="r" lvl="8" rtl="0">
              <a:lnSpc>
                <a:spcPct val="100000"/>
              </a:lnSpc>
              <a:spcBef>
                <a:spcPts val="1600"/>
              </a:spcBef>
              <a:spcAft>
                <a:spcPts val="1600"/>
              </a:spcAft>
              <a:buSzPts val="1400"/>
              <a:buNone/>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1">
  <p:cSld name="TITLE_ONLY_1">
    <p:spTree>
      <p:nvGrpSpPr>
        <p:cNvPr id="145" name="Shape 495"/>
        <p:cNvGrpSpPr/>
        <p:nvPr/>
      </p:nvGrpSpPr>
      <p:grpSpPr>
        <a:xfrm>
          <a:off x="0" y="0"/>
          <a:ext cx="0" cy="0"/>
          <a:chOff x="0" y="0"/>
          <a:chExt cx="0" cy="0"/>
        </a:xfrm>
      </p:grpSpPr>
      <p:grpSp>
        <p:nvGrpSpPr>
          <p:cNvPr id="146" name="Google Shape;496;p19"/>
          <p:cNvGrpSpPr/>
          <p:nvPr/>
        </p:nvGrpSpPr>
        <p:grpSpPr>
          <a:xfrm>
            <a:off x="0" y="0"/>
            <a:ext cx="9144000" cy="5143500"/>
            <a:chOff x="0" y="0"/>
            <a:chExt cx="9144000" cy="5143500"/>
          </a:xfrm>
        </p:grpSpPr>
        <p:sp>
          <p:nvSpPr>
            <p:cNvPr id="1048833" name="Google Shape;497;p19"/>
            <p:cNvSpPr/>
            <p:nvPr/>
          </p:nvSpPr>
          <p:spPr>
            <a:xfrm>
              <a:off x="0" y="0"/>
              <a:ext cx="9144000" cy="5143500"/>
            </a:xfrm>
            <a:prstGeom prst="rect"/>
            <a:gradFill>
              <a:gsLst>
                <a:gs pos="0">
                  <a:srgbClr val="748BFF">
                    <a:alpha val="0"/>
                  </a:srgbClr>
                </a:gs>
                <a:gs pos="50000">
                  <a:srgbClr val="F3F3F3">
                    <a:alpha val="0"/>
                  </a:srgbClr>
                </a:gs>
                <a:gs pos="100000">
                  <a:srgbClr val="7659FF">
                    <a:alpha val="77254"/>
                  </a:srgbClr>
                </a:gs>
              </a:gsLst>
              <a:lin ang="16200038"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34" name="Google Shape;498;p19"/>
            <p:cNvSpPr/>
            <p:nvPr/>
          </p:nvSpPr>
          <p:spPr>
            <a:xfrm>
              <a:off x="0" y="0"/>
              <a:ext cx="9144000" cy="5143500"/>
            </a:xfrm>
            <a:prstGeom prst="rect"/>
            <a:gradFill>
              <a:gsLst>
                <a:gs pos="0">
                  <a:srgbClr val="20F8FD">
                    <a:alpha val="28627"/>
                  </a:srgbClr>
                </a:gs>
                <a:gs pos="50000">
                  <a:srgbClr val="0182AA">
                    <a:alpha val="35686"/>
                  </a:srgbClr>
                </a:gs>
                <a:gs pos="75000">
                  <a:srgbClr val="022E88">
                    <a:alpha val="34509"/>
                  </a:srgbClr>
                </a:gs>
                <a:gs pos="100000">
                  <a:srgbClr val="012060">
                    <a:alpha val="60392"/>
                  </a:srgbClr>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47" name="Google Shape;499;p19"/>
          <p:cNvGrpSpPr/>
          <p:nvPr/>
        </p:nvGrpSpPr>
        <p:grpSpPr>
          <a:xfrm>
            <a:off x="-38625" y="-86000"/>
            <a:ext cx="9277700" cy="5409180"/>
            <a:chOff x="-38625" y="-86000"/>
            <a:chExt cx="9277700" cy="5409180"/>
          </a:xfrm>
        </p:grpSpPr>
        <p:cxnSp>
          <p:nvCxnSpPr>
            <p:cNvPr id="3145756" name="Google Shape;500;p19"/>
            <p:cNvCxnSpPr>
              <a:cxnSpLocks/>
            </p:cNvCxnSpPr>
            <p:nvPr/>
          </p:nvCxnSpPr>
          <p:spPr>
            <a:xfrm>
              <a:off x="7441175" y="-66725"/>
              <a:ext cx="1747500" cy="1473900"/>
            </a:xfrm>
            <a:prstGeom prst="straightConnector1"/>
            <a:noFill/>
            <a:ln w="9525" cap="rnd" cmpd="sng">
              <a:solidFill>
                <a:schemeClr val="accent4"/>
              </a:solidFill>
              <a:prstDash val="solid"/>
              <a:round/>
              <a:headEnd type="none" w="med" len="med"/>
              <a:tailEnd type="none" w="med" len="med"/>
            </a:ln>
          </p:spPr>
        </p:cxnSp>
        <p:cxnSp>
          <p:nvCxnSpPr>
            <p:cNvPr id="3145757" name="Google Shape;501;p19"/>
            <p:cNvCxnSpPr>
              <a:cxnSpLocks/>
            </p:cNvCxnSpPr>
            <p:nvPr/>
          </p:nvCxnSpPr>
          <p:spPr>
            <a:xfrm>
              <a:off x="7143150" y="4924000"/>
              <a:ext cx="2054400" cy="78900"/>
            </a:xfrm>
            <a:prstGeom prst="straightConnector1"/>
            <a:noFill/>
            <a:ln w="9525" cap="rnd" cmpd="sng">
              <a:solidFill>
                <a:schemeClr val="accent4"/>
              </a:solidFill>
              <a:prstDash val="solid"/>
              <a:round/>
              <a:headEnd type="none" w="med" len="med"/>
              <a:tailEnd type="none" w="med" len="med"/>
            </a:ln>
          </p:spPr>
        </p:cxnSp>
        <p:cxnSp>
          <p:nvCxnSpPr>
            <p:cNvPr id="3145758" name="Google Shape;502;p19"/>
            <p:cNvCxnSpPr>
              <a:cxnSpLocks/>
            </p:cNvCxnSpPr>
            <p:nvPr/>
          </p:nvCxnSpPr>
          <p:spPr>
            <a:xfrm flipH="1">
              <a:off x="8911300" y="-73150"/>
              <a:ext cx="32100" cy="1516500"/>
            </a:xfrm>
            <a:prstGeom prst="straightConnector1"/>
            <a:noFill/>
            <a:ln w="9525" cap="rnd" cmpd="sng">
              <a:solidFill>
                <a:schemeClr val="accent4"/>
              </a:solidFill>
              <a:prstDash val="solid"/>
              <a:round/>
              <a:headEnd type="none" w="med" len="med"/>
              <a:tailEnd type="none" w="med" len="med"/>
            </a:ln>
          </p:spPr>
        </p:cxnSp>
        <p:cxnSp>
          <p:nvCxnSpPr>
            <p:cNvPr id="3145759" name="Google Shape;503;p19"/>
            <p:cNvCxnSpPr>
              <a:cxnSpLocks/>
            </p:cNvCxnSpPr>
            <p:nvPr/>
          </p:nvCxnSpPr>
          <p:spPr>
            <a:xfrm>
              <a:off x="7420475" y="241725"/>
              <a:ext cx="1818600" cy="533400"/>
            </a:xfrm>
            <a:prstGeom prst="straightConnector1"/>
            <a:noFill/>
            <a:ln w="9525" cap="rnd" cmpd="sng">
              <a:solidFill>
                <a:schemeClr val="accent4"/>
              </a:solidFill>
              <a:prstDash val="solid"/>
              <a:round/>
              <a:headEnd type="none" w="med" len="med"/>
              <a:tailEnd type="none" w="med" len="med"/>
            </a:ln>
          </p:spPr>
        </p:cxnSp>
        <p:cxnSp>
          <p:nvCxnSpPr>
            <p:cNvPr id="3145760" name="Google Shape;504;p19"/>
            <p:cNvCxnSpPr>
              <a:cxnSpLocks/>
            </p:cNvCxnSpPr>
            <p:nvPr/>
          </p:nvCxnSpPr>
          <p:spPr>
            <a:xfrm flipH="1">
              <a:off x="-38625" y="-86000"/>
              <a:ext cx="879000" cy="2615400"/>
            </a:xfrm>
            <a:prstGeom prst="straightConnector1"/>
            <a:noFill/>
            <a:ln w="9525" cap="rnd" cmpd="sng">
              <a:solidFill>
                <a:schemeClr val="accent4"/>
              </a:solidFill>
              <a:prstDash val="solid"/>
              <a:round/>
              <a:headEnd type="none" w="med" len="med"/>
              <a:tailEnd type="none" w="med" len="med"/>
            </a:ln>
          </p:spPr>
        </p:cxnSp>
        <p:cxnSp>
          <p:nvCxnSpPr>
            <p:cNvPr id="3145761" name="Google Shape;505;p19"/>
            <p:cNvCxnSpPr>
              <a:cxnSpLocks/>
            </p:cNvCxnSpPr>
            <p:nvPr/>
          </p:nvCxnSpPr>
          <p:spPr>
            <a:xfrm>
              <a:off x="-28475" y="4707700"/>
              <a:ext cx="1767000" cy="507600"/>
            </a:xfrm>
            <a:prstGeom prst="straightConnector1"/>
            <a:noFill/>
            <a:ln w="9525" cap="rnd" cmpd="sng">
              <a:solidFill>
                <a:schemeClr val="accent4"/>
              </a:solidFill>
              <a:prstDash val="solid"/>
              <a:round/>
              <a:headEnd type="none" w="med" len="med"/>
              <a:tailEnd type="none" w="med" len="med"/>
            </a:ln>
          </p:spPr>
        </p:cxnSp>
        <p:grpSp>
          <p:nvGrpSpPr>
            <p:cNvPr id="148" name="Google Shape;506;p19"/>
            <p:cNvGrpSpPr/>
            <p:nvPr/>
          </p:nvGrpSpPr>
          <p:grpSpPr>
            <a:xfrm>
              <a:off x="8673562" y="431300"/>
              <a:ext cx="507588" cy="507588"/>
              <a:chOff x="-83525" y="4333650"/>
              <a:chExt cx="539700" cy="539700"/>
            </a:xfrm>
          </p:grpSpPr>
          <p:sp>
            <p:nvSpPr>
              <p:cNvPr id="1048835" name="Google Shape;507;p19"/>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36" name="Google Shape;508;p19"/>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49" name="Google Shape;509;p19"/>
            <p:cNvGrpSpPr/>
            <p:nvPr/>
          </p:nvGrpSpPr>
          <p:grpSpPr>
            <a:xfrm>
              <a:off x="7364046" y="-29918"/>
              <a:ext cx="723360" cy="723360"/>
              <a:chOff x="-83525" y="4333650"/>
              <a:chExt cx="539700" cy="539700"/>
            </a:xfrm>
          </p:grpSpPr>
          <p:sp>
            <p:nvSpPr>
              <p:cNvPr id="1048837" name="Google Shape;510;p19"/>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38" name="Google Shape;511;p19"/>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50" name="Google Shape;512;p19"/>
            <p:cNvGrpSpPr/>
            <p:nvPr/>
          </p:nvGrpSpPr>
          <p:grpSpPr>
            <a:xfrm>
              <a:off x="206291" y="1036783"/>
              <a:ext cx="389178" cy="389178"/>
              <a:chOff x="-83525" y="4333650"/>
              <a:chExt cx="539700" cy="539700"/>
            </a:xfrm>
          </p:grpSpPr>
          <p:sp>
            <p:nvSpPr>
              <p:cNvPr id="1048839" name="Google Shape;513;p19"/>
              <p:cNvSpPr/>
              <p:nvPr/>
            </p:nvSpPr>
            <p:spPr>
              <a:xfrm>
                <a:off x="-83525" y="4333650"/>
                <a:ext cx="539700" cy="539700"/>
              </a:xfrm>
              <a:prstGeom prst="ellipse"/>
              <a:gradFill>
                <a:gsLst>
                  <a:gs pos="0">
                    <a:schemeClr val="dk1"/>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40" name="Google Shape;514;p19"/>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51" name="Google Shape;515;p19"/>
            <p:cNvGrpSpPr/>
            <p:nvPr/>
          </p:nvGrpSpPr>
          <p:grpSpPr>
            <a:xfrm>
              <a:off x="1009541" y="107783"/>
              <a:ext cx="389178" cy="389178"/>
              <a:chOff x="-83525" y="4333650"/>
              <a:chExt cx="539700" cy="539700"/>
            </a:xfrm>
          </p:grpSpPr>
          <p:sp>
            <p:nvSpPr>
              <p:cNvPr id="1048841" name="Google Shape;516;p19"/>
              <p:cNvSpPr/>
              <p:nvPr/>
            </p:nvSpPr>
            <p:spPr>
              <a:xfrm>
                <a:off x="-83525" y="4333650"/>
                <a:ext cx="539700" cy="539700"/>
              </a:xfrm>
              <a:prstGeom prst="ellipse"/>
              <a:gradFill>
                <a:gsLst>
                  <a:gs pos="0">
                    <a:schemeClr val="dk1"/>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42" name="Google Shape;517;p19"/>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52" name="Google Shape;518;p19"/>
            <p:cNvGrpSpPr/>
            <p:nvPr/>
          </p:nvGrpSpPr>
          <p:grpSpPr>
            <a:xfrm>
              <a:off x="7441171" y="4599820"/>
              <a:ext cx="723360" cy="723360"/>
              <a:chOff x="617531" y="4467715"/>
              <a:chExt cx="539700" cy="539700"/>
            </a:xfrm>
          </p:grpSpPr>
          <p:sp>
            <p:nvSpPr>
              <p:cNvPr id="1048843" name="Google Shape;519;p19"/>
              <p:cNvSpPr/>
              <p:nvPr/>
            </p:nvSpPr>
            <p:spPr>
              <a:xfrm>
                <a:off x="617531" y="4467715"/>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44" name="Google Shape;520;p19"/>
              <p:cNvSpPr/>
              <p:nvPr/>
            </p:nvSpPr>
            <p:spPr>
              <a:xfrm>
                <a:off x="726656" y="4576765"/>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sp>
        <p:nvSpPr>
          <p:cNvPr id="1048845" name="Google Shape;521;p19"/>
          <p:cNvSpPr txBox="1">
            <a:spLocks noGrp="1"/>
          </p:cNvSpPr>
          <p:nvPr>
            <p:ph type="title"/>
          </p:nvPr>
        </p:nvSpPr>
        <p:spPr>
          <a:xfrm>
            <a:off x="720000" y="540000"/>
            <a:ext cx="7704000" cy="634500"/>
          </a:xfrm>
          <a:prstGeom prst="rect"/>
        </p:spPr>
        <p:txBody>
          <a:bodyPr anchor="t" anchorCtr="0" bIns="91425" lIns="91425" rIns="91425" spcFirstLastPara="1" tIns="91425" wrap="square">
            <a:noAutofit/>
          </a:bodyPr>
          <a:lstStyle>
            <a:lvl1pPr lvl="0" rtl="0">
              <a:spcBef>
                <a:spcPts val="0"/>
              </a:spcBef>
              <a:spcAft>
                <a:spcPts val="0"/>
              </a:spcAft>
              <a:buSzPts val="3100"/>
              <a:buNone/>
            </a:lvl1pPr>
            <a:lvl2pPr lvl="1" rtl="0">
              <a:spcBef>
                <a:spcPts val="0"/>
              </a:spcBef>
              <a:spcAft>
                <a:spcPts val="0"/>
              </a:spcAft>
              <a:buSzPts val="3100"/>
              <a:buNone/>
            </a:lvl2pPr>
            <a:lvl3pPr lvl="2" rtl="0">
              <a:spcBef>
                <a:spcPts val="0"/>
              </a:spcBef>
              <a:spcAft>
                <a:spcPts val="0"/>
              </a:spcAft>
              <a:buSzPts val="3100"/>
              <a:buNone/>
            </a:lvl3pPr>
            <a:lvl4pPr lvl="3" rtl="0">
              <a:spcBef>
                <a:spcPts val="0"/>
              </a:spcBef>
              <a:spcAft>
                <a:spcPts val="0"/>
              </a:spcAft>
              <a:buSzPts val="3100"/>
              <a:buNone/>
            </a:lvl4pPr>
            <a:lvl5pPr lvl="4" rtl="0">
              <a:spcBef>
                <a:spcPts val="0"/>
              </a:spcBef>
              <a:spcAft>
                <a:spcPts val="0"/>
              </a:spcAft>
              <a:buSzPts val="3100"/>
              <a:buNone/>
            </a:lvl5pPr>
            <a:lvl6pPr lvl="5" rtl="0">
              <a:spcBef>
                <a:spcPts val="0"/>
              </a:spcBef>
              <a:spcAft>
                <a:spcPts val="0"/>
              </a:spcAft>
              <a:buSzPts val="3100"/>
              <a:buNone/>
            </a:lvl6pPr>
            <a:lvl7pPr lvl="6" rtl="0">
              <a:spcBef>
                <a:spcPts val="0"/>
              </a:spcBef>
              <a:spcAft>
                <a:spcPts val="0"/>
              </a:spcAft>
              <a:buSzPts val="3100"/>
              <a:buNone/>
            </a:lvl7pPr>
            <a:lvl8pPr lvl="7" rtl="0">
              <a:spcBef>
                <a:spcPts val="0"/>
              </a:spcBef>
              <a:spcAft>
                <a:spcPts val="0"/>
              </a:spcAft>
              <a:buSzPts val="3100"/>
              <a:buNone/>
            </a:lvl8pPr>
            <a:lvl9pPr lvl="8" rtl="0">
              <a:spcBef>
                <a:spcPts val="0"/>
              </a:spcBef>
              <a:spcAft>
                <a:spcPts val="0"/>
              </a:spcAft>
              <a:buSzPts val="3100"/>
              <a:buNone/>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ext">
  <p:cSld name="SECTION_TITLE_AND_DESCRIPTION_1">
    <p:spTree>
      <p:nvGrpSpPr>
        <p:cNvPr id="347" name="Shape 522"/>
        <p:cNvGrpSpPr/>
        <p:nvPr/>
      </p:nvGrpSpPr>
      <p:grpSpPr>
        <a:xfrm>
          <a:off x="0" y="0"/>
          <a:ext cx="0" cy="0"/>
          <a:chOff x="0" y="0"/>
          <a:chExt cx="0" cy="0"/>
        </a:xfrm>
      </p:grpSpPr>
      <p:grpSp>
        <p:nvGrpSpPr>
          <p:cNvPr id="348" name="Google Shape;523;p20"/>
          <p:cNvGrpSpPr/>
          <p:nvPr/>
        </p:nvGrpSpPr>
        <p:grpSpPr>
          <a:xfrm>
            <a:off x="0" y="0"/>
            <a:ext cx="9144000" cy="5143500"/>
            <a:chOff x="0" y="0"/>
            <a:chExt cx="9144000" cy="5143500"/>
          </a:xfrm>
        </p:grpSpPr>
        <p:sp>
          <p:nvSpPr>
            <p:cNvPr id="1049435" name="Google Shape;524;p20"/>
            <p:cNvSpPr/>
            <p:nvPr/>
          </p:nvSpPr>
          <p:spPr>
            <a:xfrm>
              <a:off x="0" y="0"/>
              <a:ext cx="9144000" cy="5143500"/>
            </a:xfrm>
            <a:prstGeom prst="rect"/>
            <a:gradFill>
              <a:gsLst>
                <a:gs pos="0">
                  <a:srgbClr val="748BFF">
                    <a:alpha val="0"/>
                  </a:srgbClr>
                </a:gs>
                <a:gs pos="50000">
                  <a:srgbClr val="F3F3F3">
                    <a:alpha val="0"/>
                  </a:srgbClr>
                </a:gs>
                <a:gs pos="100000">
                  <a:srgbClr val="7659FF">
                    <a:alpha val="77254"/>
                  </a:srgbClr>
                </a:gs>
              </a:gsLst>
              <a:lin ang="16200038"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36" name="Google Shape;525;p20"/>
            <p:cNvSpPr/>
            <p:nvPr/>
          </p:nvSpPr>
          <p:spPr>
            <a:xfrm>
              <a:off x="0" y="0"/>
              <a:ext cx="9144000" cy="5143500"/>
            </a:xfrm>
            <a:prstGeom prst="rect"/>
            <a:gradFill>
              <a:gsLst>
                <a:gs pos="0">
                  <a:srgbClr val="20F8FD">
                    <a:alpha val="28627"/>
                  </a:srgbClr>
                </a:gs>
                <a:gs pos="50000">
                  <a:srgbClr val="0182AA">
                    <a:alpha val="35686"/>
                  </a:srgbClr>
                </a:gs>
                <a:gs pos="75000">
                  <a:srgbClr val="022E88">
                    <a:alpha val="34509"/>
                  </a:srgbClr>
                </a:gs>
                <a:gs pos="100000">
                  <a:srgbClr val="012060">
                    <a:alpha val="60392"/>
                  </a:srgbClr>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49" name="Google Shape;526;p20"/>
          <p:cNvGrpSpPr/>
          <p:nvPr/>
        </p:nvGrpSpPr>
        <p:grpSpPr>
          <a:xfrm>
            <a:off x="-49850" y="-102075"/>
            <a:ext cx="9227925" cy="5291725"/>
            <a:chOff x="-49850" y="-102075"/>
            <a:chExt cx="9227925" cy="5291725"/>
          </a:xfrm>
        </p:grpSpPr>
        <p:cxnSp>
          <p:nvCxnSpPr>
            <p:cNvPr id="3145904" name="Google Shape;527;p20"/>
            <p:cNvCxnSpPr>
              <a:cxnSpLocks/>
            </p:cNvCxnSpPr>
            <p:nvPr/>
          </p:nvCxnSpPr>
          <p:spPr>
            <a:xfrm rot="10800000" flipH="1">
              <a:off x="7254825" y="4167775"/>
              <a:ext cx="1921200" cy="1002600"/>
            </a:xfrm>
            <a:prstGeom prst="straightConnector1"/>
            <a:noFill/>
            <a:ln w="9525" cap="rnd" cmpd="sng">
              <a:solidFill>
                <a:schemeClr val="accent4"/>
              </a:solidFill>
              <a:prstDash val="solid"/>
              <a:round/>
              <a:headEnd type="none" w="med" len="med"/>
              <a:tailEnd type="none" w="med" len="med"/>
            </a:ln>
          </p:spPr>
        </p:cxnSp>
        <p:cxnSp>
          <p:nvCxnSpPr>
            <p:cNvPr id="3145905" name="Google Shape;528;p20"/>
            <p:cNvCxnSpPr>
              <a:cxnSpLocks/>
            </p:cNvCxnSpPr>
            <p:nvPr/>
          </p:nvCxnSpPr>
          <p:spPr>
            <a:xfrm rot="10800000">
              <a:off x="-6475" y="3339075"/>
              <a:ext cx="1098900" cy="1812000"/>
            </a:xfrm>
            <a:prstGeom prst="straightConnector1"/>
            <a:noFill/>
            <a:ln w="9525" cap="rnd" cmpd="sng">
              <a:solidFill>
                <a:schemeClr val="accent4"/>
              </a:solidFill>
              <a:prstDash val="solid"/>
              <a:round/>
              <a:headEnd type="none" w="med" len="med"/>
              <a:tailEnd type="none" w="med" len="med"/>
            </a:ln>
          </p:spPr>
        </p:cxnSp>
        <p:cxnSp>
          <p:nvCxnSpPr>
            <p:cNvPr id="3145906" name="Google Shape;529;p20"/>
            <p:cNvCxnSpPr>
              <a:cxnSpLocks/>
            </p:cNvCxnSpPr>
            <p:nvPr/>
          </p:nvCxnSpPr>
          <p:spPr>
            <a:xfrm rot="10800000">
              <a:off x="-12750" y="1623250"/>
              <a:ext cx="552600" cy="3566400"/>
            </a:xfrm>
            <a:prstGeom prst="straightConnector1"/>
            <a:noFill/>
            <a:ln w="9525" cap="rnd" cmpd="sng">
              <a:solidFill>
                <a:schemeClr val="accent4"/>
              </a:solidFill>
              <a:prstDash val="solid"/>
              <a:round/>
              <a:headEnd type="none" w="med" len="med"/>
              <a:tailEnd type="none" w="med" len="med"/>
            </a:ln>
          </p:spPr>
        </p:cxnSp>
        <p:cxnSp>
          <p:nvCxnSpPr>
            <p:cNvPr id="3145907" name="Google Shape;530;p20"/>
            <p:cNvCxnSpPr>
              <a:cxnSpLocks/>
            </p:cNvCxnSpPr>
            <p:nvPr/>
          </p:nvCxnSpPr>
          <p:spPr>
            <a:xfrm>
              <a:off x="8604325" y="-92425"/>
              <a:ext cx="552600" cy="2628300"/>
            </a:xfrm>
            <a:prstGeom prst="straightConnector1"/>
            <a:noFill/>
            <a:ln w="9525" cap="rnd" cmpd="sng">
              <a:solidFill>
                <a:schemeClr val="accent4"/>
              </a:solidFill>
              <a:prstDash val="solid"/>
              <a:round/>
              <a:headEnd type="none" w="med" len="med"/>
              <a:tailEnd type="none" w="med" len="med"/>
            </a:ln>
          </p:spPr>
        </p:cxnSp>
        <p:grpSp>
          <p:nvGrpSpPr>
            <p:cNvPr id="350" name="Google Shape;531;p20"/>
            <p:cNvGrpSpPr/>
            <p:nvPr/>
          </p:nvGrpSpPr>
          <p:grpSpPr>
            <a:xfrm rot="10800000" flipH="1">
              <a:off x="120119" y="3681259"/>
              <a:ext cx="419725" cy="419725"/>
              <a:chOff x="-83525" y="4333650"/>
              <a:chExt cx="539700" cy="539700"/>
            </a:xfrm>
          </p:grpSpPr>
          <p:sp>
            <p:nvSpPr>
              <p:cNvPr id="1049437" name="Google Shape;532;p20"/>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38" name="Google Shape;533;p20"/>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51" name="Google Shape;534;p20"/>
            <p:cNvGrpSpPr/>
            <p:nvPr/>
          </p:nvGrpSpPr>
          <p:grpSpPr>
            <a:xfrm rot="10800000" flipH="1">
              <a:off x="8126742" y="4257592"/>
              <a:ext cx="599661" cy="599607"/>
              <a:chOff x="-83525" y="4333650"/>
              <a:chExt cx="539700" cy="539700"/>
            </a:xfrm>
          </p:grpSpPr>
          <p:sp>
            <p:nvSpPr>
              <p:cNvPr id="1049439" name="Google Shape;535;p20"/>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40" name="Google Shape;536;p20"/>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52" name="Google Shape;537;p20"/>
            <p:cNvGrpSpPr/>
            <p:nvPr/>
          </p:nvGrpSpPr>
          <p:grpSpPr>
            <a:xfrm rot="10800000" flipH="1">
              <a:off x="8756294" y="1412909"/>
              <a:ext cx="419725" cy="419725"/>
              <a:chOff x="-83525" y="4333650"/>
              <a:chExt cx="539700" cy="539700"/>
            </a:xfrm>
          </p:grpSpPr>
          <p:sp>
            <p:nvSpPr>
              <p:cNvPr id="1049441" name="Google Shape;538;p20"/>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42" name="Google Shape;539;p20"/>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cxnSp>
          <p:nvCxnSpPr>
            <p:cNvPr id="3145908" name="Google Shape;540;p20"/>
            <p:cNvCxnSpPr>
              <a:cxnSpLocks/>
            </p:cNvCxnSpPr>
            <p:nvPr/>
          </p:nvCxnSpPr>
          <p:spPr>
            <a:xfrm rot="10800000" flipH="1">
              <a:off x="-49850" y="-102075"/>
              <a:ext cx="4440900" cy="1216200"/>
            </a:xfrm>
            <a:prstGeom prst="straightConnector1"/>
            <a:noFill/>
            <a:ln w="9525" cap="rnd" cmpd="sng">
              <a:solidFill>
                <a:schemeClr val="accent4"/>
              </a:solidFill>
              <a:prstDash val="solid"/>
              <a:round/>
              <a:headEnd type="none" w="med" len="med"/>
              <a:tailEnd type="none" w="med" len="med"/>
            </a:ln>
          </p:spPr>
        </p:cxnSp>
        <p:cxnSp>
          <p:nvCxnSpPr>
            <p:cNvPr id="3145909" name="Google Shape;541;p20"/>
            <p:cNvCxnSpPr>
              <a:cxnSpLocks/>
            </p:cNvCxnSpPr>
            <p:nvPr/>
          </p:nvCxnSpPr>
          <p:spPr>
            <a:xfrm>
              <a:off x="3015475" y="-58500"/>
              <a:ext cx="6162600" cy="848400"/>
            </a:xfrm>
            <a:prstGeom prst="straightConnector1"/>
            <a:noFill/>
            <a:ln w="9525" cap="rnd" cmpd="sng">
              <a:solidFill>
                <a:schemeClr val="accent4"/>
              </a:solidFill>
              <a:prstDash val="solid"/>
              <a:round/>
              <a:headEnd type="none" w="med" len="med"/>
              <a:tailEnd type="none" w="med" len="med"/>
            </a:ln>
          </p:spPr>
        </p:cxnSp>
        <p:grpSp>
          <p:nvGrpSpPr>
            <p:cNvPr id="353" name="Google Shape;542;p20"/>
            <p:cNvGrpSpPr/>
            <p:nvPr/>
          </p:nvGrpSpPr>
          <p:grpSpPr>
            <a:xfrm rot="10800000" flipH="1">
              <a:off x="218656" y="394747"/>
              <a:ext cx="1002709" cy="1002601"/>
              <a:chOff x="-83525" y="4333650"/>
              <a:chExt cx="539700" cy="539700"/>
            </a:xfrm>
          </p:grpSpPr>
          <p:sp>
            <p:nvSpPr>
              <p:cNvPr id="1049443" name="Google Shape;543;p20"/>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44" name="Google Shape;544;p20"/>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54" name="Google Shape;545;p20"/>
            <p:cNvGrpSpPr/>
            <p:nvPr/>
          </p:nvGrpSpPr>
          <p:grpSpPr>
            <a:xfrm rot="10800000" flipH="1">
              <a:off x="807194" y="84334"/>
              <a:ext cx="419725" cy="419725"/>
              <a:chOff x="-83525" y="4333650"/>
              <a:chExt cx="539700" cy="539700"/>
            </a:xfrm>
          </p:grpSpPr>
          <p:sp>
            <p:nvSpPr>
              <p:cNvPr id="1049445" name="Google Shape;546;p20"/>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46" name="Google Shape;547;p20"/>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55" name="Google Shape;548;p20"/>
            <p:cNvGrpSpPr/>
            <p:nvPr/>
          </p:nvGrpSpPr>
          <p:grpSpPr>
            <a:xfrm rot="10800000" flipH="1">
              <a:off x="4275169" y="330146"/>
              <a:ext cx="419725" cy="419725"/>
              <a:chOff x="-83525" y="4333650"/>
              <a:chExt cx="539700" cy="539700"/>
            </a:xfrm>
          </p:grpSpPr>
          <p:sp>
            <p:nvSpPr>
              <p:cNvPr id="1049447" name="Google Shape;549;p20"/>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48" name="Google Shape;550;p20"/>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sp>
        <p:nvSpPr>
          <p:cNvPr id="1049449" name="Google Shape;551;p20"/>
          <p:cNvSpPr txBox="1">
            <a:spLocks noGrp="1"/>
          </p:cNvSpPr>
          <p:nvPr>
            <p:ph type="subTitle" idx="1"/>
          </p:nvPr>
        </p:nvSpPr>
        <p:spPr>
          <a:xfrm>
            <a:off x="5025625" y="3064425"/>
            <a:ext cx="2891400" cy="1052100"/>
          </a:xfrm>
          <a:prstGeom prst="rect"/>
        </p:spPr>
        <p:txBody>
          <a:bodyPr anchor="t" anchorCtr="0" bIns="91425" lIns="91425" rIns="91425" spcFirstLastPara="1" tIns="91425" wrap="square">
            <a:noAutofit/>
          </a:bodyPr>
          <a:lstStyle>
            <a:lvl1pPr lvl="0" rtl="0">
              <a:lnSpc>
                <a:spcPct val="100000"/>
              </a:lnSpc>
              <a:spcBef>
                <a:spcPts val="0"/>
              </a:spcBef>
              <a:spcAft>
                <a:spcPts val="0"/>
              </a:spcAft>
              <a:buSzPts val="1400"/>
              <a:buNone/>
            </a:lvl1pPr>
            <a:lvl2pPr algn="r" lvl="1" rtl="0">
              <a:lnSpc>
                <a:spcPct val="100000"/>
              </a:lnSpc>
              <a:spcBef>
                <a:spcPts val="0"/>
              </a:spcBef>
              <a:spcAft>
                <a:spcPts val="0"/>
              </a:spcAft>
              <a:buSzPts val="1400"/>
              <a:buNone/>
            </a:lvl2pPr>
            <a:lvl3pPr algn="r" lvl="2" rtl="0">
              <a:lnSpc>
                <a:spcPct val="100000"/>
              </a:lnSpc>
              <a:spcBef>
                <a:spcPts val="1600"/>
              </a:spcBef>
              <a:spcAft>
                <a:spcPts val="0"/>
              </a:spcAft>
              <a:buSzPts val="1400"/>
              <a:buNone/>
            </a:lvl3pPr>
            <a:lvl4pPr algn="r" lvl="3" rtl="0">
              <a:lnSpc>
                <a:spcPct val="100000"/>
              </a:lnSpc>
              <a:spcBef>
                <a:spcPts val="1600"/>
              </a:spcBef>
              <a:spcAft>
                <a:spcPts val="0"/>
              </a:spcAft>
              <a:buSzPts val="1400"/>
              <a:buNone/>
            </a:lvl4pPr>
            <a:lvl5pPr algn="r" lvl="4" rtl="0">
              <a:lnSpc>
                <a:spcPct val="100000"/>
              </a:lnSpc>
              <a:spcBef>
                <a:spcPts val="1600"/>
              </a:spcBef>
              <a:spcAft>
                <a:spcPts val="0"/>
              </a:spcAft>
              <a:buSzPts val="1400"/>
              <a:buNone/>
            </a:lvl5pPr>
            <a:lvl6pPr algn="r" lvl="5" rtl="0">
              <a:lnSpc>
                <a:spcPct val="100000"/>
              </a:lnSpc>
              <a:spcBef>
                <a:spcPts val="1600"/>
              </a:spcBef>
              <a:spcAft>
                <a:spcPts val="0"/>
              </a:spcAft>
              <a:buSzPts val="1400"/>
              <a:buNone/>
            </a:lvl6pPr>
            <a:lvl7pPr algn="r" lvl="6" rtl="0">
              <a:lnSpc>
                <a:spcPct val="100000"/>
              </a:lnSpc>
              <a:spcBef>
                <a:spcPts val="1600"/>
              </a:spcBef>
              <a:spcAft>
                <a:spcPts val="0"/>
              </a:spcAft>
              <a:buSzPts val="1400"/>
              <a:buNone/>
            </a:lvl7pPr>
            <a:lvl8pPr algn="r" lvl="7" rtl="0">
              <a:lnSpc>
                <a:spcPct val="100000"/>
              </a:lnSpc>
              <a:spcBef>
                <a:spcPts val="1600"/>
              </a:spcBef>
              <a:spcAft>
                <a:spcPts val="0"/>
              </a:spcAft>
              <a:buSzPts val="1400"/>
              <a:buNone/>
            </a:lvl8pPr>
            <a:lvl9pPr algn="r" lvl="8" rtl="0">
              <a:lnSpc>
                <a:spcPct val="100000"/>
              </a:lnSpc>
              <a:spcBef>
                <a:spcPts val="1600"/>
              </a:spcBef>
              <a:spcAft>
                <a:spcPts val="1600"/>
              </a:spcAft>
              <a:buSzPts val="1400"/>
              <a:buNone/>
            </a:lvl9pPr>
          </a:lstStyle>
          <a:p/>
        </p:txBody>
      </p:sp>
      <p:sp>
        <p:nvSpPr>
          <p:cNvPr id="1049450" name="Google Shape;552;p20"/>
          <p:cNvSpPr txBox="1">
            <a:spLocks noGrp="1"/>
          </p:cNvSpPr>
          <p:nvPr>
            <p:ph type="title"/>
          </p:nvPr>
        </p:nvSpPr>
        <p:spPr>
          <a:xfrm>
            <a:off x="5025674" y="1026975"/>
            <a:ext cx="2891400" cy="2063700"/>
          </a:xfrm>
          <a:prstGeom prst="rect"/>
          <a:noFill/>
          <a:ln>
            <a:noFill/>
          </a:ln>
        </p:spPr>
        <p:txBody>
          <a:bodyPr anchor="b" anchorCtr="0" bIns="91425" lIns="91425" rIns="91425" spcFirstLastPara="1" tIns="91425" wrap="square">
            <a:noAutofit/>
          </a:bodyPr>
          <a:lstStyle>
            <a:lvl1pPr algn="l" lvl="0" rtl="0">
              <a:spcBef>
                <a:spcPts val="0"/>
              </a:spcBef>
              <a:spcAft>
                <a:spcPts val="0"/>
              </a:spcAft>
              <a:buSzPts val="3100"/>
              <a:buNone/>
            </a:lvl1pPr>
            <a:lvl2pPr algn="r" lvl="1" rtl="0">
              <a:spcBef>
                <a:spcPts val="0"/>
              </a:spcBef>
              <a:spcAft>
                <a:spcPts val="0"/>
              </a:spcAft>
              <a:buSzPts val="3600"/>
              <a:buNone/>
              <a:defRPr sz="3600"/>
            </a:lvl2pPr>
            <a:lvl3pPr algn="r" lvl="2" rtl="0">
              <a:spcBef>
                <a:spcPts val="0"/>
              </a:spcBef>
              <a:spcAft>
                <a:spcPts val="0"/>
              </a:spcAft>
              <a:buSzPts val="3600"/>
              <a:buNone/>
              <a:defRPr sz="3600"/>
            </a:lvl3pPr>
            <a:lvl4pPr algn="r" lvl="3" rtl="0">
              <a:spcBef>
                <a:spcPts val="0"/>
              </a:spcBef>
              <a:spcAft>
                <a:spcPts val="0"/>
              </a:spcAft>
              <a:buSzPts val="3600"/>
              <a:buNone/>
              <a:defRPr sz="3600"/>
            </a:lvl4pPr>
            <a:lvl5pPr algn="r" lvl="4" rtl="0">
              <a:spcBef>
                <a:spcPts val="0"/>
              </a:spcBef>
              <a:spcAft>
                <a:spcPts val="0"/>
              </a:spcAft>
              <a:buSzPts val="3600"/>
              <a:buNone/>
              <a:defRPr sz="3600"/>
            </a:lvl5pPr>
            <a:lvl6pPr algn="r" lvl="5" rtl="0">
              <a:spcBef>
                <a:spcPts val="0"/>
              </a:spcBef>
              <a:spcAft>
                <a:spcPts val="0"/>
              </a:spcAft>
              <a:buSzPts val="3600"/>
              <a:buNone/>
              <a:defRPr sz="3600"/>
            </a:lvl6pPr>
            <a:lvl7pPr algn="r" lvl="6" rtl="0">
              <a:spcBef>
                <a:spcPts val="0"/>
              </a:spcBef>
              <a:spcAft>
                <a:spcPts val="0"/>
              </a:spcAft>
              <a:buSzPts val="3600"/>
              <a:buNone/>
              <a:defRPr sz="3600"/>
            </a:lvl7pPr>
            <a:lvl8pPr algn="r" lvl="7" rtl="0">
              <a:spcBef>
                <a:spcPts val="0"/>
              </a:spcBef>
              <a:spcAft>
                <a:spcPts val="0"/>
              </a:spcAft>
              <a:buSzPts val="3600"/>
              <a:buNone/>
              <a:defRPr sz="3600"/>
            </a:lvl8pPr>
            <a:lvl9pPr algn="r" lvl="8" rtl="0">
              <a:spcBef>
                <a:spcPts val="0"/>
              </a:spcBef>
              <a:spcAft>
                <a:spcPts val="0"/>
              </a:spcAft>
              <a:buSzPts val="3600"/>
              <a:buNone/>
              <a:defRPr sz="3600"/>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211" name="Shape 44"/>
        <p:cNvGrpSpPr/>
        <p:nvPr/>
      </p:nvGrpSpPr>
      <p:grpSpPr>
        <a:xfrm>
          <a:off x="0" y="0"/>
          <a:ext cx="0" cy="0"/>
          <a:chOff x="0" y="0"/>
          <a:chExt cx="0" cy="0"/>
        </a:xfrm>
      </p:grpSpPr>
      <p:grpSp>
        <p:nvGrpSpPr>
          <p:cNvPr id="212" name="Google Shape;45;p3"/>
          <p:cNvGrpSpPr/>
          <p:nvPr/>
        </p:nvGrpSpPr>
        <p:grpSpPr>
          <a:xfrm>
            <a:off x="0" y="0"/>
            <a:ext cx="9144000" cy="5143500"/>
            <a:chOff x="0" y="0"/>
            <a:chExt cx="9144000" cy="5143500"/>
          </a:xfrm>
        </p:grpSpPr>
        <p:sp>
          <p:nvSpPr>
            <p:cNvPr id="1049042" name="Google Shape;46;p3"/>
            <p:cNvSpPr/>
            <p:nvPr/>
          </p:nvSpPr>
          <p:spPr>
            <a:xfrm>
              <a:off x="0" y="0"/>
              <a:ext cx="9144000" cy="5143500"/>
            </a:xfrm>
            <a:prstGeom prst="rect"/>
            <a:gradFill>
              <a:gsLst>
                <a:gs pos="0">
                  <a:srgbClr val="20F8FD">
                    <a:alpha val="28627"/>
                  </a:srgbClr>
                </a:gs>
                <a:gs pos="50000">
                  <a:srgbClr val="0182AA">
                    <a:alpha val="35686"/>
                  </a:srgbClr>
                </a:gs>
                <a:gs pos="75000">
                  <a:srgbClr val="022E88">
                    <a:alpha val="34509"/>
                  </a:srgbClr>
                </a:gs>
                <a:gs pos="100000">
                  <a:srgbClr val="012060">
                    <a:alpha val="60392"/>
                  </a:srgbClr>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43" name="Google Shape;47;p3"/>
            <p:cNvSpPr/>
            <p:nvPr/>
          </p:nvSpPr>
          <p:spPr>
            <a:xfrm>
              <a:off x="0" y="0"/>
              <a:ext cx="9144000" cy="5143500"/>
            </a:xfrm>
            <a:prstGeom prst="rect"/>
            <a:gradFill>
              <a:gsLst>
                <a:gs pos="0">
                  <a:srgbClr val="748BFF">
                    <a:alpha val="0"/>
                  </a:srgbClr>
                </a:gs>
                <a:gs pos="50000">
                  <a:srgbClr val="F3F3F3">
                    <a:alpha val="0"/>
                  </a:srgbClr>
                </a:gs>
                <a:gs pos="100000">
                  <a:srgbClr val="7659FF">
                    <a:alpha val="77254"/>
                  </a:srgbClr>
                </a:gs>
              </a:gsLst>
              <a:lin ang="0"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213" name="Google Shape;48;p3"/>
          <p:cNvGrpSpPr/>
          <p:nvPr/>
        </p:nvGrpSpPr>
        <p:grpSpPr>
          <a:xfrm>
            <a:off x="-57340" y="-86000"/>
            <a:ext cx="9209740" cy="5293875"/>
            <a:chOff x="-57340" y="-86000"/>
            <a:chExt cx="9209740" cy="5293875"/>
          </a:xfrm>
        </p:grpSpPr>
        <p:cxnSp>
          <p:nvCxnSpPr>
            <p:cNvPr id="3145794" name="Google Shape;49;p3"/>
            <p:cNvCxnSpPr>
              <a:cxnSpLocks/>
            </p:cNvCxnSpPr>
            <p:nvPr/>
          </p:nvCxnSpPr>
          <p:spPr>
            <a:xfrm flipH="1">
              <a:off x="-38625" y="-86000"/>
              <a:ext cx="879000" cy="2615400"/>
            </a:xfrm>
            <a:prstGeom prst="straightConnector1"/>
            <a:noFill/>
            <a:ln w="9525" cap="rnd" cmpd="sng">
              <a:solidFill>
                <a:schemeClr val="accent4"/>
              </a:solidFill>
              <a:prstDash val="solid"/>
              <a:round/>
              <a:headEnd type="none" w="med" len="med"/>
              <a:tailEnd type="none" w="med" len="med"/>
            </a:ln>
          </p:spPr>
        </p:cxnSp>
        <p:cxnSp>
          <p:nvCxnSpPr>
            <p:cNvPr id="3145795" name="Google Shape;50;p3"/>
            <p:cNvCxnSpPr>
              <a:cxnSpLocks/>
            </p:cNvCxnSpPr>
            <p:nvPr/>
          </p:nvCxnSpPr>
          <p:spPr>
            <a:xfrm>
              <a:off x="2100" y="224950"/>
              <a:ext cx="9150300" cy="168300"/>
            </a:xfrm>
            <a:prstGeom prst="straightConnector1"/>
            <a:noFill/>
            <a:ln w="9525" cap="rnd" cmpd="sng">
              <a:solidFill>
                <a:schemeClr val="accent4"/>
              </a:solidFill>
              <a:prstDash val="solid"/>
              <a:round/>
              <a:headEnd type="none" w="med" len="med"/>
              <a:tailEnd type="none" w="med" len="med"/>
            </a:ln>
          </p:spPr>
        </p:cxnSp>
        <p:cxnSp>
          <p:nvCxnSpPr>
            <p:cNvPr id="3145796" name="Google Shape;51;p3"/>
            <p:cNvCxnSpPr>
              <a:cxnSpLocks/>
            </p:cNvCxnSpPr>
            <p:nvPr/>
          </p:nvCxnSpPr>
          <p:spPr>
            <a:xfrm>
              <a:off x="7997725" y="-37700"/>
              <a:ext cx="1153800" cy="3187200"/>
            </a:xfrm>
            <a:prstGeom prst="straightConnector1"/>
            <a:noFill/>
            <a:ln w="9525" cap="rnd" cmpd="sng">
              <a:solidFill>
                <a:schemeClr val="accent4"/>
              </a:solidFill>
              <a:prstDash val="solid"/>
              <a:round/>
              <a:headEnd type="none" w="med" len="med"/>
              <a:tailEnd type="none" w="med" len="med"/>
            </a:ln>
          </p:spPr>
        </p:cxnSp>
        <p:cxnSp>
          <p:nvCxnSpPr>
            <p:cNvPr id="3145797" name="Google Shape;52;p3"/>
            <p:cNvCxnSpPr>
              <a:cxnSpLocks/>
            </p:cNvCxnSpPr>
            <p:nvPr/>
          </p:nvCxnSpPr>
          <p:spPr>
            <a:xfrm>
              <a:off x="-11075" y="1777375"/>
              <a:ext cx="1284900" cy="3430500"/>
            </a:xfrm>
            <a:prstGeom prst="straightConnector1"/>
            <a:noFill/>
            <a:ln w="9525" cap="rnd" cmpd="sng">
              <a:solidFill>
                <a:schemeClr val="accent4"/>
              </a:solidFill>
              <a:prstDash val="solid"/>
              <a:round/>
              <a:headEnd type="none" w="med" len="med"/>
              <a:tailEnd type="none" w="med" len="med"/>
            </a:ln>
          </p:spPr>
        </p:cxnSp>
        <p:cxnSp>
          <p:nvCxnSpPr>
            <p:cNvPr id="3145798" name="Google Shape;53;p3"/>
            <p:cNvCxnSpPr>
              <a:cxnSpLocks/>
            </p:cNvCxnSpPr>
            <p:nvPr/>
          </p:nvCxnSpPr>
          <p:spPr>
            <a:xfrm>
              <a:off x="-30475" y="4227975"/>
              <a:ext cx="3823500" cy="929400"/>
            </a:xfrm>
            <a:prstGeom prst="straightConnector1"/>
            <a:noFill/>
            <a:ln w="9525" cap="rnd" cmpd="sng">
              <a:solidFill>
                <a:schemeClr val="accent4"/>
              </a:solidFill>
              <a:prstDash val="solid"/>
              <a:round/>
              <a:headEnd type="none" w="med" len="med"/>
              <a:tailEnd type="none" w="med" len="med"/>
            </a:ln>
          </p:spPr>
        </p:cxnSp>
        <p:grpSp>
          <p:nvGrpSpPr>
            <p:cNvPr id="214" name="Google Shape;54;p3"/>
            <p:cNvGrpSpPr/>
            <p:nvPr/>
          </p:nvGrpSpPr>
          <p:grpSpPr>
            <a:xfrm>
              <a:off x="525404" y="45408"/>
              <a:ext cx="389178" cy="389178"/>
              <a:chOff x="-83525" y="4333650"/>
              <a:chExt cx="539700" cy="539700"/>
            </a:xfrm>
          </p:grpSpPr>
          <p:sp>
            <p:nvSpPr>
              <p:cNvPr id="1049044" name="Google Shape;55;p3"/>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45" name="Google Shape;56;p3"/>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215" name="Google Shape;57;p3"/>
            <p:cNvGrpSpPr/>
            <p:nvPr/>
          </p:nvGrpSpPr>
          <p:grpSpPr>
            <a:xfrm>
              <a:off x="7894902" y="126998"/>
              <a:ext cx="482600" cy="482600"/>
              <a:chOff x="-83525" y="4333650"/>
              <a:chExt cx="539700" cy="539700"/>
            </a:xfrm>
          </p:grpSpPr>
          <p:sp>
            <p:nvSpPr>
              <p:cNvPr id="1049046" name="Google Shape;58;p3"/>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47" name="Google Shape;59;p3"/>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216" name="Google Shape;60;p3"/>
            <p:cNvGrpSpPr/>
            <p:nvPr/>
          </p:nvGrpSpPr>
          <p:grpSpPr>
            <a:xfrm>
              <a:off x="8668547" y="2101235"/>
              <a:ext cx="344976" cy="344976"/>
              <a:chOff x="-83525" y="4333650"/>
              <a:chExt cx="539700" cy="539700"/>
            </a:xfrm>
          </p:grpSpPr>
          <p:sp>
            <p:nvSpPr>
              <p:cNvPr id="1049048" name="Google Shape;61;p3"/>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49" name="Google Shape;62;p3"/>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217" name="Google Shape;63;p3"/>
            <p:cNvGrpSpPr/>
            <p:nvPr/>
          </p:nvGrpSpPr>
          <p:grpSpPr>
            <a:xfrm>
              <a:off x="758689" y="4234211"/>
              <a:ext cx="482600" cy="482600"/>
              <a:chOff x="-83525" y="4333650"/>
              <a:chExt cx="539700" cy="539700"/>
            </a:xfrm>
          </p:grpSpPr>
          <p:sp>
            <p:nvSpPr>
              <p:cNvPr id="1049050" name="Google Shape;64;p3"/>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51" name="Google Shape;65;p3"/>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218" name="Google Shape;66;p3"/>
            <p:cNvGrpSpPr/>
            <p:nvPr/>
          </p:nvGrpSpPr>
          <p:grpSpPr>
            <a:xfrm>
              <a:off x="-57340" y="1926598"/>
              <a:ext cx="344976" cy="344976"/>
              <a:chOff x="-83525" y="4333650"/>
              <a:chExt cx="539700" cy="539700"/>
            </a:xfrm>
          </p:grpSpPr>
          <p:sp>
            <p:nvSpPr>
              <p:cNvPr id="1049052" name="Google Shape;67;p3"/>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53" name="Google Shape;68;p3"/>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sp>
        <p:nvSpPr>
          <p:cNvPr id="1049054" name="Google Shape;69;p3"/>
          <p:cNvSpPr txBox="1">
            <a:spLocks noGrp="1"/>
          </p:cNvSpPr>
          <p:nvPr>
            <p:ph type="title"/>
          </p:nvPr>
        </p:nvSpPr>
        <p:spPr>
          <a:xfrm>
            <a:off x="4063800" y="2677350"/>
            <a:ext cx="4360200" cy="841800"/>
          </a:xfrm>
          <a:prstGeom prst="rect"/>
        </p:spPr>
        <p:txBody>
          <a:bodyPr anchor="ctr" anchorCtr="0" bIns="91425" lIns="91425" rIns="91425" spcFirstLastPara="1" tIns="91425" wrap="square">
            <a:noAutofit/>
          </a:bodyPr>
          <a:lstStyle>
            <a:lvl1pPr algn="ctr" lvl="0">
              <a:spcBef>
                <a:spcPts val="0"/>
              </a:spcBef>
              <a:spcAft>
                <a:spcPts val="0"/>
              </a:spcAft>
              <a:buSzPts val="3600"/>
              <a:buNone/>
              <a:defRPr sz="4300"/>
            </a:lvl1pPr>
            <a:lvl2pPr algn="ctr" lvl="1">
              <a:spcBef>
                <a:spcPts val="0"/>
              </a:spcBef>
              <a:spcAft>
                <a:spcPts val="0"/>
              </a:spcAft>
              <a:buSzPts val="3600"/>
              <a:buNone/>
              <a:defRPr sz="3600"/>
            </a:lvl2pPr>
            <a:lvl3pPr algn="ctr" lvl="2">
              <a:spcBef>
                <a:spcPts val="0"/>
              </a:spcBef>
              <a:spcAft>
                <a:spcPts val="0"/>
              </a:spcAft>
              <a:buSzPts val="3600"/>
              <a:buNone/>
              <a:defRPr sz="3600"/>
            </a:lvl3pPr>
            <a:lvl4pPr algn="ctr" lvl="3">
              <a:spcBef>
                <a:spcPts val="0"/>
              </a:spcBef>
              <a:spcAft>
                <a:spcPts val="0"/>
              </a:spcAft>
              <a:buSzPts val="3600"/>
              <a:buNone/>
              <a:defRPr sz="3600"/>
            </a:lvl4pPr>
            <a:lvl5pPr algn="ctr" lvl="4">
              <a:spcBef>
                <a:spcPts val="0"/>
              </a:spcBef>
              <a:spcAft>
                <a:spcPts val="0"/>
              </a:spcAft>
              <a:buSzPts val="3600"/>
              <a:buNone/>
              <a:defRPr sz="3600"/>
            </a:lvl5pPr>
            <a:lvl6pPr algn="ctr" lvl="5">
              <a:spcBef>
                <a:spcPts val="0"/>
              </a:spcBef>
              <a:spcAft>
                <a:spcPts val="0"/>
              </a:spcAft>
              <a:buSzPts val="3600"/>
              <a:buNone/>
              <a:defRPr sz="3600"/>
            </a:lvl6pPr>
            <a:lvl7pPr algn="ctr" lvl="6">
              <a:spcBef>
                <a:spcPts val="0"/>
              </a:spcBef>
              <a:spcAft>
                <a:spcPts val="0"/>
              </a:spcAft>
              <a:buSzPts val="3600"/>
              <a:buNone/>
              <a:defRPr sz="3600"/>
            </a:lvl7pPr>
            <a:lvl8pPr algn="ctr" lvl="7">
              <a:spcBef>
                <a:spcPts val="0"/>
              </a:spcBef>
              <a:spcAft>
                <a:spcPts val="0"/>
              </a:spcAft>
              <a:buSzPts val="3600"/>
              <a:buNone/>
              <a:defRPr sz="3600"/>
            </a:lvl8pPr>
            <a:lvl9pPr algn="ctr" lvl="8">
              <a:spcBef>
                <a:spcPts val="0"/>
              </a:spcBef>
              <a:spcAft>
                <a:spcPts val="0"/>
              </a:spcAft>
              <a:buSzPts val="3600"/>
              <a:buNone/>
              <a:defRPr sz="3600"/>
            </a:lvl9pPr>
          </a:lstStyle>
          <a:p/>
        </p:txBody>
      </p:sp>
      <p:sp>
        <p:nvSpPr>
          <p:cNvPr id="1049055" name="Google Shape;70;p3"/>
          <p:cNvSpPr txBox="1">
            <a:spLocks noGrp="1"/>
          </p:cNvSpPr>
          <p:nvPr>
            <p:ph type="title" idx="2" hasCustomPrompt="1"/>
          </p:nvPr>
        </p:nvSpPr>
        <p:spPr>
          <a:xfrm>
            <a:off x="5468750" y="731700"/>
            <a:ext cx="1550100" cy="1300500"/>
          </a:xfrm>
          <a:prstGeom prst="rect"/>
          <a:noFill/>
          <a:ln>
            <a:noFill/>
          </a:ln>
        </p:spPr>
        <p:txBody>
          <a:bodyPr anchor="ctr" anchorCtr="0" bIns="91425" lIns="91425" rIns="91425" spcFirstLastPara="1" tIns="91425" wrap="square">
            <a:noAutofit/>
          </a:bodyPr>
          <a:lstStyle>
            <a:lvl1pPr algn="ctr" lvl="0" rtl="0">
              <a:spcBef>
                <a:spcPts val="0"/>
              </a:spcBef>
              <a:spcAft>
                <a:spcPts val="0"/>
              </a:spcAft>
              <a:buSzPts val="6000"/>
              <a:buNone/>
              <a:defRPr sz="7500"/>
            </a:lvl1pPr>
            <a:lvl2pPr algn="ctr" lvl="1" rtl="0">
              <a:spcBef>
                <a:spcPts val="0"/>
              </a:spcBef>
              <a:spcAft>
                <a:spcPts val="0"/>
              </a:spcAft>
              <a:buSzPts val="6000"/>
              <a:buNone/>
              <a:defRPr sz="6000"/>
            </a:lvl2pPr>
            <a:lvl3pPr algn="ctr" lvl="2" rtl="0">
              <a:spcBef>
                <a:spcPts val="0"/>
              </a:spcBef>
              <a:spcAft>
                <a:spcPts val="0"/>
              </a:spcAft>
              <a:buSzPts val="6000"/>
              <a:buNone/>
              <a:defRPr sz="6000"/>
            </a:lvl3pPr>
            <a:lvl4pPr algn="ctr" lvl="3" rtl="0">
              <a:spcBef>
                <a:spcPts val="0"/>
              </a:spcBef>
              <a:spcAft>
                <a:spcPts val="0"/>
              </a:spcAft>
              <a:buSzPts val="6000"/>
              <a:buNone/>
              <a:defRPr sz="6000"/>
            </a:lvl4pPr>
            <a:lvl5pPr algn="ctr" lvl="4" rtl="0">
              <a:spcBef>
                <a:spcPts val="0"/>
              </a:spcBef>
              <a:spcAft>
                <a:spcPts val="0"/>
              </a:spcAft>
              <a:buSzPts val="6000"/>
              <a:buNone/>
              <a:defRPr sz="6000"/>
            </a:lvl5pPr>
            <a:lvl6pPr algn="ctr" lvl="5" rtl="0">
              <a:spcBef>
                <a:spcPts val="0"/>
              </a:spcBef>
              <a:spcAft>
                <a:spcPts val="0"/>
              </a:spcAft>
              <a:buSzPts val="6000"/>
              <a:buNone/>
              <a:defRPr sz="6000"/>
            </a:lvl6pPr>
            <a:lvl7pPr algn="ctr" lvl="6" rtl="0">
              <a:spcBef>
                <a:spcPts val="0"/>
              </a:spcBef>
              <a:spcAft>
                <a:spcPts val="0"/>
              </a:spcAft>
              <a:buSzPts val="6000"/>
              <a:buNone/>
              <a:defRPr sz="6000"/>
            </a:lvl7pPr>
            <a:lvl8pPr algn="ctr" lvl="7" rtl="0">
              <a:spcBef>
                <a:spcPts val="0"/>
              </a:spcBef>
              <a:spcAft>
                <a:spcPts val="0"/>
              </a:spcAft>
              <a:buSzPts val="6000"/>
              <a:buNone/>
              <a:defRPr sz="6000"/>
            </a:lvl8pPr>
            <a:lvl9pPr algn="ctr" lvl="8" rtl="0">
              <a:spcBef>
                <a:spcPts val="0"/>
              </a:spcBef>
              <a:spcAft>
                <a:spcPts val="0"/>
              </a:spcAft>
              <a:buSzPts val="6000"/>
              <a:buNone/>
              <a:defRPr sz="6000"/>
            </a:lvl9pPr>
          </a:lstStyle>
          <a:p>
            <a:r>
              <a:t>xx%</a:t>
            </a:r>
          </a:p>
        </p:txBody>
      </p:sp>
      <p:sp>
        <p:nvSpPr>
          <p:cNvPr id="1049056" name="Google Shape;71;p3"/>
          <p:cNvSpPr txBox="1">
            <a:spLocks noGrp="1"/>
          </p:cNvSpPr>
          <p:nvPr>
            <p:ph type="subTitle" idx="1"/>
          </p:nvPr>
        </p:nvSpPr>
        <p:spPr>
          <a:xfrm rot="462">
            <a:off x="5127376" y="3972750"/>
            <a:ext cx="2233200" cy="630600"/>
          </a:xfrm>
          <a:prstGeom prst="rect"/>
          <a:noFill/>
          <a:ln>
            <a:noFill/>
          </a:ln>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lvl1pPr>
            <a:lvl2pPr algn="ctr" lvl="1" rtl="0">
              <a:lnSpc>
                <a:spcPct val="100000"/>
              </a:lnSpc>
              <a:spcBef>
                <a:spcPts val="1600"/>
              </a:spcBef>
              <a:spcAft>
                <a:spcPts val="0"/>
              </a:spcAft>
              <a:buSzPts val="1400"/>
              <a:buNone/>
            </a:lvl2pPr>
            <a:lvl3pPr algn="ctr" lvl="2" rtl="0">
              <a:lnSpc>
                <a:spcPct val="100000"/>
              </a:lnSpc>
              <a:spcBef>
                <a:spcPts val="1600"/>
              </a:spcBef>
              <a:spcAft>
                <a:spcPts val="0"/>
              </a:spcAft>
              <a:buSzPts val="1400"/>
              <a:buNone/>
            </a:lvl3pPr>
            <a:lvl4pPr algn="ctr" lvl="3" rtl="0">
              <a:lnSpc>
                <a:spcPct val="100000"/>
              </a:lnSpc>
              <a:spcBef>
                <a:spcPts val="1600"/>
              </a:spcBef>
              <a:spcAft>
                <a:spcPts val="0"/>
              </a:spcAft>
              <a:buSzPts val="1400"/>
              <a:buNone/>
            </a:lvl4pPr>
            <a:lvl5pPr algn="ctr" lvl="4" rtl="0">
              <a:lnSpc>
                <a:spcPct val="100000"/>
              </a:lnSpc>
              <a:spcBef>
                <a:spcPts val="1600"/>
              </a:spcBef>
              <a:spcAft>
                <a:spcPts val="0"/>
              </a:spcAft>
              <a:buSzPts val="1400"/>
              <a:buNone/>
            </a:lvl5pPr>
            <a:lvl6pPr algn="ctr" lvl="5" rtl="0">
              <a:lnSpc>
                <a:spcPct val="100000"/>
              </a:lnSpc>
              <a:spcBef>
                <a:spcPts val="1600"/>
              </a:spcBef>
              <a:spcAft>
                <a:spcPts val="0"/>
              </a:spcAft>
              <a:buSzPts val="1400"/>
              <a:buNone/>
            </a:lvl6pPr>
            <a:lvl7pPr algn="ctr" lvl="6" rtl="0">
              <a:lnSpc>
                <a:spcPct val="100000"/>
              </a:lnSpc>
              <a:spcBef>
                <a:spcPts val="1600"/>
              </a:spcBef>
              <a:spcAft>
                <a:spcPts val="0"/>
              </a:spcAft>
              <a:buSzPts val="1400"/>
              <a:buNone/>
            </a:lvl7pPr>
            <a:lvl8pPr algn="ctr" lvl="7" rtl="0">
              <a:lnSpc>
                <a:spcPct val="100000"/>
              </a:lnSpc>
              <a:spcBef>
                <a:spcPts val="1600"/>
              </a:spcBef>
              <a:spcAft>
                <a:spcPts val="0"/>
              </a:spcAft>
              <a:buSzPts val="1400"/>
              <a:buNone/>
            </a:lvl8pPr>
            <a:lvl9pPr algn="ctr" lvl="8" rtl="0">
              <a:lnSpc>
                <a:spcPct val="100000"/>
              </a:lnSpc>
              <a:spcBef>
                <a:spcPts val="1600"/>
              </a:spcBef>
              <a:spcAft>
                <a:spcPts val="1600"/>
              </a:spcAft>
              <a:buSzPts val="1400"/>
              <a:buNone/>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ext 1">
  <p:cSld name="BLANK_1_1_1_2_1">
    <p:spTree>
      <p:nvGrpSpPr>
        <p:cNvPr id="436" name="Shape 553"/>
        <p:cNvGrpSpPr/>
        <p:nvPr/>
      </p:nvGrpSpPr>
      <p:grpSpPr>
        <a:xfrm>
          <a:off x="0" y="0"/>
          <a:ext cx="0" cy="0"/>
          <a:chOff x="0" y="0"/>
          <a:chExt cx="0" cy="0"/>
        </a:xfrm>
      </p:grpSpPr>
      <p:grpSp>
        <p:nvGrpSpPr>
          <p:cNvPr id="437" name="Google Shape;554;p21"/>
          <p:cNvGrpSpPr/>
          <p:nvPr/>
        </p:nvGrpSpPr>
        <p:grpSpPr>
          <a:xfrm>
            <a:off x="0" y="0"/>
            <a:ext cx="9144000" cy="5143500"/>
            <a:chOff x="0" y="0"/>
            <a:chExt cx="9144000" cy="5143500"/>
          </a:xfrm>
        </p:grpSpPr>
        <p:sp>
          <p:nvSpPr>
            <p:cNvPr id="1049700" name="Google Shape;555;p21"/>
            <p:cNvSpPr/>
            <p:nvPr/>
          </p:nvSpPr>
          <p:spPr>
            <a:xfrm>
              <a:off x="0" y="0"/>
              <a:ext cx="9144000" cy="5143500"/>
            </a:xfrm>
            <a:prstGeom prst="rect"/>
            <a:gradFill>
              <a:gsLst>
                <a:gs pos="0">
                  <a:srgbClr val="748BFF">
                    <a:alpha val="0"/>
                  </a:srgbClr>
                </a:gs>
                <a:gs pos="50000">
                  <a:srgbClr val="F3F3F3">
                    <a:alpha val="0"/>
                  </a:srgbClr>
                </a:gs>
                <a:gs pos="100000">
                  <a:srgbClr val="7659FF">
                    <a:alpha val="77254"/>
                  </a:srgbClr>
                </a:gs>
              </a:gsLst>
              <a:lin ang="16200038"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01" name="Google Shape;556;p21"/>
            <p:cNvSpPr/>
            <p:nvPr/>
          </p:nvSpPr>
          <p:spPr>
            <a:xfrm>
              <a:off x="0" y="0"/>
              <a:ext cx="9144000" cy="5143500"/>
            </a:xfrm>
            <a:prstGeom prst="rect"/>
            <a:gradFill>
              <a:gsLst>
                <a:gs pos="0">
                  <a:srgbClr val="20F8FD">
                    <a:alpha val="28627"/>
                  </a:srgbClr>
                </a:gs>
                <a:gs pos="50000">
                  <a:srgbClr val="0182AA">
                    <a:alpha val="35686"/>
                  </a:srgbClr>
                </a:gs>
                <a:gs pos="75000">
                  <a:srgbClr val="022E88">
                    <a:alpha val="34509"/>
                  </a:srgbClr>
                </a:gs>
                <a:gs pos="100000">
                  <a:srgbClr val="012060">
                    <a:alpha val="60392"/>
                  </a:srgbClr>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438" name="Google Shape;557;p21"/>
          <p:cNvGrpSpPr/>
          <p:nvPr/>
        </p:nvGrpSpPr>
        <p:grpSpPr>
          <a:xfrm>
            <a:off x="-12825" y="-92425"/>
            <a:ext cx="9277475" cy="5348950"/>
            <a:chOff x="-12825" y="-92425"/>
            <a:chExt cx="9277475" cy="5348950"/>
          </a:xfrm>
        </p:grpSpPr>
        <p:cxnSp>
          <p:nvCxnSpPr>
            <p:cNvPr id="3145947" name="Google Shape;558;p21"/>
            <p:cNvCxnSpPr>
              <a:cxnSpLocks/>
            </p:cNvCxnSpPr>
            <p:nvPr/>
          </p:nvCxnSpPr>
          <p:spPr>
            <a:xfrm>
              <a:off x="8573550" y="-24325"/>
              <a:ext cx="588600" cy="3658800"/>
            </a:xfrm>
            <a:prstGeom prst="straightConnector1"/>
            <a:noFill/>
            <a:ln w="9525" cap="rnd" cmpd="sng">
              <a:solidFill>
                <a:schemeClr val="accent4"/>
              </a:solidFill>
              <a:prstDash val="solid"/>
              <a:round/>
              <a:headEnd type="none" w="med" len="med"/>
              <a:tailEnd type="none" w="med" len="med"/>
            </a:ln>
          </p:spPr>
        </p:cxnSp>
        <p:cxnSp>
          <p:nvCxnSpPr>
            <p:cNvPr id="3145948" name="Google Shape;559;p21"/>
            <p:cNvCxnSpPr>
              <a:cxnSpLocks/>
            </p:cNvCxnSpPr>
            <p:nvPr/>
          </p:nvCxnSpPr>
          <p:spPr>
            <a:xfrm flipH="1">
              <a:off x="8705550" y="-53850"/>
              <a:ext cx="25800" cy="5289300"/>
            </a:xfrm>
            <a:prstGeom prst="straightConnector1"/>
            <a:noFill/>
            <a:ln w="9525" cap="rnd" cmpd="sng">
              <a:solidFill>
                <a:schemeClr val="accent4"/>
              </a:solidFill>
              <a:prstDash val="solid"/>
              <a:round/>
              <a:headEnd type="none" w="med" len="med"/>
              <a:tailEnd type="none" w="med" len="med"/>
            </a:ln>
          </p:spPr>
        </p:cxnSp>
        <p:cxnSp>
          <p:nvCxnSpPr>
            <p:cNvPr id="3145949" name="Google Shape;560;p21"/>
            <p:cNvCxnSpPr>
              <a:cxnSpLocks/>
            </p:cNvCxnSpPr>
            <p:nvPr/>
          </p:nvCxnSpPr>
          <p:spPr>
            <a:xfrm rot="10800000" flipH="1">
              <a:off x="3442850" y="4604900"/>
              <a:ext cx="5821800" cy="552600"/>
            </a:xfrm>
            <a:prstGeom prst="straightConnector1"/>
            <a:noFill/>
            <a:ln w="9525" cap="rnd" cmpd="sng">
              <a:solidFill>
                <a:schemeClr val="accent4"/>
              </a:solidFill>
              <a:prstDash val="solid"/>
              <a:round/>
              <a:headEnd type="none" w="med" len="med"/>
              <a:tailEnd type="none" w="med" len="med"/>
            </a:ln>
          </p:spPr>
        </p:cxnSp>
        <p:cxnSp>
          <p:nvCxnSpPr>
            <p:cNvPr id="3145950" name="Google Shape;561;p21"/>
            <p:cNvCxnSpPr>
              <a:cxnSpLocks/>
            </p:cNvCxnSpPr>
            <p:nvPr/>
          </p:nvCxnSpPr>
          <p:spPr>
            <a:xfrm>
              <a:off x="-12825" y="3075525"/>
              <a:ext cx="769500" cy="2181000"/>
            </a:xfrm>
            <a:prstGeom prst="straightConnector1"/>
            <a:noFill/>
            <a:ln w="9525" cap="rnd" cmpd="sng">
              <a:solidFill>
                <a:schemeClr val="accent4"/>
              </a:solidFill>
              <a:prstDash val="solid"/>
              <a:round/>
              <a:headEnd type="none" w="med" len="med"/>
              <a:tailEnd type="none" w="med" len="med"/>
            </a:ln>
          </p:spPr>
        </p:cxnSp>
        <p:cxnSp>
          <p:nvCxnSpPr>
            <p:cNvPr id="3145951" name="Google Shape;562;p21"/>
            <p:cNvCxnSpPr>
              <a:cxnSpLocks/>
            </p:cNvCxnSpPr>
            <p:nvPr/>
          </p:nvCxnSpPr>
          <p:spPr>
            <a:xfrm rot="10800000" flipH="1">
              <a:off x="147875" y="3331600"/>
              <a:ext cx="358800" cy="1896600"/>
            </a:xfrm>
            <a:prstGeom prst="straightConnector1"/>
            <a:noFill/>
            <a:ln w="9525" cap="rnd" cmpd="sng">
              <a:solidFill>
                <a:schemeClr val="accent4"/>
              </a:solidFill>
              <a:prstDash val="solid"/>
              <a:round/>
              <a:headEnd type="none" w="med" len="med"/>
              <a:tailEnd type="none" w="med" len="med"/>
            </a:ln>
          </p:spPr>
        </p:cxnSp>
        <p:cxnSp>
          <p:nvCxnSpPr>
            <p:cNvPr id="3145952" name="Google Shape;563;p21"/>
            <p:cNvCxnSpPr>
              <a:cxnSpLocks/>
            </p:cNvCxnSpPr>
            <p:nvPr/>
          </p:nvCxnSpPr>
          <p:spPr>
            <a:xfrm flipH="1">
              <a:off x="-12650" y="-92425"/>
              <a:ext cx="1047300" cy="3887700"/>
            </a:xfrm>
            <a:prstGeom prst="straightConnector1"/>
            <a:noFill/>
            <a:ln w="9525" cap="rnd" cmpd="sng">
              <a:solidFill>
                <a:schemeClr val="accent4"/>
              </a:solidFill>
              <a:prstDash val="solid"/>
              <a:round/>
              <a:headEnd type="none" w="med" len="med"/>
              <a:tailEnd type="none" w="med" len="med"/>
            </a:ln>
          </p:spPr>
        </p:cxnSp>
        <p:grpSp>
          <p:nvGrpSpPr>
            <p:cNvPr id="439" name="Google Shape;564;p21"/>
            <p:cNvGrpSpPr/>
            <p:nvPr/>
          </p:nvGrpSpPr>
          <p:grpSpPr>
            <a:xfrm>
              <a:off x="8376754" y="637025"/>
              <a:ext cx="718341" cy="718341"/>
              <a:chOff x="30975" y="3360397"/>
              <a:chExt cx="539700" cy="539700"/>
            </a:xfrm>
          </p:grpSpPr>
          <p:sp>
            <p:nvSpPr>
              <p:cNvPr id="1049702" name="Google Shape;565;p21"/>
              <p:cNvSpPr/>
              <p:nvPr/>
            </p:nvSpPr>
            <p:spPr>
              <a:xfrm>
                <a:off x="30975" y="3360397"/>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03" name="Google Shape;566;p21"/>
              <p:cNvSpPr/>
              <p:nvPr/>
            </p:nvSpPr>
            <p:spPr>
              <a:xfrm>
                <a:off x="140100" y="3469447"/>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440" name="Google Shape;567;p21"/>
            <p:cNvGrpSpPr/>
            <p:nvPr/>
          </p:nvGrpSpPr>
          <p:grpSpPr>
            <a:xfrm>
              <a:off x="8425978" y="4416357"/>
              <a:ext cx="533979" cy="533979"/>
              <a:chOff x="147524" y="4333650"/>
              <a:chExt cx="539700" cy="539700"/>
            </a:xfrm>
          </p:grpSpPr>
          <p:sp>
            <p:nvSpPr>
              <p:cNvPr id="1049704" name="Google Shape;568;p21"/>
              <p:cNvSpPr/>
              <p:nvPr/>
            </p:nvSpPr>
            <p:spPr>
              <a:xfrm>
                <a:off x="147524"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05" name="Google Shape;569;p21"/>
              <p:cNvSpPr/>
              <p:nvPr/>
            </p:nvSpPr>
            <p:spPr>
              <a:xfrm>
                <a:off x="256649"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441" name="Google Shape;570;p21"/>
            <p:cNvGrpSpPr/>
            <p:nvPr/>
          </p:nvGrpSpPr>
          <p:grpSpPr>
            <a:xfrm>
              <a:off x="-12648" y="3015155"/>
              <a:ext cx="334182" cy="334182"/>
              <a:chOff x="-83525" y="4333650"/>
              <a:chExt cx="539700" cy="539700"/>
            </a:xfrm>
          </p:grpSpPr>
          <p:sp>
            <p:nvSpPr>
              <p:cNvPr id="1049706" name="Google Shape;571;p21"/>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07" name="Google Shape;572;p21"/>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442" name="Google Shape;573;p21"/>
            <p:cNvGrpSpPr/>
            <p:nvPr/>
          </p:nvGrpSpPr>
          <p:grpSpPr>
            <a:xfrm>
              <a:off x="705394" y="372755"/>
              <a:ext cx="334182" cy="334182"/>
              <a:chOff x="-83525" y="4333650"/>
              <a:chExt cx="539700" cy="539700"/>
            </a:xfrm>
          </p:grpSpPr>
          <p:sp>
            <p:nvSpPr>
              <p:cNvPr id="1049708" name="Google Shape;574;p21"/>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09" name="Google Shape;575;p21"/>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sp>
        <p:nvSpPr>
          <p:cNvPr id="1049710" name="Google Shape;576;p21"/>
          <p:cNvSpPr txBox="1">
            <a:spLocks noGrp="1"/>
          </p:cNvSpPr>
          <p:nvPr>
            <p:ph type="subTitle" idx="1"/>
          </p:nvPr>
        </p:nvSpPr>
        <p:spPr>
          <a:xfrm>
            <a:off x="1332025" y="2409625"/>
            <a:ext cx="2653800" cy="1037400"/>
          </a:xfrm>
          <a:prstGeom prst="rect"/>
        </p:spPr>
        <p:txBody>
          <a:bodyPr anchor="t" anchorCtr="0" bIns="91425" lIns="91425" rIns="91425" spcFirstLastPara="1" tIns="91425" wrap="square">
            <a:noAutofit/>
          </a:bodyPr>
          <a:lstStyle>
            <a:lvl1pPr algn="r" lvl="0" rtl="0">
              <a:lnSpc>
                <a:spcPct val="100000"/>
              </a:lnSpc>
              <a:spcBef>
                <a:spcPts val="0"/>
              </a:spcBef>
              <a:spcAft>
                <a:spcPts val="0"/>
              </a:spcAft>
              <a:buSzPts val="1400"/>
              <a:buNone/>
              <a:defRPr sz="1400"/>
            </a:lvl1pPr>
            <a:lvl2pPr algn="r" lvl="1" rtl="0">
              <a:lnSpc>
                <a:spcPct val="100000"/>
              </a:lnSpc>
              <a:spcBef>
                <a:spcPts val="1600"/>
              </a:spcBef>
              <a:spcAft>
                <a:spcPts val="0"/>
              </a:spcAft>
              <a:buSzPts val="1400"/>
              <a:buNone/>
            </a:lvl2pPr>
            <a:lvl3pPr algn="r" lvl="2" rtl="0">
              <a:lnSpc>
                <a:spcPct val="100000"/>
              </a:lnSpc>
              <a:spcBef>
                <a:spcPts val="1600"/>
              </a:spcBef>
              <a:spcAft>
                <a:spcPts val="0"/>
              </a:spcAft>
              <a:buSzPts val="1400"/>
              <a:buNone/>
            </a:lvl3pPr>
            <a:lvl4pPr algn="r" lvl="3" rtl="0">
              <a:lnSpc>
                <a:spcPct val="100000"/>
              </a:lnSpc>
              <a:spcBef>
                <a:spcPts val="1600"/>
              </a:spcBef>
              <a:spcAft>
                <a:spcPts val="0"/>
              </a:spcAft>
              <a:buSzPts val="1400"/>
              <a:buNone/>
            </a:lvl4pPr>
            <a:lvl5pPr algn="r" lvl="4" rtl="0">
              <a:lnSpc>
                <a:spcPct val="100000"/>
              </a:lnSpc>
              <a:spcBef>
                <a:spcPts val="1600"/>
              </a:spcBef>
              <a:spcAft>
                <a:spcPts val="0"/>
              </a:spcAft>
              <a:buSzPts val="1400"/>
              <a:buNone/>
            </a:lvl5pPr>
            <a:lvl6pPr algn="r" lvl="5" rtl="0">
              <a:lnSpc>
                <a:spcPct val="100000"/>
              </a:lnSpc>
              <a:spcBef>
                <a:spcPts val="1600"/>
              </a:spcBef>
              <a:spcAft>
                <a:spcPts val="0"/>
              </a:spcAft>
              <a:buSzPts val="1400"/>
              <a:buNone/>
            </a:lvl6pPr>
            <a:lvl7pPr algn="r" lvl="6" rtl="0">
              <a:lnSpc>
                <a:spcPct val="100000"/>
              </a:lnSpc>
              <a:spcBef>
                <a:spcPts val="1600"/>
              </a:spcBef>
              <a:spcAft>
                <a:spcPts val="0"/>
              </a:spcAft>
              <a:buSzPts val="1400"/>
              <a:buNone/>
            </a:lvl7pPr>
            <a:lvl8pPr algn="r" lvl="7" rtl="0">
              <a:lnSpc>
                <a:spcPct val="100000"/>
              </a:lnSpc>
              <a:spcBef>
                <a:spcPts val="1600"/>
              </a:spcBef>
              <a:spcAft>
                <a:spcPts val="0"/>
              </a:spcAft>
              <a:buSzPts val="1400"/>
              <a:buNone/>
            </a:lvl8pPr>
            <a:lvl9pPr algn="r" lvl="8" rtl="0">
              <a:lnSpc>
                <a:spcPct val="100000"/>
              </a:lnSpc>
              <a:spcBef>
                <a:spcPts val="1600"/>
              </a:spcBef>
              <a:spcAft>
                <a:spcPts val="1600"/>
              </a:spcAft>
              <a:buSzPts val="1400"/>
              <a:buNone/>
            </a:lvl9pPr>
          </a:lstStyle>
          <a:p/>
        </p:txBody>
      </p:sp>
      <p:sp>
        <p:nvSpPr>
          <p:cNvPr id="1049711" name="Google Shape;577;p21"/>
          <p:cNvSpPr txBox="1">
            <a:spLocks noGrp="1"/>
          </p:cNvSpPr>
          <p:nvPr>
            <p:ph type="title"/>
          </p:nvPr>
        </p:nvSpPr>
        <p:spPr>
          <a:xfrm>
            <a:off x="720000" y="540000"/>
            <a:ext cx="7704000" cy="634500"/>
          </a:xfrm>
          <a:prstGeom prst="rect"/>
        </p:spPr>
        <p:txBody>
          <a:bodyPr anchor="t" anchorCtr="0" bIns="91425" lIns="91425" rIns="91425" spcFirstLastPara="1" tIns="91425" wrap="square">
            <a:noAutofit/>
          </a:bodyPr>
          <a:lstStyle>
            <a:lvl1pPr lvl="0" rtl="0">
              <a:spcBef>
                <a:spcPts val="0"/>
              </a:spcBef>
              <a:spcAft>
                <a:spcPts val="0"/>
              </a:spcAft>
              <a:buSzPts val="3100"/>
              <a:buNone/>
            </a:lvl1pPr>
            <a:lvl2pPr lvl="1" rtl="0">
              <a:spcBef>
                <a:spcPts val="0"/>
              </a:spcBef>
              <a:spcAft>
                <a:spcPts val="0"/>
              </a:spcAft>
              <a:buSzPts val="3100"/>
              <a:buNone/>
            </a:lvl2pPr>
            <a:lvl3pPr lvl="2" rtl="0">
              <a:spcBef>
                <a:spcPts val="0"/>
              </a:spcBef>
              <a:spcAft>
                <a:spcPts val="0"/>
              </a:spcAft>
              <a:buSzPts val="3100"/>
              <a:buNone/>
            </a:lvl3pPr>
            <a:lvl4pPr lvl="3" rtl="0">
              <a:spcBef>
                <a:spcPts val="0"/>
              </a:spcBef>
              <a:spcAft>
                <a:spcPts val="0"/>
              </a:spcAft>
              <a:buSzPts val="3100"/>
              <a:buNone/>
            </a:lvl4pPr>
            <a:lvl5pPr lvl="4" rtl="0">
              <a:spcBef>
                <a:spcPts val="0"/>
              </a:spcBef>
              <a:spcAft>
                <a:spcPts val="0"/>
              </a:spcAft>
              <a:buSzPts val="3100"/>
              <a:buNone/>
            </a:lvl5pPr>
            <a:lvl6pPr lvl="5" rtl="0">
              <a:spcBef>
                <a:spcPts val="0"/>
              </a:spcBef>
              <a:spcAft>
                <a:spcPts val="0"/>
              </a:spcAft>
              <a:buSzPts val="3100"/>
              <a:buNone/>
            </a:lvl6pPr>
            <a:lvl7pPr lvl="6" rtl="0">
              <a:spcBef>
                <a:spcPts val="0"/>
              </a:spcBef>
              <a:spcAft>
                <a:spcPts val="0"/>
              </a:spcAft>
              <a:buSzPts val="3100"/>
              <a:buNone/>
            </a:lvl7pPr>
            <a:lvl8pPr lvl="7" rtl="0">
              <a:spcBef>
                <a:spcPts val="0"/>
              </a:spcBef>
              <a:spcAft>
                <a:spcPts val="0"/>
              </a:spcAft>
              <a:buSzPts val="3100"/>
              <a:buNone/>
            </a:lvl8pPr>
            <a:lvl9pPr lvl="8" rtl="0">
              <a:spcBef>
                <a:spcPts val="0"/>
              </a:spcBef>
              <a:spcAft>
                <a:spcPts val="0"/>
              </a:spcAft>
              <a:buSzPts val="3100"/>
              <a:buNone/>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ext 2">
  <p:cSld name="BLANK_1_1_1_2_1_1">
    <p:spTree>
      <p:nvGrpSpPr>
        <p:cNvPr id="447" name="Shape 578"/>
        <p:cNvGrpSpPr/>
        <p:nvPr/>
      </p:nvGrpSpPr>
      <p:grpSpPr>
        <a:xfrm>
          <a:off x="0" y="0"/>
          <a:ext cx="0" cy="0"/>
          <a:chOff x="0" y="0"/>
          <a:chExt cx="0" cy="0"/>
        </a:xfrm>
      </p:grpSpPr>
      <p:grpSp>
        <p:nvGrpSpPr>
          <p:cNvPr id="448" name="Google Shape;579;p22"/>
          <p:cNvGrpSpPr/>
          <p:nvPr/>
        </p:nvGrpSpPr>
        <p:grpSpPr>
          <a:xfrm>
            <a:off x="0" y="0"/>
            <a:ext cx="9144000" cy="5143500"/>
            <a:chOff x="0" y="0"/>
            <a:chExt cx="9144000" cy="5143500"/>
          </a:xfrm>
        </p:grpSpPr>
        <p:sp>
          <p:nvSpPr>
            <p:cNvPr id="1049719" name="Google Shape;580;p22"/>
            <p:cNvSpPr/>
            <p:nvPr/>
          </p:nvSpPr>
          <p:spPr>
            <a:xfrm>
              <a:off x="0" y="0"/>
              <a:ext cx="9144000" cy="5143500"/>
            </a:xfrm>
            <a:prstGeom prst="rect"/>
            <a:gradFill>
              <a:gsLst>
                <a:gs pos="0">
                  <a:srgbClr val="748BFF">
                    <a:alpha val="0"/>
                  </a:srgbClr>
                </a:gs>
                <a:gs pos="50000">
                  <a:srgbClr val="F3F3F3">
                    <a:alpha val="0"/>
                  </a:srgbClr>
                </a:gs>
                <a:gs pos="100000">
                  <a:srgbClr val="7659FF">
                    <a:alpha val="77254"/>
                  </a:srgbClr>
                </a:gs>
              </a:gsLst>
              <a:lin ang="16200038"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20" name="Google Shape;581;p22"/>
            <p:cNvSpPr/>
            <p:nvPr/>
          </p:nvSpPr>
          <p:spPr>
            <a:xfrm>
              <a:off x="0" y="0"/>
              <a:ext cx="9144000" cy="5143500"/>
            </a:xfrm>
            <a:prstGeom prst="rect"/>
            <a:gradFill>
              <a:gsLst>
                <a:gs pos="0">
                  <a:srgbClr val="748BFF">
                    <a:alpha val="0"/>
                  </a:srgbClr>
                </a:gs>
                <a:gs pos="50000">
                  <a:srgbClr val="748BFF">
                    <a:alpha val="53333"/>
                  </a:srgbClr>
                </a:gs>
                <a:gs pos="100000">
                  <a:srgbClr val="006AFF">
                    <a:alpha val="54117"/>
                  </a:srgbClr>
                </a:gs>
              </a:gsLst>
              <a:lin ang="0"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449" name="Google Shape;582;p22"/>
          <p:cNvGrpSpPr/>
          <p:nvPr/>
        </p:nvGrpSpPr>
        <p:grpSpPr>
          <a:xfrm>
            <a:off x="-211800" y="-216925"/>
            <a:ext cx="9518250" cy="5601275"/>
            <a:chOff x="-211800" y="-216925"/>
            <a:chExt cx="9518250" cy="5601275"/>
          </a:xfrm>
        </p:grpSpPr>
        <p:cxnSp>
          <p:nvCxnSpPr>
            <p:cNvPr id="3145953" name="Google Shape;583;p22"/>
            <p:cNvCxnSpPr>
              <a:cxnSpLocks/>
            </p:cNvCxnSpPr>
            <p:nvPr/>
          </p:nvCxnSpPr>
          <p:spPr>
            <a:xfrm>
              <a:off x="7116875" y="-52250"/>
              <a:ext cx="2033400" cy="1636200"/>
            </a:xfrm>
            <a:prstGeom prst="straightConnector1"/>
            <a:noFill/>
            <a:ln w="9525" cap="rnd" cmpd="sng">
              <a:solidFill>
                <a:schemeClr val="accent4"/>
              </a:solidFill>
              <a:prstDash val="solid"/>
              <a:round/>
              <a:headEnd type="none" w="med" len="med"/>
              <a:tailEnd type="none" w="med" len="med"/>
            </a:ln>
          </p:spPr>
        </p:cxnSp>
        <p:grpSp>
          <p:nvGrpSpPr>
            <p:cNvPr id="450" name="Google Shape;584;p22"/>
            <p:cNvGrpSpPr/>
            <p:nvPr/>
          </p:nvGrpSpPr>
          <p:grpSpPr>
            <a:xfrm>
              <a:off x="263431" y="690168"/>
              <a:ext cx="334182" cy="334182"/>
              <a:chOff x="-83525" y="4333650"/>
              <a:chExt cx="539700" cy="539700"/>
            </a:xfrm>
          </p:grpSpPr>
          <p:sp>
            <p:nvSpPr>
              <p:cNvPr id="1049721" name="Google Shape;585;p22"/>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22" name="Google Shape;586;p22"/>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cxnSp>
          <p:nvCxnSpPr>
            <p:cNvPr id="3145954" name="Google Shape;587;p22"/>
            <p:cNvCxnSpPr>
              <a:cxnSpLocks/>
            </p:cNvCxnSpPr>
            <p:nvPr/>
          </p:nvCxnSpPr>
          <p:spPr>
            <a:xfrm>
              <a:off x="7852875" y="-77200"/>
              <a:ext cx="1291200" cy="3935700"/>
            </a:xfrm>
            <a:prstGeom prst="straightConnector1"/>
            <a:noFill/>
            <a:ln w="9525" cap="rnd" cmpd="sng">
              <a:solidFill>
                <a:schemeClr val="accent4"/>
              </a:solidFill>
              <a:prstDash val="solid"/>
              <a:round/>
              <a:headEnd type="none" w="med" len="med"/>
              <a:tailEnd type="none" w="med" len="med"/>
            </a:ln>
          </p:spPr>
        </p:cxnSp>
        <p:cxnSp>
          <p:nvCxnSpPr>
            <p:cNvPr id="3145955" name="Google Shape;588;p22"/>
            <p:cNvCxnSpPr>
              <a:cxnSpLocks/>
            </p:cNvCxnSpPr>
            <p:nvPr/>
          </p:nvCxnSpPr>
          <p:spPr>
            <a:xfrm rot="10800000" flipH="1">
              <a:off x="7921650" y="2826975"/>
              <a:ext cx="1384800" cy="2445000"/>
            </a:xfrm>
            <a:prstGeom prst="straightConnector1"/>
            <a:noFill/>
            <a:ln w="9525" cap="rnd" cmpd="sng">
              <a:solidFill>
                <a:schemeClr val="accent4"/>
              </a:solidFill>
              <a:prstDash val="solid"/>
              <a:round/>
              <a:headEnd type="none" w="med" len="med"/>
              <a:tailEnd type="none" w="med" len="med"/>
            </a:ln>
          </p:spPr>
        </p:cxnSp>
        <p:cxnSp>
          <p:nvCxnSpPr>
            <p:cNvPr id="3145956" name="Google Shape;589;p22"/>
            <p:cNvCxnSpPr>
              <a:cxnSpLocks/>
            </p:cNvCxnSpPr>
            <p:nvPr/>
          </p:nvCxnSpPr>
          <p:spPr>
            <a:xfrm flipH="1">
              <a:off x="-211800" y="-216925"/>
              <a:ext cx="1634100" cy="3667500"/>
            </a:xfrm>
            <a:prstGeom prst="straightConnector1"/>
            <a:noFill/>
            <a:ln w="9525" cap="rnd" cmpd="sng">
              <a:solidFill>
                <a:schemeClr val="accent4"/>
              </a:solidFill>
              <a:prstDash val="solid"/>
              <a:round/>
              <a:headEnd type="none" w="med" len="med"/>
              <a:tailEnd type="none" w="med" len="med"/>
            </a:ln>
          </p:spPr>
        </p:cxnSp>
        <p:cxnSp>
          <p:nvCxnSpPr>
            <p:cNvPr id="3145957" name="Google Shape;590;p22"/>
            <p:cNvCxnSpPr>
              <a:cxnSpLocks/>
            </p:cNvCxnSpPr>
            <p:nvPr/>
          </p:nvCxnSpPr>
          <p:spPr>
            <a:xfrm>
              <a:off x="-149525" y="1280050"/>
              <a:ext cx="1160100" cy="4104300"/>
            </a:xfrm>
            <a:prstGeom prst="straightConnector1"/>
            <a:noFill/>
            <a:ln w="9525" cap="rnd" cmpd="sng">
              <a:solidFill>
                <a:schemeClr val="accent4"/>
              </a:solidFill>
              <a:prstDash val="solid"/>
              <a:round/>
              <a:headEnd type="none" w="med" len="med"/>
              <a:tailEnd type="none" w="med" len="med"/>
            </a:ln>
          </p:spPr>
        </p:cxnSp>
        <p:grpSp>
          <p:nvGrpSpPr>
            <p:cNvPr id="451" name="Google Shape;591;p22"/>
            <p:cNvGrpSpPr/>
            <p:nvPr/>
          </p:nvGrpSpPr>
          <p:grpSpPr>
            <a:xfrm>
              <a:off x="7774404" y="406675"/>
              <a:ext cx="718341" cy="718341"/>
              <a:chOff x="30975" y="3360397"/>
              <a:chExt cx="539700" cy="539700"/>
            </a:xfrm>
          </p:grpSpPr>
          <p:sp>
            <p:nvSpPr>
              <p:cNvPr id="1049723" name="Google Shape;592;p22"/>
              <p:cNvSpPr/>
              <p:nvPr/>
            </p:nvSpPr>
            <p:spPr>
              <a:xfrm>
                <a:off x="30975" y="3360397"/>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24" name="Google Shape;593;p22"/>
              <p:cNvSpPr/>
              <p:nvPr/>
            </p:nvSpPr>
            <p:spPr>
              <a:xfrm>
                <a:off x="140100" y="3469447"/>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452" name="Google Shape;594;p22"/>
            <p:cNvGrpSpPr/>
            <p:nvPr/>
          </p:nvGrpSpPr>
          <p:grpSpPr>
            <a:xfrm>
              <a:off x="360829" y="3949925"/>
              <a:ext cx="718341" cy="718341"/>
              <a:chOff x="30975" y="3360397"/>
              <a:chExt cx="539700" cy="539700"/>
            </a:xfrm>
          </p:grpSpPr>
          <p:sp>
            <p:nvSpPr>
              <p:cNvPr id="1049725" name="Google Shape;595;p22"/>
              <p:cNvSpPr/>
              <p:nvPr/>
            </p:nvSpPr>
            <p:spPr>
              <a:xfrm>
                <a:off x="30975" y="3360397"/>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26" name="Google Shape;596;p22"/>
              <p:cNvSpPr/>
              <p:nvPr/>
            </p:nvSpPr>
            <p:spPr>
              <a:xfrm>
                <a:off x="140100" y="3469447"/>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453" name="Google Shape;597;p22"/>
            <p:cNvGrpSpPr/>
            <p:nvPr/>
          </p:nvGrpSpPr>
          <p:grpSpPr>
            <a:xfrm>
              <a:off x="837256" y="1663218"/>
              <a:ext cx="334182" cy="334182"/>
              <a:chOff x="-83525" y="4333650"/>
              <a:chExt cx="539700" cy="539700"/>
            </a:xfrm>
          </p:grpSpPr>
          <p:sp>
            <p:nvSpPr>
              <p:cNvPr id="1049727" name="Google Shape;598;p22"/>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28" name="Google Shape;599;p22"/>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454" name="Google Shape;600;p22"/>
            <p:cNvGrpSpPr/>
            <p:nvPr/>
          </p:nvGrpSpPr>
          <p:grpSpPr>
            <a:xfrm>
              <a:off x="8158556" y="3680318"/>
              <a:ext cx="334182" cy="334182"/>
              <a:chOff x="-83525" y="4333650"/>
              <a:chExt cx="539700" cy="539700"/>
            </a:xfrm>
          </p:grpSpPr>
          <p:sp>
            <p:nvSpPr>
              <p:cNvPr id="1049729" name="Google Shape;601;p22"/>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30" name="Google Shape;602;p22"/>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455" name="Google Shape;603;p22"/>
            <p:cNvGrpSpPr/>
            <p:nvPr/>
          </p:nvGrpSpPr>
          <p:grpSpPr>
            <a:xfrm>
              <a:off x="7721931" y="2571743"/>
              <a:ext cx="334182" cy="334182"/>
              <a:chOff x="-83525" y="4333650"/>
              <a:chExt cx="539700" cy="539700"/>
            </a:xfrm>
          </p:grpSpPr>
          <p:sp>
            <p:nvSpPr>
              <p:cNvPr id="1049731" name="Google Shape;604;p22"/>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32" name="Google Shape;605;p22"/>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sp>
        <p:nvSpPr>
          <p:cNvPr id="1049733" name="Google Shape;606;p22"/>
          <p:cNvSpPr txBox="1">
            <a:spLocks noGrp="1"/>
          </p:cNvSpPr>
          <p:nvPr>
            <p:ph type="subTitle" idx="1"/>
          </p:nvPr>
        </p:nvSpPr>
        <p:spPr>
          <a:xfrm>
            <a:off x="2064650" y="4014500"/>
            <a:ext cx="5014800" cy="589200"/>
          </a:xfrm>
          <a:prstGeom prst="rect"/>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defRPr sz="1400"/>
            </a:lvl1pPr>
            <a:lvl2pPr lvl="1" rtl="0">
              <a:lnSpc>
                <a:spcPct val="100000"/>
              </a:lnSpc>
              <a:spcBef>
                <a:spcPts val="1600"/>
              </a:spcBef>
              <a:spcAft>
                <a:spcPts val="0"/>
              </a:spcAft>
              <a:buSzPts val="1400"/>
              <a:buNone/>
            </a:lvl2pPr>
            <a:lvl3pPr lvl="2" rtl="0">
              <a:lnSpc>
                <a:spcPct val="100000"/>
              </a:lnSpc>
              <a:spcBef>
                <a:spcPts val="1600"/>
              </a:spcBef>
              <a:spcAft>
                <a:spcPts val="0"/>
              </a:spcAft>
              <a:buSzPts val="1400"/>
              <a:buNone/>
            </a:lvl3pPr>
            <a:lvl4pPr lvl="3" rtl="0">
              <a:lnSpc>
                <a:spcPct val="100000"/>
              </a:lnSpc>
              <a:spcBef>
                <a:spcPts val="1600"/>
              </a:spcBef>
              <a:spcAft>
                <a:spcPts val="0"/>
              </a:spcAft>
              <a:buSzPts val="1400"/>
              <a:buNone/>
            </a:lvl4pPr>
            <a:lvl5pPr lvl="4" rtl="0">
              <a:lnSpc>
                <a:spcPct val="100000"/>
              </a:lnSpc>
              <a:spcBef>
                <a:spcPts val="1600"/>
              </a:spcBef>
              <a:spcAft>
                <a:spcPts val="0"/>
              </a:spcAft>
              <a:buSzPts val="1400"/>
              <a:buNone/>
            </a:lvl5pPr>
            <a:lvl6pPr lvl="5" rtl="0">
              <a:lnSpc>
                <a:spcPct val="100000"/>
              </a:lnSpc>
              <a:spcBef>
                <a:spcPts val="1600"/>
              </a:spcBef>
              <a:spcAft>
                <a:spcPts val="0"/>
              </a:spcAft>
              <a:buSzPts val="1400"/>
              <a:buNone/>
            </a:lvl6pPr>
            <a:lvl7pPr lvl="6" rtl="0">
              <a:lnSpc>
                <a:spcPct val="100000"/>
              </a:lnSpc>
              <a:spcBef>
                <a:spcPts val="1600"/>
              </a:spcBef>
              <a:spcAft>
                <a:spcPts val="0"/>
              </a:spcAft>
              <a:buSzPts val="1400"/>
              <a:buNone/>
            </a:lvl7pPr>
            <a:lvl8pPr lvl="7" rtl="0">
              <a:lnSpc>
                <a:spcPct val="100000"/>
              </a:lnSpc>
              <a:spcBef>
                <a:spcPts val="1600"/>
              </a:spcBef>
              <a:spcAft>
                <a:spcPts val="0"/>
              </a:spcAft>
              <a:buSzPts val="1400"/>
              <a:buNone/>
            </a:lvl8pPr>
            <a:lvl9pPr lvl="8" rtl="0">
              <a:lnSpc>
                <a:spcPct val="100000"/>
              </a:lnSpc>
              <a:spcBef>
                <a:spcPts val="1600"/>
              </a:spcBef>
              <a:spcAft>
                <a:spcPts val="1600"/>
              </a:spcAft>
              <a:buSzPts val="1400"/>
              <a:buNone/>
            </a:lvl9pPr>
          </a:lstStyle>
          <a:p/>
        </p:txBody>
      </p:sp>
      <p:sp>
        <p:nvSpPr>
          <p:cNvPr id="1049734" name="Google Shape;607;p22"/>
          <p:cNvSpPr txBox="1">
            <a:spLocks noGrp="1"/>
          </p:cNvSpPr>
          <p:nvPr>
            <p:ph type="title"/>
          </p:nvPr>
        </p:nvSpPr>
        <p:spPr>
          <a:xfrm>
            <a:off x="720000" y="540000"/>
            <a:ext cx="7704000" cy="634500"/>
          </a:xfrm>
          <a:prstGeom prst="rect"/>
        </p:spPr>
        <p:txBody>
          <a:bodyPr anchor="t" anchorCtr="0" bIns="91425" lIns="91425" rIns="91425" spcFirstLastPara="1" tIns="91425" wrap="square">
            <a:noAutofit/>
          </a:bodyPr>
          <a:lstStyle>
            <a:lvl1pPr lvl="0" rtl="0">
              <a:spcBef>
                <a:spcPts val="0"/>
              </a:spcBef>
              <a:spcAft>
                <a:spcPts val="0"/>
              </a:spcAft>
              <a:buSzPts val="3100"/>
              <a:buNone/>
            </a:lvl1pPr>
            <a:lvl2pPr lvl="1" rtl="0">
              <a:spcBef>
                <a:spcPts val="0"/>
              </a:spcBef>
              <a:spcAft>
                <a:spcPts val="0"/>
              </a:spcAft>
              <a:buSzPts val="3100"/>
              <a:buNone/>
            </a:lvl2pPr>
            <a:lvl3pPr lvl="2" rtl="0">
              <a:spcBef>
                <a:spcPts val="0"/>
              </a:spcBef>
              <a:spcAft>
                <a:spcPts val="0"/>
              </a:spcAft>
              <a:buSzPts val="3100"/>
              <a:buNone/>
            </a:lvl3pPr>
            <a:lvl4pPr lvl="3" rtl="0">
              <a:spcBef>
                <a:spcPts val="0"/>
              </a:spcBef>
              <a:spcAft>
                <a:spcPts val="0"/>
              </a:spcAft>
              <a:buSzPts val="3100"/>
              <a:buNone/>
            </a:lvl4pPr>
            <a:lvl5pPr lvl="4" rtl="0">
              <a:spcBef>
                <a:spcPts val="0"/>
              </a:spcBef>
              <a:spcAft>
                <a:spcPts val="0"/>
              </a:spcAft>
              <a:buSzPts val="3100"/>
              <a:buNone/>
            </a:lvl5pPr>
            <a:lvl6pPr lvl="5" rtl="0">
              <a:spcBef>
                <a:spcPts val="0"/>
              </a:spcBef>
              <a:spcAft>
                <a:spcPts val="0"/>
              </a:spcAft>
              <a:buSzPts val="3100"/>
              <a:buNone/>
            </a:lvl6pPr>
            <a:lvl7pPr lvl="6" rtl="0">
              <a:spcBef>
                <a:spcPts val="0"/>
              </a:spcBef>
              <a:spcAft>
                <a:spcPts val="0"/>
              </a:spcAft>
              <a:buSzPts val="3100"/>
              <a:buNone/>
            </a:lvl7pPr>
            <a:lvl8pPr lvl="7" rtl="0">
              <a:spcBef>
                <a:spcPts val="0"/>
              </a:spcBef>
              <a:spcAft>
                <a:spcPts val="0"/>
              </a:spcAft>
              <a:buSzPts val="3100"/>
              <a:buNone/>
            </a:lvl8pPr>
            <a:lvl9pPr lvl="8" rtl="0">
              <a:spcBef>
                <a:spcPts val="0"/>
              </a:spcBef>
              <a:spcAft>
                <a:spcPts val="0"/>
              </a:spcAft>
              <a:buSzPts val="3100"/>
              <a:buNone/>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ext 3">
  <p:cSld name="BLANK_1_1_1_2_1_1_1">
    <p:spTree>
      <p:nvGrpSpPr>
        <p:cNvPr id="460" name="Shape 608"/>
        <p:cNvGrpSpPr/>
        <p:nvPr/>
      </p:nvGrpSpPr>
      <p:grpSpPr>
        <a:xfrm>
          <a:off x="0" y="0"/>
          <a:ext cx="0" cy="0"/>
          <a:chOff x="0" y="0"/>
          <a:chExt cx="0" cy="0"/>
        </a:xfrm>
      </p:grpSpPr>
      <p:grpSp>
        <p:nvGrpSpPr>
          <p:cNvPr id="461" name="Google Shape;609;p23"/>
          <p:cNvGrpSpPr/>
          <p:nvPr/>
        </p:nvGrpSpPr>
        <p:grpSpPr>
          <a:xfrm rot="10800000" flipH="1">
            <a:off x="0" y="0"/>
            <a:ext cx="9144000" cy="5143500"/>
            <a:chOff x="0" y="0"/>
            <a:chExt cx="9144000" cy="5143500"/>
          </a:xfrm>
        </p:grpSpPr>
        <p:sp>
          <p:nvSpPr>
            <p:cNvPr id="1049741" name="Google Shape;610;p23"/>
            <p:cNvSpPr/>
            <p:nvPr/>
          </p:nvSpPr>
          <p:spPr>
            <a:xfrm>
              <a:off x="0" y="0"/>
              <a:ext cx="9144000" cy="5143500"/>
            </a:xfrm>
            <a:prstGeom prst="rect"/>
            <a:gradFill>
              <a:gsLst>
                <a:gs pos="0">
                  <a:srgbClr val="748BFF">
                    <a:alpha val="0"/>
                  </a:srgbClr>
                </a:gs>
                <a:gs pos="50000">
                  <a:srgbClr val="F3F3F3">
                    <a:alpha val="0"/>
                  </a:srgbClr>
                </a:gs>
                <a:gs pos="100000">
                  <a:srgbClr val="7659FF">
                    <a:alpha val="77254"/>
                  </a:srgbClr>
                </a:gs>
              </a:gsLst>
              <a:lin ang="16200038"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42" name="Google Shape;611;p23"/>
            <p:cNvSpPr/>
            <p:nvPr/>
          </p:nvSpPr>
          <p:spPr>
            <a:xfrm>
              <a:off x="0" y="0"/>
              <a:ext cx="9144000" cy="5143500"/>
            </a:xfrm>
            <a:prstGeom prst="rect"/>
            <a:gradFill>
              <a:gsLst>
                <a:gs pos="0">
                  <a:srgbClr val="20F8FD">
                    <a:alpha val="28627"/>
                  </a:srgbClr>
                </a:gs>
                <a:gs pos="50000">
                  <a:srgbClr val="0182AA">
                    <a:alpha val="35686"/>
                  </a:srgbClr>
                </a:gs>
                <a:gs pos="75000">
                  <a:srgbClr val="022E88">
                    <a:alpha val="34509"/>
                  </a:srgbClr>
                </a:gs>
                <a:gs pos="100000">
                  <a:srgbClr val="012060">
                    <a:alpha val="60392"/>
                  </a:srgbClr>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462" name="Google Shape;612;p23"/>
          <p:cNvGrpSpPr/>
          <p:nvPr/>
        </p:nvGrpSpPr>
        <p:grpSpPr>
          <a:xfrm>
            <a:off x="-162000" y="-104750"/>
            <a:ext cx="9456100" cy="5526550"/>
            <a:chOff x="-162000" y="-104750"/>
            <a:chExt cx="9456100" cy="5526550"/>
          </a:xfrm>
        </p:grpSpPr>
        <p:cxnSp>
          <p:nvCxnSpPr>
            <p:cNvPr id="3145958" name="Google Shape;613;p23"/>
            <p:cNvCxnSpPr>
              <a:cxnSpLocks/>
            </p:cNvCxnSpPr>
            <p:nvPr/>
          </p:nvCxnSpPr>
          <p:spPr>
            <a:xfrm flipH="1">
              <a:off x="8046450" y="-53850"/>
              <a:ext cx="684900" cy="5275800"/>
            </a:xfrm>
            <a:prstGeom prst="straightConnector1"/>
            <a:noFill/>
            <a:ln w="9525" cap="rnd" cmpd="sng">
              <a:solidFill>
                <a:schemeClr val="accent4"/>
              </a:solidFill>
              <a:prstDash val="solid"/>
              <a:round/>
              <a:headEnd type="none" w="med" len="med"/>
              <a:tailEnd type="none" w="med" len="med"/>
            </a:ln>
          </p:spPr>
        </p:cxnSp>
        <p:grpSp>
          <p:nvGrpSpPr>
            <p:cNvPr id="463" name="Google Shape;614;p23"/>
            <p:cNvGrpSpPr/>
            <p:nvPr/>
          </p:nvGrpSpPr>
          <p:grpSpPr>
            <a:xfrm>
              <a:off x="786069" y="205830"/>
              <a:ext cx="334182" cy="334182"/>
              <a:chOff x="-83525" y="4333650"/>
              <a:chExt cx="539700" cy="539700"/>
            </a:xfrm>
          </p:grpSpPr>
          <p:sp>
            <p:nvSpPr>
              <p:cNvPr id="1049743" name="Google Shape;615;p23"/>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44" name="Google Shape;616;p23"/>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cxnSp>
          <p:nvCxnSpPr>
            <p:cNvPr id="3145959" name="Google Shape;617;p23"/>
            <p:cNvCxnSpPr>
              <a:cxnSpLocks/>
            </p:cNvCxnSpPr>
            <p:nvPr/>
          </p:nvCxnSpPr>
          <p:spPr>
            <a:xfrm rot="10800000" flipH="1">
              <a:off x="4341400" y="4174325"/>
              <a:ext cx="4952700" cy="1122600"/>
            </a:xfrm>
            <a:prstGeom prst="straightConnector1"/>
            <a:noFill/>
            <a:ln w="9525" cap="rnd" cmpd="sng">
              <a:solidFill>
                <a:schemeClr val="accent4"/>
              </a:solidFill>
              <a:prstDash val="solid"/>
              <a:round/>
              <a:headEnd type="none" w="med" len="med"/>
              <a:tailEnd type="none" w="med" len="med"/>
            </a:ln>
          </p:spPr>
        </p:cxnSp>
        <p:cxnSp>
          <p:nvCxnSpPr>
            <p:cNvPr id="3145960" name="Google Shape;618;p23"/>
            <p:cNvCxnSpPr>
              <a:cxnSpLocks/>
            </p:cNvCxnSpPr>
            <p:nvPr/>
          </p:nvCxnSpPr>
          <p:spPr>
            <a:xfrm>
              <a:off x="-162000" y="3226100"/>
              <a:ext cx="1122600" cy="2195700"/>
            </a:xfrm>
            <a:prstGeom prst="straightConnector1"/>
            <a:noFill/>
            <a:ln w="9525" cap="rnd" cmpd="sng">
              <a:solidFill>
                <a:schemeClr val="accent4"/>
              </a:solidFill>
              <a:prstDash val="solid"/>
              <a:round/>
              <a:headEnd type="none" w="med" len="med"/>
              <a:tailEnd type="none" w="med" len="med"/>
            </a:ln>
          </p:spPr>
        </p:cxnSp>
        <p:cxnSp>
          <p:nvCxnSpPr>
            <p:cNvPr id="3145961" name="Google Shape;619;p23"/>
            <p:cNvCxnSpPr>
              <a:cxnSpLocks/>
            </p:cNvCxnSpPr>
            <p:nvPr/>
          </p:nvCxnSpPr>
          <p:spPr>
            <a:xfrm rot="10800000" flipH="1">
              <a:off x="-49725" y="-92250"/>
              <a:ext cx="835800" cy="4728000"/>
            </a:xfrm>
            <a:prstGeom prst="straightConnector1"/>
            <a:noFill/>
            <a:ln w="9525" cap="rnd" cmpd="sng">
              <a:solidFill>
                <a:schemeClr val="accent4"/>
              </a:solidFill>
              <a:prstDash val="solid"/>
              <a:round/>
              <a:headEnd type="none" w="med" len="med"/>
              <a:tailEnd type="none" w="med" len="med"/>
            </a:ln>
          </p:spPr>
        </p:cxnSp>
        <p:cxnSp>
          <p:nvCxnSpPr>
            <p:cNvPr id="3145962" name="Google Shape;620;p23"/>
            <p:cNvCxnSpPr>
              <a:cxnSpLocks/>
            </p:cNvCxnSpPr>
            <p:nvPr/>
          </p:nvCxnSpPr>
          <p:spPr>
            <a:xfrm rot="10800000" flipH="1">
              <a:off x="-124575" y="-104750"/>
              <a:ext cx="3729900" cy="1235100"/>
            </a:xfrm>
            <a:prstGeom prst="straightConnector1"/>
            <a:noFill/>
            <a:ln w="9525" cap="rnd" cmpd="sng">
              <a:solidFill>
                <a:schemeClr val="accent4"/>
              </a:solidFill>
              <a:prstDash val="solid"/>
              <a:round/>
              <a:headEnd type="none" w="med" len="med"/>
              <a:tailEnd type="none" w="med" len="med"/>
            </a:ln>
          </p:spPr>
        </p:cxnSp>
        <p:cxnSp>
          <p:nvCxnSpPr>
            <p:cNvPr id="3145963" name="Google Shape;621;p23"/>
            <p:cNvCxnSpPr>
              <a:cxnSpLocks/>
            </p:cNvCxnSpPr>
            <p:nvPr/>
          </p:nvCxnSpPr>
          <p:spPr>
            <a:xfrm>
              <a:off x="8171150" y="-29800"/>
              <a:ext cx="1072800" cy="3742500"/>
            </a:xfrm>
            <a:prstGeom prst="straightConnector1"/>
            <a:noFill/>
            <a:ln w="9525" cap="rnd" cmpd="sng">
              <a:solidFill>
                <a:schemeClr val="accent4"/>
              </a:solidFill>
              <a:prstDash val="solid"/>
              <a:round/>
              <a:headEnd type="none" w="med" len="med"/>
              <a:tailEnd type="none" w="med" len="med"/>
            </a:ln>
          </p:spPr>
        </p:cxnSp>
        <p:grpSp>
          <p:nvGrpSpPr>
            <p:cNvPr id="464" name="Google Shape;622;p23"/>
            <p:cNvGrpSpPr/>
            <p:nvPr/>
          </p:nvGrpSpPr>
          <p:grpSpPr>
            <a:xfrm>
              <a:off x="7800479" y="4080050"/>
              <a:ext cx="718341" cy="718341"/>
              <a:chOff x="30975" y="3360397"/>
              <a:chExt cx="539700" cy="539700"/>
            </a:xfrm>
          </p:grpSpPr>
          <p:sp>
            <p:nvSpPr>
              <p:cNvPr id="1049745" name="Google Shape;623;p23"/>
              <p:cNvSpPr/>
              <p:nvPr/>
            </p:nvSpPr>
            <p:spPr>
              <a:xfrm>
                <a:off x="30975" y="3360397"/>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46" name="Google Shape;624;p23"/>
              <p:cNvSpPr/>
              <p:nvPr/>
            </p:nvSpPr>
            <p:spPr>
              <a:xfrm>
                <a:off x="140100" y="3469447"/>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465" name="Google Shape;625;p23"/>
            <p:cNvGrpSpPr/>
            <p:nvPr/>
          </p:nvGrpSpPr>
          <p:grpSpPr>
            <a:xfrm>
              <a:off x="242254" y="540000"/>
              <a:ext cx="718341" cy="718341"/>
              <a:chOff x="30975" y="3360397"/>
              <a:chExt cx="539700" cy="539700"/>
            </a:xfrm>
          </p:grpSpPr>
          <p:sp>
            <p:nvSpPr>
              <p:cNvPr id="1049747" name="Google Shape;626;p23"/>
              <p:cNvSpPr/>
              <p:nvPr/>
            </p:nvSpPr>
            <p:spPr>
              <a:xfrm>
                <a:off x="30975" y="3360397"/>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48" name="Google Shape;627;p23"/>
              <p:cNvSpPr/>
              <p:nvPr/>
            </p:nvSpPr>
            <p:spPr>
              <a:xfrm>
                <a:off x="140100" y="3469447"/>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466" name="Google Shape;628;p23"/>
            <p:cNvGrpSpPr/>
            <p:nvPr/>
          </p:nvGrpSpPr>
          <p:grpSpPr>
            <a:xfrm>
              <a:off x="434331" y="3745880"/>
              <a:ext cx="334182" cy="334182"/>
              <a:chOff x="-83525" y="4333650"/>
              <a:chExt cx="539700" cy="539700"/>
            </a:xfrm>
          </p:grpSpPr>
          <p:sp>
            <p:nvSpPr>
              <p:cNvPr id="1049749" name="Google Shape;629;p23"/>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50" name="Google Shape;630;p23"/>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467" name="Google Shape;631;p23"/>
            <p:cNvGrpSpPr/>
            <p:nvPr/>
          </p:nvGrpSpPr>
          <p:grpSpPr>
            <a:xfrm>
              <a:off x="100131" y="4568543"/>
              <a:ext cx="334182" cy="334182"/>
              <a:chOff x="-83525" y="4333650"/>
              <a:chExt cx="539700" cy="539700"/>
            </a:xfrm>
          </p:grpSpPr>
          <p:sp>
            <p:nvSpPr>
              <p:cNvPr id="1049751" name="Google Shape;632;p23"/>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52" name="Google Shape;633;p23"/>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468" name="Google Shape;634;p23"/>
            <p:cNvGrpSpPr/>
            <p:nvPr/>
          </p:nvGrpSpPr>
          <p:grpSpPr>
            <a:xfrm>
              <a:off x="7992556" y="924168"/>
              <a:ext cx="334182" cy="334182"/>
              <a:chOff x="-83525" y="4333650"/>
              <a:chExt cx="539700" cy="539700"/>
            </a:xfrm>
          </p:grpSpPr>
          <p:sp>
            <p:nvSpPr>
              <p:cNvPr id="1049753" name="Google Shape;635;p23"/>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54" name="Google Shape;636;p23"/>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469" name="Google Shape;637;p23"/>
            <p:cNvGrpSpPr/>
            <p:nvPr/>
          </p:nvGrpSpPr>
          <p:grpSpPr>
            <a:xfrm>
              <a:off x="8809806" y="1398218"/>
              <a:ext cx="334182" cy="334182"/>
              <a:chOff x="-83525" y="4333650"/>
              <a:chExt cx="539700" cy="539700"/>
            </a:xfrm>
          </p:grpSpPr>
          <p:sp>
            <p:nvSpPr>
              <p:cNvPr id="1049755" name="Google Shape;638;p23"/>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56" name="Google Shape;639;p23"/>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sp>
        <p:nvSpPr>
          <p:cNvPr id="1049757" name="Google Shape;640;p23"/>
          <p:cNvSpPr txBox="1">
            <a:spLocks noGrp="1"/>
          </p:cNvSpPr>
          <p:nvPr>
            <p:ph type="subTitle" idx="1"/>
          </p:nvPr>
        </p:nvSpPr>
        <p:spPr>
          <a:xfrm>
            <a:off x="5146675" y="2409625"/>
            <a:ext cx="2653800" cy="1037400"/>
          </a:xfrm>
          <a:prstGeom prst="rect"/>
        </p:spPr>
        <p:txBody>
          <a:bodyPr anchor="t" anchorCtr="0" bIns="91425" lIns="91425" rIns="91425" spcFirstLastPara="1" tIns="91425" wrap="square">
            <a:noAutofit/>
          </a:bodyPr>
          <a:lstStyle>
            <a:lvl1pPr lvl="0" rtl="0">
              <a:lnSpc>
                <a:spcPct val="100000"/>
              </a:lnSpc>
              <a:spcBef>
                <a:spcPts val="0"/>
              </a:spcBef>
              <a:spcAft>
                <a:spcPts val="0"/>
              </a:spcAft>
              <a:buSzPts val="1400"/>
              <a:buNone/>
              <a:defRPr sz="1400"/>
            </a:lvl1pPr>
            <a:lvl2pPr lvl="1" rtl="0">
              <a:lnSpc>
                <a:spcPct val="100000"/>
              </a:lnSpc>
              <a:spcBef>
                <a:spcPts val="1600"/>
              </a:spcBef>
              <a:spcAft>
                <a:spcPts val="0"/>
              </a:spcAft>
              <a:buSzPts val="1400"/>
              <a:buNone/>
            </a:lvl2pPr>
            <a:lvl3pPr lvl="2" rtl="0">
              <a:lnSpc>
                <a:spcPct val="100000"/>
              </a:lnSpc>
              <a:spcBef>
                <a:spcPts val="1600"/>
              </a:spcBef>
              <a:spcAft>
                <a:spcPts val="0"/>
              </a:spcAft>
              <a:buSzPts val="1400"/>
              <a:buNone/>
            </a:lvl3pPr>
            <a:lvl4pPr lvl="3" rtl="0">
              <a:lnSpc>
                <a:spcPct val="100000"/>
              </a:lnSpc>
              <a:spcBef>
                <a:spcPts val="1600"/>
              </a:spcBef>
              <a:spcAft>
                <a:spcPts val="0"/>
              </a:spcAft>
              <a:buSzPts val="1400"/>
              <a:buNone/>
            </a:lvl4pPr>
            <a:lvl5pPr lvl="4" rtl="0">
              <a:lnSpc>
                <a:spcPct val="100000"/>
              </a:lnSpc>
              <a:spcBef>
                <a:spcPts val="1600"/>
              </a:spcBef>
              <a:spcAft>
                <a:spcPts val="0"/>
              </a:spcAft>
              <a:buSzPts val="1400"/>
              <a:buNone/>
            </a:lvl5pPr>
            <a:lvl6pPr lvl="5" rtl="0">
              <a:lnSpc>
                <a:spcPct val="100000"/>
              </a:lnSpc>
              <a:spcBef>
                <a:spcPts val="1600"/>
              </a:spcBef>
              <a:spcAft>
                <a:spcPts val="0"/>
              </a:spcAft>
              <a:buSzPts val="1400"/>
              <a:buNone/>
            </a:lvl6pPr>
            <a:lvl7pPr lvl="6" rtl="0">
              <a:lnSpc>
                <a:spcPct val="100000"/>
              </a:lnSpc>
              <a:spcBef>
                <a:spcPts val="1600"/>
              </a:spcBef>
              <a:spcAft>
                <a:spcPts val="0"/>
              </a:spcAft>
              <a:buSzPts val="1400"/>
              <a:buNone/>
            </a:lvl7pPr>
            <a:lvl8pPr lvl="7" rtl="0">
              <a:lnSpc>
                <a:spcPct val="100000"/>
              </a:lnSpc>
              <a:spcBef>
                <a:spcPts val="1600"/>
              </a:spcBef>
              <a:spcAft>
                <a:spcPts val="0"/>
              </a:spcAft>
              <a:buSzPts val="1400"/>
              <a:buNone/>
            </a:lvl8pPr>
            <a:lvl9pPr lvl="8" rtl="0">
              <a:lnSpc>
                <a:spcPct val="100000"/>
              </a:lnSpc>
              <a:spcBef>
                <a:spcPts val="1600"/>
              </a:spcBef>
              <a:spcAft>
                <a:spcPts val="1600"/>
              </a:spcAft>
              <a:buSzPts val="1400"/>
              <a:buNone/>
            </a:lvl9pPr>
          </a:lstStyle>
          <a:p/>
        </p:txBody>
      </p:sp>
      <p:sp>
        <p:nvSpPr>
          <p:cNvPr id="1049758" name="Google Shape;641;p23"/>
          <p:cNvSpPr txBox="1">
            <a:spLocks noGrp="1"/>
          </p:cNvSpPr>
          <p:nvPr>
            <p:ph type="title"/>
          </p:nvPr>
        </p:nvSpPr>
        <p:spPr>
          <a:xfrm>
            <a:off x="720000" y="540000"/>
            <a:ext cx="7704000" cy="634500"/>
          </a:xfrm>
          <a:prstGeom prst="rect"/>
        </p:spPr>
        <p:txBody>
          <a:bodyPr anchor="t" anchorCtr="0" bIns="91425" lIns="91425" rIns="91425" spcFirstLastPara="1" tIns="91425" wrap="square">
            <a:noAutofit/>
          </a:bodyPr>
          <a:lstStyle>
            <a:lvl1pPr lvl="0" rtl="0">
              <a:spcBef>
                <a:spcPts val="0"/>
              </a:spcBef>
              <a:spcAft>
                <a:spcPts val="0"/>
              </a:spcAft>
              <a:buSzPts val="3100"/>
              <a:buNone/>
            </a:lvl1pPr>
            <a:lvl2pPr lvl="1" rtl="0">
              <a:spcBef>
                <a:spcPts val="0"/>
              </a:spcBef>
              <a:spcAft>
                <a:spcPts val="0"/>
              </a:spcAft>
              <a:buSzPts val="3100"/>
              <a:buNone/>
            </a:lvl2pPr>
            <a:lvl3pPr lvl="2" rtl="0">
              <a:spcBef>
                <a:spcPts val="0"/>
              </a:spcBef>
              <a:spcAft>
                <a:spcPts val="0"/>
              </a:spcAft>
              <a:buSzPts val="3100"/>
              <a:buNone/>
            </a:lvl3pPr>
            <a:lvl4pPr lvl="3" rtl="0">
              <a:spcBef>
                <a:spcPts val="0"/>
              </a:spcBef>
              <a:spcAft>
                <a:spcPts val="0"/>
              </a:spcAft>
              <a:buSzPts val="3100"/>
              <a:buNone/>
            </a:lvl4pPr>
            <a:lvl5pPr lvl="4" rtl="0">
              <a:spcBef>
                <a:spcPts val="0"/>
              </a:spcBef>
              <a:spcAft>
                <a:spcPts val="0"/>
              </a:spcAft>
              <a:buSzPts val="3100"/>
              <a:buNone/>
            </a:lvl5pPr>
            <a:lvl6pPr lvl="5" rtl="0">
              <a:spcBef>
                <a:spcPts val="0"/>
              </a:spcBef>
              <a:spcAft>
                <a:spcPts val="0"/>
              </a:spcAft>
              <a:buSzPts val="3100"/>
              <a:buNone/>
            </a:lvl6pPr>
            <a:lvl7pPr lvl="6" rtl="0">
              <a:spcBef>
                <a:spcPts val="0"/>
              </a:spcBef>
              <a:spcAft>
                <a:spcPts val="0"/>
              </a:spcAft>
              <a:buSzPts val="3100"/>
              <a:buNone/>
            </a:lvl7pPr>
            <a:lvl8pPr lvl="7" rtl="0">
              <a:spcBef>
                <a:spcPts val="0"/>
              </a:spcBef>
              <a:spcAft>
                <a:spcPts val="0"/>
              </a:spcAft>
              <a:buSzPts val="3100"/>
              <a:buNone/>
            </a:lvl8pPr>
            <a:lvl9pPr lvl="8" rtl="0">
              <a:spcBef>
                <a:spcPts val="0"/>
              </a:spcBef>
              <a:spcAft>
                <a:spcPts val="0"/>
              </a:spcAft>
              <a:buSzPts val="3100"/>
              <a:buNone/>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ext 4">
  <p:cSld name="MAIN_POINT_1">
    <p:spTree>
      <p:nvGrpSpPr>
        <p:cNvPr id="187" name="Shape 642"/>
        <p:cNvGrpSpPr/>
        <p:nvPr/>
      </p:nvGrpSpPr>
      <p:grpSpPr>
        <a:xfrm>
          <a:off x="0" y="0"/>
          <a:ext cx="0" cy="0"/>
          <a:chOff x="0" y="0"/>
          <a:chExt cx="0" cy="0"/>
        </a:xfrm>
      </p:grpSpPr>
      <p:grpSp>
        <p:nvGrpSpPr>
          <p:cNvPr id="188" name="Google Shape;643;p24"/>
          <p:cNvGrpSpPr/>
          <p:nvPr/>
        </p:nvGrpSpPr>
        <p:grpSpPr>
          <a:xfrm>
            <a:off x="0" y="0"/>
            <a:ext cx="9144000" cy="5143500"/>
            <a:chOff x="0" y="0"/>
            <a:chExt cx="9144000" cy="5143500"/>
          </a:xfrm>
        </p:grpSpPr>
        <p:sp>
          <p:nvSpPr>
            <p:cNvPr id="1048970" name="Google Shape;644;p24"/>
            <p:cNvSpPr/>
            <p:nvPr/>
          </p:nvSpPr>
          <p:spPr>
            <a:xfrm>
              <a:off x="0" y="0"/>
              <a:ext cx="9144000" cy="5143500"/>
            </a:xfrm>
            <a:prstGeom prst="rect"/>
            <a:gradFill>
              <a:gsLst>
                <a:gs pos="0">
                  <a:srgbClr val="748BFF">
                    <a:alpha val="0"/>
                  </a:srgbClr>
                </a:gs>
                <a:gs pos="50000">
                  <a:srgbClr val="F3F3F3">
                    <a:alpha val="0"/>
                  </a:srgbClr>
                </a:gs>
                <a:gs pos="100000">
                  <a:srgbClr val="7659FF">
                    <a:alpha val="77254"/>
                  </a:srgbClr>
                </a:gs>
              </a:gsLst>
              <a:lin ang="16200038"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71" name="Google Shape;645;p24"/>
            <p:cNvSpPr/>
            <p:nvPr/>
          </p:nvSpPr>
          <p:spPr>
            <a:xfrm>
              <a:off x="0" y="0"/>
              <a:ext cx="9144000" cy="5143500"/>
            </a:xfrm>
            <a:prstGeom prst="rect"/>
            <a:gradFill>
              <a:gsLst>
                <a:gs pos="0">
                  <a:srgbClr val="748BFF">
                    <a:alpha val="0"/>
                  </a:srgbClr>
                </a:gs>
                <a:gs pos="50000">
                  <a:srgbClr val="748BFF">
                    <a:alpha val="53333"/>
                  </a:srgbClr>
                </a:gs>
                <a:gs pos="100000">
                  <a:srgbClr val="006AFF">
                    <a:alpha val="54117"/>
                  </a:srgbClr>
                </a:gs>
              </a:gsLst>
              <a:lin ang="0"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89" name="Google Shape;646;p24"/>
          <p:cNvGrpSpPr/>
          <p:nvPr/>
        </p:nvGrpSpPr>
        <p:grpSpPr>
          <a:xfrm rot="10800000">
            <a:off x="-24925" y="-37705"/>
            <a:ext cx="9280375" cy="5214400"/>
            <a:chOff x="-24925" y="-58550"/>
            <a:chExt cx="9280375" cy="5214400"/>
          </a:xfrm>
        </p:grpSpPr>
        <p:cxnSp>
          <p:nvCxnSpPr>
            <p:cNvPr id="3145775" name="Google Shape;647;p24"/>
            <p:cNvCxnSpPr>
              <a:cxnSpLocks/>
            </p:cNvCxnSpPr>
            <p:nvPr/>
          </p:nvCxnSpPr>
          <p:spPr>
            <a:xfrm>
              <a:off x="6519450" y="-46075"/>
              <a:ext cx="2736000" cy="949800"/>
            </a:xfrm>
            <a:prstGeom prst="straightConnector1"/>
            <a:noFill/>
            <a:ln w="9525" cap="rnd" cmpd="sng">
              <a:solidFill>
                <a:schemeClr val="accent4"/>
              </a:solidFill>
              <a:prstDash val="solid"/>
              <a:round/>
              <a:headEnd type="none" w="med" len="med"/>
              <a:tailEnd type="none" w="med" len="med"/>
            </a:ln>
          </p:spPr>
        </p:cxnSp>
        <p:grpSp>
          <p:nvGrpSpPr>
            <p:cNvPr id="190" name="Google Shape;648;p24"/>
            <p:cNvGrpSpPr/>
            <p:nvPr/>
          </p:nvGrpSpPr>
          <p:grpSpPr>
            <a:xfrm>
              <a:off x="8355390" y="368163"/>
              <a:ext cx="718341" cy="718341"/>
              <a:chOff x="-83525" y="4333650"/>
              <a:chExt cx="539700" cy="539700"/>
            </a:xfrm>
          </p:grpSpPr>
          <p:sp>
            <p:nvSpPr>
              <p:cNvPr id="1048972" name="Google Shape;649;p24"/>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73" name="Google Shape;650;p24"/>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91" name="Google Shape;651;p24"/>
            <p:cNvGrpSpPr/>
            <p:nvPr/>
          </p:nvGrpSpPr>
          <p:grpSpPr>
            <a:xfrm>
              <a:off x="8100801" y="168547"/>
              <a:ext cx="265640" cy="265640"/>
              <a:chOff x="-83525" y="4333650"/>
              <a:chExt cx="539700" cy="539700"/>
            </a:xfrm>
          </p:grpSpPr>
          <p:sp>
            <p:nvSpPr>
              <p:cNvPr id="1048974" name="Google Shape;652;p24"/>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75" name="Google Shape;653;p24"/>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cxnSp>
          <p:nvCxnSpPr>
            <p:cNvPr id="3145776" name="Google Shape;654;p24"/>
            <p:cNvCxnSpPr>
              <a:cxnSpLocks/>
            </p:cNvCxnSpPr>
            <p:nvPr/>
          </p:nvCxnSpPr>
          <p:spPr>
            <a:xfrm>
              <a:off x="8552850" y="-58550"/>
              <a:ext cx="690000" cy="3040200"/>
            </a:xfrm>
            <a:prstGeom prst="straightConnector1"/>
            <a:noFill/>
            <a:ln w="9525" cap="rnd" cmpd="sng">
              <a:solidFill>
                <a:schemeClr val="accent4"/>
              </a:solidFill>
              <a:prstDash val="solid"/>
              <a:round/>
              <a:headEnd type="none" w="med" len="med"/>
              <a:tailEnd type="none" w="med" len="med"/>
            </a:ln>
          </p:spPr>
        </p:cxnSp>
        <p:cxnSp>
          <p:nvCxnSpPr>
            <p:cNvPr id="3145777" name="Google Shape;655;p24"/>
            <p:cNvCxnSpPr>
              <a:cxnSpLocks/>
            </p:cNvCxnSpPr>
            <p:nvPr/>
          </p:nvCxnSpPr>
          <p:spPr>
            <a:xfrm>
              <a:off x="406150" y="-46075"/>
              <a:ext cx="261900" cy="5195700"/>
            </a:xfrm>
            <a:prstGeom prst="straightConnector1"/>
            <a:noFill/>
            <a:ln w="9525" cap="rnd" cmpd="sng">
              <a:solidFill>
                <a:schemeClr val="accent4"/>
              </a:solidFill>
              <a:prstDash val="solid"/>
              <a:round/>
              <a:headEnd type="none" w="med" len="med"/>
              <a:tailEnd type="none" w="med" len="med"/>
            </a:ln>
          </p:spPr>
        </p:cxnSp>
        <p:cxnSp>
          <p:nvCxnSpPr>
            <p:cNvPr id="3145778" name="Google Shape;656;p24"/>
            <p:cNvCxnSpPr>
              <a:cxnSpLocks/>
            </p:cNvCxnSpPr>
            <p:nvPr/>
          </p:nvCxnSpPr>
          <p:spPr>
            <a:xfrm>
              <a:off x="-24925" y="4326350"/>
              <a:ext cx="6293400" cy="829500"/>
            </a:xfrm>
            <a:prstGeom prst="straightConnector1"/>
            <a:noFill/>
            <a:ln w="9525" cap="rnd" cmpd="sng">
              <a:solidFill>
                <a:schemeClr val="accent4"/>
              </a:solidFill>
              <a:prstDash val="solid"/>
              <a:round/>
              <a:headEnd type="none" w="med" len="med"/>
              <a:tailEnd type="none" w="med" len="med"/>
            </a:ln>
          </p:spPr>
        </p:cxnSp>
        <p:grpSp>
          <p:nvGrpSpPr>
            <p:cNvPr id="192" name="Google Shape;657;p24"/>
            <p:cNvGrpSpPr/>
            <p:nvPr/>
          </p:nvGrpSpPr>
          <p:grpSpPr>
            <a:xfrm>
              <a:off x="952751" y="4809147"/>
              <a:ext cx="265640" cy="265640"/>
              <a:chOff x="-83525" y="4333650"/>
              <a:chExt cx="539700" cy="539700"/>
            </a:xfrm>
          </p:grpSpPr>
          <p:sp>
            <p:nvSpPr>
              <p:cNvPr id="1048976" name="Google Shape;658;p24"/>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77" name="Google Shape;659;p24"/>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93" name="Google Shape;660;p24"/>
            <p:cNvGrpSpPr/>
            <p:nvPr/>
          </p:nvGrpSpPr>
          <p:grpSpPr>
            <a:xfrm>
              <a:off x="216751" y="4572122"/>
              <a:ext cx="265640" cy="265640"/>
              <a:chOff x="-83525" y="4333650"/>
              <a:chExt cx="539700" cy="539700"/>
            </a:xfrm>
          </p:grpSpPr>
          <p:sp>
            <p:nvSpPr>
              <p:cNvPr id="1048978" name="Google Shape;661;p24"/>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79" name="Google Shape;662;p24"/>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94" name="Google Shape;663;p24"/>
            <p:cNvGrpSpPr/>
            <p:nvPr/>
          </p:nvGrpSpPr>
          <p:grpSpPr>
            <a:xfrm>
              <a:off x="3553751" y="4470672"/>
              <a:ext cx="265640" cy="265640"/>
              <a:chOff x="-83525" y="4333650"/>
              <a:chExt cx="539700" cy="539700"/>
            </a:xfrm>
          </p:grpSpPr>
          <p:sp>
            <p:nvSpPr>
              <p:cNvPr id="1048980" name="Google Shape;664;p24"/>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81" name="Google Shape;665;p24"/>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95" name="Google Shape;666;p24"/>
            <p:cNvGrpSpPr/>
            <p:nvPr/>
          </p:nvGrpSpPr>
          <p:grpSpPr>
            <a:xfrm>
              <a:off x="852951" y="168547"/>
              <a:ext cx="265640" cy="265640"/>
              <a:chOff x="-83525" y="4333650"/>
              <a:chExt cx="539700" cy="539700"/>
            </a:xfrm>
          </p:grpSpPr>
          <p:sp>
            <p:nvSpPr>
              <p:cNvPr id="1048982" name="Google Shape;667;p24"/>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83" name="Google Shape;668;p24"/>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96" name="Google Shape;669;p24"/>
            <p:cNvGrpSpPr/>
            <p:nvPr/>
          </p:nvGrpSpPr>
          <p:grpSpPr>
            <a:xfrm>
              <a:off x="185551" y="1478397"/>
              <a:ext cx="265640" cy="265640"/>
              <a:chOff x="-83525" y="4333650"/>
              <a:chExt cx="539700" cy="539700"/>
            </a:xfrm>
          </p:grpSpPr>
          <p:sp>
            <p:nvSpPr>
              <p:cNvPr id="1048984" name="Google Shape;670;p24"/>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85" name="Google Shape;671;p24"/>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97" name="Google Shape;672;p24"/>
            <p:cNvGrpSpPr/>
            <p:nvPr/>
          </p:nvGrpSpPr>
          <p:grpSpPr>
            <a:xfrm>
              <a:off x="89588" y="456150"/>
              <a:ext cx="718341" cy="718341"/>
              <a:chOff x="-83525" y="4333650"/>
              <a:chExt cx="539700" cy="539700"/>
            </a:xfrm>
          </p:grpSpPr>
          <p:sp>
            <p:nvSpPr>
              <p:cNvPr id="1048986" name="Google Shape;673;p24"/>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87" name="Google Shape;674;p24"/>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98" name="Google Shape;675;p24"/>
            <p:cNvGrpSpPr/>
            <p:nvPr/>
          </p:nvGrpSpPr>
          <p:grpSpPr>
            <a:xfrm>
              <a:off x="403375" y="4187471"/>
              <a:ext cx="477473" cy="477473"/>
              <a:chOff x="-83525" y="4333650"/>
              <a:chExt cx="539700" cy="539700"/>
            </a:xfrm>
          </p:grpSpPr>
          <p:sp>
            <p:nvSpPr>
              <p:cNvPr id="1048988" name="Google Shape;676;p24"/>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89" name="Google Shape;677;p24"/>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sp>
        <p:nvSpPr>
          <p:cNvPr id="1048990" name="Google Shape;678;p24"/>
          <p:cNvSpPr txBox="1">
            <a:spLocks noGrp="1"/>
          </p:cNvSpPr>
          <p:nvPr>
            <p:ph type="subTitle" idx="1"/>
          </p:nvPr>
        </p:nvSpPr>
        <p:spPr>
          <a:xfrm>
            <a:off x="2638550" y="3294450"/>
            <a:ext cx="3867000" cy="602700"/>
          </a:xfrm>
          <a:prstGeom prst="rect"/>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defRPr sz="1400"/>
            </a:lvl1pPr>
            <a:lvl2pPr algn="ctr" lvl="1" rtl="0">
              <a:lnSpc>
                <a:spcPct val="100000"/>
              </a:lnSpc>
              <a:spcBef>
                <a:spcPts val="0"/>
              </a:spcBef>
              <a:spcAft>
                <a:spcPts val="0"/>
              </a:spcAft>
              <a:buSzPts val="1400"/>
              <a:buNone/>
            </a:lvl2pPr>
            <a:lvl3pPr algn="ctr" lvl="2" rtl="0">
              <a:lnSpc>
                <a:spcPct val="100000"/>
              </a:lnSpc>
              <a:spcBef>
                <a:spcPts val="1600"/>
              </a:spcBef>
              <a:spcAft>
                <a:spcPts val="0"/>
              </a:spcAft>
              <a:buSzPts val="1400"/>
              <a:buNone/>
            </a:lvl3pPr>
            <a:lvl4pPr algn="ctr" lvl="3" rtl="0">
              <a:lnSpc>
                <a:spcPct val="100000"/>
              </a:lnSpc>
              <a:spcBef>
                <a:spcPts val="1600"/>
              </a:spcBef>
              <a:spcAft>
                <a:spcPts val="0"/>
              </a:spcAft>
              <a:buSzPts val="1400"/>
              <a:buNone/>
            </a:lvl4pPr>
            <a:lvl5pPr algn="ctr" lvl="4" rtl="0">
              <a:lnSpc>
                <a:spcPct val="100000"/>
              </a:lnSpc>
              <a:spcBef>
                <a:spcPts val="1600"/>
              </a:spcBef>
              <a:spcAft>
                <a:spcPts val="0"/>
              </a:spcAft>
              <a:buSzPts val="1400"/>
              <a:buNone/>
            </a:lvl5pPr>
            <a:lvl6pPr algn="ctr" lvl="5" rtl="0">
              <a:lnSpc>
                <a:spcPct val="100000"/>
              </a:lnSpc>
              <a:spcBef>
                <a:spcPts val="1600"/>
              </a:spcBef>
              <a:spcAft>
                <a:spcPts val="0"/>
              </a:spcAft>
              <a:buSzPts val="1400"/>
              <a:buNone/>
            </a:lvl6pPr>
            <a:lvl7pPr algn="ctr" lvl="6" rtl="0">
              <a:lnSpc>
                <a:spcPct val="100000"/>
              </a:lnSpc>
              <a:spcBef>
                <a:spcPts val="1600"/>
              </a:spcBef>
              <a:spcAft>
                <a:spcPts val="0"/>
              </a:spcAft>
              <a:buSzPts val="1400"/>
              <a:buNone/>
            </a:lvl7pPr>
            <a:lvl8pPr algn="ctr" lvl="7" rtl="0">
              <a:lnSpc>
                <a:spcPct val="100000"/>
              </a:lnSpc>
              <a:spcBef>
                <a:spcPts val="1600"/>
              </a:spcBef>
              <a:spcAft>
                <a:spcPts val="0"/>
              </a:spcAft>
              <a:buSzPts val="1400"/>
              <a:buNone/>
            </a:lvl8pPr>
            <a:lvl9pPr algn="ctr" lvl="8" rtl="0">
              <a:lnSpc>
                <a:spcPct val="100000"/>
              </a:lnSpc>
              <a:spcBef>
                <a:spcPts val="1600"/>
              </a:spcBef>
              <a:spcAft>
                <a:spcPts val="1600"/>
              </a:spcAft>
              <a:buSzPts val="1400"/>
              <a:buNone/>
            </a:lvl9pPr>
          </a:lstStyle>
          <a:p/>
        </p:txBody>
      </p:sp>
      <p:sp>
        <p:nvSpPr>
          <p:cNvPr id="1048991" name="Google Shape;679;p24"/>
          <p:cNvSpPr txBox="1">
            <a:spLocks noGrp="1"/>
          </p:cNvSpPr>
          <p:nvPr>
            <p:ph type="title"/>
          </p:nvPr>
        </p:nvSpPr>
        <p:spPr>
          <a:xfrm>
            <a:off x="1178850" y="1246350"/>
            <a:ext cx="6786300" cy="2276700"/>
          </a:xfrm>
          <a:prstGeom prst="rect"/>
        </p:spPr>
        <p:txBody>
          <a:bodyPr anchor="ctr" anchorCtr="0" bIns="91425" lIns="91425" rIns="91425" spcFirstLastPara="1" tIns="91425" wrap="square">
            <a:noAutofit/>
          </a:bodyPr>
          <a:lstStyle>
            <a:lvl1pPr algn="ctr" lvl="0" rtl="0">
              <a:spcBef>
                <a:spcPts val="0"/>
              </a:spcBef>
              <a:spcAft>
                <a:spcPts val="0"/>
              </a:spcAft>
              <a:buSzPts val="4800"/>
              <a:buNone/>
              <a:defRPr sz="14000"/>
            </a:lvl1pPr>
            <a:lvl2pPr algn="ctr" lvl="1" rtl="0">
              <a:spcBef>
                <a:spcPts val="0"/>
              </a:spcBef>
              <a:spcAft>
                <a:spcPts val="0"/>
              </a:spcAft>
              <a:buSzPts val="4800"/>
              <a:buNone/>
              <a:defRPr sz="4800"/>
            </a:lvl2pPr>
            <a:lvl3pPr algn="ctr" lvl="2" rtl="0">
              <a:spcBef>
                <a:spcPts val="0"/>
              </a:spcBef>
              <a:spcAft>
                <a:spcPts val="0"/>
              </a:spcAft>
              <a:buSzPts val="4800"/>
              <a:buNone/>
              <a:defRPr sz="4800"/>
            </a:lvl3pPr>
            <a:lvl4pPr algn="ctr" lvl="3" rtl="0">
              <a:spcBef>
                <a:spcPts val="0"/>
              </a:spcBef>
              <a:spcAft>
                <a:spcPts val="0"/>
              </a:spcAft>
              <a:buSzPts val="4800"/>
              <a:buNone/>
              <a:defRPr sz="4800"/>
            </a:lvl4pPr>
            <a:lvl5pPr algn="ctr" lvl="4" rtl="0">
              <a:spcBef>
                <a:spcPts val="0"/>
              </a:spcBef>
              <a:spcAft>
                <a:spcPts val="0"/>
              </a:spcAft>
              <a:buSzPts val="4800"/>
              <a:buNone/>
              <a:defRPr sz="4800"/>
            </a:lvl5pPr>
            <a:lvl6pPr algn="ctr" lvl="5" rtl="0">
              <a:spcBef>
                <a:spcPts val="0"/>
              </a:spcBef>
              <a:spcAft>
                <a:spcPts val="0"/>
              </a:spcAft>
              <a:buSzPts val="4800"/>
              <a:buNone/>
              <a:defRPr sz="4800"/>
            </a:lvl6pPr>
            <a:lvl7pPr algn="ctr" lvl="6" rtl="0">
              <a:spcBef>
                <a:spcPts val="0"/>
              </a:spcBef>
              <a:spcAft>
                <a:spcPts val="0"/>
              </a:spcAft>
              <a:buSzPts val="4800"/>
              <a:buNone/>
              <a:defRPr sz="4800"/>
            </a:lvl7pPr>
            <a:lvl8pPr algn="ctr" lvl="7" rtl="0">
              <a:spcBef>
                <a:spcPts val="0"/>
              </a:spcBef>
              <a:spcAft>
                <a:spcPts val="0"/>
              </a:spcAft>
              <a:buSzPts val="4800"/>
              <a:buNone/>
              <a:defRPr sz="4800"/>
            </a:lvl8pPr>
            <a:lvl9pPr algn="ctr" lvl="8" rtl="0">
              <a:spcBef>
                <a:spcPts val="0"/>
              </a:spcBef>
              <a:spcAft>
                <a:spcPts val="0"/>
              </a:spcAft>
              <a:buSzPts val="4800"/>
              <a:buNone/>
              <a:defRPr sz="4800"/>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ext 5">
  <p:cSld name="BLANK_1_1_1_2_1_1_1_2">
    <p:spTree>
      <p:nvGrpSpPr>
        <p:cNvPr id="420" name="Shape 680"/>
        <p:cNvGrpSpPr/>
        <p:nvPr/>
      </p:nvGrpSpPr>
      <p:grpSpPr>
        <a:xfrm>
          <a:off x="0" y="0"/>
          <a:ext cx="0" cy="0"/>
          <a:chOff x="0" y="0"/>
          <a:chExt cx="0" cy="0"/>
        </a:xfrm>
      </p:grpSpPr>
      <p:grpSp>
        <p:nvGrpSpPr>
          <p:cNvPr id="421" name="Google Shape;681;p25"/>
          <p:cNvGrpSpPr/>
          <p:nvPr/>
        </p:nvGrpSpPr>
        <p:grpSpPr>
          <a:xfrm rot="10800000" flipH="1">
            <a:off x="0" y="0"/>
            <a:ext cx="9144000" cy="5143500"/>
            <a:chOff x="0" y="0"/>
            <a:chExt cx="9144000" cy="5143500"/>
          </a:xfrm>
        </p:grpSpPr>
        <p:sp>
          <p:nvSpPr>
            <p:cNvPr id="1049670" name="Google Shape;682;p25"/>
            <p:cNvSpPr/>
            <p:nvPr/>
          </p:nvSpPr>
          <p:spPr>
            <a:xfrm>
              <a:off x="0" y="0"/>
              <a:ext cx="9144000" cy="5143500"/>
            </a:xfrm>
            <a:prstGeom prst="rect"/>
            <a:gradFill>
              <a:gsLst>
                <a:gs pos="0">
                  <a:srgbClr val="748BFF">
                    <a:alpha val="0"/>
                  </a:srgbClr>
                </a:gs>
                <a:gs pos="50000">
                  <a:srgbClr val="F3F3F3">
                    <a:alpha val="0"/>
                  </a:srgbClr>
                </a:gs>
                <a:gs pos="100000">
                  <a:srgbClr val="7659FF">
                    <a:alpha val="77254"/>
                  </a:srgbClr>
                </a:gs>
              </a:gsLst>
              <a:lin ang="16200038"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71" name="Google Shape;683;p25"/>
            <p:cNvSpPr/>
            <p:nvPr/>
          </p:nvSpPr>
          <p:spPr>
            <a:xfrm>
              <a:off x="0" y="0"/>
              <a:ext cx="9144000" cy="5143500"/>
            </a:xfrm>
            <a:prstGeom prst="rect"/>
            <a:gradFill>
              <a:gsLst>
                <a:gs pos="0">
                  <a:srgbClr val="20F8FD">
                    <a:alpha val="28627"/>
                  </a:srgbClr>
                </a:gs>
                <a:gs pos="50000">
                  <a:srgbClr val="0182AA">
                    <a:alpha val="35686"/>
                  </a:srgbClr>
                </a:gs>
                <a:gs pos="75000">
                  <a:srgbClr val="022E88">
                    <a:alpha val="34509"/>
                  </a:srgbClr>
                </a:gs>
                <a:gs pos="100000">
                  <a:srgbClr val="012060">
                    <a:alpha val="60392"/>
                  </a:srgbClr>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422" name="Google Shape;684;p25"/>
          <p:cNvGrpSpPr/>
          <p:nvPr/>
        </p:nvGrpSpPr>
        <p:grpSpPr>
          <a:xfrm flipH="1">
            <a:off x="-162000" y="-104750"/>
            <a:ext cx="9456100" cy="5526550"/>
            <a:chOff x="-162000" y="-104750"/>
            <a:chExt cx="9456100" cy="5526550"/>
          </a:xfrm>
        </p:grpSpPr>
        <p:cxnSp>
          <p:nvCxnSpPr>
            <p:cNvPr id="3145939" name="Google Shape;685;p25"/>
            <p:cNvCxnSpPr>
              <a:cxnSpLocks/>
            </p:cNvCxnSpPr>
            <p:nvPr/>
          </p:nvCxnSpPr>
          <p:spPr>
            <a:xfrm flipH="1">
              <a:off x="8046450" y="-53850"/>
              <a:ext cx="684900" cy="5275800"/>
            </a:xfrm>
            <a:prstGeom prst="straightConnector1"/>
            <a:noFill/>
            <a:ln w="9525" cap="rnd" cmpd="sng">
              <a:solidFill>
                <a:schemeClr val="accent4"/>
              </a:solidFill>
              <a:prstDash val="solid"/>
              <a:round/>
              <a:headEnd type="none" w="med" len="med"/>
              <a:tailEnd type="none" w="med" len="med"/>
            </a:ln>
          </p:spPr>
        </p:cxnSp>
        <p:grpSp>
          <p:nvGrpSpPr>
            <p:cNvPr id="423" name="Google Shape;686;p25"/>
            <p:cNvGrpSpPr/>
            <p:nvPr/>
          </p:nvGrpSpPr>
          <p:grpSpPr>
            <a:xfrm>
              <a:off x="786069" y="205830"/>
              <a:ext cx="334182" cy="334182"/>
              <a:chOff x="-83525" y="4333650"/>
              <a:chExt cx="539700" cy="539700"/>
            </a:xfrm>
          </p:grpSpPr>
          <p:sp>
            <p:nvSpPr>
              <p:cNvPr id="1049672" name="Google Shape;687;p25"/>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73" name="Google Shape;688;p25"/>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cxnSp>
          <p:nvCxnSpPr>
            <p:cNvPr id="3145940" name="Google Shape;689;p25"/>
            <p:cNvCxnSpPr>
              <a:cxnSpLocks/>
            </p:cNvCxnSpPr>
            <p:nvPr/>
          </p:nvCxnSpPr>
          <p:spPr>
            <a:xfrm rot="10800000" flipH="1">
              <a:off x="4341400" y="4174325"/>
              <a:ext cx="4952700" cy="1122600"/>
            </a:xfrm>
            <a:prstGeom prst="straightConnector1"/>
            <a:noFill/>
            <a:ln w="9525" cap="rnd" cmpd="sng">
              <a:solidFill>
                <a:schemeClr val="accent4"/>
              </a:solidFill>
              <a:prstDash val="solid"/>
              <a:round/>
              <a:headEnd type="none" w="med" len="med"/>
              <a:tailEnd type="none" w="med" len="med"/>
            </a:ln>
          </p:spPr>
        </p:cxnSp>
        <p:cxnSp>
          <p:nvCxnSpPr>
            <p:cNvPr id="3145941" name="Google Shape;690;p25"/>
            <p:cNvCxnSpPr>
              <a:cxnSpLocks/>
            </p:cNvCxnSpPr>
            <p:nvPr/>
          </p:nvCxnSpPr>
          <p:spPr>
            <a:xfrm>
              <a:off x="-162000" y="3226100"/>
              <a:ext cx="1122600" cy="2195700"/>
            </a:xfrm>
            <a:prstGeom prst="straightConnector1"/>
            <a:noFill/>
            <a:ln w="9525" cap="rnd" cmpd="sng">
              <a:solidFill>
                <a:schemeClr val="accent4"/>
              </a:solidFill>
              <a:prstDash val="solid"/>
              <a:round/>
              <a:headEnd type="none" w="med" len="med"/>
              <a:tailEnd type="none" w="med" len="med"/>
            </a:ln>
          </p:spPr>
        </p:cxnSp>
        <p:cxnSp>
          <p:nvCxnSpPr>
            <p:cNvPr id="3145942" name="Google Shape;691;p25"/>
            <p:cNvCxnSpPr>
              <a:cxnSpLocks/>
            </p:cNvCxnSpPr>
            <p:nvPr/>
          </p:nvCxnSpPr>
          <p:spPr>
            <a:xfrm rot="10800000" flipH="1">
              <a:off x="-49725" y="-92250"/>
              <a:ext cx="835800" cy="4728000"/>
            </a:xfrm>
            <a:prstGeom prst="straightConnector1"/>
            <a:noFill/>
            <a:ln w="9525" cap="rnd" cmpd="sng">
              <a:solidFill>
                <a:schemeClr val="accent4"/>
              </a:solidFill>
              <a:prstDash val="solid"/>
              <a:round/>
              <a:headEnd type="none" w="med" len="med"/>
              <a:tailEnd type="none" w="med" len="med"/>
            </a:ln>
          </p:spPr>
        </p:cxnSp>
        <p:cxnSp>
          <p:nvCxnSpPr>
            <p:cNvPr id="3145943" name="Google Shape;692;p25"/>
            <p:cNvCxnSpPr>
              <a:cxnSpLocks/>
            </p:cNvCxnSpPr>
            <p:nvPr/>
          </p:nvCxnSpPr>
          <p:spPr>
            <a:xfrm rot="10800000" flipH="1">
              <a:off x="-124575" y="-104750"/>
              <a:ext cx="3729900" cy="1235100"/>
            </a:xfrm>
            <a:prstGeom prst="straightConnector1"/>
            <a:noFill/>
            <a:ln w="9525" cap="rnd" cmpd="sng">
              <a:solidFill>
                <a:schemeClr val="accent4"/>
              </a:solidFill>
              <a:prstDash val="solid"/>
              <a:round/>
              <a:headEnd type="none" w="med" len="med"/>
              <a:tailEnd type="none" w="med" len="med"/>
            </a:ln>
          </p:spPr>
        </p:cxnSp>
        <p:cxnSp>
          <p:nvCxnSpPr>
            <p:cNvPr id="3145944" name="Google Shape;693;p25"/>
            <p:cNvCxnSpPr>
              <a:cxnSpLocks/>
            </p:cNvCxnSpPr>
            <p:nvPr/>
          </p:nvCxnSpPr>
          <p:spPr>
            <a:xfrm>
              <a:off x="8171150" y="-29800"/>
              <a:ext cx="1072800" cy="3742500"/>
            </a:xfrm>
            <a:prstGeom prst="straightConnector1"/>
            <a:noFill/>
            <a:ln w="9525" cap="rnd" cmpd="sng">
              <a:solidFill>
                <a:schemeClr val="accent4"/>
              </a:solidFill>
              <a:prstDash val="solid"/>
              <a:round/>
              <a:headEnd type="none" w="med" len="med"/>
              <a:tailEnd type="none" w="med" len="med"/>
            </a:ln>
          </p:spPr>
        </p:cxnSp>
        <p:grpSp>
          <p:nvGrpSpPr>
            <p:cNvPr id="424" name="Google Shape;694;p25"/>
            <p:cNvGrpSpPr/>
            <p:nvPr/>
          </p:nvGrpSpPr>
          <p:grpSpPr>
            <a:xfrm>
              <a:off x="7800479" y="4080050"/>
              <a:ext cx="718341" cy="718341"/>
              <a:chOff x="30975" y="3360397"/>
              <a:chExt cx="539700" cy="539700"/>
            </a:xfrm>
          </p:grpSpPr>
          <p:sp>
            <p:nvSpPr>
              <p:cNvPr id="1049674" name="Google Shape;695;p25"/>
              <p:cNvSpPr/>
              <p:nvPr/>
            </p:nvSpPr>
            <p:spPr>
              <a:xfrm>
                <a:off x="30975" y="3360397"/>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75" name="Google Shape;696;p25"/>
              <p:cNvSpPr/>
              <p:nvPr/>
            </p:nvSpPr>
            <p:spPr>
              <a:xfrm>
                <a:off x="140100" y="3469447"/>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425" name="Google Shape;697;p25"/>
            <p:cNvGrpSpPr/>
            <p:nvPr/>
          </p:nvGrpSpPr>
          <p:grpSpPr>
            <a:xfrm>
              <a:off x="242254" y="540000"/>
              <a:ext cx="718341" cy="718341"/>
              <a:chOff x="30975" y="3360397"/>
              <a:chExt cx="539700" cy="539700"/>
            </a:xfrm>
          </p:grpSpPr>
          <p:sp>
            <p:nvSpPr>
              <p:cNvPr id="1049676" name="Google Shape;698;p25"/>
              <p:cNvSpPr/>
              <p:nvPr/>
            </p:nvSpPr>
            <p:spPr>
              <a:xfrm>
                <a:off x="30975" y="3360397"/>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77" name="Google Shape;699;p25"/>
              <p:cNvSpPr/>
              <p:nvPr/>
            </p:nvSpPr>
            <p:spPr>
              <a:xfrm>
                <a:off x="140100" y="3469447"/>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426" name="Google Shape;700;p25"/>
            <p:cNvGrpSpPr/>
            <p:nvPr/>
          </p:nvGrpSpPr>
          <p:grpSpPr>
            <a:xfrm>
              <a:off x="434331" y="3745880"/>
              <a:ext cx="334182" cy="334182"/>
              <a:chOff x="-83525" y="4333650"/>
              <a:chExt cx="539700" cy="539700"/>
            </a:xfrm>
          </p:grpSpPr>
          <p:sp>
            <p:nvSpPr>
              <p:cNvPr id="1049678" name="Google Shape;701;p25"/>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79" name="Google Shape;702;p25"/>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427" name="Google Shape;703;p25"/>
            <p:cNvGrpSpPr/>
            <p:nvPr/>
          </p:nvGrpSpPr>
          <p:grpSpPr>
            <a:xfrm>
              <a:off x="100131" y="4568543"/>
              <a:ext cx="334182" cy="334182"/>
              <a:chOff x="-83525" y="4333650"/>
              <a:chExt cx="539700" cy="539700"/>
            </a:xfrm>
          </p:grpSpPr>
          <p:sp>
            <p:nvSpPr>
              <p:cNvPr id="1049680" name="Google Shape;704;p25"/>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81" name="Google Shape;705;p25"/>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428" name="Google Shape;706;p25"/>
            <p:cNvGrpSpPr/>
            <p:nvPr/>
          </p:nvGrpSpPr>
          <p:grpSpPr>
            <a:xfrm>
              <a:off x="7992556" y="924168"/>
              <a:ext cx="334182" cy="334182"/>
              <a:chOff x="-83525" y="4333650"/>
              <a:chExt cx="539700" cy="539700"/>
            </a:xfrm>
          </p:grpSpPr>
          <p:sp>
            <p:nvSpPr>
              <p:cNvPr id="1049682" name="Google Shape;707;p25"/>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83" name="Google Shape;708;p25"/>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429" name="Google Shape;709;p25"/>
            <p:cNvGrpSpPr/>
            <p:nvPr/>
          </p:nvGrpSpPr>
          <p:grpSpPr>
            <a:xfrm>
              <a:off x="8809806" y="1398218"/>
              <a:ext cx="334182" cy="334182"/>
              <a:chOff x="-83525" y="4333650"/>
              <a:chExt cx="539700" cy="539700"/>
            </a:xfrm>
          </p:grpSpPr>
          <p:sp>
            <p:nvSpPr>
              <p:cNvPr id="1049684" name="Google Shape;710;p25"/>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85" name="Google Shape;711;p25"/>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sp>
        <p:nvSpPr>
          <p:cNvPr id="1049686" name="Google Shape;712;p25"/>
          <p:cNvSpPr txBox="1">
            <a:spLocks noGrp="1"/>
          </p:cNvSpPr>
          <p:nvPr>
            <p:ph type="subTitle" idx="1"/>
          </p:nvPr>
        </p:nvSpPr>
        <p:spPr>
          <a:xfrm>
            <a:off x="2211600" y="1818425"/>
            <a:ext cx="4720800" cy="2334600"/>
          </a:xfrm>
          <a:prstGeom prst="rect"/>
        </p:spPr>
        <p:txBody>
          <a:bodyPr anchor="t" anchorCtr="0" bIns="91425" lIns="91425" rIns="91425" spcFirstLastPara="1" tIns="91425" wrap="square">
            <a:noAutofit/>
          </a:bodyPr>
          <a:lstStyle>
            <a:lvl1pPr lvl="0" rtl="0">
              <a:lnSpc>
                <a:spcPct val="100000"/>
              </a:lnSpc>
              <a:spcBef>
                <a:spcPts val="0"/>
              </a:spcBef>
              <a:spcAft>
                <a:spcPts val="0"/>
              </a:spcAft>
              <a:buClr>
                <a:schemeClr val="accent4"/>
              </a:buClr>
              <a:buSzPts val="1400"/>
              <a:buChar char="●"/>
              <a:defRPr sz="1400"/>
            </a:lvl1pPr>
            <a:lvl2pPr lvl="1" rtl="0">
              <a:lnSpc>
                <a:spcPct val="100000"/>
              </a:lnSpc>
              <a:spcBef>
                <a:spcPts val="1600"/>
              </a:spcBef>
              <a:spcAft>
                <a:spcPts val="0"/>
              </a:spcAft>
              <a:buSzPts val="1400"/>
              <a:buChar char="○"/>
            </a:lvl2pPr>
            <a:lvl3pPr lvl="2" rtl="0">
              <a:lnSpc>
                <a:spcPct val="100000"/>
              </a:lnSpc>
              <a:spcBef>
                <a:spcPts val="1600"/>
              </a:spcBef>
              <a:spcAft>
                <a:spcPts val="0"/>
              </a:spcAft>
              <a:buSzPts val="1400"/>
              <a:buChar char="■"/>
            </a:lvl3pPr>
            <a:lvl4pPr lvl="3" rtl="0">
              <a:lnSpc>
                <a:spcPct val="100000"/>
              </a:lnSpc>
              <a:spcBef>
                <a:spcPts val="1600"/>
              </a:spcBef>
              <a:spcAft>
                <a:spcPts val="0"/>
              </a:spcAft>
              <a:buSzPts val="1400"/>
              <a:buChar char="●"/>
            </a:lvl4pPr>
            <a:lvl5pPr lvl="4" rtl="0">
              <a:lnSpc>
                <a:spcPct val="100000"/>
              </a:lnSpc>
              <a:spcBef>
                <a:spcPts val="1600"/>
              </a:spcBef>
              <a:spcAft>
                <a:spcPts val="0"/>
              </a:spcAft>
              <a:buSzPts val="1400"/>
              <a:buChar char="○"/>
            </a:lvl5pPr>
            <a:lvl6pPr lvl="5" rtl="0">
              <a:lnSpc>
                <a:spcPct val="100000"/>
              </a:lnSpc>
              <a:spcBef>
                <a:spcPts val="1600"/>
              </a:spcBef>
              <a:spcAft>
                <a:spcPts val="0"/>
              </a:spcAft>
              <a:buSzPts val="1400"/>
              <a:buChar char="■"/>
            </a:lvl6pPr>
            <a:lvl7pPr lvl="6" rtl="0">
              <a:lnSpc>
                <a:spcPct val="100000"/>
              </a:lnSpc>
              <a:spcBef>
                <a:spcPts val="1600"/>
              </a:spcBef>
              <a:spcAft>
                <a:spcPts val="0"/>
              </a:spcAft>
              <a:buSzPts val="1400"/>
              <a:buChar char="●"/>
            </a:lvl7pPr>
            <a:lvl8pPr lvl="7" rtl="0">
              <a:lnSpc>
                <a:spcPct val="100000"/>
              </a:lnSpc>
              <a:spcBef>
                <a:spcPts val="1600"/>
              </a:spcBef>
              <a:spcAft>
                <a:spcPts val="0"/>
              </a:spcAft>
              <a:buSzPts val="1400"/>
              <a:buChar char="○"/>
            </a:lvl8pPr>
            <a:lvl9pPr lvl="8" rtl="0">
              <a:lnSpc>
                <a:spcPct val="100000"/>
              </a:lnSpc>
              <a:spcBef>
                <a:spcPts val="1600"/>
              </a:spcBef>
              <a:spcAft>
                <a:spcPts val="1600"/>
              </a:spcAft>
              <a:buSzPts val="1400"/>
              <a:buChar char="■"/>
            </a:lvl9pPr>
          </a:lstStyle>
          <a:p/>
        </p:txBody>
      </p:sp>
      <p:sp>
        <p:nvSpPr>
          <p:cNvPr id="1049687" name="Google Shape;713;p25"/>
          <p:cNvSpPr txBox="1">
            <a:spLocks noGrp="1"/>
          </p:cNvSpPr>
          <p:nvPr>
            <p:ph type="title"/>
          </p:nvPr>
        </p:nvSpPr>
        <p:spPr>
          <a:xfrm>
            <a:off x="720000" y="540000"/>
            <a:ext cx="7704000" cy="634500"/>
          </a:xfrm>
          <a:prstGeom prst="rect"/>
        </p:spPr>
        <p:txBody>
          <a:bodyPr anchor="t" anchorCtr="0" bIns="91425" lIns="91425" rIns="91425" spcFirstLastPara="1" tIns="91425" wrap="square">
            <a:noAutofit/>
          </a:bodyPr>
          <a:lstStyle>
            <a:lvl1pPr lvl="0" rtl="0">
              <a:spcBef>
                <a:spcPts val="0"/>
              </a:spcBef>
              <a:spcAft>
                <a:spcPts val="0"/>
              </a:spcAft>
              <a:buSzPts val="3100"/>
              <a:buNone/>
            </a:lvl1pPr>
            <a:lvl2pPr lvl="1" rtl="0">
              <a:spcBef>
                <a:spcPts val="0"/>
              </a:spcBef>
              <a:spcAft>
                <a:spcPts val="0"/>
              </a:spcAft>
              <a:buSzPts val="3100"/>
              <a:buNone/>
            </a:lvl2pPr>
            <a:lvl3pPr lvl="2" rtl="0">
              <a:spcBef>
                <a:spcPts val="0"/>
              </a:spcBef>
              <a:spcAft>
                <a:spcPts val="0"/>
              </a:spcAft>
              <a:buSzPts val="3100"/>
              <a:buNone/>
            </a:lvl3pPr>
            <a:lvl4pPr lvl="3" rtl="0">
              <a:spcBef>
                <a:spcPts val="0"/>
              </a:spcBef>
              <a:spcAft>
                <a:spcPts val="0"/>
              </a:spcAft>
              <a:buSzPts val="3100"/>
              <a:buNone/>
            </a:lvl4pPr>
            <a:lvl5pPr lvl="4" rtl="0">
              <a:spcBef>
                <a:spcPts val="0"/>
              </a:spcBef>
              <a:spcAft>
                <a:spcPts val="0"/>
              </a:spcAft>
              <a:buSzPts val="3100"/>
              <a:buNone/>
            </a:lvl5pPr>
            <a:lvl6pPr lvl="5" rtl="0">
              <a:spcBef>
                <a:spcPts val="0"/>
              </a:spcBef>
              <a:spcAft>
                <a:spcPts val="0"/>
              </a:spcAft>
              <a:buSzPts val="3100"/>
              <a:buNone/>
            </a:lvl6pPr>
            <a:lvl7pPr lvl="6" rtl="0">
              <a:spcBef>
                <a:spcPts val="0"/>
              </a:spcBef>
              <a:spcAft>
                <a:spcPts val="0"/>
              </a:spcAft>
              <a:buSzPts val="3100"/>
              <a:buNone/>
            </a:lvl7pPr>
            <a:lvl8pPr lvl="7" rtl="0">
              <a:spcBef>
                <a:spcPts val="0"/>
              </a:spcBef>
              <a:spcAft>
                <a:spcPts val="0"/>
              </a:spcAft>
              <a:buSzPts val="3100"/>
              <a:buNone/>
            </a:lvl8pPr>
            <a:lvl9pPr lvl="8" rtl="0">
              <a:spcBef>
                <a:spcPts val="0"/>
              </a:spcBef>
              <a:spcAft>
                <a:spcPts val="0"/>
              </a:spcAft>
              <a:buSzPts val="3100"/>
              <a:buNone/>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three columns">
  <p:cSld name="BLANK_1_1_1_2">
    <p:spTree>
      <p:nvGrpSpPr>
        <p:cNvPr id="288" name="Shape 714"/>
        <p:cNvGrpSpPr/>
        <p:nvPr/>
      </p:nvGrpSpPr>
      <p:grpSpPr>
        <a:xfrm>
          <a:off x="0" y="0"/>
          <a:ext cx="0" cy="0"/>
          <a:chOff x="0" y="0"/>
          <a:chExt cx="0" cy="0"/>
        </a:xfrm>
      </p:grpSpPr>
      <p:grpSp>
        <p:nvGrpSpPr>
          <p:cNvPr id="289" name="Google Shape;715;p26"/>
          <p:cNvGrpSpPr/>
          <p:nvPr/>
        </p:nvGrpSpPr>
        <p:grpSpPr>
          <a:xfrm rot="10800000" flipH="1">
            <a:off x="0" y="0"/>
            <a:ext cx="9144000" cy="5143500"/>
            <a:chOff x="0" y="0"/>
            <a:chExt cx="9144000" cy="5143500"/>
          </a:xfrm>
        </p:grpSpPr>
        <p:sp>
          <p:nvSpPr>
            <p:cNvPr id="1049266" name="Google Shape;716;p26"/>
            <p:cNvSpPr/>
            <p:nvPr/>
          </p:nvSpPr>
          <p:spPr>
            <a:xfrm>
              <a:off x="0" y="0"/>
              <a:ext cx="9144000" cy="5143500"/>
            </a:xfrm>
            <a:prstGeom prst="rect"/>
            <a:gradFill>
              <a:gsLst>
                <a:gs pos="0">
                  <a:srgbClr val="748BFF">
                    <a:alpha val="0"/>
                  </a:srgbClr>
                </a:gs>
                <a:gs pos="50000">
                  <a:srgbClr val="F3F3F3">
                    <a:alpha val="0"/>
                  </a:srgbClr>
                </a:gs>
                <a:gs pos="100000">
                  <a:srgbClr val="7659FF">
                    <a:alpha val="77254"/>
                  </a:srgbClr>
                </a:gs>
              </a:gsLst>
              <a:lin ang="16200038"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67" name="Google Shape;717;p26"/>
            <p:cNvSpPr/>
            <p:nvPr/>
          </p:nvSpPr>
          <p:spPr>
            <a:xfrm>
              <a:off x="0" y="0"/>
              <a:ext cx="9144000" cy="5143500"/>
            </a:xfrm>
            <a:prstGeom prst="rect"/>
            <a:gradFill>
              <a:gsLst>
                <a:gs pos="0">
                  <a:srgbClr val="20F8FD">
                    <a:alpha val="28627"/>
                  </a:srgbClr>
                </a:gs>
                <a:gs pos="50000">
                  <a:srgbClr val="0182AA">
                    <a:alpha val="35686"/>
                  </a:srgbClr>
                </a:gs>
                <a:gs pos="75000">
                  <a:srgbClr val="022E88">
                    <a:alpha val="34509"/>
                  </a:srgbClr>
                </a:gs>
                <a:gs pos="100000">
                  <a:srgbClr val="012060">
                    <a:alpha val="60392"/>
                  </a:srgbClr>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290" name="Google Shape;718;p26"/>
          <p:cNvGrpSpPr/>
          <p:nvPr/>
        </p:nvGrpSpPr>
        <p:grpSpPr>
          <a:xfrm>
            <a:off x="-49850" y="-92250"/>
            <a:ext cx="9311158" cy="5310575"/>
            <a:chOff x="-49850" y="-92250"/>
            <a:chExt cx="9311158" cy="5310575"/>
          </a:xfrm>
        </p:grpSpPr>
        <p:grpSp>
          <p:nvGrpSpPr>
            <p:cNvPr id="291" name="Google Shape;719;p26"/>
            <p:cNvGrpSpPr/>
            <p:nvPr/>
          </p:nvGrpSpPr>
          <p:grpSpPr>
            <a:xfrm>
              <a:off x="222781" y="149705"/>
              <a:ext cx="334182" cy="334182"/>
              <a:chOff x="-83525" y="4333650"/>
              <a:chExt cx="539700" cy="539700"/>
            </a:xfrm>
          </p:grpSpPr>
          <p:sp>
            <p:nvSpPr>
              <p:cNvPr id="1049268" name="Google Shape;720;p26"/>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69" name="Google Shape;721;p26"/>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cxnSp>
          <p:nvCxnSpPr>
            <p:cNvPr id="3145858" name="Google Shape;722;p26"/>
            <p:cNvCxnSpPr>
              <a:cxnSpLocks/>
            </p:cNvCxnSpPr>
            <p:nvPr/>
          </p:nvCxnSpPr>
          <p:spPr>
            <a:xfrm rot="10800000" flipH="1">
              <a:off x="-49725" y="-92250"/>
              <a:ext cx="835800" cy="4728000"/>
            </a:xfrm>
            <a:prstGeom prst="straightConnector1"/>
            <a:noFill/>
            <a:ln w="9525" cap="rnd" cmpd="sng">
              <a:solidFill>
                <a:schemeClr val="accent4"/>
              </a:solidFill>
              <a:prstDash val="solid"/>
              <a:round/>
              <a:headEnd type="none" w="med" len="med"/>
              <a:tailEnd type="none" w="med" len="med"/>
            </a:ln>
          </p:spPr>
        </p:cxnSp>
        <p:cxnSp>
          <p:nvCxnSpPr>
            <p:cNvPr id="3145859" name="Google Shape;723;p26"/>
            <p:cNvCxnSpPr>
              <a:cxnSpLocks/>
            </p:cNvCxnSpPr>
            <p:nvPr/>
          </p:nvCxnSpPr>
          <p:spPr>
            <a:xfrm>
              <a:off x="-24900" y="340700"/>
              <a:ext cx="617400" cy="2862900"/>
            </a:xfrm>
            <a:prstGeom prst="straightConnector1"/>
            <a:noFill/>
            <a:ln w="9525" cap="rnd" cmpd="sng">
              <a:solidFill>
                <a:schemeClr val="accent4"/>
              </a:solidFill>
              <a:prstDash val="solid"/>
              <a:round/>
              <a:headEnd type="none" w="med" len="med"/>
              <a:tailEnd type="none" w="med" len="med"/>
            </a:ln>
          </p:spPr>
        </p:cxnSp>
        <p:cxnSp>
          <p:nvCxnSpPr>
            <p:cNvPr id="3145860" name="Google Shape;724;p26"/>
            <p:cNvCxnSpPr>
              <a:cxnSpLocks/>
            </p:cNvCxnSpPr>
            <p:nvPr/>
          </p:nvCxnSpPr>
          <p:spPr>
            <a:xfrm>
              <a:off x="7884100" y="-39775"/>
              <a:ext cx="1297500" cy="1715400"/>
            </a:xfrm>
            <a:prstGeom prst="straightConnector1"/>
            <a:noFill/>
            <a:ln w="9525" cap="rnd" cmpd="sng">
              <a:solidFill>
                <a:schemeClr val="accent4"/>
              </a:solidFill>
              <a:prstDash val="solid"/>
              <a:round/>
              <a:headEnd type="none" w="med" len="med"/>
              <a:tailEnd type="none" w="med" len="med"/>
            </a:ln>
          </p:spPr>
        </p:cxnSp>
        <p:cxnSp>
          <p:nvCxnSpPr>
            <p:cNvPr id="3145861" name="Google Shape;725;p26"/>
            <p:cNvCxnSpPr>
              <a:cxnSpLocks/>
            </p:cNvCxnSpPr>
            <p:nvPr/>
          </p:nvCxnSpPr>
          <p:spPr>
            <a:xfrm rot="10800000" flipH="1">
              <a:off x="7890325" y="4501025"/>
              <a:ext cx="1303500" cy="717300"/>
            </a:xfrm>
            <a:prstGeom prst="straightConnector1"/>
            <a:noFill/>
            <a:ln w="9525" cap="rnd" cmpd="sng">
              <a:solidFill>
                <a:schemeClr val="accent4"/>
              </a:solidFill>
              <a:prstDash val="solid"/>
              <a:round/>
              <a:headEnd type="none" w="med" len="med"/>
              <a:tailEnd type="none" w="med" len="med"/>
            </a:ln>
          </p:spPr>
        </p:cxnSp>
        <p:cxnSp>
          <p:nvCxnSpPr>
            <p:cNvPr id="3145862" name="Google Shape;726;p26"/>
            <p:cNvCxnSpPr>
              <a:cxnSpLocks/>
            </p:cNvCxnSpPr>
            <p:nvPr/>
          </p:nvCxnSpPr>
          <p:spPr>
            <a:xfrm rot="10800000">
              <a:off x="8751100" y="3758675"/>
              <a:ext cx="237000" cy="1416000"/>
            </a:xfrm>
            <a:prstGeom prst="straightConnector1"/>
            <a:noFill/>
            <a:ln w="9525" cap="rnd" cmpd="sng">
              <a:solidFill>
                <a:schemeClr val="accent4"/>
              </a:solidFill>
              <a:prstDash val="solid"/>
              <a:round/>
              <a:headEnd type="none" w="med" len="med"/>
              <a:tailEnd type="none" w="med" len="med"/>
            </a:ln>
          </p:spPr>
        </p:cxnSp>
        <p:cxnSp>
          <p:nvCxnSpPr>
            <p:cNvPr id="3145863" name="Google Shape;727;p26"/>
            <p:cNvCxnSpPr>
              <a:cxnSpLocks/>
            </p:cNvCxnSpPr>
            <p:nvPr/>
          </p:nvCxnSpPr>
          <p:spPr>
            <a:xfrm rot="10800000" flipH="1">
              <a:off x="-49850" y="4900350"/>
              <a:ext cx="3449400" cy="105900"/>
            </a:xfrm>
            <a:prstGeom prst="straightConnector1"/>
            <a:noFill/>
            <a:ln w="9525" cap="rnd" cmpd="sng">
              <a:solidFill>
                <a:schemeClr val="accent4"/>
              </a:solidFill>
              <a:prstDash val="solid"/>
              <a:round/>
              <a:headEnd type="none" w="med" len="med"/>
              <a:tailEnd type="none" w="med" len="med"/>
            </a:ln>
          </p:spPr>
        </p:cxnSp>
        <p:cxnSp>
          <p:nvCxnSpPr>
            <p:cNvPr id="3145864" name="Google Shape;728;p26"/>
            <p:cNvCxnSpPr>
              <a:cxnSpLocks/>
            </p:cNvCxnSpPr>
            <p:nvPr/>
          </p:nvCxnSpPr>
          <p:spPr>
            <a:xfrm>
              <a:off x="-43625" y="3652750"/>
              <a:ext cx="867000" cy="1528200"/>
            </a:xfrm>
            <a:prstGeom prst="straightConnector1"/>
            <a:noFill/>
            <a:ln w="9525" cap="rnd" cmpd="sng">
              <a:solidFill>
                <a:schemeClr val="accent4"/>
              </a:solidFill>
              <a:prstDash val="solid"/>
              <a:round/>
              <a:headEnd type="none" w="med" len="med"/>
              <a:tailEnd type="none" w="med" len="med"/>
            </a:ln>
          </p:spPr>
        </p:cxnSp>
        <p:grpSp>
          <p:nvGrpSpPr>
            <p:cNvPr id="292" name="Google Shape;729;p26"/>
            <p:cNvGrpSpPr/>
            <p:nvPr/>
          </p:nvGrpSpPr>
          <p:grpSpPr>
            <a:xfrm>
              <a:off x="9004" y="1818650"/>
              <a:ext cx="718341" cy="718341"/>
              <a:chOff x="30975" y="3360397"/>
              <a:chExt cx="539700" cy="539700"/>
            </a:xfrm>
          </p:grpSpPr>
          <p:sp>
            <p:nvSpPr>
              <p:cNvPr id="1049270" name="Google Shape;730;p26"/>
              <p:cNvSpPr/>
              <p:nvPr/>
            </p:nvSpPr>
            <p:spPr>
              <a:xfrm>
                <a:off x="30975" y="3360397"/>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71" name="Google Shape;731;p26"/>
              <p:cNvSpPr/>
              <p:nvPr/>
            </p:nvSpPr>
            <p:spPr>
              <a:xfrm>
                <a:off x="140100" y="3469447"/>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293" name="Google Shape;732;p26"/>
            <p:cNvGrpSpPr/>
            <p:nvPr/>
          </p:nvGrpSpPr>
          <p:grpSpPr>
            <a:xfrm>
              <a:off x="8542967" y="4287900"/>
              <a:ext cx="718341" cy="718341"/>
              <a:chOff x="30975" y="3360397"/>
              <a:chExt cx="539700" cy="539700"/>
            </a:xfrm>
          </p:grpSpPr>
          <p:sp>
            <p:nvSpPr>
              <p:cNvPr id="1049272" name="Google Shape;733;p26"/>
              <p:cNvSpPr/>
              <p:nvPr/>
            </p:nvSpPr>
            <p:spPr>
              <a:xfrm>
                <a:off x="30975" y="3360397"/>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73" name="Google Shape;734;p26"/>
              <p:cNvSpPr/>
              <p:nvPr/>
            </p:nvSpPr>
            <p:spPr>
              <a:xfrm>
                <a:off x="140100" y="3469447"/>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294" name="Google Shape;735;p26"/>
            <p:cNvGrpSpPr/>
            <p:nvPr/>
          </p:nvGrpSpPr>
          <p:grpSpPr>
            <a:xfrm>
              <a:off x="201081" y="3758680"/>
              <a:ext cx="334182" cy="334182"/>
              <a:chOff x="-83525" y="4333650"/>
              <a:chExt cx="539700" cy="539700"/>
            </a:xfrm>
          </p:grpSpPr>
          <p:sp>
            <p:nvSpPr>
              <p:cNvPr id="1049274" name="Google Shape;736;p26"/>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75" name="Google Shape;737;p26"/>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295" name="Google Shape;738;p26"/>
            <p:cNvGrpSpPr/>
            <p:nvPr/>
          </p:nvGrpSpPr>
          <p:grpSpPr>
            <a:xfrm>
              <a:off x="58706" y="4436418"/>
              <a:ext cx="334182" cy="334182"/>
              <a:chOff x="-83525" y="4333650"/>
              <a:chExt cx="539700" cy="539700"/>
            </a:xfrm>
          </p:grpSpPr>
          <p:sp>
            <p:nvSpPr>
              <p:cNvPr id="1049276" name="Google Shape;739;p26"/>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77" name="Google Shape;740;p26"/>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296" name="Google Shape;741;p26"/>
            <p:cNvGrpSpPr/>
            <p:nvPr/>
          </p:nvGrpSpPr>
          <p:grpSpPr>
            <a:xfrm>
              <a:off x="8653906" y="340693"/>
              <a:ext cx="334182" cy="334182"/>
              <a:chOff x="-83525" y="4333650"/>
              <a:chExt cx="539700" cy="539700"/>
            </a:xfrm>
          </p:grpSpPr>
          <p:sp>
            <p:nvSpPr>
              <p:cNvPr id="1049278" name="Google Shape;742;p26"/>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79" name="Google Shape;743;p26"/>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297" name="Google Shape;744;p26"/>
            <p:cNvGrpSpPr/>
            <p:nvPr/>
          </p:nvGrpSpPr>
          <p:grpSpPr>
            <a:xfrm>
              <a:off x="8460556" y="1450943"/>
              <a:ext cx="334182" cy="334182"/>
              <a:chOff x="-83525" y="4333650"/>
              <a:chExt cx="539700" cy="539700"/>
            </a:xfrm>
          </p:grpSpPr>
          <p:sp>
            <p:nvSpPr>
              <p:cNvPr id="1049280" name="Google Shape;745;p26"/>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81" name="Google Shape;746;p26"/>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sp>
        <p:nvSpPr>
          <p:cNvPr id="1049282" name="Google Shape;747;p26"/>
          <p:cNvSpPr txBox="1">
            <a:spLocks noGrp="1"/>
          </p:cNvSpPr>
          <p:nvPr>
            <p:ph type="title"/>
          </p:nvPr>
        </p:nvSpPr>
        <p:spPr>
          <a:xfrm>
            <a:off x="720000" y="540000"/>
            <a:ext cx="7704000" cy="634500"/>
          </a:xfrm>
          <a:prstGeom prst="rect"/>
        </p:spPr>
        <p:txBody>
          <a:bodyPr anchor="t" anchorCtr="0" bIns="91425" lIns="91425" rIns="91425" spcFirstLastPara="1" tIns="91425" wrap="square">
            <a:noAutofit/>
          </a:bodyPr>
          <a:lstStyle>
            <a:lvl1pPr lvl="0" rtl="0">
              <a:spcBef>
                <a:spcPts val="0"/>
              </a:spcBef>
              <a:spcAft>
                <a:spcPts val="0"/>
              </a:spcAft>
              <a:buSzPts val="3100"/>
              <a:buNone/>
            </a:lvl1pPr>
            <a:lvl2pPr lvl="1" rtl="0">
              <a:spcBef>
                <a:spcPts val="0"/>
              </a:spcBef>
              <a:spcAft>
                <a:spcPts val="0"/>
              </a:spcAft>
              <a:buSzPts val="3100"/>
              <a:buNone/>
            </a:lvl2pPr>
            <a:lvl3pPr lvl="2" rtl="0">
              <a:spcBef>
                <a:spcPts val="0"/>
              </a:spcBef>
              <a:spcAft>
                <a:spcPts val="0"/>
              </a:spcAft>
              <a:buSzPts val="3100"/>
              <a:buNone/>
            </a:lvl3pPr>
            <a:lvl4pPr lvl="3" rtl="0">
              <a:spcBef>
                <a:spcPts val="0"/>
              </a:spcBef>
              <a:spcAft>
                <a:spcPts val="0"/>
              </a:spcAft>
              <a:buSzPts val="3100"/>
              <a:buNone/>
            </a:lvl4pPr>
            <a:lvl5pPr lvl="4" rtl="0">
              <a:spcBef>
                <a:spcPts val="0"/>
              </a:spcBef>
              <a:spcAft>
                <a:spcPts val="0"/>
              </a:spcAft>
              <a:buSzPts val="3100"/>
              <a:buNone/>
            </a:lvl5pPr>
            <a:lvl6pPr lvl="5" rtl="0">
              <a:spcBef>
                <a:spcPts val="0"/>
              </a:spcBef>
              <a:spcAft>
                <a:spcPts val="0"/>
              </a:spcAft>
              <a:buSzPts val="3100"/>
              <a:buNone/>
            </a:lvl6pPr>
            <a:lvl7pPr lvl="6" rtl="0">
              <a:spcBef>
                <a:spcPts val="0"/>
              </a:spcBef>
              <a:spcAft>
                <a:spcPts val="0"/>
              </a:spcAft>
              <a:buSzPts val="3100"/>
              <a:buNone/>
            </a:lvl7pPr>
            <a:lvl8pPr lvl="7" rtl="0">
              <a:spcBef>
                <a:spcPts val="0"/>
              </a:spcBef>
              <a:spcAft>
                <a:spcPts val="0"/>
              </a:spcAft>
              <a:buSzPts val="3100"/>
              <a:buNone/>
            </a:lvl8pPr>
            <a:lvl9pPr lvl="8" rtl="0">
              <a:spcBef>
                <a:spcPts val="0"/>
              </a:spcBef>
              <a:spcAft>
                <a:spcPts val="0"/>
              </a:spcAft>
              <a:buSzPts val="3100"/>
              <a:buNone/>
            </a:lvl9pPr>
          </a:lstStyle>
          <a:p/>
        </p:txBody>
      </p:sp>
      <p:sp>
        <p:nvSpPr>
          <p:cNvPr id="1049283" name="Google Shape;748;p26"/>
          <p:cNvSpPr txBox="1">
            <a:spLocks noGrp="1"/>
          </p:cNvSpPr>
          <p:nvPr>
            <p:ph type="title" idx="2"/>
          </p:nvPr>
        </p:nvSpPr>
        <p:spPr>
          <a:xfrm>
            <a:off x="720000" y="3610438"/>
            <a:ext cx="2336400" cy="527700"/>
          </a:xfrm>
          <a:prstGeom prst="rect"/>
          <a:noFill/>
          <a:ln>
            <a:noFill/>
          </a:ln>
        </p:spPr>
        <p:txBody>
          <a:bodyPr anchor="b" anchorCtr="0" bIns="91425" lIns="91425" rIns="91425" spcFirstLastPara="1" tIns="91425" wrap="square">
            <a:noAutofit/>
          </a:bodyPr>
          <a:lstStyle>
            <a:lvl1pPr algn="ctr" lvl="0" rtl="0">
              <a:spcBef>
                <a:spcPts val="0"/>
              </a:spcBef>
              <a:spcAft>
                <a:spcPts val="0"/>
              </a:spcAft>
              <a:buSzPts val="2400"/>
              <a:buNone/>
              <a:defRPr sz="2000"/>
            </a:lvl1pPr>
            <a:lvl2pPr algn="ctr" lvl="1" rtl="0">
              <a:spcBef>
                <a:spcPts val="0"/>
              </a:spcBef>
              <a:spcAft>
                <a:spcPts val="0"/>
              </a:spcAft>
              <a:buSzPts val="2400"/>
              <a:buNone/>
              <a:defRPr sz="2400"/>
            </a:lvl2pPr>
            <a:lvl3pPr algn="ctr" lvl="2" rtl="0">
              <a:spcBef>
                <a:spcPts val="0"/>
              </a:spcBef>
              <a:spcAft>
                <a:spcPts val="0"/>
              </a:spcAft>
              <a:buSzPts val="2400"/>
              <a:buNone/>
              <a:defRPr sz="2400"/>
            </a:lvl3pPr>
            <a:lvl4pPr algn="ctr" lvl="3" rtl="0">
              <a:spcBef>
                <a:spcPts val="0"/>
              </a:spcBef>
              <a:spcAft>
                <a:spcPts val="0"/>
              </a:spcAft>
              <a:buSzPts val="2400"/>
              <a:buNone/>
              <a:defRPr sz="2400"/>
            </a:lvl4pPr>
            <a:lvl5pPr algn="ctr" lvl="4" rtl="0">
              <a:spcBef>
                <a:spcPts val="0"/>
              </a:spcBef>
              <a:spcAft>
                <a:spcPts val="0"/>
              </a:spcAft>
              <a:buSzPts val="2400"/>
              <a:buNone/>
              <a:defRPr sz="2400"/>
            </a:lvl5pPr>
            <a:lvl6pPr algn="ctr" lvl="5" rtl="0">
              <a:spcBef>
                <a:spcPts val="0"/>
              </a:spcBef>
              <a:spcAft>
                <a:spcPts val="0"/>
              </a:spcAft>
              <a:buSzPts val="2400"/>
              <a:buNone/>
              <a:defRPr sz="2400"/>
            </a:lvl6pPr>
            <a:lvl7pPr algn="ctr" lvl="6" rtl="0">
              <a:spcBef>
                <a:spcPts val="0"/>
              </a:spcBef>
              <a:spcAft>
                <a:spcPts val="0"/>
              </a:spcAft>
              <a:buSzPts val="2400"/>
              <a:buNone/>
              <a:defRPr sz="2400"/>
            </a:lvl7pPr>
            <a:lvl8pPr algn="ctr" lvl="7" rtl="0">
              <a:spcBef>
                <a:spcPts val="0"/>
              </a:spcBef>
              <a:spcAft>
                <a:spcPts val="0"/>
              </a:spcAft>
              <a:buSzPts val="2400"/>
              <a:buNone/>
              <a:defRPr sz="2400"/>
            </a:lvl8pPr>
            <a:lvl9pPr algn="ctr" lvl="8" rtl="0">
              <a:spcBef>
                <a:spcPts val="0"/>
              </a:spcBef>
              <a:spcAft>
                <a:spcPts val="0"/>
              </a:spcAft>
              <a:buSzPts val="2400"/>
              <a:buNone/>
              <a:defRPr sz="2400"/>
            </a:lvl9pPr>
          </a:lstStyle>
          <a:p/>
        </p:txBody>
      </p:sp>
      <p:sp>
        <p:nvSpPr>
          <p:cNvPr id="1049284" name="Google Shape;749;p26"/>
          <p:cNvSpPr txBox="1">
            <a:spLocks noGrp="1"/>
          </p:cNvSpPr>
          <p:nvPr>
            <p:ph type="subTitle" idx="1"/>
          </p:nvPr>
        </p:nvSpPr>
        <p:spPr>
          <a:xfrm>
            <a:off x="720000" y="4000778"/>
            <a:ext cx="2336400" cy="602700"/>
          </a:xfrm>
          <a:prstGeom prst="rect"/>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defRPr sz="1400"/>
            </a:lvl1pPr>
            <a:lvl2pPr algn="ctr" lvl="1" rtl="0">
              <a:lnSpc>
                <a:spcPct val="100000"/>
              </a:lnSpc>
              <a:spcBef>
                <a:spcPts val="0"/>
              </a:spcBef>
              <a:spcAft>
                <a:spcPts val="0"/>
              </a:spcAft>
              <a:buSzPts val="1400"/>
              <a:buNone/>
            </a:lvl2pPr>
            <a:lvl3pPr algn="ctr" lvl="2" rtl="0">
              <a:lnSpc>
                <a:spcPct val="100000"/>
              </a:lnSpc>
              <a:spcBef>
                <a:spcPts val="1600"/>
              </a:spcBef>
              <a:spcAft>
                <a:spcPts val="0"/>
              </a:spcAft>
              <a:buSzPts val="1400"/>
              <a:buNone/>
            </a:lvl3pPr>
            <a:lvl4pPr algn="ctr" lvl="3" rtl="0">
              <a:lnSpc>
                <a:spcPct val="100000"/>
              </a:lnSpc>
              <a:spcBef>
                <a:spcPts val="1600"/>
              </a:spcBef>
              <a:spcAft>
                <a:spcPts val="0"/>
              </a:spcAft>
              <a:buSzPts val="1400"/>
              <a:buNone/>
            </a:lvl4pPr>
            <a:lvl5pPr algn="ctr" lvl="4" rtl="0">
              <a:lnSpc>
                <a:spcPct val="100000"/>
              </a:lnSpc>
              <a:spcBef>
                <a:spcPts val="1600"/>
              </a:spcBef>
              <a:spcAft>
                <a:spcPts val="0"/>
              </a:spcAft>
              <a:buSzPts val="1400"/>
              <a:buNone/>
            </a:lvl5pPr>
            <a:lvl6pPr algn="ctr" lvl="5" rtl="0">
              <a:lnSpc>
                <a:spcPct val="100000"/>
              </a:lnSpc>
              <a:spcBef>
                <a:spcPts val="1600"/>
              </a:spcBef>
              <a:spcAft>
                <a:spcPts val="0"/>
              </a:spcAft>
              <a:buSzPts val="1400"/>
              <a:buNone/>
            </a:lvl6pPr>
            <a:lvl7pPr algn="ctr" lvl="6" rtl="0">
              <a:lnSpc>
                <a:spcPct val="100000"/>
              </a:lnSpc>
              <a:spcBef>
                <a:spcPts val="1600"/>
              </a:spcBef>
              <a:spcAft>
                <a:spcPts val="0"/>
              </a:spcAft>
              <a:buSzPts val="1400"/>
              <a:buNone/>
            </a:lvl7pPr>
            <a:lvl8pPr algn="ctr" lvl="7" rtl="0">
              <a:lnSpc>
                <a:spcPct val="100000"/>
              </a:lnSpc>
              <a:spcBef>
                <a:spcPts val="1600"/>
              </a:spcBef>
              <a:spcAft>
                <a:spcPts val="0"/>
              </a:spcAft>
              <a:buSzPts val="1400"/>
              <a:buNone/>
            </a:lvl8pPr>
            <a:lvl9pPr algn="ctr" lvl="8" rtl="0">
              <a:lnSpc>
                <a:spcPct val="100000"/>
              </a:lnSpc>
              <a:spcBef>
                <a:spcPts val="1600"/>
              </a:spcBef>
              <a:spcAft>
                <a:spcPts val="1600"/>
              </a:spcAft>
              <a:buSzPts val="1400"/>
              <a:buNone/>
            </a:lvl9pPr>
          </a:lstStyle>
          <a:p/>
        </p:txBody>
      </p:sp>
      <p:sp>
        <p:nvSpPr>
          <p:cNvPr id="1049285" name="Google Shape;750;p26"/>
          <p:cNvSpPr txBox="1">
            <a:spLocks noGrp="1"/>
          </p:cNvSpPr>
          <p:nvPr>
            <p:ph type="title" idx="3"/>
          </p:nvPr>
        </p:nvSpPr>
        <p:spPr>
          <a:xfrm>
            <a:off x="3403800" y="3610450"/>
            <a:ext cx="2336400" cy="527700"/>
          </a:xfrm>
          <a:prstGeom prst="rect"/>
          <a:noFill/>
          <a:ln>
            <a:noFill/>
          </a:ln>
        </p:spPr>
        <p:txBody>
          <a:bodyPr anchor="b" anchorCtr="0" bIns="91425" lIns="91425" rIns="91425" spcFirstLastPara="1" tIns="91425" wrap="square">
            <a:noAutofit/>
          </a:bodyPr>
          <a:lstStyle>
            <a:lvl1pPr algn="ctr" lvl="0" rtl="0">
              <a:spcBef>
                <a:spcPts val="0"/>
              </a:spcBef>
              <a:spcAft>
                <a:spcPts val="0"/>
              </a:spcAft>
              <a:buSzPts val="2400"/>
              <a:buNone/>
              <a:defRPr sz="2000"/>
            </a:lvl1pPr>
            <a:lvl2pPr algn="ctr" lvl="1" rtl="0">
              <a:spcBef>
                <a:spcPts val="0"/>
              </a:spcBef>
              <a:spcAft>
                <a:spcPts val="0"/>
              </a:spcAft>
              <a:buSzPts val="2400"/>
              <a:buNone/>
              <a:defRPr sz="2400"/>
            </a:lvl2pPr>
            <a:lvl3pPr algn="ctr" lvl="2" rtl="0">
              <a:spcBef>
                <a:spcPts val="0"/>
              </a:spcBef>
              <a:spcAft>
                <a:spcPts val="0"/>
              </a:spcAft>
              <a:buSzPts val="2400"/>
              <a:buNone/>
              <a:defRPr sz="2400"/>
            </a:lvl3pPr>
            <a:lvl4pPr algn="ctr" lvl="3" rtl="0">
              <a:spcBef>
                <a:spcPts val="0"/>
              </a:spcBef>
              <a:spcAft>
                <a:spcPts val="0"/>
              </a:spcAft>
              <a:buSzPts val="2400"/>
              <a:buNone/>
              <a:defRPr sz="2400"/>
            </a:lvl4pPr>
            <a:lvl5pPr algn="ctr" lvl="4" rtl="0">
              <a:spcBef>
                <a:spcPts val="0"/>
              </a:spcBef>
              <a:spcAft>
                <a:spcPts val="0"/>
              </a:spcAft>
              <a:buSzPts val="2400"/>
              <a:buNone/>
              <a:defRPr sz="2400"/>
            </a:lvl5pPr>
            <a:lvl6pPr algn="ctr" lvl="5" rtl="0">
              <a:spcBef>
                <a:spcPts val="0"/>
              </a:spcBef>
              <a:spcAft>
                <a:spcPts val="0"/>
              </a:spcAft>
              <a:buSzPts val="2400"/>
              <a:buNone/>
              <a:defRPr sz="2400"/>
            </a:lvl6pPr>
            <a:lvl7pPr algn="ctr" lvl="6" rtl="0">
              <a:spcBef>
                <a:spcPts val="0"/>
              </a:spcBef>
              <a:spcAft>
                <a:spcPts val="0"/>
              </a:spcAft>
              <a:buSzPts val="2400"/>
              <a:buNone/>
              <a:defRPr sz="2400"/>
            </a:lvl7pPr>
            <a:lvl8pPr algn="ctr" lvl="7" rtl="0">
              <a:spcBef>
                <a:spcPts val="0"/>
              </a:spcBef>
              <a:spcAft>
                <a:spcPts val="0"/>
              </a:spcAft>
              <a:buSzPts val="2400"/>
              <a:buNone/>
              <a:defRPr sz="2400"/>
            </a:lvl8pPr>
            <a:lvl9pPr algn="ctr" lvl="8" rtl="0">
              <a:spcBef>
                <a:spcPts val="0"/>
              </a:spcBef>
              <a:spcAft>
                <a:spcPts val="0"/>
              </a:spcAft>
              <a:buSzPts val="2400"/>
              <a:buNone/>
              <a:defRPr sz="2400"/>
            </a:lvl9pPr>
          </a:lstStyle>
          <a:p/>
        </p:txBody>
      </p:sp>
      <p:sp>
        <p:nvSpPr>
          <p:cNvPr id="1049286" name="Google Shape;751;p26"/>
          <p:cNvSpPr txBox="1">
            <a:spLocks noGrp="1"/>
          </p:cNvSpPr>
          <p:nvPr>
            <p:ph type="subTitle" idx="4"/>
          </p:nvPr>
        </p:nvSpPr>
        <p:spPr>
          <a:xfrm>
            <a:off x="3403800" y="4000791"/>
            <a:ext cx="2336400" cy="602700"/>
          </a:xfrm>
          <a:prstGeom prst="rect"/>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defRPr sz="1400"/>
            </a:lvl1pPr>
            <a:lvl2pPr algn="ctr" lvl="1" rtl="0">
              <a:lnSpc>
                <a:spcPct val="100000"/>
              </a:lnSpc>
              <a:spcBef>
                <a:spcPts val="0"/>
              </a:spcBef>
              <a:spcAft>
                <a:spcPts val="0"/>
              </a:spcAft>
              <a:buSzPts val="1400"/>
              <a:buNone/>
            </a:lvl2pPr>
            <a:lvl3pPr algn="ctr" lvl="2" rtl="0">
              <a:lnSpc>
                <a:spcPct val="100000"/>
              </a:lnSpc>
              <a:spcBef>
                <a:spcPts val="1600"/>
              </a:spcBef>
              <a:spcAft>
                <a:spcPts val="0"/>
              </a:spcAft>
              <a:buSzPts val="1400"/>
              <a:buNone/>
            </a:lvl3pPr>
            <a:lvl4pPr algn="ctr" lvl="3" rtl="0">
              <a:lnSpc>
                <a:spcPct val="100000"/>
              </a:lnSpc>
              <a:spcBef>
                <a:spcPts val="1600"/>
              </a:spcBef>
              <a:spcAft>
                <a:spcPts val="0"/>
              </a:spcAft>
              <a:buSzPts val="1400"/>
              <a:buNone/>
            </a:lvl4pPr>
            <a:lvl5pPr algn="ctr" lvl="4" rtl="0">
              <a:lnSpc>
                <a:spcPct val="100000"/>
              </a:lnSpc>
              <a:spcBef>
                <a:spcPts val="1600"/>
              </a:spcBef>
              <a:spcAft>
                <a:spcPts val="0"/>
              </a:spcAft>
              <a:buSzPts val="1400"/>
              <a:buNone/>
            </a:lvl5pPr>
            <a:lvl6pPr algn="ctr" lvl="5" rtl="0">
              <a:lnSpc>
                <a:spcPct val="100000"/>
              </a:lnSpc>
              <a:spcBef>
                <a:spcPts val="1600"/>
              </a:spcBef>
              <a:spcAft>
                <a:spcPts val="0"/>
              </a:spcAft>
              <a:buSzPts val="1400"/>
              <a:buNone/>
            </a:lvl6pPr>
            <a:lvl7pPr algn="ctr" lvl="6" rtl="0">
              <a:lnSpc>
                <a:spcPct val="100000"/>
              </a:lnSpc>
              <a:spcBef>
                <a:spcPts val="1600"/>
              </a:spcBef>
              <a:spcAft>
                <a:spcPts val="0"/>
              </a:spcAft>
              <a:buSzPts val="1400"/>
              <a:buNone/>
            </a:lvl7pPr>
            <a:lvl8pPr algn="ctr" lvl="7" rtl="0">
              <a:lnSpc>
                <a:spcPct val="100000"/>
              </a:lnSpc>
              <a:spcBef>
                <a:spcPts val="1600"/>
              </a:spcBef>
              <a:spcAft>
                <a:spcPts val="0"/>
              </a:spcAft>
              <a:buSzPts val="1400"/>
              <a:buNone/>
            </a:lvl8pPr>
            <a:lvl9pPr algn="ctr" lvl="8" rtl="0">
              <a:lnSpc>
                <a:spcPct val="100000"/>
              </a:lnSpc>
              <a:spcBef>
                <a:spcPts val="1600"/>
              </a:spcBef>
              <a:spcAft>
                <a:spcPts val="1600"/>
              </a:spcAft>
              <a:buSzPts val="1400"/>
              <a:buNone/>
            </a:lvl9pPr>
          </a:lstStyle>
          <a:p/>
        </p:txBody>
      </p:sp>
      <p:sp>
        <p:nvSpPr>
          <p:cNvPr id="1049287" name="Google Shape;752;p26"/>
          <p:cNvSpPr txBox="1">
            <a:spLocks noGrp="1"/>
          </p:cNvSpPr>
          <p:nvPr>
            <p:ph type="title" idx="5"/>
          </p:nvPr>
        </p:nvSpPr>
        <p:spPr>
          <a:xfrm>
            <a:off x="6087600" y="3610438"/>
            <a:ext cx="2336400" cy="527700"/>
          </a:xfrm>
          <a:prstGeom prst="rect"/>
          <a:noFill/>
          <a:ln>
            <a:noFill/>
          </a:ln>
        </p:spPr>
        <p:txBody>
          <a:bodyPr anchor="b" anchorCtr="0" bIns="91425" lIns="91425" rIns="91425" spcFirstLastPara="1" tIns="91425" wrap="square">
            <a:noAutofit/>
          </a:bodyPr>
          <a:lstStyle>
            <a:lvl1pPr algn="ctr" lvl="0" rtl="0">
              <a:spcBef>
                <a:spcPts val="0"/>
              </a:spcBef>
              <a:spcAft>
                <a:spcPts val="0"/>
              </a:spcAft>
              <a:buSzPts val="2400"/>
              <a:buNone/>
              <a:defRPr sz="2000"/>
            </a:lvl1pPr>
            <a:lvl2pPr algn="ctr" lvl="1" rtl="0">
              <a:spcBef>
                <a:spcPts val="0"/>
              </a:spcBef>
              <a:spcAft>
                <a:spcPts val="0"/>
              </a:spcAft>
              <a:buSzPts val="2400"/>
              <a:buNone/>
              <a:defRPr sz="2400"/>
            </a:lvl2pPr>
            <a:lvl3pPr algn="ctr" lvl="2" rtl="0">
              <a:spcBef>
                <a:spcPts val="0"/>
              </a:spcBef>
              <a:spcAft>
                <a:spcPts val="0"/>
              </a:spcAft>
              <a:buSzPts val="2400"/>
              <a:buNone/>
              <a:defRPr sz="2400"/>
            </a:lvl3pPr>
            <a:lvl4pPr algn="ctr" lvl="3" rtl="0">
              <a:spcBef>
                <a:spcPts val="0"/>
              </a:spcBef>
              <a:spcAft>
                <a:spcPts val="0"/>
              </a:spcAft>
              <a:buSzPts val="2400"/>
              <a:buNone/>
              <a:defRPr sz="2400"/>
            </a:lvl4pPr>
            <a:lvl5pPr algn="ctr" lvl="4" rtl="0">
              <a:spcBef>
                <a:spcPts val="0"/>
              </a:spcBef>
              <a:spcAft>
                <a:spcPts val="0"/>
              </a:spcAft>
              <a:buSzPts val="2400"/>
              <a:buNone/>
              <a:defRPr sz="2400"/>
            </a:lvl5pPr>
            <a:lvl6pPr algn="ctr" lvl="5" rtl="0">
              <a:spcBef>
                <a:spcPts val="0"/>
              </a:spcBef>
              <a:spcAft>
                <a:spcPts val="0"/>
              </a:spcAft>
              <a:buSzPts val="2400"/>
              <a:buNone/>
              <a:defRPr sz="2400"/>
            </a:lvl6pPr>
            <a:lvl7pPr algn="ctr" lvl="6" rtl="0">
              <a:spcBef>
                <a:spcPts val="0"/>
              </a:spcBef>
              <a:spcAft>
                <a:spcPts val="0"/>
              </a:spcAft>
              <a:buSzPts val="2400"/>
              <a:buNone/>
              <a:defRPr sz="2400"/>
            </a:lvl7pPr>
            <a:lvl8pPr algn="ctr" lvl="7" rtl="0">
              <a:spcBef>
                <a:spcPts val="0"/>
              </a:spcBef>
              <a:spcAft>
                <a:spcPts val="0"/>
              </a:spcAft>
              <a:buSzPts val="2400"/>
              <a:buNone/>
              <a:defRPr sz="2400"/>
            </a:lvl8pPr>
            <a:lvl9pPr algn="ctr" lvl="8" rtl="0">
              <a:spcBef>
                <a:spcPts val="0"/>
              </a:spcBef>
              <a:spcAft>
                <a:spcPts val="0"/>
              </a:spcAft>
              <a:buSzPts val="2400"/>
              <a:buNone/>
              <a:defRPr sz="2400"/>
            </a:lvl9pPr>
          </a:lstStyle>
          <a:p/>
        </p:txBody>
      </p:sp>
      <p:sp>
        <p:nvSpPr>
          <p:cNvPr id="1049288" name="Google Shape;753;p26"/>
          <p:cNvSpPr txBox="1">
            <a:spLocks noGrp="1"/>
          </p:cNvSpPr>
          <p:nvPr>
            <p:ph type="subTitle" idx="6"/>
          </p:nvPr>
        </p:nvSpPr>
        <p:spPr>
          <a:xfrm>
            <a:off x="6087600" y="4000778"/>
            <a:ext cx="2336400" cy="602700"/>
          </a:xfrm>
          <a:prstGeom prst="rect"/>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defRPr sz="1400"/>
            </a:lvl1pPr>
            <a:lvl2pPr algn="ctr" lvl="1" rtl="0">
              <a:lnSpc>
                <a:spcPct val="100000"/>
              </a:lnSpc>
              <a:spcBef>
                <a:spcPts val="0"/>
              </a:spcBef>
              <a:spcAft>
                <a:spcPts val="0"/>
              </a:spcAft>
              <a:buSzPts val="1400"/>
              <a:buNone/>
            </a:lvl2pPr>
            <a:lvl3pPr algn="ctr" lvl="2" rtl="0">
              <a:lnSpc>
                <a:spcPct val="100000"/>
              </a:lnSpc>
              <a:spcBef>
                <a:spcPts val="1600"/>
              </a:spcBef>
              <a:spcAft>
                <a:spcPts val="0"/>
              </a:spcAft>
              <a:buSzPts val="1400"/>
              <a:buNone/>
            </a:lvl3pPr>
            <a:lvl4pPr algn="ctr" lvl="3" rtl="0">
              <a:lnSpc>
                <a:spcPct val="100000"/>
              </a:lnSpc>
              <a:spcBef>
                <a:spcPts val="1600"/>
              </a:spcBef>
              <a:spcAft>
                <a:spcPts val="0"/>
              </a:spcAft>
              <a:buSzPts val="1400"/>
              <a:buNone/>
            </a:lvl4pPr>
            <a:lvl5pPr algn="ctr" lvl="4" rtl="0">
              <a:lnSpc>
                <a:spcPct val="100000"/>
              </a:lnSpc>
              <a:spcBef>
                <a:spcPts val="1600"/>
              </a:spcBef>
              <a:spcAft>
                <a:spcPts val="0"/>
              </a:spcAft>
              <a:buSzPts val="1400"/>
              <a:buNone/>
            </a:lvl5pPr>
            <a:lvl6pPr algn="ctr" lvl="5" rtl="0">
              <a:lnSpc>
                <a:spcPct val="100000"/>
              </a:lnSpc>
              <a:spcBef>
                <a:spcPts val="1600"/>
              </a:spcBef>
              <a:spcAft>
                <a:spcPts val="0"/>
              </a:spcAft>
              <a:buSzPts val="1400"/>
              <a:buNone/>
            </a:lvl6pPr>
            <a:lvl7pPr algn="ctr" lvl="6" rtl="0">
              <a:lnSpc>
                <a:spcPct val="100000"/>
              </a:lnSpc>
              <a:spcBef>
                <a:spcPts val="1600"/>
              </a:spcBef>
              <a:spcAft>
                <a:spcPts val="0"/>
              </a:spcAft>
              <a:buSzPts val="1400"/>
              <a:buNone/>
            </a:lvl7pPr>
            <a:lvl8pPr algn="ctr" lvl="7" rtl="0">
              <a:lnSpc>
                <a:spcPct val="100000"/>
              </a:lnSpc>
              <a:spcBef>
                <a:spcPts val="1600"/>
              </a:spcBef>
              <a:spcAft>
                <a:spcPts val="0"/>
              </a:spcAft>
              <a:buSzPts val="1400"/>
              <a:buNone/>
            </a:lvl8pPr>
            <a:lvl9pPr algn="ctr" lvl="8" rtl="0">
              <a:lnSpc>
                <a:spcPct val="100000"/>
              </a:lnSpc>
              <a:spcBef>
                <a:spcPts val="1600"/>
              </a:spcBef>
              <a:spcAft>
                <a:spcPts val="1600"/>
              </a:spcAft>
              <a:buSzPts val="1400"/>
              <a:buNone/>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four columns">
  <p:cSld name="BLANK_1_1_1_1">
    <p:spTree>
      <p:nvGrpSpPr>
        <p:cNvPr id="310" name="Shape 754"/>
        <p:cNvGrpSpPr/>
        <p:nvPr/>
      </p:nvGrpSpPr>
      <p:grpSpPr>
        <a:xfrm>
          <a:off x="0" y="0"/>
          <a:ext cx="0" cy="0"/>
          <a:chOff x="0" y="0"/>
          <a:chExt cx="0" cy="0"/>
        </a:xfrm>
      </p:grpSpPr>
      <p:sp>
        <p:nvSpPr>
          <p:cNvPr id="1049318" name="Google Shape;755;p27"/>
          <p:cNvSpPr/>
          <p:nvPr/>
        </p:nvSpPr>
        <p:spPr>
          <a:xfrm>
            <a:off x="0" y="0"/>
            <a:ext cx="9144000" cy="5143500"/>
          </a:xfrm>
          <a:prstGeom prst="rect"/>
          <a:gradFill>
            <a:gsLst>
              <a:gs pos="0">
                <a:srgbClr val="748BFF">
                  <a:alpha val="48627"/>
                </a:srgbClr>
              </a:gs>
              <a:gs pos="50000">
                <a:srgbClr val="7659FF">
                  <a:alpha val="49803"/>
                </a:srgbClr>
              </a:gs>
              <a:gs pos="75000">
                <a:srgbClr val="022E88">
                  <a:alpha val="34509"/>
                </a:srgbClr>
              </a:gs>
              <a:gs pos="100000">
                <a:srgbClr val="012060">
                  <a:alpha val="60392"/>
                </a:srgbClr>
              </a:gs>
            </a:gsLst>
            <a:lin ang="0"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311" name="Google Shape;756;p27"/>
          <p:cNvGrpSpPr/>
          <p:nvPr/>
        </p:nvGrpSpPr>
        <p:grpSpPr>
          <a:xfrm>
            <a:off x="-12825" y="-83450"/>
            <a:ext cx="9219398" cy="5308025"/>
            <a:chOff x="-12825" y="-83450"/>
            <a:chExt cx="9219398" cy="5308025"/>
          </a:xfrm>
        </p:grpSpPr>
        <p:cxnSp>
          <p:nvCxnSpPr>
            <p:cNvPr id="3145874" name="Google Shape;757;p27"/>
            <p:cNvCxnSpPr>
              <a:cxnSpLocks/>
            </p:cNvCxnSpPr>
            <p:nvPr/>
          </p:nvCxnSpPr>
          <p:spPr>
            <a:xfrm>
              <a:off x="-12825" y="3075525"/>
              <a:ext cx="873600" cy="2142900"/>
            </a:xfrm>
            <a:prstGeom prst="straightConnector1"/>
            <a:noFill/>
            <a:ln w="9525" cap="rnd" cmpd="sng">
              <a:solidFill>
                <a:schemeClr val="accent4"/>
              </a:solidFill>
              <a:prstDash val="solid"/>
              <a:round/>
              <a:headEnd type="none" w="med" len="med"/>
              <a:tailEnd type="none" w="med" len="med"/>
            </a:ln>
          </p:spPr>
        </p:cxnSp>
        <p:cxnSp>
          <p:nvCxnSpPr>
            <p:cNvPr id="3145875" name="Google Shape;758;p27"/>
            <p:cNvCxnSpPr>
              <a:cxnSpLocks/>
            </p:cNvCxnSpPr>
            <p:nvPr/>
          </p:nvCxnSpPr>
          <p:spPr>
            <a:xfrm flipH="1">
              <a:off x="199750" y="-58500"/>
              <a:ext cx="286800" cy="5258100"/>
            </a:xfrm>
            <a:prstGeom prst="straightConnector1"/>
            <a:noFill/>
            <a:ln w="9525" cap="rnd" cmpd="sng">
              <a:solidFill>
                <a:schemeClr val="accent4"/>
              </a:solidFill>
              <a:prstDash val="solid"/>
              <a:round/>
              <a:headEnd type="none" w="med" len="med"/>
              <a:tailEnd type="none" w="med" len="med"/>
            </a:ln>
          </p:spPr>
        </p:cxnSp>
        <p:cxnSp>
          <p:nvCxnSpPr>
            <p:cNvPr id="3145876" name="Google Shape;759;p27"/>
            <p:cNvCxnSpPr>
              <a:cxnSpLocks/>
            </p:cNvCxnSpPr>
            <p:nvPr/>
          </p:nvCxnSpPr>
          <p:spPr>
            <a:xfrm>
              <a:off x="7522325" y="-39775"/>
              <a:ext cx="1659300" cy="1097700"/>
            </a:xfrm>
            <a:prstGeom prst="straightConnector1"/>
            <a:noFill/>
            <a:ln w="9525" cap="rnd" cmpd="sng">
              <a:solidFill>
                <a:schemeClr val="accent4"/>
              </a:solidFill>
              <a:prstDash val="solid"/>
              <a:round/>
              <a:headEnd type="none" w="med" len="med"/>
              <a:tailEnd type="none" w="med" len="med"/>
            </a:ln>
          </p:spPr>
        </p:cxnSp>
        <p:cxnSp>
          <p:nvCxnSpPr>
            <p:cNvPr id="3145877" name="Google Shape;760;p27"/>
            <p:cNvCxnSpPr>
              <a:cxnSpLocks/>
            </p:cNvCxnSpPr>
            <p:nvPr/>
          </p:nvCxnSpPr>
          <p:spPr>
            <a:xfrm rot="10800000" flipH="1">
              <a:off x="8314475" y="3590475"/>
              <a:ext cx="848400" cy="1634100"/>
            </a:xfrm>
            <a:prstGeom prst="straightConnector1"/>
            <a:noFill/>
            <a:ln w="9525" cap="rnd" cmpd="sng">
              <a:solidFill>
                <a:schemeClr val="accent4"/>
              </a:solidFill>
              <a:prstDash val="solid"/>
              <a:round/>
              <a:headEnd type="none" w="med" len="med"/>
              <a:tailEnd type="none" w="med" len="med"/>
            </a:ln>
          </p:spPr>
        </p:cxnSp>
        <p:cxnSp>
          <p:nvCxnSpPr>
            <p:cNvPr id="3145878" name="Google Shape;761;p27"/>
            <p:cNvCxnSpPr>
              <a:cxnSpLocks/>
            </p:cNvCxnSpPr>
            <p:nvPr/>
          </p:nvCxnSpPr>
          <p:spPr>
            <a:xfrm>
              <a:off x="8302000" y="-83450"/>
              <a:ext cx="873300" cy="4584600"/>
            </a:xfrm>
            <a:prstGeom prst="straightConnector1"/>
            <a:noFill/>
            <a:ln w="9525" cap="rnd" cmpd="sng">
              <a:solidFill>
                <a:schemeClr val="accent4"/>
              </a:solidFill>
              <a:prstDash val="solid"/>
              <a:round/>
              <a:headEnd type="none" w="med" len="med"/>
              <a:tailEnd type="none" w="med" len="med"/>
            </a:ln>
          </p:spPr>
        </p:cxnSp>
        <p:grpSp>
          <p:nvGrpSpPr>
            <p:cNvPr id="312" name="Google Shape;762;p27"/>
            <p:cNvGrpSpPr/>
            <p:nvPr/>
          </p:nvGrpSpPr>
          <p:grpSpPr>
            <a:xfrm>
              <a:off x="64804" y="834125"/>
              <a:ext cx="718341" cy="718341"/>
              <a:chOff x="-83525" y="4333650"/>
              <a:chExt cx="539700" cy="539700"/>
            </a:xfrm>
          </p:grpSpPr>
          <p:sp>
            <p:nvSpPr>
              <p:cNvPr id="1049319" name="Google Shape;763;p27"/>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20" name="Google Shape;764;p27"/>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13" name="Google Shape;765;p27"/>
            <p:cNvGrpSpPr/>
            <p:nvPr/>
          </p:nvGrpSpPr>
          <p:grpSpPr>
            <a:xfrm>
              <a:off x="8064829" y="180825"/>
              <a:ext cx="718341" cy="718341"/>
              <a:chOff x="-83525" y="4333650"/>
              <a:chExt cx="539700" cy="539700"/>
            </a:xfrm>
          </p:grpSpPr>
          <p:sp>
            <p:nvSpPr>
              <p:cNvPr id="1049321" name="Google Shape;766;p27"/>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22" name="Google Shape;767;p27"/>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14" name="Google Shape;768;p27"/>
            <p:cNvGrpSpPr/>
            <p:nvPr/>
          </p:nvGrpSpPr>
          <p:grpSpPr>
            <a:xfrm>
              <a:off x="108716" y="3627493"/>
              <a:ext cx="334182" cy="334182"/>
              <a:chOff x="-83525" y="4333650"/>
              <a:chExt cx="539700" cy="539700"/>
            </a:xfrm>
          </p:grpSpPr>
          <p:sp>
            <p:nvSpPr>
              <p:cNvPr id="1049323" name="Google Shape;769;p27"/>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24" name="Google Shape;770;p27"/>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15" name="Google Shape;771;p27"/>
            <p:cNvGrpSpPr/>
            <p:nvPr/>
          </p:nvGrpSpPr>
          <p:grpSpPr>
            <a:xfrm>
              <a:off x="8872390" y="3652442"/>
              <a:ext cx="334182" cy="334182"/>
              <a:chOff x="-83525" y="4333650"/>
              <a:chExt cx="539700" cy="539700"/>
            </a:xfrm>
          </p:grpSpPr>
          <p:sp>
            <p:nvSpPr>
              <p:cNvPr id="1049325" name="Google Shape;772;p27"/>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26" name="Google Shape;773;p27"/>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16" name="Google Shape;774;p27"/>
            <p:cNvGrpSpPr/>
            <p:nvPr/>
          </p:nvGrpSpPr>
          <p:grpSpPr>
            <a:xfrm>
              <a:off x="8538215" y="3184617"/>
              <a:ext cx="334182" cy="334182"/>
              <a:chOff x="-83525" y="4333650"/>
              <a:chExt cx="539700" cy="539700"/>
            </a:xfrm>
          </p:grpSpPr>
          <p:sp>
            <p:nvSpPr>
              <p:cNvPr id="1049327" name="Google Shape;775;p27"/>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28" name="Google Shape;776;p27"/>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17" name="Google Shape;777;p27"/>
            <p:cNvGrpSpPr/>
            <p:nvPr/>
          </p:nvGrpSpPr>
          <p:grpSpPr>
            <a:xfrm>
              <a:off x="8725315" y="1218292"/>
              <a:ext cx="334182" cy="334182"/>
              <a:chOff x="-83525" y="4333650"/>
              <a:chExt cx="539700" cy="539700"/>
            </a:xfrm>
          </p:grpSpPr>
          <p:sp>
            <p:nvSpPr>
              <p:cNvPr id="1049329" name="Google Shape;778;p27"/>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30" name="Google Shape;779;p27"/>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18" name="Google Shape;780;p27"/>
            <p:cNvGrpSpPr/>
            <p:nvPr/>
          </p:nvGrpSpPr>
          <p:grpSpPr>
            <a:xfrm>
              <a:off x="828790" y="126742"/>
              <a:ext cx="334182" cy="334182"/>
              <a:chOff x="-83525" y="4333650"/>
              <a:chExt cx="539700" cy="539700"/>
            </a:xfrm>
          </p:grpSpPr>
          <p:sp>
            <p:nvSpPr>
              <p:cNvPr id="1049331" name="Google Shape;781;p27"/>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32" name="Google Shape;782;p27"/>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sp>
        <p:nvSpPr>
          <p:cNvPr id="1049333" name="Google Shape;783;p27"/>
          <p:cNvSpPr txBox="1">
            <a:spLocks noGrp="1"/>
          </p:cNvSpPr>
          <p:nvPr>
            <p:ph type="title"/>
          </p:nvPr>
        </p:nvSpPr>
        <p:spPr>
          <a:xfrm>
            <a:off x="720000" y="540000"/>
            <a:ext cx="7704000" cy="634500"/>
          </a:xfrm>
          <a:prstGeom prst="rect"/>
        </p:spPr>
        <p:txBody>
          <a:bodyPr anchor="t" anchorCtr="0" bIns="91425" lIns="91425" rIns="91425" spcFirstLastPara="1" tIns="91425" wrap="square">
            <a:noAutofit/>
          </a:bodyPr>
          <a:lstStyle>
            <a:lvl1pPr lvl="0" rtl="0">
              <a:spcBef>
                <a:spcPts val="0"/>
              </a:spcBef>
              <a:spcAft>
                <a:spcPts val="0"/>
              </a:spcAft>
              <a:buSzPts val="3100"/>
              <a:buNone/>
            </a:lvl1pPr>
            <a:lvl2pPr lvl="1" rtl="0">
              <a:spcBef>
                <a:spcPts val="0"/>
              </a:spcBef>
              <a:spcAft>
                <a:spcPts val="0"/>
              </a:spcAft>
              <a:buSzPts val="3100"/>
              <a:buNone/>
            </a:lvl2pPr>
            <a:lvl3pPr lvl="2" rtl="0">
              <a:spcBef>
                <a:spcPts val="0"/>
              </a:spcBef>
              <a:spcAft>
                <a:spcPts val="0"/>
              </a:spcAft>
              <a:buSzPts val="3100"/>
              <a:buNone/>
            </a:lvl3pPr>
            <a:lvl4pPr lvl="3" rtl="0">
              <a:spcBef>
                <a:spcPts val="0"/>
              </a:spcBef>
              <a:spcAft>
                <a:spcPts val="0"/>
              </a:spcAft>
              <a:buSzPts val="3100"/>
              <a:buNone/>
            </a:lvl4pPr>
            <a:lvl5pPr lvl="4" rtl="0">
              <a:spcBef>
                <a:spcPts val="0"/>
              </a:spcBef>
              <a:spcAft>
                <a:spcPts val="0"/>
              </a:spcAft>
              <a:buSzPts val="3100"/>
              <a:buNone/>
            </a:lvl5pPr>
            <a:lvl6pPr lvl="5" rtl="0">
              <a:spcBef>
                <a:spcPts val="0"/>
              </a:spcBef>
              <a:spcAft>
                <a:spcPts val="0"/>
              </a:spcAft>
              <a:buSzPts val="3100"/>
              <a:buNone/>
            </a:lvl6pPr>
            <a:lvl7pPr lvl="6" rtl="0">
              <a:spcBef>
                <a:spcPts val="0"/>
              </a:spcBef>
              <a:spcAft>
                <a:spcPts val="0"/>
              </a:spcAft>
              <a:buSzPts val="3100"/>
              <a:buNone/>
            </a:lvl7pPr>
            <a:lvl8pPr lvl="7" rtl="0">
              <a:spcBef>
                <a:spcPts val="0"/>
              </a:spcBef>
              <a:spcAft>
                <a:spcPts val="0"/>
              </a:spcAft>
              <a:buSzPts val="3100"/>
              <a:buNone/>
            </a:lvl8pPr>
            <a:lvl9pPr lvl="8" rtl="0">
              <a:spcBef>
                <a:spcPts val="0"/>
              </a:spcBef>
              <a:spcAft>
                <a:spcPts val="0"/>
              </a:spcAft>
              <a:buSzPts val="3100"/>
              <a:buNone/>
            </a:lvl9pPr>
          </a:lstStyle>
          <a:p/>
        </p:txBody>
      </p:sp>
      <p:sp>
        <p:nvSpPr>
          <p:cNvPr id="1049334" name="Google Shape;784;p27"/>
          <p:cNvSpPr txBox="1">
            <a:spLocks noGrp="1"/>
          </p:cNvSpPr>
          <p:nvPr>
            <p:ph type="title" idx="2"/>
          </p:nvPr>
        </p:nvSpPr>
        <p:spPr>
          <a:xfrm>
            <a:off x="1845637" y="1852475"/>
            <a:ext cx="2710500" cy="527700"/>
          </a:xfrm>
          <a:prstGeom prst="rect"/>
          <a:noFill/>
          <a:ln>
            <a:noFill/>
          </a:ln>
        </p:spPr>
        <p:txBody>
          <a:bodyPr anchor="b" anchorCtr="0" bIns="91425" lIns="91425" rIns="91425" spcFirstLastPara="1" tIns="91425" wrap="square">
            <a:noAutofit/>
          </a:bodyPr>
          <a:lstStyle>
            <a:lvl1pPr algn="l" lvl="0" rtl="0">
              <a:spcBef>
                <a:spcPts val="0"/>
              </a:spcBef>
              <a:spcAft>
                <a:spcPts val="0"/>
              </a:spcAft>
              <a:buSzPts val="2400"/>
              <a:buNone/>
              <a:defRPr sz="2000"/>
            </a:lvl1pPr>
            <a:lvl2pPr algn="ctr" lvl="1" rtl="0">
              <a:spcBef>
                <a:spcPts val="0"/>
              </a:spcBef>
              <a:spcAft>
                <a:spcPts val="0"/>
              </a:spcAft>
              <a:buSzPts val="2400"/>
              <a:buNone/>
              <a:defRPr sz="2400"/>
            </a:lvl2pPr>
            <a:lvl3pPr algn="ctr" lvl="2" rtl="0">
              <a:spcBef>
                <a:spcPts val="0"/>
              </a:spcBef>
              <a:spcAft>
                <a:spcPts val="0"/>
              </a:spcAft>
              <a:buSzPts val="2400"/>
              <a:buNone/>
              <a:defRPr sz="2400"/>
            </a:lvl3pPr>
            <a:lvl4pPr algn="ctr" lvl="3" rtl="0">
              <a:spcBef>
                <a:spcPts val="0"/>
              </a:spcBef>
              <a:spcAft>
                <a:spcPts val="0"/>
              </a:spcAft>
              <a:buSzPts val="2400"/>
              <a:buNone/>
              <a:defRPr sz="2400"/>
            </a:lvl4pPr>
            <a:lvl5pPr algn="ctr" lvl="4" rtl="0">
              <a:spcBef>
                <a:spcPts val="0"/>
              </a:spcBef>
              <a:spcAft>
                <a:spcPts val="0"/>
              </a:spcAft>
              <a:buSzPts val="2400"/>
              <a:buNone/>
              <a:defRPr sz="2400"/>
            </a:lvl5pPr>
            <a:lvl6pPr algn="ctr" lvl="5" rtl="0">
              <a:spcBef>
                <a:spcPts val="0"/>
              </a:spcBef>
              <a:spcAft>
                <a:spcPts val="0"/>
              </a:spcAft>
              <a:buSzPts val="2400"/>
              <a:buNone/>
              <a:defRPr sz="2400"/>
            </a:lvl6pPr>
            <a:lvl7pPr algn="ctr" lvl="6" rtl="0">
              <a:spcBef>
                <a:spcPts val="0"/>
              </a:spcBef>
              <a:spcAft>
                <a:spcPts val="0"/>
              </a:spcAft>
              <a:buSzPts val="2400"/>
              <a:buNone/>
              <a:defRPr sz="2400"/>
            </a:lvl7pPr>
            <a:lvl8pPr algn="ctr" lvl="7" rtl="0">
              <a:spcBef>
                <a:spcPts val="0"/>
              </a:spcBef>
              <a:spcAft>
                <a:spcPts val="0"/>
              </a:spcAft>
              <a:buSzPts val="2400"/>
              <a:buNone/>
              <a:defRPr sz="2400"/>
            </a:lvl8pPr>
            <a:lvl9pPr algn="ctr" lvl="8" rtl="0">
              <a:spcBef>
                <a:spcPts val="0"/>
              </a:spcBef>
              <a:spcAft>
                <a:spcPts val="0"/>
              </a:spcAft>
              <a:buSzPts val="2400"/>
              <a:buNone/>
              <a:defRPr sz="2400"/>
            </a:lvl9pPr>
          </a:lstStyle>
          <a:p/>
        </p:txBody>
      </p:sp>
      <p:sp>
        <p:nvSpPr>
          <p:cNvPr id="1049335" name="Google Shape;785;p27"/>
          <p:cNvSpPr txBox="1">
            <a:spLocks noGrp="1"/>
          </p:cNvSpPr>
          <p:nvPr>
            <p:ph type="subTitle" idx="1"/>
          </p:nvPr>
        </p:nvSpPr>
        <p:spPr>
          <a:xfrm>
            <a:off x="1845649" y="2210400"/>
            <a:ext cx="2710500" cy="564300"/>
          </a:xfrm>
          <a:prstGeom prst="rect"/>
        </p:spPr>
        <p:txBody>
          <a:bodyPr anchor="t" anchorCtr="0" bIns="91425" lIns="91425" rIns="91425" spcFirstLastPara="1" tIns="91425" wrap="square">
            <a:noAutofit/>
          </a:bodyPr>
          <a:lstStyle>
            <a:lvl1pPr lvl="0" rtl="0">
              <a:lnSpc>
                <a:spcPct val="100000"/>
              </a:lnSpc>
              <a:spcBef>
                <a:spcPts val="0"/>
              </a:spcBef>
              <a:spcAft>
                <a:spcPts val="0"/>
              </a:spcAft>
              <a:buSzPts val="1400"/>
              <a:buNone/>
              <a:defRPr sz="1400"/>
            </a:lvl1pPr>
            <a:lvl2pPr algn="ctr" lvl="1" rtl="0">
              <a:lnSpc>
                <a:spcPct val="100000"/>
              </a:lnSpc>
              <a:spcBef>
                <a:spcPts val="0"/>
              </a:spcBef>
              <a:spcAft>
                <a:spcPts val="0"/>
              </a:spcAft>
              <a:buSzPts val="1400"/>
              <a:buNone/>
            </a:lvl2pPr>
            <a:lvl3pPr algn="ctr" lvl="2" rtl="0">
              <a:lnSpc>
                <a:spcPct val="100000"/>
              </a:lnSpc>
              <a:spcBef>
                <a:spcPts val="1600"/>
              </a:spcBef>
              <a:spcAft>
                <a:spcPts val="0"/>
              </a:spcAft>
              <a:buSzPts val="1400"/>
              <a:buNone/>
            </a:lvl3pPr>
            <a:lvl4pPr algn="ctr" lvl="3" rtl="0">
              <a:lnSpc>
                <a:spcPct val="100000"/>
              </a:lnSpc>
              <a:spcBef>
                <a:spcPts val="1600"/>
              </a:spcBef>
              <a:spcAft>
                <a:spcPts val="0"/>
              </a:spcAft>
              <a:buSzPts val="1400"/>
              <a:buNone/>
            </a:lvl4pPr>
            <a:lvl5pPr algn="ctr" lvl="4" rtl="0">
              <a:lnSpc>
                <a:spcPct val="100000"/>
              </a:lnSpc>
              <a:spcBef>
                <a:spcPts val="1600"/>
              </a:spcBef>
              <a:spcAft>
                <a:spcPts val="0"/>
              </a:spcAft>
              <a:buSzPts val="1400"/>
              <a:buNone/>
            </a:lvl5pPr>
            <a:lvl6pPr algn="ctr" lvl="5" rtl="0">
              <a:lnSpc>
                <a:spcPct val="100000"/>
              </a:lnSpc>
              <a:spcBef>
                <a:spcPts val="1600"/>
              </a:spcBef>
              <a:spcAft>
                <a:spcPts val="0"/>
              </a:spcAft>
              <a:buSzPts val="1400"/>
              <a:buNone/>
            </a:lvl6pPr>
            <a:lvl7pPr algn="ctr" lvl="6" rtl="0">
              <a:lnSpc>
                <a:spcPct val="100000"/>
              </a:lnSpc>
              <a:spcBef>
                <a:spcPts val="1600"/>
              </a:spcBef>
              <a:spcAft>
                <a:spcPts val="0"/>
              </a:spcAft>
              <a:buSzPts val="1400"/>
              <a:buNone/>
            </a:lvl7pPr>
            <a:lvl8pPr algn="ctr" lvl="7" rtl="0">
              <a:lnSpc>
                <a:spcPct val="100000"/>
              </a:lnSpc>
              <a:spcBef>
                <a:spcPts val="1600"/>
              </a:spcBef>
              <a:spcAft>
                <a:spcPts val="0"/>
              </a:spcAft>
              <a:buSzPts val="1400"/>
              <a:buNone/>
            </a:lvl8pPr>
            <a:lvl9pPr algn="ctr" lvl="8" rtl="0">
              <a:lnSpc>
                <a:spcPct val="100000"/>
              </a:lnSpc>
              <a:spcBef>
                <a:spcPts val="1600"/>
              </a:spcBef>
              <a:spcAft>
                <a:spcPts val="1600"/>
              </a:spcAft>
              <a:buSzPts val="1400"/>
              <a:buNone/>
            </a:lvl9pPr>
          </a:lstStyle>
          <a:p/>
        </p:txBody>
      </p:sp>
      <p:sp>
        <p:nvSpPr>
          <p:cNvPr id="1049336" name="Google Shape;786;p27"/>
          <p:cNvSpPr txBox="1">
            <a:spLocks noGrp="1"/>
          </p:cNvSpPr>
          <p:nvPr>
            <p:ph type="title" idx="3"/>
          </p:nvPr>
        </p:nvSpPr>
        <p:spPr>
          <a:xfrm>
            <a:off x="5713462" y="1852475"/>
            <a:ext cx="2710500" cy="527700"/>
          </a:xfrm>
          <a:prstGeom prst="rect"/>
          <a:noFill/>
          <a:ln>
            <a:noFill/>
          </a:ln>
        </p:spPr>
        <p:txBody>
          <a:bodyPr anchor="b" anchorCtr="0" bIns="91425" lIns="91425" rIns="91425" spcFirstLastPara="1" tIns="91425" wrap="square">
            <a:noAutofit/>
          </a:bodyPr>
          <a:lstStyle>
            <a:lvl1pPr algn="l" lvl="0" rtl="0">
              <a:spcBef>
                <a:spcPts val="0"/>
              </a:spcBef>
              <a:spcAft>
                <a:spcPts val="0"/>
              </a:spcAft>
              <a:buSzPts val="2400"/>
              <a:buNone/>
              <a:defRPr sz="2000"/>
            </a:lvl1pPr>
            <a:lvl2pPr algn="ctr" lvl="1" rtl="0">
              <a:spcBef>
                <a:spcPts val="0"/>
              </a:spcBef>
              <a:spcAft>
                <a:spcPts val="0"/>
              </a:spcAft>
              <a:buSzPts val="2400"/>
              <a:buNone/>
              <a:defRPr sz="2400"/>
            </a:lvl2pPr>
            <a:lvl3pPr algn="ctr" lvl="2" rtl="0">
              <a:spcBef>
                <a:spcPts val="0"/>
              </a:spcBef>
              <a:spcAft>
                <a:spcPts val="0"/>
              </a:spcAft>
              <a:buSzPts val="2400"/>
              <a:buNone/>
              <a:defRPr sz="2400"/>
            </a:lvl3pPr>
            <a:lvl4pPr algn="ctr" lvl="3" rtl="0">
              <a:spcBef>
                <a:spcPts val="0"/>
              </a:spcBef>
              <a:spcAft>
                <a:spcPts val="0"/>
              </a:spcAft>
              <a:buSzPts val="2400"/>
              <a:buNone/>
              <a:defRPr sz="2400"/>
            </a:lvl4pPr>
            <a:lvl5pPr algn="ctr" lvl="4" rtl="0">
              <a:spcBef>
                <a:spcPts val="0"/>
              </a:spcBef>
              <a:spcAft>
                <a:spcPts val="0"/>
              </a:spcAft>
              <a:buSzPts val="2400"/>
              <a:buNone/>
              <a:defRPr sz="2400"/>
            </a:lvl5pPr>
            <a:lvl6pPr algn="ctr" lvl="5" rtl="0">
              <a:spcBef>
                <a:spcPts val="0"/>
              </a:spcBef>
              <a:spcAft>
                <a:spcPts val="0"/>
              </a:spcAft>
              <a:buSzPts val="2400"/>
              <a:buNone/>
              <a:defRPr sz="2400"/>
            </a:lvl6pPr>
            <a:lvl7pPr algn="ctr" lvl="6" rtl="0">
              <a:spcBef>
                <a:spcPts val="0"/>
              </a:spcBef>
              <a:spcAft>
                <a:spcPts val="0"/>
              </a:spcAft>
              <a:buSzPts val="2400"/>
              <a:buNone/>
              <a:defRPr sz="2400"/>
            </a:lvl7pPr>
            <a:lvl8pPr algn="ctr" lvl="7" rtl="0">
              <a:spcBef>
                <a:spcPts val="0"/>
              </a:spcBef>
              <a:spcAft>
                <a:spcPts val="0"/>
              </a:spcAft>
              <a:buSzPts val="2400"/>
              <a:buNone/>
              <a:defRPr sz="2400"/>
            </a:lvl8pPr>
            <a:lvl9pPr algn="ctr" lvl="8" rtl="0">
              <a:spcBef>
                <a:spcPts val="0"/>
              </a:spcBef>
              <a:spcAft>
                <a:spcPts val="0"/>
              </a:spcAft>
              <a:buSzPts val="2400"/>
              <a:buNone/>
              <a:defRPr sz="2400"/>
            </a:lvl9pPr>
          </a:lstStyle>
          <a:p/>
        </p:txBody>
      </p:sp>
      <p:sp>
        <p:nvSpPr>
          <p:cNvPr id="1049337" name="Google Shape;787;p27"/>
          <p:cNvSpPr txBox="1">
            <a:spLocks noGrp="1"/>
          </p:cNvSpPr>
          <p:nvPr>
            <p:ph type="subTitle" idx="4"/>
          </p:nvPr>
        </p:nvSpPr>
        <p:spPr>
          <a:xfrm>
            <a:off x="5713471" y="2210400"/>
            <a:ext cx="2710500" cy="564300"/>
          </a:xfrm>
          <a:prstGeom prst="rect"/>
        </p:spPr>
        <p:txBody>
          <a:bodyPr anchor="t" anchorCtr="0" bIns="91425" lIns="91425" rIns="91425" spcFirstLastPara="1" tIns="91425" wrap="square">
            <a:noAutofit/>
          </a:bodyPr>
          <a:lstStyle>
            <a:lvl1pPr lvl="0" rtl="0">
              <a:lnSpc>
                <a:spcPct val="100000"/>
              </a:lnSpc>
              <a:spcBef>
                <a:spcPts val="0"/>
              </a:spcBef>
              <a:spcAft>
                <a:spcPts val="0"/>
              </a:spcAft>
              <a:buSzPts val="1400"/>
              <a:buNone/>
              <a:defRPr sz="1400"/>
            </a:lvl1pPr>
            <a:lvl2pPr algn="ctr" lvl="1" rtl="0">
              <a:lnSpc>
                <a:spcPct val="100000"/>
              </a:lnSpc>
              <a:spcBef>
                <a:spcPts val="0"/>
              </a:spcBef>
              <a:spcAft>
                <a:spcPts val="0"/>
              </a:spcAft>
              <a:buSzPts val="1400"/>
              <a:buNone/>
            </a:lvl2pPr>
            <a:lvl3pPr algn="ctr" lvl="2" rtl="0">
              <a:lnSpc>
                <a:spcPct val="100000"/>
              </a:lnSpc>
              <a:spcBef>
                <a:spcPts val="1600"/>
              </a:spcBef>
              <a:spcAft>
                <a:spcPts val="0"/>
              </a:spcAft>
              <a:buSzPts val="1400"/>
              <a:buNone/>
            </a:lvl3pPr>
            <a:lvl4pPr algn="ctr" lvl="3" rtl="0">
              <a:lnSpc>
                <a:spcPct val="100000"/>
              </a:lnSpc>
              <a:spcBef>
                <a:spcPts val="1600"/>
              </a:spcBef>
              <a:spcAft>
                <a:spcPts val="0"/>
              </a:spcAft>
              <a:buSzPts val="1400"/>
              <a:buNone/>
            </a:lvl4pPr>
            <a:lvl5pPr algn="ctr" lvl="4" rtl="0">
              <a:lnSpc>
                <a:spcPct val="100000"/>
              </a:lnSpc>
              <a:spcBef>
                <a:spcPts val="1600"/>
              </a:spcBef>
              <a:spcAft>
                <a:spcPts val="0"/>
              </a:spcAft>
              <a:buSzPts val="1400"/>
              <a:buNone/>
            </a:lvl5pPr>
            <a:lvl6pPr algn="ctr" lvl="5" rtl="0">
              <a:lnSpc>
                <a:spcPct val="100000"/>
              </a:lnSpc>
              <a:spcBef>
                <a:spcPts val="1600"/>
              </a:spcBef>
              <a:spcAft>
                <a:spcPts val="0"/>
              </a:spcAft>
              <a:buSzPts val="1400"/>
              <a:buNone/>
            </a:lvl6pPr>
            <a:lvl7pPr algn="ctr" lvl="6" rtl="0">
              <a:lnSpc>
                <a:spcPct val="100000"/>
              </a:lnSpc>
              <a:spcBef>
                <a:spcPts val="1600"/>
              </a:spcBef>
              <a:spcAft>
                <a:spcPts val="0"/>
              </a:spcAft>
              <a:buSzPts val="1400"/>
              <a:buNone/>
            </a:lvl7pPr>
            <a:lvl8pPr algn="ctr" lvl="7" rtl="0">
              <a:lnSpc>
                <a:spcPct val="100000"/>
              </a:lnSpc>
              <a:spcBef>
                <a:spcPts val="1600"/>
              </a:spcBef>
              <a:spcAft>
                <a:spcPts val="0"/>
              </a:spcAft>
              <a:buSzPts val="1400"/>
              <a:buNone/>
            </a:lvl8pPr>
            <a:lvl9pPr algn="ctr" lvl="8" rtl="0">
              <a:lnSpc>
                <a:spcPct val="100000"/>
              </a:lnSpc>
              <a:spcBef>
                <a:spcPts val="1600"/>
              </a:spcBef>
              <a:spcAft>
                <a:spcPts val="1600"/>
              </a:spcAft>
              <a:buSzPts val="1400"/>
              <a:buNone/>
            </a:lvl9pPr>
          </a:lstStyle>
          <a:p/>
        </p:txBody>
      </p:sp>
      <p:sp>
        <p:nvSpPr>
          <p:cNvPr id="1049338" name="Google Shape;788;p27"/>
          <p:cNvSpPr txBox="1">
            <a:spLocks noGrp="1"/>
          </p:cNvSpPr>
          <p:nvPr>
            <p:ph type="title" idx="5"/>
          </p:nvPr>
        </p:nvSpPr>
        <p:spPr>
          <a:xfrm>
            <a:off x="1845625" y="3452675"/>
            <a:ext cx="2710500" cy="527700"/>
          </a:xfrm>
          <a:prstGeom prst="rect"/>
          <a:noFill/>
          <a:ln>
            <a:noFill/>
          </a:ln>
        </p:spPr>
        <p:txBody>
          <a:bodyPr anchor="b" anchorCtr="0" bIns="91425" lIns="91425" rIns="91425" spcFirstLastPara="1" tIns="91425" wrap="square">
            <a:noAutofit/>
          </a:bodyPr>
          <a:lstStyle>
            <a:lvl1pPr algn="l" lvl="0" rtl="0">
              <a:spcBef>
                <a:spcPts val="0"/>
              </a:spcBef>
              <a:spcAft>
                <a:spcPts val="0"/>
              </a:spcAft>
              <a:buSzPts val="2400"/>
              <a:buNone/>
              <a:defRPr sz="2000"/>
            </a:lvl1pPr>
            <a:lvl2pPr algn="ctr" lvl="1" rtl="0">
              <a:spcBef>
                <a:spcPts val="0"/>
              </a:spcBef>
              <a:spcAft>
                <a:spcPts val="0"/>
              </a:spcAft>
              <a:buSzPts val="2400"/>
              <a:buNone/>
              <a:defRPr sz="2400"/>
            </a:lvl2pPr>
            <a:lvl3pPr algn="ctr" lvl="2" rtl="0">
              <a:spcBef>
                <a:spcPts val="0"/>
              </a:spcBef>
              <a:spcAft>
                <a:spcPts val="0"/>
              </a:spcAft>
              <a:buSzPts val="2400"/>
              <a:buNone/>
              <a:defRPr sz="2400"/>
            </a:lvl3pPr>
            <a:lvl4pPr algn="ctr" lvl="3" rtl="0">
              <a:spcBef>
                <a:spcPts val="0"/>
              </a:spcBef>
              <a:spcAft>
                <a:spcPts val="0"/>
              </a:spcAft>
              <a:buSzPts val="2400"/>
              <a:buNone/>
              <a:defRPr sz="2400"/>
            </a:lvl4pPr>
            <a:lvl5pPr algn="ctr" lvl="4" rtl="0">
              <a:spcBef>
                <a:spcPts val="0"/>
              </a:spcBef>
              <a:spcAft>
                <a:spcPts val="0"/>
              </a:spcAft>
              <a:buSzPts val="2400"/>
              <a:buNone/>
              <a:defRPr sz="2400"/>
            </a:lvl5pPr>
            <a:lvl6pPr algn="ctr" lvl="5" rtl="0">
              <a:spcBef>
                <a:spcPts val="0"/>
              </a:spcBef>
              <a:spcAft>
                <a:spcPts val="0"/>
              </a:spcAft>
              <a:buSzPts val="2400"/>
              <a:buNone/>
              <a:defRPr sz="2400"/>
            </a:lvl6pPr>
            <a:lvl7pPr algn="ctr" lvl="6" rtl="0">
              <a:spcBef>
                <a:spcPts val="0"/>
              </a:spcBef>
              <a:spcAft>
                <a:spcPts val="0"/>
              </a:spcAft>
              <a:buSzPts val="2400"/>
              <a:buNone/>
              <a:defRPr sz="2400"/>
            </a:lvl7pPr>
            <a:lvl8pPr algn="ctr" lvl="7" rtl="0">
              <a:spcBef>
                <a:spcPts val="0"/>
              </a:spcBef>
              <a:spcAft>
                <a:spcPts val="0"/>
              </a:spcAft>
              <a:buSzPts val="2400"/>
              <a:buNone/>
              <a:defRPr sz="2400"/>
            </a:lvl8pPr>
            <a:lvl9pPr algn="ctr" lvl="8" rtl="0">
              <a:spcBef>
                <a:spcPts val="0"/>
              </a:spcBef>
              <a:spcAft>
                <a:spcPts val="0"/>
              </a:spcAft>
              <a:buSzPts val="2400"/>
              <a:buNone/>
              <a:defRPr sz="2400"/>
            </a:lvl9pPr>
          </a:lstStyle>
          <a:p/>
        </p:txBody>
      </p:sp>
      <p:sp>
        <p:nvSpPr>
          <p:cNvPr id="1049339" name="Google Shape;789;p27"/>
          <p:cNvSpPr txBox="1">
            <a:spLocks noGrp="1"/>
          </p:cNvSpPr>
          <p:nvPr>
            <p:ph type="subTitle" idx="6"/>
          </p:nvPr>
        </p:nvSpPr>
        <p:spPr>
          <a:xfrm>
            <a:off x="1845637" y="3810600"/>
            <a:ext cx="2710500" cy="564300"/>
          </a:xfrm>
          <a:prstGeom prst="rect"/>
        </p:spPr>
        <p:txBody>
          <a:bodyPr anchor="t" anchorCtr="0" bIns="91425" lIns="91425" rIns="91425" spcFirstLastPara="1" tIns="91425" wrap="square">
            <a:noAutofit/>
          </a:bodyPr>
          <a:lstStyle>
            <a:lvl1pPr lvl="0" rtl="0">
              <a:lnSpc>
                <a:spcPct val="100000"/>
              </a:lnSpc>
              <a:spcBef>
                <a:spcPts val="0"/>
              </a:spcBef>
              <a:spcAft>
                <a:spcPts val="0"/>
              </a:spcAft>
              <a:buSzPts val="1400"/>
              <a:buNone/>
              <a:defRPr sz="1400"/>
            </a:lvl1pPr>
            <a:lvl2pPr algn="ctr" lvl="1" rtl="0">
              <a:lnSpc>
                <a:spcPct val="100000"/>
              </a:lnSpc>
              <a:spcBef>
                <a:spcPts val="0"/>
              </a:spcBef>
              <a:spcAft>
                <a:spcPts val="0"/>
              </a:spcAft>
              <a:buSzPts val="1400"/>
              <a:buNone/>
            </a:lvl2pPr>
            <a:lvl3pPr algn="ctr" lvl="2" rtl="0">
              <a:lnSpc>
                <a:spcPct val="100000"/>
              </a:lnSpc>
              <a:spcBef>
                <a:spcPts val="1600"/>
              </a:spcBef>
              <a:spcAft>
                <a:spcPts val="0"/>
              </a:spcAft>
              <a:buSzPts val="1400"/>
              <a:buNone/>
            </a:lvl3pPr>
            <a:lvl4pPr algn="ctr" lvl="3" rtl="0">
              <a:lnSpc>
                <a:spcPct val="100000"/>
              </a:lnSpc>
              <a:spcBef>
                <a:spcPts val="1600"/>
              </a:spcBef>
              <a:spcAft>
                <a:spcPts val="0"/>
              </a:spcAft>
              <a:buSzPts val="1400"/>
              <a:buNone/>
            </a:lvl4pPr>
            <a:lvl5pPr algn="ctr" lvl="4" rtl="0">
              <a:lnSpc>
                <a:spcPct val="100000"/>
              </a:lnSpc>
              <a:spcBef>
                <a:spcPts val="1600"/>
              </a:spcBef>
              <a:spcAft>
                <a:spcPts val="0"/>
              </a:spcAft>
              <a:buSzPts val="1400"/>
              <a:buNone/>
            </a:lvl5pPr>
            <a:lvl6pPr algn="ctr" lvl="5" rtl="0">
              <a:lnSpc>
                <a:spcPct val="100000"/>
              </a:lnSpc>
              <a:spcBef>
                <a:spcPts val="1600"/>
              </a:spcBef>
              <a:spcAft>
                <a:spcPts val="0"/>
              </a:spcAft>
              <a:buSzPts val="1400"/>
              <a:buNone/>
            </a:lvl6pPr>
            <a:lvl7pPr algn="ctr" lvl="6" rtl="0">
              <a:lnSpc>
                <a:spcPct val="100000"/>
              </a:lnSpc>
              <a:spcBef>
                <a:spcPts val="1600"/>
              </a:spcBef>
              <a:spcAft>
                <a:spcPts val="0"/>
              </a:spcAft>
              <a:buSzPts val="1400"/>
              <a:buNone/>
            </a:lvl7pPr>
            <a:lvl8pPr algn="ctr" lvl="7" rtl="0">
              <a:lnSpc>
                <a:spcPct val="100000"/>
              </a:lnSpc>
              <a:spcBef>
                <a:spcPts val="1600"/>
              </a:spcBef>
              <a:spcAft>
                <a:spcPts val="0"/>
              </a:spcAft>
              <a:buSzPts val="1400"/>
              <a:buNone/>
            </a:lvl8pPr>
            <a:lvl9pPr algn="ctr" lvl="8" rtl="0">
              <a:lnSpc>
                <a:spcPct val="100000"/>
              </a:lnSpc>
              <a:spcBef>
                <a:spcPts val="1600"/>
              </a:spcBef>
              <a:spcAft>
                <a:spcPts val="1600"/>
              </a:spcAft>
              <a:buSzPts val="1400"/>
              <a:buNone/>
            </a:lvl9pPr>
          </a:lstStyle>
          <a:p/>
        </p:txBody>
      </p:sp>
      <p:sp>
        <p:nvSpPr>
          <p:cNvPr id="1049340" name="Google Shape;790;p27"/>
          <p:cNvSpPr txBox="1">
            <a:spLocks noGrp="1"/>
          </p:cNvSpPr>
          <p:nvPr>
            <p:ph type="title" idx="7"/>
          </p:nvPr>
        </p:nvSpPr>
        <p:spPr>
          <a:xfrm>
            <a:off x="5713450" y="3452675"/>
            <a:ext cx="2710500" cy="527700"/>
          </a:xfrm>
          <a:prstGeom prst="rect"/>
          <a:noFill/>
          <a:ln>
            <a:noFill/>
          </a:ln>
        </p:spPr>
        <p:txBody>
          <a:bodyPr anchor="b" anchorCtr="0" bIns="91425" lIns="91425" rIns="91425" spcFirstLastPara="1" tIns="91425" wrap="square">
            <a:noAutofit/>
          </a:bodyPr>
          <a:lstStyle>
            <a:lvl1pPr algn="l" lvl="0" rtl="0">
              <a:spcBef>
                <a:spcPts val="0"/>
              </a:spcBef>
              <a:spcAft>
                <a:spcPts val="0"/>
              </a:spcAft>
              <a:buSzPts val="2400"/>
              <a:buNone/>
              <a:defRPr sz="2000"/>
            </a:lvl1pPr>
            <a:lvl2pPr algn="ctr" lvl="1" rtl="0">
              <a:spcBef>
                <a:spcPts val="0"/>
              </a:spcBef>
              <a:spcAft>
                <a:spcPts val="0"/>
              </a:spcAft>
              <a:buSzPts val="2400"/>
              <a:buNone/>
              <a:defRPr sz="2400"/>
            </a:lvl2pPr>
            <a:lvl3pPr algn="ctr" lvl="2" rtl="0">
              <a:spcBef>
                <a:spcPts val="0"/>
              </a:spcBef>
              <a:spcAft>
                <a:spcPts val="0"/>
              </a:spcAft>
              <a:buSzPts val="2400"/>
              <a:buNone/>
              <a:defRPr sz="2400"/>
            </a:lvl3pPr>
            <a:lvl4pPr algn="ctr" lvl="3" rtl="0">
              <a:spcBef>
                <a:spcPts val="0"/>
              </a:spcBef>
              <a:spcAft>
                <a:spcPts val="0"/>
              </a:spcAft>
              <a:buSzPts val="2400"/>
              <a:buNone/>
              <a:defRPr sz="2400"/>
            </a:lvl4pPr>
            <a:lvl5pPr algn="ctr" lvl="4" rtl="0">
              <a:spcBef>
                <a:spcPts val="0"/>
              </a:spcBef>
              <a:spcAft>
                <a:spcPts val="0"/>
              </a:spcAft>
              <a:buSzPts val="2400"/>
              <a:buNone/>
              <a:defRPr sz="2400"/>
            </a:lvl5pPr>
            <a:lvl6pPr algn="ctr" lvl="5" rtl="0">
              <a:spcBef>
                <a:spcPts val="0"/>
              </a:spcBef>
              <a:spcAft>
                <a:spcPts val="0"/>
              </a:spcAft>
              <a:buSzPts val="2400"/>
              <a:buNone/>
              <a:defRPr sz="2400"/>
            </a:lvl6pPr>
            <a:lvl7pPr algn="ctr" lvl="6" rtl="0">
              <a:spcBef>
                <a:spcPts val="0"/>
              </a:spcBef>
              <a:spcAft>
                <a:spcPts val="0"/>
              </a:spcAft>
              <a:buSzPts val="2400"/>
              <a:buNone/>
              <a:defRPr sz="2400"/>
            </a:lvl7pPr>
            <a:lvl8pPr algn="ctr" lvl="7" rtl="0">
              <a:spcBef>
                <a:spcPts val="0"/>
              </a:spcBef>
              <a:spcAft>
                <a:spcPts val="0"/>
              </a:spcAft>
              <a:buSzPts val="2400"/>
              <a:buNone/>
              <a:defRPr sz="2400"/>
            </a:lvl8pPr>
            <a:lvl9pPr algn="ctr" lvl="8" rtl="0">
              <a:spcBef>
                <a:spcPts val="0"/>
              </a:spcBef>
              <a:spcAft>
                <a:spcPts val="0"/>
              </a:spcAft>
              <a:buSzPts val="2400"/>
              <a:buNone/>
              <a:defRPr sz="2400"/>
            </a:lvl9pPr>
          </a:lstStyle>
          <a:p/>
        </p:txBody>
      </p:sp>
      <p:sp>
        <p:nvSpPr>
          <p:cNvPr id="1049341" name="Google Shape;791;p27"/>
          <p:cNvSpPr txBox="1">
            <a:spLocks noGrp="1"/>
          </p:cNvSpPr>
          <p:nvPr>
            <p:ph type="subTitle" idx="8"/>
          </p:nvPr>
        </p:nvSpPr>
        <p:spPr>
          <a:xfrm>
            <a:off x="5713459" y="3810600"/>
            <a:ext cx="2710500" cy="564300"/>
          </a:xfrm>
          <a:prstGeom prst="rect"/>
        </p:spPr>
        <p:txBody>
          <a:bodyPr anchor="t" anchorCtr="0" bIns="91425" lIns="91425" rIns="91425" spcFirstLastPara="1" tIns="91425" wrap="square">
            <a:noAutofit/>
          </a:bodyPr>
          <a:lstStyle>
            <a:lvl1pPr lvl="0" rtl="0">
              <a:lnSpc>
                <a:spcPct val="100000"/>
              </a:lnSpc>
              <a:spcBef>
                <a:spcPts val="0"/>
              </a:spcBef>
              <a:spcAft>
                <a:spcPts val="0"/>
              </a:spcAft>
              <a:buSzPts val="1400"/>
              <a:buNone/>
              <a:defRPr sz="1400"/>
            </a:lvl1pPr>
            <a:lvl2pPr algn="ctr" lvl="1" rtl="0">
              <a:lnSpc>
                <a:spcPct val="100000"/>
              </a:lnSpc>
              <a:spcBef>
                <a:spcPts val="0"/>
              </a:spcBef>
              <a:spcAft>
                <a:spcPts val="0"/>
              </a:spcAft>
              <a:buSzPts val="1400"/>
              <a:buNone/>
            </a:lvl2pPr>
            <a:lvl3pPr algn="ctr" lvl="2" rtl="0">
              <a:lnSpc>
                <a:spcPct val="100000"/>
              </a:lnSpc>
              <a:spcBef>
                <a:spcPts val="1600"/>
              </a:spcBef>
              <a:spcAft>
                <a:spcPts val="0"/>
              </a:spcAft>
              <a:buSzPts val="1400"/>
              <a:buNone/>
            </a:lvl3pPr>
            <a:lvl4pPr algn="ctr" lvl="3" rtl="0">
              <a:lnSpc>
                <a:spcPct val="100000"/>
              </a:lnSpc>
              <a:spcBef>
                <a:spcPts val="1600"/>
              </a:spcBef>
              <a:spcAft>
                <a:spcPts val="0"/>
              </a:spcAft>
              <a:buSzPts val="1400"/>
              <a:buNone/>
            </a:lvl4pPr>
            <a:lvl5pPr algn="ctr" lvl="4" rtl="0">
              <a:lnSpc>
                <a:spcPct val="100000"/>
              </a:lnSpc>
              <a:spcBef>
                <a:spcPts val="1600"/>
              </a:spcBef>
              <a:spcAft>
                <a:spcPts val="0"/>
              </a:spcAft>
              <a:buSzPts val="1400"/>
              <a:buNone/>
            </a:lvl5pPr>
            <a:lvl6pPr algn="ctr" lvl="5" rtl="0">
              <a:lnSpc>
                <a:spcPct val="100000"/>
              </a:lnSpc>
              <a:spcBef>
                <a:spcPts val="1600"/>
              </a:spcBef>
              <a:spcAft>
                <a:spcPts val="0"/>
              </a:spcAft>
              <a:buSzPts val="1400"/>
              <a:buNone/>
            </a:lvl6pPr>
            <a:lvl7pPr algn="ctr" lvl="6" rtl="0">
              <a:lnSpc>
                <a:spcPct val="100000"/>
              </a:lnSpc>
              <a:spcBef>
                <a:spcPts val="1600"/>
              </a:spcBef>
              <a:spcAft>
                <a:spcPts val="0"/>
              </a:spcAft>
              <a:buSzPts val="1400"/>
              <a:buNone/>
            </a:lvl7pPr>
            <a:lvl8pPr algn="ctr" lvl="7" rtl="0">
              <a:lnSpc>
                <a:spcPct val="100000"/>
              </a:lnSpc>
              <a:spcBef>
                <a:spcPts val="1600"/>
              </a:spcBef>
              <a:spcAft>
                <a:spcPts val="0"/>
              </a:spcAft>
              <a:buSzPts val="1400"/>
              <a:buNone/>
            </a:lvl8pPr>
            <a:lvl9pPr algn="ctr" lvl="8" rtl="0">
              <a:lnSpc>
                <a:spcPct val="100000"/>
              </a:lnSpc>
              <a:spcBef>
                <a:spcPts val="1600"/>
              </a:spcBef>
              <a:spcAft>
                <a:spcPts val="1600"/>
              </a:spcAft>
              <a:buSzPts val="1400"/>
              <a:buNone/>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five columns">
  <p:cSld name="BLANK_1_1_1_1_1_2">
    <p:spTree>
      <p:nvGrpSpPr>
        <p:cNvPr id="335" name="Shape 792"/>
        <p:cNvGrpSpPr/>
        <p:nvPr/>
      </p:nvGrpSpPr>
      <p:grpSpPr>
        <a:xfrm>
          <a:off x="0" y="0"/>
          <a:ext cx="0" cy="0"/>
          <a:chOff x="0" y="0"/>
          <a:chExt cx="0" cy="0"/>
        </a:xfrm>
      </p:grpSpPr>
      <p:sp>
        <p:nvSpPr>
          <p:cNvPr id="1049386" name="Google Shape;793;p28"/>
          <p:cNvSpPr/>
          <p:nvPr/>
        </p:nvSpPr>
        <p:spPr>
          <a:xfrm flipH="1">
            <a:off x="0" y="0"/>
            <a:ext cx="9144000" cy="5143500"/>
          </a:xfrm>
          <a:prstGeom prst="rect"/>
          <a:gradFill>
            <a:gsLst>
              <a:gs pos="0">
                <a:srgbClr val="748BFF">
                  <a:alpha val="48627"/>
                </a:srgbClr>
              </a:gs>
              <a:gs pos="50000">
                <a:srgbClr val="7659FF">
                  <a:alpha val="49803"/>
                </a:srgbClr>
              </a:gs>
              <a:gs pos="75000">
                <a:srgbClr val="022E88">
                  <a:alpha val="34509"/>
                </a:srgbClr>
              </a:gs>
              <a:gs pos="100000">
                <a:srgbClr val="012060">
                  <a:alpha val="60392"/>
                </a:srgbClr>
              </a:gs>
            </a:gsLst>
            <a:lin ang="0"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336" name="Google Shape;794;p28"/>
          <p:cNvGrpSpPr/>
          <p:nvPr/>
        </p:nvGrpSpPr>
        <p:grpSpPr>
          <a:xfrm flipH="1">
            <a:off x="-12825" y="-7250"/>
            <a:ext cx="9219398" cy="5308025"/>
            <a:chOff x="-12825" y="-83450"/>
            <a:chExt cx="9219398" cy="5308025"/>
          </a:xfrm>
        </p:grpSpPr>
        <p:cxnSp>
          <p:nvCxnSpPr>
            <p:cNvPr id="3145894" name="Google Shape;795;p28"/>
            <p:cNvCxnSpPr>
              <a:cxnSpLocks/>
            </p:cNvCxnSpPr>
            <p:nvPr/>
          </p:nvCxnSpPr>
          <p:spPr>
            <a:xfrm>
              <a:off x="-12825" y="3075525"/>
              <a:ext cx="873600" cy="2142900"/>
            </a:xfrm>
            <a:prstGeom prst="straightConnector1"/>
            <a:noFill/>
            <a:ln w="9525" cap="rnd" cmpd="sng">
              <a:solidFill>
                <a:schemeClr val="accent4"/>
              </a:solidFill>
              <a:prstDash val="solid"/>
              <a:round/>
              <a:headEnd type="none" w="med" len="med"/>
              <a:tailEnd type="none" w="med" len="med"/>
            </a:ln>
          </p:spPr>
        </p:cxnSp>
        <p:cxnSp>
          <p:nvCxnSpPr>
            <p:cNvPr id="3145895" name="Google Shape;796;p28"/>
            <p:cNvCxnSpPr>
              <a:cxnSpLocks/>
            </p:cNvCxnSpPr>
            <p:nvPr/>
          </p:nvCxnSpPr>
          <p:spPr>
            <a:xfrm flipH="1">
              <a:off x="199750" y="-58500"/>
              <a:ext cx="286800" cy="5258100"/>
            </a:xfrm>
            <a:prstGeom prst="straightConnector1"/>
            <a:noFill/>
            <a:ln w="9525" cap="rnd" cmpd="sng">
              <a:solidFill>
                <a:schemeClr val="accent4"/>
              </a:solidFill>
              <a:prstDash val="solid"/>
              <a:round/>
              <a:headEnd type="none" w="med" len="med"/>
              <a:tailEnd type="none" w="med" len="med"/>
            </a:ln>
          </p:spPr>
        </p:cxnSp>
        <p:cxnSp>
          <p:nvCxnSpPr>
            <p:cNvPr id="3145896" name="Google Shape;797;p28"/>
            <p:cNvCxnSpPr>
              <a:cxnSpLocks/>
            </p:cNvCxnSpPr>
            <p:nvPr/>
          </p:nvCxnSpPr>
          <p:spPr>
            <a:xfrm>
              <a:off x="7522325" y="-39775"/>
              <a:ext cx="1659300" cy="1097700"/>
            </a:xfrm>
            <a:prstGeom prst="straightConnector1"/>
            <a:noFill/>
            <a:ln w="9525" cap="rnd" cmpd="sng">
              <a:solidFill>
                <a:schemeClr val="accent4"/>
              </a:solidFill>
              <a:prstDash val="solid"/>
              <a:round/>
              <a:headEnd type="none" w="med" len="med"/>
              <a:tailEnd type="none" w="med" len="med"/>
            </a:ln>
          </p:spPr>
        </p:cxnSp>
        <p:cxnSp>
          <p:nvCxnSpPr>
            <p:cNvPr id="3145897" name="Google Shape;798;p28"/>
            <p:cNvCxnSpPr>
              <a:cxnSpLocks/>
            </p:cNvCxnSpPr>
            <p:nvPr/>
          </p:nvCxnSpPr>
          <p:spPr>
            <a:xfrm rot="10800000" flipH="1">
              <a:off x="8314475" y="3590475"/>
              <a:ext cx="848400" cy="1634100"/>
            </a:xfrm>
            <a:prstGeom prst="straightConnector1"/>
            <a:noFill/>
            <a:ln w="9525" cap="rnd" cmpd="sng">
              <a:solidFill>
                <a:schemeClr val="accent4"/>
              </a:solidFill>
              <a:prstDash val="solid"/>
              <a:round/>
              <a:headEnd type="none" w="med" len="med"/>
              <a:tailEnd type="none" w="med" len="med"/>
            </a:ln>
          </p:spPr>
        </p:cxnSp>
        <p:cxnSp>
          <p:nvCxnSpPr>
            <p:cNvPr id="3145898" name="Google Shape;799;p28"/>
            <p:cNvCxnSpPr>
              <a:cxnSpLocks/>
            </p:cNvCxnSpPr>
            <p:nvPr/>
          </p:nvCxnSpPr>
          <p:spPr>
            <a:xfrm>
              <a:off x="8302000" y="-83450"/>
              <a:ext cx="873300" cy="4584600"/>
            </a:xfrm>
            <a:prstGeom prst="straightConnector1"/>
            <a:noFill/>
            <a:ln w="9525" cap="rnd" cmpd="sng">
              <a:solidFill>
                <a:schemeClr val="accent4"/>
              </a:solidFill>
              <a:prstDash val="solid"/>
              <a:round/>
              <a:headEnd type="none" w="med" len="med"/>
              <a:tailEnd type="none" w="med" len="med"/>
            </a:ln>
          </p:spPr>
        </p:cxnSp>
        <p:grpSp>
          <p:nvGrpSpPr>
            <p:cNvPr id="337" name="Google Shape;800;p28"/>
            <p:cNvGrpSpPr/>
            <p:nvPr/>
          </p:nvGrpSpPr>
          <p:grpSpPr>
            <a:xfrm>
              <a:off x="64804" y="834125"/>
              <a:ext cx="718341" cy="718341"/>
              <a:chOff x="-83525" y="4333650"/>
              <a:chExt cx="539700" cy="539700"/>
            </a:xfrm>
          </p:grpSpPr>
          <p:sp>
            <p:nvSpPr>
              <p:cNvPr id="1049387" name="Google Shape;801;p28"/>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88" name="Google Shape;802;p28"/>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38" name="Google Shape;803;p28"/>
            <p:cNvGrpSpPr/>
            <p:nvPr/>
          </p:nvGrpSpPr>
          <p:grpSpPr>
            <a:xfrm>
              <a:off x="8064829" y="180825"/>
              <a:ext cx="718341" cy="718341"/>
              <a:chOff x="-83525" y="4333650"/>
              <a:chExt cx="539700" cy="539700"/>
            </a:xfrm>
          </p:grpSpPr>
          <p:sp>
            <p:nvSpPr>
              <p:cNvPr id="1049389" name="Google Shape;804;p28"/>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90" name="Google Shape;805;p28"/>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39" name="Google Shape;806;p28"/>
            <p:cNvGrpSpPr/>
            <p:nvPr/>
          </p:nvGrpSpPr>
          <p:grpSpPr>
            <a:xfrm>
              <a:off x="108716" y="3627493"/>
              <a:ext cx="334182" cy="334182"/>
              <a:chOff x="-83525" y="4333650"/>
              <a:chExt cx="539700" cy="539700"/>
            </a:xfrm>
          </p:grpSpPr>
          <p:sp>
            <p:nvSpPr>
              <p:cNvPr id="1049391" name="Google Shape;807;p28"/>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92" name="Google Shape;808;p28"/>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40" name="Google Shape;809;p28"/>
            <p:cNvGrpSpPr/>
            <p:nvPr/>
          </p:nvGrpSpPr>
          <p:grpSpPr>
            <a:xfrm>
              <a:off x="8872390" y="3652442"/>
              <a:ext cx="334182" cy="334182"/>
              <a:chOff x="-83525" y="4333650"/>
              <a:chExt cx="539700" cy="539700"/>
            </a:xfrm>
          </p:grpSpPr>
          <p:sp>
            <p:nvSpPr>
              <p:cNvPr id="1049393" name="Google Shape;810;p28"/>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94" name="Google Shape;811;p28"/>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41" name="Google Shape;812;p28"/>
            <p:cNvGrpSpPr/>
            <p:nvPr/>
          </p:nvGrpSpPr>
          <p:grpSpPr>
            <a:xfrm>
              <a:off x="8538215" y="3184617"/>
              <a:ext cx="334182" cy="334182"/>
              <a:chOff x="-83525" y="4333650"/>
              <a:chExt cx="539700" cy="539700"/>
            </a:xfrm>
          </p:grpSpPr>
          <p:sp>
            <p:nvSpPr>
              <p:cNvPr id="1049395" name="Google Shape;813;p28"/>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96" name="Google Shape;814;p28"/>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42" name="Google Shape;815;p28"/>
            <p:cNvGrpSpPr/>
            <p:nvPr/>
          </p:nvGrpSpPr>
          <p:grpSpPr>
            <a:xfrm>
              <a:off x="8725315" y="1218292"/>
              <a:ext cx="334182" cy="334182"/>
              <a:chOff x="-83525" y="4333650"/>
              <a:chExt cx="539700" cy="539700"/>
            </a:xfrm>
          </p:grpSpPr>
          <p:sp>
            <p:nvSpPr>
              <p:cNvPr id="1049397" name="Google Shape;816;p28"/>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98" name="Google Shape;817;p28"/>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43" name="Google Shape;818;p28"/>
            <p:cNvGrpSpPr/>
            <p:nvPr/>
          </p:nvGrpSpPr>
          <p:grpSpPr>
            <a:xfrm>
              <a:off x="828790" y="126742"/>
              <a:ext cx="334182" cy="334182"/>
              <a:chOff x="-83525" y="4333650"/>
              <a:chExt cx="539700" cy="539700"/>
            </a:xfrm>
          </p:grpSpPr>
          <p:sp>
            <p:nvSpPr>
              <p:cNvPr id="1049399" name="Google Shape;819;p28"/>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00" name="Google Shape;820;p28"/>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sp>
        <p:nvSpPr>
          <p:cNvPr id="1049401" name="Google Shape;821;p28"/>
          <p:cNvSpPr txBox="1">
            <a:spLocks noGrp="1"/>
          </p:cNvSpPr>
          <p:nvPr>
            <p:ph type="title"/>
          </p:nvPr>
        </p:nvSpPr>
        <p:spPr>
          <a:xfrm>
            <a:off x="720000" y="2123650"/>
            <a:ext cx="2305500" cy="527700"/>
          </a:xfrm>
          <a:prstGeom prst="rect"/>
          <a:noFill/>
          <a:ln>
            <a:noFill/>
          </a:ln>
        </p:spPr>
        <p:txBody>
          <a:bodyPr anchor="b" anchorCtr="0" bIns="91425" lIns="91425" rIns="91425" spcFirstLastPara="1" tIns="91425" wrap="square">
            <a:noAutofit/>
          </a:bodyPr>
          <a:lstStyle>
            <a:lvl1pPr algn="ctr" lvl="0" rtl="0">
              <a:spcBef>
                <a:spcPts val="0"/>
              </a:spcBef>
              <a:spcAft>
                <a:spcPts val="0"/>
              </a:spcAft>
              <a:buSzPts val="2400"/>
              <a:buNone/>
              <a:defRPr sz="2000"/>
            </a:lvl1pPr>
            <a:lvl2pPr algn="ctr" lvl="1" rtl="0">
              <a:spcBef>
                <a:spcPts val="0"/>
              </a:spcBef>
              <a:spcAft>
                <a:spcPts val="0"/>
              </a:spcAft>
              <a:buSzPts val="2400"/>
              <a:buNone/>
              <a:defRPr sz="2400"/>
            </a:lvl2pPr>
            <a:lvl3pPr algn="ctr" lvl="2" rtl="0">
              <a:spcBef>
                <a:spcPts val="0"/>
              </a:spcBef>
              <a:spcAft>
                <a:spcPts val="0"/>
              </a:spcAft>
              <a:buSzPts val="2400"/>
              <a:buNone/>
              <a:defRPr sz="2400"/>
            </a:lvl3pPr>
            <a:lvl4pPr algn="ctr" lvl="3" rtl="0">
              <a:spcBef>
                <a:spcPts val="0"/>
              </a:spcBef>
              <a:spcAft>
                <a:spcPts val="0"/>
              </a:spcAft>
              <a:buSzPts val="2400"/>
              <a:buNone/>
              <a:defRPr sz="2400"/>
            </a:lvl4pPr>
            <a:lvl5pPr algn="ctr" lvl="4" rtl="0">
              <a:spcBef>
                <a:spcPts val="0"/>
              </a:spcBef>
              <a:spcAft>
                <a:spcPts val="0"/>
              </a:spcAft>
              <a:buSzPts val="2400"/>
              <a:buNone/>
              <a:defRPr sz="2400"/>
            </a:lvl5pPr>
            <a:lvl6pPr algn="ctr" lvl="5" rtl="0">
              <a:spcBef>
                <a:spcPts val="0"/>
              </a:spcBef>
              <a:spcAft>
                <a:spcPts val="0"/>
              </a:spcAft>
              <a:buSzPts val="2400"/>
              <a:buNone/>
              <a:defRPr sz="2400"/>
            </a:lvl6pPr>
            <a:lvl7pPr algn="ctr" lvl="6" rtl="0">
              <a:spcBef>
                <a:spcPts val="0"/>
              </a:spcBef>
              <a:spcAft>
                <a:spcPts val="0"/>
              </a:spcAft>
              <a:buSzPts val="2400"/>
              <a:buNone/>
              <a:defRPr sz="2400"/>
            </a:lvl7pPr>
            <a:lvl8pPr algn="ctr" lvl="7" rtl="0">
              <a:spcBef>
                <a:spcPts val="0"/>
              </a:spcBef>
              <a:spcAft>
                <a:spcPts val="0"/>
              </a:spcAft>
              <a:buSzPts val="2400"/>
              <a:buNone/>
              <a:defRPr sz="2400"/>
            </a:lvl8pPr>
            <a:lvl9pPr algn="ctr" lvl="8" rtl="0">
              <a:spcBef>
                <a:spcPts val="0"/>
              </a:spcBef>
              <a:spcAft>
                <a:spcPts val="0"/>
              </a:spcAft>
              <a:buSzPts val="2400"/>
              <a:buNone/>
              <a:defRPr sz="2400"/>
            </a:lvl9pPr>
          </a:lstStyle>
          <a:p/>
        </p:txBody>
      </p:sp>
      <p:sp>
        <p:nvSpPr>
          <p:cNvPr id="1049402" name="Google Shape;822;p28"/>
          <p:cNvSpPr txBox="1">
            <a:spLocks noGrp="1"/>
          </p:cNvSpPr>
          <p:nvPr>
            <p:ph type="subTitle" idx="1"/>
          </p:nvPr>
        </p:nvSpPr>
        <p:spPr>
          <a:xfrm>
            <a:off x="720000" y="2481575"/>
            <a:ext cx="2305500" cy="407400"/>
          </a:xfrm>
          <a:prstGeom prst="rect"/>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defRPr sz="1400"/>
            </a:lvl1pPr>
            <a:lvl2pPr algn="ctr" lvl="1" rtl="0">
              <a:lnSpc>
                <a:spcPct val="100000"/>
              </a:lnSpc>
              <a:spcBef>
                <a:spcPts val="0"/>
              </a:spcBef>
              <a:spcAft>
                <a:spcPts val="0"/>
              </a:spcAft>
              <a:buSzPts val="1400"/>
              <a:buNone/>
            </a:lvl2pPr>
            <a:lvl3pPr algn="ctr" lvl="2" rtl="0">
              <a:lnSpc>
                <a:spcPct val="100000"/>
              </a:lnSpc>
              <a:spcBef>
                <a:spcPts val="1600"/>
              </a:spcBef>
              <a:spcAft>
                <a:spcPts val="0"/>
              </a:spcAft>
              <a:buSzPts val="1400"/>
              <a:buNone/>
            </a:lvl3pPr>
            <a:lvl4pPr algn="ctr" lvl="3" rtl="0">
              <a:lnSpc>
                <a:spcPct val="100000"/>
              </a:lnSpc>
              <a:spcBef>
                <a:spcPts val="1600"/>
              </a:spcBef>
              <a:spcAft>
                <a:spcPts val="0"/>
              </a:spcAft>
              <a:buSzPts val="1400"/>
              <a:buNone/>
            </a:lvl4pPr>
            <a:lvl5pPr algn="ctr" lvl="4" rtl="0">
              <a:lnSpc>
                <a:spcPct val="100000"/>
              </a:lnSpc>
              <a:spcBef>
                <a:spcPts val="1600"/>
              </a:spcBef>
              <a:spcAft>
                <a:spcPts val="0"/>
              </a:spcAft>
              <a:buSzPts val="1400"/>
              <a:buNone/>
            </a:lvl5pPr>
            <a:lvl6pPr algn="ctr" lvl="5" rtl="0">
              <a:lnSpc>
                <a:spcPct val="100000"/>
              </a:lnSpc>
              <a:spcBef>
                <a:spcPts val="1600"/>
              </a:spcBef>
              <a:spcAft>
                <a:spcPts val="0"/>
              </a:spcAft>
              <a:buSzPts val="1400"/>
              <a:buNone/>
            </a:lvl6pPr>
            <a:lvl7pPr algn="ctr" lvl="6" rtl="0">
              <a:lnSpc>
                <a:spcPct val="100000"/>
              </a:lnSpc>
              <a:spcBef>
                <a:spcPts val="1600"/>
              </a:spcBef>
              <a:spcAft>
                <a:spcPts val="0"/>
              </a:spcAft>
              <a:buSzPts val="1400"/>
              <a:buNone/>
            </a:lvl7pPr>
            <a:lvl8pPr algn="ctr" lvl="7" rtl="0">
              <a:lnSpc>
                <a:spcPct val="100000"/>
              </a:lnSpc>
              <a:spcBef>
                <a:spcPts val="1600"/>
              </a:spcBef>
              <a:spcAft>
                <a:spcPts val="0"/>
              </a:spcAft>
              <a:buSzPts val="1400"/>
              <a:buNone/>
            </a:lvl8pPr>
            <a:lvl9pPr algn="ctr" lvl="8" rtl="0">
              <a:lnSpc>
                <a:spcPct val="100000"/>
              </a:lnSpc>
              <a:spcBef>
                <a:spcPts val="1600"/>
              </a:spcBef>
              <a:spcAft>
                <a:spcPts val="1600"/>
              </a:spcAft>
              <a:buSzPts val="1400"/>
              <a:buNone/>
            </a:lvl9pPr>
          </a:lstStyle>
          <a:p/>
        </p:txBody>
      </p:sp>
      <p:sp>
        <p:nvSpPr>
          <p:cNvPr id="1049403" name="Google Shape;823;p28"/>
          <p:cNvSpPr txBox="1">
            <a:spLocks noGrp="1"/>
          </p:cNvSpPr>
          <p:nvPr>
            <p:ph type="title" idx="2"/>
          </p:nvPr>
        </p:nvSpPr>
        <p:spPr>
          <a:xfrm>
            <a:off x="3419269" y="2123650"/>
            <a:ext cx="2305500" cy="527700"/>
          </a:xfrm>
          <a:prstGeom prst="rect"/>
          <a:noFill/>
          <a:ln>
            <a:noFill/>
          </a:ln>
        </p:spPr>
        <p:txBody>
          <a:bodyPr anchor="b" anchorCtr="0" bIns="91425" lIns="91425" rIns="91425" spcFirstLastPara="1" tIns="91425" wrap="square">
            <a:noAutofit/>
          </a:bodyPr>
          <a:lstStyle>
            <a:lvl1pPr algn="ctr" lvl="0" rtl="0">
              <a:spcBef>
                <a:spcPts val="0"/>
              </a:spcBef>
              <a:spcAft>
                <a:spcPts val="0"/>
              </a:spcAft>
              <a:buSzPts val="2400"/>
              <a:buNone/>
              <a:defRPr sz="2000"/>
            </a:lvl1pPr>
            <a:lvl2pPr algn="ctr" lvl="1" rtl="0">
              <a:spcBef>
                <a:spcPts val="0"/>
              </a:spcBef>
              <a:spcAft>
                <a:spcPts val="0"/>
              </a:spcAft>
              <a:buSzPts val="2400"/>
              <a:buNone/>
              <a:defRPr sz="2400"/>
            </a:lvl2pPr>
            <a:lvl3pPr algn="ctr" lvl="2" rtl="0">
              <a:spcBef>
                <a:spcPts val="0"/>
              </a:spcBef>
              <a:spcAft>
                <a:spcPts val="0"/>
              </a:spcAft>
              <a:buSzPts val="2400"/>
              <a:buNone/>
              <a:defRPr sz="2400"/>
            </a:lvl3pPr>
            <a:lvl4pPr algn="ctr" lvl="3" rtl="0">
              <a:spcBef>
                <a:spcPts val="0"/>
              </a:spcBef>
              <a:spcAft>
                <a:spcPts val="0"/>
              </a:spcAft>
              <a:buSzPts val="2400"/>
              <a:buNone/>
              <a:defRPr sz="2400"/>
            </a:lvl4pPr>
            <a:lvl5pPr algn="ctr" lvl="4" rtl="0">
              <a:spcBef>
                <a:spcPts val="0"/>
              </a:spcBef>
              <a:spcAft>
                <a:spcPts val="0"/>
              </a:spcAft>
              <a:buSzPts val="2400"/>
              <a:buNone/>
              <a:defRPr sz="2400"/>
            </a:lvl5pPr>
            <a:lvl6pPr algn="ctr" lvl="5" rtl="0">
              <a:spcBef>
                <a:spcPts val="0"/>
              </a:spcBef>
              <a:spcAft>
                <a:spcPts val="0"/>
              </a:spcAft>
              <a:buSzPts val="2400"/>
              <a:buNone/>
              <a:defRPr sz="2400"/>
            </a:lvl6pPr>
            <a:lvl7pPr algn="ctr" lvl="6" rtl="0">
              <a:spcBef>
                <a:spcPts val="0"/>
              </a:spcBef>
              <a:spcAft>
                <a:spcPts val="0"/>
              </a:spcAft>
              <a:buSzPts val="2400"/>
              <a:buNone/>
              <a:defRPr sz="2400"/>
            </a:lvl7pPr>
            <a:lvl8pPr algn="ctr" lvl="7" rtl="0">
              <a:spcBef>
                <a:spcPts val="0"/>
              </a:spcBef>
              <a:spcAft>
                <a:spcPts val="0"/>
              </a:spcAft>
              <a:buSzPts val="2400"/>
              <a:buNone/>
              <a:defRPr sz="2400"/>
            </a:lvl8pPr>
            <a:lvl9pPr algn="ctr" lvl="8" rtl="0">
              <a:spcBef>
                <a:spcPts val="0"/>
              </a:spcBef>
              <a:spcAft>
                <a:spcPts val="0"/>
              </a:spcAft>
              <a:buSzPts val="2400"/>
              <a:buNone/>
              <a:defRPr sz="2400"/>
            </a:lvl9pPr>
          </a:lstStyle>
          <a:p/>
        </p:txBody>
      </p:sp>
      <p:sp>
        <p:nvSpPr>
          <p:cNvPr id="1049404" name="Google Shape;824;p28"/>
          <p:cNvSpPr txBox="1">
            <a:spLocks noGrp="1"/>
          </p:cNvSpPr>
          <p:nvPr>
            <p:ph type="subTitle" idx="3"/>
          </p:nvPr>
        </p:nvSpPr>
        <p:spPr>
          <a:xfrm>
            <a:off x="3419272" y="2481575"/>
            <a:ext cx="2305500" cy="407400"/>
          </a:xfrm>
          <a:prstGeom prst="rect"/>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defRPr sz="1400"/>
            </a:lvl1pPr>
            <a:lvl2pPr algn="ctr" lvl="1" rtl="0">
              <a:lnSpc>
                <a:spcPct val="100000"/>
              </a:lnSpc>
              <a:spcBef>
                <a:spcPts val="0"/>
              </a:spcBef>
              <a:spcAft>
                <a:spcPts val="0"/>
              </a:spcAft>
              <a:buSzPts val="1400"/>
              <a:buNone/>
            </a:lvl2pPr>
            <a:lvl3pPr algn="ctr" lvl="2" rtl="0">
              <a:lnSpc>
                <a:spcPct val="100000"/>
              </a:lnSpc>
              <a:spcBef>
                <a:spcPts val="1600"/>
              </a:spcBef>
              <a:spcAft>
                <a:spcPts val="0"/>
              </a:spcAft>
              <a:buSzPts val="1400"/>
              <a:buNone/>
            </a:lvl3pPr>
            <a:lvl4pPr algn="ctr" lvl="3" rtl="0">
              <a:lnSpc>
                <a:spcPct val="100000"/>
              </a:lnSpc>
              <a:spcBef>
                <a:spcPts val="1600"/>
              </a:spcBef>
              <a:spcAft>
                <a:spcPts val="0"/>
              </a:spcAft>
              <a:buSzPts val="1400"/>
              <a:buNone/>
            </a:lvl4pPr>
            <a:lvl5pPr algn="ctr" lvl="4" rtl="0">
              <a:lnSpc>
                <a:spcPct val="100000"/>
              </a:lnSpc>
              <a:spcBef>
                <a:spcPts val="1600"/>
              </a:spcBef>
              <a:spcAft>
                <a:spcPts val="0"/>
              </a:spcAft>
              <a:buSzPts val="1400"/>
              <a:buNone/>
            </a:lvl5pPr>
            <a:lvl6pPr algn="ctr" lvl="5" rtl="0">
              <a:lnSpc>
                <a:spcPct val="100000"/>
              </a:lnSpc>
              <a:spcBef>
                <a:spcPts val="1600"/>
              </a:spcBef>
              <a:spcAft>
                <a:spcPts val="0"/>
              </a:spcAft>
              <a:buSzPts val="1400"/>
              <a:buNone/>
            </a:lvl6pPr>
            <a:lvl7pPr algn="ctr" lvl="6" rtl="0">
              <a:lnSpc>
                <a:spcPct val="100000"/>
              </a:lnSpc>
              <a:spcBef>
                <a:spcPts val="1600"/>
              </a:spcBef>
              <a:spcAft>
                <a:spcPts val="0"/>
              </a:spcAft>
              <a:buSzPts val="1400"/>
              <a:buNone/>
            </a:lvl7pPr>
            <a:lvl8pPr algn="ctr" lvl="7" rtl="0">
              <a:lnSpc>
                <a:spcPct val="100000"/>
              </a:lnSpc>
              <a:spcBef>
                <a:spcPts val="1600"/>
              </a:spcBef>
              <a:spcAft>
                <a:spcPts val="0"/>
              </a:spcAft>
              <a:buSzPts val="1400"/>
              <a:buNone/>
            </a:lvl8pPr>
            <a:lvl9pPr algn="ctr" lvl="8" rtl="0">
              <a:lnSpc>
                <a:spcPct val="100000"/>
              </a:lnSpc>
              <a:spcBef>
                <a:spcPts val="1600"/>
              </a:spcBef>
              <a:spcAft>
                <a:spcPts val="1600"/>
              </a:spcAft>
              <a:buSzPts val="1400"/>
              <a:buNone/>
            </a:lvl9pPr>
          </a:lstStyle>
          <a:p/>
        </p:txBody>
      </p:sp>
      <p:sp>
        <p:nvSpPr>
          <p:cNvPr id="1049405" name="Google Shape;825;p28"/>
          <p:cNvSpPr txBox="1">
            <a:spLocks noGrp="1"/>
          </p:cNvSpPr>
          <p:nvPr>
            <p:ph type="title" idx="4"/>
          </p:nvPr>
        </p:nvSpPr>
        <p:spPr>
          <a:xfrm>
            <a:off x="2094488" y="3838025"/>
            <a:ext cx="2305500" cy="527700"/>
          </a:xfrm>
          <a:prstGeom prst="rect"/>
          <a:noFill/>
          <a:ln>
            <a:noFill/>
          </a:ln>
        </p:spPr>
        <p:txBody>
          <a:bodyPr anchor="b" anchorCtr="0" bIns="91425" lIns="91425" rIns="91425" spcFirstLastPara="1" tIns="91425" wrap="square">
            <a:noAutofit/>
          </a:bodyPr>
          <a:lstStyle>
            <a:lvl1pPr algn="ctr" lvl="0" rtl="0">
              <a:spcBef>
                <a:spcPts val="0"/>
              </a:spcBef>
              <a:spcAft>
                <a:spcPts val="0"/>
              </a:spcAft>
              <a:buSzPts val="2400"/>
              <a:buNone/>
              <a:defRPr sz="2000"/>
            </a:lvl1pPr>
            <a:lvl2pPr algn="ctr" lvl="1" rtl="0">
              <a:spcBef>
                <a:spcPts val="0"/>
              </a:spcBef>
              <a:spcAft>
                <a:spcPts val="0"/>
              </a:spcAft>
              <a:buSzPts val="2400"/>
              <a:buNone/>
              <a:defRPr sz="2400"/>
            </a:lvl2pPr>
            <a:lvl3pPr algn="ctr" lvl="2" rtl="0">
              <a:spcBef>
                <a:spcPts val="0"/>
              </a:spcBef>
              <a:spcAft>
                <a:spcPts val="0"/>
              </a:spcAft>
              <a:buSzPts val="2400"/>
              <a:buNone/>
              <a:defRPr sz="2400"/>
            </a:lvl3pPr>
            <a:lvl4pPr algn="ctr" lvl="3" rtl="0">
              <a:spcBef>
                <a:spcPts val="0"/>
              </a:spcBef>
              <a:spcAft>
                <a:spcPts val="0"/>
              </a:spcAft>
              <a:buSzPts val="2400"/>
              <a:buNone/>
              <a:defRPr sz="2400"/>
            </a:lvl4pPr>
            <a:lvl5pPr algn="ctr" lvl="4" rtl="0">
              <a:spcBef>
                <a:spcPts val="0"/>
              </a:spcBef>
              <a:spcAft>
                <a:spcPts val="0"/>
              </a:spcAft>
              <a:buSzPts val="2400"/>
              <a:buNone/>
              <a:defRPr sz="2400"/>
            </a:lvl5pPr>
            <a:lvl6pPr algn="ctr" lvl="5" rtl="0">
              <a:spcBef>
                <a:spcPts val="0"/>
              </a:spcBef>
              <a:spcAft>
                <a:spcPts val="0"/>
              </a:spcAft>
              <a:buSzPts val="2400"/>
              <a:buNone/>
              <a:defRPr sz="2400"/>
            </a:lvl6pPr>
            <a:lvl7pPr algn="ctr" lvl="6" rtl="0">
              <a:spcBef>
                <a:spcPts val="0"/>
              </a:spcBef>
              <a:spcAft>
                <a:spcPts val="0"/>
              </a:spcAft>
              <a:buSzPts val="2400"/>
              <a:buNone/>
              <a:defRPr sz="2400"/>
            </a:lvl7pPr>
            <a:lvl8pPr algn="ctr" lvl="7" rtl="0">
              <a:spcBef>
                <a:spcPts val="0"/>
              </a:spcBef>
              <a:spcAft>
                <a:spcPts val="0"/>
              </a:spcAft>
              <a:buSzPts val="2400"/>
              <a:buNone/>
              <a:defRPr sz="2400"/>
            </a:lvl8pPr>
            <a:lvl9pPr algn="ctr" lvl="8" rtl="0">
              <a:spcBef>
                <a:spcPts val="0"/>
              </a:spcBef>
              <a:spcAft>
                <a:spcPts val="0"/>
              </a:spcAft>
              <a:buSzPts val="2400"/>
              <a:buNone/>
              <a:defRPr sz="2400"/>
            </a:lvl9pPr>
          </a:lstStyle>
          <a:p/>
        </p:txBody>
      </p:sp>
      <p:sp>
        <p:nvSpPr>
          <p:cNvPr id="1049406" name="Google Shape;826;p28"/>
          <p:cNvSpPr txBox="1">
            <a:spLocks noGrp="1"/>
          </p:cNvSpPr>
          <p:nvPr>
            <p:ph type="subTitle" idx="5"/>
          </p:nvPr>
        </p:nvSpPr>
        <p:spPr>
          <a:xfrm>
            <a:off x="2094500" y="4195950"/>
            <a:ext cx="2305500" cy="407400"/>
          </a:xfrm>
          <a:prstGeom prst="rect"/>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defRPr sz="1400"/>
            </a:lvl1pPr>
            <a:lvl2pPr algn="ctr" lvl="1" rtl="0">
              <a:lnSpc>
                <a:spcPct val="100000"/>
              </a:lnSpc>
              <a:spcBef>
                <a:spcPts val="0"/>
              </a:spcBef>
              <a:spcAft>
                <a:spcPts val="0"/>
              </a:spcAft>
              <a:buSzPts val="1400"/>
              <a:buNone/>
            </a:lvl2pPr>
            <a:lvl3pPr algn="ctr" lvl="2" rtl="0">
              <a:lnSpc>
                <a:spcPct val="100000"/>
              </a:lnSpc>
              <a:spcBef>
                <a:spcPts val="1600"/>
              </a:spcBef>
              <a:spcAft>
                <a:spcPts val="0"/>
              </a:spcAft>
              <a:buSzPts val="1400"/>
              <a:buNone/>
            </a:lvl3pPr>
            <a:lvl4pPr algn="ctr" lvl="3" rtl="0">
              <a:lnSpc>
                <a:spcPct val="100000"/>
              </a:lnSpc>
              <a:spcBef>
                <a:spcPts val="1600"/>
              </a:spcBef>
              <a:spcAft>
                <a:spcPts val="0"/>
              </a:spcAft>
              <a:buSzPts val="1400"/>
              <a:buNone/>
            </a:lvl4pPr>
            <a:lvl5pPr algn="ctr" lvl="4" rtl="0">
              <a:lnSpc>
                <a:spcPct val="100000"/>
              </a:lnSpc>
              <a:spcBef>
                <a:spcPts val="1600"/>
              </a:spcBef>
              <a:spcAft>
                <a:spcPts val="0"/>
              </a:spcAft>
              <a:buSzPts val="1400"/>
              <a:buNone/>
            </a:lvl5pPr>
            <a:lvl6pPr algn="ctr" lvl="5" rtl="0">
              <a:lnSpc>
                <a:spcPct val="100000"/>
              </a:lnSpc>
              <a:spcBef>
                <a:spcPts val="1600"/>
              </a:spcBef>
              <a:spcAft>
                <a:spcPts val="0"/>
              </a:spcAft>
              <a:buSzPts val="1400"/>
              <a:buNone/>
            </a:lvl6pPr>
            <a:lvl7pPr algn="ctr" lvl="6" rtl="0">
              <a:lnSpc>
                <a:spcPct val="100000"/>
              </a:lnSpc>
              <a:spcBef>
                <a:spcPts val="1600"/>
              </a:spcBef>
              <a:spcAft>
                <a:spcPts val="0"/>
              </a:spcAft>
              <a:buSzPts val="1400"/>
              <a:buNone/>
            </a:lvl7pPr>
            <a:lvl8pPr algn="ctr" lvl="7" rtl="0">
              <a:lnSpc>
                <a:spcPct val="100000"/>
              </a:lnSpc>
              <a:spcBef>
                <a:spcPts val="1600"/>
              </a:spcBef>
              <a:spcAft>
                <a:spcPts val="0"/>
              </a:spcAft>
              <a:buSzPts val="1400"/>
              <a:buNone/>
            </a:lvl8pPr>
            <a:lvl9pPr algn="ctr" lvl="8" rtl="0">
              <a:lnSpc>
                <a:spcPct val="100000"/>
              </a:lnSpc>
              <a:spcBef>
                <a:spcPts val="1600"/>
              </a:spcBef>
              <a:spcAft>
                <a:spcPts val="1600"/>
              </a:spcAft>
              <a:buSzPts val="1400"/>
              <a:buNone/>
            </a:lvl9pPr>
          </a:lstStyle>
          <a:p/>
        </p:txBody>
      </p:sp>
      <p:sp>
        <p:nvSpPr>
          <p:cNvPr id="1049407" name="Google Shape;827;p28"/>
          <p:cNvSpPr txBox="1">
            <a:spLocks noGrp="1"/>
          </p:cNvSpPr>
          <p:nvPr>
            <p:ph type="title" idx="6"/>
          </p:nvPr>
        </p:nvSpPr>
        <p:spPr>
          <a:xfrm>
            <a:off x="4793757" y="3838025"/>
            <a:ext cx="2305500" cy="527700"/>
          </a:xfrm>
          <a:prstGeom prst="rect"/>
          <a:noFill/>
          <a:ln>
            <a:noFill/>
          </a:ln>
        </p:spPr>
        <p:txBody>
          <a:bodyPr anchor="b" anchorCtr="0" bIns="91425" lIns="91425" rIns="91425" spcFirstLastPara="1" tIns="91425" wrap="square">
            <a:noAutofit/>
          </a:bodyPr>
          <a:lstStyle>
            <a:lvl1pPr algn="ctr" lvl="0" rtl="0">
              <a:spcBef>
                <a:spcPts val="0"/>
              </a:spcBef>
              <a:spcAft>
                <a:spcPts val="0"/>
              </a:spcAft>
              <a:buSzPts val="2400"/>
              <a:buNone/>
              <a:defRPr sz="2000"/>
            </a:lvl1pPr>
            <a:lvl2pPr algn="ctr" lvl="1" rtl="0">
              <a:spcBef>
                <a:spcPts val="0"/>
              </a:spcBef>
              <a:spcAft>
                <a:spcPts val="0"/>
              </a:spcAft>
              <a:buSzPts val="2400"/>
              <a:buNone/>
              <a:defRPr sz="2400"/>
            </a:lvl2pPr>
            <a:lvl3pPr algn="ctr" lvl="2" rtl="0">
              <a:spcBef>
                <a:spcPts val="0"/>
              </a:spcBef>
              <a:spcAft>
                <a:spcPts val="0"/>
              </a:spcAft>
              <a:buSzPts val="2400"/>
              <a:buNone/>
              <a:defRPr sz="2400"/>
            </a:lvl3pPr>
            <a:lvl4pPr algn="ctr" lvl="3" rtl="0">
              <a:spcBef>
                <a:spcPts val="0"/>
              </a:spcBef>
              <a:spcAft>
                <a:spcPts val="0"/>
              </a:spcAft>
              <a:buSzPts val="2400"/>
              <a:buNone/>
              <a:defRPr sz="2400"/>
            </a:lvl4pPr>
            <a:lvl5pPr algn="ctr" lvl="4" rtl="0">
              <a:spcBef>
                <a:spcPts val="0"/>
              </a:spcBef>
              <a:spcAft>
                <a:spcPts val="0"/>
              </a:spcAft>
              <a:buSzPts val="2400"/>
              <a:buNone/>
              <a:defRPr sz="2400"/>
            </a:lvl5pPr>
            <a:lvl6pPr algn="ctr" lvl="5" rtl="0">
              <a:spcBef>
                <a:spcPts val="0"/>
              </a:spcBef>
              <a:spcAft>
                <a:spcPts val="0"/>
              </a:spcAft>
              <a:buSzPts val="2400"/>
              <a:buNone/>
              <a:defRPr sz="2400"/>
            </a:lvl6pPr>
            <a:lvl7pPr algn="ctr" lvl="6" rtl="0">
              <a:spcBef>
                <a:spcPts val="0"/>
              </a:spcBef>
              <a:spcAft>
                <a:spcPts val="0"/>
              </a:spcAft>
              <a:buSzPts val="2400"/>
              <a:buNone/>
              <a:defRPr sz="2400"/>
            </a:lvl7pPr>
            <a:lvl8pPr algn="ctr" lvl="7" rtl="0">
              <a:spcBef>
                <a:spcPts val="0"/>
              </a:spcBef>
              <a:spcAft>
                <a:spcPts val="0"/>
              </a:spcAft>
              <a:buSzPts val="2400"/>
              <a:buNone/>
              <a:defRPr sz="2400"/>
            </a:lvl8pPr>
            <a:lvl9pPr algn="ctr" lvl="8" rtl="0">
              <a:spcBef>
                <a:spcPts val="0"/>
              </a:spcBef>
              <a:spcAft>
                <a:spcPts val="0"/>
              </a:spcAft>
              <a:buSzPts val="2400"/>
              <a:buNone/>
              <a:defRPr sz="2400"/>
            </a:lvl9pPr>
          </a:lstStyle>
          <a:p/>
        </p:txBody>
      </p:sp>
      <p:sp>
        <p:nvSpPr>
          <p:cNvPr id="1049408" name="Google Shape;828;p28"/>
          <p:cNvSpPr txBox="1">
            <a:spLocks noGrp="1"/>
          </p:cNvSpPr>
          <p:nvPr>
            <p:ph type="subTitle" idx="7"/>
          </p:nvPr>
        </p:nvSpPr>
        <p:spPr>
          <a:xfrm>
            <a:off x="4793760" y="4195950"/>
            <a:ext cx="2305500" cy="407400"/>
          </a:xfrm>
          <a:prstGeom prst="rect"/>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defRPr sz="1400"/>
            </a:lvl1pPr>
            <a:lvl2pPr algn="ctr" lvl="1" rtl="0">
              <a:lnSpc>
                <a:spcPct val="100000"/>
              </a:lnSpc>
              <a:spcBef>
                <a:spcPts val="0"/>
              </a:spcBef>
              <a:spcAft>
                <a:spcPts val="0"/>
              </a:spcAft>
              <a:buSzPts val="1400"/>
              <a:buNone/>
            </a:lvl2pPr>
            <a:lvl3pPr algn="ctr" lvl="2" rtl="0">
              <a:lnSpc>
                <a:spcPct val="100000"/>
              </a:lnSpc>
              <a:spcBef>
                <a:spcPts val="1600"/>
              </a:spcBef>
              <a:spcAft>
                <a:spcPts val="0"/>
              </a:spcAft>
              <a:buSzPts val="1400"/>
              <a:buNone/>
            </a:lvl3pPr>
            <a:lvl4pPr algn="ctr" lvl="3" rtl="0">
              <a:lnSpc>
                <a:spcPct val="100000"/>
              </a:lnSpc>
              <a:spcBef>
                <a:spcPts val="1600"/>
              </a:spcBef>
              <a:spcAft>
                <a:spcPts val="0"/>
              </a:spcAft>
              <a:buSzPts val="1400"/>
              <a:buNone/>
            </a:lvl4pPr>
            <a:lvl5pPr algn="ctr" lvl="4" rtl="0">
              <a:lnSpc>
                <a:spcPct val="100000"/>
              </a:lnSpc>
              <a:spcBef>
                <a:spcPts val="1600"/>
              </a:spcBef>
              <a:spcAft>
                <a:spcPts val="0"/>
              </a:spcAft>
              <a:buSzPts val="1400"/>
              <a:buNone/>
            </a:lvl5pPr>
            <a:lvl6pPr algn="ctr" lvl="5" rtl="0">
              <a:lnSpc>
                <a:spcPct val="100000"/>
              </a:lnSpc>
              <a:spcBef>
                <a:spcPts val="1600"/>
              </a:spcBef>
              <a:spcAft>
                <a:spcPts val="0"/>
              </a:spcAft>
              <a:buSzPts val="1400"/>
              <a:buNone/>
            </a:lvl6pPr>
            <a:lvl7pPr algn="ctr" lvl="6" rtl="0">
              <a:lnSpc>
                <a:spcPct val="100000"/>
              </a:lnSpc>
              <a:spcBef>
                <a:spcPts val="1600"/>
              </a:spcBef>
              <a:spcAft>
                <a:spcPts val="0"/>
              </a:spcAft>
              <a:buSzPts val="1400"/>
              <a:buNone/>
            </a:lvl7pPr>
            <a:lvl8pPr algn="ctr" lvl="7" rtl="0">
              <a:lnSpc>
                <a:spcPct val="100000"/>
              </a:lnSpc>
              <a:spcBef>
                <a:spcPts val="1600"/>
              </a:spcBef>
              <a:spcAft>
                <a:spcPts val="0"/>
              </a:spcAft>
              <a:buSzPts val="1400"/>
              <a:buNone/>
            </a:lvl8pPr>
            <a:lvl9pPr algn="ctr" lvl="8" rtl="0">
              <a:lnSpc>
                <a:spcPct val="100000"/>
              </a:lnSpc>
              <a:spcBef>
                <a:spcPts val="1600"/>
              </a:spcBef>
              <a:spcAft>
                <a:spcPts val="1600"/>
              </a:spcAft>
              <a:buSzPts val="1400"/>
              <a:buNone/>
            </a:lvl9pPr>
          </a:lstStyle>
          <a:p/>
        </p:txBody>
      </p:sp>
      <p:sp>
        <p:nvSpPr>
          <p:cNvPr id="1049409" name="Google Shape;829;p28"/>
          <p:cNvSpPr txBox="1">
            <a:spLocks noGrp="1"/>
          </p:cNvSpPr>
          <p:nvPr>
            <p:ph type="title" idx="8"/>
          </p:nvPr>
        </p:nvSpPr>
        <p:spPr>
          <a:xfrm>
            <a:off x="6118545" y="2123650"/>
            <a:ext cx="2305500" cy="527700"/>
          </a:xfrm>
          <a:prstGeom prst="rect"/>
          <a:noFill/>
          <a:ln>
            <a:noFill/>
          </a:ln>
        </p:spPr>
        <p:txBody>
          <a:bodyPr anchor="b" anchorCtr="0" bIns="91425" lIns="91425" rIns="91425" spcFirstLastPara="1" tIns="91425" wrap="square">
            <a:noAutofit/>
          </a:bodyPr>
          <a:lstStyle>
            <a:lvl1pPr algn="ctr" lvl="0" rtl="0">
              <a:spcBef>
                <a:spcPts val="0"/>
              </a:spcBef>
              <a:spcAft>
                <a:spcPts val="0"/>
              </a:spcAft>
              <a:buSzPts val="2400"/>
              <a:buNone/>
              <a:defRPr sz="2000"/>
            </a:lvl1pPr>
            <a:lvl2pPr algn="ctr" lvl="1" rtl="0">
              <a:spcBef>
                <a:spcPts val="0"/>
              </a:spcBef>
              <a:spcAft>
                <a:spcPts val="0"/>
              </a:spcAft>
              <a:buSzPts val="2400"/>
              <a:buNone/>
              <a:defRPr sz="2400"/>
            </a:lvl2pPr>
            <a:lvl3pPr algn="ctr" lvl="2" rtl="0">
              <a:spcBef>
                <a:spcPts val="0"/>
              </a:spcBef>
              <a:spcAft>
                <a:spcPts val="0"/>
              </a:spcAft>
              <a:buSzPts val="2400"/>
              <a:buNone/>
              <a:defRPr sz="2400"/>
            </a:lvl3pPr>
            <a:lvl4pPr algn="ctr" lvl="3" rtl="0">
              <a:spcBef>
                <a:spcPts val="0"/>
              </a:spcBef>
              <a:spcAft>
                <a:spcPts val="0"/>
              </a:spcAft>
              <a:buSzPts val="2400"/>
              <a:buNone/>
              <a:defRPr sz="2400"/>
            </a:lvl4pPr>
            <a:lvl5pPr algn="ctr" lvl="4" rtl="0">
              <a:spcBef>
                <a:spcPts val="0"/>
              </a:spcBef>
              <a:spcAft>
                <a:spcPts val="0"/>
              </a:spcAft>
              <a:buSzPts val="2400"/>
              <a:buNone/>
              <a:defRPr sz="2400"/>
            </a:lvl5pPr>
            <a:lvl6pPr algn="ctr" lvl="5" rtl="0">
              <a:spcBef>
                <a:spcPts val="0"/>
              </a:spcBef>
              <a:spcAft>
                <a:spcPts val="0"/>
              </a:spcAft>
              <a:buSzPts val="2400"/>
              <a:buNone/>
              <a:defRPr sz="2400"/>
            </a:lvl6pPr>
            <a:lvl7pPr algn="ctr" lvl="6" rtl="0">
              <a:spcBef>
                <a:spcPts val="0"/>
              </a:spcBef>
              <a:spcAft>
                <a:spcPts val="0"/>
              </a:spcAft>
              <a:buSzPts val="2400"/>
              <a:buNone/>
              <a:defRPr sz="2400"/>
            </a:lvl7pPr>
            <a:lvl8pPr algn="ctr" lvl="7" rtl="0">
              <a:spcBef>
                <a:spcPts val="0"/>
              </a:spcBef>
              <a:spcAft>
                <a:spcPts val="0"/>
              </a:spcAft>
              <a:buSzPts val="2400"/>
              <a:buNone/>
              <a:defRPr sz="2400"/>
            </a:lvl8pPr>
            <a:lvl9pPr algn="ctr" lvl="8" rtl="0">
              <a:spcBef>
                <a:spcPts val="0"/>
              </a:spcBef>
              <a:spcAft>
                <a:spcPts val="0"/>
              </a:spcAft>
              <a:buSzPts val="2400"/>
              <a:buNone/>
              <a:defRPr sz="2400"/>
            </a:lvl9pPr>
          </a:lstStyle>
          <a:p/>
        </p:txBody>
      </p:sp>
      <p:sp>
        <p:nvSpPr>
          <p:cNvPr id="1049410" name="Google Shape;830;p28"/>
          <p:cNvSpPr txBox="1">
            <a:spLocks noGrp="1"/>
          </p:cNvSpPr>
          <p:nvPr>
            <p:ph type="subTitle" idx="9"/>
          </p:nvPr>
        </p:nvSpPr>
        <p:spPr>
          <a:xfrm>
            <a:off x="6118550" y="2481575"/>
            <a:ext cx="2305500" cy="407400"/>
          </a:xfrm>
          <a:prstGeom prst="rect"/>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defRPr sz="1400"/>
            </a:lvl1pPr>
            <a:lvl2pPr algn="ctr" lvl="1" rtl="0">
              <a:lnSpc>
                <a:spcPct val="100000"/>
              </a:lnSpc>
              <a:spcBef>
                <a:spcPts val="0"/>
              </a:spcBef>
              <a:spcAft>
                <a:spcPts val="0"/>
              </a:spcAft>
              <a:buSzPts val="1400"/>
              <a:buNone/>
            </a:lvl2pPr>
            <a:lvl3pPr algn="ctr" lvl="2" rtl="0">
              <a:lnSpc>
                <a:spcPct val="100000"/>
              </a:lnSpc>
              <a:spcBef>
                <a:spcPts val="1600"/>
              </a:spcBef>
              <a:spcAft>
                <a:spcPts val="0"/>
              </a:spcAft>
              <a:buSzPts val="1400"/>
              <a:buNone/>
            </a:lvl3pPr>
            <a:lvl4pPr algn="ctr" lvl="3" rtl="0">
              <a:lnSpc>
                <a:spcPct val="100000"/>
              </a:lnSpc>
              <a:spcBef>
                <a:spcPts val="1600"/>
              </a:spcBef>
              <a:spcAft>
                <a:spcPts val="0"/>
              </a:spcAft>
              <a:buSzPts val="1400"/>
              <a:buNone/>
            </a:lvl4pPr>
            <a:lvl5pPr algn="ctr" lvl="4" rtl="0">
              <a:lnSpc>
                <a:spcPct val="100000"/>
              </a:lnSpc>
              <a:spcBef>
                <a:spcPts val="1600"/>
              </a:spcBef>
              <a:spcAft>
                <a:spcPts val="0"/>
              </a:spcAft>
              <a:buSzPts val="1400"/>
              <a:buNone/>
            </a:lvl5pPr>
            <a:lvl6pPr algn="ctr" lvl="5" rtl="0">
              <a:lnSpc>
                <a:spcPct val="100000"/>
              </a:lnSpc>
              <a:spcBef>
                <a:spcPts val="1600"/>
              </a:spcBef>
              <a:spcAft>
                <a:spcPts val="0"/>
              </a:spcAft>
              <a:buSzPts val="1400"/>
              <a:buNone/>
            </a:lvl6pPr>
            <a:lvl7pPr algn="ctr" lvl="6" rtl="0">
              <a:lnSpc>
                <a:spcPct val="100000"/>
              </a:lnSpc>
              <a:spcBef>
                <a:spcPts val="1600"/>
              </a:spcBef>
              <a:spcAft>
                <a:spcPts val="0"/>
              </a:spcAft>
              <a:buSzPts val="1400"/>
              <a:buNone/>
            </a:lvl7pPr>
            <a:lvl8pPr algn="ctr" lvl="7" rtl="0">
              <a:lnSpc>
                <a:spcPct val="100000"/>
              </a:lnSpc>
              <a:spcBef>
                <a:spcPts val="1600"/>
              </a:spcBef>
              <a:spcAft>
                <a:spcPts val="0"/>
              </a:spcAft>
              <a:buSzPts val="1400"/>
              <a:buNone/>
            </a:lvl8pPr>
            <a:lvl9pPr algn="ctr" lvl="8" rtl="0">
              <a:lnSpc>
                <a:spcPct val="100000"/>
              </a:lnSpc>
              <a:spcBef>
                <a:spcPts val="1600"/>
              </a:spcBef>
              <a:spcAft>
                <a:spcPts val="1600"/>
              </a:spcAft>
              <a:buSzPts val="1400"/>
              <a:buNone/>
            </a:lvl9pPr>
          </a:lstStyle>
          <a:p/>
        </p:txBody>
      </p:sp>
      <p:sp>
        <p:nvSpPr>
          <p:cNvPr id="1049411" name="Google Shape;831;p28"/>
          <p:cNvSpPr txBox="1">
            <a:spLocks noGrp="1"/>
          </p:cNvSpPr>
          <p:nvPr>
            <p:ph type="title" idx="13"/>
          </p:nvPr>
        </p:nvSpPr>
        <p:spPr>
          <a:xfrm>
            <a:off x="720000" y="540000"/>
            <a:ext cx="7704000" cy="634500"/>
          </a:xfrm>
          <a:prstGeom prst="rect"/>
        </p:spPr>
        <p:txBody>
          <a:bodyPr anchor="t" anchorCtr="0" bIns="91425" lIns="91425" rIns="91425" spcFirstLastPara="1" tIns="91425" wrap="square">
            <a:noAutofit/>
          </a:bodyPr>
          <a:lstStyle>
            <a:lvl1pPr lvl="0" rtl="0">
              <a:spcBef>
                <a:spcPts val="0"/>
              </a:spcBef>
              <a:spcAft>
                <a:spcPts val="0"/>
              </a:spcAft>
              <a:buSzPts val="3100"/>
              <a:buNone/>
            </a:lvl1pPr>
            <a:lvl2pPr lvl="1" rtl="0">
              <a:spcBef>
                <a:spcPts val="0"/>
              </a:spcBef>
              <a:spcAft>
                <a:spcPts val="0"/>
              </a:spcAft>
              <a:buSzPts val="3100"/>
              <a:buNone/>
            </a:lvl2pPr>
            <a:lvl3pPr lvl="2" rtl="0">
              <a:spcBef>
                <a:spcPts val="0"/>
              </a:spcBef>
              <a:spcAft>
                <a:spcPts val="0"/>
              </a:spcAft>
              <a:buSzPts val="3100"/>
              <a:buNone/>
            </a:lvl3pPr>
            <a:lvl4pPr lvl="3" rtl="0">
              <a:spcBef>
                <a:spcPts val="0"/>
              </a:spcBef>
              <a:spcAft>
                <a:spcPts val="0"/>
              </a:spcAft>
              <a:buSzPts val="3100"/>
              <a:buNone/>
            </a:lvl4pPr>
            <a:lvl5pPr lvl="4" rtl="0">
              <a:spcBef>
                <a:spcPts val="0"/>
              </a:spcBef>
              <a:spcAft>
                <a:spcPts val="0"/>
              </a:spcAft>
              <a:buSzPts val="3100"/>
              <a:buNone/>
            </a:lvl5pPr>
            <a:lvl6pPr lvl="5" rtl="0">
              <a:spcBef>
                <a:spcPts val="0"/>
              </a:spcBef>
              <a:spcAft>
                <a:spcPts val="0"/>
              </a:spcAft>
              <a:buSzPts val="3100"/>
              <a:buNone/>
            </a:lvl6pPr>
            <a:lvl7pPr lvl="6" rtl="0">
              <a:spcBef>
                <a:spcPts val="0"/>
              </a:spcBef>
              <a:spcAft>
                <a:spcPts val="0"/>
              </a:spcAft>
              <a:buSzPts val="3100"/>
              <a:buNone/>
            </a:lvl7pPr>
            <a:lvl8pPr lvl="7" rtl="0">
              <a:spcBef>
                <a:spcPts val="0"/>
              </a:spcBef>
              <a:spcAft>
                <a:spcPts val="0"/>
              </a:spcAft>
              <a:buSzPts val="3100"/>
              <a:buNone/>
            </a:lvl8pPr>
            <a:lvl9pPr lvl="8" rtl="0">
              <a:spcBef>
                <a:spcPts val="0"/>
              </a:spcBef>
              <a:spcAft>
                <a:spcPts val="0"/>
              </a:spcAft>
              <a:buSzPts val="3100"/>
              <a:buNone/>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six columns">
  <p:cSld name="BLANK_1_1_1_1_1">
    <p:spTree>
      <p:nvGrpSpPr>
        <p:cNvPr id="364" name="Shape 832"/>
        <p:cNvGrpSpPr/>
        <p:nvPr/>
      </p:nvGrpSpPr>
      <p:grpSpPr>
        <a:xfrm>
          <a:off x="0" y="0"/>
          <a:ext cx="0" cy="0"/>
          <a:chOff x="0" y="0"/>
          <a:chExt cx="0" cy="0"/>
        </a:xfrm>
      </p:grpSpPr>
      <p:sp>
        <p:nvSpPr>
          <p:cNvPr id="1049533" name="Google Shape;833;p29"/>
          <p:cNvSpPr/>
          <p:nvPr/>
        </p:nvSpPr>
        <p:spPr>
          <a:xfrm flipH="1">
            <a:off x="0" y="0"/>
            <a:ext cx="9144000" cy="5143500"/>
          </a:xfrm>
          <a:prstGeom prst="rect"/>
          <a:gradFill>
            <a:gsLst>
              <a:gs pos="0">
                <a:srgbClr val="748BFF">
                  <a:alpha val="48627"/>
                </a:srgbClr>
              </a:gs>
              <a:gs pos="50000">
                <a:srgbClr val="7659FF">
                  <a:alpha val="49803"/>
                </a:srgbClr>
              </a:gs>
              <a:gs pos="75000">
                <a:srgbClr val="022E88">
                  <a:alpha val="34509"/>
                </a:srgbClr>
              </a:gs>
              <a:gs pos="100000">
                <a:srgbClr val="012060">
                  <a:alpha val="60392"/>
                </a:srgbClr>
              </a:gs>
            </a:gsLst>
            <a:lin ang="0"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365" name="Google Shape;834;p29"/>
          <p:cNvGrpSpPr/>
          <p:nvPr/>
        </p:nvGrpSpPr>
        <p:grpSpPr>
          <a:xfrm rot="10800000" flipH="1">
            <a:off x="-12825" y="-7250"/>
            <a:ext cx="9219398" cy="5308025"/>
            <a:chOff x="-12825" y="-83450"/>
            <a:chExt cx="9219398" cy="5308025"/>
          </a:xfrm>
        </p:grpSpPr>
        <p:cxnSp>
          <p:nvCxnSpPr>
            <p:cNvPr id="3145910" name="Google Shape;835;p29"/>
            <p:cNvCxnSpPr>
              <a:cxnSpLocks/>
            </p:cNvCxnSpPr>
            <p:nvPr/>
          </p:nvCxnSpPr>
          <p:spPr>
            <a:xfrm>
              <a:off x="-12825" y="3075525"/>
              <a:ext cx="873600" cy="2142900"/>
            </a:xfrm>
            <a:prstGeom prst="straightConnector1"/>
            <a:noFill/>
            <a:ln w="9525" cap="rnd" cmpd="sng">
              <a:solidFill>
                <a:schemeClr val="accent4"/>
              </a:solidFill>
              <a:prstDash val="solid"/>
              <a:round/>
              <a:headEnd type="none" w="med" len="med"/>
              <a:tailEnd type="none" w="med" len="med"/>
            </a:ln>
          </p:spPr>
        </p:cxnSp>
        <p:cxnSp>
          <p:nvCxnSpPr>
            <p:cNvPr id="3145911" name="Google Shape;836;p29"/>
            <p:cNvCxnSpPr>
              <a:cxnSpLocks/>
            </p:cNvCxnSpPr>
            <p:nvPr/>
          </p:nvCxnSpPr>
          <p:spPr>
            <a:xfrm flipH="1">
              <a:off x="199750" y="-58500"/>
              <a:ext cx="286800" cy="5258100"/>
            </a:xfrm>
            <a:prstGeom prst="straightConnector1"/>
            <a:noFill/>
            <a:ln w="9525" cap="rnd" cmpd="sng">
              <a:solidFill>
                <a:schemeClr val="accent4"/>
              </a:solidFill>
              <a:prstDash val="solid"/>
              <a:round/>
              <a:headEnd type="none" w="med" len="med"/>
              <a:tailEnd type="none" w="med" len="med"/>
            </a:ln>
          </p:spPr>
        </p:cxnSp>
        <p:cxnSp>
          <p:nvCxnSpPr>
            <p:cNvPr id="3145912" name="Google Shape;837;p29"/>
            <p:cNvCxnSpPr>
              <a:cxnSpLocks/>
            </p:cNvCxnSpPr>
            <p:nvPr/>
          </p:nvCxnSpPr>
          <p:spPr>
            <a:xfrm>
              <a:off x="7522325" y="-39775"/>
              <a:ext cx="1659300" cy="1097700"/>
            </a:xfrm>
            <a:prstGeom prst="straightConnector1"/>
            <a:noFill/>
            <a:ln w="9525" cap="rnd" cmpd="sng">
              <a:solidFill>
                <a:schemeClr val="accent4"/>
              </a:solidFill>
              <a:prstDash val="solid"/>
              <a:round/>
              <a:headEnd type="none" w="med" len="med"/>
              <a:tailEnd type="none" w="med" len="med"/>
            </a:ln>
          </p:spPr>
        </p:cxnSp>
        <p:cxnSp>
          <p:nvCxnSpPr>
            <p:cNvPr id="3145913" name="Google Shape;838;p29"/>
            <p:cNvCxnSpPr>
              <a:cxnSpLocks/>
            </p:cNvCxnSpPr>
            <p:nvPr/>
          </p:nvCxnSpPr>
          <p:spPr>
            <a:xfrm rot="10800000" flipH="1">
              <a:off x="8314475" y="3590475"/>
              <a:ext cx="848400" cy="1634100"/>
            </a:xfrm>
            <a:prstGeom prst="straightConnector1"/>
            <a:noFill/>
            <a:ln w="9525" cap="rnd" cmpd="sng">
              <a:solidFill>
                <a:schemeClr val="accent4"/>
              </a:solidFill>
              <a:prstDash val="solid"/>
              <a:round/>
              <a:headEnd type="none" w="med" len="med"/>
              <a:tailEnd type="none" w="med" len="med"/>
            </a:ln>
          </p:spPr>
        </p:cxnSp>
        <p:cxnSp>
          <p:nvCxnSpPr>
            <p:cNvPr id="3145914" name="Google Shape;839;p29"/>
            <p:cNvCxnSpPr>
              <a:cxnSpLocks/>
            </p:cNvCxnSpPr>
            <p:nvPr/>
          </p:nvCxnSpPr>
          <p:spPr>
            <a:xfrm>
              <a:off x="8302000" y="-83450"/>
              <a:ext cx="873300" cy="4584600"/>
            </a:xfrm>
            <a:prstGeom prst="straightConnector1"/>
            <a:noFill/>
            <a:ln w="9525" cap="rnd" cmpd="sng">
              <a:solidFill>
                <a:schemeClr val="accent4"/>
              </a:solidFill>
              <a:prstDash val="solid"/>
              <a:round/>
              <a:headEnd type="none" w="med" len="med"/>
              <a:tailEnd type="none" w="med" len="med"/>
            </a:ln>
          </p:spPr>
        </p:cxnSp>
        <p:grpSp>
          <p:nvGrpSpPr>
            <p:cNvPr id="366" name="Google Shape;840;p29"/>
            <p:cNvGrpSpPr/>
            <p:nvPr/>
          </p:nvGrpSpPr>
          <p:grpSpPr>
            <a:xfrm>
              <a:off x="64804" y="834125"/>
              <a:ext cx="718341" cy="718341"/>
              <a:chOff x="-83525" y="4333650"/>
              <a:chExt cx="539700" cy="539700"/>
            </a:xfrm>
          </p:grpSpPr>
          <p:sp>
            <p:nvSpPr>
              <p:cNvPr id="1049534" name="Google Shape;841;p29"/>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35" name="Google Shape;842;p29"/>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67" name="Google Shape;843;p29"/>
            <p:cNvGrpSpPr/>
            <p:nvPr/>
          </p:nvGrpSpPr>
          <p:grpSpPr>
            <a:xfrm>
              <a:off x="8064829" y="180825"/>
              <a:ext cx="718341" cy="718341"/>
              <a:chOff x="-83525" y="4333650"/>
              <a:chExt cx="539700" cy="539700"/>
            </a:xfrm>
          </p:grpSpPr>
          <p:sp>
            <p:nvSpPr>
              <p:cNvPr id="1049536" name="Google Shape;844;p29"/>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37" name="Google Shape;845;p29"/>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68" name="Google Shape;846;p29"/>
            <p:cNvGrpSpPr/>
            <p:nvPr/>
          </p:nvGrpSpPr>
          <p:grpSpPr>
            <a:xfrm>
              <a:off x="108716" y="3627493"/>
              <a:ext cx="334182" cy="334182"/>
              <a:chOff x="-83525" y="4333650"/>
              <a:chExt cx="539700" cy="539700"/>
            </a:xfrm>
          </p:grpSpPr>
          <p:sp>
            <p:nvSpPr>
              <p:cNvPr id="1049538" name="Google Shape;847;p29"/>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39" name="Google Shape;848;p29"/>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69" name="Google Shape;849;p29"/>
            <p:cNvGrpSpPr/>
            <p:nvPr/>
          </p:nvGrpSpPr>
          <p:grpSpPr>
            <a:xfrm>
              <a:off x="8872390" y="3652442"/>
              <a:ext cx="334182" cy="334182"/>
              <a:chOff x="-83525" y="4333650"/>
              <a:chExt cx="539700" cy="539700"/>
            </a:xfrm>
          </p:grpSpPr>
          <p:sp>
            <p:nvSpPr>
              <p:cNvPr id="1049540" name="Google Shape;850;p29"/>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41" name="Google Shape;851;p29"/>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70" name="Google Shape;852;p29"/>
            <p:cNvGrpSpPr/>
            <p:nvPr/>
          </p:nvGrpSpPr>
          <p:grpSpPr>
            <a:xfrm>
              <a:off x="8538215" y="3184617"/>
              <a:ext cx="334182" cy="334182"/>
              <a:chOff x="-83525" y="4333650"/>
              <a:chExt cx="539700" cy="539700"/>
            </a:xfrm>
          </p:grpSpPr>
          <p:sp>
            <p:nvSpPr>
              <p:cNvPr id="1049542" name="Google Shape;853;p29"/>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43" name="Google Shape;854;p29"/>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71" name="Google Shape;855;p29"/>
            <p:cNvGrpSpPr/>
            <p:nvPr/>
          </p:nvGrpSpPr>
          <p:grpSpPr>
            <a:xfrm>
              <a:off x="8725315" y="1218292"/>
              <a:ext cx="334182" cy="334182"/>
              <a:chOff x="-83525" y="4333650"/>
              <a:chExt cx="539700" cy="539700"/>
            </a:xfrm>
          </p:grpSpPr>
          <p:sp>
            <p:nvSpPr>
              <p:cNvPr id="1049544" name="Google Shape;856;p29"/>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45" name="Google Shape;857;p29"/>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72" name="Google Shape;858;p29"/>
            <p:cNvGrpSpPr/>
            <p:nvPr/>
          </p:nvGrpSpPr>
          <p:grpSpPr>
            <a:xfrm>
              <a:off x="828790" y="126742"/>
              <a:ext cx="334182" cy="334182"/>
              <a:chOff x="-83525" y="4333650"/>
              <a:chExt cx="539700" cy="539700"/>
            </a:xfrm>
          </p:grpSpPr>
          <p:sp>
            <p:nvSpPr>
              <p:cNvPr id="1049546" name="Google Shape;859;p29"/>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47" name="Google Shape;860;p29"/>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sp>
        <p:nvSpPr>
          <p:cNvPr id="1049548" name="Google Shape;861;p29"/>
          <p:cNvSpPr txBox="1">
            <a:spLocks noGrp="1"/>
          </p:cNvSpPr>
          <p:nvPr>
            <p:ph type="title"/>
          </p:nvPr>
        </p:nvSpPr>
        <p:spPr>
          <a:xfrm>
            <a:off x="720000" y="1820375"/>
            <a:ext cx="2305500" cy="527700"/>
          </a:xfrm>
          <a:prstGeom prst="rect"/>
          <a:noFill/>
          <a:ln>
            <a:noFill/>
          </a:ln>
        </p:spPr>
        <p:txBody>
          <a:bodyPr anchor="b" anchorCtr="0" bIns="91425" lIns="91425" rIns="91425" spcFirstLastPara="1" tIns="91425" wrap="square">
            <a:noAutofit/>
          </a:bodyPr>
          <a:lstStyle>
            <a:lvl1pPr algn="ctr" lvl="0" rtl="0">
              <a:spcBef>
                <a:spcPts val="0"/>
              </a:spcBef>
              <a:spcAft>
                <a:spcPts val="0"/>
              </a:spcAft>
              <a:buSzPts val="2400"/>
              <a:buNone/>
              <a:defRPr sz="2000"/>
            </a:lvl1pPr>
            <a:lvl2pPr algn="ctr" lvl="1" rtl="0">
              <a:spcBef>
                <a:spcPts val="0"/>
              </a:spcBef>
              <a:spcAft>
                <a:spcPts val="0"/>
              </a:spcAft>
              <a:buSzPts val="2400"/>
              <a:buNone/>
              <a:defRPr sz="2400"/>
            </a:lvl2pPr>
            <a:lvl3pPr algn="ctr" lvl="2" rtl="0">
              <a:spcBef>
                <a:spcPts val="0"/>
              </a:spcBef>
              <a:spcAft>
                <a:spcPts val="0"/>
              </a:spcAft>
              <a:buSzPts val="2400"/>
              <a:buNone/>
              <a:defRPr sz="2400"/>
            </a:lvl3pPr>
            <a:lvl4pPr algn="ctr" lvl="3" rtl="0">
              <a:spcBef>
                <a:spcPts val="0"/>
              </a:spcBef>
              <a:spcAft>
                <a:spcPts val="0"/>
              </a:spcAft>
              <a:buSzPts val="2400"/>
              <a:buNone/>
              <a:defRPr sz="2400"/>
            </a:lvl4pPr>
            <a:lvl5pPr algn="ctr" lvl="4" rtl="0">
              <a:spcBef>
                <a:spcPts val="0"/>
              </a:spcBef>
              <a:spcAft>
                <a:spcPts val="0"/>
              </a:spcAft>
              <a:buSzPts val="2400"/>
              <a:buNone/>
              <a:defRPr sz="2400"/>
            </a:lvl5pPr>
            <a:lvl6pPr algn="ctr" lvl="5" rtl="0">
              <a:spcBef>
                <a:spcPts val="0"/>
              </a:spcBef>
              <a:spcAft>
                <a:spcPts val="0"/>
              </a:spcAft>
              <a:buSzPts val="2400"/>
              <a:buNone/>
              <a:defRPr sz="2400"/>
            </a:lvl6pPr>
            <a:lvl7pPr algn="ctr" lvl="6" rtl="0">
              <a:spcBef>
                <a:spcPts val="0"/>
              </a:spcBef>
              <a:spcAft>
                <a:spcPts val="0"/>
              </a:spcAft>
              <a:buSzPts val="2400"/>
              <a:buNone/>
              <a:defRPr sz="2400"/>
            </a:lvl7pPr>
            <a:lvl8pPr algn="ctr" lvl="7" rtl="0">
              <a:spcBef>
                <a:spcPts val="0"/>
              </a:spcBef>
              <a:spcAft>
                <a:spcPts val="0"/>
              </a:spcAft>
              <a:buSzPts val="2400"/>
              <a:buNone/>
              <a:defRPr sz="2400"/>
            </a:lvl8pPr>
            <a:lvl9pPr algn="ctr" lvl="8" rtl="0">
              <a:spcBef>
                <a:spcPts val="0"/>
              </a:spcBef>
              <a:spcAft>
                <a:spcPts val="0"/>
              </a:spcAft>
              <a:buSzPts val="2400"/>
              <a:buNone/>
              <a:defRPr sz="2400"/>
            </a:lvl9pPr>
          </a:lstStyle>
          <a:p/>
        </p:txBody>
      </p:sp>
      <p:sp>
        <p:nvSpPr>
          <p:cNvPr id="1049549" name="Google Shape;862;p29"/>
          <p:cNvSpPr txBox="1">
            <a:spLocks noGrp="1"/>
          </p:cNvSpPr>
          <p:nvPr>
            <p:ph type="subTitle" idx="1"/>
          </p:nvPr>
        </p:nvSpPr>
        <p:spPr>
          <a:xfrm>
            <a:off x="720000" y="2254500"/>
            <a:ext cx="2305500" cy="634500"/>
          </a:xfrm>
          <a:prstGeom prst="rect"/>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defRPr sz="1400"/>
            </a:lvl1pPr>
            <a:lvl2pPr algn="ctr" lvl="1" rtl="0">
              <a:lnSpc>
                <a:spcPct val="100000"/>
              </a:lnSpc>
              <a:spcBef>
                <a:spcPts val="0"/>
              </a:spcBef>
              <a:spcAft>
                <a:spcPts val="0"/>
              </a:spcAft>
              <a:buSzPts val="1400"/>
              <a:buNone/>
            </a:lvl2pPr>
            <a:lvl3pPr algn="ctr" lvl="2" rtl="0">
              <a:lnSpc>
                <a:spcPct val="100000"/>
              </a:lnSpc>
              <a:spcBef>
                <a:spcPts val="1600"/>
              </a:spcBef>
              <a:spcAft>
                <a:spcPts val="0"/>
              </a:spcAft>
              <a:buSzPts val="1400"/>
              <a:buNone/>
            </a:lvl3pPr>
            <a:lvl4pPr algn="ctr" lvl="3" rtl="0">
              <a:lnSpc>
                <a:spcPct val="100000"/>
              </a:lnSpc>
              <a:spcBef>
                <a:spcPts val="1600"/>
              </a:spcBef>
              <a:spcAft>
                <a:spcPts val="0"/>
              </a:spcAft>
              <a:buSzPts val="1400"/>
              <a:buNone/>
            </a:lvl4pPr>
            <a:lvl5pPr algn="ctr" lvl="4" rtl="0">
              <a:lnSpc>
                <a:spcPct val="100000"/>
              </a:lnSpc>
              <a:spcBef>
                <a:spcPts val="1600"/>
              </a:spcBef>
              <a:spcAft>
                <a:spcPts val="0"/>
              </a:spcAft>
              <a:buSzPts val="1400"/>
              <a:buNone/>
            </a:lvl5pPr>
            <a:lvl6pPr algn="ctr" lvl="5" rtl="0">
              <a:lnSpc>
                <a:spcPct val="100000"/>
              </a:lnSpc>
              <a:spcBef>
                <a:spcPts val="1600"/>
              </a:spcBef>
              <a:spcAft>
                <a:spcPts val="0"/>
              </a:spcAft>
              <a:buSzPts val="1400"/>
              <a:buNone/>
            </a:lvl6pPr>
            <a:lvl7pPr algn="ctr" lvl="6" rtl="0">
              <a:lnSpc>
                <a:spcPct val="100000"/>
              </a:lnSpc>
              <a:spcBef>
                <a:spcPts val="1600"/>
              </a:spcBef>
              <a:spcAft>
                <a:spcPts val="0"/>
              </a:spcAft>
              <a:buSzPts val="1400"/>
              <a:buNone/>
            </a:lvl7pPr>
            <a:lvl8pPr algn="ctr" lvl="7" rtl="0">
              <a:lnSpc>
                <a:spcPct val="100000"/>
              </a:lnSpc>
              <a:spcBef>
                <a:spcPts val="1600"/>
              </a:spcBef>
              <a:spcAft>
                <a:spcPts val="0"/>
              </a:spcAft>
              <a:buSzPts val="1400"/>
              <a:buNone/>
            </a:lvl8pPr>
            <a:lvl9pPr algn="ctr" lvl="8" rtl="0">
              <a:lnSpc>
                <a:spcPct val="100000"/>
              </a:lnSpc>
              <a:spcBef>
                <a:spcPts val="1600"/>
              </a:spcBef>
              <a:spcAft>
                <a:spcPts val="1600"/>
              </a:spcAft>
              <a:buSzPts val="1400"/>
              <a:buNone/>
            </a:lvl9pPr>
          </a:lstStyle>
          <a:p/>
        </p:txBody>
      </p:sp>
      <p:sp>
        <p:nvSpPr>
          <p:cNvPr id="1049550" name="Google Shape;863;p29"/>
          <p:cNvSpPr txBox="1">
            <a:spLocks noGrp="1"/>
          </p:cNvSpPr>
          <p:nvPr>
            <p:ph type="title" idx="2"/>
          </p:nvPr>
        </p:nvSpPr>
        <p:spPr>
          <a:xfrm>
            <a:off x="3419269" y="1820375"/>
            <a:ext cx="2305500" cy="527700"/>
          </a:xfrm>
          <a:prstGeom prst="rect"/>
          <a:noFill/>
          <a:ln>
            <a:noFill/>
          </a:ln>
        </p:spPr>
        <p:txBody>
          <a:bodyPr anchor="b" anchorCtr="0" bIns="91425" lIns="91425" rIns="91425" spcFirstLastPara="1" tIns="91425" wrap="square">
            <a:noAutofit/>
          </a:bodyPr>
          <a:lstStyle>
            <a:lvl1pPr algn="ctr" lvl="0" rtl="0">
              <a:spcBef>
                <a:spcPts val="0"/>
              </a:spcBef>
              <a:spcAft>
                <a:spcPts val="0"/>
              </a:spcAft>
              <a:buSzPts val="2400"/>
              <a:buNone/>
              <a:defRPr sz="2000"/>
            </a:lvl1pPr>
            <a:lvl2pPr algn="ctr" lvl="1" rtl="0">
              <a:spcBef>
                <a:spcPts val="0"/>
              </a:spcBef>
              <a:spcAft>
                <a:spcPts val="0"/>
              </a:spcAft>
              <a:buSzPts val="2400"/>
              <a:buNone/>
              <a:defRPr sz="2400"/>
            </a:lvl2pPr>
            <a:lvl3pPr algn="ctr" lvl="2" rtl="0">
              <a:spcBef>
                <a:spcPts val="0"/>
              </a:spcBef>
              <a:spcAft>
                <a:spcPts val="0"/>
              </a:spcAft>
              <a:buSzPts val="2400"/>
              <a:buNone/>
              <a:defRPr sz="2400"/>
            </a:lvl3pPr>
            <a:lvl4pPr algn="ctr" lvl="3" rtl="0">
              <a:spcBef>
                <a:spcPts val="0"/>
              </a:spcBef>
              <a:spcAft>
                <a:spcPts val="0"/>
              </a:spcAft>
              <a:buSzPts val="2400"/>
              <a:buNone/>
              <a:defRPr sz="2400"/>
            </a:lvl4pPr>
            <a:lvl5pPr algn="ctr" lvl="4" rtl="0">
              <a:spcBef>
                <a:spcPts val="0"/>
              </a:spcBef>
              <a:spcAft>
                <a:spcPts val="0"/>
              </a:spcAft>
              <a:buSzPts val="2400"/>
              <a:buNone/>
              <a:defRPr sz="2400"/>
            </a:lvl5pPr>
            <a:lvl6pPr algn="ctr" lvl="5" rtl="0">
              <a:spcBef>
                <a:spcPts val="0"/>
              </a:spcBef>
              <a:spcAft>
                <a:spcPts val="0"/>
              </a:spcAft>
              <a:buSzPts val="2400"/>
              <a:buNone/>
              <a:defRPr sz="2400"/>
            </a:lvl6pPr>
            <a:lvl7pPr algn="ctr" lvl="6" rtl="0">
              <a:spcBef>
                <a:spcPts val="0"/>
              </a:spcBef>
              <a:spcAft>
                <a:spcPts val="0"/>
              </a:spcAft>
              <a:buSzPts val="2400"/>
              <a:buNone/>
              <a:defRPr sz="2400"/>
            </a:lvl7pPr>
            <a:lvl8pPr algn="ctr" lvl="7" rtl="0">
              <a:spcBef>
                <a:spcPts val="0"/>
              </a:spcBef>
              <a:spcAft>
                <a:spcPts val="0"/>
              </a:spcAft>
              <a:buSzPts val="2400"/>
              <a:buNone/>
              <a:defRPr sz="2400"/>
            </a:lvl8pPr>
            <a:lvl9pPr algn="ctr" lvl="8" rtl="0">
              <a:spcBef>
                <a:spcPts val="0"/>
              </a:spcBef>
              <a:spcAft>
                <a:spcPts val="0"/>
              </a:spcAft>
              <a:buSzPts val="2400"/>
              <a:buNone/>
              <a:defRPr sz="2400"/>
            </a:lvl9pPr>
          </a:lstStyle>
          <a:p/>
        </p:txBody>
      </p:sp>
      <p:sp>
        <p:nvSpPr>
          <p:cNvPr id="1049551" name="Google Shape;864;p29"/>
          <p:cNvSpPr txBox="1">
            <a:spLocks noGrp="1"/>
          </p:cNvSpPr>
          <p:nvPr>
            <p:ph type="subTitle" idx="3"/>
          </p:nvPr>
        </p:nvSpPr>
        <p:spPr>
          <a:xfrm>
            <a:off x="3419271" y="2254500"/>
            <a:ext cx="2305500" cy="634500"/>
          </a:xfrm>
          <a:prstGeom prst="rect"/>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defRPr sz="1400"/>
            </a:lvl1pPr>
            <a:lvl2pPr algn="ctr" lvl="1" rtl="0">
              <a:lnSpc>
                <a:spcPct val="100000"/>
              </a:lnSpc>
              <a:spcBef>
                <a:spcPts val="0"/>
              </a:spcBef>
              <a:spcAft>
                <a:spcPts val="0"/>
              </a:spcAft>
              <a:buSzPts val="1400"/>
              <a:buNone/>
            </a:lvl2pPr>
            <a:lvl3pPr algn="ctr" lvl="2" rtl="0">
              <a:lnSpc>
                <a:spcPct val="100000"/>
              </a:lnSpc>
              <a:spcBef>
                <a:spcPts val="1600"/>
              </a:spcBef>
              <a:spcAft>
                <a:spcPts val="0"/>
              </a:spcAft>
              <a:buSzPts val="1400"/>
              <a:buNone/>
            </a:lvl3pPr>
            <a:lvl4pPr algn="ctr" lvl="3" rtl="0">
              <a:lnSpc>
                <a:spcPct val="100000"/>
              </a:lnSpc>
              <a:spcBef>
                <a:spcPts val="1600"/>
              </a:spcBef>
              <a:spcAft>
                <a:spcPts val="0"/>
              </a:spcAft>
              <a:buSzPts val="1400"/>
              <a:buNone/>
            </a:lvl4pPr>
            <a:lvl5pPr algn="ctr" lvl="4" rtl="0">
              <a:lnSpc>
                <a:spcPct val="100000"/>
              </a:lnSpc>
              <a:spcBef>
                <a:spcPts val="1600"/>
              </a:spcBef>
              <a:spcAft>
                <a:spcPts val="0"/>
              </a:spcAft>
              <a:buSzPts val="1400"/>
              <a:buNone/>
            </a:lvl5pPr>
            <a:lvl6pPr algn="ctr" lvl="5" rtl="0">
              <a:lnSpc>
                <a:spcPct val="100000"/>
              </a:lnSpc>
              <a:spcBef>
                <a:spcPts val="1600"/>
              </a:spcBef>
              <a:spcAft>
                <a:spcPts val="0"/>
              </a:spcAft>
              <a:buSzPts val="1400"/>
              <a:buNone/>
            </a:lvl6pPr>
            <a:lvl7pPr algn="ctr" lvl="6" rtl="0">
              <a:lnSpc>
                <a:spcPct val="100000"/>
              </a:lnSpc>
              <a:spcBef>
                <a:spcPts val="1600"/>
              </a:spcBef>
              <a:spcAft>
                <a:spcPts val="0"/>
              </a:spcAft>
              <a:buSzPts val="1400"/>
              <a:buNone/>
            </a:lvl7pPr>
            <a:lvl8pPr algn="ctr" lvl="7" rtl="0">
              <a:lnSpc>
                <a:spcPct val="100000"/>
              </a:lnSpc>
              <a:spcBef>
                <a:spcPts val="1600"/>
              </a:spcBef>
              <a:spcAft>
                <a:spcPts val="0"/>
              </a:spcAft>
              <a:buSzPts val="1400"/>
              <a:buNone/>
            </a:lvl8pPr>
            <a:lvl9pPr algn="ctr" lvl="8" rtl="0">
              <a:lnSpc>
                <a:spcPct val="100000"/>
              </a:lnSpc>
              <a:spcBef>
                <a:spcPts val="1600"/>
              </a:spcBef>
              <a:spcAft>
                <a:spcPts val="1600"/>
              </a:spcAft>
              <a:buSzPts val="1400"/>
              <a:buNone/>
            </a:lvl9pPr>
          </a:lstStyle>
          <a:p/>
        </p:txBody>
      </p:sp>
      <p:sp>
        <p:nvSpPr>
          <p:cNvPr id="1049552" name="Google Shape;865;p29"/>
          <p:cNvSpPr txBox="1">
            <a:spLocks noGrp="1"/>
          </p:cNvSpPr>
          <p:nvPr>
            <p:ph type="title" idx="4"/>
          </p:nvPr>
        </p:nvSpPr>
        <p:spPr>
          <a:xfrm>
            <a:off x="720000" y="3534875"/>
            <a:ext cx="2305500" cy="527700"/>
          </a:xfrm>
          <a:prstGeom prst="rect"/>
          <a:noFill/>
          <a:ln>
            <a:noFill/>
          </a:ln>
        </p:spPr>
        <p:txBody>
          <a:bodyPr anchor="b" anchorCtr="0" bIns="91425" lIns="91425" rIns="91425" spcFirstLastPara="1" tIns="91425" wrap="square">
            <a:noAutofit/>
          </a:bodyPr>
          <a:lstStyle>
            <a:lvl1pPr algn="ctr" lvl="0" rtl="0">
              <a:spcBef>
                <a:spcPts val="0"/>
              </a:spcBef>
              <a:spcAft>
                <a:spcPts val="0"/>
              </a:spcAft>
              <a:buSzPts val="2400"/>
              <a:buNone/>
              <a:defRPr sz="2000"/>
            </a:lvl1pPr>
            <a:lvl2pPr algn="ctr" lvl="1" rtl="0">
              <a:spcBef>
                <a:spcPts val="0"/>
              </a:spcBef>
              <a:spcAft>
                <a:spcPts val="0"/>
              </a:spcAft>
              <a:buSzPts val="2400"/>
              <a:buNone/>
              <a:defRPr sz="2400"/>
            </a:lvl2pPr>
            <a:lvl3pPr algn="ctr" lvl="2" rtl="0">
              <a:spcBef>
                <a:spcPts val="0"/>
              </a:spcBef>
              <a:spcAft>
                <a:spcPts val="0"/>
              </a:spcAft>
              <a:buSzPts val="2400"/>
              <a:buNone/>
              <a:defRPr sz="2400"/>
            </a:lvl3pPr>
            <a:lvl4pPr algn="ctr" lvl="3" rtl="0">
              <a:spcBef>
                <a:spcPts val="0"/>
              </a:spcBef>
              <a:spcAft>
                <a:spcPts val="0"/>
              </a:spcAft>
              <a:buSzPts val="2400"/>
              <a:buNone/>
              <a:defRPr sz="2400"/>
            </a:lvl4pPr>
            <a:lvl5pPr algn="ctr" lvl="4" rtl="0">
              <a:spcBef>
                <a:spcPts val="0"/>
              </a:spcBef>
              <a:spcAft>
                <a:spcPts val="0"/>
              </a:spcAft>
              <a:buSzPts val="2400"/>
              <a:buNone/>
              <a:defRPr sz="2400"/>
            </a:lvl5pPr>
            <a:lvl6pPr algn="ctr" lvl="5" rtl="0">
              <a:spcBef>
                <a:spcPts val="0"/>
              </a:spcBef>
              <a:spcAft>
                <a:spcPts val="0"/>
              </a:spcAft>
              <a:buSzPts val="2400"/>
              <a:buNone/>
              <a:defRPr sz="2400"/>
            </a:lvl6pPr>
            <a:lvl7pPr algn="ctr" lvl="6" rtl="0">
              <a:spcBef>
                <a:spcPts val="0"/>
              </a:spcBef>
              <a:spcAft>
                <a:spcPts val="0"/>
              </a:spcAft>
              <a:buSzPts val="2400"/>
              <a:buNone/>
              <a:defRPr sz="2400"/>
            </a:lvl7pPr>
            <a:lvl8pPr algn="ctr" lvl="7" rtl="0">
              <a:spcBef>
                <a:spcPts val="0"/>
              </a:spcBef>
              <a:spcAft>
                <a:spcPts val="0"/>
              </a:spcAft>
              <a:buSzPts val="2400"/>
              <a:buNone/>
              <a:defRPr sz="2400"/>
            </a:lvl8pPr>
            <a:lvl9pPr algn="ctr" lvl="8" rtl="0">
              <a:spcBef>
                <a:spcPts val="0"/>
              </a:spcBef>
              <a:spcAft>
                <a:spcPts val="0"/>
              </a:spcAft>
              <a:buSzPts val="2400"/>
              <a:buNone/>
              <a:defRPr sz="2400"/>
            </a:lvl9pPr>
          </a:lstStyle>
          <a:p/>
        </p:txBody>
      </p:sp>
      <p:sp>
        <p:nvSpPr>
          <p:cNvPr id="1049553" name="Google Shape;866;p29"/>
          <p:cNvSpPr txBox="1">
            <a:spLocks noGrp="1"/>
          </p:cNvSpPr>
          <p:nvPr>
            <p:ph type="subTitle" idx="5"/>
          </p:nvPr>
        </p:nvSpPr>
        <p:spPr>
          <a:xfrm>
            <a:off x="720000" y="3969000"/>
            <a:ext cx="2305500" cy="634500"/>
          </a:xfrm>
          <a:prstGeom prst="rect"/>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defRPr sz="1400"/>
            </a:lvl1pPr>
            <a:lvl2pPr algn="ctr" lvl="1" rtl="0">
              <a:lnSpc>
                <a:spcPct val="100000"/>
              </a:lnSpc>
              <a:spcBef>
                <a:spcPts val="0"/>
              </a:spcBef>
              <a:spcAft>
                <a:spcPts val="0"/>
              </a:spcAft>
              <a:buSzPts val="1400"/>
              <a:buNone/>
            </a:lvl2pPr>
            <a:lvl3pPr algn="ctr" lvl="2" rtl="0">
              <a:lnSpc>
                <a:spcPct val="100000"/>
              </a:lnSpc>
              <a:spcBef>
                <a:spcPts val="1600"/>
              </a:spcBef>
              <a:spcAft>
                <a:spcPts val="0"/>
              </a:spcAft>
              <a:buSzPts val="1400"/>
              <a:buNone/>
            </a:lvl3pPr>
            <a:lvl4pPr algn="ctr" lvl="3" rtl="0">
              <a:lnSpc>
                <a:spcPct val="100000"/>
              </a:lnSpc>
              <a:spcBef>
                <a:spcPts val="1600"/>
              </a:spcBef>
              <a:spcAft>
                <a:spcPts val="0"/>
              </a:spcAft>
              <a:buSzPts val="1400"/>
              <a:buNone/>
            </a:lvl4pPr>
            <a:lvl5pPr algn="ctr" lvl="4" rtl="0">
              <a:lnSpc>
                <a:spcPct val="100000"/>
              </a:lnSpc>
              <a:spcBef>
                <a:spcPts val="1600"/>
              </a:spcBef>
              <a:spcAft>
                <a:spcPts val="0"/>
              </a:spcAft>
              <a:buSzPts val="1400"/>
              <a:buNone/>
            </a:lvl5pPr>
            <a:lvl6pPr algn="ctr" lvl="5" rtl="0">
              <a:lnSpc>
                <a:spcPct val="100000"/>
              </a:lnSpc>
              <a:spcBef>
                <a:spcPts val="1600"/>
              </a:spcBef>
              <a:spcAft>
                <a:spcPts val="0"/>
              </a:spcAft>
              <a:buSzPts val="1400"/>
              <a:buNone/>
            </a:lvl6pPr>
            <a:lvl7pPr algn="ctr" lvl="6" rtl="0">
              <a:lnSpc>
                <a:spcPct val="100000"/>
              </a:lnSpc>
              <a:spcBef>
                <a:spcPts val="1600"/>
              </a:spcBef>
              <a:spcAft>
                <a:spcPts val="0"/>
              </a:spcAft>
              <a:buSzPts val="1400"/>
              <a:buNone/>
            </a:lvl7pPr>
            <a:lvl8pPr algn="ctr" lvl="7" rtl="0">
              <a:lnSpc>
                <a:spcPct val="100000"/>
              </a:lnSpc>
              <a:spcBef>
                <a:spcPts val="1600"/>
              </a:spcBef>
              <a:spcAft>
                <a:spcPts val="0"/>
              </a:spcAft>
              <a:buSzPts val="1400"/>
              <a:buNone/>
            </a:lvl8pPr>
            <a:lvl9pPr algn="ctr" lvl="8" rtl="0">
              <a:lnSpc>
                <a:spcPct val="100000"/>
              </a:lnSpc>
              <a:spcBef>
                <a:spcPts val="1600"/>
              </a:spcBef>
              <a:spcAft>
                <a:spcPts val="1600"/>
              </a:spcAft>
              <a:buSzPts val="1400"/>
              <a:buNone/>
            </a:lvl9pPr>
          </a:lstStyle>
          <a:p/>
        </p:txBody>
      </p:sp>
      <p:sp>
        <p:nvSpPr>
          <p:cNvPr id="1049554" name="Google Shape;867;p29"/>
          <p:cNvSpPr txBox="1">
            <a:spLocks noGrp="1"/>
          </p:cNvSpPr>
          <p:nvPr>
            <p:ph type="title" idx="6"/>
          </p:nvPr>
        </p:nvSpPr>
        <p:spPr>
          <a:xfrm>
            <a:off x="3419269" y="3534875"/>
            <a:ext cx="2305500" cy="527700"/>
          </a:xfrm>
          <a:prstGeom prst="rect"/>
          <a:noFill/>
          <a:ln>
            <a:noFill/>
          </a:ln>
        </p:spPr>
        <p:txBody>
          <a:bodyPr anchor="b" anchorCtr="0" bIns="91425" lIns="91425" rIns="91425" spcFirstLastPara="1" tIns="91425" wrap="square">
            <a:noAutofit/>
          </a:bodyPr>
          <a:lstStyle>
            <a:lvl1pPr algn="ctr" lvl="0" rtl="0">
              <a:spcBef>
                <a:spcPts val="0"/>
              </a:spcBef>
              <a:spcAft>
                <a:spcPts val="0"/>
              </a:spcAft>
              <a:buSzPts val="2400"/>
              <a:buNone/>
              <a:defRPr sz="2000"/>
            </a:lvl1pPr>
            <a:lvl2pPr algn="ctr" lvl="1" rtl="0">
              <a:spcBef>
                <a:spcPts val="0"/>
              </a:spcBef>
              <a:spcAft>
                <a:spcPts val="0"/>
              </a:spcAft>
              <a:buSzPts val="2400"/>
              <a:buNone/>
              <a:defRPr sz="2400"/>
            </a:lvl2pPr>
            <a:lvl3pPr algn="ctr" lvl="2" rtl="0">
              <a:spcBef>
                <a:spcPts val="0"/>
              </a:spcBef>
              <a:spcAft>
                <a:spcPts val="0"/>
              </a:spcAft>
              <a:buSzPts val="2400"/>
              <a:buNone/>
              <a:defRPr sz="2400"/>
            </a:lvl3pPr>
            <a:lvl4pPr algn="ctr" lvl="3" rtl="0">
              <a:spcBef>
                <a:spcPts val="0"/>
              </a:spcBef>
              <a:spcAft>
                <a:spcPts val="0"/>
              </a:spcAft>
              <a:buSzPts val="2400"/>
              <a:buNone/>
              <a:defRPr sz="2400"/>
            </a:lvl4pPr>
            <a:lvl5pPr algn="ctr" lvl="4" rtl="0">
              <a:spcBef>
                <a:spcPts val="0"/>
              </a:spcBef>
              <a:spcAft>
                <a:spcPts val="0"/>
              </a:spcAft>
              <a:buSzPts val="2400"/>
              <a:buNone/>
              <a:defRPr sz="2400"/>
            </a:lvl5pPr>
            <a:lvl6pPr algn="ctr" lvl="5" rtl="0">
              <a:spcBef>
                <a:spcPts val="0"/>
              </a:spcBef>
              <a:spcAft>
                <a:spcPts val="0"/>
              </a:spcAft>
              <a:buSzPts val="2400"/>
              <a:buNone/>
              <a:defRPr sz="2400"/>
            </a:lvl6pPr>
            <a:lvl7pPr algn="ctr" lvl="6" rtl="0">
              <a:spcBef>
                <a:spcPts val="0"/>
              </a:spcBef>
              <a:spcAft>
                <a:spcPts val="0"/>
              </a:spcAft>
              <a:buSzPts val="2400"/>
              <a:buNone/>
              <a:defRPr sz="2400"/>
            </a:lvl7pPr>
            <a:lvl8pPr algn="ctr" lvl="7" rtl="0">
              <a:spcBef>
                <a:spcPts val="0"/>
              </a:spcBef>
              <a:spcAft>
                <a:spcPts val="0"/>
              </a:spcAft>
              <a:buSzPts val="2400"/>
              <a:buNone/>
              <a:defRPr sz="2400"/>
            </a:lvl8pPr>
            <a:lvl9pPr algn="ctr" lvl="8" rtl="0">
              <a:spcBef>
                <a:spcPts val="0"/>
              </a:spcBef>
              <a:spcAft>
                <a:spcPts val="0"/>
              </a:spcAft>
              <a:buSzPts val="2400"/>
              <a:buNone/>
              <a:defRPr sz="2400"/>
            </a:lvl9pPr>
          </a:lstStyle>
          <a:p/>
        </p:txBody>
      </p:sp>
      <p:sp>
        <p:nvSpPr>
          <p:cNvPr id="1049555" name="Google Shape;868;p29"/>
          <p:cNvSpPr txBox="1">
            <a:spLocks noGrp="1"/>
          </p:cNvSpPr>
          <p:nvPr>
            <p:ph type="subTitle" idx="7"/>
          </p:nvPr>
        </p:nvSpPr>
        <p:spPr>
          <a:xfrm>
            <a:off x="3419271" y="3969000"/>
            <a:ext cx="2305500" cy="634500"/>
          </a:xfrm>
          <a:prstGeom prst="rect"/>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defRPr sz="1400"/>
            </a:lvl1pPr>
            <a:lvl2pPr algn="ctr" lvl="1" rtl="0">
              <a:lnSpc>
                <a:spcPct val="100000"/>
              </a:lnSpc>
              <a:spcBef>
                <a:spcPts val="0"/>
              </a:spcBef>
              <a:spcAft>
                <a:spcPts val="0"/>
              </a:spcAft>
              <a:buSzPts val="1400"/>
              <a:buNone/>
            </a:lvl2pPr>
            <a:lvl3pPr algn="ctr" lvl="2" rtl="0">
              <a:lnSpc>
                <a:spcPct val="100000"/>
              </a:lnSpc>
              <a:spcBef>
                <a:spcPts val="1600"/>
              </a:spcBef>
              <a:spcAft>
                <a:spcPts val="0"/>
              </a:spcAft>
              <a:buSzPts val="1400"/>
              <a:buNone/>
            </a:lvl3pPr>
            <a:lvl4pPr algn="ctr" lvl="3" rtl="0">
              <a:lnSpc>
                <a:spcPct val="100000"/>
              </a:lnSpc>
              <a:spcBef>
                <a:spcPts val="1600"/>
              </a:spcBef>
              <a:spcAft>
                <a:spcPts val="0"/>
              </a:spcAft>
              <a:buSzPts val="1400"/>
              <a:buNone/>
            </a:lvl4pPr>
            <a:lvl5pPr algn="ctr" lvl="4" rtl="0">
              <a:lnSpc>
                <a:spcPct val="100000"/>
              </a:lnSpc>
              <a:spcBef>
                <a:spcPts val="1600"/>
              </a:spcBef>
              <a:spcAft>
                <a:spcPts val="0"/>
              </a:spcAft>
              <a:buSzPts val="1400"/>
              <a:buNone/>
            </a:lvl5pPr>
            <a:lvl6pPr algn="ctr" lvl="5" rtl="0">
              <a:lnSpc>
                <a:spcPct val="100000"/>
              </a:lnSpc>
              <a:spcBef>
                <a:spcPts val="1600"/>
              </a:spcBef>
              <a:spcAft>
                <a:spcPts val="0"/>
              </a:spcAft>
              <a:buSzPts val="1400"/>
              <a:buNone/>
            </a:lvl6pPr>
            <a:lvl7pPr algn="ctr" lvl="6" rtl="0">
              <a:lnSpc>
                <a:spcPct val="100000"/>
              </a:lnSpc>
              <a:spcBef>
                <a:spcPts val="1600"/>
              </a:spcBef>
              <a:spcAft>
                <a:spcPts val="0"/>
              </a:spcAft>
              <a:buSzPts val="1400"/>
              <a:buNone/>
            </a:lvl7pPr>
            <a:lvl8pPr algn="ctr" lvl="7" rtl="0">
              <a:lnSpc>
                <a:spcPct val="100000"/>
              </a:lnSpc>
              <a:spcBef>
                <a:spcPts val="1600"/>
              </a:spcBef>
              <a:spcAft>
                <a:spcPts val="0"/>
              </a:spcAft>
              <a:buSzPts val="1400"/>
              <a:buNone/>
            </a:lvl8pPr>
            <a:lvl9pPr algn="ctr" lvl="8" rtl="0">
              <a:lnSpc>
                <a:spcPct val="100000"/>
              </a:lnSpc>
              <a:spcBef>
                <a:spcPts val="1600"/>
              </a:spcBef>
              <a:spcAft>
                <a:spcPts val="1600"/>
              </a:spcAft>
              <a:buSzPts val="1400"/>
              <a:buNone/>
            </a:lvl9pPr>
          </a:lstStyle>
          <a:p/>
        </p:txBody>
      </p:sp>
      <p:sp>
        <p:nvSpPr>
          <p:cNvPr id="1049556" name="Google Shape;869;p29"/>
          <p:cNvSpPr txBox="1">
            <a:spLocks noGrp="1"/>
          </p:cNvSpPr>
          <p:nvPr>
            <p:ph type="title" idx="8"/>
          </p:nvPr>
        </p:nvSpPr>
        <p:spPr>
          <a:xfrm>
            <a:off x="6118545" y="1820375"/>
            <a:ext cx="2305500" cy="527700"/>
          </a:xfrm>
          <a:prstGeom prst="rect"/>
          <a:noFill/>
          <a:ln>
            <a:noFill/>
          </a:ln>
        </p:spPr>
        <p:txBody>
          <a:bodyPr anchor="b" anchorCtr="0" bIns="91425" lIns="91425" rIns="91425" spcFirstLastPara="1" tIns="91425" wrap="square">
            <a:noAutofit/>
          </a:bodyPr>
          <a:lstStyle>
            <a:lvl1pPr algn="ctr" lvl="0" rtl="0">
              <a:spcBef>
                <a:spcPts val="0"/>
              </a:spcBef>
              <a:spcAft>
                <a:spcPts val="0"/>
              </a:spcAft>
              <a:buSzPts val="2400"/>
              <a:buNone/>
              <a:defRPr sz="2000"/>
            </a:lvl1pPr>
            <a:lvl2pPr algn="ctr" lvl="1" rtl="0">
              <a:spcBef>
                <a:spcPts val="0"/>
              </a:spcBef>
              <a:spcAft>
                <a:spcPts val="0"/>
              </a:spcAft>
              <a:buSzPts val="2400"/>
              <a:buNone/>
              <a:defRPr sz="2400"/>
            </a:lvl2pPr>
            <a:lvl3pPr algn="ctr" lvl="2" rtl="0">
              <a:spcBef>
                <a:spcPts val="0"/>
              </a:spcBef>
              <a:spcAft>
                <a:spcPts val="0"/>
              </a:spcAft>
              <a:buSzPts val="2400"/>
              <a:buNone/>
              <a:defRPr sz="2400"/>
            </a:lvl3pPr>
            <a:lvl4pPr algn="ctr" lvl="3" rtl="0">
              <a:spcBef>
                <a:spcPts val="0"/>
              </a:spcBef>
              <a:spcAft>
                <a:spcPts val="0"/>
              </a:spcAft>
              <a:buSzPts val="2400"/>
              <a:buNone/>
              <a:defRPr sz="2400"/>
            </a:lvl4pPr>
            <a:lvl5pPr algn="ctr" lvl="4" rtl="0">
              <a:spcBef>
                <a:spcPts val="0"/>
              </a:spcBef>
              <a:spcAft>
                <a:spcPts val="0"/>
              </a:spcAft>
              <a:buSzPts val="2400"/>
              <a:buNone/>
              <a:defRPr sz="2400"/>
            </a:lvl5pPr>
            <a:lvl6pPr algn="ctr" lvl="5" rtl="0">
              <a:spcBef>
                <a:spcPts val="0"/>
              </a:spcBef>
              <a:spcAft>
                <a:spcPts val="0"/>
              </a:spcAft>
              <a:buSzPts val="2400"/>
              <a:buNone/>
              <a:defRPr sz="2400"/>
            </a:lvl6pPr>
            <a:lvl7pPr algn="ctr" lvl="6" rtl="0">
              <a:spcBef>
                <a:spcPts val="0"/>
              </a:spcBef>
              <a:spcAft>
                <a:spcPts val="0"/>
              </a:spcAft>
              <a:buSzPts val="2400"/>
              <a:buNone/>
              <a:defRPr sz="2400"/>
            </a:lvl7pPr>
            <a:lvl8pPr algn="ctr" lvl="7" rtl="0">
              <a:spcBef>
                <a:spcPts val="0"/>
              </a:spcBef>
              <a:spcAft>
                <a:spcPts val="0"/>
              </a:spcAft>
              <a:buSzPts val="2400"/>
              <a:buNone/>
              <a:defRPr sz="2400"/>
            </a:lvl8pPr>
            <a:lvl9pPr algn="ctr" lvl="8" rtl="0">
              <a:spcBef>
                <a:spcPts val="0"/>
              </a:spcBef>
              <a:spcAft>
                <a:spcPts val="0"/>
              </a:spcAft>
              <a:buSzPts val="2400"/>
              <a:buNone/>
              <a:defRPr sz="2400"/>
            </a:lvl9pPr>
          </a:lstStyle>
          <a:p/>
        </p:txBody>
      </p:sp>
      <p:sp>
        <p:nvSpPr>
          <p:cNvPr id="1049557" name="Google Shape;870;p29"/>
          <p:cNvSpPr txBox="1">
            <a:spLocks noGrp="1"/>
          </p:cNvSpPr>
          <p:nvPr>
            <p:ph type="subTitle" idx="9"/>
          </p:nvPr>
        </p:nvSpPr>
        <p:spPr>
          <a:xfrm>
            <a:off x="6118550" y="2254500"/>
            <a:ext cx="2305500" cy="634500"/>
          </a:xfrm>
          <a:prstGeom prst="rect"/>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defRPr sz="1400"/>
            </a:lvl1pPr>
            <a:lvl2pPr algn="ctr" lvl="1" rtl="0">
              <a:lnSpc>
                <a:spcPct val="100000"/>
              </a:lnSpc>
              <a:spcBef>
                <a:spcPts val="0"/>
              </a:spcBef>
              <a:spcAft>
                <a:spcPts val="0"/>
              </a:spcAft>
              <a:buSzPts val="1400"/>
              <a:buNone/>
            </a:lvl2pPr>
            <a:lvl3pPr algn="ctr" lvl="2" rtl="0">
              <a:lnSpc>
                <a:spcPct val="100000"/>
              </a:lnSpc>
              <a:spcBef>
                <a:spcPts val="1600"/>
              </a:spcBef>
              <a:spcAft>
                <a:spcPts val="0"/>
              </a:spcAft>
              <a:buSzPts val="1400"/>
              <a:buNone/>
            </a:lvl3pPr>
            <a:lvl4pPr algn="ctr" lvl="3" rtl="0">
              <a:lnSpc>
                <a:spcPct val="100000"/>
              </a:lnSpc>
              <a:spcBef>
                <a:spcPts val="1600"/>
              </a:spcBef>
              <a:spcAft>
                <a:spcPts val="0"/>
              </a:spcAft>
              <a:buSzPts val="1400"/>
              <a:buNone/>
            </a:lvl4pPr>
            <a:lvl5pPr algn="ctr" lvl="4" rtl="0">
              <a:lnSpc>
                <a:spcPct val="100000"/>
              </a:lnSpc>
              <a:spcBef>
                <a:spcPts val="1600"/>
              </a:spcBef>
              <a:spcAft>
                <a:spcPts val="0"/>
              </a:spcAft>
              <a:buSzPts val="1400"/>
              <a:buNone/>
            </a:lvl5pPr>
            <a:lvl6pPr algn="ctr" lvl="5" rtl="0">
              <a:lnSpc>
                <a:spcPct val="100000"/>
              </a:lnSpc>
              <a:spcBef>
                <a:spcPts val="1600"/>
              </a:spcBef>
              <a:spcAft>
                <a:spcPts val="0"/>
              </a:spcAft>
              <a:buSzPts val="1400"/>
              <a:buNone/>
            </a:lvl6pPr>
            <a:lvl7pPr algn="ctr" lvl="6" rtl="0">
              <a:lnSpc>
                <a:spcPct val="100000"/>
              </a:lnSpc>
              <a:spcBef>
                <a:spcPts val="1600"/>
              </a:spcBef>
              <a:spcAft>
                <a:spcPts val="0"/>
              </a:spcAft>
              <a:buSzPts val="1400"/>
              <a:buNone/>
            </a:lvl7pPr>
            <a:lvl8pPr algn="ctr" lvl="7" rtl="0">
              <a:lnSpc>
                <a:spcPct val="100000"/>
              </a:lnSpc>
              <a:spcBef>
                <a:spcPts val="1600"/>
              </a:spcBef>
              <a:spcAft>
                <a:spcPts val="0"/>
              </a:spcAft>
              <a:buSzPts val="1400"/>
              <a:buNone/>
            </a:lvl8pPr>
            <a:lvl9pPr algn="ctr" lvl="8" rtl="0">
              <a:lnSpc>
                <a:spcPct val="100000"/>
              </a:lnSpc>
              <a:spcBef>
                <a:spcPts val="1600"/>
              </a:spcBef>
              <a:spcAft>
                <a:spcPts val="1600"/>
              </a:spcAft>
              <a:buSzPts val="1400"/>
              <a:buNone/>
            </a:lvl9pPr>
          </a:lstStyle>
          <a:p/>
        </p:txBody>
      </p:sp>
      <p:sp>
        <p:nvSpPr>
          <p:cNvPr id="1049558" name="Google Shape;871;p29"/>
          <p:cNvSpPr txBox="1">
            <a:spLocks noGrp="1"/>
          </p:cNvSpPr>
          <p:nvPr>
            <p:ph type="title" idx="13"/>
          </p:nvPr>
        </p:nvSpPr>
        <p:spPr>
          <a:xfrm>
            <a:off x="6118545" y="3534875"/>
            <a:ext cx="2305500" cy="527700"/>
          </a:xfrm>
          <a:prstGeom prst="rect"/>
          <a:noFill/>
          <a:ln>
            <a:noFill/>
          </a:ln>
        </p:spPr>
        <p:txBody>
          <a:bodyPr anchor="b" anchorCtr="0" bIns="91425" lIns="91425" rIns="91425" spcFirstLastPara="1" tIns="91425" wrap="square">
            <a:noAutofit/>
          </a:bodyPr>
          <a:lstStyle>
            <a:lvl1pPr algn="ctr" lvl="0" rtl="0">
              <a:spcBef>
                <a:spcPts val="0"/>
              </a:spcBef>
              <a:spcAft>
                <a:spcPts val="0"/>
              </a:spcAft>
              <a:buSzPts val="2400"/>
              <a:buNone/>
              <a:defRPr sz="2000"/>
            </a:lvl1pPr>
            <a:lvl2pPr algn="ctr" lvl="1" rtl="0">
              <a:spcBef>
                <a:spcPts val="0"/>
              </a:spcBef>
              <a:spcAft>
                <a:spcPts val="0"/>
              </a:spcAft>
              <a:buSzPts val="2400"/>
              <a:buNone/>
              <a:defRPr sz="2400"/>
            </a:lvl2pPr>
            <a:lvl3pPr algn="ctr" lvl="2" rtl="0">
              <a:spcBef>
                <a:spcPts val="0"/>
              </a:spcBef>
              <a:spcAft>
                <a:spcPts val="0"/>
              </a:spcAft>
              <a:buSzPts val="2400"/>
              <a:buNone/>
              <a:defRPr sz="2400"/>
            </a:lvl3pPr>
            <a:lvl4pPr algn="ctr" lvl="3" rtl="0">
              <a:spcBef>
                <a:spcPts val="0"/>
              </a:spcBef>
              <a:spcAft>
                <a:spcPts val="0"/>
              </a:spcAft>
              <a:buSzPts val="2400"/>
              <a:buNone/>
              <a:defRPr sz="2400"/>
            </a:lvl4pPr>
            <a:lvl5pPr algn="ctr" lvl="4" rtl="0">
              <a:spcBef>
                <a:spcPts val="0"/>
              </a:spcBef>
              <a:spcAft>
                <a:spcPts val="0"/>
              </a:spcAft>
              <a:buSzPts val="2400"/>
              <a:buNone/>
              <a:defRPr sz="2400"/>
            </a:lvl5pPr>
            <a:lvl6pPr algn="ctr" lvl="5" rtl="0">
              <a:spcBef>
                <a:spcPts val="0"/>
              </a:spcBef>
              <a:spcAft>
                <a:spcPts val="0"/>
              </a:spcAft>
              <a:buSzPts val="2400"/>
              <a:buNone/>
              <a:defRPr sz="2400"/>
            </a:lvl6pPr>
            <a:lvl7pPr algn="ctr" lvl="6" rtl="0">
              <a:spcBef>
                <a:spcPts val="0"/>
              </a:spcBef>
              <a:spcAft>
                <a:spcPts val="0"/>
              </a:spcAft>
              <a:buSzPts val="2400"/>
              <a:buNone/>
              <a:defRPr sz="2400"/>
            </a:lvl7pPr>
            <a:lvl8pPr algn="ctr" lvl="7" rtl="0">
              <a:spcBef>
                <a:spcPts val="0"/>
              </a:spcBef>
              <a:spcAft>
                <a:spcPts val="0"/>
              </a:spcAft>
              <a:buSzPts val="2400"/>
              <a:buNone/>
              <a:defRPr sz="2400"/>
            </a:lvl8pPr>
            <a:lvl9pPr algn="ctr" lvl="8" rtl="0">
              <a:spcBef>
                <a:spcPts val="0"/>
              </a:spcBef>
              <a:spcAft>
                <a:spcPts val="0"/>
              </a:spcAft>
              <a:buSzPts val="2400"/>
              <a:buNone/>
              <a:defRPr sz="2400"/>
            </a:lvl9pPr>
          </a:lstStyle>
          <a:p/>
        </p:txBody>
      </p:sp>
      <p:sp>
        <p:nvSpPr>
          <p:cNvPr id="1049559" name="Google Shape;872;p29"/>
          <p:cNvSpPr txBox="1">
            <a:spLocks noGrp="1"/>
          </p:cNvSpPr>
          <p:nvPr>
            <p:ph type="subTitle" idx="14"/>
          </p:nvPr>
        </p:nvSpPr>
        <p:spPr>
          <a:xfrm>
            <a:off x="6118550" y="3969000"/>
            <a:ext cx="2305500" cy="634500"/>
          </a:xfrm>
          <a:prstGeom prst="rect"/>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defRPr sz="1400"/>
            </a:lvl1pPr>
            <a:lvl2pPr algn="ctr" lvl="1" rtl="0">
              <a:lnSpc>
                <a:spcPct val="100000"/>
              </a:lnSpc>
              <a:spcBef>
                <a:spcPts val="0"/>
              </a:spcBef>
              <a:spcAft>
                <a:spcPts val="0"/>
              </a:spcAft>
              <a:buSzPts val="1400"/>
              <a:buNone/>
            </a:lvl2pPr>
            <a:lvl3pPr algn="ctr" lvl="2" rtl="0">
              <a:lnSpc>
                <a:spcPct val="100000"/>
              </a:lnSpc>
              <a:spcBef>
                <a:spcPts val="1600"/>
              </a:spcBef>
              <a:spcAft>
                <a:spcPts val="0"/>
              </a:spcAft>
              <a:buSzPts val="1400"/>
              <a:buNone/>
            </a:lvl3pPr>
            <a:lvl4pPr algn="ctr" lvl="3" rtl="0">
              <a:lnSpc>
                <a:spcPct val="100000"/>
              </a:lnSpc>
              <a:spcBef>
                <a:spcPts val="1600"/>
              </a:spcBef>
              <a:spcAft>
                <a:spcPts val="0"/>
              </a:spcAft>
              <a:buSzPts val="1400"/>
              <a:buNone/>
            </a:lvl4pPr>
            <a:lvl5pPr algn="ctr" lvl="4" rtl="0">
              <a:lnSpc>
                <a:spcPct val="100000"/>
              </a:lnSpc>
              <a:spcBef>
                <a:spcPts val="1600"/>
              </a:spcBef>
              <a:spcAft>
                <a:spcPts val="0"/>
              </a:spcAft>
              <a:buSzPts val="1400"/>
              <a:buNone/>
            </a:lvl5pPr>
            <a:lvl6pPr algn="ctr" lvl="5" rtl="0">
              <a:lnSpc>
                <a:spcPct val="100000"/>
              </a:lnSpc>
              <a:spcBef>
                <a:spcPts val="1600"/>
              </a:spcBef>
              <a:spcAft>
                <a:spcPts val="0"/>
              </a:spcAft>
              <a:buSzPts val="1400"/>
              <a:buNone/>
            </a:lvl6pPr>
            <a:lvl7pPr algn="ctr" lvl="6" rtl="0">
              <a:lnSpc>
                <a:spcPct val="100000"/>
              </a:lnSpc>
              <a:spcBef>
                <a:spcPts val="1600"/>
              </a:spcBef>
              <a:spcAft>
                <a:spcPts val="0"/>
              </a:spcAft>
              <a:buSzPts val="1400"/>
              <a:buNone/>
            </a:lvl7pPr>
            <a:lvl8pPr algn="ctr" lvl="7" rtl="0">
              <a:lnSpc>
                <a:spcPct val="100000"/>
              </a:lnSpc>
              <a:spcBef>
                <a:spcPts val="1600"/>
              </a:spcBef>
              <a:spcAft>
                <a:spcPts val="0"/>
              </a:spcAft>
              <a:buSzPts val="1400"/>
              <a:buNone/>
            </a:lvl8pPr>
            <a:lvl9pPr algn="ctr" lvl="8" rtl="0">
              <a:lnSpc>
                <a:spcPct val="100000"/>
              </a:lnSpc>
              <a:spcBef>
                <a:spcPts val="1600"/>
              </a:spcBef>
              <a:spcAft>
                <a:spcPts val="1600"/>
              </a:spcAft>
              <a:buSzPts val="1400"/>
              <a:buNone/>
            </a:lvl9pPr>
          </a:lstStyle>
          <a:p/>
        </p:txBody>
      </p:sp>
      <p:sp>
        <p:nvSpPr>
          <p:cNvPr id="1049560" name="Google Shape;873;p29"/>
          <p:cNvSpPr txBox="1">
            <a:spLocks noGrp="1"/>
          </p:cNvSpPr>
          <p:nvPr>
            <p:ph type="title" idx="15"/>
          </p:nvPr>
        </p:nvSpPr>
        <p:spPr>
          <a:xfrm>
            <a:off x="720000" y="540000"/>
            <a:ext cx="7704000" cy="634500"/>
          </a:xfrm>
          <a:prstGeom prst="rect"/>
        </p:spPr>
        <p:txBody>
          <a:bodyPr anchor="t" anchorCtr="0" bIns="91425" lIns="91425" rIns="91425" spcFirstLastPara="1" tIns="91425" wrap="square">
            <a:noAutofit/>
          </a:bodyPr>
          <a:lstStyle>
            <a:lvl1pPr lvl="0" rtl="0">
              <a:spcBef>
                <a:spcPts val="0"/>
              </a:spcBef>
              <a:spcAft>
                <a:spcPts val="0"/>
              </a:spcAft>
              <a:buSzPts val="3100"/>
              <a:buNone/>
            </a:lvl1pPr>
            <a:lvl2pPr lvl="1" rtl="0">
              <a:spcBef>
                <a:spcPts val="0"/>
              </a:spcBef>
              <a:spcAft>
                <a:spcPts val="0"/>
              </a:spcAft>
              <a:buSzPts val="3100"/>
              <a:buNone/>
            </a:lvl2pPr>
            <a:lvl3pPr lvl="2" rtl="0">
              <a:spcBef>
                <a:spcPts val="0"/>
              </a:spcBef>
              <a:spcAft>
                <a:spcPts val="0"/>
              </a:spcAft>
              <a:buSzPts val="3100"/>
              <a:buNone/>
            </a:lvl3pPr>
            <a:lvl4pPr lvl="3" rtl="0">
              <a:spcBef>
                <a:spcPts val="0"/>
              </a:spcBef>
              <a:spcAft>
                <a:spcPts val="0"/>
              </a:spcAft>
              <a:buSzPts val="3100"/>
              <a:buNone/>
            </a:lvl4pPr>
            <a:lvl5pPr lvl="4" rtl="0">
              <a:spcBef>
                <a:spcPts val="0"/>
              </a:spcBef>
              <a:spcAft>
                <a:spcPts val="0"/>
              </a:spcAft>
              <a:buSzPts val="3100"/>
              <a:buNone/>
            </a:lvl5pPr>
            <a:lvl6pPr lvl="5" rtl="0">
              <a:spcBef>
                <a:spcPts val="0"/>
              </a:spcBef>
              <a:spcAft>
                <a:spcPts val="0"/>
              </a:spcAft>
              <a:buSzPts val="3100"/>
              <a:buNone/>
            </a:lvl6pPr>
            <a:lvl7pPr lvl="6" rtl="0">
              <a:spcBef>
                <a:spcPts val="0"/>
              </a:spcBef>
              <a:spcAft>
                <a:spcPts val="0"/>
              </a:spcAft>
              <a:buSzPts val="3100"/>
              <a:buNone/>
            </a:lvl7pPr>
            <a:lvl8pPr lvl="7" rtl="0">
              <a:spcBef>
                <a:spcPts val="0"/>
              </a:spcBef>
              <a:spcAft>
                <a:spcPts val="0"/>
              </a:spcAft>
              <a:buSzPts val="3100"/>
              <a:buNone/>
            </a:lvl8pPr>
            <a:lvl9pPr lvl="8" rtl="0">
              <a:spcBef>
                <a:spcPts val="0"/>
              </a:spcBef>
              <a:spcAft>
                <a:spcPts val="0"/>
              </a:spcAft>
              <a:buSzPts val="3100"/>
              <a:buNone/>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Numbers and text">
  <p:cSld name="BLANK_1_1_1_1_1_1">
    <p:spTree>
      <p:nvGrpSpPr>
        <p:cNvPr id="376" name="Shape 874"/>
        <p:cNvGrpSpPr/>
        <p:nvPr/>
      </p:nvGrpSpPr>
      <p:grpSpPr>
        <a:xfrm>
          <a:off x="0" y="0"/>
          <a:ext cx="0" cy="0"/>
          <a:chOff x="0" y="0"/>
          <a:chExt cx="0" cy="0"/>
        </a:xfrm>
      </p:grpSpPr>
      <p:grpSp>
        <p:nvGrpSpPr>
          <p:cNvPr id="377" name="Google Shape;875;p30"/>
          <p:cNvGrpSpPr/>
          <p:nvPr/>
        </p:nvGrpSpPr>
        <p:grpSpPr>
          <a:xfrm rot="10800000" flipH="1">
            <a:off x="0" y="0"/>
            <a:ext cx="9144000" cy="5143500"/>
            <a:chOff x="0" y="0"/>
            <a:chExt cx="9144000" cy="5143500"/>
          </a:xfrm>
        </p:grpSpPr>
        <p:sp>
          <p:nvSpPr>
            <p:cNvPr id="1049576" name="Google Shape;876;p30"/>
            <p:cNvSpPr/>
            <p:nvPr/>
          </p:nvSpPr>
          <p:spPr>
            <a:xfrm>
              <a:off x="0" y="0"/>
              <a:ext cx="9144000" cy="5143500"/>
            </a:xfrm>
            <a:prstGeom prst="rect"/>
            <a:gradFill>
              <a:gsLst>
                <a:gs pos="0">
                  <a:srgbClr val="748BFF">
                    <a:alpha val="0"/>
                  </a:srgbClr>
                </a:gs>
                <a:gs pos="50000">
                  <a:srgbClr val="F3F3F3">
                    <a:alpha val="0"/>
                  </a:srgbClr>
                </a:gs>
                <a:gs pos="100000">
                  <a:srgbClr val="7659FF">
                    <a:alpha val="77254"/>
                  </a:srgbClr>
                </a:gs>
              </a:gsLst>
              <a:lin ang="16200038"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77" name="Google Shape;877;p30"/>
            <p:cNvSpPr/>
            <p:nvPr/>
          </p:nvSpPr>
          <p:spPr>
            <a:xfrm>
              <a:off x="0" y="0"/>
              <a:ext cx="9144000" cy="5143500"/>
            </a:xfrm>
            <a:prstGeom prst="rect"/>
            <a:gradFill>
              <a:gsLst>
                <a:gs pos="0">
                  <a:srgbClr val="20F8FD">
                    <a:alpha val="28627"/>
                  </a:srgbClr>
                </a:gs>
                <a:gs pos="50000">
                  <a:srgbClr val="0182AA">
                    <a:alpha val="35686"/>
                  </a:srgbClr>
                </a:gs>
                <a:gs pos="75000">
                  <a:srgbClr val="022E88">
                    <a:alpha val="34509"/>
                  </a:srgbClr>
                </a:gs>
                <a:gs pos="100000">
                  <a:srgbClr val="012060">
                    <a:alpha val="60392"/>
                  </a:srgbClr>
                </a:gs>
              </a:gsLst>
              <a:lin ang="10801400"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78" name="Google Shape;878;p30"/>
          <p:cNvGrpSpPr/>
          <p:nvPr/>
        </p:nvGrpSpPr>
        <p:grpSpPr>
          <a:xfrm>
            <a:off x="-240525" y="-164575"/>
            <a:ext cx="9446850" cy="5376725"/>
            <a:chOff x="-240525" y="-164575"/>
            <a:chExt cx="9446850" cy="5376725"/>
          </a:xfrm>
        </p:grpSpPr>
        <p:cxnSp>
          <p:nvCxnSpPr>
            <p:cNvPr id="3145915" name="Google Shape;879;p30"/>
            <p:cNvCxnSpPr>
              <a:cxnSpLocks/>
            </p:cNvCxnSpPr>
            <p:nvPr/>
          </p:nvCxnSpPr>
          <p:spPr>
            <a:xfrm>
              <a:off x="5994150" y="-58550"/>
              <a:ext cx="3193500" cy="3455400"/>
            </a:xfrm>
            <a:prstGeom prst="straightConnector1"/>
            <a:noFill/>
            <a:ln w="9525" cap="rnd" cmpd="sng">
              <a:solidFill>
                <a:schemeClr val="accent4"/>
              </a:solidFill>
              <a:prstDash val="solid"/>
              <a:round/>
              <a:headEnd type="none" w="med" len="med"/>
              <a:tailEnd type="none" w="med" len="med"/>
            </a:ln>
          </p:spPr>
        </p:cxnSp>
        <p:cxnSp>
          <p:nvCxnSpPr>
            <p:cNvPr id="3145916" name="Google Shape;880;p30"/>
            <p:cNvCxnSpPr>
              <a:cxnSpLocks/>
            </p:cNvCxnSpPr>
            <p:nvPr/>
          </p:nvCxnSpPr>
          <p:spPr>
            <a:xfrm rot="10800000" flipH="1">
              <a:off x="6075225" y="1245050"/>
              <a:ext cx="3131100" cy="361800"/>
            </a:xfrm>
            <a:prstGeom prst="straightConnector1"/>
            <a:noFill/>
            <a:ln w="9525" cap="rnd" cmpd="sng">
              <a:solidFill>
                <a:schemeClr val="accent4"/>
              </a:solidFill>
              <a:prstDash val="solid"/>
              <a:round/>
              <a:headEnd type="none" w="med" len="med"/>
              <a:tailEnd type="none" w="med" len="med"/>
            </a:ln>
          </p:spPr>
        </p:cxnSp>
        <p:cxnSp>
          <p:nvCxnSpPr>
            <p:cNvPr id="3145917" name="Google Shape;881;p30"/>
            <p:cNvCxnSpPr>
              <a:cxnSpLocks/>
            </p:cNvCxnSpPr>
            <p:nvPr/>
          </p:nvCxnSpPr>
          <p:spPr>
            <a:xfrm>
              <a:off x="8102375" y="-58550"/>
              <a:ext cx="430500" cy="5270700"/>
            </a:xfrm>
            <a:prstGeom prst="straightConnector1"/>
            <a:noFill/>
            <a:ln w="9525" cap="rnd" cmpd="sng">
              <a:solidFill>
                <a:schemeClr val="accent4"/>
              </a:solidFill>
              <a:prstDash val="solid"/>
              <a:round/>
              <a:headEnd type="none" w="med" len="med"/>
              <a:tailEnd type="none" w="med" len="med"/>
            </a:ln>
          </p:spPr>
        </p:cxnSp>
        <p:cxnSp>
          <p:nvCxnSpPr>
            <p:cNvPr id="3145918" name="Google Shape;882;p30"/>
            <p:cNvCxnSpPr>
              <a:cxnSpLocks/>
            </p:cNvCxnSpPr>
            <p:nvPr/>
          </p:nvCxnSpPr>
          <p:spPr>
            <a:xfrm rot="10800000" flipH="1">
              <a:off x="3711275" y="4688125"/>
              <a:ext cx="5476500" cy="505200"/>
            </a:xfrm>
            <a:prstGeom prst="straightConnector1"/>
            <a:noFill/>
            <a:ln w="9525" cap="rnd" cmpd="sng">
              <a:solidFill>
                <a:schemeClr val="accent4"/>
              </a:solidFill>
              <a:prstDash val="solid"/>
              <a:round/>
              <a:headEnd type="none" w="med" len="med"/>
              <a:tailEnd type="none" w="med" len="med"/>
            </a:ln>
          </p:spPr>
        </p:cxnSp>
        <p:cxnSp>
          <p:nvCxnSpPr>
            <p:cNvPr id="3145919" name="Google Shape;883;p30"/>
            <p:cNvCxnSpPr>
              <a:cxnSpLocks/>
            </p:cNvCxnSpPr>
            <p:nvPr/>
          </p:nvCxnSpPr>
          <p:spPr>
            <a:xfrm flipH="1">
              <a:off x="1365950" y="2997775"/>
              <a:ext cx="2102100" cy="2164500"/>
            </a:xfrm>
            <a:prstGeom prst="straightConnector1"/>
            <a:noFill/>
            <a:ln w="9525" cap="rnd" cmpd="sng">
              <a:solidFill>
                <a:schemeClr val="accent4"/>
              </a:solidFill>
              <a:prstDash val="solid"/>
              <a:round/>
              <a:headEnd type="none" w="med" len="med"/>
              <a:tailEnd type="none" w="med" len="med"/>
            </a:ln>
          </p:spPr>
        </p:cxnSp>
        <p:cxnSp>
          <p:nvCxnSpPr>
            <p:cNvPr id="3145920" name="Google Shape;884;p30"/>
            <p:cNvCxnSpPr>
              <a:cxnSpLocks/>
            </p:cNvCxnSpPr>
            <p:nvPr/>
          </p:nvCxnSpPr>
          <p:spPr>
            <a:xfrm>
              <a:off x="-31125" y="852125"/>
              <a:ext cx="2177100" cy="4353600"/>
            </a:xfrm>
            <a:prstGeom prst="straightConnector1"/>
            <a:noFill/>
            <a:ln w="9525" cap="rnd" cmpd="sng">
              <a:solidFill>
                <a:schemeClr val="accent4"/>
              </a:solidFill>
              <a:prstDash val="solid"/>
              <a:round/>
              <a:headEnd type="none" w="med" len="med"/>
              <a:tailEnd type="none" w="med" len="med"/>
            </a:ln>
          </p:spPr>
        </p:cxnSp>
        <p:cxnSp>
          <p:nvCxnSpPr>
            <p:cNvPr id="3145921" name="Google Shape;885;p30"/>
            <p:cNvCxnSpPr>
              <a:cxnSpLocks/>
            </p:cNvCxnSpPr>
            <p:nvPr/>
          </p:nvCxnSpPr>
          <p:spPr>
            <a:xfrm>
              <a:off x="-31125" y="4020700"/>
              <a:ext cx="5725800" cy="1153800"/>
            </a:xfrm>
            <a:prstGeom prst="straightConnector1"/>
            <a:noFill/>
            <a:ln w="9525" cap="rnd" cmpd="sng">
              <a:solidFill>
                <a:schemeClr val="accent4"/>
              </a:solidFill>
              <a:prstDash val="solid"/>
              <a:round/>
              <a:headEnd type="none" w="med" len="med"/>
              <a:tailEnd type="none" w="med" len="med"/>
            </a:ln>
          </p:spPr>
        </p:cxnSp>
        <p:cxnSp>
          <p:nvCxnSpPr>
            <p:cNvPr id="3145922" name="Google Shape;886;p30"/>
            <p:cNvCxnSpPr>
              <a:cxnSpLocks/>
            </p:cNvCxnSpPr>
            <p:nvPr/>
          </p:nvCxnSpPr>
          <p:spPr>
            <a:xfrm rot="10800000" flipH="1">
              <a:off x="-18650" y="-133500"/>
              <a:ext cx="1309800" cy="1952400"/>
            </a:xfrm>
            <a:prstGeom prst="straightConnector1"/>
            <a:noFill/>
            <a:ln w="9525" cap="rnd" cmpd="sng">
              <a:solidFill>
                <a:schemeClr val="accent4"/>
              </a:solidFill>
              <a:prstDash val="solid"/>
              <a:round/>
              <a:headEnd type="none" w="med" len="med"/>
              <a:tailEnd type="none" w="med" len="med"/>
            </a:ln>
          </p:spPr>
        </p:cxnSp>
        <p:cxnSp>
          <p:nvCxnSpPr>
            <p:cNvPr id="3145923" name="Google Shape;887;p30"/>
            <p:cNvCxnSpPr>
              <a:cxnSpLocks/>
            </p:cNvCxnSpPr>
            <p:nvPr/>
          </p:nvCxnSpPr>
          <p:spPr>
            <a:xfrm>
              <a:off x="449150" y="-164575"/>
              <a:ext cx="1715400" cy="648600"/>
            </a:xfrm>
            <a:prstGeom prst="straightConnector1"/>
            <a:noFill/>
            <a:ln w="9525" cap="rnd" cmpd="sng">
              <a:solidFill>
                <a:schemeClr val="accent4"/>
              </a:solidFill>
              <a:prstDash val="solid"/>
              <a:round/>
              <a:headEnd type="none" w="med" len="med"/>
              <a:tailEnd type="none" w="med" len="med"/>
            </a:ln>
          </p:spPr>
        </p:cxnSp>
        <p:grpSp>
          <p:nvGrpSpPr>
            <p:cNvPr id="379" name="Google Shape;888;p30"/>
            <p:cNvGrpSpPr/>
            <p:nvPr/>
          </p:nvGrpSpPr>
          <p:grpSpPr>
            <a:xfrm>
              <a:off x="7048151" y="1097950"/>
              <a:ext cx="718341" cy="718341"/>
              <a:chOff x="-83525" y="4333650"/>
              <a:chExt cx="539700" cy="539700"/>
            </a:xfrm>
          </p:grpSpPr>
          <p:sp>
            <p:nvSpPr>
              <p:cNvPr id="1049578" name="Google Shape;889;p30"/>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79" name="Google Shape;890;p30"/>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80" name="Google Shape;891;p30"/>
            <p:cNvGrpSpPr/>
            <p:nvPr/>
          </p:nvGrpSpPr>
          <p:grpSpPr>
            <a:xfrm>
              <a:off x="8365689" y="586472"/>
              <a:ext cx="265640" cy="265640"/>
              <a:chOff x="-83525" y="4333650"/>
              <a:chExt cx="539700" cy="539700"/>
            </a:xfrm>
          </p:grpSpPr>
          <p:sp>
            <p:nvSpPr>
              <p:cNvPr id="1049580" name="Google Shape;892;p30"/>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81" name="Google Shape;893;p30"/>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81" name="Google Shape;894;p30"/>
            <p:cNvGrpSpPr/>
            <p:nvPr/>
          </p:nvGrpSpPr>
          <p:grpSpPr>
            <a:xfrm>
              <a:off x="1204000" y="3827316"/>
              <a:ext cx="960558" cy="960558"/>
              <a:chOff x="-83525" y="4333650"/>
              <a:chExt cx="539700" cy="539700"/>
            </a:xfrm>
          </p:grpSpPr>
          <p:sp>
            <p:nvSpPr>
              <p:cNvPr id="1049582" name="Google Shape;895;p30"/>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83" name="Google Shape;896;p30"/>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82" name="Google Shape;897;p30"/>
            <p:cNvGrpSpPr/>
            <p:nvPr/>
          </p:nvGrpSpPr>
          <p:grpSpPr>
            <a:xfrm>
              <a:off x="-240525" y="945666"/>
              <a:ext cx="960558" cy="960558"/>
              <a:chOff x="-83525" y="4333650"/>
              <a:chExt cx="539700" cy="539700"/>
            </a:xfrm>
          </p:grpSpPr>
          <p:sp>
            <p:nvSpPr>
              <p:cNvPr id="1049584" name="Google Shape;898;p30"/>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85" name="Google Shape;899;p30"/>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83" name="Google Shape;900;p30"/>
            <p:cNvGrpSpPr/>
            <p:nvPr/>
          </p:nvGrpSpPr>
          <p:grpSpPr>
            <a:xfrm>
              <a:off x="8184801" y="2306097"/>
              <a:ext cx="265640" cy="265640"/>
              <a:chOff x="-83525" y="4333650"/>
              <a:chExt cx="539700" cy="539700"/>
            </a:xfrm>
          </p:grpSpPr>
          <p:sp>
            <p:nvSpPr>
              <p:cNvPr id="1049586" name="Google Shape;901;p30"/>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87" name="Google Shape;902;p30"/>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84" name="Google Shape;903;p30"/>
            <p:cNvGrpSpPr/>
            <p:nvPr/>
          </p:nvGrpSpPr>
          <p:grpSpPr>
            <a:xfrm>
              <a:off x="8283249" y="4562834"/>
              <a:ext cx="430519" cy="430519"/>
              <a:chOff x="-83525" y="4333650"/>
              <a:chExt cx="539700" cy="539700"/>
            </a:xfrm>
          </p:grpSpPr>
          <p:sp>
            <p:nvSpPr>
              <p:cNvPr id="1049588" name="Google Shape;904;p30"/>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89" name="Google Shape;905;p30"/>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85" name="Google Shape;906;p30"/>
            <p:cNvGrpSpPr/>
            <p:nvPr/>
          </p:nvGrpSpPr>
          <p:grpSpPr>
            <a:xfrm>
              <a:off x="8005924" y="1151534"/>
              <a:ext cx="430519" cy="430519"/>
              <a:chOff x="-83525" y="4333650"/>
              <a:chExt cx="539700" cy="539700"/>
            </a:xfrm>
          </p:grpSpPr>
          <p:sp>
            <p:nvSpPr>
              <p:cNvPr id="1049590" name="Google Shape;907;p30"/>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91" name="Google Shape;908;p30"/>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86" name="Google Shape;909;p30"/>
            <p:cNvGrpSpPr/>
            <p:nvPr/>
          </p:nvGrpSpPr>
          <p:grpSpPr>
            <a:xfrm>
              <a:off x="935424" y="-133491"/>
              <a:ext cx="430519" cy="430519"/>
              <a:chOff x="-83525" y="4333650"/>
              <a:chExt cx="539700" cy="539700"/>
            </a:xfrm>
          </p:grpSpPr>
          <p:sp>
            <p:nvSpPr>
              <p:cNvPr id="1049592" name="Google Shape;910;p30"/>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93" name="Google Shape;911;p30"/>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87" name="Google Shape;912;p30"/>
            <p:cNvGrpSpPr/>
            <p:nvPr/>
          </p:nvGrpSpPr>
          <p:grpSpPr>
            <a:xfrm>
              <a:off x="2192026" y="3249297"/>
              <a:ext cx="265640" cy="265640"/>
              <a:chOff x="-83525" y="4333650"/>
              <a:chExt cx="539700" cy="539700"/>
            </a:xfrm>
          </p:grpSpPr>
          <p:sp>
            <p:nvSpPr>
              <p:cNvPr id="1049594" name="Google Shape;913;p30"/>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95" name="Google Shape;914;p30"/>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88" name="Google Shape;915;p30"/>
            <p:cNvGrpSpPr/>
            <p:nvPr/>
          </p:nvGrpSpPr>
          <p:grpSpPr>
            <a:xfrm>
              <a:off x="1742915" y="4515985"/>
              <a:ext cx="265640" cy="265640"/>
              <a:chOff x="-83525" y="4333650"/>
              <a:chExt cx="539700" cy="539700"/>
            </a:xfrm>
          </p:grpSpPr>
          <p:sp>
            <p:nvSpPr>
              <p:cNvPr id="1049596" name="Google Shape;916;p30"/>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97" name="Google Shape;917;p30"/>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89" name="Google Shape;918;p30"/>
            <p:cNvGrpSpPr/>
            <p:nvPr/>
          </p:nvGrpSpPr>
          <p:grpSpPr>
            <a:xfrm>
              <a:off x="598599" y="3434284"/>
              <a:ext cx="430519" cy="430519"/>
              <a:chOff x="-83525" y="4333650"/>
              <a:chExt cx="539700" cy="539700"/>
            </a:xfrm>
          </p:grpSpPr>
          <p:sp>
            <p:nvSpPr>
              <p:cNvPr id="1049598" name="Google Shape;919;p30"/>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99" name="Google Shape;920;p30"/>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90" name="Google Shape;921;p30"/>
            <p:cNvGrpSpPr/>
            <p:nvPr/>
          </p:nvGrpSpPr>
          <p:grpSpPr>
            <a:xfrm>
              <a:off x="270876" y="4297172"/>
              <a:ext cx="265640" cy="265640"/>
              <a:chOff x="-83525" y="4333650"/>
              <a:chExt cx="539700" cy="539700"/>
            </a:xfrm>
          </p:grpSpPr>
          <p:sp>
            <p:nvSpPr>
              <p:cNvPr id="1049600" name="Google Shape;922;p30"/>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01" name="Google Shape;923;p30"/>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91" name="Google Shape;924;p30"/>
            <p:cNvGrpSpPr/>
            <p:nvPr/>
          </p:nvGrpSpPr>
          <p:grpSpPr>
            <a:xfrm>
              <a:off x="6848449" y="9"/>
              <a:ext cx="430519" cy="430519"/>
              <a:chOff x="-83525" y="4333650"/>
              <a:chExt cx="539700" cy="539700"/>
            </a:xfrm>
          </p:grpSpPr>
          <p:sp>
            <p:nvSpPr>
              <p:cNvPr id="1049602" name="Google Shape;925;p30"/>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03" name="Google Shape;926;p30"/>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92" name="Google Shape;927;p30"/>
            <p:cNvGrpSpPr/>
            <p:nvPr/>
          </p:nvGrpSpPr>
          <p:grpSpPr>
            <a:xfrm>
              <a:off x="5858264" y="885872"/>
              <a:ext cx="265640" cy="265640"/>
              <a:chOff x="-83525" y="4333650"/>
              <a:chExt cx="539700" cy="539700"/>
            </a:xfrm>
          </p:grpSpPr>
          <p:sp>
            <p:nvSpPr>
              <p:cNvPr id="1049604" name="Google Shape;928;p30"/>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05" name="Google Shape;929;p30"/>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sp>
        <p:nvSpPr>
          <p:cNvPr id="1049606" name="Google Shape;930;p30"/>
          <p:cNvSpPr txBox="1">
            <a:spLocks noGrp="1"/>
          </p:cNvSpPr>
          <p:nvPr>
            <p:ph type="title" hasCustomPrompt="1"/>
          </p:nvPr>
        </p:nvSpPr>
        <p:spPr>
          <a:xfrm rot="-255">
            <a:off x="1287612" y="540150"/>
            <a:ext cx="4049700" cy="1428300"/>
          </a:xfrm>
          <a:prstGeom prst="rect"/>
          <a:noFill/>
          <a:ln>
            <a:noFill/>
          </a:ln>
        </p:spPr>
        <p:txBody>
          <a:bodyPr anchor="ctr" anchorCtr="0" bIns="91425" lIns="91425" rIns="91425" spcFirstLastPara="1" tIns="91425" wrap="square">
            <a:noAutofit/>
          </a:bodyPr>
          <a:lstStyle>
            <a:lvl1pPr algn="ctr" lvl="0" rtl="0">
              <a:spcBef>
                <a:spcPts val="0"/>
              </a:spcBef>
              <a:spcAft>
                <a:spcPts val="0"/>
              </a:spcAft>
              <a:buSzPts val="6200"/>
              <a:buNone/>
              <a:defRPr sz="8000"/>
            </a:lvl1pPr>
            <a:lvl2pPr algn="ctr" lvl="1" rtl="0">
              <a:spcBef>
                <a:spcPts val="0"/>
              </a:spcBef>
              <a:spcAft>
                <a:spcPts val="0"/>
              </a:spcAft>
              <a:buSzPts val="6200"/>
              <a:buNone/>
              <a:defRPr sz="6200"/>
            </a:lvl2pPr>
            <a:lvl3pPr algn="ctr" lvl="2" rtl="0">
              <a:spcBef>
                <a:spcPts val="0"/>
              </a:spcBef>
              <a:spcAft>
                <a:spcPts val="0"/>
              </a:spcAft>
              <a:buSzPts val="6200"/>
              <a:buNone/>
              <a:defRPr sz="6200"/>
            </a:lvl3pPr>
            <a:lvl4pPr algn="ctr" lvl="3" rtl="0">
              <a:spcBef>
                <a:spcPts val="0"/>
              </a:spcBef>
              <a:spcAft>
                <a:spcPts val="0"/>
              </a:spcAft>
              <a:buSzPts val="6200"/>
              <a:buNone/>
              <a:defRPr sz="6200"/>
            </a:lvl4pPr>
            <a:lvl5pPr algn="ctr" lvl="4" rtl="0">
              <a:spcBef>
                <a:spcPts val="0"/>
              </a:spcBef>
              <a:spcAft>
                <a:spcPts val="0"/>
              </a:spcAft>
              <a:buSzPts val="6200"/>
              <a:buNone/>
              <a:defRPr sz="6200"/>
            </a:lvl5pPr>
            <a:lvl6pPr algn="ctr" lvl="5" rtl="0">
              <a:spcBef>
                <a:spcPts val="0"/>
              </a:spcBef>
              <a:spcAft>
                <a:spcPts val="0"/>
              </a:spcAft>
              <a:buSzPts val="6200"/>
              <a:buNone/>
              <a:defRPr sz="6200"/>
            </a:lvl6pPr>
            <a:lvl7pPr algn="ctr" lvl="6" rtl="0">
              <a:spcBef>
                <a:spcPts val="0"/>
              </a:spcBef>
              <a:spcAft>
                <a:spcPts val="0"/>
              </a:spcAft>
              <a:buSzPts val="6200"/>
              <a:buNone/>
              <a:defRPr sz="6200"/>
            </a:lvl7pPr>
            <a:lvl8pPr algn="ctr" lvl="7" rtl="0">
              <a:spcBef>
                <a:spcPts val="0"/>
              </a:spcBef>
              <a:spcAft>
                <a:spcPts val="0"/>
              </a:spcAft>
              <a:buSzPts val="6200"/>
              <a:buNone/>
              <a:defRPr sz="6200"/>
            </a:lvl8pPr>
            <a:lvl9pPr algn="ctr" lvl="8" rtl="0">
              <a:spcBef>
                <a:spcPts val="0"/>
              </a:spcBef>
              <a:spcAft>
                <a:spcPts val="0"/>
              </a:spcAft>
              <a:buSzPts val="6200"/>
              <a:buNone/>
              <a:defRPr sz="6200"/>
            </a:lvl9pPr>
          </a:lstStyle>
          <a:p>
            <a:r>
              <a:t>xx%</a:t>
            </a:r>
          </a:p>
        </p:txBody>
      </p:sp>
      <p:sp>
        <p:nvSpPr>
          <p:cNvPr id="1049607" name="Google Shape;931;p30"/>
          <p:cNvSpPr txBox="1">
            <a:spLocks noGrp="1"/>
          </p:cNvSpPr>
          <p:nvPr>
            <p:ph type="subTitle" idx="1"/>
          </p:nvPr>
        </p:nvSpPr>
        <p:spPr>
          <a:xfrm>
            <a:off x="1287638" y="1816288"/>
            <a:ext cx="4049700" cy="445200"/>
          </a:xfrm>
          <a:prstGeom prst="rect"/>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defRPr sz="1400"/>
            </a:lvl1pPr>
            <a:lvl2pPr algn="ctr" lvl="1" rtl="0">
              <a:lnSpc>
                <a:spcPct val="100000"/>
              </a:lnSpc>
              <a:spcBef>
                <a:spcPts val="1600"/>
              </a:spcBef>
              <a:spcAft>
                <a:spcPts val="0"/>
              </a:spcAft>
              <a:buSzPts val="1400"/>
              <a:buNone/>
            </a:lvl2pPr>
            <a:lvl3pPr algn="ctr" lvl="2" rtl="0">
              <a:lnSpc>
                <a:spcPct val="100000"/>
              </a:lnSpc>
              <a:spcBef>
                <a:spcPts val="1600"/>
              </a:spcBef>
              <a:spcAft>
                <a:spcPts val="0"/>
              </a:spcAft>
              <a:buSzPts val="1400"/>
              <a:buNone/>
            </a:lvl3pPr>
            <a:lvl4pPr algn="ctr" lvl="3" rtl="0">
              <a:lnSpc>
                <a:spcPct val="100000"/>
              </a:lnSpc>
              <a:spcBef>
                <a:spcPts val="1600"/>
              </a:spcBef>
              <a:spcAft>
                <a:spcPts val="0"/>
              </a:spcAft>
              <a:buSzPts val="1400"/>
              <a:buNone/>
            </a:lvl4pPr>
            <a:lvl5pPr algn="ctr" lvl="4" rtl="0">
              <a:lnSpc>
                <a:spcPct val="100000"/>
              </a:lnSpc>
              <a:spcBef>
                <a:spcPts val="1600"/>
              </a:spcBef>
              <a:spcAft>
                <a:spcPts val="0"/>
              </a:spcAft>
              <a:buSzPts val="1400"/>
              <a:buNone/>
            </a:lvl5pPr>
            <a:lvl6pPr algn="ctr" lvl="5" rtl="0">
              <a:lnSpc>
                <a:spcPct val="100000"/>
              </a:lnSpc>
              <a:spcBef>
                <a:spcPts val="1600"/>
              </a:spcBef>
              <a:spcAft>
                <a:spcPts val="0"/>
              </a:spcAft>
              <a:buSzPts val="1400"/>
              <a:buNone/>
            </a:lvl6pPr>
            <a:lvl7pPr algn="ctr" lvl="6" rtl="0">
              <a:lnSpc>
                <a:spcPct val="100000"/>
              </a:lnSpc>
              <a:spcBef>
                <a:spcPts val="1600"/>
              </a:spcBef>
              <a:spcAft>
                <a:spcPts val="0"/>
              </a:spcAft>
              <a:buSzPts val="1400"/>
              <a:buNone/>
            </a:lvl7pPr>
            <a:lvl8pPr algn="ctr" lvl="7" rtl="0">
              <a:lnSpc>
                <a:spcPct val="100000"/>
              </a:lnSpc>
              <a:spcBef>
                <a:spcPts val="1600"/>
              </a:spcBef>
              <a:spcAft>
                <a:spcPts val="0"/>
              </a:spcAft>
              <a:buSzPts val="1400"/>
              <a:buNone/>
            </a:lvl8pPr>
            <a:lvl9pPr algn="ctr" lvl="8" rtl="0">
              <a:lnSpc>
                <a:spcPct val="100000"/>
              </a:lnSpc>
              <a:spcBef>
                <a:spcPts val="1600"/>
              </a:spcBef>
              <a:spcAft>
                <a:spcPts val="1600"/>
              </a:spcAft>
              <a:buSzPts val="1400"/>
              <a:buNone/>
            </a:lvl9pPr>
          </a:lstStyle>
          <a:p/>
        </p:txBody>
      </p:sp>
      <p:sp>
        <p:nvSpPr>
          <p:cNvPr id="1049608" name="Google Shape;932;p30"/>
          <p:cNvSpPr txBox="1">
            <a:spLocks noGrp="1"/>
          </p:cNvSpPr>
          <p:nvPr>
            <p:ph type="title" idx="2" hasCustomPrompt="1"/>
          </p:nvPr>
        </p:nvSpPr>
        <p:spPr>
          <a:xfrm>
            <a:off x="3806688" y="2844700"/>
            <a:ext cx="4049700" cy="1428600"/>
          </a:xfrm>
          <a:prstGeom prst="rect"/>
          <a:noFill/>
          <a:ln>
            <a:noFill/>
          </a:ln>
        </p:spPr>
        <p:txBody>
          <a:bodyPr anchor="ctr" anchorCtr="0" bIns="91425" lIns="91425" rIns="91425" spcFirstLastPara="1" tIns="91425" wrap="square">
            <a:noAutofit/>
          </a:bodyPr>
          <a:lstStyle>
            <a:lvl1pPr algn="ctr" lvl="0" rtl="0">
              <a:spcBef>
                <a:spcPts val="0"/>
              </a:spcBef>
              <a:spcAft>
                <a:spcPts val="0"/>
              </a:spcAft>
              <a:buSzPts val="6200"/>
              <a:buNone/>
              <a:defRPr sz="8000"/>
            </a:lvl1pPr>
            <a:lvl2pPr algn="ctr" lvl="1" rtl="0">
              <a:spcBef>
                <a:spcPts val="0"/>
              </a:spcBef>
              <a:spcAft>
                <a:spcPts val="0"/>
              </a:spcAft>
              <a:buSzPts val="6200"/>
              <a:buNone/>
              <a:defRPr sz="6200"/>
            </a:lvl2pPr>
            <a:lvl3pPr algn="ctr" lvl="2" rtl="0">
              <a:spcBef>
                <a:spcPts val="0"/>
              </a:spcBef>
              <a:spcAft>
                <a:spcPts val="0"/>
              </a:spcAft>
              <a:buSzPts val="6200"/>
              <a:buNone/>
              <a:defRPr sz="6200"/>
            </a:lvl3pPr>
            <a:lvl4pPr algn="ctr" lvl="3" rtl="0">
              <a:spcBef>
                <a:spcPts val="0"/>
              </a:spcBef>
              <a:spcAft>
                <a:spcPts val="0"/>
              </a:spcAft>
              <a:buSzPts val="6200"/>
              <a:buNone/>
              <a:defRPr sz="6200"/>
            </a:lvl4pPr>
            <a:lvl5pPr algn="ctr" lvl="4" rtl="0">
              <a:spcBef>
                <a:spcPts val="0"/>
              </a:spcBef>
              <a:spcAft>
                <a:spcPts val="0"/>
              </a:spcAft>
              <a:buSzPts val="6200"/>
              <a:buNone/>
              <a:defRPr sz="6200"/>
            </a:lvl5pPr>
            <a:lvl6pPr algn="ctr" lvl="5" rtl="0">
              <a:spcBef>
                <a:spcPts val="0"/>
              </a:spcBef>
              <a:spcAft>
                <a:spcPts val="0"/>
              </a:spcAft>
              <a:buSzPts val="6200"/>
              <a:buNone/>
              <a:defRPr sz="6200"/>
            </a:lvl6pPr>
            <a:lvl7pPr algn="ctr" lvl="6" rtl="0">
              <a:spcBef>
                <a:spcPts val="0"/>
              </a:spcBef>
              <a:spcAft>
                <a:spcPts val="0"/>
              </a:spcAft>
              <a:buSzPts val="6200"/>
              <a:buNone/>
              <a:defRPr sz="6200"/>
            </a:lvl7pPr>
            <a:lvl8pPr algn="ctr" lvl="7" rtl="0">
              <a:spcBef>
                <a:spcPts val="0"/>
              </a:spcBef>
              <a:spcAft>
                <a:spcPts val="0"/>
              </a:spcAft>
              <a:buSzPts val="6200"/>
              <a:buNone/>
              <a:defRPr sz="6200"/>
            </a:lvl8pPr>
            <a:lvl9pPr algn="ctr" lvl="8" rtl="0">
              <a:spcBef>
                <a:spcPts val="0"/>
              </a:spcBef>
              <a:spcAft>
                <a:spcPts val="0"/>
              </a:spcAft>
              <a:buSzPts val="6200"/>
              <a:buNone/>
              <a:defRPr sz="6200"/>
            </a:lvl9pPr>
          </a:lstStyle>
          <a:p>
            <a:r>
              <a:t>xx%</a:t>
            </a:r>
          </a:p>
        </p:txBody>
      </p:sp>
      <p:sp>
        <p:nvSpPr>
          <p:cNvPr id="1049609" name="Google Shape;933;p30"/>
          <p:cNvSpPr txBox="1">
            <a:spLocks noGrp="1"/>
          </p:cNvSpPr>
          <p:nvPr>
            <p:ph type="subTitle" idx="3"/>
          </p:nvPr>
        </p:nvSpPr>
        <p:spPr>
          <a:xfrm>
            <a:off x="3806663" y="4158288"/>
            <a:ext cx="4049700" cy="445200"/>
          </a:xfrm>
          <a:prstGeom prst="rect"/>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defRPr sz="1400"/>
            </a:lvl1pPr>
            <a:lvl2pPr algn="ctr" lvl="1" rtl="0">
              <a:lnSpc>
                <a:spcPct val="100000"/>
              </a:lnSpc>
              <a:spcBef>
                <a:spcPts val="1600"/>
              </a:spcBef>
              <a:spcAft>
                <a:spcPts val="0"/>
              </a:spcAft>
              <a:buSzPts val="1400"/>
              <a:buNone/>
            </a:lvl2pPr>
            <a:lvl3pPr algn="ctr" lvl="2" rtl="0">
              <a:lnSpc>
                <a:spcPct val="100000"/>
              </a:lnSpc>
              <a:spcBef>
                <a:spcPts val="1600"/>
              </a:spcBef>
              <a:spcAft>
                <a:spcPts val="0"/>
              </a:spcAft>
              <a:buSzPts val="1400"/>
              <a:buNone/>
            </a:lvl3pPr>
            <a:lvl4pPr algn="ctr" lvl="3" rtl="0">
              <a:lnSpc>
                <a:spcPct val="100000"/>
              </a:lnSpc>
              <a:spcBef>
                <a:spcPts val="1600"/>
              </a:spcBef>
              <a:spcAft>
                <a:spcPts val="0"/>
              </a:spcAft>
              <a:buSzPts val="1400"/>
              <a:buNone/>
            </a:lvl4pPr>
            <a:lvl5pPr algn="ctr" lvl="4" rtl="0">
              <a:lnSpc>
                <a:spcPct val="100000"/>
              </a:lnSpc>
              <a:spcBef>
                <a:spcPts val="1600"/>
              </a:spcBef>
              <a:spcAft>
                <a:spcPts val="0"/>
              </a:spcAft>
              <a:buSzPts val="1400"/>
              <a:buNone/>
            </a:lvl5pPr>
            <a:lvl6pPr algn="ctr" lvl="5" rtl="0">
              <a:lnSpc>
                <a:spcPct val="100000"/>
              </a:lnSpc>
              <a:spcBef>
                <a:spcPts val="1600"/>
              </a:spcBef>
              <a:spcAft>
                <a:spcPts val="0"/>
              </a:spcAft>
              <a:buSzPts val="1400"/>
              <a:buNone/>
            </a:lvl6pPr>
            <a:lvl7pPr algn="ctr" lvl="6" rtl="0">
              <a:lnSpc>
                <a:spcPct val="100000"/>
              </a:lnSpc>
              <a:spcBef>
                <a:spcPts val="1600"/>
              </a:spcBef>
              <a:spcAft>
                <a:spcPts val="0"/>
              </a:spcAft>
              <a:buSzPts val="1400"/>
              <a:buNone/>
            </a:lvl7pPr>
            <a:lvl8pPr algn="ctr" lvl="7" rtl="0">
              <a:lnSpc>
                <a:spcPct val="100000"/>
              </a:lnSpc>
              <a:spcBef>
                <a:spcPts val="1600"/>
              </a:spcBef>
              <a:spcAft>
                <a:spcPts val="0"/>
              </a:spcAft>
              <a:buSzPts val="1400"/>
              <a:buNone/>
            </a:lvl8pPr>
            <a:lvl9pPr algn="ctr" lvl="8" rtl="0">
              <a:lnSpc>
                <a:spcPct val="100000"/>
              </a:lnSpc>
              <a:spcBef>
                <a:spcPts val="1600"/>
              </a:spcBef>
              <a:spcAft>
                <a:spcPts val="1600"/>
              </a:spcAft>
              <a:buSzPts val="1400"/>
              <a:buNone/>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75" name="Shape 72"/>
        <p:cNvGrpSpPr/>
        <p:nvPr/>
      </p:nvGrpSpPr>
      <p:grpSpPr>
        <a:xfrm>
          <a:off x="0" y="0"/>
          <a:ext cx="0" cy="0"/>
          <a:chOff x="0" y="0"/>
          <a:chExt cx="0" cy="0"/>
        </a:xfrm>
      </p:grpSpPr>
      <p:grpSp>
        <p:nvGrpSpPr>
          <p:cNvPr id="176" name="Google Shape;73;p4"/>
          <p:cNvGrpSpPr/>
          <p:nvPr/>
        </p:nvGrpSpPr>
        <p:grpSpPr>
          <a:xfrm>
            <a:off x="0" y="0"/>
            <a:ext cx="9144000" cy="5143500"/>
            <a:chOff x="0" y="0"/>
            <a:chExt cx="9144000" cy="5143500"/>
          </a:xfrm>
        </p:grpSpPr>
        <p:sp>
          <p:nvSpPr>
            <p:cNvPr id="1048950" name="Google Shape;74;p4"/>
            <p:cNvSpPr/>
            <p:nvPr/>
          </p:nvSpPr>
          <p:spPr>
            <a:xfrm>
              <a:off x="0" y="0"/>
              <a:ext cx="9144000" cy="5143500"/>
            </a:xfrm>
            <a:prstGeom prst="rect"/>
            <a:gradFill>
              <a:gsLst>
                <a:gs pos="0">
                  <a:srgbClr val="748BFF">
                    <a:alpha val="0"/>
                  </a:srgbClr>
                </a:gs>
                <a:gs pos="50000">
                  <a:srgbClr val="F3F3F3">
                    <a:alpha val="0"/>
                  </a:srgbClr>
                </a:gs>
                <a:gs pos="100000">
                  <a:srgbClr val="7659FF">
                    <a:alpha val="77254"/>
                  </a:srgbClr>
                </a:gs>
              </a:gsLst>
              <a:lin ang="16200038"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51" name="Google Shape;75;p4"/>
            <p:cNvSpPr/>
            <p:nvPr/>
          </p:nvSpPr>
          <p:spPr>
            <a:xfrm>
              <a:off x="0" y="0"/>
              <a:ext cx="9144000" cy="5143500"/>
            </a:xfrm>
            <a:prstGeom prst="rect"/>
            <a:gradFill>
              <a:gsLst>
                <a:gs pos="0">
                  <a:srgbClr val="20F8FD">
                    <a:alpha val="28627"/>
                  </a:srgbClr>
                </a:gs>
                <a:gs pos="50000">
                  <a:srgbClr val="0182AA">
                    <a:alpha val="35686"/>
                  </a:srgbClr>
                </a:gs>
                <a:gs pos="75000">
                  <a:srgbClr val="022E88">
                    <a:alpha val="34509"/>
                  </a:srgbClr>
                </a:gs>
                <a:gs pos="100000">
                  <a:srgbClr val="012060">
                    <a:alpha val="60392"/>
                  </a:srgbClr>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77" name="Google Shape;76;p4"/>
          <p:cNvGrpSpPr/>
          <p:nvPr/>
        </p:nvGrpSpPr>
        <p:grpSpPr>
          <a:xfrm>
            <a:off x="-38625" y="-124550"/>
            <a:ext cx="9277700" cy="5339850"/>
            <a:chOff x="-38625" y="-124550"/>
            <a:chExt cx="9277700" cy="5339850"/>
          </a:xfrm>
        </p:grpSpPr>
        <p:cxnSp>
          <p:nvCxnSpPr>
            <p:cNvPr id="3145767" name="Google Shape;77;p4"/>
            <p:cNvCxnSpPr>
              <a:cxnSpLocks/>
            </p:cNvCxnSpPr>
            <p:nvPr/>
          </p:nvCxnSpPr>
          <p:spPr>
            <a:xfrm>
              <a:off x="7441175" y="-66725"/>
              <a:ext cx="1733700" cy="2596200"/>
            </a:xfrm>
            <a:prstGeom prst="straightConnector1"/>
            <a:noFill/>
            <a:ln w="9525" cap="rnd" cmpd="sng">
              <a:solidFill>
                <a:schemeClr val="accent4"/>
              </a:solidFill>
              <a:prstDash val="solid"/>
              <a:round/>
              <a:headEnd type="none" w="med" len="med"/>
              <a:tailEnd type="none" w="med" len="med"/>
            </a:ln>
          </p:spPr>
        </p:cxnSp>
        <p:cxnSp>
          <p:nvCxnSpPr>
            <p:cNvPr id="3145768" name="Google Shape;78;p4"/>
            <p:cNvCxnSpPr>
              <a:cxnSpLocks/>
            </p:cNvCxnSpPr>
            <p:nvPr/>
          </p:nvCxnSpPr>
          <p:spPr>
            <a:xfrm flipH="1">
              <a:off x="2350325" y="4547050"/>
              <a:ext cx="6824400" cy="610500"/>
            </a:xfrm>
            <a:prstGeom prst="straightConnector1"/>
            <a:noFill/>
            <a:ln w="9525" cap="rnd" cmpd="sng">
              <a:solidFill>
                <a:schemeClr val="accent4"/>
              </a:solidFill>
              <a:prstDash val="solid"/>
              <a:round/>
              <a:headEnd type="none" w="med" len="med"/>
              <a:tailEnd type="none" w="med" len="med"/>
            </a:ln>
          </p:spPr>
        </p:cxnSp>
        <p:cxnSp>
          <p:nvCxnSpPr>
            <p:cNvPr id="3145769" name="Google Shape;79;p4"/>
            <p:cNvCxnSpPr>
              <a:cxnSpLocks/>
            </p:cNvCxnSpPr>
            <p:nvPr/>
          </p:nvCxnSpPr>
          <p:spPr>
            <a:xfrm>
              <a:off x="6533700" y="4694850"/>
              <a:ext cx="2255400" cy="462600"/>
            </a:xfrm>
            <a:prstGeom prst="straightConnector1"/>
            <a:noFill/>
            <a:ln w="9525" cap="rnd" cmpd="sng">
              <a:solidFill>
                <a:schemeClr val="accent4"/>
              </a:solidFill>
              <a:prstDash val="solid"/>
              <a:round/>
              <a:headEnd type="none" w="med" len="med"/>
              <a:tailEnd type="none" w="med" len="med"/>
            </a:ln>
          </p:spPr>
        </p:cxnSp>
        <p:cxnSp>
          <p:nvCxnSpPr>
            <p:cNvPr id="3145770" name="Google Shape;80;p4"/>
            <p:cNvCxnSpPr>
              <a:cxnSpLocks/>
            </p:cNvCxnSpPr>
            <p:nvPr/>
          </p:nvCxnSpPr>
          <p:spPr>
            <a:xfrm flipH="1">
              <a:off x="8911300" y="-73150"/>
              <a:ext cx="32100" cy="1516500"/>
            </a:xfrm>
            <a:prstGeom prst="straightConnector1"/>
            <a:noFill/>
            <a:ln w="9525" cap="rnd" cmpd="sng">
              <a:solidFill>
                <a:schemeClr val="accent4"/>
              </a:solidFill>
              <a:prstDash val="solid"/>
              <a:round/>
              <a:headEnd type="none" w="med" len="med"/>
              <a:tailEnd type="none" w="med" len="med"/>
            </a:ln>
          </p:spPr>
        </p:cxnSp>
        <p:cxnSp>
          <p:nvCxnSpPr>
            <p:cNvPr id="3145771" name="Google Shape;81;p4"/>
            <p:cNvCxnSpPr>
              <a:cxnSpLocks/>
            </p:cNvCxnSpPr>
            <p:nvPr/>
          </p:nvCxnSpPr>
          <p:spPr>
            <a:xfrm>
              <a:off x="7420475" y="241725"/>
              <a:ext cx="1818600" cy="533400"/>
            </a:xfrm>
            <a:prstGeom prst="straightConnector1"/>
            <a:noFill/>
            <a:ln w="9525" cap="rnd" cmpd="sng">
              <a:solidFill>
                <a:schemeClr val="accent4"/>
              </a:solidFill>
              <a:prstDash val="solid"/>
              <a:round/>
              <a:headEnd type="none" w="med" len="med"/>
              <a:tailEnd type="none" w="med" len="med"/>
            </a:ln>
          </p:spPr>
        </p:cxnSp>
        <p:cxnSp>
          <p:nvCxnSpPr>
            <p:cNvPr id="3145772" name="Google Shape;82;p4"/>
            <p:cNvCxnSpPr>
              <a:cxnSpLocks/>
            </p:cNvCxnSpPr>
            <p:nvPr/>
          </p:nvCxnSpPr>
          <p:spPr>
            <a:xfrm flipH="1">
              <a:off x="-38625" y="-86000"/>
              <a:ext cx="879000" cy="2615400"/>
            </a:xfrm>
            <a:prstGeom prst="straightConnector1"/>
            <a:noFill/>
            <a:ln w="9525" cap="rnd" cmpd="sng">
              <a:solidFill>
                <a:schemeClr val="accent4"/>
              </a:solidFill>
              <a:prstDash val="solid"/>
              <a:round/>
              <a:headEnd type="none" w="med" len="med"/>
              <a:tailEnd type="none" w="med" len="med"/>
            </a:ln>
          </p:spPr>
        </p:cxnSp>
        <p:cxnSp>
          <p:nvCxnSpPr>
            <p:cNvPr id="3145773" name="Google Shape;83;p4"/>
            <p:cNvCxnSpPr>
              <a:cxnSpLocks/>
            </p:cNvCxnSpPr>
            <p:nvPr/>
          </p:nvCxnSpPr>
          <p:spPr>
            <a:xfrm>
              <a:off x="337800" y="-124550"/>
              <a:ext cx="289200" cy="5288400"/>
            </a:xfrm>
            <a:prstGeom prst="straightConnector1"/>
            <a:noFill/>
            <a:ln w="9525" cap="rnd" cmpd="sng">
              <a:solidFill>
                <a:schemeClr val="accent4"/>
              </a:solidFill>
              <a:prstDash val="solid"/>
              <a:round/>
              <a:headEnd type="none" w="med" len="med"/>
              <a:tailEnd type="none" w="med" len="med"/>
            </a:ln>
          </p:spPr>
        </p:cxnSp>
        <p:cxnSp>
          <p:nvCxnSpPr>
            <p:cNvPr id="3145774" name="Google Shape;84;p4"/>
            <p:cNvCxnSpPr>
              <a:cxnSpLocks/>
            </p:cNvCxnSpPr>
            <p:nvPr/>
          </p:nvCxnSpPr>
          <p:spPr>
            <a:xfrm>
              <a:off x="-28475" y="4707700"/>
              <a:ext cx="1767000" cy="507600"/>
            </a:xfrm>
            <a:prstGeom prst="straightConnector1"/>
            <a:noFill/>
            <a:ln w="9525" cap="rnd" cmpd="sng">
              <a:solidFill>
                <a:schemeClr val="accent4"/>
              </a:solidFill>
              <a:prstDash val="solid"/>
              <a:round/>
              <a:headEnd type="none" w="med" len="med"/>
              <a:tailEnd type="none" w="med" len="med"/>
            </a:ln>
          </p:spPr>
        </p:cxnSp>
        <p:grpSp>
          <p:nvGrpSpPr>
            <p:cNvPr id="178" name="Google Shape;85;p4"/>
            <p:cNvGrpSpPr/>
            <p:nvPr/>
          </p:nvGrpSpPr>
          <p:grpSpPr>
            <a:xfrm>
              <a:off x="8673562" y="431300"/>
              <a:ext cx="507588" cy="507588"/>
              <a:chOff x="-83525" y="4333650"/>
              <a:chExt cx="539700" cy="539700"/>
            </a:xfrm>
          </p:grpSpPr>
          <p:sp>
            <p:nvSpPr>
              <p:cNvPr id="1048952" name="Google Shape;86;p4"/>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53" name="Google Shape;87;p4"/>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79" name="Google Shape;88;p4"/>
            <p:cNvGrpSpPr/>
            <p:nvPr/>
          </p:nvGrpSpPr>
          <p:grpSpPr>
            <a:xfrm>
              <a:off x="7364046" y="-29918"/>
              <a:ext cx="723360" cy="723360"/>
              <a:chOff x="-83525" y="4333650"/>
              <a:chExt cx="539700" cy="539700"/>
            </a:xfrm>
          </p:grpSpPr>
          <p:sp>
            <p:nvSpPr>
              <p:cNvPr id="1048954" name="Google Shape;89;p4"/>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55" name="Google Shape;90;p4"/>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80" name="Google Shape;91;p4"/>
            <p:cNvGrpSpPr/>
            <p:nvPr/>
          </p:nvGrpSpPr>
          <p:grpSpPr>
            <a:xfrm>
              <a:off x="244196" y="4490620"/>
              <a:ext cx="723360" cy="723360"/>
              <a:chOff x="-83525" y="4333650"/>
              <a:chExt cx="539700" cy="539700"/>
            </a:xfrm>
          </p:grpSpPr>
          <p:sp>
            <p:nvSpPr>
              <p:cNvPr id="1048956" name="Google Shape;92;p4"/>
              <p:cNvSpPr/>
              <p:nvPr/>
            </p:nvSpPr>
            <p:spPr>
              <a:xfrm>
                <a:off x="-83525" y="4333650"/>
                <a:ext cx="539700" cy="539700"/>
              </a:xfrm>
              <a:prstGeom prst="ellipse"/>
              <a:gradFill>
                <a:gsLst>
                  <a:gs pos="0">
                    <a:schemeClr val="dk1"/>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57" name="Google Shape;93;p4"/>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81" name="Google Shape;94;p4"/>
            <p:cNvGrpSpPr/>
            <p:nvPr/>
          </p:nvGrpSpPr>
          <p:grpSpPr>
            <a:xfrm>
              <a:off x="206291" y="1036783"/>
              <a:ext cx="389178" cy="389178"/>
              <a:chOff x="-83525" y="4333650"/>
              <a:chExt cx="539700" cy="539700"/>
            </a:xfrm>
          </p:grpSpPr>
          <p:sp>
            <p:nvSpPr>
              <p:cNvPr id="1048958" name="Google Shape;95;p4"/>
              <p:cNvSpPr/>
              <p:nvPr/>
            </p:nvSpPr>
            <p:spPr>
              <a:xfrm>
                <a:off x="-83525" y="4333650"/>
                <a:ext cx="539700" cy="539700"/>
              </a:xfrm>
              <a:prstGeom prst="ellipse"/>
              <a:gradFill>
                <a:gsLst>
                  <a:gs pos="0">
                    <a:schemeClr val="dk1"/>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59" name="Google Shape;96;p4"/>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82" name="Google Shape;97;p4"/>
            <p:cNvGrpSpPr/>
            <p:nvPr/>
          </p:nvGrpSpPr>
          <p:grpSpPr>
            <a:xfrm>
              <a:off x="1009541" y="107783"/>
              <a:ext cx="389178" cy="389178"/>
              <a:chOff x="-83525" y="4333650"/>
              <a:chExt cx="539700" cy="539700"/>
            </a:xfrm>
          </p:grpSpPr>
          <p:sp>
            <p:nvSpPr>
              <p:cNvPr id="1048960" name="Google Shape;98;p4"/>
              <p:cNvSpPr/>
              <p:nvPr/>
            </p:nvSpPr>
            <p:spPr>
              <a:xfrm>
                <a:off x="-83525" y="4333650"/>
                <a:ext cx="539700" cy="539700"/>
              </a:xfrm>
              <a:prstGeom prst="ellipse"/>
              <a:gradFill>
                <a:gsLst>
                  <a:gs pos="0">
                    <a:schemeClr val="dk1"/>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61" name="Google Shape;99;p4"/>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83" name="Google Shape;100;p4"/>
            <p:cNvGrpSpPr/>
            <p:nvPr/>
          </p:nvGrpSpPr>
          <p:grpSpPr>
            <a:xfrm>
              <a:off x="6501546" y="4420132"/>
              <a:ext cx="723360" cy="723360"/>
              <a:chOff x="-83525" y="4333650"/>
              <a:chExt cx="539700" cy="539700"/>
            </a:xfrm>
          </p:grpSpPr>
          <p:sp>
            <p:nvSpPr>
              <p:cNvPr id="1048962" name="Google Shape;101;p4"/>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63" name="Google Shape;102;p4"/>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sp>
        <p:nvSpPr>
          <p:cNvPr id="1048964" name="Google Shape;103;p4"/>
          <p:cNvSpPr txBox="1">
            <a:spLocks noGrp="1"/>
          </p:cNvSpPr>
          <p:nvPr>
            <p:ph type="title"/>
          </p:nvPr>
        </p:nvSpPr>
        <p:spPr>
          <a:xfrm>
            <a:off x="720000" y="540000"/>
            <a:ext cx="7704000" cy="634500"/>
          </a:xfrm>
          <a:prstGeom prst="rect"/>
        </p:spPr>
        <p:txBody>
          <a:bodyPr anchor="t" anchorCtr="0" bIns="91425" lIns="91425" rIns="91425" spcFirstLastPara="1" tIns="91425" wrap="square">
            <a:noAutofit/>
          </a:bodyPr>
          <a:lstStyle>
            <a:lvl1pPr lvl="0" rtl="0">
              <a:spcBef>
                <a:spcPts val="0"/>
              </a:spcBef>
              <a:spcAft>
                <a:spcPts val="0"/>
              </a:spcAft>
              <a:buSzPts val="3100"/>
              <a:buNone/>
            </a:lvl1pPr>
            <a:lvl2pPr lvl="1" rtl="0">
              <a:spcBef>
                <a:spcPts val="0"/>
              </a:spcBef>
              <a:spcAft>
                <a:spcPts val="0"/>
              </a:spcAft>
              <a:buSzPts val="3100"/>
              <a:buNone/>
            </a:lvl2pPr>
            <a:lvl3pPr lvl="2" rtl="0">
              <a:spcBef>
                <a:spcPts val="0"/>
              </a:spcBef>
              <a:spcAft>
                <a:spcPts val="0"/>
              </a:spcAft>
              <a:buSzPts val="3100"/>
              <a:buNone/>
            </a:lvl3pPr>
            <a:lvl4pPr lvl="3" rtl="0">
              <a:spcBef>
                <a:spcPts val="0"/>
              </a:spcBef>
              <a:spcAft>
                <a:spcPts val="0"/>
              </a:spcAft>
              <a:buSzPts val="3100"/>
              <a:buNone/>
            </a:lvl4pPr>
            <a:lvl5pPr lvl="4" rtl="0">
              <a:spcBef>
                <a:spcPts val="0"/>
              </a:spcBef>
              <a:spcAft>
                <a:spcPts val="0"/>
              </a:spcAft>
              <a:buSzPts val="3100"/>
              <a:buNone/>
            </a:lvl5pPr>
            <a:lvl6pPr lvl="5" rtl="0">
              <a:spcBef>
                <a:spcPts val="0"/>
              </a:spcBef>
              <a:spcAft>
                <a:spcPts val="0"/>
              </a:spcAft>
              <a:buSzPts val="3100"/>
              <a:buNone/>
            </a:lvl6pPr>
            <a:lvl7pPr lvl="6" rtl="0">
              <a:spcBef>
                <a:spcPts val="0"/>
              </a:spcBef>
              <a:spcAft>
                <a:spcPts val="0"/>
              </a:spcAft>
              <a:buSzPts val="3100"/>
              <a:buNone/>
            </a:lvl7pPr>
            <a:lvl8pPr lvl="7" rtl="0">
              <a:spcBef>
                <a:spcPts val="0"/>
              </a:spcBef>
              <a:spcAft>
                <a:spcPts val="0"/>
              </a:spcAft>
              <a:buSzPts val="3100"/>
              <a:buNone/>
            </a:lvl8pPr>
            <a:lvl9pPr lvl="8" rtl="0">
              <a:spcBef>
                <a:spcPts val="0"/>
              </a:spcBef>
              <a:spcAft>
                <a:spcPts val="0"/>
              </a:spcAft>
              <a:buSzPts val="3100"/>
              <a:buNone/>
            </a:lvl9pPr>
          </a:lstStyle>
          <a:p/>
        </p:txBody>
      </p:sp>
      <p:sp>
        <p:nvSpPr>
          <p:cNvPr id="1048965" name="Google Shape;104;p4"/>
          <p:cNvSpPr txBox="1">
            <a:spLocks noGrp="1"/>
          </p:cNvSpPr>
          <p:nvPr>
            <p:ph type="body" idx="1"/>
          </p:nvPr>
        </p:nvSpPr>
        <p:spPr>
          <a:xfrm>
            <a:off x="720000" y="1217550"/>
            <a:ext cx="7704000" cy="3385800"/>
          </a:xfrm>
          <a:prstGeom prst="rect"/>
        </p:spPr>
        <p:txBody>
          <a:bodyPr anchor="t" anchorCtr="0" bIns="91425" lIns="91425" rIns="91425" spcFirstLastPara="1" tIns="91425" wrap="square">
            <a:noAutofit/>
          </a:bodyPr>
          <a:lstStyle>
            <a:lvl1pPr indent="-317500" lvl="0" marL="457200" rtl="0">
              <a:lnSpc>
                <a:spcPct val="115000"/>
              </a:lnSpc>
              <a:spcBef>
                <a:spcPts val="0"/>
              </a:spcBef>
              <a:spcAft>
                <a:spcPts val="0"/>
              </a:spcAft>
              <a:buClr>
                <a:schemeClr val="accent2"/>
              </a:buClr>
              <a:buSzPts val="1400"/>
              <a:buChar char="●"/>
              <a:defRPr sz="1050"/>
            </a:lvl1pPr>
            <a:lvl2pPr indent="-317500" lvl="1" marL="914400" rtl="0">
              <a:lnSpc>
                <a:spcPct val="115000"/>
              </a:lnSpc>
              <a:spcBef>
                <a:spcPts val="0"/>
              </a:spcBef>
              <a:spcAft>
                <a:spcPts val="0"/>
              </a:spcAft>
              <a:buSzPts val="1400"/>
              <a:buChar char="○"/>
            </a:lvl2pPr>
            <a:lvl3pPr indent="-317500" lvl="2" marL="1371600" rtl="0">
              <a:lnSpc>
                <a:spcPct val="115000"/>
              </a:lnSpc>
              <a:spcBef>
                <a:spcPts val="1600"/>
              </a:spcBef>
              <a:spcAft>
                <a:spcPts val="0"/>
              </a:spcAft>
              <a:buSzPts val="1400"/>
              <a:buChar char="■"/>
            </a:lvl3pPr>
            <a:lvl4pPr indent="-317500" lvl="3" marL="1828800" rtl="0">
              <a:lnSpc>
                <a:spcPct val="115000"/>
              </a:lnSpc>
              <a:spcBef>
                <a:spcPts val="1600"/>
              </a:spcBef>
              <a:spcAft>
                <a:spcPts val="0"/>
              </a:spcAft>
              <a:buSzPts val="1400"/>
              <a:buChar char="●"/>
            </a:lvl4pPr>
            <a:lvl5pPr indent="-317500" lvl="4" marL="2286000" rtl="0">
              <a:lnSpc>
                <a:spcPct val="115000"/>
              </a:lnSpc>
              <a:spcBef>
                <a:spcPts val="1600"/>
              </a:spcBef>
              <a:spcAft>
                <a:spcPts val="0"/>
              </a:spcAft>
              <a:buSzPts val="1400"/>
              <a:buChar char="○"/>
            </a:lvl5pPr>
            <a:lvl6pPr indent="-317500" lvl="5" marL="2743200" rtl="0">
              <a:lnSpc>
                <a:spcPct val="115000"/>
              </a:lnSpc>
              <a:spcBef>
                <a:spcPts val="1600"/>
              </a:spcBef>
              <a:spcAft>
                <a:spcPts val="0"/>
              </a:spcAft>
              <a:buSzPts val="1400"/>
              <a:buChar char="■"/>
            </a:lvl6pPr>
            <a:lvl7pPr indent="-317500" lvl="6" marL="3200400" rtl="0">
              <a:lnSpc>
                <a:spcPct val="115000"/>
              </a:lnSpc>
              <a:spcBef>
                <a:spcPts val="1600"/>
              </a:spcBef>
              <a:spcAft>
                <a:spcPts val="0"/>
              </a:spcAft>
              <a:buSzPts val="1400"/>
              <a:buChar char="●"/>
            </a:lvl7pPr>
            <a:lvl8pPr indent="-317500" lvl="7" marL="3657600" rtl="0">
              <a:lnSpc>
                <a:spcPct val="115000"/>
              </a:lnSpc>
              <a:spcBef>
                <a:spcPts val="1600"/>
              </a:spcBef>
              <a:spcAft>
                <a:spcPts val="0"/>
              </a:spcAft>
              <a:buSzPts val="1400"/>
              <a:buChar char="○"/>
            </a:lvl8pPr>
            <a:lvl9pPr indent="-317500" lvl="8" marL="4114800" rtl="0">
              <a:lnSpc>
                <a:spcPct val="115000"/>
              </a:lnSpc>
              <a:spcBef>
                <a:spcPts val="1600"/>
              </a:spcBef>
              <a:spcAft>
                <a:spcPts val="1600"/>
              </a:spcAft>
              <a:buSzPts val="1400"/>
              <a:buChar cha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Numbers and text 1">
  <p:cSld name="TITLE_AND_TWO_COLUMNS_1">
    <p:spTree>
      <p:nvGrpSpPr>
        <p:cNvPr id="409" name="Shape 934"/>
        <p:cNvGrpSpPr/>
        <p:nvPr/>
      </p:nvGrpSpPr>
      <p:grpSpPr>
        <a:xfrm>
          <a:off x="0" y="0"/>
          <a:ext cx="0" cy="0"/>
          <a:chOff x="0" y="0"/>
          <a:chExt cx="0" cy="0"/>
        </a:xfrm>
      </p:grpSpPr>
      <p:grpSp>
        <p:nvGrpSpPr>
          <p:cNvPr id="410" name="Google Shape;935;p31"/>
          <p:cNvGrpSpPr/>
          <p:nvPr/>
        </p:nvGrpSpPr>
        <p:grpSpPr>
          <a:xfrm>
            <a:off x="0" y="0"/>
            <a:ext cx="9144000" cy="5143500"/>
            <a:chOff x="0" y="0"/>
            <a:chExt cx="9144000" cy="5143500"/>
          </a:xfrm>
        </p:grpSpPr>
        <p:sp>
          <p:nvSpPr>
            <p:cNvPr id="1049641" name="Google Shape;936;p31"/>
            <p:cNvSpPr/>
            <p:nvPr/>
          </p:nvSpPr>
          <p:spPr>
            <a:xfrm>
              <a:off x="0" y="0"/>
              <a:ext cx="9144000" cy="5143500"/>
            </a:xfrm>
            <a:prstGeom prst="rect"/>
            <a:gradFill>
              <a:gsLst>
                <a:gs pos="0">
                  <a:srgbClr val="20F8FD">
                    <a:alpha val="28627"/>
                  </a:srgbClr>
                </a:gs>
                <a:gs pos="50000">
                  <a:srgbClr val="0182AA">
                    <a:alpha val="35686"/>
                  </a:srgbClr>
                </a:gs>
                <a:gs pos="75000">
                  <a:srgbClr val="022E88">
                    <a:alpha val="34509"/>
                  </a:srgbClr>
                </a:gs>
                <a:gs pos="100000">
                  <a:srgbClr val="012060">
                    <a:alpha val="60392"/>
                  </a:srgbClr>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42" name="Google Shape;937;p31"/>
            <p:cNvSpPr/>
            <p:nvPr/>
          </p:nvSpPr>
          <p:spPr>
            <a:xfrm>
              <a:off x="0" y="0"/>
              <a:ext cx="9144000" cy="5143500"/>
            </a:xfrm>
            <a:prstGeom prst="rect"/>
            <a:gradFill>
              <a:gsLst>
                <a:gs pos="0">
                  <a:srgbClr val="748BFF">
                    <a:alpha val="0"/>
                  </a:srgbClr>
                </a:gs>
                <a:gs pos="50000">
                  <a:srgbClr val="F3F3F3">
                    <a:alpha val="0"/>
                  </a:srgbClr>
                </a:gs>
                <a:gs pos="100000">
                  <a:srgbClr val="7659FF">
                    <a:alpha val="77254"/>
                  </a:srgbClr>
                </a:gs>
              </a:gsLst>
              <a:lin ang="0"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411" name="Google Shape;938;p31"/>
          <p:cNvGrpSpPr/>
          <p:nvPr/>
        </p:nvGrpSpPr>
        <p:grpSpPr>
          <a:xfrm>
            <a:off x="-57340" y="-86000"/>
            <a:ext cx="9209740" cy="5293875"/>
            <a:chOff x="-57340" y="-86000"/>
            <a:chExt cx="9209740" cy="5293875"/>
          </a:xfrm>
        </p:grpSpPr>
        <p:cxnSp>
          <p:nvCxnSpPr>
            <p:cNvPr id="3145932" name="Google Shape;939;p31"/>
            <p:cNvCxnSpPr>
              <a:cxnSpLocks/>
            </p:cNvCxnSpPr>
            <p:nvPr/>
          </p:nvCxnSpPr>
          <p:spPr>
            <a:xfrm flipH="1">
              <a:off x="-38625" y="-86000"/>
              <a:ext cx="879000" cy="2615400"/>
            </a:xfrm>
            <a:prstGeom prst="straightConnector1"/>
            <a:noFill/>
            <a:ln w="9525" cap="rnd" cmpd="sng">
              <a:solidFill>
                <a:schemeClr val="accent4"/>
              </a:solidFill>
              <a:prstDash val="solid"/>
              <a:round/>
              <a:headEnd type="none" w="med" len="med"/>
              <a:tailEnd type="none" w="med" len="med"/>
            </a:ln>
          </p:spPr>
        </p:cxnSp>
        <p:cxnSp>
          <p:nvCxnSpPr>
            <p:cNvPr id="3145933" name="Google Shape;940;p31"/>
            <p:cNvCxnSpPr>
              <a:cxnSpLocks/>
            </p:cNvCxnSpPr>
            <p:nvPr/>
          </p:nvCxnSpPr>
          <p:spPr>
            <a:xfrm>
              <a:off x="2100" y="224950"/>
              <a:ext cx="9150300" cy="168300"/>
            </a:xfrm>
            <a:prstGeom prst="straightConnector1"/>
            <a:noFill/>
            <a:ln w="9525" cap="rnd" cmpd="sng">
              <a:solidFill>
                <a:schemeClr val="accent4"/>
              </a:solidFill>
              <a:prstDash val="solid"/>
              <a:round/>
              <a:headEnd type="none" w="med" len="med"/>
              <a:tailEnd type="none" w="med" len="med"/>
            </a:ln>
          </p:spPr>
        </p:cxnSp>
        <p:cxnSp>
          <p:nvCxnSpPr>
            <p:cNvPr id="3145934" name="Google Shape;941;p31"/>
            <p:cNvCxnSpPr>
              <a:cxnSpLocks/>
            </p:cNvCxnSpPr>
            <p:nvPr/>
          </p:nvCxnSpPr>
          <p:spPr>
            <a:xfrm>
              <a:off x="7997725" y="-37700"/>
              <a:ext cx="1153800" cy="3187200"/>
            </a:xfrm>
            <a:prstGeom prst="straightConnector1"/>
            <a:noFill/>
            <a:ln w="9525" cap="rnd" cmpd="sng">
              <a:solidFill>
                <a:schemeClr val="accent4"/>
              </a:solidFill>
              <a:prstDash val="solid"/>
              <a:round/>
              <a:headEnd type="none" w="med" len="med"/>
              <a:tailEnd type="none" w="med" len="med"/>
            </a:ln>
          </p:spPr>
        </p:cxnSp>
        <p:cxnSp>
          <p:nvCxnSpPr>
            <p:cNvPr id="3145935" name="Google Shape;942;p31"/>
            <p:cNvCxnSpPr>
              <a:cxnSpLocks/>
            </p:cNvCxnSpPr>
            <p:nvPr/>
          </p:nvCxnSpPr>
          <p:spPr>
            <a:xfrm>
              <a:off x="-11075" y="1777375"/>
              <a:ext cx="1284900" cy="3430500"/>
            </a:xfrm>
            <a:prstGeom prst="straightConnector1"/>
            <a:noFill/>
            <a:ln w="9525" cap="rnd" cmpd="sng">
              <a:solidFill>
                <a:schemeClr val="accent4"/>
              </a:solidFill>
              <a:prstDash val="solid"/>
              <a:round/>
              <a:headEnd type="none" w="med" len="med"/>
              <a:tailEnd type="none" w="med" len="med"/>
            </a:ln>
          </p:spPr>
        </p:cxnSp>
        <p:cxnSp>
          <p:nvCxnSpPr>
            <p:cNvPr id="3145936" name="Google Shape;943;p31"/>
            <p:cNvCxnSpPr>
              <a:cxnSpLocks/>
            </p:cNvCxnSpPr>
            <p:nvPr/>
          </p:nvCxnSpPr>
          <p:spPr>
            <a:xfrm>
              <a:off x="-30475" y="4227975"/>
              <a:ext cx="3823500" cy="929400"/>
            </a:xfrm>
            <a:prstGeom prst="straightConnector1"/>
            <a:noFill/>
            <a:ln w="9525" cap="rnd" cmpd="sng">
              <a:solidFill>
                <a:schemeClr val="accent4"/>
              </a:solidFill>
              <a:prstDash val="solid"/>
              <a:round/>
              <a:headEnd type="none" w="med" len="med"/>
              <a:tailEnd type="none" w="med" len="med"/>
            </a:ln>
          </p:spPr>
        </p:cxnSp>
        <p:grpSp>
          <p:nvGrpSpPr>
            <p:cNvPr id="412" name="Google Shape;944;p31"/>
            <p:cNvGrpSpPr/>
            <p:nvPr/>
          </p:nvGrpSpPr>
          <p:grpSpPr>
            <a:xfrm>
              <a:off x="525404" y="45408"/>
              <a:ext cx="389178" cy="389178"/>
              <a:chOff x="-83525" y="4333650"/>
              <a:chExt cx="539700" cy="539700"/>
            </a:xfrm>
          </p:grpSpPr>
          <p:sp>
            <p:nvSpPr>
              <p:cNvPr id="1049643" name="Google Shape;945;p31"/>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44" name="Google Shape;946;p31"/>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413" name="Google Shape;947;p31"/>
            <p:cNvGrpSpPr/>
            <p:nvPr/>
          </p:nvGrpSpPr>
          <p:grpSpPr>
            <a:xfrm>
              <a:off x="7894902" y="126998"/>
              <a:ext cx="482600" cy="482600"/>
              <a:chOff x="-83525" y="4333650"/>
              <a:chExt cx="539700" cy="539700"/>
            </a:xfrm>
          </p:grpSpPr>
          <p:sp>
            <p:nvSpPr>
              <p:cNvPr id="1049645" name="Google Shape;948;p31"/>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46" name="Google Shape;949;p31"/>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414" name="Google Shape;950;p31"/>
            <p:cNvGrpSpPr/>
            <p:nvPr/>
          </p:nvGrpSpPr>
          <p:grpSpPr>
            <a:xfrm>
              <a:off x="8668547" y="2101235"/>
              <a:ext cx="344976" cy="344976"/>
              <a:chOff x="-83525" y="4333650"/>
              <a:chExt cx="539700" cy="539700"/>
            </a:xfrm>
          </p:grpSpPr>
          <p:sp>
            <p:nvSpPr>
              <p:cNvPr id="1049647" name="Google Shape;951;p31"/>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48" name="Google Shape;952;p31"/>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415" name="Google Shape;953;p31"/>
            <p:cNvGrpSpPr/>
            <p:nvPr/>
          </p:nvGrpSpPr>
          <p:grpSpPr>
            <a:xfrm>
              <a:off x="758689" y="4234211"/>
              <a:ext cx="482600" cy="482600"/>
              <a:chOff x="-83525" y="4333650"/>
              <a:chExt cx="539700" cy="539700"/>
            </a:xfrm>
          </p:grpSpPr>
          <p:sp>
            <p:nvSpPr>
              <p:cNvPr id="1049649" name="Google Shape;954;p31"/>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50" name="Google Shape;955;p31"/>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416" name="Google Shape;956;p31"/>
            <p:cNvGrpSpPr/>
            <p:nvPr/>
          </p:nvGrpSpPr>
          <p:grpSpPr>
            <a:xfrm>
              <a:off x="-57340" y="1926598"/>
              <a:ext cx="344976" cy="344976"/>
              <a:chOff x="-83525" y="4333650"/>
              <a:chExt cx="539700" cy="539700"/>
            </a:xfrm>
          </p:grpSpPr>
          <p:sp>
            <p:nvSpPr>
              <p:cNvPr id="1049651" name="Google Shape;957;p31"/>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52" name="Google Shape;958;p31"/>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sp>
        <p:nvSpPr>
          <p:cNvPr id="1049653" name="Google Shape;959;p31"/>
          <p:cNvSpPr txBox="1">
            <a:spLocks noGrp="1"/>
          </p:cNvSpPr>
          <p:nvPr>
            <p:ph type="subTitle" idx="1"/>
          </p:nvPr>
        </p:nvSpPr>
        <p:spPr>
          <a:xfrm>
            <a:off x="720000" y="2996988"/>
            <a:ext cx="2239500" cy="781500"/>
          </a:xfrm>
          <a:prstGeom prst="rect"/>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lvl1pPr>
            <a:lvl2pPr algn="ctr" lvl="1" rtl="0">
              <a:lnSpc>
                <a:spcPct val="100000"/>
              </a:lnSpc>
              <a:spcBef>
                <a:spcPts val="0"/>
              </a:spcBef>
              <a:spcAft>
                <a:spcPts val="0"/>
              </a:spcAft>
              <a:buSzPts val="1400"/>
              <a:buNone/>
            </a:lvl2pPr>
            <a:lvl3pPr algn="ctr" lvl="2" rtl="0">
              <a:lnSpc>
                <a:spcPct val="100000"/>
              </a:lnSpc>
              <a:spcBef>
                <a:spcPts val="1600"/>
              </a:spcBef>
              <a:spcAft>
                <a:spcPts val="0"/>
              </a:spcAft>
              <a:buSzPts val="1400"/>
              <a:buNone/>
            </a:lvl3pPr>
            <a:lvl4pPr algn="ctr" lvl="3" rtl="0">
              <a:lnSpc>
                <a:spcPct val="100000"/>
              </a:lnSpc>
              <a:spcBef>
                <a:spcPts val="1600"/>
              </a:spcBef>
              <a:spcAft>
                <a:spcPts val="0"/>
              </a:spcAft>
              <a:buSzPts val="1400"/>
              <a:buNone/>
            </a:lvl4pPr>
            <a:lvl5pPr algn="ctr" lvl="4" rtl="0">
              <a:lnSpc>
                <a:spcPct val="100000"/>
              </a:lnSpc>
              <a:spcBef>
                <a:spcPts val="1600"/>
              </a:spcBef>
              <a:spcAft>
                <a:spcPts val="0"/>
              </a:spcAft>
              <a:buSzPts val="1400"/>
              <a:buNone/>
            </a:lvl5pPr>
            <a:lvl6pPr algn="ctr" lvl="5" rtl="0">
              <a:lnSpc>
                <a:spcPct val="100000"/>
              </a:lnSpc>
              <a:spcBef>
                <a:spcPts val="1600"/>
              </a:spcBef>
              <a:spcAft>
                <a:spcPts val="0"/>
              </a:spcAft>
              <a:buSzPts val="1400"/>
              <a:buNone/>
            </a:lvl6pPr>
            <a:lvl7pPr algn="ctr" lvl="6" rtl="0">
              <a:lnSpc>
                <a:spcPct val="100000"/>
              </a:lnSpc>
              <a:spcBef>
                <a:spcPts val="1600"/>
              </a:spcBef>
              <a:spcAft>
                <a:spcPts val="0"/>
              </a:spcAft>
              <a:buSzPts val="1400"/>
              <a:buNone/>
            </a:lvl7pPr>
            <a:lvl8pPr algn="ctr" lvl="7" rtl="0">
              <a:lnSpc>
                <a:spcPct val="100000"/>
              </a:lnSpc>
              <a:spcBef>
                <a:spcPts val="1600"/>
              </a:spcBef>
              <a:spcAft>
                <a:spcPts val="0"/>
              </a:spcAft>
              <a:buSzPts val="1400"/>
              <a:buNone/>
            </a:lvl8pPr>
            <a:lvl9pPr algn="ctr" lvl="8" rtl="0">
              <a:lnSpc>
                <a:spcPct val="100000"/>
              </a:lnSpc>
              <a:spcBef>
                <a:spcPts val="1600"/>
              </a:spcBef>
              <a:spcAft>
                <a:spcPts val="1600"/>
              </a:spcAft>
              <a:buSzPts val="1400"/>
              <a:buNone/>
            </a:lvl9pPr>
          </a:lstStyle>
          <a:p/>
        </p:txBody>
      </p:sp>
      <p:sp>
        <p:nvSpPr>
          <p:cNvPr id="1049654" name="Google Shape;960;p31"/>
          <p:cNvSpPr txBox="1">
            <a:spLocks noGrp="1"/>
          </p:cNvSpPr>
          <p:nvPr>
            <p:ph type="subTitle" idx="2"/>
          </p:nvPr>
        </p:nvSpPr>
        <p:spPr>
          <a:xfrm>
            <a:off x="6212450" y="2996988"/>
            <a:ext cx="2239500" cy="781500"/>
          </a:xfrm>
          <a:prstGeom prst="rect"/>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lvl1pPr>
            <a:lvl2pPr algn="ctr" lvl="1" rtl="0">
              <a:lnSpc>
                <a:spcPct val="100000"/>
              </a:lnSpc>
              <a:spcBef>
                <a:spcPts val="0"/>
              </a:spcBef>
              <a:spcAft>
                <a:spcPts val="0"/>
              </a:spcAft>
              <a:buSzPts val="1400"/>
              <a:buNone/>
            </a:lvl2pPr>
            <a:lvl3pPr algn="ctr" lvl="2" rtl="0">
              <a:lnSpc>
                <a:spcPct val="100000"/>
              </a:lnSpc>
              <a:spcBef>
                <a:spcPts val="1600"/>
              </a:spcBef>
              <a:spcAft>
                <a:spcPts val="0"/>
              </a:spcAft>
              <a:buSzPts val="1400"/>
              <a:buNone/>
            </a:lvl3pPr>
            <a:lvl4pPr algn="ctr" lvl="3" rtl="0">
              <a:lnSpc>
                <a:spcPct val="100000"/>
              </a:lnSpc>
              <a:spcBef>
                <a:spcPts val="1600"/>
              </a:spcBef>
              <a:spcAft>
                <a:spcPts val="0"/>
              </a:spcAft>
              <a:buSzPts val="1400"/>
              <a:buNone/>
            </a:lvl4pPr>
            <a:lvl5pPr algn="ctr" lvl="4" rtl="0">
              <a:lnSpc>
                <a:spcPct val="100000"/>
              </a:lnSpc>
              <a:spcBef>
                <a:spcPts val="1600"/>
              </a:spcBef>
              <a:spcAft>
                <a:spcPts val="0"/>
              </a:spcAft>
              <a:buSzPts val="1400"/>
              <a:buNone/>
            </a:lvl5pPr>
            <a:lvl6pPr algn="ctr" lvl="5" rtl="0">
              <a:lnSpc>
                <a:spcPct val="100000"/>
              </a:lnSpc>
              <a:spcBef>
                <a:spcPts val="1600"/>
              </a:spcBef>
              <a:spcAft>
                <a:spcPts val="0"/>
              </a:spcAft>
              <a:buSzPts val="1400"/>
              <a:buNone/>
            </a:lvl6pPr>
            <a:lvl7pPr algn="ctr" lvl="6" rtl="0">
              <a:lnSpc>
                <a:spcPct val="100000"/>
              </a:lnSpc>
              <a:spcBef>
                <a:spcPts val="1600"/>
              </a:spcBef>
              <a:spcAft>
                <a:spcPts val="0"/>
              </a:spcAft>
              <a:buSzPts val="1400"/>
              <a:buNone/>
            </a:lvl7pPr>
            <a:lvl8pPr algn="ctr" lvl="7" rtl="0">
              <a:lnSpc>
                <a:spcPct val="100000"/>
              </a:lnSpc>
              <a:spcBef>
                <a:spcPts val="1600"/>
              </a:spcBef>
              <a:spcAft>
                <a:spcPts val="0"/>
              </a:spcAft>
              <a:buSzPts val="1400"/>
              <a:buNone/>
            </a:lvl8pPr>
            <a:lvl9pPr algn="ctr" lvl="8" rtl="0">
              <a:lnSpc>
                <a:spcPct val="100000"/>
              </a:lnSpc>
              <a:spcBef>
                <a:spcPts val="1600"/>
              </a:spcBef>
              <a:spcAft>
                <a:spcPts val="1600"/>
              </a:spcAft>
              <a:buSzPts val="1400"/>
              <a:buNone/>
            </a:lvl9pPr>
          </a:lstStyle>
          <a:p/>
        </p:txBody>
      </p:sp>
      <p:sp>
        <p:nvSpPr>
          <p:cNvPr id="1049655" name="Google Shape;961;p31"/>
          <p:cNvSpPr txBox="1">
            <a:spLocks noGrp="1"/>
          </p:cNvSpPr>
          <p:nvPr>
            <p:ph type="title" hasCustomPrompt="1"/>
          </p:nvPr>
        </p:nvSpPr>
        <p:spPr>
          <a:xfrm>
            <a:off x="720000" y="2031948"/>
            <a:ext cx="2239500" cy="1113900"/>
          </a:xfrm>
          <a:prstGeom prst="rect"/>
          <a:noFill/>
          <a:ln>
            <a:noFill/>
          </a:ln>
        </p:spPr>
        <p:txBody>
          <a:bodyPr anchor="ctr" anchorCtr="0" bIns="91425" lIns="91425" rIns="91425" spcFirstLastPara="1" tIns="91425" wrap="square">
            <a:noAutofit/>
          </a:bodyPr>
          <a:lstStyle>
            <a:lvl1pPr algn="ctr" lvl="0" rtl="0">
              <a:spcBef>
                <a:spcPts val="0"/>
              </a:spcBef>
              <a:spcAft>
                <a:spcPts val="0"/>
              </a:spcAft>
              <a:buSzPts val="6200"/>
              <a:buNone/>
              <a:defRPr sz="6200">
                <a:solidFill>
                  <a:schemeClr val="accent4"/>
                </a:solidFill>
              </a:defRPr>
            </a:lvl1pPr>
            <a:lvl2pPr algn="ctr" lvl="1" rtl="0">
              <a:spcBef>
                <a:spcPts val="0"/>
              </a:spcBef>
              <a:spcAft>
                <a:spcPts val="0"/>
              </a:spcAft>
              <a:buSzPts val="6200"/>
              <a:buNone/>
              <a:defRPr sz="6200"/>
            </a:lvl2pPr>
            <a:lvl3pPr algn="ctr" lvl="2" rtl="0">
              <a:spcBef>
                <a:spcPts val="0"/>
              </a:spcBef>
              <a:spcAft>
                <a:spcPts val="0"/>
              </a:spcAft>
              <a:buSzPts val="6200"/>
              <a:buNone/>
              <a:defRPr sz="6200"/>
            </a:lvl3pPr>
            <a:lvl4pPr algn="ctr" lvl="3" rtl="0">
              <a:spcBef>
                <a:spcPts val="0"/>
              </a:spcBef>
              <a:spcAft>
                <a:spcPts val="0"/>
              </a:spcAft>
              <a:buSzPts val="6200"/>
              <a:buNone/>
              <a:defRPr sz="6200"/>
            </a:lvl4pPr>
            <a:lvl5pPr algn="ctr" lvl="4" rtl="0">
              <a:spcBef>
                <a:spcPts val="0"/>
              </a:spcBef>
              <a:spcAft>
                <a:spcPts val="0"/>
              </a:spcAft>
              <a:buSzPts val="6200"/>
              <a:buNone/>
              <a:defRPr sz="6200"/>
            </a:lvl5pPr>
            <a:lvl6pPr algn="ctr" lvl="5" rtl="0">
              <a:spcBef>
                <a:spcPts val="0"/>
              </a:spcBef>
              <a:spcAft>
                <a:spcPts val="0"/>
              </a:spcAft>
              <a:buSzPts val="6200"/>
              <a:buNone/>
              <a:defRPr sz="6200"/>
            </a:lvl6pPr>
            <a:lvl7pPr algn="ctr" lvl="6" rtl="0">
              <a:spcBef>
                <a:spcPts val="0"/>
              </a:spcBef>
              <a:spcAft>
                <a:spcPts val="0"/>
              </a:spcAft>
              <a:buSzPts val="6200"/>
              <a:buNone/>
              <a:defRPr sz="6200"/>
            </a:lvl7pPr>
            <a:lvl8pPr algn="ctr" lvl="7" rtl="0">
              <a:spcBef>
                <a:spcPts val="0"/>
              </a:spcBef>
              <a:spcAft>
                <a:spcPts val="0"/>
              </a:spcAft>
              <a:buSzPts val="6200"/>
              <a:buNone/>
              <a:defRPr sz="6200"/>
            </a:lvl8pPr>
            <a:lvl9pPr algn="ctr" lvl="8" rtl="0">
              <a:spcBef>
                <a:spcPts val="0"/>
              </a:spcBef>
              <a:spcAft>
                <a:spcPts val="0"/>
              </a:spcAft>
              <a:buSzPts val="6200"/>
              <a:buNone/>
              <a:defRPr sz="6200"/>
            </a:lvl9pPr>
          </a:lstStyle>
          <a:p>
            <a:r>
              <a:t>xx%</a:t>
            </a:r>
          </a:p>
        </p:txBody>
      </p:sp>
      <p:sp>
        <p:nvSpPr>
          <p:cNvPr id="1049656" name="Google Shape;962;p31"/>
          <p:cNvSpPr txBox="1">
            <a:spLocks noGrp="1"/>
          </p:cNvSpPr>
          <p:nvPr>
            <p:ph type="title" idx="3" hasCustomPrompt="1"/>
          </p:nvPr>
        </p:nvSpPr>
        <p:spPr>
          <a:xfrm>
            <a:off x="6212450" y="2031948"/>
            <a:ext cx="2239500" cy="1113900"/>
          </a:xfrm>
          <a:prstGeom prst="rect"/>
          <a:noFill/>
          <a:ln>
            <a:noFill/>
          </a:ln>
        </p:spPr>
        <p:txBody>
          <a:bodyPr anchor="ctr" anchorCtr="0" bIns="91425" lIns="91425" rIns="91425" spcFirstLastPara="1" tIns="91425" wrap="square">
            <a:noAutofit/>
          </a:bodyPr>
          <a:lstStyle>
            <a:lvl1pPr algn="ctr" lvl="0" rtl="0">
              <a:spcBef>
                <a:spcPts val="0"/>
              </a:spcBef>
              <a:spcAft>
                <a:spcPts val="0"/>
              </a:spcAft>
              <a:buSzPts val="6200"/>
              <a:buNone/>
              <a:defRPr sz="6200"/>
            </a:lvl1pPr>
            <a:lvl2pPr algn="ctr" lvl="1" rtl="0">
              <a:spcBef>
                <a:spcPts val="0"/>
              </a:spcBef>
              <a:spcAft>
                <a:spcPts val="0"/>
              </a:spcAft>
              <a:buSzPts val="6200"/>
              <a:buNone/>
              <a:defRPr sz="6200"/>
            </a:lvl2pPr>
            <a:lvl3pPr algn="ctr" lvl="2" rtl="0">
              <a:spcBef>
                <a:spcPts val="0"/>
              </a:spcBef>
              <a:spcAft>
                <a:spcPts val="0"/>
              </a:spcAft>
              <a:buSzPts val="6200"/>
              <a:buNone/>
              <a:defRPr sz="6200"/>
            </a:lvl3pPr>
            <a:lvl4pPr algn="ctr" lvl="3" rtl="0">
              <a:spcBef>
                <a:spcPts val="0"/>
              </a:spcBef>
              <a:spcAft>
                <a:spcPts val="0"/>
              </a:spcAft>
              <a:buSzPts val="6200"/>
              <a:buNone/>
              <a:defRPr sz="6200"/>
            </a:lvl4pPr>
            <a:lvl5pPr algn="ctr" lvl="4" rtl="0">
              <a:spcBef>
                <a:spcPts val="0"/>
              </a:spcBef>
              <a:spcAft>
                <a:spcPts val="0"/>
              </a:spcAft>
              <a:buSzPts val="6200"/>
              <a:buNone/>
              <a:defRPr sz="6200"/>
            </a:lvl5pPr>
            <a:lvl6pPr algn="ctr" lvl="5" rtl="0">
              <a:spcBef>
                <a:spcPts val="0"/>
              </a:spcBef>
              <a:spcAft>
                <a:spcPts val="0"/>
              </a:spcAft>
              <a:buSzPts val="6200"/>
              <a:buNone/>
              <a:defRPr sz="6200"/>
            </a:lvl6pPr>
            <a:lvl7pPr algn="ctr" lvl="6" rtl="0">
              <a:spcBef>
                <a:spcPts val="0"/>
              </a:spcBef>
              <a:spcAft>
                <a:spcPts val="0"/>
              </a:spcAft>
              <a:buSzPts val="6200"/>
              <a:buNone/>
              <a:defRPr sz="6200"/>
            </a:lvl7pPr>
            <a:lvl8pPr algn="ctr" lvl="7" rtl="0">
              <a:spcBef>
                <a:spcPts val="0"/>
              </a:spcBef>
              <a:spcAft>
                <a:spcPts val="0"/>
              </a:spcAft>
              <a:buSzPts val="6200"/>
              <a:buNone/>
              <a:defRPr sz="6200"/>
            </a:lvl8pPr>
            <a:lvl9pPr algn="ctr" lvl="8" rtl="0">
              <a:spcBef>
                <a:spcPts val="0"/>
              </a:spcBef>
              <a:spcAft>
                <a:spcPts val="0"/>
              </a:spcAft>
              <a:buSzPts val="6200"/>
              <a:buNone/>
              <a:defRPr sz="6200"/>
            </a:lvl9pPr>
          </a:lstStyle>
          <a:p>
            <a:r>
              <a:t>xx%</a:t>
            </a:r>
          </a:p>
        </p:txBody>
      </p:sp>
      <p:sp>
        <p:nvSpPr>
          <p:cNvPr id="1049657" name="Google Shape;963;p31"/>
          <p:cNvSpPr txBox="1">
            <a:spLocks noGrp="1"/>
          </p:cNvSpPr>
          <p:nvPr>
            <p:ph type="title" idx="4"/>
          </p:nvPr>
        </p:nvSpPr>
        <p:spPr>
          <a:xfrm>
            <a:off x="720000" y="540000"/>
            <a:ext cx="7704000" cy="634500"/>
          </a:xfrm>
          <a:prstGeom prst="rect"/>
        </p:spPr>
        <p:txBody>
          <a:bodyPr anchor="t" anchorCtr="0" bIns="91425" lIns="91425" rIns="91425" spcFirstLastPara="1" tIns="91425" wrap="square">
            <a:noAutofit/>
          </a:bodyPr>
          <a:lstStyle>
            <a:lvl1pPr lvl="0" rtl="0">
              <a:spcBef>
                <a:spcPts val="0"/>
              </a:spcBef>
              <a:spcAft>
                <a:spcPts val="0"/>
              </a:spcAft>
              <a:buSzPts val="3100"/>
              <a:buNone/>
            </a:lvl1pPr>
            <a:lvl2pPr lvl="1" rtl="0">
              <a:spcBef>
                <a:spcPts val="0"/>
              </a:spcBef>
              <a:spcAft>
                <a:spcPts val="0"/>
              </a:spcAft>
              <a:buSzPts val="3100"/>
              <a:buNone/>
            </a:lvl2pPr>
            <a:lvl3pPr lvl="2" rtl="0">
              <a:spcBef>
                <a:spcPts val="0"/>
              </a:spcBef>
              <a:spcAft>
                <a:spcPts val="0"/>
              </a:spcAft>
              <a:buSzPts val="3100"/>
              <a:buNone/>
            </a:lvl3pPr>
            <a:lvl4pPr lvl="3" rtl="0">
              <a:spcBef>
                <a:spcPts val="0"/>
              </a:spcBef>
              <a:spcAft>
                <a:spcPts val="0"/>
              </a:spcAft>
              <a:buSzPts val="3100"/>
              <a:buNone/>
            </a:lvl4pPr>
            <a:lvl5pPr lvl="4" rtl="0">
              <a:spcBef>
                <a:spcPts val="0"/>
              </a:spcBef>
              <a:spcAft>
                <a:spcPts val="0"/>
              </a:spcAft>
              <a:buSzPts val="3100"/>
              <a:buNone/>
            </a:lvl5pPr>
            <a:lvl6pPr lvl="5" rtl="0">
              <a:spcBef>
                <a:spcPts val="0"/>
              </a:spcBef>
              <a:spcAft>
                <a:spcPts val="0"/>
              </a:spcAft>
              <a:buSzPts val="3100"/>
              <a:buNone/>
            </a:lvl6pPr>
            <a:lvl7pPr lvl="6" rtl="0">
              <a:spcBef>
                <a:spcPts val="0"/>
              </a:spcBef>
              <a:spcAft>
                <a:spcPts val="0"/>
              </a:spcAft>
              <a:buSzPts val="3100"/>
              <a:buNone/>
            </a:lvl7pPr>
            <a:lvl8pPr lvl="7" rtl="0">
              <a:spcBef>
                <a:spcPts val="0"/>
              </a:spcBef>
              <a:spcAft>
                <a:spcPts val="0"/>
              </a:spcAft>
              <a:buSzPts val="3100"/>
              <a:buNone/>
            </a:lvl8pPr>
            <a:lvl9pPr lvl="8" rtl="0">
              <a:spcBef>
                <a:spcPts val="0"/>
              </a:spcBef>
              <a:spcAft>
                <a:spcPts val="0"/>
              </a:spcAft>
              <a:buSzPts val="3100"/>
              <a:buNone/>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hanks">
  <p:cSld name="BLANK_1_1_1_1_1_1_2">
    <p:spTree>
      <p:nvGrpSpPr>
        <p:cNvPr id="474" name="Shape 964"/>
        <p:cNvGrpSpPr/>
        <p:nvPr/>
      </p:nvGrpSpPr>
      <p:grpSpPr>
        <a:xfrm>
          <a:off x="0" y="0"/>
          <a:ext cx="0" cy="0"/>
          <a:chOff x="0" y="0"/>
          <a:chExt cx="0" cy="0"/>
        </a:xfrm>
      </p:grpSpPr>
      <p:grpSp>
        <p:nvGrpSpPr>
          <p:cNvPr id="475" name="Google Shape;965;p32"/>
          <p:cNvGrpSpPr/>
          <p:nvPr/>
        </p:nvGrpSpPr>
        <p:grpSpPr>
          <a:xfrm>
            <a:off x="0" y="0"/>
            <a:ext cx="9144000" cy="5143500"/>
            <a:chOff x="0" y="0"/>
            <a:chExt cx="9144000" cy="5143500"/>
          </a:xfrm>
        </p:grpSpPr>
        <p:sp>
          <p:nvSpPr>
            <p:cNvPr id="1049766" name="Google Shape;966;p32"/>
            <p:cNvSpPr/>
            <p:nvPr/>
          </p:nvSpPr>
          <p:spPr>
            <a:xfrm>
              <a:off x="0" y="0"/>
              <a:ext cx="9144000" cy="5143500"/>
            </a:xfrm>
            <a:prstGeom prst="rect"/>
            <a:gradFill>
              <a:gsLst>
                <a:gs pos="0">
                  <a:srgbClr val="20F8FD">
                    <a:alpha val="28627"/>
                  </a:srgbClr>
                </a:gs>
                <a:gs pos="50000">
                  <a:srgbClr val="0182AA">
                    <a:alpha val="35686"/>
                  </a:srgbClr>
                </a:gs>
                <a:gs pos="75000">
                  <a:srgbClr val="022E88">
                    <a:alpha val="34509"/>
                  </a:srgbClr>
                </a:gs>
                <a:gs pos="100000">
                  <a:srgbClr val="012060">
                    <a:alpha val="60392"/>
                  </a:srgbClr>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67" name="Google Shape;967;p32"/>
            <p:cNvSpPr/>
            <p:nvPr/>
          </p:nvSpPr>
          <p:spPr>
            <a:xfrm>
              <a:off x="0" y="0"/>
              <a:ext cx="9144000" cy="5143500"/>
            </a:xfrm>
            <a:prstGeom prst="rect"/>
            <a:gradFill>
              <a:gsLst>
                <a:gs pos="0">
                  <a:srgbClr val="748BFF">
                    <a:alpha val="0"/>
                  </a:srgbClr>
                </a:gs>
                <a:gs pos="50000">
                  <a:srgbClr val="F3F3F3">
                    <a:alpha val="0"/>
                  </a:srgbClr>
                </a:gs>
                <a:gs pos="100000">
                  <a:srgbClr val="7659FF">
                    <a:alpha val="77254"/>
                  </a:srgbClr>
                </a:gs>
              </a:gsLst>
              <a:lin ang="0"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768" name="Google Shape;968;p32"/>
          <p:cNvSpPr txBox="1"/>
          <p:nvPr/>
        </p:nvSpPr>
        <p:spPr>
          <a:xfrm>
            <a:off x="3925025" y="3203013"/>
            <a:ext cx="3216600" cy="700200"/>
          </a:xfrm>
          <a:prstGeom prst="rect"/>
          <a:noFill/>
          <a:ln>
            <a:noFill/>
          </a:ln>
        </p:spPr>
        <p:txBody>
          <a:bodyPr anchor="t" anchorCtr="0" bIns="91425" lIns="91425" rIns="91425" spcFirstLastPara="1" tIns="91425" wrap="square">
            <a:noAutofit/>
          </a:bodyPr>
          <a:p>
            <a:pPr algn="ctr" indent="0" lvl="0" marL="0" rtl="0">
              <a:spcBef>
                <a:spcPts val="300"/>
              </a:spcBef>
              <a:spcAft>
                <a:spcPts val="0"/>
              </a:spcAft>
              <a:buNone/>
            </a:pPr>
            <a:r>
              <a:rPr b="1" sz="1100" lang="en">
                <a:solidFill>
                  <a:schemeClr val="accent4"/>
                </a:solidFill>
                <a:latin typeface="Overpass"/>
                <a:ea typeface="Overpass"/>
                <a:cs typeface="Overpass"/>
                <a:sym typeface="Overpass"/>
              </a:rPr>
              <a:t>CREDITS:</a:t>
            </a:r>
            <a:r>
              <a:rPr sz="1100" lang="en">
                <a:solidFill>
                  <a:schemeClr val="accent4"/>
                </a:solidFill>
                <a:latin typeface="Overpass"/>
                <a:ea typeface="Overpass"/>
                <a:cs typeface="Overpass"/>
                <a:sym typeface="Overpass"/>
              </a:rPr>
              <a:t> </a:t>
            </a:r>
            <a:r>
              <a:rPr sz="1100" lang="en">
                <a:solidFill>
                  <a:schemeClr val="lt1"/>
                </a:solidFill>
                <a:latin typeface="Overpass"/>
                <a:ea typeface="Overpass"/>
                <a:cs typeface="Overpass"/>
                <a:sym typeface="Overpass"/>
              </a:rPr>
              <a:t>This presentation template was created by </a:t>
            </a:r>
            <a:r>
              <a:rPr b="1" sz="1100" lang="en">
                <a:solidFill>
                  <a:schemeClr val="accent4"/>
                </a:solidFill>
                <a:uFill>
                  <a:noFill/>
                </a:uFill>
                <a:latin typeface="Overpass"/>
                <a:ea typeface="Overpass"/>
                <a:cs typeface="Overpass"/>
                <a:sym typeface="Overpass"/>
                <a:hlinkClick r:id="rId1"/>
              </a:rPr>
              <a:t>Slidesgo</a:t>
            </a:r>
            <a:r>
              <a:rPr b="1" sz="1100" lang="en">
                <a:solidFill>
                  <a:schemeClr val="accent4"/>
                </a:solidFill>
                <a:latin typeface="Overpass"/>
                <a:ea typeface="Overpass"/>
                <a:cs typeface="Overpass"/>
                <a:sym typeface="Overpass"/>
              </a:rPr>
              <a:t>,</a:t>
            </a:r>
            <a:r>
              <a:rPr sz="1100" lang="en">
                <a:solidFill>
                  <a:schemeClr val="lt1"/>
                </a:solidFill>
                <a:latin typeface="Overpass"/>
                <a:ea typeface="Overpass"/>
                <a:cs typeface="Overpass"/>
                <a:sym typeface="Overpass"/>
              </a:rPr>
              <a:t> including icons by </a:t>
            </a:r>
            <a:r>
              <a:rPr b="1" sz="1100" lang="en">
                <a:solidFill>
                  <a:schemeClr val="accent4"/>
                </a:solidFill>
                <a:uFill>
                  <a:noFill/>
                </a:uFill>
                <a:latin typeface="Overpass"/>
                <a:ea typeface="Overpass"/>
                <a:cs typeface="Overpass"/>
                <a:sym typeface="Overpass"/>
                <a:hlinkClick r:id="rId2"/>
              </a:rPr>
              <a:t>Flaticon</a:t>
            </a:r>
            <a:r>
              <a:rPr b="1" sz="1100" lang="en">
                <a:solidFill>
                  <a:schemeClr val="accent4"/>
                </a:solidFill>
                <a:latin typeface="Overpass"/>
                <a:ea typeface="Overpass"/>
                <a:cs typeface="Overpass"/>
                <a:sym typeface="Overpass"/>
              </a:rPr>
              <a:t>,</a:t>
            </a:r>
            <a:r>
              <a:rPr sz="1100" lang="en">
                <a:solidFill>
                  <a:schemeClr val="lt1"/>
                </a:solidFill>
                <a:latin typeface="Overpass"/>
                <a:ea typeface="Overpass"/>
                <a:cs typeface="Overpass"/>
                <a:sym typeface="Overpass"/>
              </a:rPr>
              <a:t> and infographics &amp; images by </a:t>
            </a:r>
            <a:r>
              <a:rPr b="1" sz="1100" lang="en">
                <a:solidFill>
                  <a:schemeClr val="accent4"/>
                </a:solidFill>
                <a:uFill>
                  <a:noFill/>
                </a:uFill>
                <a:latin typeface="Overpass"/>
                <a:ea typeface="Overpass"/>
                <a:cs typeface="Overpass"/>
                <a:sym typeface="Overpass"/>
                <a:hlinkClick r:id="rId3"/>
              </a:rPr>
              <a:t>Freepik</a:t>
            </a:r>
            <a:endParaRPr b="1" sz="1100">
              <a:solidFill>
                <a:schemeClr val="accent4"/>
              </a:solidFill>
              <a:latin typeface="Overpass"/>
              <a:ea typeface="Overpass"/>
              <a:cs typeface="Overpass"/>
              <a:sym typeface="Overpass"/>
            </a:endParaRPr>
          </a:p>
        </p:txBody>
      </p:sp>
      <p:grpSp>
        <p:nvGrpSpPr>
          <p:cNvPr id="476" name="Google Shape;969;p32"/>
          <p:cNvGrpSpPr/>
          <p:nvPr/>
        </p:nvGrpSpPr>
        <p:grpSpPr>
          <a:xfrm>
            <a:off x="-198425" y="-124600"/>
            <a:ext cx="9393725" cy="5424592"/>
            <a:chOff x="-198425" y="-124600"/>
            <a:chExt cx="9393725" cy="5424592"/>
          </a:xfrm>
        </p:grpSpPr>
        <p:cxnSp>
          <p:nvCxnSpPr>
            <p:cNvPr id="3145964" name="Google Shape;970;p32"/>
            <p:cNvCxnSpPr>
              <a:cxnSpLocks/>
            </p:cNvCxnSpPr>
            <p:nvPr/>
          </p:nvCxnSpPr>
          <p:spPr>
            <a:xfrm>
              <a:off x="3506700" y="-28150"/>
              <a:ext cx="5688600" cy="327600"/>
            </a:xfrm>
            <a:prstGeom prst="straightConnector1"/>
            <a:noFill/>
            <a:ln w="9525" cap="rnd" cmpd="sng">
              <a:solidFill>
                <a:schemeClr val="accent4"/>
              </a:solidFill>
              <a:prstDash val="solid"/>
              <a:round/>
              <a:headEnd type="none" w="med" len="med"/>
              <a:tailEnd type="none" w="med" len="med"/>
            </a:ln>
          </p:spPr>
        </p:cxnSp>
        <p:cxnSp>
          <p:nvCxnSpPr>
            <p:cNvPr id="3145965" name="Google Shape;971;p32"/>
            <p:cNvCxnSpPr>
              <a:cxnSpLocks/>
            </p:cNvCxnSpPr>
            <p:nvPr/>
          </p:nvCxnSpPr>
          <p:spPr>
            <a:xfrm>
              <a:off x="8609300" y="-124600"/>
              <a:ext cx="526800" cy="2563800"/>
            </a:xfrm>
            <a:prstGeom prst="straightConnector1"/>
            <a:noFill/>
            <a:ln w="9525" cap="rnd" cmpd="sng">
              <a:solidFill>
                <a:schemeClr val="accent4"/>
              </a:solidFill>
              <a:prstDash val="solid"/>
              <a:round/>
              <a:headEnd type="none" w="med" len="med"/>
              <a:tailEnd type="none" w="med" len="med"/>
            </a:ln>
          </p:spPr>
        </p:cxnSp>
        <p:cxnSp>
          <p:nvCxnSpPr>
            <p:cNvPr id="3145966" name="Google Shape;972;p32"/>
            <p:cNvCxnSpPr>
              <a:cxnSpLocks/>
            </p:cNvCxnSpPr>
            <p:nvPr/>
          </p:nvCxnSpPr>
          <p:spPr>
            <a:xfrm rot="10800000" flipH="1">
              <a:off x="2703925" y="4662700"/>
              <a:ext cx="957600" cy="552600"/>
            </a:xfrm>
            <a:prstGeom prst="straightConnector1"/>
            <a:noFill/>
            <a:ln w="9525" cap="rnd" cmpd="sng">
              <a:solidFill>
                <a:schemeClr val="accent4"/>
              </a:solidFill>
              <a:prstDash val="solid"/>
              <a:round/>
              <a:headEnd type="none" w="med" len="med"/>
              <a:tailEnd type="none" w="med" len="med"/>
            </a:ln>
          </p:spPr>
        </p:cxnSp>
        <p:cxnSp>
          <p:nvCxnSpPr>
            <p:cNvPr id="3145967" name="Google Shape;973;p32"/>
            <p:cNvCxnSpPr>
              <a:cxnSpLocks/>
            </p:cNvCxnSpPr>
            <p:nvPr/>
          </p:nvCxnSpPr>
          <p:spPr>
            <a:xfrm>
              <a:off x="3173025" y="4643400"/>
              <a:ext cx="2210400" cy="546300"/>
            </a:xfrm>
            <a:prstGeom prst="straightConnector1"/>
            <a:noFill/>
            <a:ln w="9525" cap="rnd" cmpd="sng">
              <a:solidFill>
                <a:schemeClr val="accent4"/>
              </a:solidFill>
              <a:prstDash val="solid"/>
              <a:round/>
              <a:headEnd type="none" w="med" len="med"/>
              <a:tailEnd type="none" w="med" len="med"/>
            </a:ln>
          </p:spPr>
        </p:cxnSp>
        <p:cxnSp>
          <p:nvCxnSpPr>
            <p:cNvPr id="3145968" name="Google Shape;974;p32"/>
            <p:cNvCxnSpPr>
              <a:cxnSpLocks/>
            </p:cNvCxnSpPr>
            <p:nvPr/>
          </p:nvCxnSpPr>
          <p:spPr>
            <a:xfrm rot="10800000" flipH="1">
              <a:off x="4141900" y="4849025"/>
              <a:ext cx="5044200" cy="122100"/>
            </a:xfrm>
            <a:prstGeom prst="straightConnector1"/>
            <a:noFill/>
            <a:ln w="9525" cap="rnd" cmpd="sng">
              <a:solidFill>
                <a:schemeClr val="accent4"/>
              </a:solidFill>
              <a:prstDash val="solid"/>
              <a:round/>
              <a:headEnd type="none" w="med" len="med"/>
              <a:tailEnd type="none" w="med" len="med"/>
            </a:ln>
          </p:spPr>
        </p:cxnSp>
        <p:cxnSp>
          <p:nvCxnSpPr>
            <p:cNvPr id="3145969" name="Google Shape;975;p32"/>
            <p:cNvCxnSpPr>
              <a:cxnSpLocks/>
            </p:cNvCxnSpPr>
            <p:nvPr/>
          </p:nvCxnSpPr>
          <p:spPr>
            <a:xfrm>
              <a:off x="-198425" y="2876200"/>
              <a:ext cx="796800" cy="2339100"/>
            </a:xfrm>
            <a:prstGeom prst="straightConnector1"/>
            <a:noFill/>
            <a:ln w="9525" cap="rnd" cmpd="sng">
              <a:solidFill>
                <a:schemeClr val="accent4"/>
              </a:solidFill>
              <a:prstDash val="solid"/>
              <a:round/>
              <a:headEnd type="none" w="med" len="med"/>
              <a:tailEnd type="none" w="med" len="med"/>
            </a:ln>
          </p:spPr>
        </p:cxnSp>
        <p:cxnSp>
          <p:nvCxnSpPr>
            <p:cNvPr id="3145970" name="Google Shape;976;p32"/>
            <p:cNvCxnSpPr>
              <a:cxnSpLocks/>
            </p:cNvCxnSpPr>
            <p:nvPr/>
          </p:nvCxnSpPr>
          <p:spPr>
            <a:xfrm flipH="1">
              <a:off x="-146900" y="3737350"/>
              <a:ext cx="526800" cy="809700"/>
            </a:xfrm>
            <a:prstGeom prst="straightConnector1"/>
            <a:noFill/>
            <a:ln w="9525" cap="rnd" cmpd="sng">
              <a:solidFill>
                <a:schemeClr val="accent4"/>
              </a:solidFill>
              <a:prstDash val="solid"/>
              <a:round/>
              <a:headEnd type="none" w="med" len="med"/>
              <a:tailEnd type="none" w="med" len="med"/>
            </a:ln>
          </p:spPr>
        </p:cxnSp>
        <p:grpSp>
          <p:nvGrpSpPr>
            <p:cNvPr id="477" name="Google Shape;977;p32"/>
            <p:cNvGrpSpPr/>
            <p:nvPr/>
          </p:nvGrpSpPr>
          <p:grpSpPr>
            <a:xfrm>
              <a:off x="-165624" y="3659501"/>
              <a:ext cx="718341" cy="718341"/>
              <a:chOff x="-83525" y="4333650"/>
              <a:chExt cx="539700" cy="539700"/>
            </a:xfrm>
          </p:grpSpPr>
          <p:sp>
            <p:nvSpPr>
              <p:cNvPr id="1049769" name="Google Shape;978;p32"/>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70" name="Google Shape;979;p32"/>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478" name="Google Shape;980;p32"/>
            <p:cNvGrpSpPr/>
            <p:nvPr/>
          </p:nvGrpSpPr>
          <p:grpSpPr>
            <a:xfrm>
              <a:off x="3322345" y="4509449"/>
              <a:ext cx="419725" cy="419725"/>
              <a:chOff x="-83525" y="4333650"/>
              <a:chExt cx="539700" cy="539700"/>
            </a:xfrm>
          </p:grpSpPr>
          <p:sp>
            <p:nvSpPr>
              <p:cNvPr id="1049771" name="Google Shape;981;p32"/>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72" name="Google Shape;982;p32"/>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479" name="Google Shape;983;p32"/>
            <p:cNvGrpSpPr/>
            <p:nvPr/>
          </p:nvGrpSpPr>
          <p:grpSpPr>
            <a:xfrm>
              <a:off x="8475894" y="68867"/>
              <a:ext cx="419725" cy="419725"/>
              <a:chOff x="-83525" y="4333650"/>
              <a:chExt cx="539700" cy="539700"/>
            </a:xfrm>
          </p:grpSpPr>
          <p:sp>
            <p:nvSpPr>
              <p:cNvPr id="1049773" name="Google Shape;984;p32"/>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74" name="Google Shape;985;p32"/>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480" name="Google Shape;986;p32"/>
            <p:cNvGrpSpPr/>
            <p:nvPr/>
          </p:nvGrpSpPr>
          <p:grpSpPr>
            <a:xfrm>
              <a:off x="4154182" y="4629037"/>
              <a:ext cx="670955" cy="670955"/>
              <a:chOff x="-83525" y="4333650"/>
              <a:chExt cx="539700" cy="539700"/>
            </a:xfrm>
          </p:grpSpPr>
          <p:sp>
            <p:nvSpPr>
              <p:cNvPr id="1049775" name="Google Shape;987;p32"/>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76" name="Google Shape;988;p32"/>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sp>
        <p:nvSpPr>
          <p:cNvPr id="1049777" name="Google Shape;989;p32"/>
          <p:cNvSpPr txBox="1">
            <a:spLocks noGrp="1"/>
          </p:cNvSpPr>
          <p:nvPr>
            <p:ph type="ctrTitle"/>
          </p:nvPr>
        </p:nvSpPr>
        <p:spPr>
          <a:xfrm>
            <a:off x="3498300" y="705863"/>
            <a:ext cx="4070100" cy="1165200"/>
          </a:xfrm>
          <a:prstGeom prst="rect"/>
          <a:noFill/>
          <a:ln>
            <a:noFill/>
          </a:ln>
        </p:spPr>
        <p:txBody>
          <a:bodyPr anchor="b" anchorCtr="0" bIns="91425" lIns="91425" rIns="91425" spcFirstLastPara="1" tIns="91425" wrap="square">
            <a:noAutofit/>
          </a:bodyPr>
          <a:lstStyle>
            <a:lvl1pPr algn="ctr" lvl="0" rtl="0">
              <a:spcBef>
                <a:spcPts val="0"/>
              </a:spcBef>
              <a:spcAft>
                <a:spcPts val="0"/>
              </a:spcAft>
              <a:buSzPts val="5200"/>
              <a:buNone/>
              <a:defRPr sz="6500"/>
            </a:lvl1pPr>
            <a:lvl2pPr algn="ctr" lvl="1" rtl="0">
              <a:spcBef>
                <a:spcPts val="0"/>
              </a:spcBef>
              <a:spcAft>
                <a:spcPts val="0"/>
              </a:spcAft>
              <a:buSzPts val="5200"/>
              <a:buNone/>
              <a:defRPr sz="5200"/>
            </a:lvl2pPr>
            <a:lvl3pPr algn="ctr" lvl="2" rtl="0">
              <a:spcBef>
                <a:spcPts val="0"/>
              </a:spcBef>
              <a:spcAft>
                <a:spcPts val="0"/>
              </a:spcAft>
              <a:buSzPts val="5200"/>
              <a:buNone/>
              <a:defRPr sz="5200"/>
            </a:lvl3pPr>
            <a:lvl4pPr algn="ctr" lvl="3" rtl="0">
              <a:spcBef>
                <a:spcPts val="0"/>
              </a:spcBef>
              <a:spcAft>
                <a:spcPts val="0"/>
              </a:spcAft>
              <a:buSzPts val="5200"/>
              <a:buNone/>
              <a:defRPr sz="5200"/>
            </a:lvl4pPr>
            <a:lvl5pPr algn="ctr" lvl="4" rtl="0">
              <a:spcBef>
                <a:spcPts val="0"/>
              </a:spcBef>
              <a:spcAft>
                <a:spcPts val="0"/>
              </a:spcAft>
              <a:buSzPts val="5200"/>
              <a:buNone/>
              <a:defRPr sz="5200"/>
            </a:lvl5pPr>
            <a:lvl6pPr algn="ctr" lvl="5" rtl="0">
              <a:spcBef>
                <a:spcPts val="0"/>
              </a:spcBef>
              <a:spcAft>
                <a:spcPts val="0"/>
              </a:spcAft>
              <a:buSzPts val="5200"/>
              <a:buNone/>
              <a:defRPr sz="5200"/>
            </a:lvl6pPr>
            <a:lvl7pPr algn="ctr" lvl="6" rtl="0">
              <a:spcBef>
                <a:spcPts val="0"/>
              </a:spcBef>
              <a:spcAft>
                <a:spcPts val="0"/>
              </a:spcAft>
              <a:buSzPts val="5200"/>
              <a:buNone/>
              <a:defRPr sz="5200"/>
            </a:lvl7pPr>
            <a:lvl8pPr algn="ctr" lvl="7" rtl="0">
              <a:spcBef>
                <a:spcPts val="0"/>
              </a:spcBef>
              <a:spcAft>
                <a:spcPts val="0"/>
              </a:spcAft>
              <a:buSzPts val="5200"/>
              <a:buNone/>
              <a:defRPr sz="5200"/>
            </a:lvl8pPr>
            <a:lvl9pPr algn="ctr" lvl="8" rtl="0">
              <a:spcBef>
                <a:spcPts val="0"/>
              </a:spcBef>
              <a:spcAft>
                <a:spcPts val="0"/>
              </a:spcAft>
              <a:buSzPts val="5200"/>
              <a:buNone/>
              <a:defRPr sz="5200"/>
            </a:lvl9pPr>
          </a:lstStyle>
          <a:p/>
        </p:txBody>
      </p:sp>
      <p:sp>
        <p:nvSpPr>
          <p:cNvPr id="1049778" name="Google Shape;990;p32"/>
          <p:cNvSpPr txBox="1">
            <a:spLocks noGrp="1"/>
          </p:cNvSpPr>
          <p:nvPr>
            <p:ph type="subTitle" idx="1"/>
          </p:nvPr>
        </p:nvSpPr>
        <p:spPr>
          <a:xfrm>
            <a:off x="3924975" y="1898032"/>
            <a:ext cx="3216600" cy="1227900"/>
          </a:xfrm>
          <a:prstGeom prst="rect"/>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lvl1pPr>
            <a:lvl2pPr algn="ctr" lvl="1" rtl="0">
              <a:lnSpc>
                <a:spcPct val="100000"/>
              </a:lnSpc>
              <a:spcBef>
                <a:spcPts val="0"/>
              </a:spcBef>
              <a:spcAft>
                <a:spcPts val="0"/>
              </a:spcAft>
              <a:buSzPts val="1800"/>
              <a:buNone/>
              <a:defRPr sz="1800"/>
            </a:lvl2pPr>
            <a:lvl3pPr algn="ctr" lvl="2" rtl="0">
              <a:lnSpc>
                <a:spcPct val="100000"/>
              </a:lnSpc>
              <a:spcBef>
                <a:spcPts val="0"/>
              </a:spcBef>
              <a:spcAft>
                <a:spcPts val="0"/>
              </a:spcAft>
              <a:buSzPts val="1800"/>
              <a:buNone/>
              <a:defRPr sz="1800"/>
            </a:lvl3pPr>
            <a:lvl4pPr algn="ctr" lvl="3" rtl="0">
              <a:lnSpc>
                <a:spcPct val="100000"/>
              </a:lnSpc>
              <a:spcBef>
                <a:spcPts val="0"/>
              </a:spcBef>
              <a:spcAft>
                <a:spcPts val="0"/>
              </a:spcAft>
              <a:buSzPts val="1800"/>
              <a:buNone/>
              <a:defRPr sz="1800"/>
            </a:lvl4pPr>
            <a:lvl5pPr algn="ctr" lvl="4" rtl="0">
              <a:lnSpc>
                <a:spcPct val="100000"/>
              </a:lnSpc>
              <a:spcBef>
                <a:spcPts val="0"/>
              </a:spcBef>
              <a:spcAft>
                <a:spcPts val="0"/>
              </a:spcAft>
              <a:buSzPts val="1800"/>
              <a:buNone/>
              <a:defRPr sz="1800"/>
            </a:lvl5pPr>
            <a:lvl6pPr algn="ctr" lvl="5" rtl="0">
              <a:lnSpc>
                <a:spcPct val="100000"/>
              </a:lnSpc>
              <a:spcBef>
                <a:spcPts val="0"/>
              </a:spcBef>
              <a:spcAft>
                <a:spcPts val="0"/>
              </a:spcAft>
              <a:buSzPts val="1800"/>
              <a:buNone/>
              <a:defRPr sz="1800"/>
            </a:lvl6pPr>
            <a:lvl7pPr algn="ctr" lvl="6" rtl="0">
              <a:lnSpc>
                <a:spcPct val="100000"/>
              </a:lnSpc>
              <a:spcBef>
                <a:spcPts val="0"/>
              </a:spcBef>
              <a:spcAft>
                <a:spcPts val="0"/>
              </a:spcAft>
              <a:buSzPts val="1800"/>
              <a:buNone/>
              <a:defRPr sz="1800"/>
            </a:lvl7pPr>
            <a:lvl8pPr algn="ctr" lvl="7" rtl="0">
              <a:lnSpc>
                <a:spcPct val="100000"/>
              </a:lnSpc>
              <a:spcBef>
                <a:spcPts val="0"/>
              </a:spcBef>
              <a:spcAft>
                <a:spcPts val="0"/>
              </a:spcAft>
              <a:buSzPts val="1800"/>
              <a:buNone/>
              <a:defRPr sz="1800"/>
            </a:lvl8pPr>
            <a:lvl9pPr algn="ctr" lvl="8" rtl="0">
              <a:lnSpc>
                <a:spcPct val="100000"/>
              </a:lnSpc>
              <a:spcBef>
                <a:spcPts val="0"/>
              </a:spcBef>
              <a:spcAft>
                <a:spcPts val="0"/>
              </a:spcAft>
              <a:buSzPts val="1800"/>
              <a:buNone/>
              <a:defRPr sz="1800"/>
            </a:lvl9pPr>
          </a:lstStyle>
          <a:p/>
        </p:txBody>
      </p:sp>
      <p:sp>
        <p:nvSpPr>
          <p:cNvPr id="1049779" name="Google Shape;991;p32"/>
          <p:cNvSpPr txBox="1">
            <a:spLocks noGrp="1"/>
          </p:cNvSpPr>
          <p:nvPr>
            <p:ph type="subTitle" idx="2"/>
          </p:nvPr>
        </p:nvSpPr>
        <p:spPr>
          <a:xfrm rot="-962">
            <a:off x="3924975" y="4018388"/>
            <a:ext cx="3216600" cy="418800"/>
          </a:xfrm>
          <a:prstGeom prst="rect"/>
          <a:noFill/>
          <a:ln>
            <a:noFill/>
          </a:ln>
        </p:spPr>
        <p:txBody>
          <a:bodyPr anchor="t" anchorCtr="0" bIns="91425" lIns="91425" rIns="91425" spcFirstLastPara="1" tIns="91425" wrap="square">
            <a:noAutofit/>
          </a:bodyPr>
          <a:lstStyle>
            <a:lvl1pPr algn="ctr" lvl="0" rtl="0">
              <a:lnSpc>
                <a:spcPct val="100000"/>
              </a:lnSpc>
              <a:spcBef>
                <a:spcPts val="0"/>
              </a:spcBef>
              <a:spcAft>
                <a:spcPts val="0"/>
              </a:spcAft>
              <a:buClr>
                <a:schemeClr val="dk1"/>
              </a:buClr>
              <a:buSzPts val="1100"/>
              <a:buNone/>
            </a:lvl1pPr>
            <a:lvl2pPr algn="ctr" lvl="1" rtl="0">
              <a:lnSpc>
                <a:spcPct val="100000"/>
              </a:lnSpc>
              <a:spcBef>
                <a:spcPts val="0"/>
              </a:spcBef>
              <a:spcAft>
                <a:spcPts val="0"/>
              </a:spcAft>
              <a:buClr>
                <a:schemeClr val="dk1"/>
              </a:buClr>
              <a:buSzPts val="1100"/>
              <a:buNone/>
              <a:defRPr sz="1100">
                <a:solidFill>
                  <a:schemeClr val="dk1"/>
                </a:solidFill>
              </a:defRPr>
            </a:lvl2pPr>
            <a:lvl3pPr algn="ctr" lvl="2" rtl="0">
              <a:lnSpc>
                <a:spcPct val="100000"/>
              </a:lnSpc>
              <a:spcBef>
                <a:spcPts val="0"/>
              </a:spcBef>
              <a:spcAft>
                <a:spcPts val="0"/>
              </a:spcAft>
              <a:buClr>
                <a:schemeClr val="dk1"/>
              </a:buClr>
              <a:buSzPts val="1100"/>
              <a:buNone/>
              <a:defRPr sz="1100">
                <a:solidFill>
                  <a:schemeClr val="dk1"/>
                </a:solidFill>
              </a:defRPr>
            </a:lvl3pPr>
            <a:lvl4pPr algn="ctr" lvl="3" rtl="0">
              <a:lnSpc>
                <a:spcPct val="100000"/>
              </a:lnSpc>
              <a:spcBef>
                <a:spcPts val="0"/>
              </a:spcBef>
              <a:spcAft>
                <a:spcPts val="0"/>
              </a:spcAft>
              <a:buClr>
                <a:schemeClr val="dk1"/>
              </a:buClr>
              <a:buSzPts val="1100"/>
              <a:buNone/>
              <a:defRPr sz="1100">
                <a:solidFill>
                  <a:schemeClr val="dk1"/>
                </a:solidFill>
              </a:defRPr>
            </a:lvl4pPr>
            <a:lvl5pPr algn="ctr" lvl="4" rtl="0">
              <a:lnSpc>
                <a:spcPct val="100000"/>
              </a:lnSpc>
              <a:spcBef>
                <a:spcPts val="0"/>
              </a:spcBef>
              <a:spcAft>
                <a:spcPts val="0"/>
              </a:spcAft>
              <a:buClr>
                <a:schemeClr val="dk1"/>
              </a:buClr>
              <a:buSzPts val="1100"/>
              <a:buNone/>
              <a:defRPr sz="1100">
                <a:solidFill>
                  <a:schemeClr val="dk1"/>
                </a:solidFill>
              </a:defRPr>
            </a:lvl5pPr>
            <a:lvl6pPr algn="ctr" lvl="5" rtl="0">
              <a:lnSpc>
                <a:spcPct val="100000"/>
              </a:lnSpc>
              <a:spcBef>
                <a:spcPts val="0"/>
              </a:spcBef>
              <a:spcAft>
                <a:spcPts val="0"/>
              </a:spcAft>
              <a:buClr>
                <a:schemeClr val="dk1"/>
              </a:buClr>
              <a:buSzPts val="1100"/>
              <a:buNone/>
              <a:defRPr sz="1100">
                <a:solidFill>
                  <a:schemeClr val="dk1"/>
                </a:solidFill>
              </a:defRPr>
            </a:lvl6pPr>
            <a:lvl7pPr algn="ctr" lvl="6" rtl="0">
              <a:lnSpc>
                <a:spcPct val="100000"/>
              </a:lnSpc>
              <a:spcBef>
                <a:spcPts val="0"/>
              </a:spcBef>
              <a:spcAft>
                <a:spcPts val="0"/>
              </a:spcAft>
              <a:buClr>
                <a:schemeClr val="dk1"/>
              </a:buClr>
              <a:buSzPts val="1100"/>
              <a:buNone/>
              <a:defRPr sz="1100">
                <a:solidFill>
                  <a:schemeClr val="dk1"/>
                </a:solidFill>
              </a:defRPr>
            </a:lvl7pPr>
            <a:lvl8pPr algn="ctr" lvl="7" rtl="0">
              <a:lnSpc>
                <a:spcPct val="100000"/>
              </a:lnSpc>
              <a:spcBef>
                <a:spcPts val="0"/>
              </a:spcBef>
              <a:spcAft>
                <a:spcPts val="0"/>
              </a:spcAft>
              <a:buClr>
                <a:schemeClr val="dk1"/>
              </a:buClr>
              <a:buSzPts val="1100"/>
              <a:buNone/>
              <a:defRPr sz="1100">
                <a:solidFill>
                  <a:schemeClr val="dk1"/>
                </a:solidFill>
              </a:defRPr>
            </a:lvl8pPr>
            <a:lvl9pPr algn="ctr" lvl="8" rtl="0">
              <a:lnSpc>
                <a:spcPct val="100000"/>
              </a:lnSpc>
              <a:spcBef>
                <a:spcPts val="0"/>
              </a:spcBef>
              <a:spcAft>
                <a:spcPts val="0"/>
              </a:spcAft>
              <a:buClr>
                <a:schemeClr val="dk1"/>
              </a:buClr>
              <a:buSzPts val="1100"/>
              <a:buNone/>
              <a:defRPr sz="1100">
                <a:solidFill>
                  <a:schemeClr val="dk1"/>
                </a:solidFill>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499" name="Shape 992"/>
        <p:cNvGrpSpPr/>
        <p:nvPr/>
      </p:nvGrpSpPr>
      <p:grpSpPr>
        <a:xfrm>
          <a:off x="0" y="0"/>
          <a:ext cx="0" cy="0"/>
          <a:chOff x="0" y="0"/>
          <a:chExt cx="0" cy="0"/>
        </a:xfrm>
      </p:grpSpPr>
      <p:sp>
        <p:nvSpPr>
          <p:cNvPr id="1049948" name="Google Shape;993;p33"/>
          <p:cNvSpPr/>
          <p:nvPr/>
        </p:nvSpPr>
        <p:spPr>
          <a:xfrm>
            <a:off x="0" y="0"/>
            <a:ext cx="9144000" cy="5143500"/>
          </a:xfrm>
          <a:prstGeom prst="rect"/>
          <a:gradFill>
            <a:gsLst>
              <a:gs pos="0">
                <a:srgbClr val="748BFF">
                  <a:alpha val="0"/>
                </a:srgbClr>
              </a:gs>
              <a:gs pos="50000">
                <a:srgbClr val="748BFF">
                  <a:alpha val="53333"/>
                </a:srgbClr>
              </a:gs>
              <a:gs pos="100000">
                <a:srgbClr val="006AFF">
                  <a:alpha val="54117"/>
                </a:srgbClr>
              </a:gs>
            </a:gsLst>
            <a:lin ang="0"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ackground 1">
  <p:cSld name="BLANK_1_1_1_2_1_1_2">
    <p:spTree>
      <p:nvGrpSpPr>
        <p:cNvPr id="501" name="Shape 994"/>
        <p:cNvGrpSpPr/>
        <p:nvPr/>
      </p:nvGrpSpPr>
      <p:grpSpPr>
        <a:xfrm>
          <a:off x="0" y="0"/>
          <a:ext cx="0" cy="0"/>
          <a:chOff x="0" y="0"/>
          <a:chExt cx="0" cy="0"/>
        </a:xfrm>
      </p:grpSpPr>
      <p:grpSp>
        <p:nvGrpSpPr>
          <p:cNvPr id="502" name="Google Shape;995;p34"/>
          <p:cNvGrpSpPr/>
          <p:nvPr/>
        </p:nvGrpSpPr>
        <p:grpSpPr>
          <a:xfrm>
            <a:off x="0" y="0"/>
            <a:ext cx="9144000" cy="5143500"/>
            <a:chOff x="0" y="0"/>
            <a:chExt cx="9144000" cy="5143500"/>
          </a:xfrm>
        </p:grpSpPr>
        <p:sp>
          <p:nvSpPr>
            <p:cNvPr id="1049949" name="Google Shape;996;p34"/>
            <p:cNvSpPr/>
            <p:nvPr/>
          </p:nvSpPr>
          <p:spPr>
            <a:xfrm>
              <a:off x="0" y="0"/>
              <a:ext cx="9144000" cy="5143500"/>
            </a:xfrm>
            <a:prstGeom prst="rect"/>
            <a:gradFill>
              <a:gsLst>
                <a:gs pos="0">
                  <a:srgbClr val="748BFF">
                    <a:alpha val="0"/>
                  </a:srgbClr>
                </a:gs>
                <a:gs pos="50000">
                  <a:srgbClr val="F3F3F3">
                    <a:alpha val="0"/>
                  </a:srgbClr>
                </a:gs>
                <a:gs pos="100000">
                  <a:srgbClr val="7659FF">
                    <a:alpha val="77254"/>
                  </a:srgbClr>
                </a:gs>
              </a:gsLst>
              <a:lin ang="16200038"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50" name="Google Shape;997;p34"/>
            <p:cNvSpPr/>
            <p:nvPr/>
          </p:nvSpPr>
          <p:spPr>
            <a:xfrm>
              <a:off x="0" y="0"/>
              <a:ext cx="9144000" cy="5143500"/>
            </a:xfrm>
            <a:prstGeom prst="rect"/>
            <a:gradFill>
              <a:gsLst>
                <a:gs pos="0">
                  <a:srgbClr val="748BFF">
                    <a:alpha val="0"/>
                  </a:srgbClr>
                </a:gs>
                <a:gs pos="50000">
                  <a:srgbClr val="748BFF">
                    <a:alpha val="53333"/>
                  </a:srgbClr>
                </a:gs>
                <a:gs pos="100000">
                  <a:srgbClr val="006AFF">
                    <a:alpha val="54117"/>
                  </a:srgbClr>
                </a:gs>
              </a:gsLst>
              <a:lin ang="0"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503" name="Google Shape;998;p34"/>
          <p:cNvGrpSpPr/>
          <p:nvPr/>
        </p:nvGrpSpPr>
        <p:grpSpPr>
          <a:xfrm>
            <a:off x="-211800" y="-216925"/>
            <a:ext cx="9518250" cy="5601275"/>
            <a:chOff x="-211800" y="-216925"/>
            <a:chExt cx="9518250" cy="5601275"/>
          </a:xfrm>
        </p:grpSpPr>
        <p:cxnSp>
          <p:nvCxnSpPr>
            <p:cNvPr id="3145974" name="Google Shape;999;p34"/>
            <p:cNvCxnSpPr>
              <a:cxnSpLocks/>
            </p:cNvCxnSpPr>
            <p:nvPr/>
          </p:nvCxnSpPr>
          <p:spPr>
            <a:xfrm>
              <a:off x="7116875" y="-52250"/>
              <a:ext cx="2033400" cy="1636200"/>
            </a:xfrm>
            <a:prstGeom prst="straightConnector1"/>
            <a:noFill/>
            <a:ln w="9525" cap="rnd" cmpd="sng">
              <a:solidFill>
                <a:schemeClr val="accent4"/>
              </a:solidFill>
              <a:prstDash val="solid"/>
              <a:round/>
              <a:headEnd type="none" w="med" len="med"/>
              <a:tailEnd type="none" w="med" len="med"/>
            </a:ln>
          </p:spPr>
        </p:cxnSp>
        <p:grpSp>
          <p:nvGrpSpPr>
            <p:cNvPr id="504" name="Google Shape;1000;p34"/>
            <p:cNvGrpSpPr/>
            <p:nvPr/>
          </p:nvGrpSpPr>
          <p:grpSpPr>
            <a:xfrm>
              <a:off x="263431" y="690168"/>
              <a:ext cx="334182" cy="334182"/>
              <a:chOff x="-83525" y="4333650"/>
              <a:chExt cx="539700" cy="539700"/>
            </a:xfrm>
          </p:grpSpPr>
          <p:sp>
            <p:nvSpPr>
              <p:cNvPr id="1049951" name="Google Shape;1001;p34"/>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52" name="Google Shape;1002;p34"/>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cxnSp>
          <p:nvCxnSpPr>
            <p:cNvPr id="3145975" name="Google Shape;1003;p34"/>
            <p:cNvCxnSpPr>
              <a:cxnSpLocks/>
            </p:cNvCxnSpPr>
            <p:nvPr/>
          </p:nvCxnSpPr>
          <p:spPr>
            <a:xfrm>
              <a:off x="7852875" y="-77200"/>
              <a:ext cx="1291200" cy="3935700"/>
            </a:xfrm>
            <a:prstGeom prst="straightConnector1"/>
            <a:noFill/>
            <a:ln w="9525" cap="rnd" cmpd="sng">
              <a:solidFill>
                <a:schemeClr val="accent4"/>
              </a:solidFill>
              <a:prstDash val="solid"/>
              <a:round/>
              <a:headEnd type="none" w="med" len="med"/>
              <a:tailEnd type="none" w="med" len="med"/>
            </a:ln>
          </p:spPr>
        </p:cxnSp>
        <p:cxnSp>
          <p:nvCxnSpPr>
            <p:cNvPr id="3145976" name="Google Shape;1004;p34"/>
            <p:cNvCxnSpPr>
              <a:cxnSpLocks/>
            </p:cNvCxnSpPr>
            <p:nvPr/>
          </p:nvCxnSpPr>
          <p:spPr>
            <a:xfrm rot="10800000" flipH="1">
              <a:off x="7921650" y="2826975"/>
              <a:ext cx="1384800" cy="2445000"/>
            </a:xfrm>
            <a:prstGeom prst="straightConnector1"/>
            <a:noFill/>
            <a:ln w="9525" cap="rnd" cmpd="sng">
              <a:solidFill>
                <a:schemeClr val="accent4"/>
              </a:solidFill>
              <a:prstDash val="solid"/>
              <a:round/>
              <a:headEnd type="none" w="med" len="med"/>
              <a:tailEnd type="none" w="med" len="med"/>
            </a:ln>
          </p:spPr>
        </p:cxnSp>
        <p:cxnSp>
          <p:nvCxnSpPr>
            <p:cNvPr id="3145977" name="Google Shape;1005;p34"/>
            <p:cNvCxnSpPr>
              <a:cxnSpLocks/>
            </p:cNvCxnSpPr>
            <p:nvPr/>
          </p:nvCxnSpPr>
          <p:spPr>
            <a:xfrm flipH="1">
              <a:off x="-211800" y="-216925"/>
              <a:ext cx="1634100" cy="3667500"/>
            </a:xfrm>
            <a:prstGeom prst="straightConnector1"/>
            <a:noFill/>
            <a:ln w="9525" cap="rnd" cmpd="sng">
              <a:solidFill>
                <a:schemeClr val="accent4"/>
              </a:solidFill>
              <a:prstDash val="solid"/>
              <a:round/>
              <a:headEnd type="none" w="med" len="med"/>
              <a:tailEnd type="none" w="med" len="med"/>
            </a:ln>
          </p:spPr>
        </p:cxnSp>
        <p:cxnSp>
          <p:nvCxnSpPr>
            <p:cNvPr id="3145978" name="Google Shape;1006;p34"/>
            <p:cNvCxnSpPr>
              <a:cxnSpLocks/>
            </p:cNvCxnSpPr>
            <p:nvPr/>
          </p:nvCxnSpPr>
          <p:spPr>
            <a:xfrm>
              <a:off x="-149525" y="1280050"/>
              <a:ext cx="1160100" cy="4104300"/>
            </a:xfrm>
            <a:prstGeom prst="straightConnector1"/>
            <a:noFill/>
            <a:ln w="9525" cap="rnd" cmpd="sng">
              <a:solidFill>
                <a:schemeClr val="accent4"/>
              </a:solidFill>
              <a:prstDash val="solid"/>
              <a:round/>
              <a:headEnd type="none" w="med" len="med"/>
              <a:tailEnd type="none" w="med" len="med"/>
            </a:ln>
          </p:spPr>
        </p:cxnSp>
        <p:grpSp>
          <p:nvGrpSpPr>
            <p:cNvPr id="505" name="Google Shape;1007;p34"/>
            <p:cNvGrpSpPr/>
            <p:nvPr/>
          </p:nvGrpSpPr>
          <p:grpSpPr>
            <a:xfrm>
              <a:off x="7774404" y="406675"/>
              <a:ext cx="718341" cy="718341"/>
              <a:chOff x="30975" y="3360397"/>
              <a:chExt cx="539700" cy="539700"/>
            </a:xfrm>
          </p:grpSpPr>
          <p:sp>
            <p:nvSpPr>
              <p:cNvPr id="1049953" name="Google Shape;1008;p34"/>
              <p:cNvSpPr/>
              <p:nvPr/>
            </p:nvSpPr>
            <p:spPr>
              <a:xfrm>
                <a:off x="30975" y="3360397"/>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54" name="Google Shape;1009;p34"/>
              <p:cNvSpPr/>
              <p:nvPr/>
            </p:nvSpPr>
            <p:spPr>
              <a:xfrm>
                <a:off x="140100" y="3469447"/>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506" name="Google Shape;1010;p34"/>
            <p:cNvGrpSpPr/>
            <p:nvPr/>
          </p:nvGrpSpPr>
          <p:grpSpPr>
            <a:xfrm>
              <a:off x="360829" y="3949925"/>
              <a:ext cx="718341" cy="718341"/>
              <a:chOff x="30975" y="3360397"/>
              <a:chExt cx="539700" cy="539700"/>
            </a:xfrm>
          </p:grpSpPr>
          <p:sp>
            <p:nvSpPr>
              <p:cNvPr id="1049955" name="Google Shape;1011;p34"/>
              <p:cNvSpPr/>
              <p:nvPr/>
            </p:nvSpPr>
            <p:spPr>
              <a:xfrm>
                <a:off x="30975" y="3360397"/>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56" name="Google Shape;1012;p34"/>
              <p:cNvSpPr/>
              <p:nvPr/>
            </p:nvSpPr>
            <p:spPr>
              <a:xfrm>
                <a:off x="140100" y="3469447"/>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507" name="Google Shape;1013;p34"/>
            <p:cNvGrpSpPr/>
            <p:nvPr/>
          </p:nvGrpSpPr>
          <p:grpSpPr>
            <a:xfrm>
              <a:off x="837256" y="1663218"/>
              <a:ext cx="334182" cy="334182"/>
              <a:chOff x="-83525" y="4333650"/>
              <a:chExt cx="539700" cy="539700"/>
            </a:xfrm>
          </p:grpSpPr>
          <p:sp>
            <p:nvSpPr>
              <p:cNvPr id="1049957" name="Google Shape;1014;p34"/>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58" name="Google Shape;1015;p34"/>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508" name="Google Shape;1016;p34"/>
            <p:cNvGrpSpPr/>
            <p:nvPr/>
          </p:nvGrpSpPr>
          <p:grpSpPr>
            <a:xfrm>
              <a:off x="8158556" y="3680318"/>
              <a:ext cx="334182" cy="334182"/>
              <a:chOff x="-83525" y="4333650"/>
              <a:chExt cx="539700" cy="539700"/>
            </a:xfrm>
          </p:grpSpPr>
          <p:sp>
            <p:nvSpPr>
              <p:cNvPr id="1049959" name="Google Shape;1017;p34"/>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60" name="Google Shape;1018;p34"/>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509" name="Google Shape;1019;p34"/>
            <p:cNvGrpSpPr/>
            <p:nvPr/>
          </p:nvGrpSpPr>
          <p:grpSpPr>
            <a:xfrm>
              <a:off x="7721931" y="2571743"/>
              <a:ext cx="334182" cy="334182"/>
              <a:chOff x="-83525" y="4333650"/>
              <a:chExt cx="539700" cy="539700"/>
            </a:xfrm>
          </p:grpSpPr>
          <p:sp>
            <p:nvSpPr>
              <p:cNvPr id="1049961" name="Google Shape;1020;p34"/>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62" name="Google Shape;1021;p34"/>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ackground 2">
  <p:cSld name="BLANK_1_1_1_2_1_1_1_1">
    <p:spTree>
      <p:nvGrpSpPr>
        <p:cNvPr id="519" name="Shape 1022"/>
        <p:cNvGrpSpPr/>
        <p:nvPr/>
      </p:nvGrpSpPr>
      <p:grpSpPr>
        <a:xfrm>
          <a:off x="0" y="0"/>
          <a:ext cx="0" cy="0"/>
          <a:chOff x="0" y="0"/>
          <a:chExt cx="0" cy="0"/>
        </a:xfrm>
      </p:grpSpPr>
      <p:grpSp>
        <p:nvGrpSpPr>
          <p:cNvPr id="520" name="Google Shape;1023;p35"/>
          <p:cNvGrpSpPr/>
          <p:nvPr/>
        </p:nvGrpSpPr>
        <p:grpSpPr>
          <a:xfrm rot="10800000" flipH="1">
            <a:off x="0" y="0"/>
            <a:ext cx="9144000" cy="5143500"/>
            <a:chOff x="0" y="0"/>
            <a:chExt cx="9144000" cy="5143500"/>
          </a:xfrm>
        </p:grpSpPr>
        <p:sp>
          <p:nvSpPr>
            <p:cNvPr id="1049978" name="Google Shape;1024;p35"/>
            <p:cNvSpPr/>
            <p:nvPr/>
          </p:nvSpPr>
          <p:spPr>
            <a:xfrm>
              <a:off x="0" y="0"/>
              <a:ext cx="9144000" cy="5143500"/>
            </a:xfrm>
            <a:prstGeom prst="rect"/>
            <a:gradFill>
              <a:gsLst>
                <a:gs pos="0">
                  <a:srgbClr val="748BFF">
                    <a:alpha val="0"/>
                  </a:srgbClr>
                </a:gs>
                <a:gs pos="50000">
                  <a:srgbClr val="F3F3F3">
                    <a:alpha val="0"/>
                  </a:srgbClr>
                </a:gs>
                <a:gs pos="100000">
                  <a:srgbClr val="7659FF">
                    <a:alpha val="77254"/>
                  </a:srgbClr>
                </a:gs>
              </a:gsLst>
              <a:lin ang="16200038"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79" name="Google Shape;1025;p35"/>
            <p:cNvSpPr/>
            <p:nvPr/>
          </p:nvSpPr>
          <p:spPr>
            <a:xfrm>
              <a:off x="0" y="0"/>
              <a:ext cx="9144000" cy="5143500"/>
            </a:xfrm>
            <a:prstGeom prst="rect"/>
            <a:gradFill>
              <a:gsLst>
                <a:gs pos="0">
                  <a:srgbClr val="20F8FD">
                    <a:alpha val="28627"/>
                  </a:srgbClr>
                </a:gs>
                <a:gs pos="50000">
                  <a:srgbClr val="0182AA">
                    <a:alpha val="35686"/>
                  </a:srgbClr>
                </a:gs>
                <a:gs pos="75000">
                  <a:srgbClr val="022E88">
                    <a:alpha val="34509"/>
                  </a:srgbClr>
                </a:gs>
                <a:gs pos="100000">
                  <a:srgbClr val="012060">
                    <a:alpha val="60392"/>
                  </a:srgbClr>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521" name="Google Shape;1026;p35"/>
          <p:cNvGrpSpPr/>
          <p:nvPr/>
        </p:nvGrpSpPr>
        <p:grpSpPr>
          <a:xfrm>
            <a:off x="-162000" y="-104750"/>
            <a:ext cx="9456100" cy="5526550"/>
            <a:chOff x="-162000" y="-104750"/>
            <a:chExt cx="9456100" cy="5526550"/>
          </a:xfrm>
        </p:grpSpPr>
        <p:cxnSp>
          <p:nvCxnSpPr>
            <p:cNvPr id="3145984" name="Google Shape;1027;p35"/>
            <p:cNvCxnSpPr>
              <a:cxnSpLocks/>
            </p:cNvCxnSpPr>
            <p:nvPr/>
          </p:nvCxnSpPr>
          <p:spPr>
            <a:xfrm flipH="1">
              <a:off x="8046450" y="-53850"/>
              <a:ext cx="684900" cy="5275800"/>
            </a:xfrm>
            <a:prstGeom prst="straightConnector1"/>
            <a:noFill/>
            <a:ln w="9525" cap="rnd" cmpd="sng">
              <a:solidFill>
                <a:schemeClr val="accent4"/>
              </a:solidFill>
              <a:prstDash val="solid"/>
              <a:round/>
              <a:headEnd type="none" w="med" len="med"/>
              <a:tailEnd type="none" w="med" len="med"/>
            </a:ln>
          </p:spPr>
        </p:cxnSp>
        <p:grpSp>
          <p:nvGrpSpPr>
            <p:cNvPr id="522" name="Google Shape;1028;p35"/>
            <p:cNvGrpSpPr/>
            <p:nvPr/>
          </p:nvGrpSpPr>
          <p:grpSpPr>
            <a:xfrm>
              <a:off x="786069" y="205830"/>
              <a:ext cx="334182" cy="334182"/>
              <a:chOff x="-83525" y="4333650"/>
              <a:chExt cx="539700" cy="539700"/>
            </a:xfrm>
          </p:grpSpPr>
          <p:sp>
            <p:nvSpPr>
              <p:cNvPr id="1049980" name="Google Shape;1029;p35"/>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81" name="Google Shape;1030;p35"/>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cxnSp>
          <p:nvCxnSpPr>
            <p:cNvPr id="3145985" name="Google Shape;1031;p35"/>
            <p:cNvCxnSpPr>
              <a:cxnSpLocks/>
            </p:cNvCxnSpPr>
            <p:nvPr/>
          </p:nvCxnSpPr>
          <p:spPr>
            <a:xfrm rot="10800000" flipH="1">
              <a:off x="4341400" y="4174325"/>
              <a:ext cx="4952700" cy="1122600"/>
            </a:xfrm>
            <a:prstGeom prst="straightConnector1"/>
            <a:noFill/>
            <a:ln w="9525" cap="rnd" cmpd="sng">
              <a:solidFill>
                <a:schemeClr val="accent4"/>
              </a:solidFill>
              <a:prstDash val="solid"/>
              <a:round/>
              <a:headEnd type="none" w="med" len="med"/>
              <a:tailEnd type="none" w="med" len="med"/>
            </a:ln>
          </p:spPr>
        </p:cxnSp>
        <p:cxnSp>
          <p:nvCxnSpPr>
            <p:cNvPr id="3145986" name="Google Shape;1032;p35"/>
            <p:cNvCxnSpPr>
              <a:cxnSpLocks/>
            </p:cNvCxnSpPr>
            <p:nvPr/>
          </p:nvCxnSpPr>
          <p:spPr>
            <a:xfrm>
              <a:off x="-162000" y="3226100"/>
              <a:ext cx="1122600" cy="2195700"/>
            </a:xfrm>
            <a:prstGeom prst="straightConnector1"/>
            <a:noFill/>
            <a:ln w="9525" cap="rnd" cmpd="sng">
              <a:solidFill>
                <a:schemeClr val="accent4"/>
              </a:solidFill>
              <a:prstDash val="solid"/>
              <a:round/>
              <a:headEnd type="none" w="med" len="med"/>
              <a:tailEnd type="none" w="med" len="med"/>
            </a:ln>
          </p:spPr>
        </p:cxnSp>
        <p:cxnSp>
          <p:nvCxnSpPr>
            <p:cNvPr id="3145987" name="Google Shape;1033;p35"/>
            <p:cNvCxnSpPr>
              <a:cxnSpLocks/>
            </p:cNvCxnSpPr>
            <p:nvPr/>
          </p:nvCxnSpPr>
          <p:spPr>
            <a:xfrm rot="10800000" flipH="1">
              <a:off x="-49725" y="-92250"/>
              <a:ext cx="835800" cy="4728000"/>
            </a:xfrm>
            <a:prstGeom prst="straightConnector1"/>
            <a:noFill/>
            <a:ln w="9525" cap="rnd" cmpd="sng">
              <a:solidFill>
                <a:schemeClr val="accent4"/>
              </a:solidFill>
              <a:prstDash val="solid"/>
              <a:round/>
              <a:headEnd type="none" w="med" len="med"/>
              <a:tailEnd type="none" w="med" len="med"/>
            </a:ln>
          </p:spPr>
        </p:cxnSp>
        <p:cxnSp>
          <p:nvCxnSpPr>
            <p:cNvPr id="3145988" name="Google Shape;1034;p35"/>
            <p:cNvCxnSpPr>
              <a:cxnSpLocks/>
            </p:cNvCxnSpPr>
            <p:nvPr/>
          </p:nvCxnSpPr>
          <p:spPr>
            <a:xfrm rot="10800000" flipH="1">
              <a:off x="-124575" y="-104750"/>
              <a:ext cx="3729900" cy="1235100"/>
            </a:xfrm>
            <a:prstGeom prst="straightConnector1"/>
            <a:noFill/>
            <a:ln w="9525" cap="rnd" cmpd="sng">
              <a:solidFill>
                <a:schemeClr val="accent4"/>
              </a:solidFill>
              <a:prstDash val="solid"/>
              <a:round/>
              <a:headEnd type="none" w="med" len="med"/>
              <a:tailEnd type="none" w="med" len="med"/>
            </a:ln>
          </p:spPr>
        </p:cxnSp>
        <p:cxnSp>
          <p:nvCxnSpPr>
            <p:cNvPr id="3145989" name="Google Shape;1035;p35"/>
            <p:cNvCxnSpPr>
              <a:cxnSpLocks/>
            </p:cNvCxnSpPr>
            <p:nvPr/>
          </p:nvCxnSpPr>
          <p:spPr>
            <a:xfrm>
              <a:off x="8171150" y="-29800"/>
              <a:ext cx="1072800" cy="3742500"/>
            </a:xfrm>
            <a:prstGeom prst="straightConnector1"/>
            <a:noFill/>
            <a:ln w="9525" cap="rnd" cmpd="sng">
              <a:solidFill>
                <a:schemeClr val="accent4"/>
              </a:solidFill>
              <a:prstDash val="solid"/>
              <a:round/>
              <a:headEnd type="none" w="med" len="med"/>
              <a:tailEnd type="none" w="med" len="med"/>
            </a:ln>
          </p:spPr>
        </p:cxnSp>
        <p:grpSp>
          <p:nvGrpSpPr>
            <p:cNvPr id="523" name="Google Shape;1036;p35"/>
            <p:cNvGrpSpPr/>
            <p:nvPr/>
          </p:nvGrpSpPr>
          <p:grpSpPr>
            <a:xfrm>
              <a:off x="7800479" y="4080050"/>
              <a:ext cx="718341" cy="718341"/>
              <a:chOff x="30975" y="3360397"/>
              <a:chExt cx="539700" cy="539700"/>
            </a:xfrm>
          </p:grpSpPr>
          <p:sp>
            <p:nvSpPr>
              <p:cNvPr id="1049982" name="Google Shape;1037;p35"/>
              <p:cNvSpPr/>
              <p:nvPr/>
            </p:nvSpPr>
            <p:spPr>
              <a:xfrm>
                <a:off x="30975" y="3360397"/>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83" name="Google Shape;1038;p35"/>
              <p:cNvSpPr/>
              <p:nvPr/>
            </p:nvSpPr>
            <p:spPr>
              <a:xfrm>
                <a:off x="140100" y="3469447"/>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524" name="Google Shape;1039;p35"/>
            <p:cNvGrpSpPr/>
            <p:nvPr/>
          </p:nvGrpSpPr>
          <p:grpSpPr>
            <a:xfrm>
              <a:off x="242254" y="540000"/>
              <a:ext cx="718341" cy="718341"/>
              <a:chOff x="30975" y="3360397"/>
              <a:chExt cx="539700" cy="539700"/>
            </a:xfrm>
          </p:grpSpPr>
          <p:sp>
            <p:nvSpPr>
              <p:cNvPr id="1049984" name="Google Shape;1040;p35"/>
              <p:cNvSpPr/>
              <p:nvPr/>
            </p:nvSpPr>
            <p:spPr>
              <a:xfrm>
                <a:off x="30975" y="3360397"/>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85" name="Google Shape;1041;p35"/>
              <p:cNvSpPr/>
              <p:nvPr/>
            </p:nvSpPr>
            <p:spPr>
              <a:xfrm>
                <a:off x="140100" y="3469447"/>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525" name="Google Shape;1042;p35"/>
            <p:cNvGrpSpPr/>
            <p:nvPr/>
          </p:nvGrpSpPr>
          <p:grpSpPr>
            <a:xfrm>
              <a:off x="434331" y="3745880"/>
              <a:ext cx="334182" cy="334182"/>
              <a:chOff x="-83525" y="4333650"/>
              <a:chExt cx="539700" cy="539700"/>
            </a:xfrm>
          </p:grpSpPr>
          <p:sp>
            <p:nvSpPr>
              <p:cNvPr id="1049986" name="Google Shape;1043;p35"/>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87" name="Google Shape;1044;p35"/>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526" name="Google Shape;1045;p35"/>
            <p:cNvGrpSpPr/>
            <p:nvPr/>
          </p:nvGrpSpPr>
          <p:grpSpPr>
            <a:xfrm>
              <a:off x="100131" y="4568543"/>
              <a:ext cx="334182" cy="334182"/>
              <a:chOff x="-83525" y="4333650"/>
              <a:chExt cx="539700" cy="539700"/>
            </a:xfrm>
          </p:grpSpPr>
          <p:sp>
            <p:nvSpPr>
              <p:cNvPr id="1049988" name="Google Shape;1046;p35"/>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89" name="Google Shape;1047;p35"/>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527" name="Google Shape;1048;p35"/>
            <p:cNvGrpSpPr/>
            <p:nvPr/>
          </p:nvGrpSpPr>
          <p:grpSpPr>
            <a:xfrm>
              <a:off x="7992556" y="924168"/>
              <a:ext cx="334182" cy="334182"/>
              <a:chOff x="-83525" y="4333650"/>
              <a:chExt cx="539700" cy="539700"/>
            </a:xfrm>
          </p:grpSpPr>
          <p:sp>
            <p:nvSpPr>
              <p:cNvPr id="1049990" name="Google Shape;1049;p35"/>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91" name="Google Shape;1050;p35"/>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528" name="Google Shape;1051;p35"/>
            <p:cNvGrpSpPr/>
            <p:nvPr/>
          </p:nvGrpSpPr>
          <p:grpSpPr>
            <a:xfrm>
              <a:off x="8809806" y="1398218"/>
              <a:ext cx="334182" cy="334182"/>
              <a:chOff x="-83525" y="4333650"/>
              <a:chExt cx="539700" cy="539700"/>
            </a:xfrm>
          </p:grpSpPr>
          <p:sp>
            <p:nvSpPr>
              <p:cNvPr id="1049992" name="Google Shape;1052;p35"/>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93" name="Google Shape;1053;p35"/>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ackground 3">
  <p:cSld name="BLANK_1_1_1_1_2">
    <p:spTree>
      <p:nvGrpSpPr>
        <p:cNvPr id="510" name="Shape 1054"/>
        <p:cNvGrpSpPr/>
        <p:nvPr/>
      </p:nvGrpSpPr>
      <p:grpSpPr>
        <a:xfrm>
          <a:off x="0" y="0"/>
          <a:ext cx="0" cy="0"/>
          <a:chOff x="0" y="0"/>
          <a:chExt cx="0" cy="0"/>
        </a:xfrm>
      </p:grpSpPr>
      <p:sp>
        <p:nvSpPr>
          <p:cNvPr id="1049963" name="Google Shape;1055;p36"/>
          <p:cNvSpPr/>
          <p:nvPr/>
        </p:nvSpPr>
        <p:spPr>
          <a:xfrm>
            <a:off x="0" y="0"/>
            <a:ext cx="9144000" cy="5143500"/>
          </a:xfrm>
          <a:prstGeom prst="rect"/>
          <a:gradFill>
            <a:gsLst>
              <a:gs pos="0">
                <a:srgbClr val="748BFF">
                  <a:alpha val="48627"/>
                </a:srgbClr>
              </a:gs>
              <a:gs pos="50000">
                <a:srgbClr val="7659FF">
                  <a:alpha val="49803"/>
                </a:srgbClr>
              </a:gs>
              <a:gs pos="75000">
                <a:srgbClr val="022E88">
                  <a:alpha val="34509"/>
                </a:srgbClr>
              </a:gs>
              <a:gs pos="100000">
                <a:srgbClr val="012060">
                  <a:alpha val="60392"/>
                </a:srgbClr>
              </a:gs>
            </a:gsLst>
            <a:lin ang="0"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511" name="Google Shape;1056;p36"/>
          <p:cNvGrpSpPr/>
          <p:nvPr/>
        </p:nvGrpSpPr>
        <p:grpSpPr>
          <a:xfrm>
            <a:off x="-12825" y="-83450"/>
            <a:ext cx="9219398" cy="5308025"/>
            <a:chOff x="-12825" y="-83450"/>
            <a:chExt cx="9219398" cy="5308025"/>
          </a:xfrm>
        </p:grpSpPr>
        <p:cxnSp>
          <p:nvCxnSpPr>
            <p:cNvPr id="3145979" name="Google Shape;1057;p36"/>
            <p:cNvCxnSpPr>
              <a:cxnSpLocks/>
            </p:cNvCxnSpPr>
            <p:nvPr/>
          </p:nvCxnSpPr>
          <p:spPr>
            <a:xfrm>
              <a:off x="-12825" y="3075525"/>
              <a:ext cx="873600" cy="2142900"/>
            </a:xfrm>
            <a:prstGeom prst="straightConnector1"/>
            <a:noFill/>
            <a:ln w="9525" cap="rnd" cmpd="sng">
              <a:solidFill>
                <a:schemeClr val="accent4"/>
              </a:solidFill>
              <a:prstDash val="solid"/>
              <a:round/>
              <a:headEnd type="none" w="med" len="med"/>
              <a:tailEnd type="none" w="med" len="med"/>
            </a:ln>
          </p:spPr>
        </p:cxnSp>
        <p:cxnSp>
          <p:nvCxnSpPr>
            <p:cNvPr id="3145980" name="Google Shape;1058;p36"/>
            <p:cNvCxnSpPr>
              <a:cxnSpLocks/>
            </p:cNvCxnSpPr>
            <p:nvPr/>
          </p:nvCxnSpPr>
          <p:spPr>
            <a:xfrm flipH="1">
              <a:off x="199750" y="-58500"/>
              <a:ext cx="286800" cy="5258100"/>
            </a:xfrm>
            <a:prstGeom prst="straightConnector1"/>
            <a:noFill/>
            <a:ln w="9525" cap="rnd" cmpd="sng">
              <a:solidFill>
                <a:schemeClr val="accent4"/>
              </a:solidFill>
              <a:prstDash val="solid"/>
              <a:round/>
              <a:headEnd type="none" w="med" len="med"/>
              <a:tailEnd type="none" w="med" len="med"/>
            </a:ln>
          </p:spPr>
        </p:cxnSp>
        <p:cxnSp>
          <p:nvCxnSpPr>
            <p:cNvPr id="3145981" name="Google Shape;1059;p36"/>
            <p:cNvCxnSpPr>
              <a:cxnSpLocks/>
            </p:cNvCxnSpPr>
            <p:nvPr/>
          </p:nvCxnSpPr>
          <p:spPr>
            <a:xfrm>
              <a:off x="7522325" y="-39775"/>
              <a:ext cx="1659300" cy="1097700"/>
            </a:xfrm>
            <a:prstGeom prst="straightConnector1"/>
            <a:noFill/>
            <a:ln w="9525" cap="rnd" cmpd="sng">
              <a:solidFill>
                <a:schemeClr val="accent4"/>
              </a:solidFill>
              <a:prstDash val="solid"/>
              <a:round/>
              <a:headEnd type="none" w="med" len="med"/>
              <a:tailEnd type="none" w="med" len="med"/>
            </a:ln>
          </p:spPr>
        </p:cxnSp>
        <p:cxnSp>
          <p:nvCxnSpPr>
            <p:cNvPr id="3145982" name="Google Shape;1060;p36"/>
            <p:cNvCxnSpPr>
              <a:cxnSpLocks/>
            </p:cNvCxnSpPr>
            <p:nvPr/>
          </p:nvCxnSpPr>
          <p:spPr>
            <a:xfrm rot="10800000" flipH="1">
              <a:off x="8314475" y="3590475"/>
              <a:ext cx="848400" cy="1634100"/>
            </a:xfrm>
            <a:prstGeom prst="straightConnector1"/>
            <a:noFill/>
            <a:ln w="9525" cap="rnd" cmpd="sng">
              <a:solidFill>
                <a:schemeClr val="accent4"/>
              </a:solidFill>
              <a:prstDash val="solid"/>
              <a:round/>
              <a:headEnd type="none" w="med" len="med"/>
              <a:tailEnd type="none" w="med" len="med"/>
            </a:ln>
          </p:spPr>
        </p:cxnSp>
        <p:cxnSp>
          <p:nvCxnSpPr>
            <p:cNvPr id="3145983" name="Google Shape;1061;p36"/>
            <p:cNvCxnSpPr>
              <a:cxnSpLocks/>
            </p:cNvCxnSpPr>
            <p:nvPr/>
          </p:nvCxnSpPr>
          <p:spPr>
            <a:xfrm>
              <a:off x="8302000" y="-83450"/>
              <a:ext cx="873300" cy="4584600"/>
            </a:xfrm>
            <a:prstGeom prst="straightConnector1"/>
            <a:noFill/>
            <a:ln w="9525" cap="rnd" cmpd="sng">
              <a:solidFill>
                <a:schemeClr val="accent4"/>
              </a:solidFill>
              <a:prstDash val="solid"/>
              <a:round/>
              <a:headEnd type="none" w="med" len="med"/>
              <a:tailEnd type="none" w="med" len="med"/>
            </a:ln>
          </p:spPr>
        </p:cxnSp>
        <p:grpSp>
          <p:nvGrpSpPr>
            <p:cNvPr id="512" name="Google Shape;1062;p36"/>
            <p:cNvGrpSpPr/>
            <p:nvPr/>
          </p:nvGrpSpPr>
          <p:grpSpPr>
            <a:xfrm>
              <a:off x="64804" y="834125"/>
              <a:ext cx="718341" cy="718341"/>
              <a:chOff x="-83525" y="4333650"/>
              <a:chExt cx="539700" cy="539700"/>
            </a:xfrm>
          </p:grpSpPr>
          <p:sp>
            <p:nvSpPr>
              <p:cNvPr id="1049964" name="Google Shape;1063;p36"/>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65" name="Google Shape;1064;p36"/>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513" name="Google Shape;1065;p36"/>
            <p:cNvGrpSpPr/>
            <p:nvPr/>
          </p:nvGrpSpPr>
          <p:grpSpPr>
            <a:xfrm>
              <a:off x="8064829" y="180825"/>
              <a:ext cx="718341" cy="718341"/>
              <a:chOff x="-83525" y="4333650"/>
              <a:chExt cx="539700" cy="539700"/>
            </a:xfrm>
          </p:grpSpPr>
          <p:sp>
            <p:nvSpPr>
              <p:cNvPr id="1049966" name="Google Shape;1066;p36"/>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67" name="Google Shape;1067;p36"/>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514" name="Google Shape;1068;p36"/>
            <p:cNvGrpSpPr/>
            <p:nvPr/>
          </p:nvGrpSpPr>
          <p:grpSpPr>
            <a:xfrm>
              <a:off x="108716" y="3627493"/>
              <a:ext cx="334182" cy="334182"/>
              <a:chOff x="-83525" y="4333650"/>
              <a:chExt cx="539700" cy="539700"/>
            </a:xfrm>
          </p:grpSpPr>
          <p:sp>
            <p:nvSpPr>
              <p:cNvPr id="1049968" name="Google Shape;1069;p36"/>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69" name="Google Shape;1070;p36"/>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515" name="Google Shape;1071;p36"/>
            <p:cNvGrpSpPr/>
            <p:nvPr/>
          </p:nvGrpSpPr>
          <p:grpSpPr>
            <a:xfrm>
              <a:off x="8872390" y="3652442"/>
              <a:ext cx="334182" cy="334182"/>
              <a:chOff x="-83525" y="4333650"/>
              <a:chExt cx="539700" cy="539700"/>
            </a:xfrm>
          </p:grpSpPr>
          <p:sp>
            <p:nvSpPr>
              <p:cNvPr id="1049970" name="Google Shape;1072;p36"/>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71" name="Google Shape;1073;p36"/>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516" name="Google Shape;1074;p36"/>
            <p:cNvGrpSpPr/>
            <p:nvPr/>
          </p:nvGrpSpPr>
          <p:grpSpPr>
            <a:xfrm>
              <a:off x="8538215" y="3184617"/>
              <a:ext cx="334182" cy="334182"/>
              <a:chOff x="-83525" y="4333650"/>
              <a:chExt cx="539700" cy="539700"/>
            </a:xfrm>
          </p:grpSpPr>
          <p:sp>
            <p:nvSpPr>
              <p:cNvPr id="1049972" name="Google Shape;1075;p36"/>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73" name="Google Shape;1076;p36"/>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517" name="Google Shape;1077;p36"/>
            <p:cNvGrpSpPr/>
            <p:nvPr/>
          </p:nvGrpSpPr>
          <p:grpSpPr>
            <a:xfrm>
              <a:off x="8725315" y="1218292"/>
              <a:ext cx="334182" cy="334182"/>
              <a:chOff x="-83525" y="4333650"/>
              <a:chExt cx="539700" cy="539700"/>
            </a:xfrm>
          </p:grpSpPr>
          <p:sp>
            <p:nvSpPr>
              <p:cNvPr id="1049974" name="Google Shape;1078;p36"/>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75" name="Google Shape;1079;p36"/>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518" name="Google Shape;1080;p36"/>
            <p:cNvGrpSpPr/>
            <p:nvPr/>
          </p:nvGrpSpPr>
          <p:grpSpPr>
            <a:xfrm>
              <a:off x="828790" y="126742"/>
              <a:ext cx="334182" cy="334182"/>
              <a:chOff x="-83525" y="4333650"/>
              <a:chExt cx="539700" cy="539700"/>
            </a:xfrm>
          </p:grpSpPr>
          <p:sp>
            <p:nvSpPr>
              <p:cNvPr id="1049976" name="Google Shape;1081;p36"/>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77" name="Google Shape;1082;p36"/>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ackground 4">
  <p:cSld name="TITLE_AND_TWO_COLUMNS_1_1">
    <p:spTree>
      <p:nvGrpSpPr>
        <p:cNvPr id="529" name="Shape 1083"/>
        <p:cNvGrpSpPr/>
        <p:nvPr/>
      </p:nvGrpSpPr>
      <p:grpSpPr>
        <a:xfrm>
          <a:off x="0" y="0"/>
          <a:ext cx="0" cy="0"/>
          <a:chOff x="0" y="0"/>
          <a:chExt cx="0" cy="0"/>
        </a:xfrm>
      </p:grpSpPr>
      <p:grpSp>
        <p:nvGrpSpPr>
          <p:cNvPr id="530" name="Google Shape;1084;p37"/>
          <p:cNvGrpSpPr/>
          <p:nvPr/>
        </p:nvGrpSpPr>
        <p:grpSpPr>
          <a:xfrm>
            <a:off x="0" y="0"/>
            <a:ext cx="9144000" cy="5143500"/>
            <a:chOff x="0" y="0"/>
            <a:chExt cx="9144000" cy="5143500"/>
          </a:xfrm>
        </p:grpSpPr>
        <p:sp>
          <p:nvSpPr>
            <p:cNvPr id="1049994" name="Google Shape;1085;p37"/>
            <p:cNvSpPr/>
            <p:nvPr/>
          </p:nvSpPr>
          <p:spPr>
            <a:xfrm>
              <a:off x="0" y="0"/>
              <a:ext cx="9144000" cy="5143500"/>
            </a:xfrm>
            <a:prstGeom prst="rect"/>
            <a:gradFill>
              <a:gsLst>
                <a:gs pos="0">
                  <a:srgbClr val="20F8FD">
                    <a:alpha val="28627"/>
                  </a:srgbClr>
                </a:gs>
                <a:gs pos="50000">
                  <a:srgbClr val="0182AA">
                    <a:alpha val="35686"/>
                  </a:srgbClr>
                </a:gs>
                <a:gs pos="75000">
                  <a:srgbClr val="022E88">
                    <a:alpha val="34509"/>
                  </a:srgbClr>
                </a:gs>
                <a:gs pos="100000">
                  <a:srgbClr val="012060">
                    <a:alpha val="60392"/>
                  </a:srgbClr>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95" name="Google Shape;1086;p37"/>
            <p:cNvSpPr/>
            <p:nvPr/>
          </p:nvSpPr>
          <p:spPr>
            <a:xfrm>
              <a:off x="0" y="0"/>
              <a:ext cx="9144000" cy="5143500"/>
            </a:xfrm>
            <a:prstGeom prst="rect"/>
            <a:gradFill>
              <a:gsLst>
                <a:gs pos="0">
                  <a:srgbClr val="748BFF">
                    <a:alpha val="0"/>
                  </a:srgbClr>
                </a:gs>
                <a:gs pos="50000">
                  <a:srgbClr val="F3F3F3">
                    <a:alpha val="0"/>
                  </a:srgbClr>
                </a:gs>
                <a:gs pos="100000">
                  <a:srgbClr val="7659FF">
                    <a:alpha val="77254"/>
                  </a:srgbClr>
                </a:gs>
              </a:gsLst>
              <a:lin ang="0"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531" name="Google Shape;1087;p37"/>
          <p:cNvGrpSpPr/>
          <p:nvPr/>
        </p:nvGrpSpPr>
        <p:grpSpPr>
          <a:xfrm>
            <a:off x="-57340" y="-86000"/>
            <a:ext cx="9209740" cy="5293875"/>
            <a:chOff x="-57340" y="-86000"/>
            <a:chExt cx="9209740" cy="5293875"/>
          </a:xfrm>
        </p:grpSpPr>
        <p:cxnSp>
          <p:nvCxnSpPr>
            <p:cNvPr id="3145990" name="Google Shape;1088;p37"/>
            <p:cNvCxnSpPr>
              <a:cxnSpLocks/>
            </p:cNvCxnSpPr>
            <p:nvPr/>
          </p:nvCxnSpPr>
          <p:spPr>
            <a:xfrm flipH="1">
              <a:off x="-38625" y="-86000"/>
              <a:ext cx="879000" cy="2615400"/>
            </a:xfrm>
            <a:prstGeom prst="straightConnector1"/>
            <a:noFill/>
            <a:ln w="9525" cap="rnd" cmpd="sng">
              <a:solidFill>
                <a:schemeClr val="accent4"/>
              </a:solidFill>
              <a:prstDash val="solid"/>
              <a:round/>
              <a:headEnd type="none" w="med" len="med"/>
              <a:tailEnd type="none" w="med" len="med"/>
            </a:ln>
          </p:spPr>
        </p:cxnSp>
        <p:cxnSp>
          <p:nvCxnSpPr>
            <p:cNvPr id="3145991" name="Google Shape;1089;p37"/>
            <p:cNvCxnSpPr>
              <a:cxnSpLocks/>
            </p:cNvCxnSpPr>
            <p:nvPr/>
          </p:nvCxnSpPr>
          <p:spPr>
            <a:xfrm>
              <a:off x="2100" y="224950"/>
              <a:ext cx="9150300" cy="168300"/>
            </a:xfrm>
            <a:prstGeom prst="straightConnector1"/>
            <a:noFill/>
            <a:ln w="9525" cap="rnd" cmpd="sng">
              <a:solidFill>
                <a:schemeClr val="accent4"/>
              </a:solidFill>
              <a:prstDash val="solid"/>
              <a:round/>
              <a:headEnd type="none" w="med" len="med"/>
              <a:tailEnd type="none" w="med" len="med"/>
            </a:ln>
          </p:spPr>
        </p:cxnSp>
        <p:cxnSp>
          <p:nvCxnSpPr>
            <p:cNvPr id="3145992" name="Google Shape;1090;p37"/>
            <p:cNvCxnSpPr>
              <a:cxnSpLocks/>
            </p:cNvCxnSpPr>
            <p:nvPr/>
          </p:nvCxnSpPr>
          <p:spPr>
            <a:xfrm>
              <a:off x="7997725" y="-37700"/>
              <a:ext cx="1153800" cy="3187200"/>
            </a:xfrm>
            <a:prstGeom prst="straightConnector1"/>
            <a:noFill/>
            <a:ln w="9525" cap="rnd" cmpd="sng">
              <a:solidFill>
                <a:schemeClr val="accent4"/>
              </a:solidFill>
              <a:prstDash val="solid"/>
              <a:round/>
              <a:headEnd type="none" w="med" len="med"/>
              <a:tailEnd type="none" w="med" len="med"/>
            </a:ln>
          </p:spPr>
        </p:cxnSp>
        <p:cxnSp>
          <p:nvCxnSpPr>
            <p:cNvPr id="3145993" name="Google Shape;1091;p37"/>
            <p:cNvCxnSpPr>
              <a:cxnSpLocks/>
            </p:cNvCxnSpPr>
            <p:nvPr/>
          </p:nvCxnSpPr>
          <p:spPr>
            <a:xfrm>
              <a:off x="-11075" y="1777375"/>
              <a:ext cx="1284900" cy="3430500"/>
            </a:xfrm>
            <a:prstGeom prst="straightConnector1"/>
            <a:noFill/>
            <a:ln w="9525" cap="rnd" cmpd="sng">
              <a:solidFill>
                <a:schemeClr val="accent4"/>
              </a:solidFill>
              <a:prstDash val="solid"/>
              <a:round/>
              <a:headEnd type="none" w="med" len="med"/>
              <a:tailEnd type="none" w="med" len="med"/>
            </a:ln>
          </p:spPr>
        </p:cxnSp>
        <p:cxnSp>
          <p:nvCxnSpPr>
            <p:cNvPr id="3145994" name="Google Shape;1092;p37"/>
            <p:cNvCxnSpPr>
              <a:cxnSpLocks/>
            </p:cNvCxnSpPr>
            <p:nvPr/>
          </p:nvCxnSpPr>
          <p:spPr>
            <a:xfrm>
              <a:off x="-30475" y="4227975"/>
              <a:ext cx="3823500" cy="929400"/>
            </a:xfrm>
            <a:prstGeom prst="straightConnector1"/>
            <a:noFill/>
            <a:ln w="9525" cap="rnd" cmpd="sng">
              <a:solidFill>
                <a:schemeClr val="accent4"/>
              </a:solidFill>
              <a:prstDash val="solid"/>
              <a:round/>
              <a:headEnd type="none" w="med" len="med"/>
              <a:tailEnd type="none" w="med" len="med"/>
            </a:ln>
          </p:spPr>
        </p:cxnSp>
        <p:grpSp>
          <p:nvGrpSpPr>
            <p:cNvPr id="532" name="Google Shape;1093;p37"/>
            <p:cNvGrpSpPr/>
            <p:nvPr/>
          </p:nvGrpSpPr>
          <p:grpSpPr>
            <a:xfrm>
              <a:off x="525404" y="45408"/>
              <a:ext cx="389178" cy="389178"/>
              <a:chOff x="-83525" y="4333650"/>
              <a:chExt cx="539700" cy="539700"/>
            </a:xfrm>
          </p:grpSpPr>
          <p:sp>
            <p:nvSpPr>
              <p:cNvPr id="1049996" name="Google Shape;1094;p37"/>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97" name="Google Shape;1095;p37"/>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533" name="Google Shape;1096;p37"/>
            <p:cNvGrpSpPr/>
            <p:nvPr/>
          </p:nvGrpSpPr>
          <p:grpSpPr>
            <a:xfrm>
              <a:off x="7894902" y="126998"/>
              <a:ext cx="482600" cy="482600"/>
              <a:chOff x="-83525" y="4333650"/>
              <a:chExt cx="539700" cy="539700"/>
            </a:xfrm>
          </p:grpSpPr>
          <p:sp>
            <p:nvSpPr>
              <p:cNvPr id="1049998" name="Google Shape;1097;p37"/>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99" name="Google Shape;1098;p37"/>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534" name="Google Shape;1099;p37"/>
            <p:cNvGrpSpPr/>
            <p:nvPr/>
          </p:nvGrpSpPr>
          <p:grpSpPr>
            <a:xfrm>
              <a:off x="8668547" y="2101235"/>
              <a:ext cx="344976" cy="344976"/>
              <a:chOff x="-83525" y="4333650"/>
              <a:chExt cx="539700" cy="539700"/>
            </a:xfrm>
          </p:grpSpPr>
          <p:sp>
            <p:nvSpPr>
              <p:cNvPr id="1050000" name="Google Shape;1100;p37"/>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01" name="Google Shape;1101;p37"/>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535" name="Google Shape;1102;p37"/>
            <p:cNvGrpSpPr/>
            <p:nvPr/>
          </p:nvGrpSpPr>
          <p:grpSpPr>
            <a:xfrm>
              <a:off x="758689" y="4234211"/>
              <a:ext cx="482600" cy="482600"/>
              <a:chOff x="-83525" y="4333650"/>
              <a:chExt cx="539700" cy="539700"/>
            </a:xfrm>
          </p:grpSpPr>
          <p:sp>
            <p:nvSpPr>
              <p:cNvPr id="1050002" name="Google Shape;1103;p37"/>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03" name="Google Shape;1104;p37"/>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536" name="Google Shape;1105;p37"/>
            <p:cNvGrpSpPr/>
            <p:nvPr/>
          </p:nvGrpSpPr>
          <p:grpSpPr>
            <a:xfrm>
              <a:off x="-57340" y="1926598"/>
              <a:ext cx="344976" cy="344976"/>
              <a:chOff x="-83525" y="4333650"/>
              <a:chExt cx="539700" cy="539700"/>
            </a:xfrm>
          </p:grpSpPr>
          <p:sp>
            <p:nvSpPr>
              <p:cNvPr id="1050004" name="Google Shape;1106;p37"/>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05" name="Google Shape;1107;p37"/>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234" name="Shape 105"/>
        <p:cNvGrpSpPr/>
        <p:nvPr/>
      </p:nvGrpSpPr>
      <p:grpSpPr>
        <a:xfrm>
          <a:off x="0" y="0"/>
          <a:ext cx="0" cy="0"/>
          <a:chOff x="0" y="0"/>
          <a:chExt cx="0" cy="0"/>
        </a:xfrm>
      </p:grpSpPr>
      <p:sp>
        <p:nvSpPr>
          <p:cNvPr id="1049126" name="Google Shape;106;p5"/>
          <p:cNvSpPr/>
          <p:nvPr/>
        </p:nvSpPr>
        <p:spPr>
          <a:xfrm>
            <a:off x="0" y="0"/>
            <a:ext cx="9144000" cy="5143500"/>
          </a:xfrm>
          <a:prstGeom prst="rect"/>
          <a:gradFill>
            <a:gsLst>
              <a:gs pos="0">
                <a:srgbClr val="748BFF">
                  <a:alpha val="48627"/>
                </a:srgbClr>
              </a:gs>
              <a:gs pos="50000">
                <a:srgbClr val="7659FF">
                  <a:alpha val="49803"/>
                </a:srgbClr>
              </a:gs>
              <a:gs pos="75000">
                <a:srgbClr val="022E88">
                  <a:alpha val="34509"/>
                </a:srgbClr>
              </a:gs>
              <a:gs pos="100000">
                <a:srgbClr val="012060">
                  <a:alpha val="60392"/>
                </a:srgbClr>
              </a:gs>
            </a:gsLst>
            <a:lin ang="0"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235" name="Google Shape;107;p5"/>
          <p:cNvGrpSpPr/>
          <p:nvPr/>
        </p:nvGrpSpPr>
        <p:grpSpPr>
          <a:xfrm>
            <a:off x="-12825" y="-92425"/>
            <a:ext cx="9277475" cy="5339875"/>
            <a:chOff x="-12825" y="-92425"/>
            <a:chExt cx="9277475" cy="5339875"/>
          </a:xfrm>
        </p:grpSpPr>
        <p:cxnSp>
          <p:nvCxnSpPr>
            <p:cNvPr id="3145811" name="Google Shape;108;p5"/>
            <p:cNvCxnSpPr>
              <a:cxnSpLocks/>
            </p:cNvCxnSpPr>
            <p:nvPr/>
          </p:nvCxnSpPr>
          <p:spPr>
            <a:xfrm>
              <a:off x="7595400" y="-15300"/>
              <a:ext cx="1566600" cy="3649800"/>
            </a:xfrm>
            <a:prstGeom prst="straightConnector1"/>
            <a:noFill/>
            <a:ln w="9525" cap="rnd" cmpd="sng">
              <a:solidFill>
                <a:schemeClr val="accent4"/>
              </a:solidFill>
              <a:prstDash val="solid"/>
              <a:round/>
              <a:headEnd type="none" w="med" len="med"/>
              <a:tailEnd type="none" w="med" len="med"/>
            </a:ln>
          </p:spPr>
        </p:cxnSp>
        <p:cxnSp>
          <p:nvCxnSpPr>
            <p:cNvPr id="3145812" name="Google Shape;109;p5"/>
            <p:cNvCxnSpPr>
              <a:cxnSpLocks/>
            </p:cNvCxnSpPr>
            <p:nvPr/>
          </p:nvCxnSpPr>
          <p:spPr>
            <a:xfrm flipH="1">
              <a:off x="8397150" y="-53850"/>
              <a:ext cx="334200" cy="5301300"/>
            </a:xfrm>
            <a:prstGeom prst="straightConnector1"/>
            <a:noFill/>
            <a:ln w="9525" cap="rnd" cmpd="sng">
              <a:solidFill>
                <a:schemeClr val="accent4"/>
              </a:solidFill>
              <a:prstDash val="solid"/>
              <a:round/>
              <a:headEnd type="none" w="med" len="med"/>
              <a:tailEnd type="none" w="med" len="med"/>
            </a:ln>
          </p:spPr>
        </p:cxnSp>
        <p:cxnSp>
          <p:nvCxnSpPr>
            <p:cNvPr id="3145813" name="Google Shape;110;p5"/>
            <p:cNvCxnSpPr>
              <a:cxnSpLocks/>
            </p:cNvCxnSpPr>
            <p:nvPr/>
          </p:nvCxnSpPr>
          <p:spPr>
            <a:xfrm rot="10800000" flipH="1">
              <a:off x="3442850" y="4604900"/>
              <a:ext cx="5821800" cy="552600"/>
            </a:xfrm>
            <a:prstGeom prst="straightConnector1"/>
            <a:noFill/>
            <a:ln w="9525" cap="rnd" cmpd="sng">
              <a:solidFill>
                <a:schemeClr val="accent4"/>
              </a:solidFill>
              <a:prstDash val="solid"/>
              <a:round/>
              <a:headEnd type="none" w="med" len="med"/>
              <a:tailEnd type="none" w="med" len="med"/>
            </a:ln>
          </p:spPr>
        </p:cxnSp>
        <p:cxnSp>
          <p:nvCxnSpPr>
            <p:cNvPr id="3145814" name="Google Shape;111;p5"/>
            <p:cNvCxnSpPr>
              <a:cxnSpLocks/>
            </p:cNvCxnSpPr>
            <p:nvPr/>
          </p:nvCxnSpPr>
          <p:spPr>
            <a:xfrm>
              <a:off x="-12825" y="3075525"/>
              <a:ext cx="2949600" cy="2127000"/>
            </a:xfrm>
            <a:prstGeom prst="straightConnector1"/>
            <a:noFill/>
            <a:ln w="9525" cap="rnd" cmpd="sng">
              <a:solidFill>
                <a:schemeClr val="accent4"/>
              </a:solidFill>
              <a:prstDash val="solid"/>
              <a:round/>
              <a:headEnd type="none" w="med" len="med"/>
              <a:tailEnd type="none" w="med" len="med"/>
            </a:ln>
          </p:spPr>
        </p:cxnSp>
        <p:cxnSp>
          <p:nvCxnSpPr>
            <p:cNvPr id="3145815" name="Google Shape;112;p5"/>
            <p:cNvCxnSpPr>
              <a:cxnSpLocks/>
            </p:cNvCxnSpPr>
            <p:nvPr/>
          </p:nvCxnSpPr>
          <p:spPr>
            <a:xfrm rot="10800000" flipH="1">
              <a:off x="147875" y="3962200"/>
              <a:ext cx="2750400" cy="1266000"/>
            </a:xfrm>
            <a:prstGeom prst="straightConnector1"/>
            <a:noFill/>
            <a:ln w="9525" cap="rnd" cmpd="sng">
              <a:solidFill>
                <a:schemeClr val="accent4"/>
              </a:solidFill>
              <a:prstDash val="solid"/>
              <a:round/>
              <a:headEnd type="none" w="med" len="med"/>
              <a:tailEnd type="none" w="med" len="med"/>
            </a:ln>
          </p:spPr>
        </p:cxnSp>
        <p:cxnSp>
          <p:nvCxnSpPr>
            <p:cNvPr id="3145816" name="Google Shape;113;p5"/>
            <p:cNvCxnSpPr>
              <a:cxnSpLocks/>
            </p:cNvCxnSpPr>
            <p:nvPr/>
          </p:nvCxnSpPr>
          <p:spPr>
            <a:xfrm flipH="1">
              <a:off x="-12650" y="-92425"/>
              <a:ext cx="1047300" cy="3887700"/>
            </a:xfrm>
            <a:prstGeom prst="straightConnector1"/>
            <a:noFill/>
            <a:ln w="9525" cap="rnd" cmpd="sng">
              <a:solidFill>
                <a:schemeClr val="accent4"/>
              </a:solidFill>
              <a:prstDash val="solid"/>
              <a:round/>
              <a:headEnd type="none" w="med" len="med"/>
              <a:tailEnd type="none" w="med" len="med"/>
            </a:ln>
          </p:spPr>
        </p:cxnSp>
        <p:grpSp>
          <p:nvGrpSpPr>
            <p:cNvPr id="236" name="Google Shape;114;p5"/>
            <p:cNvGrpSpPr/>
            <p:nvPr/>
          </p:nvGrpSpPr>
          <p:grpSpPr>
            <a:xfrm>
              <a:off x="8224354" y="1932425"/>
              <a:ext cx="718341" cy="718341"/>
              <a:chOff x="-83525" y="4333650"/>
              <a:chExt cx="539700" cy="539700"/>
            </a:xfrm>
          </p:grpSpPr>
          <p:sp>
            <p:nvSpPr>
              <p:cNvPr id="1049127" name="Google Shape;115;p5"/>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28" name="Google Shape;116;p5"/>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237" name="Google Shape;117;p5"/>
            <p:cNvGrpSpPr/>
            <p:nvPr/>
          </p:nvGrpSpPr>
          <p:grpSpPr>
            <a:xfrm>
              <a:off x="8197378" y="4416357"/>
              <a:ext cx="533979" cy="533979"/>
              <a:chOff x="-83525" y="4333650"/>
              <a:chExt cx="539700" cy="539700"/>
            </a:xfrm>
          </p:grpSpPr>
          <p:sp>
            <p:nvSpPr>
              <p:cNvPr id="1049129" name="Google Shape;118;p5"/>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30" name="Google Shape;119;p5"/>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238" name="Google Shape;120;p5"/>
            <p:cNvGrpSpPr/>
            <p:nvPr/>
          </p:nvGrpSpPr>
          <p:grpSpPr>
            <a:xfrm>
              <a:off x="1483629" y="4040125"/>
              <a:ext cx="718341" cy="718341"/>
              <a:chOff x="-83525" y="4333650"/>
              <a:chExt cx="539700" cy="539700"/>
            </a:xfrm>
          </p:grpSpPr>
          <p:sp>
            <p:nvSpPr>
              <p:cNvPr id="1049131" name="Google Shape;121;p5"/>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32" name="Google Shape;122;p5"/>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239" name="Google Shape;123;p5"/>
            <p:cNvGrpSpPr/>
            <p:nvPr/>
          </p:nvGrpSpPr>
          <p:grpSpPr>
            <a:xfrm>
              <a:off x="-12648" y="3015155"/>
              <a:ext cx="334182" cy="334182"/>
              <a:chOff x="-83525" y="4333650"/>
              <a:chExt cx="539700" cy="539700"/>
            </a:xfrm>
          </p:grpSpPr>
          <p:sp>
            <p:nvSpPr>
              <p:cNvPr id="1049133" name="Google Shape;124;p5"/>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34" name="Google Shape;125;p5"/>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240" name="Google Shape;126;p5"/>
            <p:cNvGrpSpPr/>
            <p:nvPr/>
          </p:nvGrpSpPr>
          <p:grpSpPr>
            <a:xfrm>
              <a:off x="705394" y="372755"/>
              <a:ext cx="334182" cy="334182"/>
              <a:chOff x="-83525" y="4333650"/>
              <a:chExt cx="539700" cy="539700"/>
            </a:xfrm>
          </p:grpSpPr>
          <p:sp>
            <p:nvSpPr>
              <p:cNvPr id="1049135" name="Google Shape;127;p5"/>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36" name="Google Shape;128;p5"/>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sp>
        <p:nvSpPr>
          <p:cNvPr id="1049137" name="Google Shape;129;p5"/>
          <p:cNvSpPr txBox="1">
            <a:spLocks noGrp="1"/>
          </p:cNvSpPr>
          <p:nvPr>
            <p:ph type="subTitle" idx="1"/>
          </p:nvPr>
        </p:nvSpPr>
        <p:spPr>
          <a:xfrm>
            <a:off x="720000" y="1692750"/>
            <a:ext cx="2907600" cy="477300"/>
          </a:xfrm>
          <a:prstGeom prst="rect"/>
          <a:noFill/>
          <a:ln>
            <a:noFill/>
          </a:ln>
        </p:spPr>
        <p:txBody>
          <a:bodyPr anchor="b" anchorCtr="0" bIns="91425" lIns="91425" rIns="91425" spcFirstLastPara="1" tIns="91425" wrap="square">
            <a:noAutofit/>
          </a:bodyPr>
          <a:lstStyle>
            <a:lvl1pPr algn="r" lvl="0">
              <a:lnSpc>
                <a:spcPct val="100000"/>
              </a:lnSpc>
              <a:spcBef>
                <a:spcPts val="0"/>
              </a:spcBef>
              <a:spcAft>
                <a:spcPts val="0"/>
              </a:spcAft>
              <a:buSzPts val="2000"/>
              <a:buFont typeface="Jua"/>
              <a:buNone/>
              <a:defRPr b="1" sz="2000">
                <a:latin typeface="Oxanium"/>
                <a:ea typeface="Oxanium"/>
                <a:cs typeface="Oxanium"/>
                <a:sym typeface="Oxanium"/>
              </a:defRPr>
            </a:lvl1pPr>
            <a:lvl2pPr algn="ctr" lvl="1">
              <a:lnSpc>
                <a:spcPct val="100000"/>
              </a:lnSpc>
              <a:spcBef>
                <a:spcPts val="0"/>
              </a:spcBef>
              <a:spcAft>
                <a:spcPts val="0"/>
              </a:spcAft>
              <a:buSzPts val="2000"/>
              <a:buFont typeface="Jua"/>
              <a:buNone/>
              <a:defRPr b="1" sz="2000">
                <a:latin typeface="Jua"/>
                <a:ea typeface="Jua"/>
                <a:cs typeface="Jua"/>
                <a:sym typeface="Jua"/>
              </a:defRPr>
            </a:lvl2pPr>
            <a:lvl3pPr algn="ctr" lvl="2">
              <a:lnSpc>
                <a:spcPct val="100000"/>
              </a:lnSpc>
              <a:spcBef>
                <a:spcPts val="1600"/>
              </a:spcBef>
              <a:spcAft>
                <a:spcPts val="0"/>
              </a:spcAft>
              <a:buSzPts val="2000"/>
              <a:buFont typeface="Jua"/>
              <a:buNone/>
              <a:defRPr b="1" sz="2000">
                <a:latin typeface="Jua"/>
                <a:ea typeface="Jua"/>
                <a:cs typeface="Jua"/>
                <a:sym typeface="Jua"/>
              </a:defRPr>
            </a:lvl3pPr>
            <a:lvl4pPr algn="ctr" lvl="3">
              <a:lnSpc>
                <a:spcPct val="100000"/>
              </a:lnSpc>
              <a:spcBef>
                <a:spcPts val="1600"/>
              </a:spcBef>
              <a:spcAft>
                <a:spcPts val="0"/>
              </a:spcAft>
              <a:buSzPts val="2000"/>
              <a:buFont typeface="Jua"/>
              <a:buNone/>
              <a:defRPr b="1" sz="2000">
                <a:latin typeface="Jua"/>
                <a:ea typeface="Jua"/>
                <a:cs typeface="Jua"/>
                <a:sym typeface="Jua"/>
              </a:defRPr>
            </a:lvl4pPr>
            <a:lvl5pPr algn="ctr" lvl="4">
              <a:lnSpc>
                <a:spcPct val="100000"/>
              </a:lnSpc>
              <a:spcBef>
                <a:spcPts val="1600"/>
              </a:spcBef>
              <a:spcAft>
                <a:spcPts val="0"/>
              </a:spcAft>
              <a:buSzPts val="2000"/>
              <a:buFont typeface="Jua"/>
              <a:buNone/>
              <a:defRPr b="1" sz="2000">
                <a:latin typeface="Jua"/>
                <a:ea typeface="Jua"/>
                <a:cs typeface="Jua"/>
                <a:sym typeface="Jua"/>
              </a:defRPr>
            </a:lvl5pPr>
            <a:lvl6pPr algn="ctr" lvl="5">
              <a:lnSpc>
                <a:spcPct val="100000"/>
              </a:lnSpc>
              <a:spcBef>
                <a:spcPts val="1600"/>
              </a:spcBef>
              <a:spcAft>
                <a:spcPts val="0"/>
              </a:spcAft>
              <a:buSzPts val="2000"/>
              <a:buFont typeface="Jua"/>
              <a:buNone/>
              <a:defRPr b="1" sz="2000">
                <a:latin typeface="Jua"/>
                <a:ea typeface="Jua"/>
                <a:cs typeface="Jua"/>
                <a:sym typeface="Jua"/>
              </a:defRPr>
            </a:lvl6pPr>
            <a:lvl7pPr algn="ctr" lvl="6">
              <a:lnSpc>
                <a:spcPct val="100000"/>
              </a:lnSpc>
              <a:spcBef>
                <a:spcPts val="1600"/>
              </a:spcBef>
              <a:spcAft>
                <a:spcPts val="0"/>
              </a:spcAft>
              <a:buSzPts val="2000"/>
              <a:buFont typeface="Jua"/>
              <a:buNone/>
              <a:defRPr b="1" sz="2000">
                <a:latin typeface="Jua"/>
                <a:ea typeface="Jua"/>
                <a:cs typeface="Jua"/>
                <a:sym typeface="Jua"/>
              </a:defRPr>
            </a:lvl7pPr>
            <a:lvl8pPr algn="ctr" lvl="7">
              <a:lnSpc>
                <a:spcPct val="100000"/>
              </a:lnSpc>
              <a:spcBef>
                <a:spcPts val="1600"/>
              </a:spcBef>
              <a:spcAft>
                <a:spcPts val="0"/>
              </a:spcAft>
              <a:buSzPts val="2000"/>
              <a:buFont typeface="Jua"/>
              <a:buNone/>
              <a:defRPr b="1" sz="2000">
                <a:latin typeface="Jua"/>
                <a:ea typeface="Jua"/>
                <a:cs typeface="Jua"/>
                <a:sym typeface="Jua"/>
              </a:defRPr>
            </a:lvl8pPr>
            <a:lvl9pPr algn="ctr" lvl="8">
              <a:lnSpc>
                <a:spcPct val="100000"/>
              </a:lnSpc>
              <a:spcBef>
                <a:spcPts val="1600"/>
              </a:spcBef>
              <a:spcAft>
                <a:spcPts val="1600"/>
              </a:spcAft>
              <a:buSzPts val="2000"/>
              <a:buFont typeface="Jua"/>
              <a:buNone/>
              <a:defRPr b="1" sz="2000">
                <a:latin typeface="Jua"/>
                <a:ea typeface="Jua"/>
                <a:cs typeface="Jua"/>
                <a:sym typeface="Jua"/>
              </a:defRPr>
            </a:lvl9pPr>
          </a:lstStyle>
          <a:p/>
        </p:txBody>
      </p:sp>
      <p:sp>
        <p:nvSpPr>
          <p:cNvPr id="1049138" name="Google Shape;130;p5"/>
          <p:cNvSpPr txBox="1">
            <a:spLocks noGrp="1"/>
          </p:cNvSpPr>
          <p:nvPr>
            <p:ph type="subTitle" idx="2"/>
          </p:nvPr>
        </p:nvSpPr>
        <p:spPr>
          <a:xfrm>
            <a:off x="5516400" y="3158775"/>
            <a:ext cx="2907600" cy="477300"/>
          </a:xfrm>
          <a:prstGeom prst="rect"/>
          <a:noFill/>
          <a:ln>
            <a:noFill/>
          </a:ln>
        </p:spPr>
        <p:txBody>
          <a:bodyPr anchor="b" anchorCtr="0" bIns="91425" lIns="91425" rIns="91425" spcFirstLastPara="1" tIns="91425" wrap="square">
            <a:noAutofit/>
          </a:bodyPr>
          <a:lstStyle>
            <a:lvl1pPr lvl="0" rtl="0">
              <a:lnSpc>
                <a:spcPct val="100000"/>
              </a:lnSpc>
              <a:spcBef>
                <a:spcPts val="0"/>
              </a:spcBef>
              <a:spcAft>
                <a:spcPts val="0"/>
              </a:spcAft>
              <a:buSzPts val="2000"/>
              <a:buFont typeface="Jua"/>
              <a:buNone/>
              <a:defRPr b="1" sz="2000">
                <a:latin typeface="Oxanium"/>
                <a:ea typeface="Oxanium"/>
                <a:cs typeface="Oxanium"/>
                <a:sym typeface="Oxanium"/>
              </a:defRPr>
            </a:lvl1pPr>
            <a:lvl2pPr algn="ctr" lvl="1" rtl="0">
              <a:lnSpc>
                <a:spcPct val="100000"/>
              </a:lnSpc>
              <a:spcBef>
                <a:spcPts val="0"/>
              </a:spcBef>
              <a:spcAft>
                <a:spcPts val="0"/>
              </a:spcAft>
              <a:buSzPts val="2000"/>
              <a:buFont typeface="Jua"/>
              <a:buNone/>
              <a:defRPr b="1" sz="2000">
                <a:latin typeface="Jua"/>
                <a:ea typeface="Jua"/>
                <a:cs typeface="Jua"/>
                <a:sym typeface="Jua"/>
              </a:defRPr>
            </a:lvl2pPr>
            <a:lvl3pPr algn="ctr" lvl="2" rtl="0">
              <a:lnSpc>
                <a:spcPct val="100000"/>
              </a:lnSpc>
              <a:spcBef>
                <a:spcPts val="1600"/>
              </a:spcBef>
              <a:spcAft>
                <a:spcPts val="0"/>
              </a:spcAft>
              <a:buSzPts val="2000"/>
              <a:buFont typeface="Jua"/>
              <a:buNone/>
              <a:defRPr b="1" sz="2000">
                <a:latin typeface="Jua"/>
                <a:ea typeface="Jua"/>
                <a:cs typeface="Jua"/>
                <a:sym typeface="Jua"/>
              </a:defRPr>
            </a:lvl3pPr>
            <a:lvl4pPr algn="ctr" lvl="3" rtl="0">
              <a:lnSpc>
                <a:spcPct val="100000"/>
              </a:lnSpc>
              <a:spcBef>
                <a:spcPts val="1600"/>
              </a:spcBef>
              <a:spcAft>
                <a:spcPts val="0"/>
              </a:spcAft>
              <a:buSzPts val="2000"/>
              <a:buFont typeface="Jua"/>
              <a:buNone/>
              <a:defRPr b="1" sz="2000">
                <a:latin typeface="Jua"/>
                <a:ea typeface="Jua"/>
                <a:cs typeface="Jua"/>
                <a:sym typeface="Jua"/>
              </a:defRPr>
            </a:lvl4pPr>
            <a:lvl5pPr algn="ctr" lvl="4" rtl="0">
              <a:lnSpc>
                <a:spcPct val="100000"/>
              </a:lnSpc>
              <a:spcBef>
                <a:spcPts val="1600"/>
              </a:spcBef>
              <a:spcAft>
                <a:spcPts val="0"/>
              </a:spcAft>
              <a:buSzPts val="2000"/>
              <a:buFont typeface="Jua"/>
              <a:buNone/>
              <a:defRPr b="1" sz="2000">
                <a:latin typeface="Jua"/>
                <a:ea typeface="Jua"/>
                <a:cs typeface="Jua"/>
                <a:sym typeface="Jua"/>
              </a:defRPr>
            </a:lvl5pPr>
            <a:lvl6pPr algn="ctr" lvl="5" rtl="0">
              <a:lnSpc>
                <a:spcPct val="100000"/>
              </a:lnSpc>
              <a:spcBef>
                <a:spcPts val="1600"/>
              </a:spcBef>
              <a:spcAft>
                <a:spcPts val="0"/>
              </a:spcAft>
              <a:buSzPts val="2000"/>
              <a:buFont typeface="Jua"/>
              <a:buNone/>
              <a:defRPr b="1" sz="2000">
                <a:latin typeface="Jua"/>
                <a:ea typeface="Jua"/>
                <a:cs typeface="Jua"/>
                <a:sym typeface="Jua"/>
              </a:defRPr>
            </a:lvl6pPr>
            <a:lvl7pPr algn="ctr" lvl="6" rtl="0">
              <a:lnSpc>
                <a:spcPct val="100000"/>
              </a:lnSpc>
              <a:spcBef>
                <a:spcPts val="1600"/>
              </a:spcBef>
              <a:spcAft>
                <a:spcPts val="0"/>
              </a:spcAft>
              <a:buSzPts val="2000"/>
              <a:buFont typeface="Jua"/>
              <a:buNone/>
              <a:defRPr b="1" sz="2000">
                <a:latin typeface="Jua"/>
                <a:ea typeface="Jua"/>
                <a:cs typeface="Jua"/>
                <a:sym typeface="Jua"/>
              </a:defRPr>
            </a:lvl7pPr>
            <a:lvl8pPr algn="ctr" lvl="7" rtl="0">
              <a:lnSpc>
                <a:spcPct val="100000"/>
              </a:lnSpc>
              <a:spcBef>
                <a:spcPts val="1600"/>
              </a:spcBef>
              <a:spcAft>
                <a:spcPts val="0"/>
              </a:spcAft>
              <a:buSzPts val="2000"/>
              <a:buFont typeface="Jua"/>
              <a:buNone/>
              <a:defRPr b="1" sz="2000">
                <a:latin typeface="Jua"/>
                <a:ea typeface="Jua"/>
                <a:cs typeface="Jua"/>
                <a:sym typeface="Jua"/>
              </a:defRPr>
            </a:lvl8pPr>
            <a:lvl9pPr algn="ctr" lvl="8" rtl="0">
              <a:lnSpc>
                <a:spcPct val="100000"/>
              </a:lnSpc>
              <a:spcBef>
                <a:spcPts val="1600"/>
              </a:spcBef>
              <a:spcAft>
                <a:spcPts val="1600"/>
              </a:spcAft>
              <a:buSzPts val="2000"/>
              <a:buFont typeface="Jua"/>
              <a:buNone/>
              <a:defRPr b="1" sz="2000">
                <a:latin typeface="Jua"/>
                <a:ea typeface="Jua"/>
                <a:cs typeface="Jua"/>
                <a:sym typeface="Jua"/>
              </a:defRPr>
            </a:lvl9pPr>
          </a:lstStyle>
          <a:p/>
        </p:txBody>
      </p:sp>
      <p:sp>
        <p:nvSpPr>
          <p:cNvPr id="1049139" name="Google Shape;131;p5"/>
          <p:cNvSpPr txBox="1">
            <a:spLocks noGrp="1"/>
          </p:cNvSpPr>
          <p:nvPr>
            <p:ph type="subTitle" idx="3"/>
          </p:nvPr>
        </p:nvSpPr>
        <p:spPr>
          <a:xfrm>
            <a:off x="720000" y="2073850"/>
            <a:ext cx="2907600" cy="816600"/>
          </a:xfrm>
          <a:prstGeom prst="rect"/>
        </p:spPr>
        <p:txBody>
          <a:bodyPr anchor="t" anchorCtr="0" bIns="91425" lIns="91425" rIns="91425" spcFirstLastPara="1" tIns="91425" wrap="square">
            <a:noAutofit/>
          </a:bodyPr>
          <a:lstStyle>
            <a:lvl1pPr algn="r" lvl="0" rtl="0">
              <a:lnSpc>
                <a:spcPct val="100000"/>
              </a:lnSpc>
              <a:spcBef>
                <a:spcPts val="0"/>
              </a:spcBef>
              <a:spcAft>
                <a:spcPts val="0"/>
              </a:spcAft>
              <a:buSzPts val="1400"/>
              <a:buNone/>
            </a:lvl1pPr>
            <a:lvl2pPr algn="ctr" lvl="1" rtl="0">
              <a:lnSpc>
                <a:spcPct val="100000"/>
              </a:lnSpc>
              <a:spcBef>
                <a:spcPts val="0"/>
              </a:spcBef>
              <a:spcAft>
                <a:spcPts val="0"/>
              </a:spcAft>
              <a:buSzPts val="1400"/>
              <a:buNone/>
            </a:lvl2pPr>
            <a:lvl3pPr algn="ctr" lvl="2" rtl="0">
              <a:lnSpc>
                <a:spcPct val="100000"/>
              </a:lnSpc>
              <a:spcBef>
                <a:spcPts val="1600"/>
              </a:spcBef>
              <a:spcAft>
                <a:spcPts val="0"/>
              </a:spcAft>
              <a:buSzPts val="1400"/>
              <a:buNone/>
            </a:lvl3pPr>
            <a:lvl4pPr algn="ctr" lvl="3" rtl="0">
              <a:lnSpc>
                <a:spcPct val="100000"/>
              </a:lnSpc>
              <a:spcBef>
                <a:spcPts val="1600"/>
              </a:spcBef>
              <a:spcAft>
                <a:spcPts val="0"/>
              </a:spcAft>
              <a:buSzPts val="1400"/>
              <a:buNone/>
            </a:lvl4pPr>
            <a:lvl5pPr algn="ctr" lvl="4" rtl="0">
              <a:lnSpc>
                <a:spcPct val="100000"/>
              </a:lnSpc>
              <a:spcBef>
                <a:spcPts val="1600"/>
              </a:spcBef>
              <a:spcAft>
                <a:spcPts val="0"/>
              </a:spcAft>
              <a:buSzPts val="1400"/>
              <a:buNone/>
            </a:lvl5pPr>
            <a:lvl6pPr algn="ctr" lvl="5" rtl="0">
              <a:lnSpc>
                <a:spcPct val="100000"/>
              </a:lnSpc>
              <a:spcBef>
                <a:spcPts val="1600"/>
              </a:spcBef>
              <a:spcAft>
                <a:spcPts val="0"/>
              </a:spcAft>
              <a:buSzPts val="1400"/>
              <a:buNone/>
            </a:lvl6pPr>
            <a:lvl7pPr algn="ctr" lvl="6" rtl="0">
              <a:lnSpc>
                <a:spcPct val="100000"/>
              </a:lnSpc>
              <a:spcBef>
                <a:spcPts val="1600"/>
              </a:spcBef>
              <a:spcAft>
                <a:spcPts val="0"/>
              </a:spcAft>
              <a:buSzPts val="1400"/>
              <a:buNone/>
            </a:lvl7pPr>
            <a:lvl8pPr algn="ctr" lvl="7" rtl="0">
              <a:lnSpc>
                <a:spcPct val="100000"/>
              </a:lnSpc>
              <a:spcBef>
                <a:spcPts val="1600"/>
              </a:spcBef>
              <a:spcAft>
                <a:spcPts val="0"/>
              </a:spcAft>
              <a:buSzPts val="1400"/>
              <a:buNone/>
            </a:lvl8pPr>
            <a:lvl9pPr algn="ctr" lvl="8" rtl="0">
              <a:lnSpc>
                <a:spcPct val="100000"/>
              </a:lnSpc>
              <a:spcBef>
                <a:spcPts val="1600"/>
              </a:spcBef>
              <a:spcAft>
                <a:spcPts val="1600"/>
              </a:spcAft>
              <a:buSzPts val="1400"/>
              <a:buNone/>
            </a:lvl9pPr>
          </a:lstStyle>
          <a:p/>
        </p:txBody>
      </p:sp>
      <p:sp>
        <p:nvSpPr>
          <p:cNvPr id="1049140" name="Google Shape;132;p5"/>
          <p:cNvSpPr txBox="1">
            <a:spLocks noGrp="1"/>
          </p:cNvSpPr>
          <p:nvPr>
            <p:ph type="subTitle" idx="4"/>
          </p:nvPr>
        </p:nvSpPr>
        <p:spPr>
          <a:xfrm>
            <a:off x="5516400" y="3539875"/>
            <a:ext cx="2907600" cy="816600"/>
          </a:xfrm>
          <a:prstGeom prst="rect"/>
        </p:spPr>
        <p:txBody>
          <a:bodyPr anchor="t" anchorCtr="0" bIns="91425" lIns="91425" rIns="91425" spcFirstLastPara="1" tIns="91425" wrap="square">
            <a:noAutofit/>
          </a:bodyPr>
          <a:lstStyle>
            <a:lvl1pPr lvl="0" rtl="0">
              <a:lnSpc>
                <a:spcPct val="100000"/>
              </a:lnSpc>
              <a:spcBef>
                <a:spcPts val="0"/>
              </a:spcBef>
              <a:spcAft>
                <a:spcPts val="0"/>
              </a:spcAft>
              <a:buSzPts val="1400"/>
              <a:buNone/>
            </a:lvl1pPr>
            <a:lvl2pPr algn="ctr" lvl="1" rtl="0">
              <a:lnSpc>
                <a:spcPct val="100000"/>
              </a:lnSpc>
              <a:spcBef>
                <a:spcPts val="0"/>
              </a:spcBef>
              <a:spcAft>
                <a:spcPts val="0"/>
              </a:spcAft>
              <a:buSzPts val="1400"/>
              <a:buNone/>
            </a:lvl2pPr>
            <a:lvl3pPr algn="ctr" lvl="2" rtl="0">
              <a:lnSpc>
                <a:spcPct val="100000"/>
              </a:lnSpc>
              <a:spcBef>
                <a:spcPts val="1600"/>
              </a:spcBef>
              <a:spcAft>
                <a:spcPts val="0"/>
              </a:spcAft>
              <a:buSzPts val="1400"/>
              <a:buNone/>
            </a:lvl3pPr>
            <a:lvl4pPr algn="ctr" lvl="3" rtl="0">
              <a:lnSpc>
                <a:spcPct val="100000"/>
              </a:lnSpc>
              <a:spcBef>
                <a:spcPts val="1600"/>
              </a:spcBef>
              <a:spcAft>
                <a:spcPts val="0"/>
              </a:spcAft>
              <a:buSzPts val="1400"/>
              <a:buNone/>
            </a:lvl4pPr>
            <a:lvl5pPr algn="ctr" lvl="4" rtl="0">
              <a:lnSpc>
                <a:spcPct val="100000"/>
              </a:lnSpc>
              <a:spcBef>
                <a:spcPts val="1600"/>
              </a:spcBef>
              <a:spcAft>
                <a:spcPts val="0"/>
              </a:spcAft>
              <a:buSzPts val="1400"/>
              <a:buNone/>
            </a:lvl5pPr>
            <a:lvl6pPr algn="ctr" lvl="5" rtl="0">
              <a:lnSpc>
                <a:spcPct val="100000"/>
              </a:lnSpc>
              <a:spcBef>
                <a:spcPts val="1600"/>
              </a:spcBef>
              <a:spcAft>
                <a:spcPts val="0"/>
              </a:spcAft>
              <a:buSzPts val="1400"/>
              <a:buNone/>
            </a:lvl6pPr>
            <a:lvl7pPr algn="ctr" lvl="6" rtl="0">
              <a:lnSpc>
                <a:spcPct val="100000"/>
              </a:lnSpc>
              <a:spcBef>
                <a:spcPts val="1600"/>
              </a:spcBef>
              <a:spcAft>
                <a:spcPts val="0"/>
              </a:spcAft>
              <a:buSzPts val="1400"/>
              <a:buNone/>
            </a:lvl7pPr>
            <a:lvl8pPr algn="ctr" lvl="7" rtl="0">
              <a:lnSpc>
                <a:spcPct val="100000"/>
              </a:lnSpc>
              <a:spcBef>
                <a:spcPts val="1600"/>
              </a:spcBef>
              <a:spcAft>
                <a:spcPts val="0"/>
              </a:spcAft>
              <a:buSzPts val="1400"/>
              <a:buNone/>
            </a:lvl8pPr>
            <a:lvl9pPr algn="ctr" lvl="8" rtl="0">
              <a:lnSpc>
                <a:spcPct val="100000"/>
              </a:lnSpc>
              <a:spcBef>
                <a:spcPts val="1600"/>
              </a:spcBef>
              <a:spcAft>
                <a:spcPts val="1600"/>
              </a:spcAft>
              <a:buSzPts val="1400"/>
              <a:buNone/>
            </a:lvl9pPr>
          </a:lstStyle>
          <a:p/>
        </p:txBody>
      </p:sp>
      <p:sp>
        <p:nvSpPr>
          <p:cNvPr id="1049141" name="Google Shape;133;p5"/>
          <p:cNvSpPr txBox="1">
            <a:spLocks noGrp="1"/>
          </p:cNvSpPr>
          <p:nvPr>
            <p:ph type="title"/>
          </p:nvPr>
        </p:nvSpPr>
        <p:spPr>
          <a:xfrm>
            <a:off x="720000" y="540000"/>
            <a:ext cx="7704000" cy="634500"/>
          </a:xfrm>
          <a:prstGeom prst="rect"/>
        </p:spPr>
        <p:txBody>
          <a:bodyPr anchor="t" anchorCtr="0" bIns="91425" lIns="91425" rIns="91425" spcFirstLastPara="1" tIns="91425" wrap="square">
            <a:noAutofit/>
          </a:bodyPr>
          <a:lstStyle>
            <a:lvl1pPr lvl="0" rtl="0">
              <a:spcBef>
                <a:spcPts val="0"/>
              </a:spcBef>
              <a:spcAft>
                <a:spcPts val="0"/>
              </a:spcAft>
              <a:buSzPts val="3100"/>
              <a:buNone/>
            </a:lvl1pPr>
            <a:lvl2pPr lvl="1" rtl="0">
              <a:spcBef>
                <a:spcPts val="0"/>
              </a:spcBef>
              <a:spcAft>
                <a:spcPts val="0"/>
              </a:spcAft>
              <a:buSzPts val="3100"/>
              <a:buNone/>
            </a:lvl2pPr>
            <a:lvl3pPr lvl="2" rtl="0">
              <a:spcBef>
                <a:spcPts val="0"/>
              </a:spcBef>
              <a:spcAft>
                <a:spcPts val="0"/>
              </a:spcAft>
              <a:buSzPts val="3100"/>
              <a:buNone/>
            </a:lvl3pPr>
            <a:lvl4pPr lvl="3" rtl="0">
              <a:spcBef>
                <a:spcPts val="0"/>
              </a:spcBef>
              <a:spcAft>
                <a:spcPts val="0"/>
              </a:spcAft>
              <a:buSzPts val="3100"/>
              <a:buNone/>
            </a:lvl4pPr>
            <a:lvl5pPr lvl="4" rtl="0">
              <a:spcBef>
                <a:spcPts val="0"/>
              </a:spcBef>
              <a:spcAft>
                <a:spcPts val="0"/>
              </a:spcAft>
              <a:buSzPts val="3100"/>
              <a:buNone/>
            </a:lvl5pPr>
            <a:lvl6pPr lvl="5" rtl="0">
              <a:spcBef>
                <a:spcPts val="0"/>
              </a:spcBef>
              <a:spcAft>
                <a:spcPts val="0"/>
              </a:spcAft>
              <a:buSzPts val="3100"/>
              <a:buNone/>
            </a:lvl6pPr>
            <a:lvl7pPr lvl="6" rtl="0">
              <a:spcBef>
                <a:spcPts val="0"/>
              </a:spcBef>
              <a:spcAft>
                <a:spcPts val="0"/>
              </a:spcAft>
              <a:buSzPts val="3100"/>
              <a:buNone/>
            </a:lvl7pPr>
            <a:lvl8pPr lvl="7" rtl="0">
              <a:spcBef>
                <a:spcPts val="0"/>
              </a:spcBef>
              <a:spcAft>
                <a:spcPts val="0"/>
              </a:spcAft>
              <a:buSzPts val="3100"/>
              <a:buNone/>
            </a:lvl8pPr>
            <a:lvl9pPr lvl="8" rtl="0">
              <a:spcBef>
                <a:spcPts val="0"/>
              </a:spcBef>
              <a:spcAft>
                <a:spcPts val="0"/>
              </a:spcAft>
              <a:buSzPts val="3100"/>
              <a:buNone/>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64" name="Shape 134"/>
        <p:cNvGrpSpPr/>
        <p:nvPr/>
      </p:nvGrpSpPr>
      <p:grpSpPr>
        <a:xfrm>
          <a:off x="0" y="0"/>
          <a:ext cx="0" cy="0"/>
          <a:chOff x="0" y="0"/>
          <a:chExt cx="0" cy="0"/>
        </a:xfrm>
      </p:grpSpPr>
      <p:grpSp>
        <p:nvGrpSpPr>
          <p:cNvPr id="65" name="Google Shape;135;p6"/>
          <p:cNvGrpSpPr/>
          <p:nvPr/>
        </p:nvGrpSpPr>
        <p:grpSpPr>
          <a:xfrm>
            <a:off x="0" y="0"/>
            <a:ext cx="9144000" cy="5143500"/>
            <a:chOff x="0" y="0"/>
            <a:chExt cx="9144000" cy="5143500"/>
          </a:xfrm>
        </p:grpSpPr>
        <p:sp>
          <p:nvSpPr>
            <p:cNvPr id="1048578" name="Google Shape;136;p6"/>
            <p:cNvSpPr/>
            <p:nvPr/>
          </p:nvSpPr>
          <p:spPr>
            <a:xfrm>
              <a:off x="0" y="0"/>
              <a:ext cx="9144000" cy="5143500"/>
            </a:xfrm>
            <a:prstGeom prst="rect"/>
            <a:gradFill>
              <a:gsLst>
                <a:gs pos="0">
                  <a:srgbClr val="748BFF">
                    <a:alpha val="0"/>
                  </a:srgbClr>
                </a:gs>
                <a:gs pos="50000">
                  <a:srgbClr val="F3F3F3">
                    <a:alpha val="0"/>
                  </a:srgbClr>
                </a:gs>
                <a:gs pos="100000">
                  <a:srgbClr val="7659FF">
                    <a:alpha val="77254"/>
                  </a:srgbClr>
                </a:gs>
              </a:gsLst>
              <a:lin ang="16200038"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79" name="Google Shape;137;p6"/>
            <p:cNvSpPr/>
            <p:nvPr/>
          </p:nvSpPr>
          <p:spPr>
            <a:xfrm>
              <a:off x="0" y="0"/>
              <a:ext cx="9144000" cy="5143500"/>
            </a:xfrm>
            <a:prstGeom prst="rect"/>
            <a:gradFill>
              <a:gsLst>
                <a:gs pos="0">
                  <a:srgbClr val="20F8FD">
                    <a:alpha val="28627"/>
                  </a:srgbClr>
                </a:gs>
                <a:gs pos="50000">
                  <a:srgbClr val="0182AA">
                    <a:alpha val="35686"/>
                  </a:srgbClr>
                </a:gs>
                <a:gs pos="75000">
                  <a:srgbClr val="022E88">
                    <a:alpha val="34509"/>
                  </a:srgbClr>
                </a:gs>
                <a:gs pos="100000">
                  <a:srgbClr val="012060">
                    <a:alpha val="60392"/>
                  </a:srgbClr>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66" name="Google Shape;138;p6"/>
          <p:cNvGrpSpPr/>
          <p:nvPr/>
        </p:nvGrpSpPr>
        <p:grpSpPr>
          <a:xfrm>
            <a:off x="-12750" y="-92425"/>
            <a:ext cx="9188775" cy="5282075"/>
            <a:chOff x="-12750" y="-92425"/>
            <a:chExt cx="9188775" cy="5282075"/>
          </a:xfrm>
        </p:grpSpPr>
        <p:cxnSp>
          <p:nvCxnSpPr>
            <p:cNvPr id="3145728" name="Google Shape;139;p6"/>
            <p:cNvCxnSpPr>
              <a:cxnSpLocks/>
            </p:cNvCxnSpPr>
            <p:nvPr/>
          </p:nvCxnSpPr>
          <p:spPr>
            <a:xfrm>
              <a:off x="7254825" y="-73150"/>
              <a:ext cx="1921200" cy="1002600"/>
            </a:xfrm>
            <a:prstGeom prst="straightConnector1"/>
            <a:noFill/>
            <a:ln w="9525" cap="rnd" cmpd="sng">
              <a:solidFill>
                <a:schemeClr val="accent4"/>
              </a:solidFill>
              <a:prstDash val="solid"/>
              <a:round/>
              <a:headEnd type="none" w="med" len="med"/>
              <a:tailEnd type="none" w="med" len="med"/>
            </a:ln>
          </p:spPr>
        </p:cxnSp>
        <p:cxnSp>
          <p:nvCxnSpPr>
            <p:cNvPr id="3145729" name="Google Shape;140;p6"/>
            <p:cNvCxnSpPr>
              <a:cxnSpLocks/>
            </p:cNvCxnSpPr>
            <p:nvPr/>
          </p:nvCxnSpPr>
          <p:spPr>
            <a:xfrm flipH="1">
              <a:off x="-6475" y="-53850"/>
              <a:ext cx="1098900" cy="1812000"/>
            </a:xfrm>
            <a:prstGeom prst="straightConnector1"/>
            <a:noFill/>
            <a:ln w="9525" cap="rnd" cmpd="sng">
              <a:solidFill>
                <a:schemeClr val="accent4"/>
              </a:solidFill>
              <a:prstDash val="solid"/>
              <a:round/>
              <a:headEnd type="none" w="med" len="med"/>
              <a:tailEnd type="none" w="med" len="med"/>
            </a:ln>
          </p:spPr>
        </p:cxnSp>
        <p:cxnSp>
          <p:nvCxnSpPr>
            <p:cNvPr id="3145730" name="Google Shape;141;p6"/>
            <p:cNvCxnSpPr>
              <a:cxnSpLocks/>
            </p:cNvCxnSpPr>
            <p:nvPr/>
          </p:nvCxnSpPr>
          <p:spPr>
            <a:xfrm flipH="1">
              <a:off x="-12750" y="-92425"/>
              <a:ext cx="552600" cy="3566400"/>
            </a:xfrm>
            <a:prstGeom prst="straightConnector1"/>
            <a:noFill/>
            <a:ln w="9525" cap="rnd" cmpd="sng">
              <a:solidFill>
                <a:schemeClr val="accent4"/>
              </a:solidFill>
              <a:prstDash val="solid"/>
              <a:round/>
              <a:headEnd type="none" w="med" len="med"/>
              <a:tailEnd type="none" w="med" len="med"/>
            </a:ln>
          </p:spPr>
        </p:cxnSp>
        <p:cxnSp>
          <p:nvCxnSpPr>
            <p:cNvPr id="3145731" name="Google Shape;142;p6"/>
            <p:cNvCxnSpPr>
              <a:cxnSpLocks/>
            </p:cNvCxnSpPr>
            <p:nvPr/>
          </p:nvCxnSpPr>
          <p:spPr>
            <a:xfrm rot="10800000" flipH="1">
              <a:off x="8604325" y="2561350"/>
              <a:ext cx="552600" cy="2628300"/>
            </a:xfrm>
            <a:prstGeom prst="straightConnector1"/>
            <a:noFill/>
            <a:ln w="9525" cap="rnd" cmpd="sng">
              <a:solidFill>
                <a:schemeClr val="accent4"/>
              </a:solidFill>
              <a:prstDash val="solid"/>
              <a:round/>
              <a:headEnd type="none" w="med" len="med"/>
              <a:tailEnd type="none" w="med" len="med"/>
            </a:ln>
          </p:spPr>
        </p:cxnSp>
        <p:grpSp>
          <p:nvGrpSpPr>
            <p:cNvPr id="67" name="Google Shape;143;p6"/>
            <p:cNvGrpSpPr/>
            <p:nvPr/>
          </p:nvGrpSpPr>
          <p:grpSpPr>
            <a:xfrm>
              <a:off x="120119" y="996242"/>
              <a:ext cx="419725" cy="419725"/>
              <a:chOff x="-83525" y="4333650"/>
              <a:chExt cx="539700" cy="539700"/>
            </a:xfrm>
          </p:grpSpPr>
          <p:sp>
            <p:nvSpPr>
              <p:cNvPr id="1048580" name="Google Shape;144;p6"/>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81" name="Google Shape;145;p6"/>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68" name="Google Shape;146;p6"/>
            <p:cNvGrpSpPr/>
            <p:nvPr/>
          </p:nvGrpSpPr>
          <p:grpSpPr>
            <a:xfrm>
              <a:off x="8126742" y="240026"/>
              <a:ext cx="599661" cy="599607"/>
              <a:chOff x="-83525" y="4333650"/>
              <a:chExt cx="539700" cy="539700"/>
            </a:xfrm>
          </p:grpSpPr>
          <p:sp>
            <p:nvSpPr>
              <p:cNvPr id="1048582" name="Google Shape;147;p6"/>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83" name="Google Shape;148;p6"/>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69" name="Google Shape;149;p6"/>
            <p:cNvGrpSpPr/>
            <p:nvPr/>
          </p:nvGrpSpPr>
          <p:grpSpPr>
            <a:xfrm>
              <a:off x="8756294" y="3264592"/>
              <a:ext cx="419725" cy="419725"/>
              <a:chOff x="-83525" y="4333650"/>
              <a:chExt cx="539700" cy="539700"/>
            </a:xfrm>
          </p:grpSpPr>
          <p:sp>
            <p:nvSpPr>
              <p:cNvPr id="1048584" name="Google Shape;150;p6"/>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85" name="Google Shape;151;p6"/>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sp>
        <p:nvSpPr>
          <p:cNvPr id="1048586" name="Google Shape;152;p6"/>
          <p:cNvSpPr txBox="1">
            <a:spLocks noGrp="1"/>
          </p:cNvSpPr>
          <p:nvPr>
            <p:ph type="title"/>
          </p:nvPr>
        </p:nvSpPr>
        <p:spPr>
          <a:xfrm>
            <a:off x="720000" y="540000"/>
            <a:ext cx="7704000" cy="634500"/>
          </a:xfrm>
          <a:prstGeom prst="rect"/>
        </p:spPr>
        <p:txBody>
          <a:bodyPr anchor="t" anchorCtr="0" bIns="91425" lIns="91425" rIns="91425" spcFirstLastPara="1" tIns="91425" wrap="square">
            <a:noAutofit/>
          </a:bodyPr>
          <a:lstStyle>
            <a:lvl1pPr lvl="0" rtl="0">
              <a:spcBef>
                <a:spcPts val="0"/>
              </a:spcBef>
              <a:spcAft>
                <a:spcPts val="0"/>
              </a:spcAft>
              <a:buSzPts val="3100"/>
              <a:buNone/>
            </a:lvl1pPr>
            <a:lvl2pPr lvl="1" rtl="0">
              <a:spcBef>
                <a:spcPts val="0"/>
              </a:spcBef>
              <a:spcAft>
                <a:spcPts val="0"/>
              </a:spcAft>
              <a:buSzPts val="3100"/>
              <a:buNone/>
            </a:lvl2pPr>
            <a:lvl3pPr lvl="2" rtl="0">
              <a:spcBef>
                <a:spcPts val="0"/>
              </a:spcBef>
              <a:spcAft>
                <a:spcPts val="0"/>
              </a:spcAft>
              <a:buSzPts val="3100"/>
              <a:buNone/>
            </a:lvl3pPr>
            <a:lvl4pPr lvl="3" rtl="0">
              <a:spcBef>
                <a:spcPts val="0"/>
              </a:spcBef>
              <a:spcAft>
                <a:spcPts val="0"/>
              </a:spcAft>
              <a:buSzPts val="3100"/>
              <a:buNone/>
            </a:lvl4pPr>
            <a:lvl5pPr lvl="4" rtl="0">
              <a:spcBef>
                <a:spcPts val="0"/>
              </a:spcBef>
              <a:spcAft>
                <a:spcPts val="0"/>
              </a:spcAft>
              <a:buSzPts val="3100"/>
              <a:buNone/>
            </a:lvl5pPr>
            <a:lvl6pPr lvl="5" rtl="0">
              <a:spcBef>
                <a:spcPts val="0"/>
              </a:spcBef>
              <a:spcAft>
                <a:spcPts val="0"/>
              </a:spcAft>
              <a:buSzPts val="3100"/>
              <a:buNone/>
            </a:lvl6pPr>
            <a:lvl7pPr lvl="6" rtl="0">
              <a:spcBef>
                <a:spcPts val="0"/>
              </a:spcBef>
              <a:spcAft>
                <a:spcPts val="0"/>
              </a:spcAft>
              <a:buSzPts val="3100"/>
              <a:buNone/>
            </a:lvl7pPr>
            <a:lvl8pPr lvl="7" rtl="0">
              <a:spcBef>
                <a:spcPts val="0"/>
              </a:spcBef>
              <a:spcAft>
                <a:spcPts val="0"/>
              </a:spcAft>
              <a:buSzPts val="3100"/>
              <a:buNone/>
            </a:lvl8pPr>
            <a:lvl9pPr lvl="8" rtl="0">
              <a:spcBef>
                <a:spcPts val="0"/>
              </a:spcBef>
              <a:spcAft>
                <a:spcPts val="0"/>
              </a:spcAft>
              <a:buSzPts val="3100"/>
              <a:buNone/>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247" name="Shape 153"/>
        <p:cNvGrpSpPr/>
        <p:nvPr/>
      </p:nvGrpSpPr>
      <p:grpSpPr>
        <a:xfrm>
          <a:off x="0" y="0"/>
          <a:ext cx="0" cy="0"/>
          <a:chOff x="0" y="0"/>
          <a:chExt cx="0" cy="0"/>
        </a:xfrm>
      </p:grpSpPr>
      <p:grpSp>
        <p:nvGrpSpPr>
          <p:cNvPr id="248" name="Google Shape;154;p7"/>
          <p:cNvGrpSpPr/>
          <p:nvPr/>
        </p:nvGrpSpPr>
        <p:grpSpPr>
          <a:xfrm rot="10800000" flipH="1">
            <a:off x="0" y="0"/>
            <a:ext cx="9144000" cy="5143500"/>
            <a:chOff x="0" y="0"/>
            <a:chExt cx="9144000" cy="5143500"/>
          </a:xfrm>
        </p:grpSpPr>
        <p:sp>
          <p:nvSpPr>
            <p:cNvPr id="1049176" name="Google Shape;155;p7"/>
            <p:cNvSpPr/>
            <p:nvPr/>
          </p:nvSpPr>
          <p:spPr>
            <a:xfrm>
              <a:off x="0" y="0"/>
              <a:ext cx="9144000" cy="5143500"/>
            </a:xfrm>
            <a:prstGeom prst="rect"/>
            <a:gradFill>
              <a:gsLst>
                <a:gs pos="0">
                  <a:srgbClr val="748BFF">
                    <a:alpha val="0"/>
                  </a:srgbClr>
                </a:gs>
                <a:gs pos="50000">
                  <a:srgbClr val="F3F3F3">
                    <a:alpha val="0"/>
                  </a:srgbClr>
                </a:gs>
                <a:gs pos="100000">
                  <a:srgbClr val="7659FF">
                    <a:alpha val="77254"/>
                  </a:srgbClr>
                </a:gs>
              </a:gsLst>
              <a:lin ang="16200038"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77" name="Google Shape;156;p7"/>
            <p:cNvSpPr/>
            <p:nvPr/>
          </p:nvSpPr>
          <p:spPr>
            <a:xfrm>
              <a:off x="0" y="0"/>
              <a:ext cx="9144000" cy="5143500"/>
            </a:xfrm>
            <a:prstGeom prst="rect"/>
            <a:gradFill>
              <a:gsLst>
                <a:gs pos="0">
                  <a:srgbClr val="20F8FD">
                    <a:alpha val="28627"/>
                  </a:srgbClr>
                </a:gs>
                <a:gs pos="50000">
                  <a:srgbClr val="0182AA">
                    <a:alpha val="35686"/>
                  </a:srgbClr>
                </a:gs>
                <a:gs pos="63000">
                  <a:srgbClr val="0182AA">
                    <a:alpha val="35686"/>
                  </a:srgbClr>
                </a:gs>
                <a:gs pos="75000">
                  <a:srgbClr val="022E88">
                    <a:alpha val="34509"/>
                  </a:srgbClr>
                </a:gs>
                <a:gs pos="100000">
                  <a:srgbClr val="012060">
                    <a:alpha val="60392"/>
                  </a:srgbClr>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249" name="Google Shape;157;p7"/>
          <p:cNvGrpSpPr/>
          <p:nvPr/>
        </p:nvGrpSpPr>
        <p:grpSpPr>
          <a:xfrm>
            <a:off x="-24925" y="-58550"/>
            <a:ext cx="9280375" cy="5214400"/>
            <a:chOff x="-24925" y="-58550"/>
            <a:chExt cx="9280375" cy="5214400"/>
          </a:xfrm>
        </p:grpSpPr>
        <p:cxnSp>
          <p:nvCxnSpPr>
            <p:cNvPr id="3145828" name="Google Shape;158;p7"/>
            <p:cNvCxnSpPr>
              <a:cxnSpLocks/>
            </p:cNvCxnSpPr>
            <p:nvPr/>
          </p:nvCxnSpPr>
          <p:spPr>
            <a:xfrm>
              <a:off x="6519450" y="-46075"/>
              <a:ext cx="2736000" cy="949800"/>
            </a:xfrm>
            <a:prstGeom prst="straightConnector1"/>
            <a:noFill/>
            <a:ln w="9525" cap="rnd" cmpd="sng">
              <a:solidFill>
                <a:schemeClr val="accent4"/>
              </a:solidFill>
              <a:prstDash val="solid"/>
              <a:round/>
              <a:headEnd type="none" w="med" len="med"/>
              <a:tailEnd type="none" w="med" len="med"/>
            </a:ln>
          </p:spPr>
        </p:cxnSp>
        <p:grpSp>
          <p:nvGrpSpPr>
            <p:cNvPr id="250" name="Google Shape;159;p7"/>
            <p:cNvGrpSpPr/>
            <p:nvPr/>
          </p:nvGrpSpPr>
          <p:grpSpPr>
            <a:xfrm>
              <a:off x="8355390" y="368163"/>
              <a:ext cx="718341" cy="718341"/>
              <a:chOff x="-83525" y="4333650"/>
              <a:chExt cx="539700" cy="539700"/>
            </a:xfrm>
          </p:grpSpPr>
          <p:sp>
            <p:nvSpPr>
              <p:cNvPr id="1049178" name="Google Shape;160;p7"/>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79" name="Google Shape;161;p7"/>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251" name="Google Shape;162;p7"/>
            <p:cNvGrpSpPr/>
            <p:nvPr/>
          </p:nvGrpSpPr>
          <p:grpSpPr>
            <a:xfrm>
              <a:off x="8100801" y="168547"/>
              <a:ext cx="265640" cy="265640"/>
              <a:chOff x="-83525" y="4333650"/>
              <a:chExt cx="539700" cy="539700"/>
            </a:xfrm>
          </p:grpSpPr>
          <p:sp>
            <p:nvSpPr>
              <p:cNvPr id="1049180" name="Google Shape;163;p7"/>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81" name="Google Shape;164;p7"/>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cxnSp>
          <p:nvCxnSpPr>
            <p:cNvPr id="3145829" name="Google Shape;165;p7"/>
            <p:cNvCxnSpPr>
              <a:cxnSpLocks/>
            </p:cNvCxnSpPr>
            <p:nvPr/>
          </p:nvCxnSpPr>
          <p:spPr>
            <a:xfrm>
              <a:off x="8552850" y="-58550"/>
              <a:ext cx="613500" cy="3070800"/>
            </a:xfrm>
            <a:prstGeom prst="straightConnector1"/>
            <a:noFill/>
            <a:ln w="9525" cap="rnd" cmpd="sng">
              <a:solidFill>
                <a:schemeClr val="accent4"/>
              </a:solidFill>
              <a:prstDash val="solid"/>
              <a:round/>
              <a:headEnd type="none" w="med" len="med"/>
              <a:tailEnd type="none" w="med" len="med"/>
            </a:ln>
          </p:spPr>
        </p:cxnSp>
        <p:cxnSp>
          <p:nvCxnSpPr>
            <p:cNvPr id="3145830" name="Google Shape;166;p7"/>
            <p:cNvCxnSpPr>
              <a:cxnSpLocks/>
            </p:cNvCxnSpPr>
            <p:nvPr/>
          </p:nvCxnSpPr>
          <p:spPr>
            <a:xfrm>
              <a:off x="406150" y="-46075"/>
              <a:ext cx="261900" cy="5195700"/>
            </a:xfrm>
            <a:prstGeom prst="straightConnector1"/>
            <a:noFill/>
            <a:ln w="9525" cap="rnd" cmpd="sng">
              <a:solidFill>
                <a:schemeClr val="accent4"/>
              </a:solidFill>
              <a:prstDash val="solid"/>
              <a:round/>
              <a:headEnd type="none" w="med" len="med"/>
              <a:tailEnd type="none" w="med" len="med"/>
            </a:ln>
          </p:spPr>
        </p:cxnSp>
        <p:cxnSp>
          <p:nvCxnSpPr>
            <p:cNvPr id="3145831" name="Google Shape;167;p7"/>
            <p:cNvCxnSpPr>
              <a:cxnSpLocks/>
            </p:cNvCxnSpPr>
            <p:nvPr/>
          </p:nvCxnSpPr>
          <p:spPr>
            <a:xfrm>
              <a:off x="-24925" y="4326350"/>
              <a:ext cx="6293400" cy="829500"/>
            </a:xfrm>
            <a:prstGeom prst="straightConnector1"/>
            <a:noFill/>
            <a:ln w="9525" cap="rnd" cmpd="sng">
              <a:solidFill>
                <a:schemeClr val="accent4"/>
              </a:solidFill>
              <a:prstDash val="solid"/>
              <a:round/>
              <a:headEnd type="none" w="med" len="med"/>
              <a:tailEnd type="none" w="med" len="med"/>
            </a:ln>
          </p:spPr>
        </p:cxnSp>
        <p:grpSp>
          <p:nvGrpSpPr>
            <p:cNvPr id="252" name="Google Shape;168;p7"/>
            <p:cNvGrpSpPr/>
            <p:nvPr/>
          </p:nvGrpSpPr>
          <p:grpSpPr>
            <a:xfrm>
              <a:off x="952751" y="4809147"/>
              <a:ext cx="265640" cy="265640"/>
              <a:chOff x="-83525" y="4333650"/>
              <a:chExt cx="539700" cy="539700"/>
            </a:xfrm>
          </p:grpSpPr>
          <p:sp>
            <p:nvSpPr>
              <p:cNvPr id="1049182" name="Google Shape;169;p7"/>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83" name="Google Shape;170;p7"/>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253" name="Google Shape;171;p7"/>
            <p:cNvGrpSpPr/>
            <p:nvPr/>
          </p:nvGrpSpPr>
          <p:grpSpPr>
            <a:xfrm>
              <a:off x="216751" y="4572122"/>
              <a:ext cx="265640" cy="265640"/>
              <a:chOff x="-83525" y="4333650"/>
              <a:chExt cx="539700" cy="539700"/>
            </a:xfrm>
          </p:grpSpPr>
          <p:sp>
            <p:nvSpPr>
              <p:cNvPr id="1049184" name="Google Shape;172;p7"/>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85" name="Google Shape;173;p7"/>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254" name="Google Shape;174;p7"/>
            <p:cNvGrpSpPr/>
            <p:nvPr/>
          </p:nvGrpSpPr>
          <p:grpSpPr>
            <a:xfrm>
              <a:off x="3553751" y="4470672"/>
              <a:ext cx="265640" cy="265640"/>
              <a:chOff x="-83525" y="4333650"/>
              <a:chExt cx="539700" cy="539700"/>
            </a:xfrm>
          </p:grpSpPr>
          <p:sp>
            <p:nvSpPr>
              <p:cNvPr id="1049186" name="Google Shape;175;p7"/>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87" name="Google Shape;176;p7"/>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255" name="Google Shape;177;p7"/>
            <p:cNvGrpSpPr/>
            <p:nvPr/>
          </p:nvGrpSpPr>
          <p:grpSpPr>
            <a:xfrm>
              <a:off x="852951" y="168547"/>
              <a:ext cx="265640" cy="265640"/>
              <a:chOff x="-83525" y="4333650"/>
              <a:chExt cx="539700" cy="539700"/>
            </a:xfrm>
          </p:grpSpPr>
          <p:sp>
            <p:nvSpPr>
              <p:cNvPr id="1049188" name="Google Shape;178;p7"/>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89" name="Google Shape;179;p7"/>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256" name="Google Shape;180;p7"/>
            <p:cNvGrpSpPr/>
            <p:nvPr/>
          </p:nvGrpSpPr>
          <p:grpSpPr>
            <a:xfrm>
              <a:off x="185551" y="1478397"/>
              <a:ext cx="265640" cy="265640"/>
              <a:chOff x="-83525" y="4333650"/>
              <a:chExt cx="539700" cy="539700"/>
            </a:xfrm>
          </p:grpSpPr>
          <p:sp>
            <p:nvSpPr>
              <p:cNvPr id="1049190" name="Google Shape;181;p7"/>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91" name="Google Shape;182;p7"/>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257" name="Google Shape;183;p7"/>
            <p:cNvGrpSpPr/>
            <p:nvPr/>
          </p:nvGrpSpPr>
          <p:grpSpPr>
            <a:xfrm>
              <a:off x="89588" y="456150"/>
              <a:ext cx="718341" cy="718341"/>
              <a:chOff x="-83525" y="4333650"/>
              <a:chExt cx="539700" cy="539700"/>
            </a:xfrm>
          </p:grpSpPr>
          <p:sp>
            <p:nvSpPr>
              <p:cNvPr id="1049192" name="Google Shape;184;p7"/>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93" name="Google Shape;185;p7"/>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258" name="Google Shape;186;p7"/>
            <p:cNvGrpSpPr/>
            <p:nvPr/>
          </p:nvGrpSpPr>
          <p:grpSpPr>
            <a:xfrm>
              <a:off x="403375" y="4187471"/>
              <a:ext cx="477473" cy="477473"/>
              <a:chOff x="-83525" y="4333650"/>
              <a:chExt cx="539700" cy="539700"/>
            </a:xfrm>
          </p:grpSpPr>
          <p:sp>
            <p:nvSpPr>
              <p:cNvPr id="1049194" name="Google Shape;187;p7"/>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95" name="Google Shape;188;p7"/>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sp>
        <p:nvSpPr>
          <p:cNvPr id="1049196" name="Google Shape;189;p7"/>
          <p:cNvSpPr txBox="1">
            <a:spLocks noGrp="1"/>
          </p:cNvSpPr>
          <p:nvPr>
            <p:ph type="title"/>
          </p:nvPr>
        </p:nvSpPr>
        <p:spPr>
          <a:xfrm>
            <a:off x="720000" y="540000"/>
            <a:ext cx="7704000" cy="634500"/>
          </a:xfrm>
          <a:prstGeom prst="rect"/>
        </p:spPr>
        <p:txBody>
          <a:bodyPr anchor="t" anchorCtr="0" bIns="91425" lIns="91425" rIns="91425" spcFirstLastPara="1" tIns="91425" wrap="square">
            <a:noAutofit/>
          </a:bodyPr>
          <a:lstStyle>
            <a:lvl1pPr lvl="0" rtl="0">
              <a:spcBef>
                <a:spcPts val="0"/>
              </a:spcBef>
              <a:spcAft>
                <a:spcPts val="0"/>
              </a:spcAft>
              <a:buSzPts val="3100"/>
              <a:buNone/>
            </a:lvl1pPr>
            <a:lvl2pPr lvl="1" rtl="0">
              <a:spcBef>
                <a:spcPts val="0"/>
              </a:spcBef>
              <a:spcAft>
                <a:spcPts val="0"/>
              </a:spcAft>
              <a:buSzPts val="3100"/>
              <a:buNone/>
            </a:lvl2pPr>
            <a:lvl3pPr lvl="2" rtl="0">
              <a:spcBef>
                <a:spcPts val="0"/>
              </a:spcBef>
              <a:spcAft>
                <a:spcPts val="0"/>
              </a:spcAft>
              <a:buSzPts val="3100"/>
              <a:buNone/>
            </a:lvl3pPr>
            <a:lvl4pPr lvl="3" rtl="0">
              <a:spcBef>
                <a:spcPts val="0"/>
              </a:spcBef>
              <a:spcAft>
                <a:spcPts val="0"/>
              </a:spcAft>
              <a:buSzPts val="3100"/>
              <a:buNone/>
            </a:lvl4pPr>
            <a:lvl5pPr lvl="4" rtl="0">
              <a:spcBef>
                <a:spcPts val="0"/>
              </a:spcBef>
              <a:spcAft>
                <a:spcPts val="0"/>
              </a:spcAft>
              <a:buSzPts val="3100"/>
              <a:buNone/>
            </a:lvl5pPr>
            <a:lvl6pPr lvl="5" rtl="0">
              <a:spcBef>
                <a:spcPts val="0"/>
              </a:spcBef>
              <a:spcAft>
                <a:spcPts val="0"/>
              </a:spcAft>
              <a:buSzPts val="3100"/>
              <a:buNone/>
            </a:lvl6pPr>
            <a:lvl7pPr lvl="6" rtl="0">
              <a:spcBef>
                <a:spcPts val="0"/>
              </a:spcBef>
              <a:spcAft>
                <a:spcPts val="0"/>
              </a:spcAft>
              <a:buSzPts val="3100"/>
              <a:buNone/>
            </a:lvl7pPr>
            <a:lvl8pPr lvl="7" rtl="0">
              <a:spcBef>
                <a:spcPts val="0"/>
              </a:spcBef>
              <a:spcAft>
                <a:spcPts val="0"/>
              </a:spcAft>
              <a:buSzPts val="3100"/>
              <a:buNone/>
            </a:lvl8pPr>
            <a:lvl9pPr lvl="8" rtl="0">
              <a:spcBef>
                <a:spcPts val="0"/>
              </a:spcBef>
              <a:spcAft>
                <a:spcPts val="0"/>
              </a:spcAft>
              <a:buSzPts val="3100"/>
              <a:buNone/>
            </a:lvl9pPr>
          </a:lstStyle>
          <a:p/>
        </p:txBody>
      </p:sp>
      <p:sp>
        <p:nvSpPr>
          <p:cNvPr id="1049197" name="Google Shape;190;p7"/>
          <p:cNvSpPr txBox="1">
            <a:spLocks noGrp="1"/>
          </p:cNvSpPr>
          <p:nvPr>
            <p:ph type="subTitle" idx="1"/>
          </p:nvPr>
        </p:nvSpPr>
        <p:spPr>
          <a:xfrm rot="-232">
            <a:off x="720000" y="1994206"/>
            <a:ext cx="4451700" cy="2103900"/>
          </a:xfrm>
          <a:prstGeom prst="rect"/>
          <a:noFill/>
          <a:ln>
            <a:noFill/>
          </a:ln>
        </p:spPr>
        <p:txBody>
          <a:bodyPr anchor="t" anchorCtr="0" bIns="91425" lIns="91425" rIns="91425" spcFirstLastPara="1" tIns="91425" wrap="square">
            <a:noAutofit/>
          </a:bodyPr>
          <a:lstStyle>
            <a:lvl1pPr lvl="0" rtl="0">
              <a:lnSpc>
                <a:spcPct val="100000"/>
              </a:lnSpc>
              <a:spcBef>
                <a:spcPts val="0"/>
              </a:spcBef>
              <a:spcAft>
                <a:spcPts val="0"/>
              </a:spcAft>
              <a:buClr>
                <a:schemeClr val="accent4"/>
              </a:buClr>
              <a:buSzPts val="1400"/>
              <a:buChar char="●"/>
            </a:lvl1pPr>
            <a:lvl2pPr algn="ctr" lvl="1" rtl="0">
              <a:lnSpc>
                <a:spcPct val="100000"/>
              </a:lnSpc>
              <a:spcBef>
                <a:spcPts val="0"/>
              </a:spcBef>
              <a:spcAft>
                <a:spcPts val="0"/>
              </a:spcAft>
              <a:buSzPts val="1400"/>
              <a:buChar char="○"/>
            </a:lvl2pPr>
            <a:lvl3pPr algn="ctr" lvl="2" rtl="0">
              <a:lnSpc>
                <a:spcPct val="100000"/>
              </a:lnSpc>
              <a:spcBef>
                <a:spcPts val="1600"/>
              </a:spcBef>
              <a:spcAft>
                <a:spcPts val="0"/>
              </a:spcAft>
              <a:buSzPts val="1400"/>
              <a:buChar char="■"/>
            </a:lvl3pPr>
            <a:lvl4pPr algn="ctr" lvl="3" rtl="0">
              <a:lnSpc>
                <a:spcPct val="100000"/>
              </a:lnSpc>
              <a:spcBef>
                <a:spcPts val="1600"/>
              </a:spcBef>
              <a:spcAft>
                <a:spcPts val="0"/>
              </a:spcAft>
              <a:buSzPts val="1400"/>
              <a:buChar char="●"/>
            </a:lvl4pPr>
            <a:lvl5pPr algn="ctr" lvl="4" rtl="0">
              <a:lnSpc>
                <a:spcPct val="100000"/>
              </a:lnSpc>
              <a:spcBef>
                <a:spcPts val="1600"/>
              </a:spcBef>
              <a:spcAft>
                <a:spcPts val="0"/>
              </a:spcAft>
              <a:buSzPts val="1400"/>
              <a:buChar char="○"/>
            </a:lvl5pPr>
            <a:lvl6pPr algn="ctr" lvl="5" rtl="0">
              <a:lnSpc>
                <a:spcPct val="100000"/>
              </a:lnSpc>
              <a:spcBef>
                <a:spcPts val="1600"/>
              </a:spcBef>
              <a:spcAft>
                <a:spcPts val="0"/>
              </a:spcAft>
              <a:buSzPts val="1400"/>
              <a:buChar char="■"/>
            </a:lvl6pPr>
            <a:lvl7pPr algn="ctr" lvl="6" rtl="0">
              <a:lnSpc>
                <a:spcPct val="100000"/>
              </a:lnSpc>
              <a:spcBef>
                <a:spcPts val="1600"/>
              </a:spcBef>
              <a:spcAft>
                <a:spcPts val="0"/>
              </a:spcAft>
              <a:buSzPts val="1400"/>
              <a:buChar char="●"/>
            </a:lvl7pPr>
            <a:lvl8pPr algn="ctr" lvl="7" rtl="0">
              <a:lnSpc>
                <a:spcPct val="100000"/>
              </a:lnSpc>
              <a:spcBef>
                <a:spcPts val="1600"/>
              </a:spcBef>
              <a:spcAft>
                <a:spcPts val="0"/>
              </a:spcAft>
              <a:buSzPts val="1400"/>
              <a:buChar char="○"/>
            </a:lvl8pPr>
            <a:lvl9pPr algn="ctr" lvl="8" rtl="0">
              <a:lnSpc>
                <a:spcPct val="100000"/>
              </a:lnSpc>
              <a:spcBef>
                <a:spcPts val="1600"/>
              </a:spcBef>
              <a:spcAft>
                <a:spcPts val="1600"/>
              </a:spcAft>
              <a:buSzPts val="1400"/>
              <a:buChar cha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19" name="Shape 191"/>
        <p:cNvGrpSpPr/>
        <p:nvPr/>
      </p:nvGrpSpPr>
      <p:grpSpPr>
        <a:xfrm>
          <a:off x="0" y="0"/>
          <a:ext cx="0" cy="0"/>
          <a:chOff x="0" y="0"/>
          <a:chExt cx="0" cy="0"/>
        </a:xfrm>
      </p:grpSpPr>
      <p:grpSp>
        <p:nvGrpSpPr>
          <p:cNvPr id="120" name="Google Shape;192;p8"/>
          <p:cNvGrpSpPr/>
          <p:nvPr/>
        </p:nvGrpSpPr>
        <p:grpSpPr>
          <a:xfrm rot="10800000" flipH="1">
            <a:off x="0" y="0"/>
            <a:ext cx="9144000" cy="5143500"/>
            <a:chOff x="0" y="0"/>
            <a:chExt cx="9144000" cy="5143500"/>
          </a:xfrm>
        </p:grpSpPr>
        <p:sp>
          <p:nvSpPr>
            <p:cNvPr id="1048790" name="Google Shape;193;p8"/>
            <p:cNvSpPr/>
            <p:nvPr/>
          </p:nvSpPr>
          <p:spPr>
            <a:xfrm>
              <a:off x="0" y="0"/>
              <a:ext cx="9144000" cy="5143500"/>
            </a:xfrm>
            <a:prstGeom prst="rect"/>
            <a:gradFill>
              <a:gsLst>
                <a:gs pos="0">
                  <a:srgbClr val="748BFF">
                    <a:alpha val="0"/>
                  </a:srgbClr>
                </a:gs>
                <a:gs pos="50000">
                  <a:srgbClr val="F3F3F3">
                    <a:alpha val="0"/>
                  </a:srgbClr>
                </a:gs>
                <a:gs pos="100000">
                  <a:srgbClr val="7659FF">
                    <a:alpha val="77254"/>
                  </a:srgbClr>
                </a:gs>
              </a:gsLst>
              <a:lin ang="16200038"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91" name="Google Shape;194;p8"/>
            <p:cNvSpPr/>
            <p:nvPr/>
          </p:nvSpPr>
          <p:spPr>
            <a:xfrm>
              <a:off x="0" y="0"/>
              <a:ext cx="9144000" cy="5143500"/>
            </a:xfrm>
            <a:prstGeom prst="rect"/>
            <a:gradFill>
              <a:gsLst>
                <a:gs pos="0">
                  <a:srgbClr val="20F8FD">
                    <a:alpha val="28627"/>
                  </a:srgbClr>
                </a:gs>
                <a:gs pos="50000">
                  <a:srgbClr val="0182AA">
                    <a:alpha val="35686"/>
                  </a:srgbClr>
                </a:gs>
                <a:gs pos="63000">
                  <a:srgbClr val="0182AA">
                    <a:alpha val="35686"/>
                  </a:srgbClr>
                </a:gs>
                <a:gs pos="75000">
                  <a:srgbClr val="022E88">
                    <a:alpha val="34509"/>
                  </a:srgbClr>
                </a:gs>
                <a:gs pos="100000">
                  <a:srgbClr val="012060">
                    <a:alpha val="60392"/>
                  </a:srgbClr>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21" name="Google Shape;195;p8"/>
          <p:cNvGrpSpPr/>
          <p:nvPr/>
        </p:nvGrpSpPr>
        <p:grpSpPr>
          <a:xfrm rot="10800000">
            <a:off x="-24925" y="-37705"/>
            <a:ext cx="9280375" cy="5214400"/>
            <a:chOff x="-24925" y="-58550"/>
            <a:chExt cx="9280375" cy="5214400"/>
          </a:xfrm>
        </p:grpSpPr>
        <p:cxnSp>
          <p:nvCxnSpPr>
            <p:cNvPr id="3145744" name="Google Shape;196;p8"/>
            <p:cNvCxnSpPr>
              <a:cxnSpLocks/>
            </p:cNvCxnSpPr>
            <p:nvPr/>
          </p:nvCxnSpPr>
          <p:spPr>
            <a:xfrm>
              <a:off x="6519450" y="-46075"/>
              <a:ext cx="2736000" cy="949800"/>
            </a:xfrm>
            <a:prstGeom prst="straightConnector1"/>
            <a:noFill/>
            <a:ln w="9525" cap="rnd" cmpd="sng">
              <a:solidFill>
                <a:schemeClr val="accent4"/>
              </a:solidFill>
              <a:prstDash val="solid"/>
              <a:round/>
              <a:headEnd type="none" w="med" len="med"/>
              <a:tailEnd type="none" w="med" len="med"/>
            </a:ln>
          </p:spPr>
        </p:cxnSp>
        <p:grpSp>
          <p:nvGrpSpPr>
            <p:cNvPr id="122" name="Google Shape;197;p8"/>
            <p:cNvGrpSpPr/>
            <p:nvPr/>
          </p:nvGrpSpPr>
          <p:grpSpPr>
            <a:xfrm>
              <a:off x="8355390" y="368163"/>
              <a:ext cx="718341" cy="718341"/>
              <a:chOff x="-83525" y="4333650"/>
              <a:chExt cx="539700" cy="539700"/>
            </a:xfrm>
          </p:grpSpPr>
          <p:sp>
            <p:nvSpPr>
              <p:cNvPr id="1048792" name="Google Shape;198;p8"/>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93" name="Google Shape;199;p8"/>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23" name="Google Shape;200;p8"/>
            <p:cNvGrpSpPr/>
            <p:nvPr/>
          </p:nvGrpSpPr>
          <p:grpSpPr>
            <a:xfrm>
              <a:off x="8100801" y="168547"/>
              <a:ext cx="265640" cy="265640"/>
              <a:chOff x="-83525" y="4333650"/>
              <a:chExt cx="539700" cy="539700"/>
            </a:xfrm>
          </p:grpSpPr>
          <p:sp>
            <p:nvSpPr>
              <p:cNvPr id="1048794" name="Google Shape;201;p8"/>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95" name="Google Shape;202;p8"/>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cxnSp>
          <p:nvCxnSpPr>
            <p:cNvPr id="3145745" name="Google Shape;203;p8"/>
            <p:cNvCxnSpPr>
              <a:cxnSpLocks/>
            </p:cNvCxnSpPr>
            <p:nvPr/>
          </p:nvCxnSpPr>
          <p:spPr>
            <a:xfrm>
              <a:off x="8552850" y="-58550"/>
              <a:ext cx="690000" cy="3040200"/>
            </a:xfrm>
            <a:prstGeom prst="straightConnector1"/>
            <a:noFill/>
            <a:ln w="9525" cap="rnd" cmpd="sng">
              <a:solidFill>
                <a:schemeClr val="accent4"/>
              </a:solidFill>
              <a:prstDash val="solid"/>
              <a:round/>
              <a:headEnd type="none" w="med" len="med"/>
              <a:tailEnd type="none" w="med" len="med"/>
            </a:ln>
          </p:spPr>
        </p:cxnSp>
        <p:cxnSp>
          <p:nvCxnSpPr>
            <p:cNvPr id="3145746" name="Google Shape;204;p8"/>
            <p:cNvCxnSpPr>
              <a:cxnSpLocks/>
            </p:cNvCxnSpPr>
            <p:nvPr/>
          </p:nvCxnSpPr>
          <p:spPr>
            <a:xfrm>
              <a:off x="406150" y="-46075"/>
              <a:ext cx="261900" cy="5195700"/>
            </a:xfrm>
            <a:prstGeom prst="straightConnector1"/>
            <a:noFill/>
            <a:ln w="9525" cap="rnd" cmpd="sng">
              <a:solidFill>
                <a:schemeClr val="accent4"/>
              </a:solidFill>
              <a:prstDash val="solid"/>
              <a:round/>
              <a:headEnd type="none" w="med" len="med"/>
              <a:tailEnd type="none" w="med" len="med"/>
            </a:ln>
          </p:spPr>
        </p:cxnSp>
        <p:cxnSp>
          <p:nvCxnSpPr>
            <p:cNvPr id="3145747" name="Google Shape;205;p8"/>
            <p:cNvCxnSpPr>
              <a:cxnSpLocks/>
            </p:cNvCxnSpPr>
            <p:nvPr/>
          </p:nvCxnSpPr>
          <p:spPr>
            <a:xfrm>
              <a:off x="-24925" y="4326350"/>
              <a:ext cx="6293400" cy="829500"/>
            </a:xfrm>
            <a:prstGeom prst="straightConnector1"/>
            <a:noFill/>
            <a:ln w="9525" cap="rnd" cmpd="sng">
              <a:solidFill>
                <a:schemeClr val="accent4"/>
              </a:solidFill>
              <a:prstDash val="solid"/>
              <a:round/>
              <a:headEnd type="none" w="med" len="med"/>
              <a:tailEnd type="none" w="med" len="med"/>
            </a:ln>
          </p:spPr>
        </p:cxnSp>
        <p:grpSp>
          <p:nvGrpSpPr>
            <p:cNvPr id="124" name="Google Shape;206;p8"/>
            <p:cNvGrpSpPr/>
            <p:nvPr/>
          </p:nvGrpSpPr>
          <p:grpSpPr>
            <a:xfrm>
              <a:off x="952751" y="4809147"/>
              <a:ext cx="265640" cy="265640"/>
              <a:chOff x="-83525" y="4333650"/>
              <a:chExt cx="539700" cy="539700"/>
            </a:xfrm>
          </p:grpSpPr>
          <p:sp>
            <p:nvSpPr>
              <p:cNvPr id="1048796" name="Google Shape;207;p8"/>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97" name="Google Shape;208;p8"/>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25" name="Google Shape;209;p8"/>
            <p:cNvGrpSpPr/>
            <p:nvPr/>
          </p:nvGrpSpPr>
          <p:grpSpPr>
            <a:xfrm>
              <a:off x="216751" y="4572122"/>
              <a:ext cx="265640" cy="265640"/>
              <a:chOff x="-83525" y="4333650"/>
              <a:chExt cx="539700" cy="539700"/>
            </a:xfrm>
          </p:grpSpPr>
          <p:sp>
            <p:nvSpPr>
              <p:cNvPr id="1048798" name="Google Shape;210;p8"/>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99" name="Google Shape;211;p8"/>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26" name="Google Shape;212;p8"/>
            <p:cNvGrpSpPr/>
            <p:nvPr/>
          </p:nvGrpSpPr>
          <p:grpSpPr>
            <a:xfrm>
              <a:off x="3553751" y="4470672"/>
              <a:ext cx="265640" cy="265640"/>
              <a:chOff x="-83525" y="4333650"/>
              <a:chExt cx="539700" cy="539700"/>
            </a:xfrm>
          </p:grpSpPr>
          <p:sp>
            <p:nvSpPr>
              <p:cNvPr id="1048800" name="Google Shape;213;p8"/>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01" name="Google Shape;214;p8"/>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27" name="Google Shape;215;p8"/>
            <p:cNvGrpSpPr/>
            <p:nvPr/>
          </p:nvGrpSpPr>
          <p:grpSpPr>
            <a:xfrm>
              <a:off x="852951" y="168547"/>
              <a:ext cx="265640" cy="265640"/>
              <a:chOff x="-83525" y="4333650"/>
              <a:chExt cx="539700" cy="539700"/>
            </a:xfrm>
          </p:grpSpPr>
          <p:sp>
            <p:nvSpPr>
              <p:cNvPr id="1048802" name="Google Shape;216;p8"/>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03" name="Google Shape;217;p8"/>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28" name="Google Shape;218;p8"/>
            <p:cNvGrpSpPr/>
            <p:nvPr/>
          </p:nvGrpSpPr>
          <p:grpSpPr>
            <a:xfrm>
              <a:off x="185551" y="1478397"/>
              <a:ext cx="265640" cy="265640"/>
              <a:chOff x="-83525" y="4333650"/>
              <a:chExt cx="539700" cy="539700"/>
            </a:xfrm>
          </p:grpSpPr>
          <p:sp>
            <p:nvSpPr>
              <p:cNvPr id="1048804" name="Google Shape;219;p8"/>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05" name="Google Shape;220;p8"/>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29" name="Google Shape;221;p8"/>
            <p:cNvGrpSpPr/>
            <p:nvPr/>
          </p:nvGrpSpPr>
          <p:grpSpPr>
            <a:xfrm>
              <a:off x="89588" y="456150"/>
              <a:ext cx="718341" cy="718341"/>
              <a:chOff x="-83525" y="4333650"/>
              <a:chExt cx="539700" cy="539700"/>
            </a:xfrm>
          </p:grpSpPr>
          <p:sp>
            <p:nvSpPr>
              <p:cNvPr id="1048806" name="Google Shape;222;p8"/>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07" name="Google Shape;223;p8"/>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30" name="Google Shape;224;p8"/>
            <p:cNvGrpSpPr/>
            <p:nvPr/>
          </p:nvGrpSpPr>
          <p:grpSpPr>
            <a:xfrm>
              <a:off x="403375" y="4187471"/>
              <a:ext cx="477473" cy="477473"/>
              <a:chOff x="-83525" y="4333650"/>
              <a:chExt cx="539700" cy="539700"/>
            </a:xfrm>
          </p:grpSpPr>
          <p:sp>
            <p:nvSpPr>
              <p:cNvPr id="1048808" name="Google Shape;225;p8"/>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09" name="Google Shape;226;p8"/>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sp>
        <p:nvSpPr>
          <p:cNvPr id="1048810" name="Google Shape;227;p8"/>
          <p:cNvSpPr txBox="1">
            <a:spLocks noGrp="1"/>
          </p:cNvSpPr>
          <p:nvPr>
            <p:ph type="title"/>
          </p:nvPr>
        </p:nvSpPr>
        <p:spPr>
          <a:xfrm>
            <a:off x="1178850" y="970500"/>
            <a:ext cx="6786300" cy="3202500"/>
          </a:xfrm>
          <a:prstGeom prst="rect"/>
        </p:spPr>
        <p:txBody>
          <a:bodyPr anchor="ctr" anchorCtr="0" bIns="91425" lIns="91425" rIns="91425" spcFirstLastPara="1" tIns="91425" wrap="square">
            <a:noAutofit/>
          </a:bodyPr>
          <a:lstStyle>
            <a:lvl1pPr algn="ctr" lvl="0">
              <a:spcBef>
                <a:spcPts val="0"/>
              </a:spcBef>
              <a:spcAft>
                <a:spcPts val="0"/>
              </a:spcAft>
              <a:buSzPts val="4800"/>
              <a:buNone/>
              <a:defRPr sz="9600"/>
            </a:lvl1pPr>
            <a:lvl2pPr algn="ctr" lvl="1">
              <a:spcBef>
                <a:spcPts val="0"/>
              </a:spcBef>
              <a:spcAft>
                <a:spcPts val="0"/>
              </a:spcAft>
              <a:buSzPts val="4800"/>
              <a:buNone/>
              <a:defRPr sz="4800"/>
            </a:lvl2pPr>
            <a:lvl3pPr algn="ctr" lvl="2">
              <a:spcBef>
                <a:spcPts val="0"/>
              </a:spcBef>
              <a:spcAft>
                <a:spcPts val="0"/>
              </a:spcAft>
              <a:buSzPts val="4800"/>
              <a:buNone/>
              <a:defRPr sz="4800"/>
            </a:lvl3pPr>
            <a:lvl4pPr algn="ctr" lvl="3">
              <a:spcBef>
                <a:spcPts val="0"/>
              </a:spcBef>
              <a:spcAft>
                <a:spcPts val="0"/>
              </a:spcAft>
              <a:buSzPts val="4800"/>
              <a:buNone/>
              <a:defRPr sz="4800"/>
            </a:lvl4pPr>
            <a:lvl5pPr algn="ctr" lvl="4">
              <a:spcBef>
                <a:spcPts val="0"/>
              </a:spcBef>
              <a:spcAft>
                <a:spcPts val="0"/>
              </a:spcAft>
              <a:buSzPts val="4800"/>
              <a:buNone/>
              <a:defRPr sz="4800"/>
            </a:lvl5pPr>
            <a:lvl6pPr algn="ctr" lvl="5">
              <a:spcBef>
                <a:spcPts val="0"/>
              </a:spcBef>
              <a:spcAft>
                <a:spcPts val="0"/>
              </a:spcAft>
              <a:buSzPts val="4800"/>
              <a:buNone/>
              <a:defRPr sz="4800"/>
            </a:lvl6pPr>
            <a:lvl7pPr algn="ctr" lvl="6">
              <a:spcBef>
                <a:spcPts val="0"/>
              </a:spcBef>
              <a:spcAft>
                <a:spcPts val="0"/>
              </a:spcAft>
              <a:buSzPts val="4800"/>
              <a:buNone/>
              <a:defRPr sz="4800"/>
            </a:lvl7pPr>
            <a:lvl8pPr algn="ctr" lvl="7">
              <a:spcBef>
                <a:spcPts val="0"/>
              </a:spcBef>
              <a:spcAft>
                <a:spcPts val="0"/>
              </a:spcAft>
              <a:buSzPts val="4800"/>
              <a:buNone/>
              <a:defRPr sz="4800"/>
            </a:lvl8pPr>
            <a:lvl9pPr algn="ctr" lvl="8">
              <a:spcBef>
                <a:spcPts val="0"/>
              </a:spcBef>
              <a:spcAft>
                <a:spcPts val="0"/>
              </a:spcAft>
              <a:buSzPts val="4800"/>
              <a:buNone/>
              <a:defRPr sz="4800"/>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225" name="Shape 228"/>
        <p:cNvGrpSpPr/>
        <p:nvPr/>
      </p:nvGrpSpPr>
      <p:grpSpPr>
        <a:xfrm>
          <a:off x="0" y="0"/>
          <a:ext cx="0" cy="0"/>
          <a:chOff x="0" y="0"/>
          <a:chExt cx="0" cy="0"/>
        </a:xfrm>
      </p:grpSpPr>
      <p:grpSp>
        <p:nvGrpSpPr>
          <p:cNvPr id="226" name="Google Shape;229;p9"/>
          <p:cNvGrpSpPr/>
          <p:nvPr/>
        </p:nvGrpSpPr>
        <p:grpSpPr>
          <a:xfrm rot="10800000" flipH="1">
            <a:off x="0" y="0"/>
            <a:ext cx="9144000" cy="5143500"/>
            <a:chOff x="0" y="0"/>
            <a:chExt cx="9144000" cy="5143500"/>
          </a:xfrm>
        </p:grpSpPr>
        <p:sp>
          <p:nvSpPr>
            <p:cNvPr id="1049104" name="Google Shape;230;p9"/>
            <p:cNvSpPr/>
            <p:nvPr/>
          </p:nvSpPr>
          <p:spPr>
            <a:xfrm>
              <a:off x="0" y="0"/>
              <a:ext cx="9144000" cy="5143500"/>
            </a:xfrm>
            <a:prstGeom prst="rect"/>
            <a:gradFill>
              <a:gsLst>
                <a:gs pos="0">
                  <a:srgbClr val="748BFF">
                    <a:alpha val="0"/>
                  </a:srgbClr>
                </a:gs>
                <a:gs pos="50000">
                  <a:srgbClr val="F3F3F3">
                    <a:alpha val="0"/>
                  </a:srgbClr>
                </a:gs>
                <a:gs pos="100000">
                  <a:srgbClr val="7659FF">
                    <a:alpha val="77254"/>
                  </a:srgbClr>
                </a:gs>
              </a:gsLst>
              <a:lin ang="16200038"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05" name="Google Shape;231;p9"/>
            <p:cNvSpPr/>
            <p:nvPr/>
          </p:nvSpPr>
          <p:spPr>
            <a:xfrm>
              <a:off x="0" y="0"/>
              <a:ext cx="9144000" cy="5143500"/>
            </a:xfrm>
            <a:prstGeom prst="rect"/>
            <a:gradFill>
              <a:gsLst>
                <a:gs pos="0">
                  <a:srgbClr val="20F8FD">
                    <a:alpha val="28627"/>
                  </a:srgbClr>
                </a:gs>
                <a:gs pos="50000">
                  <a:srgbClr val="0182AA">
                    <a:alpha val="35686"/>
                  </a:srgbClr>
                </a:gs>
                <a:gs pos="75000">
                  <a:srgbClr val="022E88">
                    <a:alpha val="34509"/>
                  </a:srgbClr>
                </a:gs>
                <a:gs pos="100000">
                  <a:srgbClr val="012060">
                    <a:alpha val="60392"/>
                  </a:srgbClr>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227" name="Google Shape;232;p9"/>
          <p:cNvGrpSpPr/>
          <p:nvPr/>
        </p:nvGrpSpPr>
        <p:grpSpPr>
          <a:xfrm rot="10800000">
            <a:off x="-12750" y="-92425"/>
            <a:ext cx="9188775" cy="5282075"/>
            <a:chOff x="-12750" y="-92425"/>
            <a:chExt cx="9188775" cy="5282075"/>
          </a:xfrm>
        </p:grpSpPr>
        <p:cxnSp>
          <p:nvCxnSpPr>
            <p:cNvPr id="3145801" name="Google Shape;233;p9"/>
            <p:cNvCxnSpPr>
              <a:cxnSpLocks/>
            </p:cNvCxnSpPr>
            <p:nvPr/>
          </p:nvCxnSpPr>
          <p:spPr>
            <a:xfrm>
              <a:off x="7254825" y="-73150"/>
              <a:ext cx="1921200" cy="1002600"/>
            </a:xfrm>
            <a:prstGeom prst="straightConnector1"/>
            <a:noFill/>
            <a:ln w="9525" cap="rnd" cmpd="sng">
              <a:solidFill>
                <a:schemeClr val="accent4"/>
              </a:solidFill>
              <a:prstDash val="solid"/>
              <a:round/>
              <a:headEnd type="none" w="med" len="med"/>
              <a:tailEnd type="none" w="med" len="med"/>
            </a:ln>
          </p:spPr>
        </p:cxnSp>
        <p:cxnSp>
          <p:nvCxnSpPr>
            <p:cNvPr id="3145802" name="Google Shape;234;p9"/>
            <p:cNvCxnSpPr>
              <a:cxnSpLocks/>
            </p:cNvCxnSpPr>
            <p:nvPr/>
          </p:nvCxnSpPr>
          <p:spPr>
            <a:xfrm flipH="1">
              <a:off x="-6475" y="-53850"/>
              <a:ext cx="1098900" cy="1812000"/>
            </a:xfrm>
            <a:prstGeom prst="straightConnector1"/>
            <a:noFill/>
            <a:ln w="9525" cap="rnd" cmpd="sng">
              <a:solidFill>
                <a:schemeClr val="accent4"/>
              </a:solidFill>
              <a:prstDash val="solid"/>
              <a:round/>
              <a:headEnd type="none" w="med" len="med"/>
              <a:tailEnd type="none" w="med" len="med"/>
            </a:ln>
          </p:spPr>
        </p:cxnSp>
        <p:cxnSp>
          <p:nvCxnSpPr>
            <p:cNvPr id="3145803" name="Google Shape;235;p9"/>
            <p:cNvCxnSpPr>
              <a:cxnSpLocks/>
            </p:cNvCxnSpPr>
            <p:nvPr/>
          </p:nvCxnSpPr>
          <p:spPr>
            <a:xfrm flipH="1">
              <a:off x="-12750" y="-92425"/>
              <a:ext cx="552600" cy="3566400"/>
            </a:xfrm>
            <a:prstGeom prst="straightConnector1"/>
            <a:noFill/>
            <a:ln w="9525" cap="rnd" cmpd="sng">
              <a:solidFill>
                <a:schemeClr val="accent4"/>
              </a:solidFill>
              <a:prstDash val="solid"/>
              <a:round/>
              <a:headEnd type="none" w="med" len="med"/>
              <a:tailEnd type="none" w="med" len="med"/>
            </a:ln>
          </p:spPr>
        </p:cxnSp>
        <p:cxnSp>
          <p:nvCxnSpPr>
            <p:cNvPr id="3145804" name="Google Shape;236;p9"/>
            <p:cNvCxnSpPr>
              <a:cxnSpLocks/>
            </p:cNvCxnSpPr>
            <p:nvPr/>
          </p:nvCxnSpPr>
          <p:spPr>
            <a:xfrm rot="10800000" flipH="1">
              <a:off x="8604325" y="2561350"/>
              <a:ext cx="552600" cy="2628300"/>
            </a:xfrm>
            <a:prstGeom prst="straightConnector1"/>
            <a:noFill/>
            <a:ln w="9525" cap="rnd" cmpd="sng">
              <a:solidFill>
                <a:schemeClr val="accent4"/>
              </a:solidFill>
              <a:prstDash val="solid"/>
              <a:round/>
              <a:headEnd type="none" w="med" len="med"/>
              <a:tailEnd type="none" w="med" len="med"/>
            </a:ln>
          </p:spPr>
        </p:cxnSp>
        <p:grpSp>
          <p:nvGrpSpPr>
            <p:cNvPr id="228" name="Google Shape;237;p9"/>
            <p:cNvGrpSpPr/>
            <p:nvPr/>
          </p:nvGrpSpPr>
          <p:grpSpPr>
            <a:xfrm>
              <a:off x="120119" y="996242"/>
              <a:ext cx="419725" cy="419725"/>
              <a:chOff x="-83525" y="4333650"/>
              <a:chExt cx="539700" cy="539700"/>
            </a:xfrm>
          </p:grpSpPr>
          <p:sp>
            <p:nvSpPr>
              <p:cNvPr id="1049106" name="Google Shape;238;p9"/>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07" name="Google Shape;239;p9"/>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229" name="Google Shape;240;p9"/>
            <p:cNvGrpSpPr/>
            <p:nvPr/>
          </p:nvGrpSpPr>
          <p:grpSpPr>
            <a:xfrm>
              <a:off x="8126742" y="240026"/>
              <a:ext cx="599661" cy="599607"/>
              <a:chOff x="-83525" y="4333650"/>
              <a:chExt cx="539700" cy="539700"/>
            </a:xfrm>
          </p:grpSpPr>
          <p:sp>
            <p:nvSpPr>
              <p:cNvPr id="1049108" name="Google Shape;241;p9"/>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09" name="Google Shape;242;p9"/>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230" name="Google Shape;243;p9"/>
            <p:cNvGrpSpPr/>
            <p:nvPr/>
          </p:nvGrpSpPr>
          <p:grpSpPr>
            <a:xfrm>
              <a:off x="8756294" y="3264592"/>
              <a:ext cx="419725" cy="419725"/>
              <a:chOff x="-83525" y="4333650"/>
              <a:chExt cx="539700" cy="539700"/>
            </a:xfrm>
          </p:grpSpPr>
          <p:sp>
            <p:nvSpPr>
              <p:cNvPr id="1049110" name="Google Shape;244;p9"/>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11" name="Google Shape;245;p9"/>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sp>
        <p:nvSpPr>
          <p:cNvPr id="1049112" name="Google Shape;246;p9"/>
          <p:cNvSpPr txBox="1">
            <a:spLocks noGrp="1"/>
          </p:cNvSpPr>
          <p:nvPr>
            <p:ph type="title"/>
          </p:nvPr>
        </p:nvSpPr>
        <p:spPr>
          <a:xfrm>
            <a:off x="2251675" y="951375"/>
            <a:ext cx="4640700" cy="2063700"/>
          </a:xfrm>
          <a:prstGeom prst="rect"/>
          <a:noFill/>
          <a:ln>
            <a:noFill/>
          </a:ln>
        </p:spPr>
        <p:txBody>
          <a:bodyPr anchor="b" anchorCtr="0" bIns="91425" lIns="91425" rIns="91425" spcFirstLastPara="1" tIns="91425" wrap="square">
            <a:noAutofit/>
          </a:bodyPr>
          <a:lstStyle>
            <a:lvl1pPr algn="ctr" lvl="0" rtl="0">
              <a:spcBef>
                <a:spcPts val="0"/>
              </a:spcBef>
              <a:spcAft>
                <a:spcPts val="0"/>
              </a:spcAft>
              <a:buSzPts val="3600"/>
              <a:buNone/>
              <a:defRPr sz="6300"/>
            </a:lvl1pPr>
            <a:lvl2pPr algn="ctr" lvl="1" rtl="0">
              <a:spcBef>
                <a:spcPts val="0"/>
              </a:spcBef>
              <a:spcAft>
                <a:spcPts val="0"/>
              </a:spcAft>
              <a:buSzPts val="3600"/>
              <a:buNone/>
              <a:defRPr sz="3600"/>
            </a:lvl2pPr>
            <a:lvl3pPr algn="ctr" lvl="2" rtl="0">
              <a:spcBef>
                <a:spcPts val="0"/>
              </a:spcBef>
              <a:spcAft>
                <a:spcPts val="0"/>
              </a:spcAft>
              <a:buSzPts val="3600"/>
              <a:buNone/>
              <a:defRPr sz="3600"/>
            </a:lvl3pPr>
            <a:lvl4pPr algn="ctr" lvl="3" rtl="0">
              <a:spcBef>
                <a:spcPts val="0"/>
              </a:spcBef>
              <a:spcAft>
                <a:spcPts val="0"/>
              </a:spcAft>
              <a:buSzPts val="3600"/>
              <a:buNone/>
              <a:defRPr sz="3600"/>
            </a:lvl4pPr>
            <a:lvl5pPr algn="ctr" lvl="4" rtl="0">
              <a:spcBef>
                <a:spcPts val="0"/>
              </a:spcBef>
              <a:spcAft>
                <a:spcPts val="0"/>
              </a:spcAft>
              <a:buSzPts val="3600"/>
              <a:buNone/>
              <a:defRPr sz="3600"/>
            </a:lvl5pPr>
            <a:lvl6pPr algn="ctr" lvl="5" rtl="0">
              <a:spcBef>
                <a:spcPts val="0"/>
              </a:spcBef>
              <a:spcAft>
                <a:spcPts val="0"/>
              </a:spcAft>
              <a:buSzPts val="3600"/>
              <a:buNone/>
              <a:defRPr sz="3600"/>
            </a:lvl6pPr>
            <a:lvl7pPr algn="ctr" lvl="6" rtl="0">
              <a:spcBef>
                <a:spcPts val="0"/>
              </a:spcBef>
              <a:spcAft>
                <a:spcPts val="0"/>
              </a:spcAft>
              <a:buSzPts val="3600"/>
              <a:buNone/>
              <a:defRPr sz="3600"/>
            </a:lvl7pPr>
            <a:lvl8pPr algn="ctr" lvl="7" rtl="0">
              <a:spcBef>
                <a:spcPts val="0"/>
              </a:spcBef>
              <a:spcAft>
                <a:spcPts val="0"/>
              </a:spcAft>
              <a:buSzPts val="3600"/>
              <a:buNone/>
              <a:defRPr sz="3600"/>
            </a:lvl8pPr>
            <a:lvl9pPr algn="ctr" lvl="8" rtl="0">
              <a:spcBef>
                <a:spcPts val="0"/>
              </a:spcBef>
              <a:spcAft>
                <a:spcPts val="0"/>
              </a:spcAft>
              <a:buSzPts val="3600"/>
              <a:buNone/>
              <a:defRPr sz="3600"/>
            </a:lvl9pPr>
          </a:lstStyle>
          <a:p/>
        </p:txBody>
      </p:sp>
      <p:sp>
        <p:nvSpPr>
          <p:cNvPr id="1049113" name="Google Shape;247;p9"/>
          <p:cNvSpPr txBox="1">
            <a:spLocks noGrp="1"/>
          </p:cNvSpPr>
          <p:nvPr>
            <p:ph type="subTitle" idx="1"/>
          </p:nvPr>
        </p:nvSpPr>
        <p:spPr>
          <a:xfrm>
            <a:off x="2070600" y="2988825"/>
            <a:ext cx="5002800" cy="1203300"/>
          </a:xfrm>
          <a:prstGeom prst="rect"/>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defRPr sz="1600"/>
            </a:lvl1pPr>
            <a:lvl2pPr algn="ctr" lvl="1" rtl="0">
              <a:lnSpc>
                <a:spcPct val="100000"/>
              </a:lnSpc>
              <a:spcBef>
                <a:spcPts val="0"/>
              </a:spcBef>
              <a:spcAft>
                <a:spcPts val="0"/>
              </a:spcAft>
              <a:buSzPts val="1400"/>
              <a:buNone/>
            </a:lvl2pPr>
            <a:lvl3pPr algn="ctr" lvl="2" rtl="0">
              <a:lnSpc>
                <a:spcPct val="100000"/>
              </a:lnSpc>
              <a:spcBef>
                <a:spcPts val="1600"/>
              </a:spcBef>
              <a:spcAft>
                <a:spcPts val="0"/>
              </a:spcAft>
              <a:buSzPts val="1400"/>
              <a:buNone/>
            </a:lvl3pPr>
            <a:lvl4pPr algn="ctr" lvl="3" rtl="0">
              <a:lnSpc>
                <a:spcPct val="100000"/>
              </a:lnSpc>
              <a:spcBef>
                <a:spcPts val="1600"/>
              </a:spcBef>
              <a:spcAft>
                <a:spcPts val="0"/>
              </a:spcAft>
              <a:buSzPts val="1400"/>
              <a:buNone/>
            </a:lvl4pPr>
            <a:lvl5pPr algn="ctr" lvl="4" rtl="0">
              <a:lnSpc>
                <a:spcPct val="100000"/>
              </a:lnSpc>
              <a:spcBef>
                <a:spcPts val="1600"/>
              </a:spcBef>
              <a:spcAft>
                <a:spcPts val="0"/>
              </a:spcAft>
              <a:buSzPts val="1400"/>
              <a:buNone/>
            </a:lvl5pPr>
            <a:lvl6pPr algn="ctr" lvl="5" rtl="0">
              <a:lnSpc>
                <a:spcPct val="100000"/>
              </a:lnSpc>
              <a:spcBef>
                <a:spcPts val="1600"/>
              </a:spcBef>
              <a:spcAft>
                <a:spcPts val="0"/>
              </a:spcAft>
              <a:buSzPts val="1400"/>
              <a:buNone/>
            </a:lvl6pPr>
            <a:lvl7pPr algn="ctr" lvl="6" rtl="0">
              <a:lnSpc>
                <a:spcPct val="100000"/>
              </a:lnSpc>
              <a:spcBef>
                <a:spcPts val="1600"/>
              </a:spcBef>
              <a:spcAft>
                <a:spcPts val="0"/>
              </a:spcAft>
              <a:buSzPts val="1400"/>
              <a:buNone/>
            </a:lvl7pPr>
            <a:lvl8pPr algn="ctr" lvl="7" rtl="0">
              <a:lnSpc>
                <a:spcPct val="100000"/>
              </a:lnSpc>
              <a:spcBef>
                <a:spcPts val="1600"/>
              </a:spcBef>
              <a:spcAft>
                <a:spcPts val="0"/>
              </a:spcAft>
              <a:buSzPts val="1400"/>
              <a:buNone/>
            </a:lvl8pPr>
            <a:lvl9pPr algn="ctr" lvl="8" rtl="0">
              <a:lnSpc>
                <a:spcPct val="100000"/>
              </a:lnSpc>
              <a:spcBef>
                <a:spcPts val="1600"/>
              </a:spcBef>
              <a:spcAft>
                <a:spcPts val="1600"/>
              </a:spcAft>
              <a:buSzPts val="1400"/>
              <a:buNone/>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277" name="Shape 248"/>
        <p:cNvGrpSpPr/>
        <p:nvPr/>
      </p:nvGrpSpPr>
      <p:grpSpPr>
        <a:xfrm>
          <a:off x="0" y="0"/>
          <a:ext cx="0" cy="0"/>
          <a:chOff x="0" y="0"/>
          <a:chExt cx="0" cy="0"/>
        </a:xfrm>
      </p:grpSpPr>
      <p:grpSp>
        <p:nvGrpSpPr>
          <p:cNvPr id="278" name="Google Shape;249;p10"/>
          <p:cNvGrpSpPr/>
          <p:nvPr/>
        </p:nvGrpSpPr>
        <p:grpSpPr>
          <a:xfrm>
            <a:off x="0" y="0"/>
            <a:ext cx="9144000" cy="5143500"/>
            <a:chOff x="0" y="0"/>
            <a:chExt cx="9144000" cy="5143500"/>
          </a:xfrm>
        </p:grpSpPr>
        <p:sp>
          <p:nvSpPr>
            <p:cNvPr id="1049250" name="Google Shape;250;p10"/>
            <p:cNvSpPr/>
            <p:nvPr/>
          </p:nvSpPr>
          <p:spPr>
            <a:xfrm>
              <a:off x="0" y="0"/>
              <a:ext cx="9144000" cy="5143500"/>
            </a:xfrm>
            <a:prstGeom prst="rect"/>
            <a:gradFill>
              <a:gsLst>
                <a:gs pos="0">
                  <a:srgbClr val="20F8FD">
                    <a:alpha val="28627"/>
                  </a:srgbClr>
                </a:gs>
                <a:gs pos="50000">
                  <a:srgbClr val="0182AA">
                    <a:alpha val="35686"/>
                  </a:srgbClr>
                </a:gs>
                <a:gs pos="75000">
                  <a:srgbClr val="022E88">
                    <a:alpha val="34509"/>
                  </a:srgbClr>
                </a:gs>
                <a:gs pos="100000">
                  <a:srgbClr val="012060">
                    <a:alpha val="60392"/>
                  </a:srgbClr>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51" name="Google Shape;251;p10"/>
            <p:cNvSpPr/>
            <p:nvPr/>
          </p:nvSpPr>
          <p:spPr>
            <a:xfrm>
              <a:off x="0" y="0"/>
              <a:ext cx="9144000" cy="5143500"/>
            </a:xfrm>
            <a:prstGeom prst="rect"/>
            <a:gradFill>
              <a:gsLst>
                <a:gs pos="0">
                  <a:srgbClr val="748BFF">
                    <a:alpha val="0"/>
                  </a:srgbClr>
                </a:gs>
                <a:gs pos="50000">
                  <a:srgbClr val="F3F3F3">
                    <a:alpha val="0"/>
                  </a:srgbClr>
                </a:gs>
                <a:gs pos="75000">
                  <a:srgbClr val="F3F3F3">
                    <a:alpha val="0"/>
                  </a:srgbClr>
                </a:gs>
                <a:gs pos="88000">
                  <a:srgbClr val="F3F3F3">
                    <a:alpha val="0"/>
                  </a:srgbClr>
                </a:gs>
                <a:gs pos="100000">
                  <a:srgbClr val="7659FF">
                    <a:alpha val="77254"/>
                  </a:srgbClr>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279" name="Google Shape;252;p10"/>
          <p:cNvGrpSpPr/>
          <p:nvPr/>
        </p:nvGrpSpPr>
        <p:grpSpPr>
          <a:xfrm>
            <a:off x="-38475" y="-73150"/>
            <a:ext cx="9236700" cy="5340125"/>
            <a:chOff x="-38475" y="-73150"/>
            <a:chExt cx="9236700" cy="5340125"/>
          </a:xfrm>
        </p:grpSpPr>
        <p:cxnSp>
          <p:nvCxnSpPr>
            <p:cNvPr id="3145852" name="Google Shape;253;p10"/>
            <p:cNvCxnSpPr>
              <a:cxnSpLocks/>
            </p:cNvCxnSpPr>
            <p:nvPr/>
          </p:nvCxnSpPr>
          <p:spPr>
            <a:xfrm rot="10800000" flipH="1">
              <a:off x="8103025" y="935750"/>
              <a:ext cx="1073100" cy="4228200"/>
            </a:xfrm>
            <a:prstGeom prst="straightConnector1"/>
            <a:noFill/>
            <a:ln w="9525" cap="rnd" cmpd="sng">
              <a:solidFill>
                <a:schemeClr val="accent4"/>
              </a:solidFill>
              <a:prstDash val="solid"/>
              <a:round/>
              <a:headEnd type="none" w="med" len="med"/>
              <a:tailEnd type="none" w="med" len="med"/>
            </a:ln>
          </p:spPr>
        </p:cxnSp>
        <p:cxnSp>
          <p:nvCxnSpPr>
            <p:cNvPr id="3145853" name="Google Shape;254;p10"/>
            <p:cNvCxnSpPr>
              <a:cxnSpLocks/>
            </p:cNvCxnSpPr>
            <p:nvPr/>
          </p:nvCxnSpPr>
          <p:spPr>
            <a:xfrm flipH="1">
              <a:off x="4433800" y="3088375"/>
              <a:ext cx="4750200" cy="2178600"/>
            </a:xfrm>
            <a:prstGeom prst="straightConnector1"/>
            <a:noFill/>
            <a:ln w="9525" cap="rnd" cmpd="sng">
              <a:solidFill>
                <a:schemeClr val="accent4"/>
              </a:solidFill>
              <a:prstDash val="solid"/>
              <a:round/>
              <a:headEnd type="none" w="med" len="med"/>
              <a:tailEnd type="none" w="med" len="med"/>
            </a:ln>
          </p:spPr>
        </p:cxnSp>
        <p:cxnSp>
          <p:nvCxnSpPr>
            <p:cNvPr id="3145854" name="Google Shape;255;p10"/>
            <p:cNvCxnSpPr>
              <a:cxnSpLocks/>
            </p:cNvCxnSpPr>
            <p:nvPr/>
          </p:nvCxnSpPr>
          <p:spPr>
            <a:xfrm>
              <a:off x="5898975" y="4174350"/>
              <a:ext cx="2917200" cy="616800"/>
            </a:xfrm>
            <a:prstGeom prst="straightConnector1"/>
            <a:noFill/>
            <a:ln w="9525" cap="rnd" cmpd="sng">
              <a:solidFill>
                <a:schemeClr val="accent4"/>
              </a:solidFill>
              <a:prstDash val="solid"/>
              <a:round/>
              <a:headEnd type="none" w="med" len="med"/>
              <a:tailEnd type="none" w="med" len="med"/>
            </a:ln>
          </p:spPr>
        </p:cxnSp>
        <p:cxnSp>
          <p:nvCxnSpPr>
            <p:cNvPr id="3145855" name="Google Shape;256;p10"/>
            <p:cNvCxnSpPr>
              <a:cxnSpLocks/>
            </p:cNvCxnSpPr>
            <p:nvPr/>
          </p:nvCxnSpPr>
          <p:spPr>
            <a:xfrm rot="10800000" flipH="1">
              <a:off x="-12825" y="-47525"/>
              <a:ext cx="3470100" cy="1420200"/>
            </a:xfrm>
            <a:prstGeom prst="straightConnector1"/>
            <a:noFill/>
            <a:ln w="9525" cap="rnd" cmpd="sng">
              <a:solidFill>
                <a:schemeClr val="accent4"/>
              </a:solidFill>
              <a:prstDash val="solid"/>
              <a:round/>
              <a:headEnd type="none" w="med" len="med"/>
              <a:tailEnd type="none" w="med" len="med"/>
            </a:ln>
          </p:spPr>
        </p:cxnSp>
        <p:cxnSp>
          <p:nvCxnSpPr>
            <p:cNvPr id="3145856" name="Google Shape;257;p10"/>
            <p:cNvCxnSpPr>
              <a:cxnSpLocks/>
            </p:cNvCxnSpPr>
            <p:nvPr/>
          </p:nvCxnSpPr>
          <p:spPr>
            <a:xfrm>
              <a:off x="-38475" y="158200"/>
              <a:ext cx="9236700" cy="308400"/>
            </a:xfrm>
            <a:prstGeom prst="straightConnector1"/>
            <a:noFill/>
            <a:ln w="9525" cap="rnd" cmpd="sng">
              <a:solidFill>
                <a:schemeClr val="accent4"/>
              </a:solidFill>
              <a:prstDash val="solid"/>
              <a:round/>
              <a:headEnd type="none" w="med" len="med"/>
              <a:tailEnd type="none" w="med" len="med"/>
            </a:ln>
          </p:spPr>
        </p:cxnSp>
        <p:cxnSp>
          <p:nvCxnSpPr>
            <p:cNvPr id="3145857" name="Google Shape;258;p10"/>
            <p:cNvCxnSpPr>
              <a:cxnSpLocks/>
            </p:cNvCxnSpPr>
            <p:nvPr/>
          </p:nvCxnSpPr>
          <p:spPr>
            <a:xfrm>
              <a:off x="8015225" y="-73150"/>
              <a:ext cx="1176000" cy="3547200"/>
            </a:xfrm>
            <a:prstGeom prst="straightConnector1"/>
            <a:noFill/>
            <a:ln w="9525" cap="rnd" cmpd="sng">
              <a:solidFill>
                <a:schemeClr val="accent4"/>
              </a:solidFill>
              <a:prstDash val="solid"/>
              <a:round/>
              <a:headEnd type="none" w="med" len="med"/>
              <a:tailEnd type="none" w="med" len="med"/>
            </a:ln>
          </p:spPr>
        </p:cxnSp>
        <p:grpSp>
          <p:nvGrpSpPr>
            <p:cNvPr id="280" name="Google Shape;259;p10"/>
            <p:cNvGrpSpPr/>
            <p:nvPr/>
          </p:nvGrpSpPr>
          <p:grpSpPr>
            <a:xfrm>
              <a:off x="7828101" y="93150"/>
              <a:ext cx="718341" cy="718341"/>
              <a:chOff x="-83525" y="4333650"/>
              <a:chExt cx="539700" cy="539700"/>
            </a:xfrm>
          </p:grpSpPr>
          <p:sp>
            <p:nvSpPr>
              <p:cNvPr id="1049252" name="Google Shape;260;p10"/>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53" name="Google Shape;261;p10"/>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281" name="Google Shape;262;p10"/>
            <p:cNvGrpSpPr/>
            <p:nvPr/>
          </p:nvGrpSpPr>
          <p:grpSpPr>
            <a:xfrm>
              <a:off x="8105174" y="2908534"/>
              <a:ext cx="909610" cy="909610"/>
              <a:chOff x="-83525" y="4333650"/>
              <a:chExt cx="539700" cy="539700"/>
            </a:xfrm>
          </p:grpSpPr>
          <p:sp>
            <p:nvSpPr>
              <p:cNvPr id="1049254" name="Google Shape;263;p10"/>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55" name="Google Shape;264;p10"/>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282" name="Google Shape;265;p10"/>
            <p:cNvGrpSpPr/>
            <p:nvPr/>
          </p:nvGrpSpPr>
          <p:grpSpPr>
            <a:xfrm>
              <a:off x="6278820" y="4063829"/>
              <a:ext cx="501219" cy="501219"/>
              <a:chOff x="-83525" y="4333650"/>
              <a:chExt cx="539700" cy="539700"/>
            </a:xfrm>
          </p:grpSpPr>
          <p:sp>
            <p:nvSpPr>
              <p:cNvPr id="1049256" name="Google Shape;266;p10"/>
              <p:cNvSpPr/>
              <p:nvPr/>
            </p:nvSpPr>
            <p:spPr>
              <a:xfrm>
                <a:off x="-83525" y="4333650"/>
                <a:ext cx="539700" cy="539700"/>
              </a:xfrm>
              <a:prstGeom prst="ellipse"/>
              <a:gradFill>
                <a:gsLst>
                  <a:gs pos="0">
                    <a:schemeClr val="dk2"/>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57" name="Google Shape;267;p10"/>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283" name="Google Shape;268;p10"/>
            <p:cNvGrpSpPr/>
            <p:nvPr/>
          </p:nvGrpSpPr>
          <p:grpSpPr>
            <a:xfrm>
              <a:off x="270654" y="580730"/>
              <a:ext cx="1002385" cy="1002385"/>
              <a:chOff x="-83525" y="4333650"/>
              <a:chExt cx="539700" cy="539700"/>
            </a:xfrm>
          </p:grpSpPr>
          <p:sp>
            <p:nvSpPr>
              <p:cNvPr id="1049258" name="Google Shape;269;p10"/>
              <p:cNvSpPr/>
              <p:nvPr/>
            </p:nvSpPr>
            <p:spPr>
              <a:xfrm>
                <a:off x="-83525" y="4333650"/>
                <a:ext cx="539700" cy="539700"/>
              </a:xfrm>
              <a:prstGeom prst="ellipse"/>
              <a:gradFill>
                <a:gsLst>
                  <a:gs pos="0">
                    <a:schemeClr val="dk1"/>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59" name="Google Shape;270;p10"/>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284" name="Google Shape;271;p10"/>
            <p:cNvGrpSpPr/>
            <p:nvPr/>
          </p:nvGrpSpPr>
          <p:grpSpPr>
            <a:xfrm>
              <a:off x="2518898" y="28099"/>
              <a:ext cx="438506" cy="438506"/>
              <a:chOff x="-83525" y="4333650"/>
              <a:chExt cx="539700" cy="539700"/>
            </a:xfrm>
          </p:grpSpPr>
          <p:sp>
            <p:nvSpPr>
              <p:cNvPr id="1049260" name="Google Shape;272;p10"/>
              <p:cNvSpPr/>
              <p:nvPr/>
            </p:nvSpPr>
            <p:spPr>
              <a:xfrm>
                <a:off x="-83525" y="4333650"/>
                <a:ext cx="539700" cy="539700"/>
              </a:xfrm>
              <a:prstGeom prst="ellipse"/>
              <a:gradFill>
                <a:gsLst>
                  <a:gs pos="0">
                    <a:schemeClr val="dk1"/>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61" name="Google Shape;273;p10"/>
              <p:cNvSpPr/>
              <p:nvPr/>
            </p:nvSpPr>
            <p:spPr>
              <a:xfrm>
                <a:off x="25600" y="4442700"/>
                <a:ext cx="321600" cy="321600"/>
              </a:xfrm>
              <a:prstGeom prst="ellipse"/>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sp>
        <p:nvSpPr>
          <p:cNvPr id="1049262" name="Google Shape;274;p10"/>
          <p:cNvSpPr txBox="1">
            <a:spLocks noGrp="1"/>
          </p:cNvSpPr>
          <p:nvPr>
            <p:ph type="title"/>
          </p:nvPr>
        </p:nvSpPr>
        <p:spPr>
          <a:xfrm>
            <a:off x="690075" y="2240175"/>
            <a:ext cx="2946900" cy="2428800"/>
          </a:xfrm>
          <a:prstGeom prst="rect"/>
          <a:noFill/>
          <a:ln>
            <a:noFill/>
          </a:ln>
        </p:spPr>
        <p:txBody>
          <a:bodyPr anchor="b" anchorCtr="0" bIns="91425" lIns="91425" rIns="91425" spcFirstLastPara="1" tIns="91425" wrap="square">
            <a:noAutofit/>
          </a:bodyPr>
          <a:lstStyle>
            <a:lvl1pPr algn="l" lvl="0" rtl="0">
              <a:spcBef>
                <a:spcPts val="0"/>
              </a:spcBef>
              <a:spcAft>
                <a:spcPts val="0"/>
              </a:spcAft>
              <a:buSzPts val="3100"/>
              <a:buNone/>
              <a:defRPr sz="3700"/>
            </a:lvl1pPr>
            <a:lvl2pPr lvl="1" rtl="0">
              <a:spcBef>
                <a:spcPts val="0"/>
              </a:spcBef>
              <a:spcAft>
                <a:spcPts val="0"/>
              </a:spcAft>
              <a:buSzPts val="3100"/>
              <a:buNone/>
            </a:lvl2pPr>
            <a:lvl3pPr lvl="2" rtl="0">
              <a:spcBef>
                <a:spcPts val="0"/>
              </a:spcBef>
              <a:spcAft>
                <a:spcPts val="0"/>
              </a:spcAft>
              <a:buSzPts val="3100"/>
              <a:buNone/>
            </a:lvl3pPr>
            <a:lvl4pPr lvl="3" rtl="0">
              <a:spcBef>
                <a:spcPts val="0"/>
              </a:spcBef>
              <a:spcAft>
                <a:spcPts val="0"/>
              </a:spcAft>
              <a:buSzPts val="3100"/>
              <a:buNone/>
            </a:lvl4pPr>
            <a:lvl5pPr lvl="4" rtl="0">
              <a:spcBef>
                <a:spcPts val="0"/>
              </a:spcBef>
              <a:spcAft>
                <a:spcPts val="0"/>
              </a:spcAft>
              <a:buSzPts val="3100"/>
              <a:buNone/>
            </a:lvl5pPr>
            <a:lvl6pPr lvl="5" rtl="0">
              <a:spcBef>
                <a:spcPts val="0"/>
              </a:spcBef>
              <a:spcAft>
                <a:spcPts val="0"/>
              </a:spcAft>
              <a:buSzPts val="3100"/>
              <a:buNone/>
            </a:lvl6pPr>
            <a:lvl7pPr lvl="6" rtl="0">
              <a:spcBef>
                <a:spcPts val="0"/>
              </a:spcBef>
              <a:spcAft>
                <a:spcPts val="0"/>
              </a:spcAft>
              <a:buSzPts val="3100"/>
              <a:buNone/>
            </a:lvl7pPr>
            <a:lvl8pPr lvl="7" rtl="0">
              <a:spcBef>
                <a:spcPts val="0"/>
              </a:spcBef>
              <a:spcAft>
                <a:spcPts val="0"/>
              </a:spcAft>
              <a:buSzPts val="3100"/>
              <a:buNone/>
            </a:lvl8pPr>
            <a:lvl9pPr lvl="8" rtl="0">
              <a:spcBef>
                <a:spcPts val="0"/>
              </a:spcBef>
              <a:spcAft>
                <a:spcPts val="0"/>
              </a:spcAft>
              <a:buSzPts val="3100"/>
              <a:buNone/>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20" Type="http://schemas.openxmlformats.org/officeDocument/2006/relationships/slideLayout" Target="../slideLayouts/slideLayout20.xml"/><Relationship Id="rId21" Type="http://schemas.openxmlformats.org/officeDocument/2006/relationships/slideLayout" Target="../slideLayouts/slideLayout21.xml"/><Relationship Id="rId22" Type="http://schemas.openxmlformats.org/officeDocument/2006/relationships/slideLayout" Target="../slideLayouts/slideLayout22.xml"/><Relationship Id="rId23" Type="http://schemas.openxmlformats.org/officeDocument/2006/relationships/slideLayout" Target="../slideLayouts/slideLayout23.xml"/><Relationship Id="rId24" Type="http://schemas.openxmlformats.org/officeDocument/2006/relationships/slideLayout" Target="../slideLayouts/slideLayout24.xml"/><Relationship Id="rId25" Type="http://schemas.openxmlformats.org/officeDocument/2006/relationships/slideLayout" Target="../slideLayouts/slideLayout25.xml"/><Relationship Id="rId26" Type="http://schemas.openxmlformats.org/officeDocument/2006/relationships/slideLayout" Target="../slideLayouts/slideLayout26.xml"/><Relationship Id="rId27" Type="http://schemas.openxmlformats.org/officeDocument/2006/relationships/slideLayout" Target="../slideLayouts/slideLayout27.xml"/><Relationship Id="rId28" Type="http://schemas.openxmlformats.org/officeDocument/2006/relationships/slideLayout" Target="../slideLayouts/slideLayout28.xml"/><Relationship Id="rId29" Type="http://schemas.openxmlformats.org/officeDocument/2006/relationships/slideLayout" Target="../slideLayouts/slideLayout29.xml"/><Relationship Id="rId30" Type="http://schemas.openxmlformats.org/officeDocument/2006/relationships/slideLayout" Target="../slideLayouts/slideLayout30.xml"/><Relationship Id="rId31" Type="http://schemas.openxmlformats.org/officeDocument/2006/relationships/slideLayout" Target="../slideLayouts/slideLayout31.xml"/><Relationship Id="rId32" Type="http://schemas.openxmlformats.org/officeDocument/2006/relationships/slideLayout" Target="../slideLayouts/slideLayout32.xml"/><Relationship Id="rId33" Type="http://schemas.openxmlformats.org/officeDocument/2006/relationships/slideLayout" Target="../slideLayouts/slideLayout33.xml"/><Relationship Id="rId34" Type="http://schemas.openxmlformats.org/officeDocument/2006/relationships/slideLayout" Target="../slideLayouts/slideLayout34.xml"/><Relationship Id="rId35" Type="http://schemas.openxmlformats.org/officeDocument/2006/relationships/slideLayout" Target="../slideLayouts/slideLayout35.xml"/><Relationship Id="rId36" Type="http://schemas.openxmlformats.org/officeDocument/2006/relationships/slideLayout" Target="../slideLayouts/slideLayout36.xml"/><Relationship Id="rId3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gradFill>
          <a:gsLst>
            <a:gs pos="0">
              <a:schemeClr val="lt2"/>
            </a:gs>
            <a:gs pos="100000">
              <a:schemeClr val="dk2"/>
            </a:gs>
          </a:gsLst>
          <a:path path="circle">
            <a:fillToRect l="50000" t="50000" r="50000" b="50000"/>
          </a:path>
        </a:gradFill>
        <a:effectLst/>
      </p:bgPr>
    </p:bg>
    <p:spTree>
      <p:nvGrpSpPr>
        <p:cNvPr id="27" name="Shape 5"/>
        <p:cNvGrpSpPr/>
        <p:nvPr/>
      </p:nvGrpSpPr>
      <p:grpSpPr>
        <a:xfrm>
          <a:off x="0" y="0"/>
          <a:ext cx="0" cy="0"/>
          <a:chOff x="0" y="0"/>
          <a:chExt cx="0" cy="0"/>
        </a:xfrm>
      </p:grpSpPr>
      <p:sp>
        <p:nvSpPr>
          <p:cNvPr id="1048576" name="Google Shape;6;p1"/>
          <p:cNvSpPr txBox="1">
            <a:spLocks noGrp="1"/>
          </p:cNvSpPr>
          <p:nvPr>
            <p:ph type="title"/>
          </p:nvPr>
        </p:nvSpPr>
        <p:spPr>
          <a:xfrm>
            <a:off x="720000" y="540000"/>
            <a:ext cx="7704000" cy="634500"/>
          </a:xfrm>
          <a:prstGeom prst="rect"/>
          <a:noFill/>
          <a:ln>
            <a:noFill/>
          </a:ln>
        </p:spPr>
        <p:txBody>
          <a:bodyPr anchor="t" anchorCtr="0" bIns="91425" lIns="91425" rIns="91425" spcFirstLastPara="1" tIns="91425" wrap="square">
            <a:noAutofit/>
          </a:bodyPr>
          <a:lstStyle>
            <a:lvl1pPr algn="ctr" lvl="0" rtl="0">
              <a:spcBef>
                <a:spcPts val="0"/>
              </a:spcBef>
              <a:spcAft>
                <a:spcPts val="0"/>
              </a:spcAft>
              <a:buClr>
                <a:schemeClr val="lt1"/>
              </a:buClr>
              <a:buSzPts val="3100"/>
              <a:buFont typeface="Oxanium"/>
              <a:buNone/>
              <a:defRPr b="1" sz="3100">
                <a:solidFill>
                  <a:schemeClr val="lt1"/>
                </a:solidFill>
                <a:latin typeface="Oxanium"/>
                <a:ea typeface="Oxanium"/>
                <a:cs typeface="Oxanium"/>
                <a:sym typeface="Oxanium"/>
              </a:defRPr>
            </a:lvl1pPr>
            <a:lvl2pPr algn="ctr" lvl="1" rtl="0">
              <a:spcBef>
                <a:spcPts val="0"/>
              </a:spcBef>
              <a:spcAft>
                <a:spcPts val="0"/>
              </a:spcAft>
              <a:buClr>
                <a:schemeClr val="lt1"/>
              </a:buClr>
              <a:buSzPts val="3100"/>
              <a:buFont typeface="Oxanium"/>
              <a:buNone/>
              <a:defRPr b="1" sz="3100">
                <a:solidFill>
                  <a:schemeClr val="lt1"/>
                </a:solidFill>
                <a:latin typeface="Oxanium"/>
                <a:ea typeface="Oxanium"/>
                <a:cs typeface="Oxanium"/>
                <a:sym typeface="Oxanium"/>
              </a:defRPr>
            </a:lvl2pPr>
            <a:lvl3pPr algn="ctr" lvl="2" rtl="0">
              <a:spcBef>
                <a:spcPts val="0"/>
              </a:spcBef>
              <a:spcAft>
                <a:spcPts val="0"/>
              </a:spcAft>
              <a:buClr>
                <a:schemeClr val="lt1"/>
              </a:buClr>
              <a:buSzPts val="3100"/>
              <a:buFont typeface="Oxanium"/>
              <a:buNone/>
              <a:defRPr b="1" sz="3100">
                <a:solidFill>
                  <a:schemeClr val="lt1"/>
                </a:solidFill>
                <a:latin typeface="Oxanium"/>
                <a:ea typeface="Oxanium"/>
                <a:cs typeface="Oxanium"/>
                <a:sym typeface="Oxanium"/>
              </a:defRPr>
            </a:lvl3pPr>
            <a:lvl4pPr algn="ctr" lvl="3" rtl="0">
              <a:spcBef>
                <a:spcPts val="0"/>
              </a:spcBef>
              <a:spcAft>
                <a:spcPts val="0"/>
              </a:spcAft>
              <a:buClr>
                <a:schemeClr val="lt1"/>
              </a:buClr>
              <a:buSzPts val="3100"/>
              <a:buFont typeface="Oxanium"/>
              <a:buNone/>
              <a:defRPr b="1" sz="3100">
                <a:solidFill>
                  <a:schemeClr val="lt1"/>
                </a:solidFill>
                <a:latin typeface="Oxanium"/>
                <a:ea typeface="Oxanium"/>
                <a:cs typeface="Oxanium"/>
                <a:sym typeface="Oxanium"/>
              </a:defRPr>
            </a:lvl4pPr>
            <a:lvl5pPr algn="ctr" lvl="4" rtl="0">
              <a:spcBef>
                <a:spcPts val="0"/>
              </a:spcBef>
              <a:spcAft>
                <a:spcPts val="0"/>
              </a:spcAft>
              <a:buClr>
                <a:schemeClr val="lt1"/>
              </a:buClr>
              <a:buSzPts val="3100"/>
              <a:buFont typeface="Oxanium"/>
              <a:buNone/>
              <a:defRPr b="1" sz="3100">
                <a:solidFill>
                  <a:schemeClr val="lt1"/>
                </a:solidFill>
                <a:latin typeface="Oxanium"/>
                <a:ea typeface="Oxanium"/>
                <a:cs typeface="Oxanium"/>
                <a:sym typeface="Oxanium"/>
              </a:defRPr>
            </a:lvl5pPr>
            <a:lvl6pPr algn="ctr" lvl="5" rtl="0">
              <a:spcBef>
                <a:spcPts val="0"/>
              </a:spcBef>
              <a:spcAft>
                <a:spcPts val="0"/>
              </a:spcAft>
              <a:buClr>
                <a:schemeClr val="lt1"/>
              </a:buClr>
              <a:buSzPts val="3100"/>
              <a:buFont typeface="Oxanium"/>
              <a:buNone/>
              <a:defRPr b="1" sz="3100">
                <a:solidFill>
                  <a:schemeClr val="lt1"/>
                </a:solidFill>
                <a:latin typeface="Oxanium"/>
                <a:ea typeface="Oxanium"/>
                <a:cs typeface="Oxanium"/>
                <a:sym typeface="Oxanium"/>
              </a:defRPr>
            </a:lvl6pPr>
            <a:lvl7pPr algn="ctr" lvl="6" rtl="0">
              <a:spcBef>
                <a:spcPts val="0"/>
              </a:spcBef>
              <a:spcAft>
                <a:spcPts val="0"/>
              </a:spcAft>
              <a:buClr>
                <a:schemeClr val="lt1"/>
              </a:buClr>
              <a:buSzPts val="3100"/>
              <a:buFont typeface="Oxanium"/>
              <a:buNone/>
              <a:defRPr b="1" sz="3100">
                <a:solidFill>
                  <a:schemeClr val="lt1"/>
                </a:solidFill>
                <a:latin typeface="Oxanium"/>
                <a:ea typeface="Oxanium"/>
                <a:cs typeface="Oxanium"/>
                <a:sym typeface="Oxanium"/>
              </a:defRPr>
            </a:lvl7pPr>
            <a:lvl8pPr algn="ctr" lvl="7" rtl="0">
              <a:spcBef>
                <a:spcPts val="0"/>
              </a:spcBef>
              <a:spcAft>
                <a:spcPts val="0"/>
              </a:spcAft>
              <a:buClr>
                <a:schemeClr val="lt1"/>
              </a:buClr>
              <a:buSzPts val="3100"/>
              <a:buFont typeface="Oxanium"/>
              <a:buNone/>
              <a:defRPr b="1" sz="3100">
                <a:solidFill>
                  <a:schemeClr val="lt1"/>
                </a:solidFill>
                <a:latin typeface="Oxanium"/>
                <a:ea typeface="Oxanium"/>
                <a:cs typeface="Oxanium"/>
                <a:sym typeface="Oxanium"/>
              </a:defRPr>
            </a:lvl8pPr>
            <a:lvl9pPr algn="ctr" lvl="8" rtl="0">
              <a:spcBef>
                <a:spcPts val="0"/>
              </a:spcBef>
              <a:spcAft>
                <a:spcPts val="0"/>
              </a:spcAft>
              <a:buClr>
                <a:schemeClr val="lt1"/>
              </a:buClr>
              <a:buSzPts val="3100"/>
              <a:buFont typeface="Oxanium"/>
              <a:buNone/>
              <a:defRPr b="1" sz="3100">
                <a:solidFill>
                  <a:schemeClr val="lt1"/>
                </a:solidFill>
                <a:latin typeface="Oxanium"/>
                <a:ea typeface="Oxanium"/>
                <a:cs typeface="Oxanium"/>
                <a:sym typeface="Oxanium"/>
              </a:defRPr>
            </a:lvl9pPr>
          </a:lstStyle>
          <a:p/>
        </p:txBody>
      </p:sp>
      <p:sp>
        <p:nvSpPr>
          <p:cNvPr id="1048577" name="Google Shape;7;p1"/>
          <p:cNvSpPr txBox="1">
            <a:spLocks noGrp="1"/>
          </p:cNvSpPr>
          <p:nvPr>
            <p:ph type="body" idx="1"/>
          </p:nvPr>
        </p:nvSpPr>
        <p:spPr>
          <a:xfrm>
            <a:off x="720000" y="1217550"/>
            <a:ext cx="7704000" cy="3385800"/>
          </a:xfrm>
          <a:prstGeom prst="rect"/>
          <a:noFill/>
          <a:ln>
            <a:noFill/>
          </a:ln>
        </p:spPr>
        <p:txBody>
          <a:bodyPr anchor="t" anchorCtr="0" bIns="91425" lIns="91425" rIns="91425" spcFirstLastPara="1" tIns="91425" wrap="square">
            <a:noAutofit/>
          </a:bodyPr>
          <a:lstStyle>
            <a:lvl1pPr indent="-317500" lvl="0" marL="457200">
              <a:lnSpc>
                <a:spcPct val="100000"/>
              </a:lnSpc>
              <a:spcBef>
                <a:spcPts val="0"/>
              </a:spcBef>
              <a:spcAft>
                <a:spcPts val="0"/>
              </a:spcAft>
              <a:buClr>
                <a:schemeClr val="lt1"/>
              </a:buClr>
              <a:buSzPts val="1400"/>
              <a:buFont typeface="Overpass"/>
              <a:buChar char="●"/>
              <a:defRPr>
                <a:solidFill>
                  <a:schemeClr val="lt1"/>
                </a:solidFill>
                <a:latin typeface="Overpass"/>
                <a:ea typeface="Overpass"/>
                <a:cs typeface="Overpass"/>
                <a:sym typeface="Overpass"/>
              </a:defRPr>
            </a:lvl1pPr>
            <a:lvl2pPr indent="-317500" lvl="1" marL="914400">
              <a:lnSpc>
                <a:spcPct val="100000"/>
              </a:lnSpc>
              <a:spcBef>
                <a:spcPts val="1600"/>
              </a:spcBef>
              <a:spcAft>
                <a:spcPts val="0"/>
              </a:spcAft>
              <a:buClr>
                <a:schemeClr val="lt1"/>
              </a:buClr>
              <a:buSzPts val="1400"/>
              <a:buFont typeface="Overpass"/>
              <a:buChar char="○"/>
              <a:defRPr>
                <a:solidFill>
                  <a:schemeClr val="lt1"/>
                </a:solidFill>
                <a:latin typeface="Overpass"/>
                <a:ea typeface="Overpass"/>
                <a:cs typeface="Overpass"/>
                <a:sym typeface="Overpass"/>
              </a:defRPr>
            </a:lvl2pPr>
            <a:lvl3pPr indent="-317500" lvl="2" marL="1371600">
              <a:lnSpc>
                <a:spcPct val="100000"/>
              </a:lnSpc>
              <a:spcBef>
                <a:spcPts val="1600"/>
              </a:spcBef>
              <a:spcAft>
                <a:spcPts val="0"/>
              </a:spcAft>
              <a:buClr>
                <a:schemeClr val="lt1"/>
              </a:buClr>
              <a:buSzPts val="1400"/>
              <a:buFont typeface="Overpass"/>
              <a:buChar char="■"/>
              <a:defRPr>
                <a:solidFill>
                  <a:schemeClr val="lt1"/>
                </a:solidFill>
                <a:latin typeface="Overpass"/>
                <a:ea typeface="Overpass"/>
                <a:cs typeface="Overpass"/>
                <a:sym typeface="Overpass"/>
              </a:defRPr>
            </a:lvl3pPr>
            <a:lvl4pPr indent="-317500" lvl="3" marL="1828800">
              <a:lnSpc>
                <a:spcPct val="100000"/>
              </a:lnSpc>
              <a:spcBef>
                <a:spcPts val="1600"/>
              </a:spcBef>
              <a:spcAft>
                <a:spcPts val="0"/>
              </a:spcAft>
              <a:buClr>
                <a:schemeClr val="lt1"/>
              </a:buClr>
              <a:buSzPts val="1400"/>
              <a:buFont typeface="Overpass"/>
              <a:buChar char="●"/>
              <a:defRPr>
                <a:solidFill>
                  <a:schemeClr val="lt1"/>
                </a:solidFill>
                <a:latin typeface="Overpass"/>
                <a:ea typeface="Overpass"/>
                <a:cs typeface="Overpass"/>
                <a:sym typeface="Overpass"/>
              </a:defRPr>
            </a:lvl4pPr>
            <a:lvl5pPr indent="-317500" lvl="4" marL="2286000">
              <a:lnSpc>
                <a:spcPct val="100000"/>
              </a:lnSpc>
              <a:spcBef>
                <a:spcPts val="1600"/>
              </a:spcBef>
              <a:spcAft>
                <a:spcPts val="0"/>
              </a:spcAft>
              <a:buClr>
                <a:schemeClr val="lt1"/>
              </a:buClr>
              <a:buSzPts val="1400"/>
              <a:buFont typeface="Overpass"/>
              <a:buChar char="○"/>
              <a:defRPr>
                <a:solidFill>
                  <a:schemeClr val="lt1"/>
                </a:solidFill>
                <a:latin typeface="Overpass"/>
                <a:ea typeface="Overpass"/>
                <a:cs typeface="Overpass"/>
                <a:sym typeface="Overpass"/>
              </a:defRPr>
            </a:lvl5pPr>
            <a:lvl6pPr indent="-317500" lvl="5" marL="2743200">
              <a:lnSpc>
                <a:spcPct val="100000"/>
              </a:lnSpc>
              <a:spcBef>
                <a:spcPts val="1600"/>
              </a:spcBef>
              <a:spcAft>
                <a:spcPts val="0"/>
              </a:spcAft>
              <a:buClr>
                <a:schemeClr val="lt1"/>
              </a:buClr>
              <a:buSzPts val="1400"/>
              <a:buFont typeface="Overpass"/>
              <a:buChar char="■"/>
              <a:defRPr>
                <a:solidFill>
                  <a:schemeClr val="lt1"/>
                </a:solidFill>
                <a:latin typeface="Overpass"/>
                <a:ea typeface="Overpass"/>
                <a:cs typeface="Overpass"/>
                <a:sym typeface="Overpass"/>
              </a:defRPr>
            </a:lvl6pPr>
            <a:lvl7pPr indent="-317500" lvl="6" marL="3200400">
              <a:lnSpc>
                <a:spcPct val="100000"/>
              </a:lnSpc>
              <a:spcBef>
                <a:spcPts val="1600"/>
              </a:spcBef>
              <a:spcAft>
                <a:spcPts val="0"/>
              </a:spcAft>
              <a:buClr>
                <a:schemeClr val="lt1"/>
              </a:buClr>
              <a:buSzPts val="1400"/>
              <a:buFont typeface="Overpass"/>
              <a:buChar char="●"/>
              <a:defRPr>
                <a:solidFill>
                  <a:schemeClr val="lt1"/>
                </a:solidFill>
                <a:latin typeface="Overpass"/>
                <a:ea typeface="Overpass"/>
                <a:cs typeface="Overpass"/>
                <a:sym typeface="Overpass"/>
              </a:defRPr>
            </a:lvl7pPr>
            <a:lvl8pPr indent="-317500" lvl="7" marL="3657600">
              <a:lnSpc>
                <a:spcPct val="100000"/>
              </a:lnSpc>
              <a:spcBef>
                <a:spcPts val="1600"/>
              </a:spcBef>
              <a:spcAft>
                <a:spcPts val="0"/>
              </a:spcAft>
              <a:buClr>
                <a:schemeClr val="lt1"/>
              </a:buClr>
              <a:buSzPts val="1400"/>
              <a:buFont typeface="Overpass"/>
              <a:buChar char="○"/>
              <a:defRPr>
                <a:solidFill>
                  <a:schemeClr val="lt1"/>
                </a:solidFill>
                <a:latin typeface="Overpass"/>
                <a:ea typeface="Overpass"/>
                <a:cs typeface="Overpass"/>
                <a:sym typeface="Overpass"/>
              </a:defRPr>
            </a:lvl8pPr>
            <a:lvl9pPr indent="-317500" lvl="8" marL="4114800">
              <a:lnSpc>
                <a:spcPct val="100000"/>
              </a:lnSpc>
              <a:spcBef>
                <a:spcPts val="1600"/>
              </a:spcBef>
              <a:spcAft>
                <a:spcPts val="1600"/>
              </a:spcAft>
              <a:buClr>
                <a:schemeClr val="lt1"/>
              </a:buClr>
              <a:buSzPts val="1400"/>
              <a:buFont typeface="Overpass"/>
              <a:buChar char="■"/>
              <a:defRPr>
                <a:solidFill>
                  <a:schemeClr val="lt1"/>
                </a:solidFill>
                <a:latin typeface="Overpass"/>
                <a:ea typeface="Overpass"/>
                <a:cs typeface="Overpass"/>
                <a:sym typeface="Overpass"/>
              </a:defRPr>
            </a:lvl9pPr>
          </a:lstStyle>
          <a:p/>
        </p:txBody>
      </p:sp>
    </p:spTree>
  </p:cSld>
  <p:clrMap accent1="accent1" accent2="accent2" accent3="accent3" accent4="accent4" accent5="accent5" accent6="accent6" bg1="lt1" bg2="dk2" tx1="dk1" tx2="lt2"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 id="2147483703" r:id="rId18"/>
    <p:sldLayoutId id="2147483704" r:id="rId19"/>
    <p:sldLayoutId id="2147483705" r:id="rId20"/>
    <p:sldLayoutId id="2147483706" r:id="rId21"/>
    <p:sldLayoutId id="2147483707" r:id="rId22"/>
    <p:sldLayoutId id="2147483708" r:id="rId23"/>
    <p:sldLayoutId id="2147483709" r:id="rId24"/>
    <p:sldLayoutId id="2147483710" r:id="rId25"/>
    <p:sldLayoutId id="2147483711" r:id="rId26"/>
    <p:sldLayoutId id="2147483712" r:id="rId27"/>
    <p:sldLayoutId id="2147483713" r:id="rId28"/>
    <p:sldLayoutId id="2147483714" r:id="rId29"/>
    <p:sldLayoutId id="2147483715" r:id="rId30"/>
    <p:sldLayoutId id="2147483716" r:id="rId31"/>
    <p:sldLayoutId id="2147483717" r:id="rId32"/>
    <p:sldLayoutId id="2147483718" r:id="rId33"/>
    <p:sldLayoutId id="2147483719" r:id="rId34"/>
    <p:sldLayoutId id="2147483720" r:id="rId35"/>
    <p:sldLayoutId id="2147483721" r:id="rId36"/>
  </p:sldLayoutIdLst>
  <p:hf dt="0" ftr="0" hdr="0" sldNum="1"/>
  <p:txStyles>
    <p:titleStyle>
      <a:defPPr algn="l" lvl="0" marR="0" rtl="0">
        <a:lnSpc>
          <a:spcPct val="100000"/>
        </a:lnSpc>
        <a:spcBef>
          <a:spcPts val="0"/>
        </a:spcBef>
        <a:spcAft>
          <a:spcPts val="0"/>
        </a:spcAft>
      </a:defPPr>
      <a:lvl1pPr algn="l" lvl="0"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1pPr>
      <a:lvl2pPr algn="l" lvl="1"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2pPr>
      <a:lvl3pPr algn="l" lvl="2"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3pPr>
      <a:lvl4pPr algn="l" lvl="3"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4pPr>
      <a:lvl5pPr algn="l" lvl="4"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5pPr>
      <a:lvl6pPr algn="l" lvl="5"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6pPr>
      <a:lvl7pPr algn="l" lvl="6"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7pPr>
      <a:lvl8pPr algn="l" lvl="7"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8pPr>
      <a:lvl9pPr algn="l" lvl="8"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9pPr>
    </p:titleStyle>
    <p:bodyStyle>
      <a:defPPr algn="l" lvl="0" marR="0" rtl="0">
        <a:lnSpc>
          <a:spcPct val="100000"/>
        </a:lnSpc>
        <a:spcBef>
          <a:spcPts val="0"/>
        </a:spcBef>
        <a:spcAft>
          <a:spcPts val="0"/>
        </a:spcAft>
      </a:defPPr>
      <a:lvl1pPr algn="l" lvl="0"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1pPr>
      <a:lvl2pPr algn="l" lvl="1"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2pPr>
      <a:lvl3pPr algn="l" lvl="2"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3pPr>
      <a:lvl4pPr algn="l" lvl="3"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4pPr>
      <a:lvl5pPr algn="l" lvl="4"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5pPr>
      <a:lvl6pPr algn="l" lvl="5"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6pPr>
      <a:lvl7pPr algn="l" lvl="6"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7pPr>
      <a:lvl8pPr algn="l" lvl="7"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8pPr>
      <a:lvl9pPr algn="l" lvl="8"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9pPr>
    </p:bodyStyle>
    <p:otherStyle>
      <a:defPPr algn="l" lvl="0" marR="0" rtl="0">
        <a:lnSpc>
          <a:spcPct val="100000"/>
        </a:lnSpc>
        <a:spcBef>
          <a:spcPts val="0"/>
        </a:spcBef>
        <a:spcAft>
          <a:spcPts val="0"/>
        </a:spcAft>
      </a:defPPr>
      <a:lvl1pPr algn="l" lvl="0"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1pPr>
      <a:lvl2pPr algn="l" lvl="1"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2pPr>
      <a:lvl3pPr algn="l" lvl="2"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3pPr>
      <a:lvl4pPr algn="l" lvl="3"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4pPr>
      <a:lvl5pPr algn="l" lvl="4"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5pPr>
      <a:lvl6pPr algn="l" lvl="5"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6pPr>
      <a:lvl7pPr algn="l" lvl="6"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7pPr>
      <a:lvl8pPr algn="l" lvl="7"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8pPr>
      <a:lvl9pPr algn="l" lvl="8"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9.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hyperlink" Target="https://docs.google.com/spreadsheets/d/1_qbMJXgc7IcHFRLjULlr5KIz3hQWkofDsoW1y3PCM3s/copy%23gid=0" TargetMode="External"/><Relationship Id="rId2" Type="http://schemas.openxmlformats.org/officeDocument/2006/relationships/image" Target="../media/image2.png"/><Relationship Id="rId3" Type="http://schemas.openxmlformats.org/officeDocument/2006/relationships/hyperlink" Target="https://slidesgo.com/slidesgo-school/presentation-tips/how-to-modify-a-graph-in-our-templates?utm_source=slidesgo_template&amp;utm_medium=referral-link&amp;utm_campaign=how-to-modify-a-graph-in-our-templates&amp;utm_term=slidesgo-school&amp;utm_content=how-to-modify-a-graph-in-our-templates" TargetMode="External"/><Relationship Id="rId4" Type="http://schemas.openxmlformats.org/officeDocument/2006/relationships/slideLayout" Target="../slideLayouts/slideLayout5.xml"/><Relationship Id="rId5"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hyperlink" Target="http://bit.ly/2Tynxth" TargetMode="External"/><Relationship Id="rId2" Type="http://schemas.openxmlformats.org/officeDocument/2006/relationships/hyperlink" Target="http://bit.ly/30B07Gq" TargetMode="External"/><Relationship Id="rId3" Type="http://schemas.openxmlformats.org/officeDocument/2006/relationships/hyperlink" Target="http://bit.ly/33VAFh3" TargetMode="External"/><Relationship Id="rId4" Type="http://schemas.openxmlformats.org/officeDocument/2006/relationships/slide" Target="slide38.xml"/><Relationship Id="rId5" Type="http://schemas.openxmlformats.org/officeDocument/2006/relationships/slide" Target="slide35.xml"/><Relationship Id="rId6" Type="http://schemas.openxmlformats.org/officeDocument/2006/relationships/slide" Target="slide39.xml"/><Relationship Id="rId7" Type="http://schemas.openxmlformats.org/officeDocument/2006/relationships/hyperlink" Target="https://storyset.com/?utm=www.freepik.com" TargetMode="External"/><Relationship Id="rId8" Type="http://schemas.openxmlformats.org/officeDocument/2006/relationships/slideLayout" Target="../slideLayouts/slideLayout3.xml"/><Relationship Id="rId9"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image" Target="../media/image3.jpeg"/><Relationship Id="rId2" Type="http://schemas.openxmlformats.org/officeDocument/2006/relationships/slideLayout" Target="../slideLayouts/slideLayout19.xml"/><Relationship Id="rId3"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image" Target="../media/image4.jpeg"/><Relationship Id="rId2" Type="http://schemas.openxmlformats.org/officeDocument/2006/relationships/slideLayout" Target="../slideLayouts/slideLayout5.xml"/><Relationship Id="rId3"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20.xml"/><Relationship Id="rId3"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21.xml"/><Relationship Id="rId3"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22.xml"/><Relationship Id="rId3"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hyperlink" Target="https://www.freepik.com/free-photo/business-teammates-working-late_14958864.htm/?utm_source=slidesgo_template&amp;utm_medium=referral-link&amp;utm_campaign=sg_resources&amp;utm_content=freepik" TargetMode="External"/><Relationship Id="rId2" Type="http://schemas.openxmlformats.org/officeDocument/2006/relationships/hyperlink" Target="https://www.freepik.com/free-photo/business-teammates-working-late-office_14958859.htm/?utm_source=slidesgo_template&amp;utm_medium=referral-link&amp;utm_campaign=sg_resources&amp;utm_content=freepik" TargetMode="External"/><Relationship Id="rId3" Type="http://schemas.openxmlformats.org/officeDocument/2006/relationships/hyperlink" Target="https://www.freepik.com/free-photo/business-teammates-working-late_14958874.htm/?utm_source=slidesgo_template&amp;utm_medium=referral-link&amp;utm_campaign=sg_resources&amp;utm_content=freepik" TargetMode="External"/><Relationship Id="rId4" Type="http://schemas.openxmlformats.org/officeDocument/2006/relationships/hyperlink" Target="https://www.freepik.com/free-vector/seo-ad-instagram-stories-template_11627808.htm/?utm_source=slidesgo_template&amp;utm_medium=referral-link&amp;utm_campaign=sg_resources&amp;utm_content=freepik" TargetMode="External"/><Relationship Id="rId5" Type="http://schemas.openxmlformats.org/officeDocument/2006/relationships/slideLayout" Target="../slideLayouts/slideLayout3.xml"/><Relationship Id="rId6"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hyperlink" Target="https://www.freepik.com/free-photo/teammates-working-late-office_14958862.htm/?utm_source=slidesgo_template&amp;utm_medium=referral-link&amp;utm_campaign=sg_resources&amp;utm_content=freepik" TargetMode="External"/><Relationship Id="rId2" Type="http://schemas.openxmlformats.org/officeDocument/2006/relationships/hyperlink" Target="https://www.freepik.com/free-photo/business-teammates-working-late_14958867.htm/?utm_source=slidesgo_template&amp;utm_medium=referral-link&amp;utm_campaign=sg_resources&amp;utm_content=freepik" TargetMode="External"/><Relationship Id="rId3" Type="http://schemas.openxmlformats.org/officeDocument/2006/relationships/hyperlink" Target="https://www.freepik.com/free-photo/business-teammates-working-late_14958880.htm/?utm_source=slidesgo_template&amp;utm_medium=referral-link&amp;utm_campaign=sg_resources&amp;utm_content=freepik" TargetMode="External"/><Relationship Id="rId4" Type="http://schemas.openxmlformats.org/officeDocument/2006/relationships/hyperlink" Target="https://www.freepik.com/free-vector/seo-ad-instagram-posts-template_11627807.htm/?utm_source=slidesgo_template&amp;utm_medium=referral-link&amp;utm_campaign=sg_resources&amp;utm_content=freepik" TargetMode="External"/><Relationship Id="rId5" Type="http://schemas.openxmlformats.org/officeDocument/2006/relationships/hyperlink" Target="https://www.flaticon.com/packs/internet-security-33?word=internet/?utm_source=slidesgo_template&amp;utm_medium=referral-link&amp;utm_campaign=sg_resources&amp;utm_content=flaticon" TargetMode="External"/><Relationship Id="rId6" Type="http://schemas.openxmlformats.org/officeDocument/2006/relationships/hyperlink" Target="https://www.flaticon.com/packs/business-305/?utm_source=slidesgo_template&amp;utm_medium=referral-link&amp;utm_campaign=sg_resources&amp;utm_content=flaticon" TargetMode="External"/><Relationship Id="rId7" Type="http://schemas.openxmlformats.org/officeDocument/2006/relationships/slideLayout" Target="../slideLayouts/slideLayout3.xml"/><Relationship Id="rId8"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 Target="slide23.xml"/><Relationship Id="rId2" Type="http://schemas.openxmlformats.org/officeDocument/2006/relationships/slide" Target="slide5.xml"/><Relationship Id="rId3" Type="http://schemas.openxmlformats.org/officeDocument/2006/relationships/slide" Target="slide28.xml"/><Relationship Id="rId4" Type="http://schemas.openxmlformats.org/officeDocument/2006/relationships/slide" Target="slide17.xml"/><Relationship Id="rId5" Type="http://schemas.openxmlformats.org/officeDocument/2006/relationships/slide" Target="slide11.xml"/><Relationship Id="rId6" Type="http://schemas.openxmlformats.org/officeDocument/2006/relationships/slideLayout" Target="../slideLayouts/slideLayout12.xml"/><Relationship Id="rId7"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67" name="Shape 1117"/>
        <p:cNvGrpSpPr/>
        <p:nvPr/>
      </p:nvGrpSpPr>
      <p:grpSpPr>
        <a:xfrm>
          <a:off x="0" y="0"/>
          <a:ext cx="0" cy="0"/>
          <a:chOff x="0" y="0"/>
          <a:chExt cx="0" cy="0"/>
        </a:xfrm>
      </p:grpSpPr>
      <p:sp>
        <p:nvSpPr>
          <p:cNvPr id="1048869" name="Google Shape;1118;p41"/>
          <p:cNvSpPr txBox="1">
            <a:spLocks noGrp="1"/>
          </p:cNvSpPr>
          <p:nvPr>
            <p:ph type="subTitle" idx="1"/>
          </p:nvPr>
        </p:nvSpPr>
        <p:spPr>
          <a:xfrm rot="-615">
            <a:off x="719999" y="2993858"/>
            <a:ext cx="3354000" cy="426300"/>
          </a:xfrm>
          <a:prstGeom prst="rect"/>
        </p:spPr>
        <p:txBody>
          <a:bodyPr anchor="t" anchorCtr="0" bIns="91425" lIns="91425" rIns="91425" spcFirstLastPara="1" tIns="91425" wrap="square">
            <a:noAutofit/>
          </a:bodyPr>
          <a:p>
            <a:pPr algn="l" indent="0" lvl="0" marL="0" rtl="0">
              <a:spcBef>
                <a:spcPts val="0"/>
              </a:spcBef>
              <a:spcAft>
                <a:spcPts val="0"/>
              </a:spcAft>
              <a:buNone/>
            </a:pPr>
            <a:r>
              <a:rPr lang="en"/>
              <a:t>Here is where your presentation begins</a:t>
            </a:r>
          </a:p>
        </p:txBody>
      </p:sp>
      <p:sp>
        <p:nvSpPr>
          <p:cNvPr id="1048870" name="Google Shape;1119;p41"/>
          <p:cNvSpPr txBox="1">
            <a:spLocks noGrp="1"/>
          </p:cNvSpPr>
          <p:nvPr>
            <p:ph type="ctrTitle"/>
          </p:nvPr>
        </p:nvSpPr>
        <p:spPr>
          <a:xfrm>
            <a:off x="720000" y="540000"/>
            <a:ext cx="6378600" cy="2555100"/>
          </a:xfrm>
          <a:prstGeom prst="rect"/>
        </p:spPr>
        <p:txBody>
          <a:bodyPr anchor="t" anchorCtr="0" bIns="91425" lIns="91425" rIns="91425" spcFirstLastPara="1" tIns="91425" wrap="square">
            <a:noAutofit/>
          </a:bodyPr>
          <a:p>
            <a:pPr algn="l" indent="0" lvl="0" marL="0" rtl="0">
              <a:spcBef>
                <a:spcPts val="0"/>
              </a:spcBef>
              <a:spcAft>
                <a:spcPts val="0"/>
              </a:spcAft>
              <a:buClr>
                <a:schemeClr val="dk1"/>
              </a:buClr>
              <a:buSzPts val="1100"/>
              <a:buFont typeface="Arial"/>
              <a:buNone/>
            </a:pPr>
            <a:r>
              <a:rPr lang="en">
                <a:solidFill>
                  <a:schemeClr val="accent4"/>
                </a:solidFill>
              </a:rPr>
              <a:t>HISTORY OF INTERNET </a:t>
            </a:r>
            <a:r>
              <a:rPr lang="en"/>
              <a:t>CLASS</a:t>
            </a:r>
            <a:r>
              <a:rPr lang="en">
                <a:solidFill>
                  <a:schemeClr val="accent4"/>
                </a:solidFill>
              </a:rPr>
              <a:t> </a:t>
            </a:r>
            <a:r>
              <a:rPr lang="en"/>
              <a:t>FOR COLLEGE</a:t>
            </a:r>
            <a:endParaRPr>
              <a:latin typeface="Oxanium"/>
              <a:ea typeface="Oxanium"/>
              <a:cs typeface="Oxanium"/>
              <a:sym typeface="Oxanium"/>
            </a:endParaRPr>
          </a:p>
        </p:txBody>
      </p:sp>
      <p:grpSp>
        <p:nvGrpSpPr>
          <p:cNvPr id="168" name="Google Shape;1120;p41"/>
          <p:cNvGrpSpPr/>
          <p:nvPr/>
        </p:nvGrpSpPr>
        <p:grpSpPr>
          <a:xfrm flipH="1">
            <a:off x="5484611" y="1990954"/>
            <a:ext cx="3056331" cy="2813745"/>
            <a:chOff x="2074963" y="3797512"/>
            <a:chExt cx="1497688" cy="1378813"/>
          </a:xfrm>
        </p:grpSpPr>
        <p:grpSp>
          <p:nvGrpSpPr>
            <p:cNvPr id="169" name="Google Shape;1121;p41"/>
            <p:cNvGrpSpPr/>
            <p:nvPr/>
          </p:nvGrpSpPr>
          <p:grpSpPr>
            <a:xfrm>
              <a:off x="2420109" y="3797512"/>
              <a:ext cx="467350" cy="626668"/>
              <a:chOff x="1484150" y="3776550"/>
              <a:chExt cx="417500" cy="559825"/>
            </a:xfrm>
          </p:grpSpPr>
          <p:sp>
            <p:nvSpPr>
              <p:cNvPr id="1048871" name="Google Shape;1122;p41"/>
              <p:cNvSpPr/>
              <p:nvPr/>
            </p:nvSpPr>
            <p:spPr>
              <a:xfrm>
                <a:off x="1484400" y="3900525"/>
                <a:ext cx="103225" cy="435850"/>
              </a:xfrm>
              <a:custGeom>
                <a:avLst/>
                <a:ahLst/>
                <a:rect l="l" t="t" r="r" b="b"/>
                <a:pathLst>
                  <a:path w="4129" h="17434" extrusionOk="0">
                    <a:moveTo>
                      <a:pt x="173" y="1"/>
                    </a:moveTo>
                    <a:cubicBezTo>
                      <a:pt x="162" y="1"/>
                      <a:pt x="150" y="2"/>
                      <a:pt x="139" y="4"/>
                    </a:cubicBezTo>
                    <a:cubicBezTo>
                      <a:pt x="54" y="25"/>
                      <a:pt x="0" y="105"/>
                      <a:pt x="19" y="189"/>
                    </a:cubicBezTo>
                    <a:cubicBezTo>
                      <a:pt x="35" y="265"/>
                      <a:pt x="102" y="314"/>
                      <a:pt x="173" y="314"/>
                    </a:cubicBezTo>
                    <a:cubicBezTo>
                      <a:pt x="184" y="314"/>
                      <a:pt x="195" y="312"/>
                      <a:pt x="207" y="308"/>
                    </a:cubicBezTo>
                    <a:cubicBezTo>
                      <a:pt x="292" y="289"/>
                      <a:pt x="345" y="209"/>
                      <a:pt x="326" y="124"/>
                    </a:cubicBezTo>
                    <a:cubicBezTo>
                      <a:pt x="310" y="51"/>
                      <a:pt x="245" y="1"/>
                      <a:pt x="173" y="1"/>
                    </a:cubicBezTo>
                    <a:close/>
                    <a:moveTo>
                      <a:pt x="442" y="1222"/>
                    </a:moveTo>
                    <a:cubicBezTo>
                      <a:pt x="431" y="1222"/>
                      <a:pt x="419" y="1223"/>
                      <a:pt x="408" y="1226"/>
                    </a:cubicBezTo>
                    <a:cubicBezTo>
                      <a:pt x="323" y="1244"/>
                      <a:pt x="273" y="1328"/>
                      <a:pt x="289" y="1414"/>
                    </a:cubicBezTo>
                    <a:cubicBezTo>
                      <a:pt x="308" y="1487"/>
                      <a:pt x="371" y="1535"/>
                      <a:pt x="442" y="1535"/>
                    </a:cubicBezTo>
                    <a:cubicBezTo>
                      <a:pt x="454" y="1535"/>
                      <a:pt x="464" y="1535"/>
                      <a:pt x="476" y="1533"/>
                    </a:cubicBezTo>
                    <a:cubicBezTo>
                      <a:pt x="562" y="1515"/>
                      <a:pt x="615" y="1431"/>
                      <a:pt x="595" y="1345"/>
                    </a:cubicBezTo>
                    <a:cubicBezTo>
                      <a:pt x="580" y="1272"/>
                      <a:pt x="515" y="1222"/>
                      <a:pt x="442" y="1222"/>
                    </a:cubicBezTo>
                    <a:close/>
                    <a:moveTo>
                      <a:pt x="715" y="2446"/>
                    </a:moveTo>
                    <a:cubicBezTo>
                      <a:pt x="704" y="2446"/>
                      <a:pt x="692" y="2448"/>
                      <a:pt x="681" y="2450"/>
                    </a:cubicBezTo>
                    <a:cubicBezTo>
                      <a:pt x="596" y="2468"/>
                      <a:pt x="542" y="2553"/>
                      <a:pt x="562" y="2637"/>
                    </a:cubicBezTo>
                    <a:cubicBezTo>
                      <a:pt x="578" y="2710"/>
                      <a:pt x="642" y="2760"/>
                      <a:pt x="713" y="2760"/>
                    </a:cubicBezTo>
                    <a:cubicBezTo>
                      <a:pt x="714" y="2760"/>
                      <a:pt x="714" y="2760"/>
                      <a:pt x="715" y="2760"/>
                    </a:cubicBezTo>
                    <a:cubicBezTo>
                      <a:pt x="724" y="2760"/>
                      <a:pt x="737" y="2757"/>
                      <a:pt x="746" y="2757"/>
                    </a:cubicBezTo>
                    <a:cubicBezTo>
                      <a:pt x="831" y="2735"/>
                      <a:pt x="884" y="2654"/>
                      <a:pt x="865" y="2570"/>
                    </a:cubicBezTo>
                    <a:cubicBezTo>
                      <a:pt x="849" y="2496"/>
                      <a:pt x="787" y="2446"/>
                      <a:pt x="715" y="2446"/>
                    </a:cubicBezTo>
                    <a:close/>
                    <a:moveTo>
                      <a:pt x="985" y="3668"/>
                    </a:moveTo>
                    <a:cubicBezTo>
                      <a:pt x="973" y="3668"/>
                      <a:pt x="962" y="3669"/>
                      <a:pt x="950" y="3672"/>
                    </a:cubicBezTo>
                    <a:cubicBezTo>
                      <a:pt x="865" y="3689"/>
                      <a:pt x="812" y="3774"/>
                      <a:pt x="831" y="3859"/>
                    </a:cubicBezTo>
                    <a:cubicBezTo>
                      <a:pt x="846" y="3932"/>
                      <a:pt x="912" y="3981"/>
                      <a:pt x="984" y="3981"/>
                    </a:cubicBezTo>
                    <a:cubicBezTo>
                      <a:pt x="993" y="3981"/>
                      <a:pt x="1007" y="3981"/>
                      <a:pt x="1018" y="3978"/>
                    </a:cubicBezTo>
                    <a:cubicBezTo>
                      <a:pt x="1104" y="3960"/>
                      <a:pt x="1157" y="3875"/>
                      <a:pt x="1137" y="3791"/>
                    </a:cubicBezTo>
                    <a:cubicBezTo>
                      <a:pt x="1123" y="3717"/>
                      <a:pt x="1057" y="3668"/>
                      <a:pt x="985" y="3668"/>
                    </a:cubicBezTo>
                    <a:close/>
                    <a:moveTo>
                      <a:pt x="1256" y="4893"/>
                    </a:moveTo>
                    <a:cubicBezTo>
                      <a:pt x="1244" y="4893"/>
                      <a:pt x="1231" y="4895"/>
                      <a:pt x="1219" y="4897"/>
                    </a:cubicBezTo>
                    <a:cubicBezTo>
                      <a:pt x="1135" y="4915"/>
                      <a:pt x="1081" y="5000"/>
                      <a:pt x="1100" y="5085"/>
                    </a:cubicBezTo>
                    <a:cubicBezTo>
                      <a:pt x="1118" y="5156"/>
                      <a:pt x="1181" y="5205"/>
                      <a:pt x="1254" y="5207"/>
                    </a:cubicBezTo>
                    <a:cubicBezTo>
                      <a:pt x="1262" y="5207"/>
                      <a:pt x="1276" y="5204"/>
                      <a:pt x="1288" y="5204"/>
                    </a:cubicBezTo>
                    <a:cubicBezTo>
                      <a:pt x="1373" y="5185"/>
                      <a:pt x="1426" y="5101"/>
                      <a:pt x="1407" y="5017"/>
                    </a:cubicBezTo>
                    <a:cubicBezTo>
                      <a:pt x="1392" y="4943"/>
                      <a:pt x="1328" y="4893"/>
                      <a:pt x="1256" y="4893"/>
                    </a:cubicBezTo>
                    <a:close/>
                    <a:moveTo>
                      <a:pt x="1526" y="6116"/>
                    </a:moveTo>
                    <a:cubicBezTo>
                      <a:pt x="1515" y="6116"/>
                      <a:pt x="1504" y="6117"/>
                      <a:pt x="1492" y="6120"/>
                    </a:cubicBezTo>
                    <a:cubicBezTo>
                      <a:pt x="1407" y="6139"/>
                      <a:pt x="1354" y="6220"/>
                      <a:pt x="1373" y="6305"/>
                    </a:cubicBezTo>
                    <a:cubicBezTo>
                      <a:pt x="1388" y="6376"/>
                      <a:pt x="1448" y="6426"/>
                      <a:pt x="1518" y="6426"/>
                    </a:cubicBezTo>
                    <a:cubicBezTo>
                      <a:pt x="1520" y="6426"/>
                      <a:pt x="1521" y="6426"/>
                      <a:pt x="1523" y="6426"/>
                    </a:cubicBezTo>
                    <a:cubicBezTo>
                      <a:pt x="1535" y="6426"/>
                      <a:pt x="1549" y="6426"/>
                      <a:pt x="1558" y="6424"/>
                    </a:cubicBezTo>
                    <a:cubicBezTo>
                      <a:pt x="1642" y="6405"/>
                      <a:pt x="1696" y="6324"/>
                      <a:pt x="1677" y="6239"/>
                    </a:cubicBezTo>
                    <a:cubicBezTo>
                      <a:pt x="1660" y="6166"/>
                      <a:pt x="1598" y="6116"/>
                      <a:pt x="1526" y="6116"/>
                    </a:cubicBezTo>
                    <a:close/>
                    <a:moveTo>
                      <a:pt x="1795" y="7338"/>
                    </a:moveTo>
                    <a:cubicBezTo>
                      <a:pt x="1783" y="7338"/>
                      <a:pt x="1772" y="7340"/>
                      <a:pt x="1760" y="7342"/>
                    </a:cubicBezTo>
                    <a:cubicBezTo>
                      <a:pt x="1675" y="7360"/>
                      <a:pt x="1622" y="7445"/>
                      <a:pt x="1641" y="7530"/>
                    </a:cubicBezTo>
                    <a:cubicBezTo>
                      <a:pt x="1658" y="7602"/>
                      <a:pt x="1723" y="7652"/>
                      <a:pt x="1795" y="7652"/>
                    </a:cubicBezTo>
                    <a:cubicBezTo>
                      <a:pt x="1803" y="7652"/>
                      <a:pt x="1817" y="7652"/>
                      <a:pt x="1829" y="7650"/>
                    </a:cubicBezTo>
                    <a:cubicBezTo>
                      <a:pt x="1914" y="7632"/>
                      <a:pt x="1967" y="7546"/>
                      <a:pt x="1948" y="7461"/>
                    </a:cubicBezTo>
                    <a:cubicBezTo>
                      <a:pt x="1933" y="7388"/>
                      <a:pt x="1867" y="7338"/>
                      <a:pt x="1795" y="7338"/>
                    </a:cubicBezTo>
                    <a:close/>
                    <a:moveTo>
                      <a:pt x="2066" y="8563"/>
                    </a:moveTo>
                    <a:cubicBezTo>
                      <a:pt x="2054" y="8563"/>
                      <a:pt x="2042" y="8564"/>
                      <a:pt x="2029" y="8567"/>
                    </a:cubicBezTo>
                    <a:cubicBezTo>
                      <a:pt x="1945" y="8586"/>
                      <a:pt x="1891" y="8666"/>
                      <a:pt x="1910" y="8752"/>
                    </a:cubicBezTo>
                    <a:cubicBezTo>
                      <a:pt x="1927" y="8826"/>
                      <a:pt x="1992" y="8873"/>
                      <a:pt x="2064" y="8873"/>
                    </a:cubicBezTo>
                    <a:cubicBezTo>
                      <a:pt x="2076" y="8873"/>
                      <a:pt x="2087" y="8873"/>
                      <a:pt x="2098" y="8871"/>
                    </a:cubicBezTo>
                    <a:cubicBezTo>
                      <a:pt x="2183" y="8851"/>
                      <a:pt x="2237" y="8771"/>
                      <a:pt x="2218" y="8686"/>
                    </a:cubicBezTo>
                    <a:cubicBezTo>
                      <a:pt x="2202" y="8613"/>
                      <a:pt x="2138" y="8563"/>
                      <a:pt x="2066" y="8563"/>
                    </a:cubicBezTo>
                    <a:close/>
                    <a:moveTo>
                      <a:pt x="2338" y="9784"/>
                    </a:moveTo>
                    <a:cubicBezTo>
                      <a:pt x="2326" y="9784"/>
                      <a:pt x="2314" y="9785"/>
                      <a:pt x="2302" y="9788"/>
                    </a:cubicBezTo>
                    <a:cubicBezTo>
                      <a:pt x="2218" y="9806"/>
                      <a:pt x="2165" y="9891"/>
                      <a:pt x="2179" y="9975"/>
                    </a:cubicBezTo>
                    <a:cubicBezTo>
                      <a:pt x="2200" y="10047"/>
                      <a:pt x="2262" y="10098"/>
                      <a:pt x="2333" y="10098"/>
                    </a:cubicBezTo>
                    <a:cubicBezTo>
                      <a:pt x="2345" y="10098"/>
                      <a:pt x="2359" y="10098"/>
                      <a:pt x="2368" y="10094"/>
                    </a:cubicBezTo>
                    <a:cubicBezTo>
                      <a:pt x="2452" y="10076"/>
                      <a:pt x="2506" y="9992"/>
                      <a:pt x="2487" y="9907"/>
                    </a:cubicBezTo>
                    <a:cubicBezTo>
                      <a:pt x="2470" y="9834"/>
                      <a:pt x="2409" y="9784"/>
                      <a:pt x="2338" y="9784"/>
                    </a:cubicBezTo>
                    <a:close/>
                    <a:moveTo>
                      <a:pt x="2606" y="11008"/>
                    </a:moveTo>
                    <a:cubicBezTo>
                      <a:pt x="2595" y="11008"/>
                      <a:pt x="2583" y="11009"/>
                      <a:pt x="2571" y="11012"/>
                    </a:cubicBezTo>
                    <a:cubicBezTo>
                      <a:pt x="2487" y="11031"/>
                      <a:pt x="2433" y="11114"/>
                      <a:pt x="2452" y="11196"/>
                    </a:cubicBezTo>
                    <a:cubicBezTo>
                      <a:pt x="2468" y="11271"/>
                      <a:pt x="2534" y="11321"/>
                      <a:pt x="2606" y="11321"/>
                    </a:cubicBezTo>
                    <a:cubicBezTo>
                      <a:pt x="2615" y="11321"/>
                      <a:pt x="2629" y="11319"/>
                      <a:pt x="2637" y="11316"/>
                    </a:cubicBezTo>
                    <a:cubicBezTo>
                      <a:pt x="2723" y="11301"/>
                      <a:pt x="2775" y="11215"/>
                      <a:pt x="2760" y="11131"/>
                    </a:cubicBezTo>
                    <a:cubicBezTo>
                      <a:pt x="2740" y="11058"/>
                      <a:pt x="2678" y="11008"/>
                      <a:pt x="2606" y="11008"/>
                    </a:cubicBezTo>
                    <a:close/>
                    <a:moveTo>
                      <a:pt x="2870" y="12231"/>
                    </a:moveTo>
                    <a:cubicBezTo>
                      <a:pt x="2861" y="12231"/>
                      <a:pt x="2851" y="12231"/>
                      <a:pt x="2842" y="12233"/>
                    </a:cubicBezTo>
                    <a:cubicBezTo>
                      <a:pt x="2756" y="12256"/>
                      <a:pt x="2702" y="12335"/>
                      <a:pt x="2723" y="12421"/>
                    </a:cubicBezTo>
                    <a:cubicBezTo>
                      <a:pt x="2737" y="12493"/>
                      <a:pt x="2803" y="12543"/>
                      <a:pt x="2875" y="12543"/>
                    </a:cubicBezTo>
                    <a:cubicBezTo>
                      <a:pt x="2885" y="12543"/>
                      <a:pt x="2898" y="12543"/>
                      <a:pt x="2910" y="12540"/>
                    </a:cubicBezTo>
                    <a:cubicBezTo>
                      <a:pt x="2994" y="12520"/>
                      <a:pt x="3048" y="12437"/>
                      <a:pt x="3029" y="12356"/>
                    </a:cubicBezTo>
                    <a:cubicBezTo>
                      <a:pt x="3013" y="12279"/>
                      <a:pt x="2945" y="12231"/>
                      <a:pt x="2870" y="12231"/>
                    </a:cubicBezTo>
                    <a:close/>
                    <a:moveTo>
                      <a:pt x="3147" y="13453"/>
                    </a:moveTo>
                    <a:cubicBezTo>
                      <a:pt x="3135" y="13453"/>
                      <a:pt x="3123" y="13455"/>
                      <a:pt x="3111" y="13458"/>
                    </a:cubicBezTo>
                    <a:cubicBezTo>
                      <a:pt x="3025" y="13476"/>
                      <a:pt x="2975" y="13560"/>
                      <a:pt x="2992" y="13645"/>
                    </a:cubicBezTo>
                    <a:cubicBezTo>
                      <a:pt x="3010" y="13716"/>
                      <a:pt x="3072" y="13767"/>
                      <a:pt x="3144" y="13767"/>
                    </a:cubicBezTo>
                    <a:cubicBezTo>
                      <a:pt x="3156" y="13767"/>
                      <a:pt x="3167" y="13767"/>
                      <a:pt x="3179" y="13764"/>
                    </a:cubicBezTo>
                    <a:cubicBezTo>
                      <a:pt x="3264" y="13746"/>
                      <a:pt x="3317" y="13661"/>
                      <a:pt x="3298" y="13577"/>
                    </a:cubicBezTo>
                    <a:cubicBezTo>
                      <a:pt x="3283" y="13503"/>
                      <a:pt x="3219" y="13453"/>
                      <a:pt x="3147" y="13453"/>
                    </a:cubicBezTo>
                    <a:close/>
                    <a:moveTo>
                      <a:pt x="3416" y="14677"/>
                    </a:moveTo>
                    <a:cubicBezTo>
                      <a:pt x="3405" y="14677"/>
                      <a:pt x="3393" y="14679"/>
                      <a:pt x="3382" y="14681"/>
                    </a:cubicBezTo>
                    <a:cubicBezTo>
                      <a:pt x="3297" y="14700"/>
                      <a:pt x="3243" y="14781"/>
                      <a:pt x="3262" y="14866"/>
                    </a:cubicBezTo>
                    <a:cubicBezTo>
                      <a:pt x="3279" y="14941"/>
                      <a:pt x="3341" y="14989"/>
                      <a:pt x="3414" y="14989"/>
                    </a:cubicBezTo>
                    <a:cubicBezTo>
                      <a:pt x="3426" y="14989"/>
                      <a:pt x="3439" y="14989"/>
                      <a:pt x="3447" y="14985"/>
                    </a:cubicBezTo>
                    <a:cubicBezTo>
                      <a:pt x="3533" y="14966"/>
                      <a:pt x="3586" y="14883"/>
                      <a:pt x="3566" y="14800"/>
                    </a:cubicBezTo>
                    <a:cubicBezTo>
                      <a:pt x="3550" y="14727"/>
                      <a:pt x="3488" y="14677"/>
                      <a:pt x="3416" y="14677"/>
                    </a:cubicBezTo>
                    <a:close/>
                    <a:moveTo>
                      <a:pt x="3686" y="15899"/>
                    </a:moveTo>
                    <a:cubicBezTo>
                      <a:pt x="3675" y="15899"/>
                      <a:pt x="3664" y="15900"/>
                      <a:pt x="3652" y="15902"/>
                    </a:cubicBezTo>
                    <a:cubicBezTo>
                      <a:pt x="3566" y="15920"/>
                      <a:pt x="3513" y="16005"/>
                      <a:pt x="3533" y="16091"/>
                    </a:cubicBezTo>
                    <a:cubicBezTo>
                      <a:pt x="3548" y="16162"/>
                      <a:pt x="3614" y="16212"/>
                      <a:pt x="3685" y="16212"/>
                    </a:cubicBezTo>
                    <a:cubicBezTo>
                      <a:pt x="3695" y="16212"/>
                      <a:pt x="3708" y="16212"/>
                      <a:pt x="3718" y="16210"/>
                    </a:cubicBezTo>
                    <a:cubicBezTo>
                      <a:pt x="3802" y="16191"/>
                      <a:pt x="3858" y="16106"/>
                      <a:pt x="3839" y="16022"/>
                    </a:cubicBezTo>
                    <a:cubicBezTo>
                      <a:pt x="3824" y="15948"/>
                      <a:pt x="3758" y="15899"/>
                      <a:pt x="3686" y="15899"/>
                    </a:cubicBezTo>
                    <a:close/>
                    <a:moveTo>
                      <a:pt x="3957" y="17123"/>
                    </a:moveTo>
                    <a:cubicBezTo>
                      <a:pt x="3945" y="17123"/>
                      <a:pt x="3933" y="17124"/>
                      <a:pt x="3921" y="17127"/>
                    </a:cubicBezTo>
                    <a:cubicBezTo>
                      <a:pt x="3837" y="17146"/>
                      <a:pt x="3783" y="17226"/>
                      <a:pt x="3802" y="17312"/>
                    </a:cubicBezTo>
                    <a:cubicBezTo>
                      <a:pt x="3819" y="17386"/>
                      <a:pt x="3884" y="17433"/>
                      <a:pt x="3956" y="17433"/>
                    </a:cubicBezTo>
                    <a:cubicBezTo>
                      <a:pt x="3964" y="17433"/>
                      <a:pt x="3977" y="17433"/>
                      <a:pt x="3989" y="17431"/>
                    </a:cubicBezTo>
                    <a:cubicBezTo>
                      <a:pt x="4075" y="17411"/>
                      <a:pt x="4129" y="17331"/>
                      <a:pt x="4108" y="17246"/>
                    </a:cubicBezTo>
                    <a:cubicBezTo>
                      <a:pt x="4093" y="17173"/>
                      <a:pt x="4029" y="17123"/>
                      <a:pt x="3957" y="17123"/>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72" name="Google Shape;1123;p41"/>
              <p:cNvSpPr/>
              <p:nvPr/>
            </p:nvSpPr>
            <p:spPr>
              <a:xfrm>
                <a:off x="1521025" y="3948775"/>
                <a:ext cx="76150" cy="313600"/>
              </a:xfrm>
              <a:custGeom>
                <a:avLst/>
                <a:ahLst/>
                <a:rect l="l" t="t" r="r" b="b"/>
                <a:pathLst>
                  <a:path w="3046" h="12544" extrusionOk="0">
                    <a:moveTo>
                      <a:pt x="173" y="1"/>
                    </a:moveTo>
                    <a:cubicBezTo>
                      <a:pt x="162" y="1"/>
                      <a:pt x="151" y="2"/>
                      <a:pt x="139" y="5"/>
                    </a:cubicBezTo>
                    <a:cubicBezTo>
                      <a:pt x="54" y="22"/>
                      <a:pt x="1" y="107"/>
                      <a:pt x="20" y="193"/>
                    </a:cubicBezTo>
                    <a:cubicBezTo>
                      <a:pt x="37" y="264"/>
                      <a:pt x="102" y="314"/>
                      <a:pt x="174" y="314"/>
                    </a:cubicBezTo>
                    <a:cubicBezTo>
                      <a:pt x="185" y="314"/>
                      <a:pt x="195" y="314"/>
                      <a:pt x="207" y="312"/>
                    </a:cubicBezTo>
                    <a:cubicBezTo>
                      <a:pt x="293" y="294"/>
                      <a:pt x="346" y="209"/>
                      <a:pt x="326" y="124"/>
                    </a:cubicBezTo>
                    <a:cubicBezTo>
                      <a:pt x="311" y="51"/>
                      <a:pt x="245" y="1"/>
                      <a:pt x="173" y="1"/>
                    </a:cubicBezTo>
                    <a:close/>
                    <a:moveTo>
                      <a:pt x="448" y="1224"/>
                    </a:moveTo>
                    <a:cubicBezTo>
                      <a:pt x="436" y="1224"/>
                      <a:pt x="424" y="1225"/>
                      <a:pt x="412" y="1228"/>
                    </a:cubicBezTo>
                    <a:cubicBezTo>
                      <a:pt x="324" y="1247"/>
                      <a:pt x="275" y="1331"/>
                      <a:pt x="289" y="1412"/>
                    </a:cubicBezTo>
                    <a:cubicBezTo>
                      <a:pt x="308" y="1486"/>
                      <a:pt x="369" y="1537"/>
                      <a:pt x="438" y="1537"/>
                    </a:cubicBezTo>
                    <a:cubicBezTo>
                      <a:pt x="440" y="1537"/>
                      <a:pt x="441" y="1537"/>
                      <a:pt x="443" y="1537"/>
                    </a:cubicBezTo>
                    <a:cubicBezTo>
                      <a:pt x="455" y="1537"/>
                      <a:pt x="465" y="1534"/>
                      <a:pt x="477" y="1531"/>
                    </a:cubicBezTo>
                    <a:cubicBezTo>
                      <a:pt x="562" y="1512"/>
                      <a:pt x="616" y="1432"/>
                      <a:pt x="596" y="1347"/>
                    </a:cubicBezTo>
                    <a:cubicBezTo>
                      <a:pt x="579" y="1274"/>
                      <a:pt x="518" y="1224"/>
                      <a:pt x="448" y="1224"/>
                    </a:cubicBezTo>
                    <a:close/>
                    <a:moveTo>
                      <a:pt x="717" y="2448"/>
                    </a:moveTo>
                    <a:cubicBezTo>
                      <a:pt x="706" y="2448"/>
                      <a:pt x="693" y="2450"/>
                      <a:pt x="681" y="2453"/>
                    </a:cubicBezTo>
                    <a:cubicBezTo>
                      <a:pt x="595" y="2468"/>
                      <a:pt x="543" y="2553"/>
                      <a:pt x="562" y="2637"/>
                    </a:cubicBezTo>
                    <a:cubicBezTo>
                      <a:pt x="576" y="2709"/>
                      <a:pt x="644" y="2760"/>
                      <a:pt x="716" y="2760"/>
                    </a:cubicBezTo>
                    <a:cubicBezTo>
                      <a:pt x="724" y="2760"/>
                      <a:pt x="737" y="2760"/>
                      <a:pt x="747" y="2757"/>
                    </a:cubicBezTo>
                    <a:cubicBezTo>
                      <a:pt x="831" y="2738"/>
                      <a:pt x="885" y="2654"/>
                      <a:pt x="866" y="2572"/>
                    </a:cubicBezTo>
                    <a:cubicBezTo>
                      <a:pt x="848" y="2500"/>
                      <a:pt x="788" y="2448"/>
                      <a:pt x="717" y="2448"/>
                    </a:cubicBezTo>
                    <a:close/>
                    <a:moveTo>
                      <a:pt x="985" y="3670"/>
                    </a:moveTo>
                    <a:cubicBezTo>
                      <a:pt x="973" y="3670"/>
                      <a:pt x="962" y="3671"/>
                      <a:pt x="950" y="3674"/>
                    </a:cubicBezTo>
                    <a:cubicBezTo>
                      <a:pt x="866" y="3692"/>
                      <a:pt x="812" y="3776"/>
                      <a:pt x="831" y="3862"/>
                    </a:cubicBezTo>
                    <a:cubicBezTo>
                      <a:pt x="847" y="3934"/>
                      <a:pt x="913" y="3984"/>
                      <a:pt x="985" y="3984"/>
                    </a:cubicBezTo>
                    <a:cubicBezTo>
                      <a:pt x="993" y="3984"/>
                      <a:pt x="1008" y="3981"/>
                      <a:pt x="1019" y="3981"/>
                    </a:cubicBezTo>
                    <a:cubicBezTo>
                      <a:pt x="1104" y="3963"/>
                      <a:pt x="1154" y="3879"/>
                      <a:pt x="1139" y="3793"/>
                    </a:cubicBezTo>
                    <a:cubicBezTo>
                      <a:pt x="1123" y="3720"/>
                      <a:pt x="1057" y="3670"/>
                      <a:pt x="985" y="3670"/>
                    </a:cubicBezTo>
                    <a:close/>
                    <a:moveTo>
                      <a:pt x="1254" y="4895"/>
                    </a:moveTo>
                    <a:cubicBezTo>
                      <a:pt x="1243" y="4895"/>
                      <a:pt x="1231" y="4896"/>
                      <a:pt x="1220" y="4899"/>
                    </a:cubicBezTo>
                    <a:cubicBezTo>
                      <a:pt x="1135" y="4918"/>
                      <a:pt x="1081" y="4998"/>
                      <a:pt x="1100" y="5083"/>
                    </a:cubicBezTo>
                    <a:cubicBezTo>
                      <a:pt x="1116" y="5157"/>
                      <a:pt x="1181" y="5205"/>
                      <a:pt x="1254" y="5205"/>
                    </a:cubicBezTo>
                    <a:cubicBezTo>
                      <a:pt x="1266" y="5205"/>
                      <a:pt x="1277" y="5205"/>
                      <a:pt x="1289" y="5203"/>
                    </a:cubicBezTo>
                    <a:cubicBezTo>
                      <a:pt x="1373" y="5183"/>
                      <a:pt x="1427" y="5102"/>
                      <a:pt x="1408" y="5018"/>
                    </a:cubicBezTo>
                    <a:cubicBezTo>
                      <a:pt x="1392" y="4945"/>
                      <a:pt x="1327" y="4895"/>
                      <a:pt x="1254" y="4895"/>
                    </a:cubicBezTo>
                    <a:close/>
                    <a:moveTo>
                      <a:pt x="1527" y="6116"/>
                    </a:moveTo>
                    <a:cubicBezTo>
                      <a:pt x="1515" y="6116"/>
                      <a:pt x="1504" y="6117"/>
                      <a:pt x="1492" y="6120"/>
                    </a:cubicBezTo>
                    <a:cubicBezTo>
                      <a:pt x="1408" y="6139"/>
                      <a:pt x="1354" y="6222"/>
                      <a:pt x="1373" y="6307"/>
                    </a:cubicBezTo>
                    <a:cubicBezTo>
                      <a:pt x="1389" y="6378"/>
                      <a:pt x="1451" y="6430"/>
                      <a:pt x="1523" y="6430"/>
                    </a:cubicBezTo>
                    <a:cubicBezTo>
                      <a:pt x="1535" y="6430"/>
                      <a:pt x="1550" y="6430"/>
                      <a:pt x="1558" y="6426"/>
                    </a:cubicBezTo>
                    <a:cubicBezTo>
                      <a:pt x="1643" y="6408"/>
                      <a:pt x="1696" y="6324"/>
                      <a:pt x="1677" y="6239"/>
                    </a:cubicBezTo>
                    <a:cubicBezTo>
                      <a:pt x="1661" y="6166"/>
                      <a:pt x="1598" y="6116"/>
                      <a:pt x="1527" y="6116"/>
                    </a:cubicBezTo>
                    <a:close/>
                    <a:moveTo>
                      <a:pt x="1795" y="7340"/>
                    </a:moveTo>
                    <a:cubicBezTo>
                      <a:pt x="1784" y="7340"/>
                      <a:pt x="1772" y="7341"/>
                      <a:pt x="1760" y="7343"/>
                    </a:cubicBezTo>
                    <a:cubicBezTo>
                      <a:pt x="1676" y="7364"/>
                      <a:pt x="1622" y="7444"/>
                      <a:pt x="1641" y="7528"/>
                    </a:cubicBezTo>
                    <a:cubicBezTo>
                      <a:pt x="1658" y="7603"/>
                      <a:pt x="1724" y="7651"/>
                      <a:pt x="1795" y="7651"/>
                    </a:cubicBezTo>
                    <a:cubicBezTo>
                      <a:pt x="1803" y="7651"/>
                      <a:pt x="1818" y="7651"/>
                      <a:pt x="1826" y="7647"/>
                    </a:cubicBezTo>
                    <a:cubicBezTo>
                      <a:pt x="1914" y="7628"/>
                      <a:pt x="1964" y="7548"/>
                      <a:pt x="1945" y="7463"/>
                    </a:cubicBezTo>
                    <a:cubicBezTo>
                      <a:pt x="1933" y="7390"/>
                      <a:pt x="1867" y="7340"/>
                      <a:pt x="1795" y="7340"/>
                    </a:cubicBezTo>
                    <a:close/>
                    <a:moveTo>
                      <a:pt x="2065" y="8561"/>
                    </a:moveTo>
                    <a:cubicBezTo>
                      <a:pt x="2053" y="8561"/>
                      <a:pt x="2041" y="8562"/>
                      <a:pt x="2030" y="8565"/>
                    </a:cubicBezTo>
                    <a:cubicBezTo>
                      <a:pt x="1945" y="8583"/>
                      <a:pt x="1892" y="8668"/>
                      <a:pt x="1911" y="8753"/>
                    </a:cubicBezTo>
                    <a:cubicBezTo>
                      <a:pt x="1927" y="8824"/>
                      <a:pt x="1993" y="8874"/>
                      <a:pt x="2064" y="8874"/>
                    </a:cubicBezTo>
                    <a:cubicBezTo>
                      <a:pt x="2074" y="8874"/>
                      <a:pt x="2087" y="8874"/>
                      <a:pt x="2099" y="8872"/>
                    </a:cubicBezTo>
                    <a:cubicBezTo>
                      <a:pt x="2183" y="8854"/>
                      <a:pt x="2237" y="8770"/>
                      <a:pt x="2218" y="8684"/>
                    </a:cubicBezTo>
                    <a:cubicBezTo>
                      <a:pt x="2203" y="8611"/>
                      <a:pt x="2137" y="8561"/>
                      <a:pt x="2065" y="8561"/>
                    </a:cubicBezTo>
                    <a:close/>
                    <a:moveTo>
                      <a:pt x="2335" y="9786"/>
                    </a:moveTo>
                    <a:cubicBezTo>
                      <a:pt x="2323" y="9786"/>
                      <a:pt x="2312" y="9787"/>
                      <a:pt x="2300" y="9789"/>
                    </a:cubicBezTo>
                    <a:cubicBezTo>
                      <a:pt x="2214" y="9808"/>
                      <a:pt x="2166" y="9892"/>
                      <a:pt x="2181" y="9974"/>
                    </a:cubicBezTo>
                    <a:cubicBezTo>
                      <a:pt x="2200" y="10048"/>
                      <a:pt x="2262" y="10099"/>
                      <a:pt x="2334" y="10099"/>
                    </a:cubicBezTo>
                    <a:cubicBezTo>
                      <a:pt x="2345" y="10099"/>
                      <a:pt x="2356" y="10096"/>
                      <a:pt x="2368" y="10093"/>
                    </a:cubicBezTo>
                    <a:cubicBezTo>
                      <a:pt x="2453" y="10074"/>
                      <a:pt x="2506" y="9993"/>
                      <a:pt x="2487" y="9909"/>
                    </a:cubicBezTo>
                    <a:cubicBezTo>
                      <a:pt x="2472" y="9835"/>
                      <a:pt x="2407" y="9786"/>
                      <a:pt x="2335" y="9786"/>
                    </a:cubicBezTo>
                    <a:close/>
                    <a:moveTo>
                      <a:pt x="2606" y="11009"/>
                    </a:moveTo>
                    <a:cubicBezTo>
                      <a:pt x="2595" y="11009"/>
                      <a:pt x="2584" y="11010"/>
                      <a:pt x="2572" y="11013"/>
                    </a:cubicBezTo>
                    <a:cubicBezTo>
                      <a:pt x="2487" y="11033"/>
                      <a:pt x="2434" y="11113"/>
                      <a:pt x="2453" y="11198"/>
                    </a:cubicBezTo>
                    <a:cubicBezTo>
                      <a:pt x="2468" y="11269"/>
                      <a:pt x="2535" y="11320"/>
                      <a:pt x="2604" y="11320"/>
                    </a:cubicBezTo>
                    <a:cubicBezTo>
                      <a:pt x="2616" y="11320"/>
                      <a:pt x="2629" y="11320"/>
                      <a:pt x="2637" y="11317"/>
                    </a:cubicBezTo>
                    <a:cubicBezTo>
                      <a:pt x="2723" y="11298"/>
                      <a:pt x="2777" y="11214"/>
                      <a:pt x="2756" y="11132"/>
                    </a:cubicBezTo>
                    <a:cubicBezTo>
                      <a:pt x="2740" y="11059"/>
                      <a:pt x="2678" y="11009"/>
                      <a:pt x="2606" y="11009"/>
                    </a:cubicBezTo>
                    <a:close/>
                    <a:moveTo>
                      <a:pt x="2877" y="12230"/>
                    </a:moveTo>
                    <a:cubicBezTo>
                      <a:pt x="2865" y="12230"/>
                      <a:pt x="2854" y="12232"/>
                      <a:pt x="2842" y="12234"/>
                    </a:cubicBezTo>
                    <a:cubicBezTo>
                      <a:pt x="2756" y="12252"/>
                      <a:pt x="2703" y="12338"/>
                      <a:pt x="2723" y="12422"/>
                    </a:cubicBezTo>
                    <a:cubicBezTo>
                      <a:pt x="2737" y="12494"/>
                      <a:pt x="2803" y="12544"/>
                      <a:pt x="2876" y="12544"/>
                    </a:cubicBezTo>
                    <a:cubicBezTo>
                      <a:pt x="2885" y="12544"/>
                      <a:pt x="2898" y="12542"/>
                      <a:pt x="2910" y="12542"/>
                    </a:cubicBezTo>
                    <a:cubicBezTo>
                      <a:pt x="2995" y="12524"/>
                      <a:pt x="3046" y="12439"/>
                      <a:pt x="3029" y="12353"/>
                    </a:cubicBezTo>
                    <a:cubicBezTo>
                      <a:pt x="3014" y="12280"/>
                      <a:pt x="2949" y="12230"/>
                      <a:pt x="2877" y="1223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73" name="Google Shape;1124;p41"/>
              <p:cNvSpPr/>
              <p:nvPr/>
            </p:nvSpPr>
            <p:spPr>
              <a:xfrm>
                <a:off x="1484150" y="4021575"/>
                <a:ext cx="55975" cy="221875"/>
              </a:xfrm>
              <a:custGeom>
                <a:avLst/>
                <a:ahLst/>
                <a:rect l="l" t="t" r="r" b="b"/>
                <a:pathLst>
                  <a:path w="2239" h="8875" extrusionOk="0">
                    <a:moveTo>
                      <a:pt x="174" y="0"/>
                    </a:moveTo>
                    <a:cubicBezTo>
                      <a:pt x="162" y="0"/>
                      <a:pt x="151" y="2"/>
                      <a:pt x="139" y="4"/>
                    </a:cubicBezTo>
                    <a:cubicBezTo>
                      <a:pt x="54" y="22"/>
                      <a:pt x="1" y="107"/>
                      <a:pt x="20" y="193"/>
                    </a:cubicBezTo>
                    <a:cubicBezTo>
                      <a:pt x="35" y="264"/>
                      <a:pt x="102" y="314"/>
                      <a:pt x="174" y="314"/>
                    </a:cubicBezTo>
                    <a:cubicBezTo>
                      <a:pt x="183" y="314"/>
                      <a:pt x="196" y="314"/>
                      <a:pt x="208" y="312"/>
                    </a:cubicBezTo>
                    <a:cubicBezTo>
                      <a:pt x="293" y="294"/>
                      <a:pt x="346" y="208"/>
                      <a:pt x="327" y="123"/>
                    </a:cubicBezTo>
                    <a:cubicBezTo>
                      <a:pt x="312" y="50"/>
                      <a:pt x="247" y="0"/>
                      <a:pt x="174" y="0"/>
                    </a:cubicBezTo>
                    <a:close/>
                    <a:moveTo>
                      <a:pt x="446" y="1225"/>
                    </a:moveTo>
                    <a:cubicBezTo>
                      <a:pt x="434" y="1225"/>
                      <a:pt x="422" y="1226"/>
                      <a:pt x="410" y="1229"/>
                    </a:cubicBezTo>
                    <a:cubicBezTo>
                      <a:pt x="324" y="1247"/>
                      <a:pt x="270" y="1331"/>
                      <a:pt x="290" y="1416"/>
                    </a:cubicBezTo>
                    <a:cubicBezTo>
                      <a:pt x="308" y="1488"/>
                      <a:pt x="371" y="1539"/>
                      <a:pt x="443" y="1539"/>
                    </a:cubicBezTo>
                    <a:cubicBezTo>
                      <a:pt x="455" y="1539"/>
                      <a:pt x="466" y="1535"/>
                      <a:pt x="477" y="1533"/>
                    </a:cubicBezTo>
                    <a:cubicBezTo>
                      <a:pt x="562" y="1516"/>
                      <a:pt x="616" y="1433"/>
                      <a:pt x="597" y="1348"/>
                    </a:cubicBezTo>
                    <a:cubicBezTo>
                      <a:pt x="581" y="1275"/>
                      <a:pt x="517" y="1225"/>
                      <a:pt x="446" y="1225"/>
                    </a:cubicBezTo>
                    <a:close/>
                    <a:moveTo>
                      <a:pt x="716" y="2449"/>
                    </a:moveTo>
                    <a:cubicBezTo>
                      <a:pt x="704" y="2449"/>
                      <a:pt x="693" y="2450"/>
                      <a:pt x="681" y="2453"/>
                    </a:cubicBezTo>
                    <a:cubicBezTo>
                      <a:pt x="597" y="2472"/>
                      <a:pt x="543" y="2553"/>
                      <a:pt x="562" y="2637"/>
                    </a:cubicBezTo>
                    <a:cubicBezTo>
                      <a:pt x="577" y="2709"/>
                      <a:pt x="639" y="2760"/>
                      <a:pt x="713" y="2760"/>
                    </a:cubicBezTo>
                    <a:cubicBezTo>
                      <a:pt x="725" y="2760"/>
                      <a:pt x="738" y="2760"/>
                      <a:pt x="747" y="2756"/>
                    </a:cubicBezTo>
                    <a:cubicBezTo>
                      <a:pt x="832" y="2737"/>
                      <a:pt x="886" y="2654"/>
                      <a:pt x="866" y="2572"/>
                    </a:cubicBezTo>
                    <a:cubicBezTo>
                      <a:pt x="849" y="2499"/>
                      <a:pt x="788" y="2449"/>
                      <a:pt x="716" y="2449"/>
                    </a:cubicBezTo>
                    <a:close/>
                    <a:moveTo>
                      <a:pt x="986" y="3670"/>
                    </a:moveTo>
                    <a:cubicBezTo>
                      <a:pt x="975" y="3670"/>
                      <a:pt x="963" y="3671"/>
                      <a:pt x="952" y="3674"/>
                    </a:cubicBezTo>
                    <a:cubicBezTo>
                      <a:pt x="866" y="3692"/>
                      <a:pt x="812" y="3776"/>
                      <a:pt x="832" y="3862"/>
                    </a:cubicBezTo>
                    <a:cubicBezTo>
                      <a:pt x="847" y="3933"/>
                      <a:pt x="912" y="3984"/>
                      <a:pt x="985" y="3984"/>
                    </a:cubicBezTo>
                    <a:cubicBezTo>
                      <a:pt x="994" y="3984"/>
                      <a:pt x="1008" y="3981"/>
                      <a:pt x="1020" y="3981"/>
                    </a:cubicBezTo>
                    <a:cubicBezTo>
                      <a:pt x="1104" y="3962"/>
                      <a:pt x="1155" y="3877"/>
                      <a:pt x="1139" y="3793"/>
                    </a:cubicBezTo>
                    <a:cubicBezTo>
                      <a:pt x="1123" y="3720"/>
                      <a:pt x="1058" y="3670"/>
                      <a:pt x="986" y="3670"/>
                    </a:cubicBezTo>
                    <a:close/>
                    <a:moveTo>
                      <a:pt x="1256" y="4894"/>
                    </a:moveTo>
                    <a:cubicBezTo>
                      <a:pt x="1244" y="4894"/>
                      <a:pt x="1232" y="4896"/>
                      <a:pt x="1220" y="4898"/>
                    </a:cubicBezTo>
                    <a:cubicBezTo>
                      <a:pt x="1134" y="4918"/>
                      <a:pt x="1080" y="4997"/>
                      <a:pt x="1101" y="5083"/>
                    </a:cubicBezTo>
                    <a:cubicBezTo>
                      <a:pt x="1116" y="5158"/>
                      <a:pt x="1182" y="5205"/>
                      <a:pt x="1253" y="5205"/>
                    </a:cubicBezTo>
                    <a:cubicBezTo>
                      <a:pt x="1263" y="5205"/>
                      <a:pt x="1276" y="5205"/>
                      <a:pt x="1288" y="5202"/>
                    </a:cubicBezTo>
                    <a:cubicBezTo>
                      <a:pt x="1372" y="5182"/>
                      <a:pt x="1426" y="5102"/>
                      <a:pt x="1407" y="5018"/>
                    </a:cubicBezTo>
                    <a:cubicBezTo>
                      <a:pt x="1391" y="4944"/>
                      <a:pt x="1327" y="4894"/>
                      <a:pt x="1256" y="4894"/>
                    </a:cubicBezTo>
                    <a:close/>
                    <a:moveTo>
                      <a:pt x="1526" y="6115"/>
                    </a:moveTo>
                    <a:cubicBezTo>
                      <a:pt x="1515" y="6115"/>
                      <a:pt x="1503" y="6117"/>
                      <a:pt x="1491" y="6120"/>
                    </a:cubicBezTo>
                    <a:cubicBezTo>
                      <a:pt x="1407" y="6138"/>
                      <a:pt x="1351" y="6222"/>
                      <a:pt x="1372" y="6307"/>
                    </a:cubicBezTo>
                    <a:cubicBezTo>
                      <a:pt x="1389" y="6378"/>
                      <a:pt x="1452" y="6429"/>
                      <a:pt x="1523" y="6429"/>
                    </a:cubicBezTo>
                    <a:cubicBezTo>
                      <a:pt x="1535" y="6429"/>
                      <a:pt x="1545" y="6429"/>
                      <a:pt x="1557" y="6426"/>
                    </a:cubicBezTo>
                    <a:cubicBezTo>
                      <a:pt x="1643" y="6408"/>
                      <a:pt x="1696" y="6323"/>
                      <a:pt x="1676" y="6239"/>
                    </a:cubicBezTo>
                    <a:cubicBezTo>
                      <a:pt x="1660" y="6165"/>
                      <a:pt x="1596" y="6115"/>
                      <a:pt x="1526" y="6115"/>
                    </a:cubicBezTo>
                    <a:close/>
                    <a:moveTo>
                      <a:pt x="1796" y="7339"/>
                    </a:moveTo>
                    <a:cubicBezTo>
                      <a:pt x="1785" y="7339"/>
                      <a:pt x="1773" y="7341"/>
                      <a:pt x="1762" y="7343"/>
                    </a:cubicBezTo>
                    <a:cubicBezTo>
                      <a:pt x="1676" y="7362"/>
                      <a:pt x="1622" y="7446"/>
                      <a:pt x="1643" y="7528"/>
                    </a:cubicBezTo>
                    <a:cubicBezTo>
                      <a:pt x="1658" y="7604"/>
                      <a:pt x="1724" y="7653"/>
                      <a:pt x="1795" y="7653"/>
                    </a:cubicBezTo>
                    <a:cubicBezTo>
                      <a:pt x="1805" y="7653"/>
                      <a:pt x="1818" y="7651"/>
                      <a:pt x="1827" y="7651"/>
                    </a:cubicBezTo>
                    <a:cubicBezTo>
                      <a:pt x="1912" y="7633"/>
                      <a:pt x="1965" y="7547"/>
                      <a:pt x="1946" y="7462"/>
                    </a:cubicBezTo>
                    <a:cubicBezTo>
                      <a:pt x="1929" y="7389"/>
                      <a:pt x="1867" y="7339"/>
                      <a:pt x="1796" y="7339"/>
                    </a:cubicBezTo>
                    <a:close/>
                    <a:moveTo>
                      <a:pt x="2065" y="8561"/>
                    </a:moveTo>
                    <a:cubicBezTo>
                      <a:pt x="2054" y="8561"/>
                      <a:pt x="2043" y="8562"/>
                      <a:pt x="2031" y="8564"/>
                    </a:cubicBezTo>
                    <a:cubicBezTo>
                      <a:pt x="1946" y="8582"/>
                      <a:pt x="1893" y="8667"/>
                      <a:pt x="1912" y="8753"/>
                    </a:cubicBezTo>
                    <a:cubicBezTo>
                      <a:pt x="1926" y="8825"/>
                      <a:pt x="1994" y="8874"/>
                      <a:pt x="2066" y="8874"/>
                    </a:cubicBezTo>
                    <a:cubicBezTo>
                      <a:pt x="2077" y="8874"/>
                      <a:pt x="2087" y="8874"/>
                      <a:pt x="2099" y="8872"/>
                    </a:cubicBezTo>
                    <a:cubicBezTo>
                      <a:pt x="2185" y="8854"/>
                      <a:pt x="2238" y="8768"/>
                      <a:pt x="2218" y="8684"/>
                    </a:cubicBezTo>
                    <a:cubicBezTo>
                      <a:pt x="2203" y="8610"/>
                      <a:pt x="2137" y="8561"/>
                      <a:pt x="2065" y="856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74" name="Google Shape;1125;p41"/>
              <p:cNvSpPr/>
              <p:nvPr/>
            </p:nvSpPr>
            <p:spPr>
              <a:xfrm>
                <a:off x="1560550" y="3869550"/>
                <a:ext cx="103175" cy="435875"/>
              </a:xfrm>
              <a:custGeom>
                <a:avLst/>
                <a:ahLst/>
                <a:rect l="l" t="t" r="r" b="b"/>
                <a:pathLst>
                  <a:path w="4127" h="17435" extrusionOk="0">
                    <a:moveTo>
                      <a:pt x="174" y="1"/>
                    </a:moveTo>
                    <a:cubicBezTo>
                      <a:pt x="162" y="1"/>
                      <a:pt x="151" y="2"/>
                      <a:pt x="139" y="4"/>
                    </a:cubicBezTo>
                    <a:cubicBezTo>
                      <a:pt x="54" y="23"/>
                      <a:pt x="1" y="104"/>
                      <a:pt x="20" y="189"/>
                    </a:cubicBezTo>
                    <a:cubicBezTo>
                      <a:pt x="37" y="264"/>
                      <a:pt x="100" y="314"/>
                      <a:pt x="171" y="314"/>
                    </a:cubicBezTo>
                    <a:cubicBezTo>
                      <a:pt x="183" y="314"/>
                      <a:pt x="196" y="312"/>
                      <a:pt x="205" y="308"/>
                    </a:cubicBezTo>
                    <a:cubicBezTo>
                      <a:pt x="290" y="294"/>
                      <a:pt x="344" y="209"/>
                      <a:pt x="324" y="124"/>
                    </a:cubicBezTo>
                    <a:cubicBezTo>
                      <a:pt x="307" y="51"/>
                      <a:pt x="245" y="1"/>
                      <a:pt x="174" y="1"/>
                    </a:cubicBezTo>
                    <a:close/>
                    <a:moveTo>
                      <a:pt x="444" y="1222"/>
                    </a:moveTo>
                    <a:cubicBezTo>
                      <a:pt x="433" y="1222"/>
                      <a:pt x="421" y="1223"/>
                      <a:pt x="409" y="1226"/>
                    </a:cubicBezTo>
                    <a:cubicBezTo>
                      <a:pt x="324" y="1246"/>
                      <a:pt x="270" y="1329"/>
                      <a:pt x="290" y="1414"/>
                    </a:cubicBezTo>
                    <a:cubicBezTo>
                      <a:pt x="305" y="1485"/>
                      <a:pt x="371" y="1535"/>
                      <a:pt x="443" y="1535"/>
                    </a:cubicBezTo>
                    <a:cubicBezTo>
                      <a:pt x="452" y="1535"/>
                      <a:pt x="465" y="1535"/>
                      <a:pt x="474" y="1533"/>
                    </a:cubicBezTo>
                    <a:cubicBezTo>
                      <a:pt x="560" y="1515"/>
                      <a:pt x="616" y="1431"/>
                      <a:pt x="596" y="1345"/>
                    </a:cubicBezTo>
                    <a:cubicBezTo>
                      <a:pt x="581" y="1272"/>
                      <a:pt x="516" y="1222"/>
                      <a:pt x="444" y="1222"/>
                    </a:cubicBezTo>
                    <a:close/>
                    <a:moveTo>
                      <a:pt x="714" y="2446"/>
                    </a:moveTo>
                    <a:cubicBezTo>
                      <a:pt x="702" y="2446"/>
                      <a:pt x="690" y="2448"/>
                      <a:pt x="679" y="2450"/>
                    </a:cubicBezTo>
                    <a:cubicBezTo>
                      <a:pt x="594" y="2468"/>
                      <a:pt x="540" y="2553"/>
                      <a:pt x="560" y="2637"/>
                    </a:cubicBezTo>
                    <a:cubicBezTo>
                      <a:pt x="577" y="2709"/>
                      <a:pt x="639" y="2760"/>
                      <a:pt x="713" y="2760"/>
                    </a:cubicBezTo>
                    <a:cubicBezTo>
                      <a:pt x="725" y="2760"/>
                      <a:pt x="735" y="2757"/>
                      <a:pt x="747" y="2757"/>
                    </a:cubicBezTo>
                    <a:cubicBezTo>
                      <a:pt x="832" y="2739"/>
                      <a:pt x="885" y="2654"/>
                      <a:pt x="866" y="2569"/>
                    </a:cubicBezTo>
                    <a:cubicBezTo>
                      <a:pt x="850" y="2496"/>
                      <a:pt x="785" y="2446"/>
                      <a:pt x="714" y="2446"/>
                    </a:cubicBezTo>
                    <a:close/>
                    <a:moveTo>
                      <a:pt x="982" y="3668"/>
                    </a:moveTo>
                    <a:cubicBezTo>
                      <a:pt x="972" y="3668"/>
                      <a:pt x="962" y="3669"/>
                      <a:pt x="952" y="3672"/>
                    </a:cubicBezTo>
                    <a:cubicBezTo>
                      <a:pt x="866" y="3693"/>
                      <a:pt x="812" y="3774"/>
                      <a:pt x="832" y="3859"/>
                    </a:cubicBezTo>
                    <a:cubicBezTo>
                      <a:pt x="847" y="3930"/>
                      <a:pt x="910" y="3981"/>
                      <a:pt x="982" y="3981"/>
                    </a:cubicBezTo>
                    <a:cubicBezTo>
                      <a:pt x="994" y="3981"/>
                      <a:pt x="1005" y="3981"/>
                      <a:pt x="1017" y="3978"/>
                    </a:cubicBezTo>
                    <a:cubicBezTo>
                      <a:pt x="1102" y="3960"/>
                      <a:pt x="1155" y="3875"/>
                      <a:pt x="1136" y="3791"/>
                    </a:cubicBezTo>
                    <a:cubicBezTo>
                      <a:pt x="1118" y="3719"/>
                      <a:pt x="1055" y="3668"/>
                      <a:pt x="982" y="3668"/>
                    </a:cubicBezTo>
                    <a:close/>
                    <a:moveTo>
                      <a:pt x="1254" y="4891"/>
                    </a:moveTo>
                    <a:cubicBezTo>
                      <a:pt x="1243" y="4891"/>
                      <a:pt x="1231" y="4892"/>
                      <a:pt x="1220" y="4895"/>
                    </a:cubicBezTo>
                    <a:cubicBezTo>
                      <a:pt x="1134" y="4913"/>
                      <a:pt x="1080" y="4998"/>
                      <a:pt x="1100" y="5083"/>
                    </a:cubicBezTo>
                    <a:cubicBezTo>
                      <a:pt x="1116" y="5155"/>
                      <a:pt x="1181" y="5205"/>
                      <a:pt x="1253" y="5205"/>
                    </a:cubicBezTo>
                    <a:cubicBezTo>
                      <a:pt x="1262" y="5205"/>
                      <a:pt x="1276" y="5205"/>
                      <a:pt x="1284" y="5202"/>
                    </a:cubicBezTo>
                    <a:cubicBezTo>
                      <a:pt x="1370" y="5185"/>
                      <a:pt x="1421" y="5100"/>
                      <a:pt x="1407" y="5014"/>
                    </a:cubicBezTo>
                    <a:cubicBezTo>
                      <a:pt x="1387" y="4941"/>
                      <a:pt x="1325" y="4891"/>
                      <a:pt x="1254" y="4891"/>
                    </a:cubicBezTo>
                    <a:close/>
                    <a:moveTo>
                      <a:pt x="1523" y="6116"/>
                    </a:moveTo>
                    <a:cubicBezTo>
                      <a:pt x="1512" y="6116"/>
                      <a:pt x="1500" y="6117"/>
                      <a:pt x="1489" y="6120"/>
                    </a:cubicBezTo>
                    <a:cubicBezTo>
                      <a:pt x="1404" y="6139"/>
                      <a:pt x="1351" y="6220"/>
                      <a:pt x="1370" y="6304"/>
                    </a:cubicBezTo>
                    <a:cubicBezTo>
                      <a:pt x="1386" y="6378"/>
                      <a:pt x="1452" y="6426"/>
                      <a:pt x="1523" y="6426"/>
                    </a:cubicBezTo>
                    <a:cubicBezTo>
                      <a:pt x="1535" y="6426"/>
                      <a:pt x="1545" y="6426"/>
                      <a:pt x="1557" y="6424"/>
                    </a:cubicBezTo>
                    <a:cubicBezTo>
                      <a:pt x="1643" y="6405"/>
                      <a:pt x="1696" y="6324"/>
                      <a:pt x="1676" y="6239"/>
                    </a:cubicBezTo>
                    <a:cubicBezTo>
                      <a:pt x="1660" y="6166"/>
                      <a:pt x="1595" y="6116"/>
                      <a:pt x="1523" y="6116"/>
                    </a:cubicBezTo>
                    <a:close/>
                    <a:moveTo>
                      <a:pt x="1796" y="7337"/>
                    </a:moveTo>
                    <a:cubicBezTo>
                      <a:pt x="1785" y="7337"/>
                      <a:pt x="1773" y="7338"/>
                      <a:pt x="1762" y="7341"/>
                    </a:cubicBezTo>
                    <a:cubicBezTo>
                      <a:pt x="1673" y="7359"/>
                      <a:pt x="1620" y="7443"/>
                      <a:pt x="1643" y="7528"/>
                    </a:cubicBezTo>
                    <a:cubicBezTo>
                      <a:pt x="1658" y="7600"/>
                      <a:pt x="1721" y="7651"/>
                      <a:pt x="1793" y="7651"/>
                    </a:cubicBezTo>
                    <a:cubicBezTo>
                      <a:pt x="1805" y="7651"/>
                      <a:pt x="1818" y="7651"/>
                      <a:pt x="1827" y="7647"/>
                    </a:cubicBezTo>
                    <a:cubicBezTo>
                      <a:pt x="1912" y="7629"/>
                      <a:pt x="1965" y="7545"/>
                      <a:pt x="1946" y="7460"/>
                    </a:cubicBezTo>
                    <a:cubicBezTo>
                      <a:pt x="1929" y="7387"/>
                      <a:pt x="1867" y="7337"/>
                      <a:pt x="1796" y="7337"/>
                    </a:cubicBezTo>
                    <a:close/>
                    <a:moveTo>
                      <a:pt x="2065" y="8561"/>
                    </a:moveTo>
                    <a:cubicBezTo>
                      <a:pt x="2054" y="8561"/>
                      <a:pt x="2042" y="8562"/>
                      <a:pt x="2031" y="8565"/>
                    </a:cubicBezTo>
                    <a:cubicBezTo>
                      <a:pt x="1946" y="8585"/>
                      <a:pt x="1893" y="8665"/>
                      <a:pt x="1912" y="8749"/>
                    </a:cubicBezTo>
                    <a:cubicBezTo>
                      <a:pt x="1928" y="8825"/>
                      <a:pt x="1989" y="8874"/>
                      <a:pt x="2062" y="8874"/>
                    </a:cubicBezTo>
                    <a:cubicBezTo>
                      <a:pt x="2074" y="8874"/>
                      <a:pt x="2087" y="8872"/>
                      <a:pt x="2096" y="8868"/>
                    </a:cubicBezTo>
                    <a:cubicBezTo>
                      <a:pt x="2181" y="8849"/>
                      <a:pt x="2235" y="8769"/>
                      <a:pt x="2216" y="8684"/>
                    </a:cubicBezTo>
                    <a:cubicBezTo>
                      <a:pt x="2198" y="8611"/>
                      <a:pt x="2136" y="8561"/>
                      <a:pt x="2065" y="8561"/>
                    </a:cubicBezTo>
                    <a:close/>
                    <a:moveTo>
                      <a:pt x="2339" y="9784"/>
                    </a:moveTo>
                    <a:cubicBezTo>
                      <a:pt x="2327" y="9784"/>
                      <a:pt x="2313" y="9786"/>
                      <a:pt x="2300" y="9789"/>
                    </a:cubicBezTo>
                    <a:cubicBezTo>
                      <a:pt x="2216" y="9804"/>
                      <a:pt x="2162" y="9889"/>
                      <a:pt x="2181" y="9974"/>
                    </a:cubicBezTo>
                    <a:cubicBezTo>
                      <a:pt x="2197" y="10045"/>
                      <a:pt x="2262" y="10095"/>
                      <a:pt x="2331" y="10095"/>
                    </a:cubicBezTo>
                    <a:cubicBezTo>
                      <a:pt x="2343" y="10095"/>
                      <a:pt x="2357" y="10095"/>
                      <a:pt x="2369" y="10093"/>
                    </a:cubicBezTo>
                    <a:cubicBezTo>
                      <a:pt x="2450" y="10075"/>
                      <a:pt x="2507" y="9991"/>
                      <a:pt x="2488" y="9905"/>
                    </a:cubicBezTo>
                    <a:cubicBezTo>
                      <a:pt x="2473" y="9833"/>
                      <a:pt x="2410" y="9784"/>
                      <a:pt x="2339" y="9784"/>
                    </a:cubicBezTo>
                    <a:close/>
                    <a:moveTo>
                      <a:pt x="2604" y="11007"/>
                    </a:moveTo>
                    <a:cubicBezTo>
                      <a:pt x="2593" y="11007"/>
                      <a:pt x="2581" y="11008"/>
                      <a:pt x="2569" y="11010"/>
                    </a:cubicBezTo>
                    <a:cubicBezTo>
                      <a:pt x="2485" y="11030"/>
                      <a:pt x="2431" y="11113"/>
                      <a:pt x="2450" y="11198"/>
                    </a:cubicBezTo>
                    <a:cubicBezTo>
                      <a:pt x="2468" y="11271"/>
                      <a:pt x="2531" y="11320"/>
                      <a:pt x="2604" y="11320"/>
                    </a:cubicBezTo>
                    <a:cubicBezTo>
                      <a:pt x="2612" y="11320"/>
                      <a:pt x="2627" y="11317"/>
                      <a:pt x="2639" y="11317"/>
                    </a:cubicBezTo>
                    <a:cubicBezTo>
                      <a:pt x="2723" y="11299"/>
                      <a:pt x="2777" y="11214"/>
                      <a:pt x="2758" y="11130"/>
                    </a:cubicBezTo>
                    <a:cubicBezTo>
                      <a:pt x="2742" y="11057"/>
                      <a:pt x="2677" y="11007"/>
                      <a:pt x="2604" y="11007"/>
                    </a:cubicBezTo>
                    <a:close/>
                    <a:moveTo>
                      <a:pt x="2875" y="12230"/>
                    </a:moveTo>
                    <a:cubicBezTo>
                      <a:pt x="2864" y="12230"/>
                      <a:pt x="2853" y="12231"/>
                      <a:pt x="2841" y="12234"/>
                    </a:cubicBezTo>
                    <a:cubicBezTo>
                      <a:pt x="2756" y="12254"/>
                      <a:pt x="2703" y="12334"/>
                      <a:pt x="2722" y="12419"/>
                    </a:cubicBezTo>
                    <a:cubicBezTo>
                      <a:pt x="2739" y="12493"/>
                      <a:pt x="2801" y="12541"/>
                      <a:pt x="2872" y="12541"/>
                    </a:cubicBezTo>
                    <a:cubicBezTo>
                      <a:pt x="2884" y="12541"/>
                      <a:pt x="2897" y="12541"/>
                      <a:pt x="2907" y="12538"/>
                    </a:cubicBezTo>
                    <a:cubicBezTo>
                      <a:pt x="2991" y="12519"/>
                      <a:pt x="3045" y="12439"/>
                      <a:pt x="3026" y="12353"/>
                    </a:cubicBezTo>
                    <a:cubicBezTo>
                      <a:pt x="3009" y="12280"/>
                      <a:pt x="2947" y="12230"/>
                      <a:pt x="2875" y="12230"/>
                    </a:cubicBezTo>
                    <a:close/>
                    <a:moveTo>
                      <a:pt x="3145" y="13451"/>
                    </a:moveTo>
                    <a:cubicBezTo>
                      <a:pt x="3133" y="13451"/>
                      <a:pt x="3122" y="13453"/>
                      <a:pt x="3110" y="13455"/>
                    </a:cubicBezTo>
                    <a:cubicBezTo>
                      <a:pt x="3026" y="13473"/>
                      <a:pt x="2972" y="13558"/>
                      <a:pt x="2991" y="13643"/>
                    </a:cubicBezTo>
                    <a:cubicBezTo>
                      <a:pt x="3008" y="13715"/>
                      <a:pt x="3073" y="13765"/>
                      <a:pt x="3145" y="13765"/>
                    </a:cubicBezTo>
                    <a:cubicBezTo>
                      <a:pt x="3153" y="13765"/>
                      <a:pt x="3167" y="13765"/>
                      <a:pt x="3176" y="13763"/>
                    </a:cubicBezTo>
                    <a:cubicBezTo>
                      <a:pt x="3260" y="13745"/>
                      <a:pt x="3313" y="13660"/>
                      <a:pt x="3297" y="13574"/>
                    </a:cubicBezTo>
                    <a:cubicBezTo>
                      <a:pt x="3279" y="13501"/>
                      <a:pt x="3216" y="13451"/>
                      <a:pt x="3145" y="13451"/>
                    </a:cubicBezTo>
                    <a:close/>
                    <a:moveTo>
                      <a:pt x="3414" y="14676"/>
                    </a:moveTo>
                    <a:cubicBezTo>
                      <a:pt x="3403" y="14676"/>
                      <a:pt x="3391" y="14677"/>
                      <a:pt x="3380" y="14680"/>
                    </a:cubicBezTo>
                    <a:cubicBezTo>
                      <a:pt x="3295" y="14699"/>
                      <a:pt x="3241" y="14779"/>
                      <a:pt x="3260" y="14865"/>
                    </a:cubicBezTo>
                    <a:cubicBezTo>
                      <a:pt x="3277" y="14941"/>
                      <a:pt x="3343" y="14986"/>
                      <a:pt x="3414" y="14986"/>
                    </a:cubicBezTo>
                    <a:cubicBezTo>
                      <a:pt x="3424" y="14986"/>
                      <a:pt x="3437" y="14986"/>
                      <a:pt x="3449" y="14984"/>
                    </a:cubicBezTo>
                    <a:cubicBezTo>
                      <a:pt x="3533" y="14965"/>
                      <a:pt x="3587" y="14884"/>
                      <a:pt x="3568" y="14799"/>
                    </a:cubicBezTo>
                    <a:cubicBezTo>
                      <a:pt x="3552" y="14726"/>
                      <a:pt x="3487" y="14676"/>
                      <a:pt x="3414" y="14676"/>
                    </a:cubicBezTo>
                    <a:close/>
                    <a:moveTo>
                      <a:pt x="3686" y="15897"/>
                    </a:moveTo>
                    <a:cubicBezTo>
                      <a:pt x="3675" y="15897"/>
                      <a:pt x="3664" y="15899"/>
                      <a:pt x="3652" y="15901"/>
                    </a:cubicBezTo>
                    <a:cubicBezTo>
                      <a:pt x="3564" y="15919"/>
                      <a:pt x="3511" y="16004"/>
                      <a:pt x="3533" y="16088"/>
                    </a:cubicBezTo>
                    <a:cubicBezTo>
                      <a:pt x="3550" y="16162"/>
                      <a:pt x="3612" y="16211"/>
                      <a:pt x="3683" y="16211"/>
                    </a:cubicBezTo>
                    <a:cubicBezTo>
                      <a:pt x="3695" y="16211"/>
                      <a:pt x="3706" y="16211"/>
                      <a:pt x="3718" y="16207"/>
                    </a:cubicBezTo>
                    <a:cubicBezTo>
                      <a:pt x="3802" y="16189"/>
                      <a:pt x="3856" y="16105"/>
                      <a:pt x="3837" y="16020"/>
                    </a:cubicBezTo>
                    <a:cubicBezTo>
                      <a:pt x="3821" y="15947"/>
                      <a:pt x="3756" y="15897"/>
                      <a:pt x="3686" y="15897"/>
                    </a:cubicBezTo>
                    <a:close/>
                    <a:moveTo>
                      <a:pt x="3956" y="17121"/>
                    </a:moveTo>
                    <a:cubicBezTo>
                      <a:pt x="3945" y="17121"/>
                      <a:pt x="3933" y="17122"/>
                      <a:pt x="3922" y="17125"/>
                    </a:cubicBezTo>
                    <a:cubicBezTo>
                      <a:pt x="3837" y="17145"/>
                      <a:pt x="3783" y="17225"/>
                      <a:pt x="3802" y="17309"/>
                    </a:cubicBezTo>
                    <a:cubicBezTo>
                      <a:pt x="3818" y="17386"/>
                      <a:pt x="3885" y="17434"/>
                      <a:pt x="3954" y="17434"/>
                    </a:cubicBezTo>
                    <a:cubicBezTo>
                      <a:pt x="3966" y="17434"/>
                      <a:pt x="3979" y="17432"/>
                      <a:pt x="3987" y="17428"/>
                    </a:cubicBezTo>
                    <a:cubicBezTo>
                      <a:pt x="4073" y="17414"/>
                      <a:pt x="4127" y="17330"/>
                      <a:pt x="4106" y="17244"/>
                    </a:cubicBezTo>
                    <a:cubicBezTo>
                      <a:pt x="4090" y="17171"/>
                      <a:pt x="4028" y="17121"/>
                      <a:pt x="3956" y="1712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75" name="Google Shape;1126;p41"/>
              <p:cNvSpPr/>
              <p:nvPr/>
            </p:nvSpPr>
            <p:spPr>
              <a:xfrm>
                <a:off x="1597200" y="3917775"/>
                <a:ext cx="76125" cy="313600"/>
              </a:xfrm>
              <a:custGeom>
                <a:avLst/>
                <a:ahLst/>
                <a:rect l="l" t="t" r="r" b="b"/>
                <a:pathLst>
                  <a:path w="3045" h="12544" extrusionOk="0">
                    <a:moveTo>
                      <a:pt x="172" y="1"/>
                    </a:moveTo>
                    <a:cubicBezTo>
                      <a:pt x="161" y="1"/>
                      <a:pt x="150" y="2"/>
                      <a:pt x="138" y="4"/>
                    </a:cubicBezTo>
                    <a:cubicBezTo>
                      <a:pt x="54" y="22"/>
                      <a:pt x="0" y="107"/>
                      <a:pt x="19" y="193"/>
                    </a:cubicBezTo>
                    <a:cubicBezTo>
                      <a:pt x="35" y="264"/>
                      <a:pt x="101" y="314"/>
                      <a:pt x="171" y="314"/>
                    </a:cubicBezTo>
                    <a:cubicBezTo>
                      <a:pt x="182" y="314"/>
                      <a:pt x="196" y="314"/>
                      <a:pt x="204" y="312"/>
                    </a:cubicBezTo>
                    <a:cubicBezTo>
                      <a:pt x="290" y="294"/>
                      <a:pt x="343" y="208"/>
                      <a:pt x="323" y="123"/>
                    </a:cubicBezTo>
                    <a:cubicBezTo>
                      <a:pt x="307" y="52"/>
                      <a:pt x="244" y="1"/>
                      <a:pt x="172" y="1"/>
                    </a:cubicBezTo>
                    <a:close/>
                    <a:moveTo>
                      <a:pt x="443" y="1224"/>
                    </a:moveTo>
                    <a:cubicBezTo>
                      <a:pt x="432" y="1224"/>
                      <a:pt x="420" y="1225"/>
                      <a:pt x="409" y="1228"/>
                    </a:cubicBezTo>
                    <a:cubicBezTo>
                      <a:pt x="323" y="1247"/>
                      <a:pt x="269" y="1331"/>
                      <a:pt x="290" y="1416"/>
                    </a:cubicBezTo>
                    <a:cubicBezTo>
                      <a:pt x="304" y="1488"/>
                      <a:pt x="371" y="1539"/>
                      <a:pt x="442" y="1539"/>
                    </a:cubicBezTo>
                    <a:cubicBezTo>
                      <a:pt x="452" y="1539"/>
                      <a:pt x="465" y="1535"/>
                      <a:pt x="474" y="1535"/>
                    </a:cubicBezTo>
                    <a:cubicBezTo>
                      <a:pt x="559" y="1517"/>
                      <a:pt x="613" y="1433"/>
                      <a:pt x="593" y="1347"/>
                    </a:cubicBezTo>
                    <a:cubicBezTo>
                      <a:pt x="580" y="1274"/>
                      <a:pt x="515" y="1224"/>
                      <a:pt x="443" y="1224"/>
                    </a:cubicBezTo>
                    <a:close/>
                    <a:moveTo>
                      <a:pt x="713" y="2449"/>
                    </a:moveTo>
                    <a:cubicBezTo>
                      <a:pt x="701" y="2449"/>
                      <a:pt x="690" y="2450"/>
                      <a:pt x="678" y="2453"/>
                    </a:cubicBezTo>
                    <a:cubicBezTo>
                      <a:pt x="593" y="2468"/>
                      <a:pt x="540" y="2553"/>
                      <a:pt x="559" y="2637"/>
                    </a:cubicBezTo>
                    <a:cubicBezTo>
                      <a:pt x="573" y="2711"/>
                      <a:pt x="639" y="2760"/>
                      <a:pt x="713" y="2760"/>
                    </a:cubicBezTo>
                    <a:cubicBezTo>
                      <a:pt x="721" y="2760"/>
                      <a:pt x="734" y="2760"/>
                      <a:pt x="746" y="2756"/>
                    </a:cubicBezTo>
                    <a:cubicBezTo>
                      <a:pt x="832" y="2737"/>
                      <a:pt x="885" y="2656"/>
                      <a:pt x="865" y="2572"/>
                    </a:cubicBezTo>
                    <a:cubicBezTo>
                      <a:pt x="850" y="2499"/>
                      <a:pt x="785" y="2449"/>
                      <a:pt x="713" y="2449"/>
                    </a:cubicBezTo>
                    <a:close/>
                    <a:moveTo>
                      <a:pt x="983" y="3670"/>
                    </a:moveTo>
                    <a:cubicBezTo>
                      <a:pt x="972" y="3670"/>
                      <a:pt x="960" y="3671"/>
                      <a:pt x="949" y="3674"/>
                    </a:cubicBezTo>
                    <a:cubicBezTo>
                      <a:pt x="862" y="3692"/>
                      <a:pt x="810" y="3776"/>
                      <a:pt x="827" y="3862"/>
                    </a:cubicBezTo>
                    <a:cubicBezTo>
                      <a:pt x="846" y="3935"/>
                      <a:pt x="909" y="3984"/>
                      <a:pt x="981" y="3984"/>
                    </a:cubicBezTo>
                    <a:cubicBezTo>
                      <a:pt x="993" y="3984"/>
                      <a:pt x="1002" y="3981"/>
                      <a:pt x="1014" y="3981"/>
                    </a:cubicBezTo>
                    <a:cubicBezTo>
                      <a:pt x="1100" y="3963"/>
                      <a:pt x="1153" y="3877"/>
                      <a:pt x="1133" y="3793"/>
                    </a:cubicBezTo>
                    <a:cubicBezTo>
                      <a:pt x="1117" y="3720"/>
                      <a:pt x="1055" y="3670"/>
                      <a:pt x="983" y="3670"/>
                    </a:cubicBezTo>
                    <a:close/>
                    <a:moveTo>
                      <a:pt x="1255" y="4894"/>
                    </a:moveTo>
                    <a:cubicBezTo>
                      <a:pt x="1243" y="4894"/>
                      <a:pt x="1231" y="4896"/>
                      <a:pt x="1219" y="4899"/>
                    </a:cubicBezTo>
                    <a:cubicBezTo>
                      <a:pt x="1133" y="4918"/>
                      <a:pt x="1080" y="5001"/>
                      <a:pt x="1100" y="5083"/>
                    </a:cubicBezTo>
                    <a:cubicBezTo>
                      <a:pt x="1115" y="5157"/>
                      <a:pt x="1181" y="5208"/>
                      <a:pt x="1252" y="5208"/>
                    </a:cubicBezTo>
                    <a:cubicBezTo>
                      <a:pt x="1262" y="5208"/>
                      <a:pt x="1275" y="5205"/>
                      <a:pt x="1285" y="5202"/>
                    </a:cubicBezTo>
                    <a:cubicBezTo>
                      <a:pt x="1369" y="5182"/>
                      <a:pt x="1423" y="5102"/>
                      <a:pt x="1404" y="5018"/>
                    </a:cubicBezTo>
                    <a:cubicBezTo>
                      <a:pt x="1386" y="4944"/>
                      <a:pt x="1325" y="4894"/>
                      <a:pt x="1255" y="4894"/>
                    </a:cubicBezTo>
                    <a:close/>
                    <a:moveTo>
                      <a:pt x="1524" y="6115"/>
                    </a:moveTo>
                    <a:cubicBezTo>
                      <a:pt x="1512" y="6115"/>
                      <a:pt x="1500" y="6117"/>
                      <a:pt x="1488" y="6120"/>
                    </a:cubicBezTo>
                    <a:cubicBezTo>
                      <a:pt x="1404" y="6138"/>
                      <a:pt x="1350" y="6222"/>
                      <a:pt x="1369" y="6307"/>
                    </a:cubicBezTo>
                    <a:cubicBezTo>
                      <a:pt x="1386" y="6379"/>
                      <a:pt x="1451" y="6429"/>
                      <a:pt x="1523" y="6429"/>
                    </a:cubicBezTo>
                    <a:cubicBezTo>
                      <a:pt x="1531" y="6429"/>
                      <a:pt x="1544" y="6429"/>
                      <a:pt x="1556" y="6426"/>
                    </a:cubicBezTo>
                    <a:cubicBezTo>
                      <a:pt x="1642" y="6408"/>
                      <a:pt x="1694" y="6323"/>
                      <a:pt x="1675" y="6239"/>
                    </a:cubicBezTo>
                    <a:cubicBezTo>
                      <a:pt x="1660" y="6165"/>
                      <a:pt x="1596" y="6115"/>
                      <a:pt x="1524" y="6115"/>
                    </a:cubicBezTo>
                    <a:close/>
                    <a:moveTo>
                      <a:pt x="1792" y="7339"/>
                    </a:moveTo>
                    <a:cubicBezTo>
                      <a:pt x="1781" y="7339"/>
                      <a:pt x="1769" y="7341"/>
                      <a:pt x="1757" y="7343"/>
                    </a:cubicBezTo>
                    <a:cubicBezTo>
                      <a:pt x="1673" y="7362"/>
                      <a:pt x="1619" y="7443"/>
                      <a:pt x="1638" y="7528"/>
                    </a:cubicBezTo>
                    <a:cubicBezTo>
                      <a:pt x="1654" y="7604"/>
                      <a:pt x="1721" y="7653"/>
                      <a:pt x="1792" y="7653"/>
                    </a:cubicBezTo>
                    <a:cubicBezTo>
                      <a:pt x="1804" y="7653"/>
                      <a:pt x="1815" y="7651"/>
                      <a:pt x="1827" y="7647"/>
                    </a:cubicBezTo>
                    <a:cubicBezTo>
                      <a:pt x="1911" y="7633"/>
                      <a:pt x="1965" y="7547"/>
                      <a:pt x="1946" y="7462"/>
                    </a:cubicBezTo>
                    <a:cubicBezTo>
                      <a:pt x="1930" y="7389"/>
                      <a:pt x="1864" y="7339"/>
                      <a:pt x="1792" y="7339"/>
                    </a:cubicBezTo>
                    <a:close/>
                    <a:moveTo>
                      <a:pt x="2064" y="8561"/>
                    </a:moveTo>
                    <a:cubicBezTo>
                      <a:pt x="2053" y="8561"/>
                      <a:pt x="2042" y="8562"/>
                      <a:pt x="2030" y="8564"/>
                    </a:cubicBezTo>
                    <a:cubicBezTo>
                      <a:pt x="1946" y="8582"/>
                      <a:pt x="1892" y="8667"/>
                      <a:pt x="1911" y="8753"/>
                    </a:cubicBezTo>
                    <a:cubicBezTo>
                      <a:pt x="1925" y="8825"/>
                      <a:pt x="1990" y="8874"/>
                      <a:pt x="2061" y="8874"/>
                    </a:cubicBezTo>
                    <a:cubicBezTo>
                      <a:pt x="2073" y="8874"/>
                      <a:pt x="2086" y="8874"/>
                      <a:pt x="2096" y="8872"/>
                    </a:cubicBezTo>
                    <a:cubicBezTo>
                      <a:pt x="2180" y="8854"/>
                      <a:pt x="2234" y="8768"/>
                      <a:pt x="2215" y="8684"/>
                    </a:cubicBezTo>
                    <a:cubicBezTo>
                      <a:pt x="2198" y="8612"/>
                      <a:pt x="2135" y="8561"/>
                      <a:pt x="2064" y="8561"/>
                    </a:cubicBezTo>
                    <a:close/>
                    <a:moveTo>
                      <a:pt x="2336" y="9785"/>
                    </a:moveTo>
                    <a:cubicBezTo>
                      <a:pt x="2324" y="9785"/>
                      <a:pt x="2312" y="9786"/>
                      <a:pt x="2300" y="9789"/>
                    </a:cubicBezTo>
                    <a:cubicBezTo>
                      <a:pt x="2215" y="9807"/>
                      <a:pt x="2161" y="9892"/>
                      <a:pt x="2180" y="9976"/>
                    </a:cubicBezTo>
                    <a:cubicBezTo>
                      <a:pt x="2196" y="10049"/>
                      <a:pt x="2261" y="10099"/>
                      <a:pt x="2331" y="10099"/>
                    </a:cubicBezTo>
                    <a:cubicBezTo>
                      <a:pt x="2342" y="10099"/>
                      <a:pt x="2357" y="10095"/>
                      <a:pt x="2365" y="10095"/>
                    </a:cubicBezTo>
                    <a:cubicBezTo>
                      <a:pt x="2453" y="10077"/>
                      <a:pt x="2503" y="9993"/>
                      <a:pt x="2487" y="9908"/>
                    </a:cubicBezTo>
                    <a:cubicBezTo>
                      <a:pt x="2472" y="9835"/>
                      <a:pt x="2407" y="9785"/>
                      <a:pt x="2336" y="9785"/>
                    </a:cubicBezTo>
                    <a:close/>
                    <a:moveTo>
                      <a:pt x="2605" y="11009"/>
                    </a:moveTo>
                    <a:cubicBezTo>
                      <a:pt x="2593" y="11009"/>
                      <a:pt x="2581" y="11010"/>
                      <a:pt x="2569" y="11013"/>
                    </a:cubicBezTo>
                    <a:cubicBezTo>
                      <a:pt x="2484" y="11028"/>
                      <a:pt x="2431" y="11113"/>
                      <a:pt x="2450" y="11197"/>
                    </a:cubicBezTo>
                    <a:cubicBezTo>
                      <a:pt x="2465" y="11274"/>
                      <a:pt x="2531" y="11320"/>
                      <a:pt x="2603" y="11320"/>
                    </a:cubicBezTo>
                    <a:cubicBezTo>
                      <a:pt x="2615" y="11320"/>
                      <a:pt x="2626" y="11320"/>
                      <a:pt x="2638" y="11317"/>
                    </a:cubicBezTo>
                    <a:cubicBezTo>
                      <a:pt x="2723" y="11297"/>
                      <a:pt x="2776" y="11216"/>
                      <a:pt x="2757" y="11132"/>
                    </a:cubicBezTo>
                    <a:cubicBezTo>
                      <a:pt x="2742" y="11056"/>
                      <a:pt x="2677" y="11009"/>
                      <a:pt x="2605" y="11009"/>
                    </a:cubicBezTo>
                    <a:close/>
                    <a:moveTo>
                      <a:pt x="2874" y="12230"/>
                    </a:moveTo>
                    <a:cubicBezTo>
                      <a:pt x="2863" y="12230"/>
                      <a:pt x="2852" y="12231"/>
                      <a:pt x="2840" y="12234"/>
                    </a:cubicBezTo>
                    <a:cubicBezTo>
                      <a:pt x="2756" y="12252"/>
                      <a:pt x="2699" y="12336"/>
                      <a:pt x="2721" y="12422"/>
                    </a:cubicBezTo>
                    <a:cubicBezTo>
                      <a:pt x="2738" y="12495"/>
                      <a:pt x="2800" y="12544"/>
                      <a:pt x="2871" y="12544"/>
                    </a:cubicBezTo>
                    <a:cubicBezTo>
                      <a:pt x="2883" y="12544"/>
                      <a:pt x="2894" y="12544"/>
                      <a:pt x="2906" y="12541"/>
                    </a:cubicBezTo>
                    <a:cubicBezTo>
                      <a:pt x="2991" y="12522"/>
                      <a:pt x="3044" y="12438"/>
                      <a:pt x="3025" y="12353"/>
                    </a:cubicBezTo>
                    <a:cubicBezTo>
                      <a:pt x="3009" y="12280"/>
                      <a:pt x="2944" y="12230"/>
                      <a:pt x="2874" y="1223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76" name="Google Shape;1127;p41"/>
              <p:cNvSpPr/>
              <p:nvPr/>
            </p:nvSpPr>
            <p:spPr>
              <a:xfrm>
                <a:off x="1560350" y="3990625"/>
                <a:ext cx="55875" cy="221850"/>
              </a:xfrm>
              <a:custGeom>
                <a:avLst/>
                <a:ahLst/>
                <a:rect l="l" t="t" r="r" b="b"/>
                <a:pathLst>
                  <a:path w="2235" h="8874" extrusionOk="0">
                    <a:moveTo>
                      <a:pt x="173" y="1"/>
                    </a:moveTo>
                    <a:cubicBezTo>
                      <a:pt x="162" y="1"/>
                      <a:pt x="150" y="2"/>
                      <a:pt x="139" y="4"/>
                    </a:cubicBezTo>
                    <a:cubicBezTo>
                      <a:pt x="54" y="20"/>
                      <a:pt x="0" y="104"/>
                      <a:pt x="19" y="189"/>
                    </a:cubicBezTo>
                    <a:cubicBezTo>
                      <a:pt x="34" y="263"/>
                      <a:pt x="97" y="312"/>
                      <a:pt x="170" y="312"/>
                    </a:cubicBezTo>
                    <a:cubicBezTo>
                      <a:pt x="182" y="312"/>
                      <a:pt x="195" y="312"/>
                      <a:pt x="204" y="308"/>
                    </a:cubicBezTo>
                    <a:cubicBezTo>
                      <a:pt x="289" y="289"/>
                      <a:pt x="342" y="209"/>
                      <a:pt x="323" y="124"/>
                    </a:cubicBezTo>
                    <a:cubicBezTo>
                      <a:pt x="306" y="51"/>
                      <a:pt x="244" y="1"/>
                      <a:pt x="173" y="1"/>
                    </a:cubicBezTo>
                    <a:close/>
                    <a:moveTo>
                      <a:pt x="442" y="1222"/>
                    </a:moveTo>
                    <a:cubicBezTo>
                      <a:pt x="431" y="1222"/>
                      <a:pt x="419" y="1223"/>
                      <a:pt x="408" y="1226"/>
                    </a:cubicBezTo>
                    <a:cubicBezTo>
                      <a:pt x="323" y="1243"/>
                      <a:pt x="270" y="1328"/>
                      <a:pt x="289" y="1414"/>
                    </a:cubicBezTo>
                    <a:cubicBezTo>
                      <a:pt x="303" y="1487"/>
                      <a:pt x="370" y="1535"/>
                      <a:pt x="442" y="1535"/>
                    </a:cubicBezTo>
                    <a:cubicBezTo>
                      <a:pt x="451" y="1535"/>
                      <a:pt x="464" y="1533"/>
                      <a:pt x="476" y="1533"/>
                    </a:cubicBezTo>
                    <a:cubicBezTo>
                      <a:pt x="562" y="1515"/>
                      <a:pt x="612" y="1431"/>
                      <a:pt x="595" y="1345"/>
                    </a:cubicBezTo>
                    <a:cubicBezTo>
                      <a:pt x="576" y="1272"/>
                      <a:pt x="513" y="1222"/>
                      <a:pt x="442" y="1222"/>
                    </a:cubicBezTo>
                    <a:close/>
                    <a:moveTo>
                      <a:pt x="710" y="2446"/>
                    </a:moveTo>
                    <a:cubicBezTo>
                      <a:pt x="699" y="2446"/>
                      <a:pt x="688" y="2448"/>
                      <a:pt x="676" y="2450"/>
                    </a:cubicBezTo>
                    <a:cubicBezTo>
                      <a:pt x="591" y="2469"/>
                      <a:pt x="538" y="2549"/>
                      <a:pt x="557" y="2635"/>
                    </a:cubicBezTo>
                    <a:cubicBezTo>
                      <a:pt x="573" y="2711"/>
                      <a:pt x="639" y="2757"/>
                      <a:pt x="711" y="2757"/>
                    </a:cubicBezTo>
                    <a:cubicBezTo>
                      <a:pt x="719" y="2757"/>
                      <a:pt x="733" y="2757"/>
                      <a:pt x="744" y="2754"/>
                    </a:cubicBezTo>
                    <a:cubicBezTo>
                      <a:pt x="830" y="2735"/>
                      <a:pt x="883" y="2654"/>
                      <a:pt x="863" y="2569"/>
                    </a:cubicBezTo>
                    <a:cubicBezTo>
                      <a:pt x="849" y="2496"/>
                      <a:pt x="783" y="2446"/>
                      <a:pt x="710" y="2446"/>
                    </a:cubicBezTo>
                    <a:close/>
                    <a:moveTo>
                      <a:pt x="980" y="3668"/>
                    </a:moveTo>
                    <a:cubicBezTo>
                      <a:pt x="969" y="3668"/>
                      <a:pt x="957" y="3669"/>
                      <a:pt x="945" y="3672"/>
                    </a:cubicBezTo>
                    <a:cubicBezTo>
                      <a:pt x="864" y="3689"/>
                      <a:pt x="807" y="3774"/>
                      <a:pt x="826" y="3859"/>
                    </a:cubicBezTo>
                    <a:cubicBezTo>
                      <a:pt x="846" y="3932"/>
                      <a:pt x="907" y="3981"/>
                      <a:pt x="977" y="3981"/>
                    </a:cubicBezTo>
                    <a:cubicBezTo>
                      <a:pt x="978" y="3981"/>
                      <a:pt x="979" y="3981"/>
                      <a:pt x="980" y="3981"/>
                    </a:cubicBezTo>
                    <a:cubicBezTo>
                      <a:pt x="992" y="3981"/>
                      <a:pt x="1002" y="3978"/>
                      <a:pt x="1014" y="3978"/>
                    </a:cubicBezTo>
                    <a:cubicBezTo>
                      <a:pt x="1099" y="3960"/>
                      <a:pt x="1153" y="3875"/>
                      <a:pt x="1133" y="3791"/>
                    </a:cubicBezTo>
                    <a:cubicBezTo>
                      <a:pt x="1118" y="3718"/>
                      <a:pt x="1053" y="3668"/>
                      <a:pt x="980" y="3668"/>
                    </a:cubicBezTo>
                    <a:close/>
                    <a:moveTo>
                      <a:pt x="1253" y="4891"/>
                    </a:moveTo>
                    <a:cubicBezTo>
                      <a:pt x="1241" y="4891"/>
                      <a:pt x="1230" y="4892"/>
                      <a:pt x="1218" y="4895"/>
                    </a:cubicBezTo>
                    <a:cubicBezTo>
                      <a:pt x="1133" y="4915"/>
                      <a:pt x="1080" y="4995"/>
                      <a:pt x="1099" y="5080"/>
                    </a:cubicBezTo>
                    <a:cubicBezTo>
                      <a:pt x="1116" y="5156"/>
                      <a:pt x="1181" y="5205"/>
                      <a:pt x="1253" y="5205"/>
                    </a:cubicBezTo>
                    <a:cubicBezTo>
                      <a:pt x="1261" y="5205"/>
                      <a:pt x="1275" y="5202"/>
                      <a:pt x="1284" y="5199"/>
                    </a:cubicBezTo>
                    <a:cubicBezTo>
                      <a:pt x="1368" y="5180"/>
                      <a:pt x="1422" y="5100"/>
                      <a:pt x="1403" y="5014"/>
                    </a:cubicBezTo>
                    <a:cubicBezTo>
                      <a:pt x="1390" y="4941"/>
                      <a:pt x="1325" y="4891"/>
                      <a:pt x="1253" y="4891"/>
                    </a:cubicBezTo>
                    <a:close/>
                    <a:moveTo>
                      <a:pt x="1524" y="6114"/>
                    </a:moveTo>
                    <a:cubicBezTo>
                      <a:pt x="1512" y="6114"/>
                      <a:pt x="1500" y="6116"/>
                      <a:pt x="1487" y="6119"/>
                    </a:cubicBezTo>
                    <a:cubicBezTo>
                      <a:pt x="1403" y="6136"/>
                      <a:pt x="1349" y="6221"/>
                      <a:pt x="1368" y="6306"/>
                    </a:cubicBezTo>
                    <a:cubicBezTo>
                      <a:pt x="1384" y="6377"/>
                      <a:pt x="1450" y="6428"/>
                      <a:pt x="1522" y="6428"/>
                    </a:cubicBezTo>
                    <a:cubicBezTo>
                      <a:pt x="1530" y="6428"/>
                      <a:pt x="1544" y="6428"/>
                      <a:pt x="1556" y="6425"/>
                    </a:cubicBezTo>
                    <a:cubicBezTo>
                      <a:pt x="1641" y="6407"/>
                      <a:pt x="1695" y="6322"/>
                      <a:pt x="1676" y="6238"/>
                    </a:cubicBezTo>
                    <a:cubicBezTo>
                      <a:pt x="1660" y="6164"/>
                      <a:pt x="1596" y="6114"/>
                      <a:pt x="1524" y="6114"/>
                    </a:cubicBezTo>
                    <a:close/>
                    <a:moveTo>
                      <a:pt x="1793" y="7337"/>
                    </a:moveTo>
                    <a:cubicBezTo>
                      <a:pt x="1781" y="7337"/>
                      <a:pt x="1769" y="7338"/>
                      <a:pt x="1758" y="7341"/>
                    </a:cubicBezTo>
                    <a:cubicBezTo>
                      <a:pt x="1672" y="7360"/>
                      <a:pt x="1618" y="7443"/>
                      <a:pt x="1639" y="7528"/>
                    </a:cubicBezTo>
                    <a:cubicBezTo>
                      <a:pt x="1656" y="7601"/>
                      <a:pt x="1717" y="7651"/>
                      <a:pt x="1789" y="7651"/>
                    </a:cubicBezTo>
                    <a:cubicBezTo>
                      <a:pt x="1789" y="7651"/>
                      <a:pt x="1790" y="7651"/>
                      <a:pt x="1791" y="7651"/>
                    </a:cubicBezTo>
                    <a:cubicBezTo>
                      <a:pt x="1803" y="7651"/>
                      <a:pt x="1814" y="7647"/>
                      <a:pt x="1826" y="7647"/>
                    </a:cubicBezTo>
                    <a:cubicBezTo>
                      <a:pt x="1910" y="7629"/>
                      <a:pt x="1964" y="7545"/>
                      <a:pt x="1945" y="7460"/>
                    </a:cubicBezTo>
                    <a:cubicBezTo>
                      <a:pt x="1929" y="7386"/>
                      <a:pt x="1864" y="7337"/>
                      <a:pt x="1793" y="7337"/>
                    </a:cubicBezTo>
                    <a:close/>
                    <a:moveTo>
                      <a:pt x="2069" y="8562"/>
                    </a:moveTo>
                    <a:cubicBezTo>
                      <a:pt x="2056" y="8562"/>
                      <a:pt x="2043" y="8563"/>
                      <a:pt x="2029" y="8567"/>
                    </a:cubicBezTo>
                    <a:cubicBezTo>
                      <a:pt x="1942" y="8581"/>
                      <a:pt x="1891" y="8666"/>
                      <a:pt x="1910" y="8752"/>
                    </a:cubicBezTo>
                    <a:cubicBezTo>
                      <a:pt x="1926" y="8823"/>
                      <a:pt x="1988" y="8872"/>
                      <a:pt x="2062" y="8873"/>
                    </a:cubicBezTo>
                    <a:cubicBezTo>
                      <a:pt x="2073" y="8873"/>
                      <a:pt x="2083" y="8873"/>
                      <a:pt x="2095" y="8871"/>
                    </a:cubicBezTo>
                    <a:cubicBezTo>
                      <a:pt x="2181" y="8850"/>
                      <a:pt x="2234" y="8767"/>
                      <a:pt x="2214" y="8686"/>
                    </a:cubicBezTo>
                    <a:cubicBezTo>
                      <a:pt x="2198" y="8612"/>
                      <a:pt x="2138" y="8562"/>
                      <a:pt x="2069" y="8562"/>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77" name="Google Shape;1128;p41"/>
              <p:cNvSpPr/>
              <p:nvPr/>
            </p:nvSpPr>
            <p:spPr>
              <a:xfrm>
                <a:off x="1636650" y="3838550"/>
                <a:ext cx="103225" cy="435900"/>
              </a:xfrm>
              <a:custGeom>
                <a:avLst/>
                <a:ahLst/>
                <a:rect l="l" t="t" r="r" b="b"/>
                <a:pathLst>
                  <a:path w="4129" h="17436" extrusionOk="0">
                    <a:moveTo>
                      <a:pt x="174" y="0"/>
                    </a:moveTo>
                    <a:cubicBezTo>
                      <a:pt x="162" y="0"/>
                      <a:pt x="151" y="2"/>
                      <a:pt x="139" y="4"/>
                    </a:cubicBezTo>
                    <a:cubicBezTo>
                      <a:pt x="54" y="22"/>
                      <a:pt x="1" y="107"/>
                      <a:pt x="20" y="191"/>
                    </a:cubicBezTo>
                    <a:cubicBezTo>
                      <a:pt x="35" y="264"/>
                      <a:pt x="101" y="314"/>
                      <a:pt x="174" y="314"/>
                    </a:cubicBezTo>
                    <a:cubicBezTo>
                      <a:pt x="185" y="314"/>
                      <a:pt x="196" y="310"/>
                      <a:pt x="208" y="310"/>
                    </a:cubicBezTo>
                    <a:cubicBezTo>
                      <a:pt x="293" y="289"/>
                      <a:pt x="346" y="208"/>
                      <a:pt x="327" y="123"/>
                    </a:cubicBezTo>
                    <a:cubicBezTo>
                      <a:pt x="312" y="50"/>
                      <a:pt x="247" y="0"/>
                      <a:pt x="174" y="0"/>
                    </a:cubicBezTo>
                    <a:close/>
                    <a:moveTo>
                      <a:pt x="450" y="1224"/>
                    </a:moveTo>
                    <a:cubicBezTo>
                      <a:pt x="437" y="1224"/>
                      <a:pt x="425" y="1226"/>
                      <a:pt x="412" y="1229"/>
                    </a:cubicBezTo>
                    <a:cubicBezTo>
                      <a:pt x="324" y="1248"/>
                      <a:pt x="274" y="1328"/>
                      <a:pt x="293" y="1412"/>
                    </a:cubicBezTo>
                    <a:cubicBezTo>
                      <a:pt x="308" y="1486"/>
                      <a:pt x="370" y="1535"/>
                      <a:pt x="443" y="1535"/>
                    </a:cubicBezTo>
                    <a:cubicBezTo>
                      <a:pt x="455" y="1535"/>
                      <a:pt x="465" y="1535"/>
                      <a:pt x="477" y="1532"/>
                    </a:cubicBezTo>
                    <a:cubicBezTo>
                      <a:pt x="562" y="1512"/>
                      <a:pt x="616" y="1429"/>
                      <a:pt x="596" y="1348"/>
                    </a:cubicBezTo>
                    <a:cubicBezTo>
                      <a:pt x="580" y="1275"/>
                      <a:pt x="519" y="1224"/>
                      <a:pt x="450" y="1224"/>
                    </a:cubicBezTo>
                    <a:close/>
                    <a:moveTo>
                      <a:pt x="716" y="2446"/>
                    </a:moveTo>
                    <a:cubicBezTo>
                      <a:pt x="704" y="2446"/>
                      <a:pt x="692" y="2447"/>
                      <a:pt x="680" y="2450"/>
                    </a:cubicBezTo>
                    <a:cubicBezTo>
                      <a:pt x="595" y="2468"/>
                      <a:pt x="542" y="2553"/>
                      <a:pt x="561" y="2637"/>
                    </a:cubicBezTo>
                    <a:cubicBezTo>
                      <a:pt x="577" y="2710"/>
                      <a:pt x="643" y="2760"/>
                      <a:pt x="714" y="2760"/>
                    </a:cubicBezTo>
                    <a:cubicBezTo>
                      <a:pt x="723" y="2760"/>
                      <a:pt x="737" y="2756"/>
                      <a:pt x="745" y="2756"/>
                    </a:cubicBezTo>
                    <a:cubicBezTo>
                      <a:pt x="830" y="2738"/>
                      <a:pt x="884" y="2654"/>
                      <a:pt x="865" y="2569"/>
                    </a:cubicBezTo>
                    <a:cubicBezTo>
                      <a:pt x="848" y="2496"/>
                      <a:pt x="786" y="2446"/>
                      <a:pt x="716" y="2446"/>
                    </a:cubicBezTo>
                    <a:close/>
                    <a:moveTo>
                      <a:pt x="984" y="3670"/>
                    </a:moveTo>
                    <a:cubicBezTo>
                      <a:pt x="973" y="3670"/>
                      <a:pt x="961" y="3671"/>
                      <a:pt x="949" y="3674"/>
                    </a:cubicBezTo>
                    <a:cubicBezTo>
                      <a:pt x="865" y="3693"/>
                      <a:pt x="811" y="3774"/>
                      <a:pt x="830" y="3858"/>
                    </a:cubicBezTo>
                    <a:cubicBezTo>
                      <a:pt x="847" y="3935"/>
                      <a:pt x="912" y="3981"/>
                      <a:pt x="984" y="3981"/>
                    </a:cubicBezTo>
                    <a:cubicBezTo>
                      <a:pt x="993" y="3981"/>
                      <a:pt x="1006" y="3981"/>
                      <a:pt x="1018" y="3977"/>
                    </a:cubicBezTo>
                    <a:cubicBezTo>
                      <a:pt x="1103" y="3958"/>
                      <a:pt x="1156" y="3877"/>
                      <a:pt x="1137" y="3793"/>
                    </a:cubicBezTo>
                    <a:cubicBezTo>
                      <a:pt x="1122" y="3720"/>
                      <a:pt x="1057" y="3670"/>
                      <a:pt x="984" y="3670"/>
                    </a:cubicBezTo>
                    <a:close/>
                    <a:moveTo>
                      <a:pt x="1254" y="4891"/>
                    </a:moveTo>
                    <a:cubicBezTo>
                      <a:pt x="1243" y="4891"/>
                      <a:pt x="1231" y="4892"/>
                      <a:pt x="1220" y="4895"/>
                    </a:cubicBezTo>
                    <a:cubicBezTo>
                      <a:pt x="1134" y="4913"/>
                      <a:pt x="1080" y="4997"/>
                      <a:pt x="1100" y="5083"/>
                    </a:cubicBezTo>
                    <a:cubicBezTo>
                      <a:pt x="1116" y="5156"/>
                      <a:pt x="1181" y="5205"/>
                      <a:pt x="1253" y="5205"/>
                    </a:cubicBezTo>
                    <a:cubicBezTo>
                      <a:pt x="1265" y="5205"/>
                      <a:pt x="1276" y="5205"/>
                      <a:pt x="1287" y="5202"/>
                    </a:cubicBezTo>
                    <a:cubicBezTo>
                      <a:pt x="1372" y="5184"/>
                      <a:pt x="1426" y="5099"/>
                      <a:pt x="1407" y="5014"/>
                    </a:cubicBezTo>
                    <a:cubicBezTo>
                      <a:pt x="1391" y="4941"/>
                      <a:pt x="1326" y="4891"/>
                      <a:pt x="1254" y="4891"/>
                    </a:cubicBezTo>
                    <a:close/>
                    <a:moveTo>
                      <a:pt x="1527" y="6115"/>
                    </a:moveTo>
                    <a:cubicBezTo>
                      <a:pt x="1516" y="6115"/>
                      <a:pt x="1503" y="6117"/>
                      <a:pt x="1491" y="6120"/>
                    </a:cubicBezTo>
                    <a:cubicBezTo>
                      <a:pt x="1407" y="6139"/>
                      <a:pt x="1353" y="6218"/>
                      <a:pt x="1372" y="6304"/>
                    </a:cubicBezTo>
                    <a:cubicBezTo>
                      <a:pt x="1389" y="6379"/>
                      <a:pt x="1454" y="6429"/>
                      <a:pt x="1526" y="6429"/>
                    </a:cubicBezTo>
                    <a:cubicBezTo>
                      <a:pt x="1535" y="6429"/>
                      <a:pt x="1548" y="6426"/>
                      <a:pt x="1557" y="6423"/>
                    </a:cubicBezTo>
                    <a:cubicBezTo>
                      <a:pt x="1643" y="6403"/>
                      <a:pt x="1696" y="6323"/>
                      <a:pt x="1676" y="6239"/>
                    </a:cubicBezTo>
                    <a:cubicBezTo>
                      <a:pt x="1660" y="6165"/>
                      <a:pt x="1599" y="6115"/>
                      <a:pt x="1527" y="6115"/>
                    </a:cubicBezTo>
                    <a:close/>
                    <a:moveTo>
                      <a:pt x="1798" y="7336"/>
                    </a:moveTo>
                    <a:cubicBezTo>
                      <a:pt x="1786" y="7336"/>
                      <a:pt x="1774" y="7338"/>
                      <a:pt x="1762" y="7341"/>
                    </a:cubicBezTo>
                    <a:cubicBezTo>
                      <a:pt x="1676" y="7359"/>
                      <a:pt x="1622" y="7443"/>
                      <a:pt x="1643" y="7528"/>
                    </a:cubicBezTo>
                    <a:cubicBezTo>
                      <a:pt x="1657" y="7600"/>
                      <a:pt x="1722" y="7651"/>
                      <a:pt x="1795" y="7651"/>
                    </a:cubicBezTo>
                    <a:cubicBezTo>
                      <a:pt x="1805" y="7651"/>
                      <a:pt x="1818" y="7651"/>
                      <a:pt x="1827" y="7647"/>
                    </a:cubicBezTo>
                    <a:cubicBezTo>
                      <a:pt x="1912" y="7629"/>
                      <a:pt x="1968" y="7544"/>
                      <a:pt x="1949" y="7460"/>
                    </a:cubicBezTo>
                    <a:cubicBezTo>
                      <a:pt x="1933" y="7386"/>
                      <a:pt x="1869" y="7336"/>
                      <a:pt x="1798" y="7336"/>
                    </a:cubicBezTo>
                    <a:close/>
                    <a:moveTo>
                      <a:pt x="2065" y="8560"/>
                    </a:moveTo>
                    <a:cubicBezTo>
                      <a:pt x="2054" y="8560"/>
                      <a:pt x="2042" y="8562"/>
                      <a:pt x="2031" y="8564"/>
                    </a:cubicBezTo>
                    <a:cubicBezTo>
                      <a:pt x="1946" y="8583"/>
                      <a:pt x="1893" y="8664"/>
                      <a:pt x="1912" y="8749"/>
                    </a:cubicBezTo>
                    <a:cubicBezTo>
                      <a:pt x="1926" y="8825"/>
                      <a:pt x="1992" y="8874"/>
                      <a:pt x="2065" y="8874"/>
                    </a:cubicBezTo>
                    <a:cubicBezTo>
                      <a:pt x="2074" y="8874"/>
                      <a:pt x="2087" y="8872"/>
                      <a:pt x="2099" y="8868"/>
                    </a:cubicBezTo>
                    <a:cubicBezTo>
                      <a:pt x="2185" y="8854"/>
                      <a:pt x="2238" y="8768"/>
                      <a:pt x="2218" y="8683"/>
                    </a:cubicBezTo>
                    <a:cubicBezTo>
                      <a:pt x="2203" y="8610"/>
                      <a:pt x="2137" y="8560"/>
                      <a:pt x="2065" y="8560"/>
                    </a:cubicBezTo>
                    <a:close/>
                    <a:moveTo>
                      <a:pt x="2336" y="9786"/>
                    </a:moveTo>
                    <a:cubicBezTo>
                      <a:pt x="2325" y="9786"/>
                      <a:pt x="2313" y="9788"/>
                      <a:pt x="2301" y="9790"/>
                    </a:cubicBezTo>
                    <a:cubicBezTo>
                      <a:pt x="2217" y="9805"/>
                      <a:pt x="2161" y="9890"/>
                      <a:pt x="2182" y="9975"/>
                    </a:cubicBezTo>
                    <a:cubicBezTo>
                      <a:pt x="2199" y="10046"/>
                      <a:pt x="2262" y="10095"/>
                      <a:pt x="2334" y="10096"/>
                    </a:cubicBezTo>
                    <a:cubicBezTo>
                      <a:pt x="2345" y="10096"/>
                      <a:pt x="2355" y="10096"/>
                      <a:pt x="2367" y="10094"/>
                    </a:cubicBezTo>
                    <a:cubicBezTo>
                      <a:pt x="2453" y="10075"/>
                      <a:pt x="2506" y="9994"/>
                      <a:pt x="2486" y="9909"/>
                    </a:cubicBezTo>
                    <a:cubicBezTo>
                      <a:pt x="2470" y="9836"/>
                      <a:pt x="2408" y="9786"/>
                      <a:pt x="2336" y="9786"/>
                    </a:cubicBezTo>
                    <a:close/>
                    <a:moveTo>
                      <a:pt x="2608" y="11006"/>
                    </a:moveTo>
                    <a:cubicBezTo>
                      <a:pt x="2596" y="11006"/>
                      <a:pt x="2584" y="11007"/>
                      <a:pt x="2572" y="11010"/>
                    </a:cubicBezTo>
                    <a:cubicBezTo>
                      <a:pt x="2486" y="11028"/>
                      <a:pt x="2432" y="11113"/>
                      <a:pt x="2453" y="11197"/>
                    </a:cubicBezTo>
                    <a:cubicBezTo>
                      <a:pt x="2468" y="11269"/>
                      <a:pt x="2532" y="11320"/>
                      <a:pt x="2603" y="11320"/>
                    </a:cubicBezTo>
                    <a:cubicBezTo>
                      <a:pt x="2604" y="11320"/>
                      <a:pt x="2604" y="11320"/>
                      <a:pt x="2605" y="11320"/>
                    </a:cubicBezTo>
                    <a:cubicBezTo>
                      <a:pt x="2615" y="11320"/>
                      <a:pt x="2628" y="11320"/>
                      <a:pt x="2637" y="11316"/>
                    </a:cubicBezTo>
                    <a:cubicBezTo>
                      <a:pt x="2722" y="11299"/>
                      <a:pt x="2776" y="11214"/>
                      <a:pt x="2756" y="11129"/>
                    </a:cubicBezTo>
                    <a:cubicBezTo>
                      <a:pt x="2739" y="11056"/>
                      <a:pt x="2678" y="11006"/>
                      <a:pt x="2608" y="11006"/>
                    </a:cubicBezTo>
                    <a:close/>
                    <a:moveTo>
                      <a:pt x="2876" y="12231"/>
                    </a:moveTo>
                    <a:cubicBezTo>
                      <a:pt x="2864" y="12231"/>
                      <a:pt x="2853" y="12232"/>
                      <a:pt x="2841" y="12235"/>
                    </a:cubicBezTo>
                    <a:cubicBezTo>
                      <a:pt x="2756" y="12255"/>
                      <a:pt x="2703" y="12335"/>
                      <a:pt x="2722" y="12420"/>
                    </a:cubicBezTo>
                    <a:cubicBezTo>
                      <a:pt x="2739" y="12491"/>
                      <a:pt x="2804" y="12541"/>
                      <a:pt x="2876" y="12542"/>
                    </a:cubicBezTo>
                    <a:cubicBezTo>
                      <a:pt x="2884" y="12542"/>
                      <a:pt x="2897" y="12542"/>
                      <a:pt x="2909" y="12539"/>
                    </a:cubicBezTo>
                    <a:cubicBezTo>
                      <a:pt x="2995" y="12520"/>
                      <a:pt x="3048" y="12440"/>
                      <a:pt x="3028" y="12354"/>
                    </a:cubicBezTo>
                    <a:cubicBezTo>
                      <a:pt x="3013" y="12281"/>
                      <a:pt x="2947" y="12231"/>
                      <a:pt x="2876" y="12231"/>
                    </a:cubicBezTo>
                    <a:close/>
                    <a:moveTo>
                      <a:pt x="3145" y="13452"/>
                    </a:moveTo>
                    <a:cubicBezTo>
                      <a:pt x="3133" y="13452"/>
                      <a:pt x="3122" y="13454"/>
                      <a:pt x="3110" y="13456"/>
                    </a:cubicBezTo>
                    <a:cubicBezTo>
                      <a:pt x="3026" y="13474"/>
                      <a:pt x="2972" y="13560"/>
                      <a:pt x="2991" y="13644"/>
                    </a:cubicBezTo>
                    <a:cubicBezTo>
                      <a:pt x="3010" y="13716"/>
                      <a:pt x="3073" y="13766"/>
                      <a:pt x="3145" y="13766"/>
                    </a:cubicBezTo>
                    <a:cubicBezTo>
                      <a:pt x="3157" y="13766"/>
                      <a:pt x="3167" y="13766"/>
                      <a:pt x="3179" y="13764"/>
                    </a:cubicBezTo>
                    <a:cubicBezTo>
                      <a:pt x="3264" y="13746"/>
                      <a:pt x="3318" y="13661"/>
                      <a:pt x="3299" y="13575"/>
                    </a:cubicBezTo>
                    <a:cubicBezTo>
                      <a:pt x="3281" y="13502"/>
                      <a:pt x="3216" y="13452"/>
                      <a:pt x="3145" y="13452"/>
                    </a:cubicBezTo>
                    <a:close/>
                    <a:moveTo>
                      <a:pt x="3419" y="14675"/>
                    </a:moveTo>
                    <a:cubicBezTo>
                      <a:pt x="3407" y="14675"/>
                      <a:pt x="3395" y="14677"/>
                      <a:pt x="3383" y="14680"/>
                    </a:cubicBezTo>
                    <a:cubicBezTo>
                      <a:pt x="3299" y="14699"/>
                      <a:pt x="3245" y="14782"/>
                      <a:pt x="3264" y="14864"/>
                    </a:cubicBezTo>
                    <a:cubicBezTo>
                      <a:pt x="3278" y="14939"/>
                      <a:pt x="3345" y="14989"/>
                      <a:pt x="3412" y="14989"/>
                    </a:cubicBezTo>
                    <a:cubicBezTo>
                      <a:pt x="3413" y="14989"/>
                      <a:pt x="3413" y="14989"/>
                      <a:pt x="3414" y="14989"/>
                    </a:cubicBezTo>
                    <a:cubicBezTo>
                      <a:pt x="3426" y="14989"/>
                      <a:pt x="3439" y="14986"/>
                      <a:pt x="3449" y="14984"/>
                    </a:cubicBezTo>
                    <a:cubicBezTo>
                      <a:pt x="3533" y="14963"/>
                      <a:pt x="3587" y="14883"/>
                      <a:pt x="3568" y="14799"/>
                    </a:cubicBezTo>
                    <a:cubicBezTo>
                      <a:pt x="3551" y="14725"/>
                      <a:pt x="3490" y="14675"/>
                      <a:pt x="3419" y="14675"/>
                    </a:cubicBezTo>
                    <a:close/>
                    <a:moveTo>
                      <a:pt x="3690" y="15900"/>
                    </a:moveTo>
                    <a:cubicBezTo>
                      <a:pt x="3678" y="15900"/>
                      <a:pt x="3665" y="15901"/>
                      <a:pt x="3652" y="15904"/>
                    </a:cubicBezTo>
                    <a:cubicBezTo>
                      <a:pt x="3568" y="15920"/>
                      <a:pt x="3514" y="16005"/>
                      <a:pt x="3533" y="16089"/>
                    </a:cubicBezTo>
                    <a:cubicBezTo>
                      <a:pt x="3549" y="16161"/>
                      <a:pt x="3614" y="16212"/>
                      <a:pt x="3687" y="16212"/>
                    </a:cubicBezTo>
                    <a:cubicBezTo>
                      <a:pt x="3695" y="16212"/>
                      <a:pt x="3710" y="16212"/>
                      <a:pt x="3718" y="16208"/>
                    </a:cubicBezTo>
                    <a:cubicBezTo>
                      <a:pt x="3806" y="16190"/>
                      <a:pt x="3860" y="16106"/>
                      <a:pt x="3837" y="16021"/>
                    </a:cubicBezTo>
                    <a:cubicBezTo>
                      <a:pt x="3825" y="15949"/>
                      <a:pt x="3761" y="15900"/>
                      <a:pt x="3690" y="15900"/>
                    </a:cubicBezTo>
                    <a:close/>
                    <a:moveTo>
                      <a:pt x="3957" y="17122"/>
                    </a:moveTo>
                    <a:cubicBezTo>
                      <a:pt x="3945" y="17122"/>
                      <a:pt x="3933" y="17123"/>
                      <a:pt x="3922" y="17126"/>
                    </a:cubicBezTo>
                    <a:cubicBezTo>
                      <a:pt x="3837" y="17144"/>
                      <a:pt x="3783" y="17229"/>
                      <a:pt x="3802" y="17314"/>
                    </a:cubicBezTo>
                    <a:cubicBezTo>
                      <a:pt x="3818" y="17385"/>
                      <a:pt x="3884" y="17435"/>
                      <a:pt x="3956" y="17435"/>
                    </a:cubicBezTo>
                    <a:cubicBezTo>
                      <a:pt x="3966" y="17435"/>
                      <a:pt x="3979" y="17433"/>
                      <a:pt x="3991" y="17433"/>
                    </a:cubicBezTo>
                    <a:cubicBezTo>
                      <a:pt x="4075" y="17415"/>
                      <a:pt x="4129" y="17331"/>
                      <a:pt x="4110" y="17245"/>
                    </a:cubicBezTo>
                    <a:cubicBezTo>
                      <a:pt x="4094" y="17172"/>
                      <a:pt x="4029" y="17122"/>
                      <a:pt x="3957" y="17122"/>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78" name="Google Shape;1129;p41"/>
              <p:cNvSpPr/>
              <p:nvPr/>
            </p:nvSpPr>
            <p:spPr>
              <a:xfrm>
                <a:off x="1673300" y="3886825"/>
                <a:ext cx="76175" cy="313575"/>
              </a:xfrm>
              <a:custGeom>
                <a:avLst/>
                <a:ahLst/>
                <a:rect l="l" t="t" r="r" b="b"/>
                <a:pathLst>
                  <a:path w="3047" h="12543" extrusionOk="0">
                    <a:moveTo>
                      <a:pt x="173" y="1"/>
                    </a:moveTo>
                    <a:cubicBezTo>
                      <a:pt x="162" y="1"/>
                      <a:pt x="150" y="2"/>
                      <a:pt x="138" y="4"/>
                    </a:cubicBezTo>
                    <a:cubicBezTo>
                      <a:pt x="54" y="20"/>
                      <a:pt x="0" y="104"/>
                      <a:pt x="19" y="189"/>
                    </a:cubicBezTo>
                    <a:cubicBezTo>
                      <a:pt x="35" y="263"/>
                      <a:pt x="100" y="312"/>
                      <a:pt x="173" y="312"/>
                    </a:cubicBezTo>
                    <a:cubicBezTo>
                      <a:pt x="182" y="312"/>
                      <a:pt x="196" y="312"/>
                      <a:pt x="207" y="308"/>
                    </a:cubicBezTo>
                    <a:cubicBezTo>
                      <a:pt x="292" y="289"/>
                      <a:pt x="346" y="209"/>
                      <a:pt x="327" y="124"/>
                    </a:cubicBezTo>
                    <a:cubicBezTo>
                      <a:pt x="311" y="51"/>
                      <a:pt x="246" y="1"/>
                      <a:pt x="173" y="1"/>
                    </a:cubicBezTo>
                    <a:close/>
                    <a:moveTo>
                      <a:pt x="443" y="1224"/>
                    </a:moveTo>
                    <a:cubicBezTo>
                      <a:pt x="431" y="1224"/>
                      <a:pt x="419" y="1225"/>
                      <a:pt x="406" y="1228"/>
                    </a:cubicBezTo>
                    <a:cubicBezTo>
                      <a:pt x="322" y="1246"/>
                      <a:pt x="268" y="1330"/>
                      <a:pt x="287" y="1415"/>
                    </a:cubicBezTo>
                    <a:cubicBezTo>
                      <a:pt x="308" y="1487"/>
                      <a:pt x="370" y="1535"/>
                      <a:pt x="441" y="1538"/>
                    </a:cubicBezTo>
                    <a:cubicBezTo>
                      <a:pt x="453" y="1538"/>
                      <a:pt x="464" y="1534"/>
                      <a:pt x="476" y="1534"/>
                    </a:cubicBezTo>
                    <a:cubicBezTo>
                      <a:pt x="560" y="1516"/>
                      <a:pt x="614" y="1432"/>
                      <a:pt x="595" y="1347"/>
                    </a:cubicBezTo>
                    <a:cubicBezTo>
                      <a:pt x="579" y="1274"/>
                      <a:pt x="515" y="1224"/>
                      <a:pt x="443" y="1224"/>
                    </a:cubicBezTo>
                    <a:close/>
                    <a:moveTo>
                      <a:pt x="714" y="2446"/>
                    </a:moveTo>
                    <a:cubicBezTo>
                      <a:pt x="702" y="2446"/>
                      <a:pt x="691" y="2448"/>
                      <a:pt x="679" y="2450"/>
                    </a:cubicBezTo>
                    <a:cubicBezTo>
                      <a:pt x="595" y="2469"/>
                      <a:pt x="541" y="2549"/>
                      <a:pt x="560" y="2635"/>
                    </a:cubicBezTo>
                    <a:cubicBezTo>
                      <a:pt x="577" y="2711"/>
                      <a:pt x="639" y="2757"/>
                      <a:pt x="710" y="2757"/>
                    </a:cubicBezTo>
                    <a:cubicBezTo>
                      <a:pt x="722" y="2757"/>
                      <a:pt x="736" y="2757"/>
                      <a:pt x="745" y="2754"/>
                    </a:cubicBezTo>
                    <a:cubicBezTo>
                      <a:pt x="829" y="2735"/>
                      <a:pt x="883" y="2654"/>
                      <a:pt x="864" y="2569"/>
                    </a:cubicBezTo>
                    <a:cubicBezTo>
                      <a:pt x="847" y="2496"/>
                      <a:pt x="785" y="2446"/>
                      <a:pt x="714" y="2446"/>
                    </a:cubicBezTo>
                    <a:close/>
                    <a:moveTo>
                      <a:pt x="983" y="3669"/>
                    </a:moveTo>
                    <a:cubicBezTo>
                      <a:pt x="972" y="3669"/>
                      <a:pt x="960" y="3670"/>
                      <a:pt x="949" y="3673"/>
                    </a:cubicBezTo>
                    <a:cubicBezTo>
                      <a:pt x="864" y="3691"/>
                      <a:pt x="810" y="3775"/>
                      <a:pt x="829" y="3860"/>
                    </a:cubicBezTo>
                    <a:cubicBezTo>
                      <a:pt x="846" y="3932"/>
                      <a:pt x="912" y="3981"/>
                      <a:pt x="983" y="3982"/>
                    </a:cubicBezTo>
                    <a:cubicBezTo>
                      <a:pt x="991" y="3982"/>
                      <a:pt x="1006" y="3982"/>
                      <a:pt x="1018" y="3979"/>
                    </a:cubicBezTo>
                    <a:cubicBezTo>
                      <a:pt x="1100" y="3961"/>
                      <a:pt x="1156" y="3876"/>
                      <a:pt x="1137" y="3792"/>
                    </a:cubicBezTo>
                    <a:cubicBezTo>
                      <a:pt x="1121" y="3719"/>
                      <a:pt x="1056" y="3669"/>
                      <a:pt x="983" y="3669"/>
                    </a:cubicBezTo>
                    <a:close/>
                    <a:moveTo>
                      <a:pt x="1255" y="4893"/>
                    </a:moveTo>
                    <a:cubicBezTo>
                      <a:pt x="1243" y="4893"/>
                      <a:pt x="1231" y="4895"/>
                      <a:pt x="1219" y="4897"/>
                    </a:cubicBezTo>
                    <a:cubicBezTo>
                      <a:pt x="1133" y="4917"/>
                      <a:pt x="1080" y="4996"/>
                      <a:pt x="1100" y="5082"/>
                    </a:cubicBezTo>
                    <a:cubicBezTo>
                      <a:pt x="1114" y="5156"/>
                      <a:pt x="1181" y="5207"/>
                      <a:pt x="1252" y="5207"/>
                    </a:cubicBezTo>
                    <a:cubicBezTo>
                      <a:pt x="1264" y="5207"/>
                      <a:pt x="1275" y="5204"/>
                      <a:pt x="1287" y="5201"/>
                    </a:cubicBezTo>
                    <a:cubicBezTo>
                      <a:pt x="1371" y="5181"/>
                      <a:pt x="1425" y="5101"/>
                      <a:pt x="1406" y="5017"/>
                    </a:cubicBezTo>
                    <a:cubicBezTo>
                      <a:pt x="1391" y="4943"/>
                      <a:pt x="1326" y="4893"/>
                      <a:pt x="1255" y="4893"/>
                    </a:cubicBezTo>
                    <a:close/>
                    <a:moveTo>
                      <a:pt x="1524" y="6112"/>
                    </a:moveTo>
                    <a:cubicBezTo>
                      <a:pt x="1513" y="6112"/>
                      <a:pt x="1502" y="6114"/>
                      <a:pt x="1491" y="6116"/>
                    </a:cubicBezTo>
                    <a:cubicBezTo>
                      <a:pt x="1404" y="6134"/>
                      <a:pt x="1352" y="6220"/>
                      <a:pt x="1371" y="6304"/>
                    </a:cubicBezTo>
                    <a:cubicBezTo>
                      <a:pt x="1387" y="6376"/>
                      <a:pt x="1448" y="6426"/>
                      <a:pt x="1518" y="6426"/>
                    </a:cubicBezTo>
                    <a:cubicBezTo>
                      <a:pt x="1520" y="6426"/>
                      <a:pt x="1521" y="6426"/>
                      <a:pt x="1523" y="6426"/>
                    </a:cubicBezTo>
                    <a:cubicBezTo>
                      <a:pt x="1535" y="6426"/>
                      <a:pt x="1548" y="6426"/>
                      <a:pt x="1556" y="6424"/>
                    </a:cubicBezTo>
                    <a:cubicBezTo>
                      <a:pt x="1642" y="6406"/>
                      <a:pt x="1696" y="6321"/>
                      <a:pt x="1675" y="6235"/>
                    </a:cubicBezTo>
                    <a:cubicBezTo>
                      <a:pt x="1659" y="6162"/>
                      <a:pt x="1594" y="6112"/>
                      <a:pt x="1524" y="6112"/>
                    </a:cubicBezTo>
                    <a:close/>
                    <a:moveTo>
                      <a:pt x="1795" y="7338"/>
                    </a:moveTo>
                    <a:cubicBezTo>
                      <a:pt x="1784" y="7338"/>
                      <a:pt x="1773" y="7340"/>
                      <a:pt x="1761" y="7342"/>
                    </a:cubicBezTo>
                    <a:cubicBezTo>
                      <a:pt x="1675" y="7360"/>
                      <a:pt x="1622" y="7445"/>
                      <a:pt x="1642" y="7530"/>
                    </a:cubicBezTo>
                    <a:cubicBezTo>
                      <a:pt x="1656" y="7602"/>
                      <a:pt x="1722" y="7652"/>
                      <a:pt x="1794" y="7652"/>
                    </a:cubicBezTo>
                    <a:cubicBezTo>
                      <a:pt x="1804" y="7652"/>
                      <a:pt x="1817" y="7650"/>
                      <a:pt x="1829" y="7650"/>
                    </a:cubicBezTo>
                    <a:cubicBezTo>
                      <a:pt x="1911" y="7632"/>
                      <a:pt x="1965" y="7546"/>
                      <a:pt x="1946" y="7461"/>
                    </a:cubicBezTo>
                    <a:cubicBezTo>
                      <a:pt x="1928" y="7388"/>
                      <a:pt x="1866" y="7338"/>
                      <a:pt x="1795" y="7338"/>
                    </a:cubicBezTo>
                    <a:close/>
                    <a:moveTo>
                      <a:pt x="2066" y="8563"/>
                    </a:moveTo>
                    <a:cubicBezTo>
                      <a:pt x="2054" y="8563"/>
                      <a:pt x="2042" y="8564"/>
                      <a:pt x="2030" y="8567"/>
                    </a:cubicBezTo>
                    <a:cubicBezTo>
                      <a:pt x="1946" y="8581"/>
                      <a:pt x="1892" y="8666"/>
                      <a:pt x="1911" y="8752"/>
                    </a:cubicBezTo>
                    <a:cubicBezTo>
                      <a:pt x="1925" y="8823"/>
                      <a:pt x="1991" y="8873"/>
                      <a:pt x="2065" y="8873"/>
                    </a:cubicBezTo>
                    <a:cubicBezTo>
                      <a:pt x="2073" y="8873"/>
                      <a:pt x="2086" y="8873"/>
                      <a:pt x="2098" y="8871"/>
                    </a:cubicBezTo>
                    <a:cubicBezTo>
                      <a:pt x="2184" y="8850"/>
                      <a:pt x="2238" y="8767"/>
                      <a:pt x="2217" y="8686"/>
                    </a:cubicBezTo>
                    <a:cubicBezTo>
                      <a:pt x="2202" y="8613"/>
                      <a:pt x="2138" y="8563"/>
                      <a:pt x="2066" y="8563"/>
                    </a:cubicBezTo>
                    <a:close/>
                    <a:moveTo>
                      <a:pt x="2336" y="9784"/>
                    </a:moveTo>
                    <a:cubicBezTo>
                      <a:pt x="2324" y="9784"/>
                      <a:pt x="2312" y="9785"/>
                      <a:pt x="2301" y="9788"/>
                    </a:cubicBezTo>
                    <a:cubicBezTo>
                      <a:pt x="2214" y="9806"/>
                      <a:pt x="2163" y="9891"/>
                      <a:pt x="2179" y="9975"/>
                    </a:cubicBezTo>
                    <a:cubicBezTo>
                      <a:pt x="2198" y="10047"/>
                      <a:pt x="2261" y="10098"/>
                      <a:pt x="2333" y="10098"/>
                    </a:cubicBezTo>
                    <a:cubicBezTo>
                      <a:pt x="2345" y="10098"/>
                      <a:pt x="2354" y="10094"/>
                      <a:pt x="2366" y="10094"/>
                    </a:cubicBezTo>
                    <a:cubicBezTo>
                      <a:pt x="2452" y="10076"/>
                      <a:pt x="2506" y="9992"/>
                      <a:pt x="2485" y="9907"/>
                    </a:cubicBezTo>
                    <a:cubicBezTo>
                      <a:pt x="2469" y="9834"/>
                      <a:pt x="2405" y="9784"/>
                      <a:pt x="2336" y="9784"/>
                    </a:cubicBezTo>
                    <a:close/>
                    <a:moveTo>
                      <a:pt x="2605" y="11008"/>
                    </a:moveTo>
                    <a:cubicBezTo>
                      <a:pt x="2594" y="11008"/>
                      <a:pt x="2583" y="11009"/>
                      <a:pt x="2571" y="11012"/>
                    </a:cubicBezTo>
                    <a:cubicBezTo>
                      <a:pt x="2485" y="11031"/>
                      <a:pt x="2432" y="11112"/>
                      <a:pt x="2452" y="11196"/>
                    </a:cubicBezTo>
                    <a:cubicBezTo>
                      <a:pt x="2468" y="11271"/>
                      <a:pt x="2531" y="11319"/>
                      <a:pt x="2602" y="11319"/>
                    </a:cubicBezTo>
                    <a:cubicBezTo>
                      <a:pt x="2614" y="11319"/>
                      <a:pt x="2627" y="11319"/>
                      <a:pt x="2637" y="11315"/>
                    </a:cubicBezTo>
                    <a:cubicBezTo>
                      <a:pt x="2721" y="11296"/>
                      <a:pt x="2775" y="11215"/>
                      <a:pt x="2756" y="11131"/>
                    </a:cubicBezTo>
                    <a:cubicBezTo>
                      <a:pt x="2738" y="11058"/>
                      <a:pt x="2676" y="11008"/>
                      <a:pt x="2605" y="11008"/>
                    </a:cubicBezTo>
                    <a:close/>
                    <a:moveTo>
                      <a:pt x="2875" y="12229"/>
                    </a:moveTo>
                    <a:cubicBezTo>
                      <a:pt x="2864" y="12229"/>
                      <a:pt x="2852" y="12230"/>
                      <a:pt x="2840" y="12233"/>
                    </a:cubicBezTo>
                    <a:cubicBezTo>
                      <a:pt x="2756" y="12251"/>
                      <a:pt x="2702" y="12335"/>
                      <a:pt x="2721" y="12421"/>
                    </a:cubicBezTo>
                    <a:cubicBezTo>
                      <a:pt x="2738" y="12493"/>
                      <a:pt x="2804" y="12543"/>
                      <a:pt x="2875" y="12543"/>
                    </a:cubicBezTo>
                    <a:cubicBezTo>
                      <a:pt x="2883" y="12543"/>
                      <a:pt x="2896" y="12543"/>
                      <a:pt x="2908" y="12540"/>
                    </a:cubicBezTo>
                    <a:cubicBezTo>
                      <a:pt x="2994" y="12522"/>
                      <a:pt x="3047" y="12437"/>
                      <a:pt x="3028" y="12352"/>
                    </a:cubicBezTo>
                    <a:cubicBezTo>
                      <a:pt x="3012" y="12279"/>
                      <a:pt x="2947" y="12229"/>
                      <a:pt x="2875" y="12229"/>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79" name="Google Shape;1130;p41"/>
              <p:cNvSpPr/>
              <p:nvPr/>
            </p:nvSpPr>
            <p:spPr>
              <a:xfrm>
                <a:off x="1636400" y="3959650"/>
                <a:ext cx="55950" cy="221800"/>
              </a:xfrm>
              <a:custGeom>
                <a:avLst/>
                <a:ahLst/>
                <a:rect l="l" t="t" r="r" b="b"/>
                <a:pathLst>
                  <a:path w="2238" h="8872" extrusionOk="0">
                    <a:moveTo>
                      <a:pt x="174" y="1"/>
                    </a:moveTo>
                    <a:cubicBezTo>
                      <a:pt x="163" y="1"/>
                      <a:pt x="151" y="2"/>
                      <a:pt x="139" y="4"/>
                    </a:cubicBezTo>
                    <a:cubicBezTo>
                      <a:pt x="54" y="23"/>
                      <a:pt x="0" y="104"/>
                      <a:pt x="20" y="189"/>
                    </a:cubicBezTo>
                    <a:cubicBezTo>
                      <a:pt x="36" y="264"/>
                      <a:pt x="101" y="312"/>
                      <a:pt x="173" y="312"/>
                    </a:cubicBezTo>
                    <a:cubicBezTo>
                      <a:pt x="182" y="312"/>
                      <a:pt x="195" y="312"/>
                      <a:pt x="207" y="308"/>
                    </a:cubicBezTo>
                    <a:cubicBezTo>
                      <a:pt x="292" y="289"/>
                      <a:pt x="346" y="209"/>
                      <a:pt x="326" y="124"/>
                    </a:cubicBezTo>
                    <a:cubicBezTo>
                      <a:pt x="311" y="50"/>
                      <a:pt x="246" y="1"/>
                      <a:pt x="174" y="1"/>
                    </a:cubicBezTo>
                    <a:close/>
                    <a:moveTo>
                      <a:pt x="443" y="1222"/>
                    </a:moveTo>
                    <a:cubicBezTo>
                      <a:pt x="432" y="1222"/>
                      <a:pt x="420" y="1223"/>
                      <a:pt x="409" y="1226"/>
                    </a:cubicBezTo>
                    <a:cubicBezTo>
                      <a:pt x="324" y="1243"/>
                      <a:pt x="270" y="1329"/>
                      <a:pt x="290" y="1414"/>
                    </a:cubicBezTo>
                    <a:cubicBezTo>
                      <a:pt x="306" y="1485"/>
                      <a:pt x="372" y="1535"/>
                      <a:pt x="443" y="1535"/>
                    </a:cubicBezTo>
                    <a:cubicBezTo>
                      <a:pt x="455" y="1535"/>
                      <a:pt x="465" y="1535"/>
                      <a:pt x="477" y="1533"/>
                    </a:cubicBezTo>
                    <a:cubicBezTo>
                      <a:pt x="562" y="1515"/>
                      <a:pt x="616" y="1430"/>
                      <a:pt x="596" y="1345"/>
                    </a:cubicBezTo>
                    <a:cubicBezTo>
                      <a:pt x="580" y="1272"/>
                      <a:pt x="515" y="1222"/>
                      <a:pt x="443" y="1222"/>
                    </a:cubicBezTo>
                    <a:close/>
                    <a:moveTo>
                      <a:pt x="716" y="2446"/>
                    </a:moveTo>
                    <a:cubicBezTo>
                      <a:pt x="705" y="2446"/>
                      <a:pt x="693" y="2448"/>
                      <a:pt x="682" y="2450"/>
                    </a:cubicBezTo>
                    <a:cubicBezTo>
                      <a:pt x="596" y="2469"/>
                      <a:pt x="542" y="2550"/>
                      <a:pt x="562" y="2635"/>
                    </a:cubicBezTo>
                    <a:cubicBezTo>
                      <a:pt x="578" y="2709"/>
                      <a:pt x="641" y="2760"/>
                      <a:pt x="713" y="2760"/>
                    </a:cubicBezTo>
                    <a:cubicBezTo>
                      <a:pt x="724" y="2760"/>
                      <a:pt x="738" y="2756"/>
                      <a:pt x="747" y="2754"/>
                    </a:cubicBezTo>
                    <a:cubicBezTo>
                      <a:pt x="832" y="2735"/>
                      <a:pt x="885" y="2654"/>
                      <a:pt x="866" y="2569"/>
                    </a:cubicBezTo>
                    <a:cubicBezTo>
                      <a:pt x="849" y="2496"/>
                      <a:pt x="787" y="2446"/>
                      <a:pt x="716" y="2446"/>
                    </a:cubicBezTo>
                    <a:close/>
                    <a:moveTo>
                      <a:pt x="986" y="3668"/>
                    </a:moveTo>
                    <a:cubicBezTo>
                      <a:pt x="974" y="3668"/>
                      <a:pt x="962" y="3669"/>
                      <a:pt x="951" y="3671"/>
                    </a:cubicBezTo>
                    <a:cubicBezTo>
                      <a:pt x="866" y="3689"/>
                      <a:pt x="813" y="3774"/>
                      <a:pt x="832" y="3859"/>
                    </a:cubicBezTo>
                    <a:cubicBezTo>
                      <a:pt x="846" y="3930"/>
                      <a:pt x="914" y="3981"/>
                      <a:pt x="985" y="3981"/>
                    </a:cubicBezTo>
                    <a:cubicBezTo>
                      <a:pt x="994" y="3981"/>
                      <a:pt x="1007" y="3981"/>
                      <a:pt x="1016" y="3978"/>
                    </a:cubicBezTo>
                    <a:cubicBezTo>
                      <a:pt x="1104" y="3960"/>
                      <a:pt x="1153" y="3875"/>
                      <a:pt x="1138" y="3791"/>
                    </a:cubicBezTo>
                    <a:cubicBezTo>
                      <a:pt x="1122" y="3717"/>
                      <a:pt x="1058" y="3668"/>
                      <a:pt x="986" y="3668"/>
                    </a:cubicBezTo>
                    <a:close/>
                    <a:moveTo>
                      <a:pt x="1255" y="4891"/>
                    </a:moveTo>
                    <a:cubicBezTo>
                      <a:pt x="1243" y="4891"/>
                      <a:pt x="1232" y="4892"/>
                      <a:pt x="1220" y="4895"/>
                    </a:cubicBezTo>
                    <a:cubicBezTo>
                      <a:pt x="1135" y="4913"/>
                      <a:pt x="1082" y="4999"/>
                      <a:pt x="1101" y="5083"/>
                    </a:cubicBezTo>
                    <a:cubicBezTo>
                      <a:pt x="1116" y="5155"/>
                      <a:pt x="1182" y="5205"/>
                      <a:pt x="1255" y="5205"/>
                    </a:cubicBezTo>
                    <a:cubicBezTo>
                      <a:pt x="1263" y="5205"/>
                      <a:pt x="1277" y="5202"/>
                      <a:pt x="1289" y="5202"/>
                    </a:cubicBezTo>
                    <a:cubicBezTo>
                      <a:pt x="1374" y="5185"/>
                      <a:pt x="1427" y="5100"/>
                      <a:pt x="1408" y="5014"/>
                    </a:cubicBezTo>
                    <a:cubicBezTo>
                      <a:pt x="1393" y="4941"/>
                      <a:pt x="1327" y="4891"/>
                      <a:pt x="1255" y="4891"/>
                    </a:cubicBezTo>
                    <a:close/>
                    <a:moveTo>
                      <a:pt x="1527" y="6116"/>
                    </a:moveTo>
                    <a:cubicBezTo>
                      <a:pt x="1516" y="6116"/>
                      <a:pt x="1504" y="6117"/>
                      <a:pt x="1493" y="6120"/>
                    </a:cubicBezTo>
                    <a:cubicBezTo>
                      <a:pt x="1408" y="6134"/>
                      <a:pt x="1356" y="6220"/>
                      <a:pt x="1370" y="6304"/>
                    </a:cubicBezTo>
                    <a:cubicBezTo>
                      <a:pt x="1388" y="6376"/>
                      <a:pt x="1451" y="6426"/>
                      <a:pt x="1524" y="6426"/>
                    </a:cubicBezTo>
                    <a:cubicBezTo>
                      <a:pt x="1536" y="6426"/>
                      <a:pt x="1546" y="6426"/>
                      <a:pt x="1558" y="6424"/>
                    </a:cubicBezTo>
                    <a:cubicBezTo>
                      <a:pt x="1643" y="6405"/>
                      <a:pt x="1697" y="6321"/>
                      <a:pt x="1678" y="6239"/>
                    </a:cubicBezTo>
                    <a:cubicBezTo>
                      <a:pt x="1661" y="6166"/>
                      <a:pt x="1598" y="6116"/>
                      <a:pt x="1527" y="6116"/>
                    </a:cubicBezTo>
                    <a:close/>
                    <a:moveTo>
                      <a:pt x="1795" y="7337"/>
                    </a:moveTo>
                    <a:cubicBezTo>
                      <a:pt x="1784" y="7337"/>
                      <a:pt x="1772" y="7338"/>
                      <a:pt x="1761" y="7341"/>
                    </a:cubicBezTo>
                    <a:cubicBezTo>
                      <a:pt x="1676" y="7359"/>
                      <a:pt x="1623" y="7443"/>
                      <a:pt x="1642" y="7528"/>
                    </a:cubicBezTo>
                    <a:cubicBezTo>
                      <a:pt x="1658" y="7599"/>
                      <a:pt x="1724" y="7651"/>
                      <a:pt x="1792" y="7651"/>
                    </a:cubicBezTo>
                    <a:cubicBezTo>
                      <a:pt x="1804" y="7651"/>
                      <a:pt x="1817" y="7651"/>
                      <a:pt x="1826" y="7647"/>
                    </a:cubicBezTo>
                    <a:cubicBezTo>
                      <a:pt x="1911" y="7629"/>
                      <a:pt x="1965" y="7545"/>
                      <a:pt x="1946" y="7460"/>
                    </a:cubicBezTo>
                    <a:cubicBezTo>
                      <a:pt x="1929" y="7387"/>
                      <a:pt x="1866" y="7337"/>
                      <a:pt x="1795" y="7337"/>
                    </a:cubicBezTo>
                    <a:close/>
                    <a:moveTo>
                      <a:pt x="2065" y="8561"/>
                    </a:moveTo>
                    <a:cubicBezTo>
                      <a:pt x="2053" y="8561"/>
                      <a:pt x="2042" y="8562"/>
                      <a:pt x="2030" y="8565"/>
                    </a:cubicBezTo>
                    <a:cubicBezTo>
                      <a:pt x="1946" y="8585"/>
                      <a:pt x="1892" y="8665"/>
                      <a:pt x="1911" y="8749"/>
                    </a:cubicBezTo>
                    <a:cubicBezTo>
                      <a:pt x="1928" y="8821"/>
                      <a:pt x="1993" y="8872"/>
                      <a:pt x="2065" y="8872"/>
                    </a:cubicBezTo>
                    <a:cubicBezTo>
                      <a:pt x="2073" y="8872"/>
                      <a:pt x="2087" y="8872"/>
                      <a:pt x="2099" y="8868"/>
                    </a:cubicBezTo>
                    <a:cubicBezTo>
                      <a:pt x="2184" y="8849"/>
                      <a:pt x="2237" y="8769"/>
                      <a:pt x="2218" y="8684"/>
                    </a:cubicBezTo>
                    <a:cubicBezTo>
                      <a:pt x="2201" y="8611"/>
                      <a:pt x="2136" y="8561"/>
                      <a:pt x="2065" y="856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80" name="Google Shape;1131;p41"/>
              <p:cNvSpPr/>
              <p:nvPr/>
            </p:nvSpPr>
            <p:spPr>
              <a:xfrm>
                <a:off x="1712775" y="3807575"/>
                <a:ext cx="103175" cy="435875"/>
              </a:xfrm>
              <a:custGeom>
                <a:avLst/>
                <a:ahLst/>
                <a:rect l="l" t="t" r="r" b="b"/>
                <a:pathLst>
                  <a:path w="4127" h="17435" extrusionOk="0">
                    <a:moveTo>
                      <a:pt x="175" y="0"/>
                    </a:moveTo>
                    <a:cubicBezTo>
                      <a:pt x="163" y="0"/>
                      <a:pt x="152" y="2"/>
                      <a:pt x="140" y="4"/>
                    </a:cubicBezTo>
                    <a:cubicBezTo>
                      <a:pt x="55" y="22"/>
                      <a:pt x="1" y="107"/>
                      <a:pt x="21" y="192"/>
                    </a:cubicBezTo>
                    <a:cubicBezTo>
                      <a:pt x="37" y="264"/>
                      <a:pt x="100" y="314"/>
                      <a:pt x="171" y="314"/>
                    </a:cubicBezTo>
                    <a:cubicBezTo>
                      <a:pt x="183" y="314"/>
                      <a:pt x="196" y="314"/>
                      <a:pt x="206" y="312"/>
                    </a:cubicBezTo>
                    <a:cubicBezTo>
                      <a:pt x="290" y="291"/>
                      <a:pt x="344" y="208"/>
                      <a:pt x="325" y="123"/>
                    </a:cubicBezTo>
                    <a:cubicBezTo>
                      <a:pt x="308" y="50"/>
                      <a:pt x="246" y="0"/>
                      <a:pt x="175" y="0"/>
                    </a:cubicBezTo>
                    <a:close/>
                    <a:moveTo>
                      <a:pt x="446" y="1225"/>
                    </a:moveTo>
                    <a:cubicBezTo>
                      <a:pt x="434" y="1225"/>
                      <a:pt x="422" y="1226"/>
                      <a:pt x="410" y="1229"/>
                    </a:cubicBezTo>
                    <a:cubicBezTo>
                      <a:pt x="325" y="1248"/>
                      <a:pt x="271" y="1328"/>
                      <a:pt x="290" y="1414"/>
                    </a:cubicBezTo>
                    <a:cubicBezTo>
                      <a:pt x="307" y="1487"/>
                      <a:pt x="373" y="1535"/>
                      <a:pt x="444" y="1535"/>
                    </a:cubicBezTo>
                    <a:cubicBezTo>
                      <a:pt x="452" y="1535"/>
                      <a:pt x="466" y="1535"/>
                      <a:pt x="478" y="1533"/>
                    </a:cubicBezTo>
                    <a:cubicBezTo>
                      <a:pt x="563" y="1512"/>
                      <a:pt x="613" y="1433"/>
                      <a:pt x="597" y="1348"/>
                    </a:cubicBezTo>
                    <a:cubicBezTo>
                      <a:pt x="581" y="1274"/>
                      <a:pt x="517" y="1225"/>
                      <a:pt x="446" y="1225"/>
                    </a:cubicBezTo>
                    <a:close/>
                    <a:moveTo>
                      <a:pt x="713" y="2445"/>
                    </a:moveTo>
                    <a:cubicBezTo>
                      <a:pt x="702" y="2445"/>
                      <a:pt x="690" y="2446"/>
                      <a:pt x="679" y="2449"/>
                    </a:cubicBezTo>
                    <a:cubicBezTo>
                      <a:pt x="594" y="2468"/>
                      <a:pt x="541" y="2553"/>
                      <a:pt x="560" y="2637"/>
                    </a:cubicBezTo>
                    <a:cubicBezTo>
                      <a:pt x="576" y="2709"/>
                      <a:pt x="642" y="2760"/>
                      <a:pt x="713" y="2760"/>
                    </a:cubicBezTo>
                    <a:cubicBezTo>
                      <a:pt x="725" y="2760"/>
                      <a:pt x="736" y="2760"/>
                      <a:pt x="748" y="2756"/>
                    </a:cubicBezTo>
                    <a:cubicBezTo>
                      <a:pt x="833" y="2738"/>
                      <a:pt x="886" y="2654"/>
                      <a:pt x="867" y="2568"/>
                    </a:cubicBezTo>
                    <a:cubicBezTo>
                      <a:pt x="852" y="2495"/>
                      <a:pt x="786" y="2445"/>
                      <a:pt x="713" y="2445"/>
                    </a:cubicBezTo>
                    <a:close/>
                    <a:moveTo>
                      <a:pt x="986" y="3670"/>
                    </a:moveTo>
                    <a:cubicBezTo>
                      <a:pt x="975" y="3670"/>
                      <a:pt x="963" y="3671"/>
                      <a:pt x="952" y="3674"/>
                    </a:cubicBezTo>
                    <a:cubicBezTo>
                      <a:pt x="867" y="3693"/>
                      <a:pt x="813" y="3774"/>
                      <a:pt x="833" y="3858"/>
                    </a:cubicBezTo>
                    <a:cubicBezTo>
                      <a:pt x="849" y="3932"/>
                      <a:pt x="911" y="3981"/>
                      <a:pt x="983" y="3981"/>
                    </a:cubicBezTo>
                    <a:cubicBezTo>
                      <a:pt x="995" y="3981"/>
                      <a:pt x="1005" y="3981"/>
                      <a:pt x="1017" y="3977"/>
                    </a:cubicBezTo>
                    <a:cubicBezTo>
                      <a:pt x="1102" y="3958"/>
                      <a:pt x="1155" y="3877"/>
                      <a:pt x="1136" y="3793"/>
                    </a:cubicBezTo>
                    <a:cubicBezTo>
                      <a:pt x="1120" y="3720"/>
                      <a:pt x="1057" y="3670"/>
                      <a:pt x="986" y="3670"/>
                    </a:cubicBezTo>
                    <a:close/>
                    <a:moveTo>
                      <a:pt x="1249" y="4892"/>
                    </a:moveTo>
                    <a:cubicBezTo>
                      <a:pt x="1240" y="4892"/>
                      <a:pt x="1230" y="4893"/>
                      <a:pt x="1221" y="4895"/>
                    </a:cubicBezTo>
                    <a:cubicBezTo>
                      <a:pt x="1136" y="4913"/>
                      <a:pt x="1083" y="4997"/>
                      <a:pt x="1102" y="5083"/>
                    </a:cubicBezTo>
                    <a:cubicBezTo>
                      <a:pt x="1117" y="5153"/>
                      <a:pt x="1179" y="5205"/>
                      <a:pt x="1252" y="5205"/>
                    </a:cubicBezTo>
                    <a:cubicBezTo>
                      <a:pt x="1264" y="5205"/>
                      <a:pt x="1278" y="5205"/>
                      <a:pt x="1286" y="5202"/>
                    </a:cubicBezTo>
                    <a:cubicBezTo>
                      <a:pt x="1371" y="5183"/>
                      <a:pt x="1425" y="5099"/>
                      <a:pt x="1406" y="5014"/>
                    </a:cubicBezTo>
                    <a:cubicBezTo>
                      <a:pt x="1389" y="4941"/>
                      <a:pt x="1323" y="4892"/>
                      <a:pt x="1249" y="4892"/>
                    </a:cubicBezTo>
                    <a:close/>
                    <a:moveTo>
                      <a:pt x="1527" y="6115"/>
                    </a:moveTo>
                    <a:cubicBezTo>
                      <a:pt x="1515" y="6115"/>
                      <a:pt x="1502" y="6117"/>
                      <a:pt x="1490" y="6120"/>
                    </a:cubicBezTo>
                    <a:cubicBezTo>
                      <a:pt x="1406" y="6137"/>
                      <a:pt x="1352" y="6222"/>
                      <a:pt x="1371" y="6307"/>
                    </a:cubicBezTo>
                    <a:cubicBezTo>
                      <a:pt x="1387" y="6378"/>
                      <a:pt x="1452" y="6429"/>
                      <a:pt x="1525" y="6429"/>
                    </a:cubicBezTo>
                    <a:cubicBezTo>
                      <a:pt x="1537" y="6429"/>
                      <a:pt x="1547" y="6426"/>
                      <a:pt x="1559" y="6426"/>
                    </a:cubicBezTo>
                    <a:cubicBezTo>
                      <a:pt x="1644" y="6408"/>
                      <a:pt x="1698" y="6323"/>
                      <a:pt x="1678" y="6239"/>
                    </a:cubicBezTo>
                    <a:cubicBezTo>
                      <a:pt x="1663" y="6165"/>
                      <a:pt x="1599" y="6115"/>
                      <a:pt x="1527" y="6115"/>
                    </a:cubicBezTo>
                    <a:close/>
                    <a:moveTo>
                      <a:pt x="1795" y="7339"/>
                    </a:moveTo>
                    <a:cubicBezTo>
                      <a:pt x="1784" y="7339"/>
                      <a:pt x="1773" y="7340"/>
                      <a:pt x="1762" y="7343"/>
                    </a:cubicBezTo>
                    <a:cubicBezTo>
                      <a:pt x="1674" y="7362"/>
                      <a:pt x="1620" y="7443"/>
                      <a:pt x="1639" y="7528"/>
                    </a:cubicBezTo>
                    <a:cubicBezTo>
                      <a:pt x="1659" y="7599"/>
                      <a:pt x="1721" y="7650"/>
                      <a:pt x="1793" y="7650"/>
                    </a:cubicBezTo>
                    <a:cubicBezTo>
                      <a:pt x="1805" y="7650"/>
                      <a:pt x="1815" y="7650"/>
                      <a:pt x="1827" y="7647"/>
                    </a:cubicBezTo>
                    <a:cubicBezTo>
                      <a:pt x="1912" y="7628"/>
                      <a:pt x="1966" y="7544"/>
                      <a:pt x="1947" y="7462"/>
                    </a:cubicBezTo>
                    <a:cubicBezTo>
                      <a:pt x="1930" y="7389"/>
                      <a:pt x="1866" y="7339"/>
                      <a:pt x="1795" y="7339"/>
                    </a:cubicBezTo>
                    <a:close/>
                    <a:moveTo>
                      <a:pt x="2065" y="8560"/>
                    </a:moveTo>
                    <a:cubicBezTo>
                      <a:pt x="2054" y="8560"/>
                      <a:pt x="2043" y="8562"/>
                      <a:pt x="2031" y="8564"/>
                    </a:cubicBezTo>
                    <a:cubicBezTo>
                      <a:pt x="1947" y="8582"/>
                      <a:pt x="1893" y="8667"/>
                      <a:pt x="1912" y="8753"/>
                    </a:cubicBezTo>
                    <a:cubicBezTo>
                      <a:pt x="1929" y="8824"/>
                      <a:pt x="1994" y="8874"/>
                      <a:pt x="2066" y="8874"/>
                    </a:cubicBezTo>
                    <a:cubicBezTo>
                      <a:pt x="2074" y="8874"/>
                      <a:pt x="2088" y="8874"/>
                      <a:pt x="2097" y="8872"/>
                    </a:cubicBezTo>
                    <a:cubicBezTo>
                      <a:pt x="2181" y="8854"/>
                      <a:pt x="2235" y="8768"/>
                      <a:pt x="2216" y="8683"/>
                    </a:cubicBezTo>
                    <a:cubicBezTo>
                      <a:pt x="2199" y="8610"/>
                      <a:pt x="2137" y="8560"/>
                      <a:pt x="2065" y="8560"/>
                    </a:cubicBezTo>
                    <a:close/>
                    <a:moveTo>
                      <a:pt x="2337" y="9785"/>
                    </a:moveTo>
                    <a:cubicBezTo>
                      <a:pt x="2325" y="9785"/>
                      <a:pt x="2313" y="9786"/>
                      <a:pt x="2300" y="9789"/>
                    </a:cubicBezTo>
                    <a:cubicBezTo>
                      <a:pt x="2216" y="9808"/>
                      <a:pt x="2162" y="9891"/>
                      <a:pt x="2181" y="9974"/>
                    </a:cubicBezTo>
                    <a:cubicBezTo>
                      <a:pt x="2198" y="10048"/>
                      <a:pt x="2263" y="10099"/>
                      <a:pt x="2335" y="10099"/>
                    </a:cubicBezTo>
                    <a:cubicBezTo>
                      <a:pt x="2344" y="10099"/>
                      <a:pt x="2358" y="10095"/>
                      <a:pt x="2366" y="10093"/>
                    </a:cubicBezTo>
                    <a:cubicBezTo>
                      <a:pt x="2454" y="10073"/>
                      <a:pt x="2508" y="9993"/>
                      <a:pt x="2485" y="9908"/>
                    </a:cubicBezTo>
                    <a:cubicBezTo>
                      <a:pt x="2473" y="9835"/>
                      <a:pt x="2409" y="9785"/>
                      <a:pt x="2337" y="9785"/>
                    </a:cubicBezTo>
                    <a:close/>
                    <a:moveTo>
                      <a:pt x="2607" y="11006"/>
                    </a:moveTo>
                    <a:cubicBezTo>
                      <a:pt x="2595" y="11006"/>
                      <a:pt x="2583" y="11007"/>
                      <a:pt x="2571" y="11010"/>
                    </a:cubicBezTo>
                    <a:cubicBezTo>
                      <a:pt x="2485" y="11028"/>
                      <a:pt x="2431" y="11113"/>
                      <a:pt x="2452" y="11197"/>
                    </a:cubicBezTo>
                    <a:cubicBezTo>
                      <a:pt x="2467" y="11269"/>
                      <a:pt x="2533" y="11320"/>
                      <a:pt x="2604" y="11320"/>
                    </a:cubicBezTo>
                    <a:cubicBezTo>
                      <a:pt x="2614" y="11320"/>
                      <a:pt x="2627" y="11320"/>
                      <a:pt x="2639" y="11316"/>
                    </a:cubicBezTo>
                    <a:cubicBezTo>
                      <a:pt x="2723" y="11299"/>
                      <a:pt x="2777" y="11214"/>
                      <a:pt x="2758" y="11129"/>
                    </a:cubicBezTo>
                    <a:cubicBezTo>
                      <a:pt x="2741" y="11056"/>
                      <a:pt x="2678" y="11006"/>
                      <a:pt x="2607" y="11006"/>
                    </a:cubicBezTo>
                    <a:close/>
                    <a:moveTo>
                      <a:pt x="2877" y="12230"/>
                    </a:moveTo>
                    <a:cubicBezTo>
                      <a:pt x="2866" y="12230"/>
                      <a:pt x="2854" y="12231"/>
                      <a:pt x="2842" y="12234"/>
                    </a:cubicBezTo>
                    <a:cubicBezTo>
                      <a:pt x="2755" y="12252"/>
                      <a:pt x="2704" y="12336"/>
                      <a:pt x="2723" y="12422"/>
                    </a:cubicBezTo>
                    <a:cubicBezTo>
                      <a:pt x="2739" y="12493"/>
                      <a:pt x="2801" y="12544"/>
                      <a:pt x="2875" y="12544"/>
                    </a:cubicBezTo>
                    <a:cubicBezTo>
                      <a:pt x="2887" y="12544"/>
                      <a:pt x="2900" y="12541"/>
                      <a:pt x="2908" y="12541"/>
                    </a:cubicBezTo>
                    <a:cubicBezTo>
                      <a:pt x="2994" y="12518"/>
                      <a:pt x="3047" y="12437"/>
                      <a:pt x="3027" y="12353"/>
                    </a:cubicBezTo>
                    <a:cubicBezTo>
                      <a:pt x="3011" y="12280"/>
                      <a:pt x="2949" y="12230"/>
                      <a:pt x="2877" y="12230"/>
                    </a:cubicBezTo>
                    <a:close/>
                    <a:moveTo>
                      <a:pt x="3141" y="13453"/>
                    </a:moveTo>
                    <a:cubicBezTo>
                      <a:pt x="3132" y="13453"/>
                      <a:pt x="3122" y="13453"/>
                      <a:pt x="3113" y="13455"/>
                    </a:cubicBezTo>
                    <a:cubicBezTo>
                      <a:pt x="3027" y="13478"/>
                      <a:pt x="2973" y="13557"/>
                      <a:pt x="2994" y="13643"/>
                    </a:cubicBezTo>
                    <a:cubicBezTo>
                      <a:pt x="3008" y="13715"/>
                      <a:pt x="3074" y="13765"/>
                      <a:pt x="3144" y="13765"/>
                    </a:cubicBezTo>
                    <a:cubicBezTo>
                      <a:pt x="3156" y="13765"/>
                      <a:pt x="3169" y="13765"/>
                      <a:pt x="3178" y="13762"/>
                    </a:cubicBezTo>
                    <a:cubicBezTo>
                      <a:pt x="3263" y="13743"/>
                      <a:pt x="3317" y="13659"/>
                      <a:pt x="3298" y="13574"/>
                    </a:cubicBezTo>
                    <a:cubicBezTo>
                      <a:pt x="3284" y="13501"/>
                      <a:pt x="3216" y="13453"/>
                      <a:pt x="3141" y="13453"/>
                    </a:cubicBezTo>
                    <a:close/>
                    <a:moveTo>
                      <a:pt x="3418" y="14675"/>
                    </a:moveTo>
                    <a:cubicBezTo>
                      <a:pt x="3406" y="14675"/>
                      <a:pt x="3394" y="14677"/>
                      <a:pt x="3382" y="14680"/>
                    </a:cubicBezTo>
                    <a:cubicBezTo>
                      <a:pt x="3298" y="14698"/>
                      <a:pt x="3244" y="14782"/>
                      <a:pt x="3263" y="14867"/>
                    </a:cubicBezTo>
                    <a:cubicBezTo>
                      <a:pt x="3277" y="14938"/>
                      <a:pt x="3343" y="14989"/>
                      <a:pt x="3417" y="14989"/>
                    </a:cubicBezTo>
                    <a:cubicBezTo>
                      <a:pt x="3425" y="14989"/>
                      <a:pt x="3438" y="14986"/>
                      <a:pt x="3450" y="14986"/>
                    </a:cubicBezTo>
                    <a:cubicBezTo>
                      <a:pt x="3536" y="14968"/>
                      <a:pt x="3589" y="14883"/>
                      <a:pt x="3569" y="14799"/>
                    </a:cubicBezTo>
                    <a:cubicBezTo>
                      <a:pt x="3554" y="14725"/>
                      <a:pt x="3490" y="14675"/>
                      <a:pt x="3418" y="14675"/>
                    </a:cubicBezTo>
                    <a:close/>
                    <a:moveTo>
                      <a:pt x="3686" y="15899"/>
                    </a:moveTo>
                    <a:cubicBezTo>
                      <a:pt x="3674" y="15899"/>
                      <a:pt x="3662" y="15901"/>
                      <a:pt x="3650" y="15903"/>
                    </a:cubicBezTo>
                    <a:cubicBezTo>
                      <a:pt x="3566" y="15922"/>
                      <a:pt x="3516" y="16003"/>
                      <a:pt x="3531" y="16088"/>
                    </a:cubicBezTo>
                    <a:cubicBezTo>
                      <a:pt x="3550" y="16164"/>
                      <a:pt x="3613" y="16211"/>
                      <a:pt x="3685" y="16211"/>
                    </a:cubicBezTo>
                    <a:cubicBezTo>
                      <a:pt x="3697" y="16211"/>
                      <a:pt x="3706" y="16211"/>
                      <a:pt x="3718" y="16207"/>
                    </a:cubicBezTo>
                    <a:cubicBezTo>
                      <a:pt x="3804" y="16188"/>
                      <a:pt x="3857" y="16107"/>
                      <a:pt x="3837" y="16022"/>
                    </a:cubicBezTo>
                    <a:cubicBezTo>
                      <a:pt x="3822" y="15949"/>
                      <a:pt x="3759" y="15899"/>
                      <a:pt x="3686" y="15899"/>
                    </a:cubicBezTo>
                    <a:close/>
                    <a:moveTo>
                      <a:pt x="3957" y="17121"/>
                    </a:moveTo>
                    <a:cubicBezTo>
                      <a:pt x="3946" y="17121"/>
                      <a:pt x="3935" y="17122"/>
                      <a:pt x="3923" y="17124"/>
                    </a:cubicBezTo>
                    <a:cubicBezTo>
                      <a:pt x="3837" y="17142"/>
                      <a:pt x="3784" y="17227"/>
                      <a:pt x="3804" y="17313"/>
                    </a:cubicBezTo>
                    <a:cubicBezTo>
                      <a:pt x="3819" y="17385"/>
                      <a:pt x="3885" y="17434"/>
                      <a:pt x="3956" y="17434"/>
                    </a:cubicBezTo>
                    <a:cubicBezTo>
                      <a:pt x="3966" y="17434"/>
                      <a:pt x="3979" y="17434"/>
                      <a:pt x="3989" y="17432"/>
                    </a:cubicBezTo>
                    <a:cubicBezTo>
                      <a:pt x="4073" y="17414"/>
                      <a:pt x="4127" y="17328"/>
                      <a:pt x="4108" y="17244"/>
                    </a:cubicBezTo>
                    <a:cubicBezTo>
                      <a:pt x="4090" y="17170"/>
                      <a:pt x="4028" y="17121"/>
                      <a:pt x="3957" y="1712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81" name="Google Shape;1132;p41"/>
              <p:cNvSpPr/>
              <p:nvPr/>
            </p:nvSpPr>
            <p:spPr>
              <a:xfrm>
                <a:off x="1749425" y="3855850"/>
                <a:ext cx="76175" cy="313550"/>
              </a:xfrm>
              <a:custGeom>
                <a:avLst/>
                <a:ahLst/>
                <a:rect l="l" t="t" r="r" b="b"/>
                <a:pathLst>
                  <a:path w="3047" h="12542" extrusionOk="0">
                    <a:moveTo>
                      <a:pt x="173" y="1"/>
                    </a:moveTo>
                    <a:cubicBezTo>
                      <a:pt x="162" y="1"/>
                      <a:pt x="151" y="2"/>
                      <a:pt x="140" y="4"/>
                    </a:cubicBezTo>
                    <a:cubicBezTo>
                      <a:pt x="54" y="25"/>
                      <a:pt x="0" y="104"/>
                      <a:pt x="21" y="189"/>
                    </a:cubicBezTo>
                    <a:cubicBezTo>
                      <a:pt x="36" y="264"/>
                      <a:pt x="99" y="314"/>
                      <a:pt x="171" y="314"/>
                    </a:cubicBezTo>
                    <a:cubicBezTo>
                      <a:pt x="183" y="314"/>
                      <a:pt x="193" y="312"/>
                      <a:pt x="205" y="308"/>
                    </a:cubicBezTo>
                    <a:cubicBezTo>
                      <a:pt x="290" y="289"/>
                      <a:pt x="343" y="209"/>
                      <a:pt x="324" y="124"/>
                    </a:cubicBezTo>
                    <a:cubicBezTo>
                      <a:pt x="307" y="50"/>
                      <a:pt x="242" y="1"/>
                      <a:pt x="173" y="1"/>
                    </a:cubicBezTo>
                    <a:close/>
                    <a:moveTo>
                      <a:pt x="443" y="1222"/>
                    </a:moveTo>
                    <a:cubicBezTo>
                      <a:pt x="432" y="1222"/>
                      <a:pt x="421" y="1223"/>
                      <a:pt x="409" y="1226"/>
                    </a:cubicBezTo>
                    <a:cubicBezTo>
                      <a:pt x="324" y="1246"/>
                      <a:pt x="271" y="1328"/>
                      <a:pt x="290" y="1414"/>
                    </a:cubicBezTo>
                    <a:cubicBezTo>
                      <a:pt x="307" y="1485"/>
                      <a:pt x="372" y="1535"/>
                      <a:pt x="444" y="1535"/>
                    </a:cubicBezTo>
                    <a:cubicBezTo>
                      <a:pt x="452" y="1535"/>
                      <a:pt x="465" y="1535"/>
                      <a:pt x="475" y="1533"/>
                    </a:cubicBezTo>
                    <a:cubicBezTo>
                      <a:pt x="559" y="1515"/>
                      <a:pt x="612" y="1430"/>
                      <a:pt x="596" y="1345"/>
                    </a:cubicBezTo>
                    <a:cubicBezTo>
                      <a:pt x="578" y="1272"/>
                      <a:pt x="515" y="1222"/>
                      <a:pt x="443" y="1222"/>
                    </a:cubicBezTo>
                    <a:close/>
                    <a:moveTo>
                      <a:pt x="713" y="2446"/>
                    </a:moveTo>
                    <a:cubicBezTo>
                      <a:pt x="702" y="2446"/>
                      <a:pt x="690" y="2448"/>
                      <a:pt x="678" y="2450"/>
                    </a:cubicBezTo>
                    <a:cubicBezTo>
                      <a:pt x="594" y="2469"/>
                      <a:pt x="540" y="2549"/>
                      <a:pt x="559" y="2635"/>
                    </a:cubicBezTo>
                    <a:cubicBezTo>
                      <a:pt x="576" y="2709"/>
                      <a:pt x="641" y="2760"/>
                      <a:pt x="713" y="2760"/>
                    </a:cubicBezTo>
                    <a:cubicBezTo>
                      <a:pt x="721" y="2760"/>
                      <a:pt x="735" y="2756"/>
                      <a:pt x="746" y="2754"/>
                    </a:cubicBezTo>
                    <a:cubicBezTo>
                      <a:pt x="832" y="2739"/>
                      <a:pt x="886" y="2654"/>
                      <a:pt x="865" y="2569"/>
                    </a:cubicBezTo>
                    <a:cubicBezTo>
                      <a:pt x="851" y="2496"/>
                      <a:pt x="785" y="2446"/>
                      <a:pt x="713" y="2446"/>
                    </a:cubicBezTo>
                    <a:close/>
                    <a:moveTo>
                      <a:pt x="980" y="3668"/>
                    </a:moveTo>
                    <a:cubicBezTo>
                      <a:pt x="970" y="3668"/>
                      <a:pt x="959" y="3669"/>
                      <a:pt x="948" y="3671"/>
                    </a:cubicBezTo>
                    <a:cubicBezTo>
                      <a:pt x="863" y="3689"/>
                      <a:pt x="814" y="3774"/>
                      <a:pt x="828" y="3859"/>
                    </a:cubicBezTo>
                    <a:cubicBezTo>
                      <a:pt x="846" y="3930"/>
                      <a:pt x="911" y="3981"/>
                      <a:pt x="982" y="3981"/>
                    </a:cubicBezTo>
                    <a:cubicBezTo>
                      <a:pt x="994" y="3981"/>
                      <a:pt x="1005" y="3981"/>
                      <a:pt x="1017" y="3978"/>
                    </a:cubicBezTo>
                    <a:cubicBezTo>
                      <a:pt x="1101" y="3960"/>
                      <a:pt x="1155" y="3878"/>
                      <a:pt x="1136" y="3791"/>
                    </a:cubicBezTo>
                    <a:cubicBezTo>
                      <a:pt x="1119" y="3716"/>
                      <a:pt x="1054" y="3668"/>
                      <a:pt x="980" y="3668"/>
                    </a:cubicBezTo>
                    <a:close/>
                    <a:moveTo>
                      <a:pt x="1255" y="4891"/>
                    </a:moveTo>
                    <a:cubicBezTo>
                      <a:pt x="1243" y="4891"/>
                      <a:pt x="1232" y="4892"/>
                      <a:pt x="1220" y="4895"/>
                    </a:cubicBezTo>
                    <a:cubicBezTo>
                      <a:pt x="1136" y="4913"/>
                      <a:pt x="1082" y="4999"/>
                      <a:pt x="1101" y="5083"/>
                    </a:cubicBezTo>
                    <a:cubicBezTo>
                      <a:pt x="1117" y="5155"/>
                      <a:pt x="1182" y="5205"/>
                      <a:pt x="1251" y="5205"/>
                    </a:cubicBezTo>
                    <a:cubicBezTo>
                      <a:pt x="1263" y="5205"/>
                      <a:pt x="1278" y="5202"/>
                      <a:pt x="1286" y="5202"/>
                    </a:cubicBezTo>
                    <a:cubicBezTo>
                      <a:pt x="1370" y="5185"/>
                      <a:pt x="1424" y="5100"/>
                      <a:pt x="1405" y="5014"/>
                    </a:cubicBezTo>
                    <a:cubicBezTo>
                      <a:pt x="1389" y="4941"/>
                      <a:pt x="1326" y="4891"/>
                      <a:pt x="1255" y="4891"/>
                    </a:cubicBezTo>
                    <a:close/>
                    <a:moveTo>
                      <a:pt x="1524" y="6116"/>
                    </a:moveTo>
                    <a:cubicBezTo>
                      <a:pt x="1513" y="6116"/>
                      <a:pt x="1501" y="6117"/>
                      <a:pt x="1490" y="6120"/>
                    </a:cubicBezTo>
                    <a:cubicBezTo>
                      <a:pt x="1405" y="6134"/>
                      <a:pt x="1351" y="6220"/>
                      <a:pt x="1370" y="6304"/>
                    </a:cubicBezTo>
                    <a:cubicBezTo>
                      <a:pt x="1386" y="6376"/>
                      <a:pt x="1451" y="6426"/>
                      <a:pt x="1524" y="6426"/>
                    </a:cubicBezTo>
                    <a:cubicBezTo>
                      <a:pt x="1532" y="6426"/>
                      <a:pt x="1547" y="6426"/>
                      <a:pt x="1559" y="6424"/>
                    </a:cubicBezTo>
                    <a:cubicBezTo>
                      <a:pt x="1643" y="6405"/>
                      <a:pt x="1697" y="6324"/>
                      <a:pt x="1678" y="6239"/>
                    </a:cubicBezTo>
                    <a:cubicBezTo>
                      <a:pt x="1662" y="6166"/>
                      <a:pt x="1597" y="6116"/>
                      <a:pt x="1524" y="6116"/>
                    </a:cubicBezTo>
                    <a:close/>
                    <a:moveTo>
                      <a:pt x="1793" y="7337"/>
                    </a:moveTo>
                    <a:cubicBezTo>
                      <a:pt x="1781" y="7337"/>
                      <a:pt x="1770" y="7338"/>
                      <a:pt x="1758" y="7341"/>
                    </a:cubicBezTo>
                    <a:cubicBezTo>
                      <a:pt x="1673" y="7359"/>
                      <a:pt x="1619" y="7443"/>
                      <a:pt x="1639" y="7528"/>
                    </a:cubicBezTo>
                    <a:cubicBezTo>
                      <a:pt x="1655" y="7599"/>
                      <a:pt x="1721" y="7651"/>
                      <a:pt x="1792" y="7651"/>
                    </a:cubicBezTo>
                    <a:cubicBezTo>
                      <a:pt x="1804" y="7651"/>
                      <a:pt x="1815" y="7647"/>
                      <a:pt x="1827" y="7647"/>
                    </a:cubicBezTo>
                    <a:cubicBezTo>
                      <a:pt x="1911" y="7629"/>
                      <a:pt x="1965" y="7545"/>
                      <a:pt x="1946" y="7460"/>
                    </a:cubicBezTo>
                    <a:cubicBezTo>
                      <a:pt x="1931" y="7386"/>
                      <a:pt x="1866" y="7337"/>
                      <a:pt x="1793" y="7337"/>
                    </a:cubicBezTo>
                    <a:close/>
                    <a:moveTo>
                      <a:pt x="2065" y="8561"/>
                    </a:moveTo>
                    <a:cubicBezTo>
                      <a:pt x="2054" y="8561"/>
                      <a:pt x="2042" y="8562"/>
                      <a:pt x="2030" y="8565"/>
                    </a:cubicBezTo>
                    <a:cubicBezTo>
                      <a:pt x="1946" y="8585"/>
                      <a:pt x="1892" y="8665"/>
                      <a:pt x="1911" y="8749"/>
                    </a:cubicBezTo>
                    <a:cubicBezTo>
                      <a:pt x="1928" y="8825"/>
                      <a:pt x="1994" y="8874"/>
                      <a:pt x="2061" y="8874"/>
                    </a:cubicBezTo>
                    <a:cubicBezTo>
                      <a:pt x="2073" y="8874"/>
                      <a:pt x="2088" y="8872"/>
                      <a:pt x="2096" y="8868"/>
                    </a:cubicBezTo>
                    <a:cubicBezTo>
                      <a:pt x="2181" y="8849"/>
                      <a:pt x="2234" y="8769"/>
                      <a:pt x="2215" y="8684"/>
                    </a:cubicBezTo>
                    <a:cubicBezTo>
                      <a:pt x="2199" y="8611"/>
                      <a:pt x="2136" y="8561"/>
                      <a:pt x="2065" y="8561"/>
                    </a:cubicBezTo>
                    <a:close/>
                    <a:moveTo>
                      <a:pt x="2335" y="9782"/>
                    </a:moveTo>
                    <a:cubicBezTo>
                      <a:pt x="2323" y="9782"/>
                      <a:pt x="2311" y="9783"/>
                      <a:pt x="2300" y="9786"/>
                    </a:cubicBezTo>
                    <a:cubicBezTo>
                      <a:pt x="2215" y="9804"/>
                      <a:pt x="2162" y="9889"/>
                      <a:pt x="2181" y="9974"/>
                    </a:cubicBezTo>
                    <a:cubicBezTo>
                      <a:pt x="2197" y="10045"/>
                      <a:pt x="2263" y="10095"/>
                      <a:pt x="2334" y="10095"/>
                    </a:cubicBezTo>
                    <a:cubicBezTo>
                      <a:pt x="2344" y="10095"/>
                      <a:pt x="2357" y="10095"/>
                      <a:pt x="2369" y="10093"/>
                    </a:cubicBezTo>
                    <a:cubicBezTo>
                      <a:pt x="2451" y="10075"/>
                      <a:pt x="2507" y="9991"/>
                      <a:pt x="2488" y="9905"/>
                    </a:cubicBezTo>
                    <a:cubicBezTo>
                      <a:pt x="2473" y="9832"/>
                      <a:pt x="2407" y="9782"/>
                      <a:pt x="2335" y="9782"/>
                    </a:cubicBezTo>
                    <a:close/>
                    <a:moveTo>
                      <a:pt x="2605" y="11007"/>
                    </a:moveTo>
                    <a:cubicBezTo>
                      <a:pt x="2593" y="11007"/>
                      <a:pt x="2582" y="11008"/>
                      <a:pt x="2570" y="11010"/>
                    </a:cubicBezTo>
                    <a:cubicBezTo>
                      <a:pt x="2484" y="11029"/>
                      <a:pt x="2431" y="11113"/>
                      <a:pt x="2451" y="11195"/>
                    </a:cubicBezTo>
                    <a:cubicBezTo>
                      <a:pt x="2465" y="11271"/>
                      <a:pt x="2532" y="11320"/>
                      <a:pt x="2604" y="11320"/>
                    </a:cubicBezTo>
                    <a:cubicBezTo>
                      <a:pt x="2613" y="11320"/>
                      <a:pt x="2626" y="11317"/>
                      <a:pt x="2638" y="11314"/>
                    </a:cubicBezTo>
                    <a:cubicBezTo>
                      <a:pt x="2723" y="11295"/>
                      <a:pt x="2776" y="11214"/>
                      <a:pt x="2757" y="11130"/>
                    </a:cubicBezTo>
                    <a:cubicBezTo>
                      <a:pt x="2742" y="11057"/>
                      <a:pt x="2677" y="11007"/>
                      <a:pt x="2605" y="11007"/>
                    </a:cubicBezTo>
                    <a:close/>
                    <a:moveTo>
                      <a:pt x="2874" y="12228"/>
                    </a:moveTo>
                    <a:cubicBezTo>
                      <a:pt x="2863" y="12228"/>
                      <a:pt x="2852" y="12229"/>
                      <a:pt x="2842" y="12232"/>
                    </a:cubicBezTo>
                    <a:cubicBezTo>
                      <a:pt x="2757" y="12254"/>
                      <a:pt x="2704" y="12334"/>
                      <a:pt x="2723" y="12419"/>
                    </a:cubicBezTo>
                    <a:cubicBezTo>
                      <a:pt x="2738" y="12493"/>
                      <a:pt x="2800" y="12541"/>
                      <a:pt x="2874" y="12541"/>
                    </a:cubicBezTo>
                    <a:cubicBezTo>
                      <a:pt x="2886" y="12541"/>
                      <a:pt x="2895" y="12541"/>
                      <a:pt x="2907" y="12538"/>
                    </a:cubicBezTo>
                    <a:cubicBezTo>
                      <a:pt x="2993" y="12520"/>
                      <a:pt x="3047" y="12435"/>
                      <a:pt x="3026" y="12351"/>
                    </a:cubicBezTo>
                    <a:cubicBezTo>
                      <a:pt x="3010" y="12276"/>
                      <a:pt x="2944" y="12228"/>
                      <a:pt x="2874" y="12228"/>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82" name="Google Shape;1133;p41"/>
              <p:cNvSpPr/>
              <p:nvPr/>
            </p:nvSpPr>
            <p:spPr>
              <a:xfrm>
                <a:off x="1712575" y="3928650"/>
                <a:ext cx="55875" cy="221875"/>
              </a:xfrm>
              <a:custGeom>
                <a:avLst/>
                <a:ahLst/>
                <a:rect l="l" t="t" r="r" b="b"/>
                <a:pathLst>
                  <a:path w="2235" h="8875" extrusionOk="0">
                    <a:moveTo>
                      <a:pt x="172" y="0"/>
                    </a:moveTo>
                    <a:cubicBezTo>
                      <a:pt x="161" y="0"/>
                      <a:pt x="150" y="2"/>
                      <a:pt x="139" y="4"/>
                    </a:cubicBezTo>
                    <a:cubicBezTo>
                      <a:pt x="54" y="23"/>
                      <a:pt x="1" y="104"/>
                      <a:pt x="20" y="189"/>
                    </a:cubicBezTo>
                    <a:cubicBezTo>
                      <a:pt x="36" y="265"/>
                      <a:pt x="98" y="314"/>
                      <a:pt x="170" y="314"/>
                    </a:cubicBezTo>
                    <a:cubicBezTo>
                      <a:pt x="182" y="314"/>
                      <a:pt x="192" y="312"/>
                      <a:pt x="204" y="308"/>
                    </a:cubicBezTo>
                    <a:cubicBezTo>
                      <a:pt x="289" y="289"/>
                      <a:pt x="343" y="208"/>
                      <a:pt x="323" y="123"/>
                    </a:cubicBezTo>
                    <a:cubicBezTo>
                      <a:pt x="307" y="50"/>
                      <a:pt x="243" y="0"/>
                      <a:pt x="172" y="0"/>
                    </a:cubicBezTo>
                    <a:close/>
                    <a:moveTo>
                      <a:pt x="443" y="1221"/>
                    </a:moveTo>
                    <a:cubicBezTo>
                      <a:pt x="431" y="1221"/>
                      <a:pt x="420" y="1223"/>
                      <a:pt x="408" y="1225"/>
                    </a:cubicBezTo>
                    <a:cubicBezTo>
                      <a:pt x="323" y="1243"/>
                      <a:pt x="270" y="1328"/>
                      <a:pt x="289" y="1412"/>
                    </a:cubicBezTo>
                    <a:cubicBezTo>
                      <a:pt x="304" y="1485"/>
                      <a:pt x="371" y="1535"/>
                      <a:pt x="443" y="1535"/>
                    </a:cubicBezTo>
                    <a:cubicBezTo>
                      <a:pt x="452" y="1535"/>
                      <a:pt x="465" y="1535"/>
                      <a:pt x="474" y="1531"/>
                    </a:cubicBezTo>
                    <a:cubicBezTo>
                      <a:pt x="559" y="1514"/>
                      <a:pt x="611" y="1429"/>
                      <a:pt x="596" y="1344"/>
                    </a:cubicBezTo>
                    <a:cubicBezTo>
                      <a:pt x="577" y="1271"/>
                      <a:pt x="515" y="1221"/>
                      <a:pt x="443" y="1221"/>
                    </a:cubicBezTo>
                    <a:close/>
                    <a:moveTo>
                      <a:pt x="715" y="2446"/>
                    </a:moveTo>
                    <a:cubicBezTo>
                      <a:pt x="703" y="2446"/>
                      <a:pt x="691" y="2447"/>
                      <a:pt x="679" y="2450"/>
                    </a:cubicBezTo>
                    <a:cubicBezTo>
                      <a:pt x="593" y="2468"/>
                      <a:pt x="539" y="2553"/>
                      <a:pt x="559" y="2637"/>
                    </a:cubicBezTo>
                    <a:cubicBezTo>
                      <a:pt x="574" y="2709"/>
                      <a:pt x="638" y="2759"/>
                      <a:pt x="709" y="2759"/>
                    </a:cubicBezTo>
                    <a:cubicBezTo>
                      <a:pt x="710" y="2759"/>
                      <a:pt x="711" y="2759"/>
                      <a:pt x="712" y="2759"/>
                    </a:cubicBezTo>
                    <a:cubicBezTo>
                      <a:pt x="721" y="2759"/>
                      <a:pt x="735" y="2756"/>
                      <a:pt x="746" y="2753"/>
                    </a:cubicBezTo>
                    <a:cubicBezTo>
                      <a:pt x="831" y="2738"/>
                      <a:pt x="885" y="2654"/>
                      <a:pt x="866" y="2569"/>
                    </a:cubicBezTo>
                    <a:cubicBezTo>
                      <a:pt x="850" y="2496"/>
                      <a:pt x="786" y="2446"/>
                      <a:pt x="715" y="2446"/>
                    </a:cubicBezTo>
                    <a:close/>
                    <a:moveTo>
                      <a:pt x="979" y="3668"/>
                    </a:moveTo>
                    <a:cubicBezTo>
                      <a:pt x="969" y="3668"/>
                      <a:pt x="958" y="3669"/>
                      <a:pt x="948" y="3671"/>
                    </a:cubicBezTo>
                    <a:cubicBezTo>
                      <a:pt x="863" y="3693"/>
                      <a:pt x="813" y="3774"/>
                      <a:pt x="829" y="3858"/>
                    </a:cubicBezTo>
                    <a:cubicBezTo>
                      <a:pt x="847" y="3931"/>
                      <a:pt x="908" y="3981"/>
                      <a:pt x="982" y="3981"/>
                    </a:cubicBezTo>
                    <a:cubicBezTo>
                      <a:pt x="994" y="3981"/>
                      <a:pt x="1004" y="3981"/>
                      <a:pt x="1016" y="3977"/>
                    </a:cubicBezTo>
                    <a:cubicBezTo>
                      <a:pt x="1101" y="3960"/>
                      <a:pt x="1155" y="3875"/>
                      <a:pt x="1135" y="3790"/>
                    </a:cubicBezTo>
                    <a:cubicBezTo>
                      <a:pt x="1119" y="3715"/>
                      <a:pt x="1052" y="3668"/>
                      <a:pt x="979" y="3668"/>
                    </a:cubicBezTo>
                    <a:close/>
                    <a:moveTo>
                      <a:pt x="1253" y="4891"/>
                    </a:moveTo>
                    <a:cubicBezTo>
                      <a:pt x="1242" y="4891"/>
                      <a:pt x="1230" y="4892"/>
                      <a:pt x="1218" y="4895"/>
                    </a:cubicBezTo>
                    <a:cubicBezTo>
                      <a:pt x="1134" y="4913"/>
                      <a:pt x="1080" y="4997"/>
                      <a:pt x="1099" y="5083"/>
                    </a:cubicBezTo>
                    <a:cubicBezTo>
                      <a:pt x="1116" y="5156"/>
                      <a:pt x="1181" y="5205"/>
                      <a:pt x="1253" y="5205"/>
                    </a:cubicBezTo>
                    <a:cubicBezTo>
                      <a:pt x="1262" y="5205"/>
                      <a:pt x="1275" y="5205"/>
                      <a:pt x="1284" y="5202"/>
                    </a:cubicBezTo>
                    <a:cubicBezTo>
                      <a:pt x="1370" y="5184"/>
                      <a:pt x="1423" y="5099"/>
                      <a:pt x="1403" y="5014"/>
                    </a:cubicBezTo>
                    <a:cubicBezTo>
                      <a:pt x="1386" y="4941"/>
                      <a:pt x="1325" y="4891"/>
                      <a:pt x="1253" y="4891"/>
                    </a:cubicBezTo>
                    <a:close/>
                    <a:moveTo>
                      <a:pt x="1525" y="6115"/>
                    </a:moveTo>
                    <a:cubicBezTo>
                      <a:pt x="1513" y="6115"/>
                      <a:pt x="1501" y="6117"/>
                      <a:pt x="1489" y="6120"/>
                    </a:cubicBezTo>
                    <a:cubicBezTo>
                      <a:pt x="1403" y="6139"/>
                      <a:pt x="1349" y="6218"/>
                      <a:pt x="1370" y="6304"/>
                    </a:cubicBezTo>
                    <a:cubicBezTo>
                      <a:pt x="1385" y="6379"/>
                      <a:pt x="1451" y="6426"/>
                      <a:pt x="1522" y="6426"/>
                    </a:cubicBezTo>
                    <a:cubicBezTo>
                      <a:pt x="1532" y="6426"/>
                      <a:pt x="1545" y="6426"/>
                      <a:pt x="1557" y="6423"/>
                    </a:cubicBezTo>
                    <a:cubicBezTo>
                      <a:pt x="1641" y="6403"/>
                      <a:pt x="1695" y="6323"/>
                      <a:pt x="1676" y="6239"/>
                    </a:cubicBezTo>
                    <a:cubicBezTo>
                      <a:pt x="1659" y="6165"/>
                      <a:pt x="1596" y="6115"/>
                      <a:pt x="1525" y="6115"/>
                    </a:cubicBezTo>
                    <a:close/>
                    <a:moveTo>
                      <a:pt x="1794" y="7336"/>
                    </a:moveTo>
                    <a:cubicBezTo>
                      <a:pt x="1782" y="7336"/>
                      <a:pt x="1770" y="7338"/>
                      <a:pt x="1758" y="7341"/>
                    </a:cubicBezTo>
                    <a:cubicBezTo>
                      <a:pt x="1673" y="7359"/>
                      <a:pt x="1620" y="7443"/>
                      <a:pt x="1639" y="7528"/>
                    </a:cubicBezTo>
                    <a:cubicBezTo>
                      <a:pt x="1658" y="7600"/>
                      <a:pt x="1721" y="7650"/>
                      <a:pt x="1792" y="7650"/>
                    </a:cubicBezTo>
                    <a:cubicBezTo>
                      <a:pt x="1803" y="7650"/>
                      <a:pt x="1814" y="7650"/>
                      <a:pt x="1826" y="7647"/>
                    </a:cubicBezTo>
                    <a:cubicBezTo>
                      <a:pt x="1912" y="7629"/>
                      <a:pt x="1964" y="7544"/>
                      <a:pt x="1945" y="7460"/>
                    </a:cubicBezTo>
                    <a:cubicBezTo>
                      <a:pt x="1930" y="7386"/>
                      <a:pt x="1865" y="7336"/>
                      <a:pt x="1794" y="7336"/>
                    </a:cubicBezTo>
                    <a:close/>
                    <a:moveTo>
                      <a:pt x="2065" y="8560"/>
                    </a:moveTo>
                    <a:cubicBezTo>
                      <a:pt x="2054" y="8560"/>
                      <a:pt x="2042" y="8562"/>
                      <a:pt x="2031" y="8564"/>
                    </a:cubicBezTo>
                    <a:cubicBezTo>
                      <a:pt x="1945" y="8583"/>
                      <a:pt x="1891" y="8664"/>
                      <a:pt x="1912" y="8749"/>
                    </a:cubicBezTo>
                    <a:cubicBezTo>
                      <a:pt x="1927" y="8824"/>
                      <a:pt x="1989" y="8874"/>
                      <a:pt x="2059" y="8874"/>
                    </a:cubicBezTo>
                    <a:cubicBezTo>
                      <a:pt x="2060" y="8874"/>
                      <a:pt x="2061" y="8874"/>
                      <a:pt x="2062" y="8874"/>
                    </a:cubicBezTo>
                    <a:cubicBezTo>
                      <a:pt x="2074" y="8874"/>
                      <a:pt x="2087" y="8872"/>
                      <a:pt x="2096" y="8868"/>
                    </a:cubicBezTo>
                    <a:cubicBezTo>
                      <a:pt x="2181" y="8849"/>
                      <a:pt x="2234" y="8768"/>
                      <a:pt x="2215" y="8683"/>
                    </a:cubicBezTo>
                    <a:cubicBezTo>
                      <a:pt x="2198" y="8610"/>
                      <a:pt x="2136" y="8560"/>
                      <a:pt x="2065" y="856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83" name="Google Shape;1134;p41"/>
              <p:cNvSpPr/>
              <p:nvPr/>
            </p:nvSpPr>
            <p:spPr>
              <a:xfrm>
                <a:off x="1788875" y="3776550"/>
                <a:ext cx="103250" cy="435925"/>
              </a:xfrm>
              <a:custGeom>
                <a:avLst/>
                <a:ahLst/>
                <a:rect l="l" t="t" r="r" b="b"/>
                <a:pathLst>
                  <a:path w="4130" h="17437" extrusionOk="0">
                    <a:moveTo>
                      <a:pt x="175" y="1"/>
                    </a:moveTo>
                    <a:cubicBezTo>
                      <a:pt x="164" y="1"/>
                      <a:pt x="152" y="2"/>
                      <a:pt x="140" y="5"/>
                    </a:cubicBezTo>
                    <a:cubicBezTo>
                      <a:pt x="55" y="23"/>
                      <a:pt x="1" y="107"/>
                      <a:pt x="21" y="192"/>
                    </a:cubicBezTo>
                    <a:cubicBezTo>
                      <a:pt x="37" y="263"/>
                      <a:pt x="102" y="315"/>
                      <a:pt x="174" y="315"/>
                    </a:cubicBezTo>
                    <a:cubicBezTo>
                      <a:pt x="186" y="315"/>
                      <a:pt x="196" y="315"/>
                      <a:pt x="208" y="311"/>
                    </a:cubicBezTo>
                    <a:cubicBezTo>
                      <a:pt x="293" y="293"/>
                      <a:pt x="346" y="209"/>
                      <a:pt x="327" y="124"/>
                    </a:cubicBezTo>
                    <a:cubicBezTo>
                      <a:pt x="312" y="50"/>
                      <a:pt x="247" y="1"/>
                      <a:pt x="175" y="1"/>
                    </a:cubicBezTo>
                    <a:close/>
                    <a:moveTo>
                      <a:pt x="444" y="1225"/>
                    </a:moveTo>
                    <a:cubicBezTo>
                      <a:pt x="433" y="1225"/>
                      <a:pt x="421" y="1226"/>
                      <a:pt x="410" y="1228"/>
                    </a:cubicBezTo>
                    <a:cubicBezTo>
                      <a:pt x="327" y="1248"/>
                      <a:pt x="271" y="1329"/>
                      <a:pt x="290" y="1413"/>
                    </a:cubicBezTo>
                    <a:cubicBezTo>
                      <a:pt x="310" y="1488"/>
                      <a:pt x="373" y="1538"/>
                      <a:pt x="444" y="1538"/>
                    </a:cubicBezTo>
                    <a:cubicBezTo>
                      <a:pt x="456" y="1538"/>
                      <a:pt x="466" y="1536"/>
                      <a:pt x="478" y="1532"/>
                    </a:cubicBezTo>
                    <a:cubicBezTo>
                      <a:pt x="563" y="1513"/>
                      <a:pt x="617" y="1433"/>
                      <a:pt x="597" y="1348"/>
                    </a:cubicBezTo>
                    <a:cubicBezTo>
                      <a:pt x="581" y="1275"/>
                      <a:pt x="516" y="1225"/>
                      <a:pt x="444" y="1225"/>
                    </a:cubicBezTo>
                    <a:close/>
                    <a:moveTo>
                      <a:pt x="717" y="2446"/>
                    </a:moveTo>
                    <a:cubicBezTo>
                      <a:pt x="705" y="2446"/>
                      <a:pt x="694" y="2447"/>
                      <a:pt x="682" y="2450"/>
                    </a:cubicBezTo>
                    <a:cubicBezTo>
                      <a:pt x="597" y="2467"/>
                      <a:pt x="543" y="2552"/>
                      <a:pt x="563" y="2638"/>
                    </a:cubicBezTo>
                    <a:cubicBezTo>
                      <a:pt x="578" y="2709"/>
                      <a:pt x="641" y="2759"/>
                      <a:pt x="716" y="2759"/>
                    </a:cubicBezTo>
                    <a:cubicBezTo>
                      <a:pt x="725" y="2759"/>
                      <a:pt x="738" y="2759"/>
                      <a:pt x="748" y="2757"/>
                    </a:cubicBezTo>
                    <a:cubicBezTo>
                      <a:pt x="833" y="2739"/>
                      <a:pt x="886" y="2655"/>
                      <a:pt x="867" y="2569"/>
                    </a:cubicBezTo>
                    <a:cubicBezTo>
                      <a:pt x="850" y="2496"/>
                      <a:pt x="788" y="2446"/>
                      <a:pt x="717" y="2446"/>
                    </a:cubicBezTo>
                    <a:close/>
                    <a:moveTo>
                      <a:pt x="986" y="3671"/>
                    </a:moveTo>
                    <a:cubicBezTo>
                      <a:pt x="975" y="3671"/>
                      <a:pt x="963" y="3672"/>
                      <a:pt x="952" y="3674"/>
                    </a:cubicBezTo>
                    <a:cubicBezTo>
                      <a:pt x="867" y="3692"/>
                      <a:pt x="813" y="3777"/>
                      <a:pt x="833" y="3861"/>
                    </a:cubicBezTo>
                    <a:cubicBezTo>
                      <a:pt x="847" y="3935"/>
                      <a:pt x="912" y="3984"/>
                      <a:pt x="986" y="3984"/>
                    </a:cubicBezTo>
                    <a:cubicBezTo>
                      <a:pt x="995" y="3984"/>
                      <a:pt x="1008" y="3981"/>
                      <a:pt x="1020" y="3981"/>
                    </a:cubicBezTo>
                    <a:cubicBezTo>
                      <a:pt x="1102" y="3959"/>
                      <a:pt x="1159" y="3878"/>
                      <a:pt x="1139" y="3794"/>
                    </a:cubicBezTo>
                    <a:cubicBezTo>
                      <a:pt x="1123" y="3720"/>
                      <a:pt x="1058" y="3671"/>
                      <a:pt x="986" y="3671"/>
                    </a:cubicBezTo>
                    <a:close/>
                    <a:moveTo>
                      <a:pt x="1250" y="4893"/>
                    </a:moveTo>
                    <a:cubicBezTo>
                      <a:pt x="1240" y="4893"/>
                      <a:pt x="1230" y="4894"/>
                      <a:pt x="1220" y="4896"/>
                    </a:cubicBezTo>
                    <a:cubicBezTo>
                      <a:pt x="1135" y="4918"/>
                      <a:pt x="1082" y="4998"/>
                      <a:pt x="1101" y="5083"/>
                    </a:cubicBezTo>
                    <a:cubicBezTo>
                      <a:pt x="1120" y="5159"/>
                      <a:pt x="1183" y="5205"/>
                      <a:pt x="1254" y="5205"/>
                    </a:cubicBezTo>
                    <a:cubicBezTo>
                      <a:pt x="1266" y="5205"/>
                      <a:pt x="1276" y="5205"/>
                      <a:pt x="1288" y="5202"/>
                    </a:cubicBezTo>
                    <a:cubicBezTo>
                      <a:pt x="1373" y="5184"/>
                      <a:pt x="1427" y="5099"/>
                      <a:pt x="1407" y="5015"/>
                    </a:cubicBezTo>
                    <a:cubicBezTo>
                      <a:pt x="1391" y="4942"/>
                      <a:pt x="1323" y="4893"/>
                      <a:pt x="1250" y="4893"/>
                    </a:cubicBezTo>
                    <a:close/>
                    <a:moveTo>
                      <a:pt x="1527" y="6115"/>
                    </a:moveTo>
                    <a:cubicBezTo>
                      <a:pt x="1516" y="6115"/>
                      <a:pt x="1504" y="6117"/>
                      <a:pt x="1493" y="6119"/>
                    </a:cubicBezTo>
                    <a:cubicBezTo>
                      <a:pt x="1407" y="6139"/>
                      <a:pt x="1353" y="6222"/>
                      <a:pt x="1373" y="6307"/>
                    </a:cubicBezTo>
                    <a:cubicBezTo>
                      <a:pt x="1389" y="6380"/>
                      <a:pt x="1452" y="6429"/>
                      <a:pt x="1524" y="6429"/>
                    </a:cubicBezTo>
                    <a:cubicBezTo>
                      <a:pt x="1535" y="6429"/>
                      <a:pt x="1549" y="6426"/>
                      <a:pt x="1558" y="6426"/>
                    </a:cubicBezTo>
                    <a:cubicBezTo>
                      <a:pt x="1643" y="6409"/>
                      <a:pt x="1696" y="6324"/>
                      <a:pt x="1677" y="6238"/>
                    </a:cubicBezTo>
                    <a:cubicBezTo>
                      <a:pt x="1660" y="6165"/>
                      <a:pt x="1598" y="6115"/>
                      <a:pt x="1527" y="6115"/>
                    </a:cubicBezTo>
                    <a:close/>
                    <a:moveTo>
                      <a:pt x="1797" y="7340"/>
                    </a:moveTo>
                    <a:cubicBezTo>
                      <a:pt x="1785" y="7340"/>
                      <a:pt x="1774" y="7341"/>
                      <a:pt x="1762" y="7344"/>
                    </a:cubicBezTo>
                    <a:cubicBezTo>
                      <a:pt x="1677" y="7363"/>
                      <a:pt x="1624" y="7443"/>
                      <a:pt x="1643" y="7529"/>
                    </a:cubicBezTo>
                    <a:cubicBezTo>
                      <a:pt x="1659" y="7605"/>
                      <a:pt x="1725" y="7650"/>
                      <a:pt x="1793" y="7650"/>
                    </a:cubicBezTo>
                    <a:cubicBezTo>
                      <a:pt x="1805" y="7650"/>
                      <a:pt x="1818" y="7650"/>
                      <a:pt x="1827" y="7648"/>
                    </a:cubicBezTo>
                    <a:cubicBezTo>
                      <a:pt x="1912" y="7629"/>
                      <a:pt x="1964" y="7548"/>
                      <a:pt x="1949" y="7463"/>
                    </a:cubicBezTo>
                    <a:cubicBezTo>
                      <a:pt x="1930" y="7389"/>
                      <a:pt x="1868" y="7340"/>
                      <a:pt x="1797" y="7340"/>
                    </a:cubicBezTo>
                    <a:close/>
                    <a:moveTo>
                      <a:pt x="2066" y="8561"/>
                    </a:moveTo>
                    <a:cubicBezTo>
                      <a:pt x="2054" y="8561"/>
                      <a:pt x="2043" y="8562"/>
                      <a:pt x="2031" y="8565"/>
                    </a:cubicBezTo>
                    <a:cubicBezTo>
                      <a:pt x="1946" y="8583"/>
                      <a:pt x="1893" y="8667"/>
                      <a:pt x="1912" y="8752"/>
                    </a:cubicBezTo>
                    <a:cubicBezTo>
                      <a:pt x="1929" y="8826"/>
                      <a:pt x="1994" y="8875"/>
                      <a:pt x="2066" y="8875"/>
                    </a:cubicBezTo>
                    <a:cubicBezTo>
                      <a:pt x="2078" y="8875"/>
                      <a:pt x="2088" y="8875"/>
                      <a:pt x="2100" y="8871"/>
                    </a:cubicBezTo>
                    <a:cubicBezTo>
                      <a:pt x="2185" y="8853"/>
                      <a:pt x="2238" y="8769"/>
                      <a:pt x="2219" y="8684"/>
                    </a:cubicBezTo>
                    <a:cubicBezTo>
                      <a:pt x="2202" y="8610"/>
                      <a:pt x="2138" y="8561"/>
                      <a:pt x="2066" y="8561"/>
                    </a:cubicBezTo>
                    <a:close/>
                    <a:moveTo>
                      <a:pt x="2335" y="9785"/>
                    </a:moveTo>
                    <a:cubicBezTo>
                      <a:pt x="2323" y="9785"/>
                      <a:pt x="2312" y="9786"/>
                      <a:pt x="2300" y="9789"/>
                    </a:cubicBezTo>
                    <a:cubicBezTo>
                      <a:pt x="2219" y="9809"/>
                      <a:pt x="2162" y="9889"/>
                      <a:pt x="2181" y="9973"/>
                    </a:cubicBezTo>
                    <a:cubicBezTo>
                      <a:pt x="2197" y="10050"/>
                      <a:pt x="2262" y="10098"/>
                      <a:pt x="2335" y="10098"/>
                    </a:cubicBezTo>
                    <a:cubicBezTo>
                      <a:pt x="2347" y="10098"/>
                      <a:pt x="2358" y="10096"/>
                      <a:pt x="2369" y="10092"/>
                    </a:cubicBezTo>
                    <a:cubicBezTo>
                      <a:pt x="2454" y="10073"/>
                      <a:pt x="2508" y="9994"/>
                      <a:pt x="2489" y="9908"/>
                    </a:cubicBezTo>
                    <a:cubicBezTo>
                      <a:pt x="2473" y="9835"/>
                      <a:pt x="2407" y="9785"/>
                      <a:pt x="2335" y="9785"/>
                    </a:cubicBezTo>
                    <a:close/>
                    <a:moveTo>
                      <a:pt x="2611" y="11008"/>
                    </a:moveTo>
                    <a:cubicBezTo>
                      <a:pt x="2598" y="11008"/>
                      <a:pt x="2586" y="11010"/>
                      <a:pt x="2573" y="11013"/>
                    </a:cubicBezTo>
                    <a:cubicBezTo>
                      <a:pt x="2489" y="11028"/>
                      <a:pt x="2435" y="11112"/>
                      <a:pt x="2454" y="11198"/>
                    </a:cubicBezTo>
                    <a:cubicBezTo>
                      <a:pt x="2470" y="11271"/>
                      <a:pt x="2534" y="11320"/>
                      <a:pt x="2604" y="11320"/>
                    </a:cubicBezTo>
                    <a:cubicBezTo>
                      <a:pt x="2616" y="11320"/>
                      <a:pt x="2630" y="11320"/>
                      <a:pt x="2639" y="11317"/>
                    </a:cubicBezTo>
                    <a:cubicBezTo>
                      <a:pt x="2723" y="11298"/>
                      <a:pt x="2777" y="11215"/>
                      <a:pt x="2758" y="11132"/>
                    </a:cubicBezTo>
                    <a:cubicBezTo>
                      <a:pt x="2742" y="11060"/>
                      <a:pt x="2681" y="11008"/>
                      <a:pt x="2611" y="11008"/>
                    </a:cubicBezTo>
                    <a:close/>
                    <a:moveTo>
                      <a:pt x="2877" y="12231"/>
                    </a:moveTo>
                    <a:cubicBezTo>
                      <a:pt x="2866" y="12231"/>
                      <a:pt x="2854" y="12232"/>
                      <a:pt x="2842" y="12235"/>
                    </a:cubicBezTo>
                    <a:cubicBezTo>
                      <a:pt x="2758" y="12252"/>
                      <a:pt x="2704" y="12337"/>
                      <a:pt x="2723" y="12422"/>
                    </a:cubicBezTo>
                    <a:cubicBezTo>
                      <a:pt x="2739" y="12495"/>
                      <a:pt x="2803" y="12544"/>
                      <a:pt x="2874" y="12544"/>
                    </a:cubicBezTo>
                    <a:cubicBezTo>
                      <a:pt x="2875" y="12544"/>
                      <a:pt x="2876" y="12544"/>
                      <a:pt x="2877" y="12544"/>
                    </a:cubicBezTo>
                    <a:cubicBezTo>
                      <a:pt x="2887" y="12544"/>
                      <a:pt x="2900" y="12541"/>
                      <a:pt x="2912" y="12541"/>
                    </a:cubicBezTo>
                    <a:cubicBezTo>
                      <a:pt x="2996" y="12523"/>
                      <a:pt x="3050" y="12438"/>
                      <a:pt x="3031" y="12354"/>
                    </a:cubicBezTo>
                    <a:cubicBezTo>
                      <a:pt x="3015" y="12281"/>
                      <a:pt x="2950" y="12231"/>
                      <a:pt x="2877" y="12231"/>
                    </a:cubicBezTo>
                    <a:close/>
                    <a:moveTo>
                      <a:pt x="3145" y="13454"/>
                    </a:moveTo>
                    <a:cubicBezTo>
                      <a:pt x="3134" y="13454"/>
                      <a:pt x="3122" y="13455"/>
                      <a:pt x="3110" y="13458"/>
                    </a:cubicBezTo>
                    <a:cubicBezTo>
                      <a:pt x="3026" y="13478"/>
                      <a:pt x="2972" y="13558"/>
                      <a:pt x="2991" y="13643"/>
                    </a:cubicBezTo>
                    <a:cubicBezTo>
                      <a:pt x="3008" y="13717"/>
                      <a:pt x="3074" y="13765"/>
                      <a:pt x="3145" y="13765"/>
                    </a:cubicBezTo>
                    <a:cubicBezTo>
                      <a:pt x="3157" y="13765"/>
                      <a:pt x="3168" y="13765"/>
                      <a:pt x="3180" y="13762"/>
                    </a:cubicBezTo>
                    <a:cubicBezTo>
                      <a:pt x="3264" y="13743"/>
                      <a:pt x="3318" y="13663"/>
                      <a:pt x="3299" y="13577"/>
                    </a:cubicBezTo>
                    <a:cubicBezTo>
                      <a:pt x="3283" y="13504"/>
                      <a:pt x="3218" y="13454"/>
                      <a:pt x="3145" y="13454"/>
                    </a:cubicBezTo>
                    <a:close/>
                    <a:moveTo>
                      <a:pt x="3419" y="14677"/>
                    </a:moveTo>
                    <a:cubicBezTo>
                      <a:pt x="3407" y="14677"/>
                      <a:pt x="3395" y="14679"/>
                      <a:pt x="3383" y="14682"/>
                    </a:cubicBezTo>
                    <a:cubicBezTo>
                      <a:pt x="3299" y="14699"/>
                      <a:pt x="3245" y="14784"/>
                      <a:pt x="3264" y="14869"/>
                    </a:cubicBezTo>
                    <a:cubicBezTo>
                      <a:pt x="3281" y="14940"/>
                      <a:pt x="3343" y="14991"/>
                      <a:pt x="3414" y="14991"/>
                    </a:cubicBezTo>
                    <a:cubicBezTo>
                      <a:pt x="3426" y="14991"/>
                      <a:pt x="3437" y="14988"/>
                      <a:pt x="3449" y="14988"/>
                    </a:cubicBezTo>
                    <a:cubicBezTo>
                      <a:pt x="3533" y="14970"/>
                      <a:pt x="3587" y="14885"/>
                      <a:pt x="3568" y="14801"/>
                    </a:cubicBezTo>
                    <a:cubicBezTo>
                      <a:pt x="3552" y="14727"/>
                      <a:pt x="3490" y="14677"/>
                      <a:pt x="3419" y="14677"/>
                    </a:cubicBezTo>
                    <a:close/>
                    <a:moveTo>
                      <a:pt x="3687" y="15900"/>
                    </a:moveTo>
                    <a:cubicBezTo>
                      <a:pt x="3676" y="15900"/>
                      <a:pt x="3664" y="15901"/>
                      <a:pt x="3653" y="15904"/>
                    </a:cubicBezTo>
                    <a:cubicBezTo>
                      <a:pt x="3568" y="15923"/>
                      <a:pt x="3514" y="16004"/>
                      <a:pt x="3533" y="16089"/>
                    </a:cubicBezTo>
                    <a:cubicBezTo>
                      <a:pt x="3550" y="16164"/>
                      <a:pt x="3614" y="16214"/>
                      <a:pt x="3685" y="16214"/>
                    </a:cubicBezTo>
                    <a:cubicBezTo>
                      <a:pt x="3685" y="16214"/>
                      <a:pt x="3686" y="16214"/>
                      <a:pt x="3687" y="16214"/>
                    </a:cubicBezTo>
                    <a:cubicBezTo>
                      <a:pt x="3697" y="16214"/>
                      <a:pt x="3710" y="16210"/>
                      <a:pt x="3722" y="16208"/>
                    </a:cubicBezTo>
                    <a:cubicBezTo>
                      <a:pt x="3804" y="16189"/>
                      <a:pt x="3857" y="16108"/>
                      <a:pt x="3837" y="16023"/>
                    </a:cubicBezTo>
                    <a:cubicBezTo>
                      <a:pt x="3821" y="15950"/>
                      <a:pt x="3759" y="15900"/>
                      <a:pt x="3687" y="15900"/>
                    </a:cubicBezTo>
                    <a:close/>
                    <a:moveTo>
                      <a:pt x="3957" y="17123"/>
                    </a:moveTo>
                    <a:cubicBezTo>
                      <a:pt x="3946" y="17123"/>
                      <a:pt x="3935" y="17124"/>
                      <a:pt x="3923" y="17126"/>
                    </a:cubicBezTo>
                    <a:cubicBezTo>
                      <a:pt x="3837" y="17144"/>
                      <a:pt x="3784" y="17229"/>
                      <a:pt x="3804" y="17315"/>
                    </a:cubicBezTo>
                    <a:cubicBezTo>
                      <a:pt x="3818" y="17386"/>
                      <a:pt x="3885" y="17435"/>
                      <a:pt x="3956" y="17436"/>
                    </a:cubicBezTo>
                    <a:cubicBezTo>
                      <a:pt x="3966" y="17436"/>
                      <a:pt x="3979" y="17436"/>
                      <a:pt x="3991" y="17434"/>
                    </a:cubicBezTo>
                    <a:cubicBezTo>
                      <a:pt x="4076" y="17416"/>
                      <a:pt x="4129" y="17330"/>
                      <a:pt x="4110" y="17245"/>
                    </a:cubicBezTo>
                    <a:cubicBezTo>
                      <a:pt x="4095" y="17172"/>
                      <a:pt x="4029" y="17123"/>
                      <a:pt x="3957" y="17123"/>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84" name="Google Shape;1135;p41"/>
              <p:cNvSpPr/>
              <p:nvPr/>
            </p:nvSpPr>
            <p:spPr>
              <a:xfrm>
                <a:off x="1825525" y="3824850"/>
                <a:ext cx="76125" cy="313575"/>
              </a:xfrm>
              <a:custGeom>
                <a:avLst/>
                <a:ahLst/>
                <a:rect l="l" t="t" r="r" b="b"/>
                <a:pathLst>
                  <a:path w="3045" h="12543" extrusionOk="0">
                    <a:moveTo>
                      <a:pt x="174" y="0"/>
                    </a:moveTo>
                    <a:cubicBezTo>
                      <a:pt x="163" y="0"/>
                      <a:pt x="151" y="2"/>
                      <a:pt x="140" y="4"/>
                    </a:cubicBezTo>
                    <a:cubicBezTo>
                      <a:pt x="54" y="22"/>
                      <a:pt x="0" y="104"/>
                      <a:pt x="21" y="192"/>
                    </a:cubicBezTo>
                    <a:cubicBezTo>
                      <a:pt x="36" y="265"/>
                      <a:pt x="102" y="314"/>
                      <a:pt x="173" y="314"/>
                    </a:cubicBezTo>
                    <a:cubicBezTo>
                      <a:pt x="183" y="314"/>
                      <a:pt x="196" y="312"/>
                      <a:pt x="208" y="308"/>
                    </a:cubicBezTo>
                    <a:cubicBezTo>
                      <a:pt x="292" y="289"/>
                      <a:pt x="346" y="208"/>
                      <a:pt x="327" y="123"/>
                    </a:cubicBezTo>
                    <a:cubicBezTo>
                      <a:pt x="311" y="50"/>
                      <a:pt x="246" y="0"/>
                      <a:pt x="174" y="0"/>
                    </a:cubicBezTo>
                    <a:close/>
                    <a:moveTo>
                      <a:pt x="438" y="1223"/>
                    </a:moveTo>
                    <a:cubicBezTo>
                      <a:pt x="429" y="1223"/>
                      <a:pt x="419" y="1224"/>
                      <a:pt x="409" y="1225"/>
                    </a:cubicBezTo>
                    <a:cubicBezTo>
                      <a:pt x="324" y="1243"/>
                      <a:pt x="271" y="1328"/>
                      <a:pt x="290" y="1414"/>
                    </a:cubicBezTo>
                    <a:cubicBezTo>
                      <a:pt x="304" y="1486"/>
                      <a:pt x="372" y="1535"/>
                      <a:pt x="444" y="1535"/>
                    </a:cubicBezTo>
                    <a:cubicBezTo>
                      <a:pt x="455" y="1535"/>
                      <a:pt x="465" y="1535"/>
                      <a:pt x="477" y="1533"/>
                    </a:cubicBezTo>
                    <a:cubicBezTo>
                      <a:pt x="563" y="1512"/>
                      <a:pt x="616" y="1429"/>
                      <a:pt x="596" y="1348"/>
                    </a:cubicBezTo>
                    <a:cubicBezTo>
                      <a:pt x="579" y="1270"/>
                      <a:pt x="512" y="1223"/>
                      <a:pt x="438" y="1223"/>
                    </a:cubicBezTo>
                    <a:close/>
                    <a:moveTo>
                      <a:pt x="717" y="2446"/>
                    </a:moveTo>
                    <a:cubicBezTo>
                      <a:pt x="705" y="2446"/>
                      <a:pt x="693" y="2447"/>
                      <a:pt x="682" y="2450"/>
                    </a:cubicBezTo>
                    <a:cubicBezTo>
                      <a:pt x="596" y="2468"/>
                      <a:pt x="542" y="2553"/>
                      <a:pt x="563" y="2637"/>
                    </a:cubicBezTo>
                    <a:cubicBezTo>
                      <a:pt x="577" y="2710"/>
                      <a:pt x="640" y="2760"/>
                      <a:pt x="713" y="2760"/>
                    </a:cubicBezTo>
                    <a:cubicBezTo>
                      <a:pt x="725" y="2760"/>
                      <a:pt x="735" y="2756"/>
                      <a:pt x="747" y="2756"/>
                    </a:cubicBezTo>
                    <a:cubicBezTo>
                      <a:pt x="832" y="2738"/>
                      <a:pt x="886" y="2654"/>
                      <a:pt x="867" y="2569"/>
                    </a:cubicBezTo>
                    <a:cubicBezTo>
                      <a:pt x="849" y="2496"/>
                      <a:pt x="785" y="2446"/>
                      <a:pt x="717" y="2446"/>
                    </a:cubicBezTo>
                    <a:close/>
                    <a:moveTo>
                      <a:pt x="985" y="3670"/>
                    </a:moveTo>
                    <a:cubicBezTo>
                      <a:pt x="974" y="3670"/>
                      <a:pt x="963" y="3671"/>
                      <a:pt x="951" y="3674"/>
                    </a:cubicBezTo>
                    <a:cubicBezTo>
                      <a:pt x="867" y="3693"/>
                      <a:pt x="813" y="3774"/>
                      <a:pt x="832" y="3858"/>
                    </a:cubicBezTo>
                    <a:cubicBezTo>
                      <a:pt x="846" y="3935"/>
                      <a:pt x="912" y="3981"/>
                      <a:pt x="986" y="3981"/>
                    </a:cubicBezTo>
                    <a:cubicBezTo>
                      <a:pt x="994" y="3981"/>
                      <a:pt x="1007" y="3981"/>
                      <a:pt x="1017" y="3977"/>
                    </a:cubicBezTo>
                    <a:cubicBezTo>
                      <a:pt x="1101" y="3958"/>
                      <a:pt x="1155" y="3877"/>
                      <a:pt x="1136" y="3793"/>
                    </a:cubicBezTo>
                    <a:cubicBezTo>
                      <a:pt x="1119" y="3720"/>
                      <a:pt x="1057" y="3670"/>
                      <a:pt x="985" y="3670"/>
                    </a:cubicBezTo>
                    <a:close/>
                    <a:moveTo>
                      <a:pt x="1254" y="4891"/>
                    </a:moveTo>
                    <a:cubicBezTo>
                      <a:pt x="1242" y="4891"/>
                      <a:pt x="1231" y="4892"/>
                      <a:pt x="1219" y="4895"/>
                    </a:cubicBezTo>
                    <a:cubicBezTo>
                      <a:pt x="1135" y="4913"/>
                      <a:pt x="1081" y="4997"/>
                      <a:pt x="1100" y="5083"/>
                    </a:cubicBezTo>
                    <a:cubicBezTo>
                      <a:pt x="1117" y="5156"/>
                      <a:pt x="1182" y="5205"/>
                      <a:pt x="1254" y="5205"/>
                    </a:cubicBezTo>
                    <a:cubicBezTo>
                      <a:pt x="1262" y="5205"/>
                      <a:pt x="1275" y="5205"/>
                      <a:pt x="1287" y="5202"/>
                    </a:cubicBezTo>
                    <a:cubicBezTo>
                      <a:pt x="1373" y="5183"/>
                      <a:pt x="1426" y="5099"/>
                      <a:pt x="1406" y="5014"/>
                    </a:cubicBezTo>
                    <a:cubicBezTo>
                      <a:pt x="1391" y="4941"/>
                      <a:pt x="1326" y="4891"/>
                      <a:pt x="1254" y="4891"/>
                    </a:cubicBezTo>
                    <a:close/>
                    <a:moveTo>
                      <a:pt x="1525" y="6115"/>
                    </a:moveTo>
                    <a:cubicBezTo>
                      <a:pt x="1513" y="6115"/>
                      <a:pt x="1500" y="6117"/>
                      <a:pt x="1488" y="6120"/>
                    </a:cubicBezTo>
                    <a:cubicBezTo>
                      <a:pt x="1404" y="6139"/>
                      <a:pt x="1353" y="6218"/>
                      <a:pt x="1373" y="6304"/>
                    </a:cubicBezTo>
                    <a:cubicBezTo>
                      <a:pt x="1388" y="6379"/>
                      <a:pt x="1451" y="6428"/>
                      <a:pt x="1523" y="6428"/>
                    </a:cubicBezTo>
                    <a:cubicBezTo>
                      <a:pt x="1535" y="6428"/>
                      <a:pt x="1544" y="6426"/>
                      <a:pt x="1558" y="6423"/>
                    </a:cubicBezTo>
                    <a:cubicBezTo>
                      <a:pt x="1642" y="6403"/>
                      <a:pt x="1696" y="6323"/>
                      <a:pt x="1677" y="6239"/>
                    </a:cubicBezTo>
                    <a:cubicBezTo>
                      <a:pt x="1661" y="6165"/>
                      <a:pt x="1596" y="6115"/>
                      <a:pt x="1525" y="6115"/>
                    </a:cubicBezTo>
                    <a:close/>
                    <a:moveTo>
                      <a:pt x="1797" y="7336"/>
                    </a:moveTo>
                    <a:cubicBezTo>
                      <a:pt x="1785" y="7336"/>
                      <a:pt x="1773" y="7338"/>
                      <a:pt x="1761" y="7341"/>
                    </a:cubicBezTo>
                    <a:cubicBezTo>
                      <a:pt x="1677" y="7359"/>
                      <a:pt x="1622" y="7443"/>
                      <a:pt x="1642" y="7528"/>
                    </a:cubicBezTo>
                    <a:cubicBezTo>
                      <a:pt x="1659" y="7600"/>
                      <a:pt x="1722" y="7650"/>
                      <a:pt x="1793" y="7650"/>
                    </a:cubicBezTo>
                    <a:cubicBezTo>
                      <a:pt x="1794" y="7650"/>
                      <a:pt x="1795" y="7650"/>
                      <a:pt x="1796" y="7650"/>
                    </a:cubicBezTo>
                    <a:cubicBezTo>
                      <a:pt x="1804" y="7650"/>
                      <a:pt x="1817" y="7650"/>
                      <a:pt x="1827" y="7647"/>
                    </a:cubicBezTo>
                    <a:cubicBezTo>
                      <a:pt x="1911" y="7629"/>
                      <a:pt x="1965" y="7544"/>
                      <a:pt x="1946" y="7460"/>
                    </a:cubicBezTo>
                    <a:cubicBezTo>
                      <a:pt x="1929" y="7386"/>
                      <a:pt x="1867" y="7336"/>
                      <a:pt x="1797" y="7336"/>
                    </a:cubicBezTo>
                    <a:close/>
                    <a:moveTo>
                      <a:pt x="2065" y="8562"/>
                    </a:moveTo>
                    <a:cubicBezTo>
                      <a:pt x="2054" y="8562"/>
                      <a:pt x="2042" y="8563"/>
                      <a:pt x="2030" y="8565"/>
                    </a:cubicBezTo>
                    <a:cubicBezTo>
                      <a:pt x="1946" y="8583"/>
                      <a:pt x="1892" y="8666"/>
                      <a:pt x="1911" y="8754"/>
                    </a:cubicBezTo>
                    <a:cubicBezTo>
                      <a:pt x="1927" y="8825"/>
                      <a:pt x="1994" y="8874"/>
                      <a:pt x="2065" y="8875"/>
                    </a:cubicBezTo>
                    <a:cubicBezTo>
                      <a:pt x="2073" y="8875"/>
                      <a:pt x="2088" y="8873"/>
                      <a:pt x="2100" y="8873"/>
                    </a:cubicBezTo>
                    <a:cubicBezTo>
                      <a:pt x="2184" y="8850"/>
                      <a:pt x="2238" y="8770"/>
                      <a:pt x="2219" y="8685"/>
                    </a:cubicBezTo>
                    <a:cubicBezTo>
                      <a:pt x="2203" y="8612"/>
                      <a:pt x="2137" y="8562"/>
                      <a:pt x="2065" y="8562"/>
                    </a:cubicBezTo>
                    <a:close/>
                    <a:moveTo>
                      <a:pt x="2335" y="9786"/>
                    </a:moveTo>
                    <a:cubicBezTo>
                      <a:pt x="2323" y="9786"/>
                      <a:pt x="2311" y="9788"/>
                      <a:pt x="2300" y="9790"/>
                    </a:cubicBezTo>
                    <a:cubicBezTo>
                      <a:pt x="2215" y="9805"/>
                      <a:pt x="2162" y="9890"/>
                      <a:pt x="2181" y="9975"/>
                    </a:cubicBezTo>
                    <a:cubicBezTo>
                      <a:pt x="2196" y="10049"/>
                      <a:pt x="2262" y="10096"/>
                      <a:pt x="2334" y="10096"/>
                    </a:cubicBezTo>
                    <a:cubicBezTo>
                      <a:pt x="2346" y="10096"/>
                      <a:pt x="2357" y="10096"/>
                      <a:pt x="2369" y="10094"/>
                    </a:cubicBezTo>
                    <a:cubicBezTo>
                      <a:pt x="2453" y="10075"/>
                      <a:pt x="2507" y="9992"/>
                      <a:pt x="2488" y="9909"/>
                    </a:cubicBezTo>
                    <a:cubicBezTo>
                      <a:pt x="2473" y="9836"/>
                      <a:pt x="2407" y="9786"/>
                      <a:pt x="2335" y="9786"/>
                    </a:cubicBezTo>
                    <a:close/>
                    <a:moveTo>
                      <a:pt x="2607" y="11008"/>
                    </a:moveTo>
                    <a:cubicBezTo>
                      <a:pt x="2596" y="11008"/>
                      <a:pt x="2584" y="11009"/>
                      <a:pt x="2573" y="11011"/>
                    </a:cubicBezTo>
                    <a:cubicBezTo>
                      <a:pt x="2488" y="11029"/>
                      <a:pt x="2434" y="11114"/>
                      <a:pt x="2453" y="11198"/>
                    </a:cubicBezTo>
                    <a:cubicBezTo>
                      <a:pt x="2468" y="11270"/>
                      <a:pt x="2531" y="11321"/>
                      <a:pt x="2604" y="11321"/>
                    </a:cubicBezTo>
                    <a:cubicBezTo>
                      <a:pt x="2615" y="11321"/>
                      <a:pt x="2630" y="11318"/>
                      <a:pt x="2638" y="11318"/>
                    </a:cubicBezTo>
                    <a:cubicBezTo>
                      <a:pt x="2723" y="11300"/>
                      <a:pt x="2776" y="11215"/>
                      <a:pt x="2757" y="11131"/>
                    </a:cubicBezTo>
                    <a:cubicBezTo>
                      <a:pt x="2741" y="11057"/>
                      <a:pt x="2678" y="11008"/>
                      <a:pt x="2607" y="11008"/>
                    </a:cubicBezTo>
                    <a:close/>
                    <a:moveTo>
                      <a:pt x="2875" y="12231"/>
                    </a:moveTo>
                    <a:cubicBezTo>
                      <a:pt x="2864" y="12231"/>
                      <a:pt x="2852" y="12232"/>
                      <a:pt x="2841" y="12235"/>
                    </a:cubicBezTo>
                    <a:cubicBezTo>
                      <a:pt x="2756" y="12255"/>
                      <a:pt x="2702" y="12335"/>
                      <a:pt x="2722" y="12420"/>
                    </a:cubicBezTo>
                    <a:cubicBezTo>
                      <a:pt x="2738" y="12495"/>
                      <a:pt x="2804" y="12542"/>
                      <a:pt x="2875" y="12542"/>
                    </a:cubicBezTo>
                    <a:cubicBezTo>
                      <a:pt x="2884" y="12542"/>
                      <a:pt x="2898" y="12542"/>
                      <a:pt x="2906" y="12539"/>
                    </a:cubicBezTo>
                    <a:cubicBezTo>
                      <a:pt x="2991" y="12520"/>
                      <a:pt x="3044" y="12440"/>
                      <a:pt x="3025" y="12354"/>
                    </a:cubicBezTo>
                    <a:cubicBezTo>
                      <a:pt x="3011" y="12281"/>
                      <a:pt x="2947" y="12231"/>
                      <a:pt x="2875" y="1223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85" name="Google Shape;1136;p41"/>
              <p:cNvSpPr/>
              <p:nvPr/>
            </p:nvSpPr>
            <p:spPr>
              <a:xfrm>
                <a:off x="1788675" y="3897675"/>
                <a:ext cx="55925" cy="221850"/>
              </a:xfrm>
              <a:custGeom>
                <a:avLst/>
                <a:ahLst/>
                <a:rect l="l" t="t" r="r" b="b"/>
                <a:pathLst>
                  <a:path w="2237" h="8874" extrusionOk="0">
                    <a:moveTo>
                      <a:pt x="173" y="0"/>
                    </a:moveTo>
                    <a:cubicBezTo>
                      <a:pt x="162" y="0"/>
                      <a:pt x="150" y="1"/>
                      <a:pt x="139" y="4"/>
                    </a:cubicBezTo>
                    <a:cubicBezTo>
                      <a:pt x="54" y="22"/>
                      <a:pt x="1" y="107"/>
                      <a:pt x="20" y="192"/>
                    </a:cubicBezTo>
                    <a:cubicBezTo>
                      <a:pt x="35" y="264"/>
                      <a:pt x="101" y="314"/>
                      <a:pt x="173" y="314"/>
                    </a:cubicBezTo>
                    <a:cubicBezTo>
                      <a:pt x="182" y="314"/>
                      <a:pt x="196" y="311"/>
                      <a:pt x="208" y="308"/>
                    </a:cubicBezTo>
                    <a:cubicBezTo>
                      <a:pt x="293" y="294"/>
                      <a:pt x="341" y="208"/>
                      <a:pt x="327" y="123"/>
                    </a:cubicBezTo>
                    <a:cubicBezTo>
                      <a:pt x="312" y="50"/>
                      <a:pt x="246" y="0"/>
                      <a:pt x="173" y="0"/>
                    </a:cubicBezTo>
                    <a:close/>
                    <a:moveTo>
                      <a:pt x="442" y="1222"/>
                    </a:moveTo>
                    <a:cubicBezTo>
                      <a:pt x="431" y="1222"/>
                      <a:pt x="419" y="1223"/>
                      <a:pt x="408" y="1225"/>
                    </a:cubicBezTo>
                    <a:cubicBezTo>
                      <a:pt x="323" y="1243"/>
                      <a:pt x="270" y="1328"/>
                      <a:pt x="289" y="1413"/>
                    </a:cubicBezTo>
                    <a:cubicBezTo>
                      <a:pt x="304" y="1485"/>
                      <a:pt x="370" y="1535"/>
                      <a:pt x="443" y="1535"/>
                    </a:cubicBezTo>
                    <a:cubicBezTo>
                      <a:pt x="452" y="1535"/>
                      <a:pt x="465" y="1535"/>
                      <a:pt x="477" y="1533"/>
                    </a:cubicBezTo>
                    <a:cubicBezTo>
                      <a:pt x="562" y="1515"/>
                      <a:pt x="615" y="1429"/>
                      <a:pt x="596" y="1344"/>
                    </a:cubicBezTo>
                    <a:cubicBezTo>
                      <a:pt x="581" y="1273"/>
                      <a:pt x="515" y="1222"/>
                      <a:pt x="442" y="1222"/>
                    </a:cubicBezTo>
                    <a:close/>
                    <a:moveTo>
                      <a:pt x="713" y="2445"/>
                    </a:moveTo>
                    <a:cubicBezTo>
                      <a:pt x="702" y="2445"/>
                      <a:pt x="691" y="2446"/>
                      <a:pt x="680" y="2449"/>
                    </a:cubicBezTo>
                    <a:cubicBezTo>
                      <a:pt x="592" y="2469"/>
                      <a:pt x="542" y="2552"/>
                      <a:pt x="561" y="2637"/>
                    </a:cubicBezTo>
                    <a:cubicBezTo>
                      <a:pt x="577" y="2709"/>
                      <a:pt x="639" y="2760"/>
                      <a:pt x="711" y="2760"/>
                    </a:cubicBezTo>
                    <a:cubicBezTo>
                      <a:pt x="723" y="2760"/>
                      <a:pt x="733" y="2756"/>
                      <a:pt x="745" y="2756"/>
                    </a:cubicBezTo>
                    <a:cubicBezTo>
                      <a:pt x="830" y="2738"/>
                      <a:pt x="883" y="2654"/>
                      <a:pt x="864" y="2568"/>
                    </a:cubicBezTo>
                    <a:cubicBezTo>
                      <a:pt x="847" y="2495"/>
                      <a:pt x="783" y="2445"/>
                      <a:pt x="713" y="2445"/>
                    </a:cubicBezTo>
                    <a:close/>
                    <a:moveTo>
                      <a:pt x="983" y="3670"/>
                    </a:moveTo>
                    <a:cubicBezTo>
                      <a:pt x="972" y="3670"/>
                      <a:pt x="961" y="3671"/>
                      <a:pt x="949" y="3674"/>
                    </a:cubicBezTo>
                    <a:cubicBezTo>
                      <a:pt x="864" y="3693"/>
                      <a:pt x="811" y="3774"/>
                      <a:pt x="830" y="3858"/>
                    </a:cubicBezTo>
                    <a:cubicBezTo>
                      <a:pt x="847" y="3930"/>
                      <a:pt x="912" y="3981"/>
                      <a:pt x="984" y="3981"/>
                    </a:cubicBezTo>
                    <a:cubicBezTo>
                      <a:pt x="992" y="3981"/>
                      <a:pt x="1006" y="3981"/>
                      <a:pt x="1018" y="3977"/>
                    </a:cubicBezTo>
                    <a:cubicBezTo>
                      <a:pt x="1099" y="3958"/>
                      <a:pt x="1156" y="3877"/>
                      <a:pt x="1134" y="3793"/>
                    </a:cubicBezTo>
                    <a:cubicBezTo>
                      <a:pt x="1119" y="3720"/>
                      <a:pt x="1055" y="3670"/>
                      <a:pt x="983" y="3670"/>
                    </a:cubicBezTo>
                    <a:close/>
                    <a:moveTo>
                      <a:pt x="1253" y="4891"/>
                    </a:moveTo>
                    <a:cubicBezTo>
                      <a:pt x="1242" y="4891"/>
                      <a:pt x="1230" y="4892"/>
                      <a:pt x="1218" y="4895"/>
                    </a:cubicBezTo>
                    <a:cubicBezTo>
                      <a:pt x="1134" y="4913"/>
                      <a:pt x="1080" y="4997"/>
                      <a:pt x="1099" y="5083"/>
                    </a:cubicBezTo>
                    <a:cubicBezTo>
                      <a:pt x="1116" y="5154"/>
                      <a:pt x="1181" y="5205"/>
                      <a:pt x="1253" y="5205"/>
                    </a:cubicBezTo>
                    <a:cubicBezTo>
                      <a:pt x="1265" y="5205"/>
                      <a:pt x="1275" y="5205"/>
                      <a:pt x="1287" y="5202"/>
                    </a:cubicBezTo>
                    <a:cubicBezTo>
                      <a:pt x="1372" y="5184"/>
                      <a:pt x="1426" y="5098"/>
                      <a:pt x="1406" y="5014"/>
                    </a:cubicBezTo>
                    <a:cubicBezTo>
                      <a:pt x="1391" y="4941"/>
                      <a:pt x="1326" y="4891"/>
                      <a:pt x="1253" y="4891"/>
                    </a:cubicBezTo>
                    <a:close/>
                    <a:moveTo>
                      <a:pt x="1527" y="6115"/>
                    </a:moveTo>
                    <a:cubicBezTo>
                      <a:pt x="1515" y="6115"/>
                      <a:pt x="1503" y="6117"/>
                      <a:pt x="1491" y="6119"/>
                    </a:cubicBezTo>
                    <a:cubicBezTo>
                      <a:pt x="1406" y="6139"/>
                      <a:pt x="1349" y="6218"/>
                      <a:pt x="1370" y="6304"/>
                    </a:cubicBezTo>
                    <a:cubicBezTo>
                      <a:pt x="1389" y="6378"/>
                      <a:pt x="1451" y="6429"/>
                      <a:pt x="1522" y="6429"/>
                    </a:cubicBezTo>
                    <a:cubicBezTo>
                      <a:pt x="1534" y="6429"/>
                      <a:pt x="1548" y="6426"/>
                      <a:pt x="1557" y="6423"/>
                    </a:cubicBezTo>
                    <a:cubicBezTo>
                      <a:pt x="1641" y="6403"/>
                      <a:pt x="1695" y="6323"/>
                      <a:pt x="1676" y="6239"/>
                    </a:cubicBezTo>
                    <a:cubicBezTo>
                      <a:pt x="1659" y="6165"/>
                      <a:pt x="1598" y="6115"/>
                      <a:pt x="1527" y="6115"/>
                    </a:cubicBezTo>
                    <a:close/>
                    <a:moveTo>
                      <a:pt x="1797" y="7336"/>
                    </a:moveTo>
                    <a:cubicBezTo>
                      <a:pt x="1785" y="7336"/>
                      <a:pt x="1773" y="7338"/>
                      <a:pt x="1760" y="7341"/>
                    </a:cubicBezTo>
                    <a:cubicBezTo>
                      <a:pt x="1676" y="7359"/>
                      <a:pt x="1622" y="7443"/>
                      <a:pt x="1641" y="7528"/>
                    </a:cubicBezTo>
                    <a:cubicBezTo>
                      <a:pt x="1657" y="7599"/>
                      <a:pt x="1723" y="7650"/>
                      <a:pt x="1792" y="7650"/>
                    </a:cubicBezTo>
                    <a:cubicBezTo>
                      <a:pt x="1804" y="7650"/>
                      <a:pt x="1817" y="7650"/>
                      <a:pt x="1826" y="7647"/>
                    </a:cubicBezTo>
                    <a:cubicBezTo>
                      <a:pt x="1912" y="7629"/>
                      <a:pt x="1965" y="7544"/>
                      <a:pt x="1945" y="7460"/>
                    </a:cubicBezTo>
                    <a:cubicBezTo>
                      <a:pt x="1929" y="7386"/>
                      <a:pt x="1868" y="7336"/>
                      <a:pt x="1797" y="7336"/>
                    </a:cubicBezTo>
                    <a:close/>
                    <a:moveTo>
                      <a:pt x="2065" y="8560"/>
                    </a:moveTo>
                    <a:cubicBezTo>
                      <a:pt x="2054" y="8560"/>
                      <a:pt x="2042" y="8562"/>
                      <a:pt x="2031" y="8564"/>
                    </a:cubicBezTo>
                    <a:cubicBezTo>
                      <a:pt x="1945" y="8582"/>
                      <a:pt x="1891" y="8664"/>
                      <a:pt x="1912" y="8752"/>
                    </a:cubicBezTo>
                    <a:cubicBezTo>
                      <a:pt x="1926" y="8824"/>
                      <a:pt x="1991" y="8874"/>
                      <a:pt x="2064" y="8874"/>
                    </a:cubicBezTo>
                    <a:cubicBezTo>
                      <a:pt x="2074" y="8874"/>
                      <a:pt x="2087" y="8872"/>
                      <a:pt x="2099" y="8872"/>
                    </a:cubicBezTo>
                    <a:cubicBezTo>
                      <a:pt x="2183" y="8849"/>
                      <a:pt x="2237" y="8768"/>
                      <a:pt x="2218" y="8683"/>
                    </a:cubicBezTo>
                    <a:cubicBezTo>
                      <a:pt x="2202" y="8610"/>
                      <a:pt x="2137" y="8560"/>
                      <a:pt x="2065" y="856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70" name="Google Shape;1137;p41"/>
            <p:cNvGrpSpPr/>
            <p:nvPr/>
          </p:nvGrpSpPr>
          <p:grpSpPr>
            <a:xfrm>
              <a:off x="2074963" y="4007750"/>
              <a:ext cx="1485761" cy="1168575"/>
              <a:chOff x="2074963" y="4007750"/>
              <a:chExt cx="1485761" cy="1168575"/>
            </a:xfrm>
          </p:grpSpPr>
          <p:sp>
            <p:nvSpPr>
              <p:cNvPr id="1048886" name="Google Shape;1138;p41"/>
              <p:cNvSpPr/>
              <p:nvPr/>
            </p:nvSpPr>
            <p:spPr>
              <a:xfrm>
                <a:off x="2074963" y="4539725"/>
                <a:ext cx="919982" cy="606057"/>
              </a:xfrm>
              <a:custGeom>
                <a:avLst/>
                <a:ahLst/>
                <a:rect l="l" t="t" r="r" b="b"/>
                <a:pathLst>
                  <a:path w="28727" h="16585" extrusionOk="0">
                    <a:moveTo>
                      <a:pt x="23618" y="2951"/>
                    </a:moveTo>
                    <a:cubicBezTo>
                      <a:pt x="28726" y="5901"/>
                      <a:pt x="28726" y="10685"/>
                      <a:pt x="23618" y="13634"/>
                    </a:cubicBezTo>
                    <a:cubicBezTo>
                      <a:pt x="18507" y="16584"/>
                      <a:pt x="10222" y="16584"/>
                      <a:pt x="5111" y="13634"/>
                    </a:cubicBezTo>
                    <a:cubicBezTo>
                      <a:pt x="1" y="10685"/>
                      <a:pt x="1" y="5901"/>
                      <a:pt x="5111" y="2951"/>
                    </a:cubicBezTo>
                    <a:cubicBezTo>
                      <a:pt x="10222" y="0"/>
                      <a:pt x="18507" y="0"/>
                      <a:pt x="23618" y="2951"/>
                    </a:cubicBezTo>
                    <a:close/>
                  </a:path>
                </a:pathLst>
              </a:custGeom>
              <a:gradFill>
                <a:gsLst>
                  <a:gs pos="0">
                    <a:schemeClr val="dk1"/>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87" name="Google Shape;1139;p41"/>
              <p:cNvSpPr/>
              <p:nvPr/>
            </p:nvSpPr>
            <p:spPr>
              <a:xfrm>
                <a:off x="2540125" y="4572135"/>
                <a:ext cx="1020598" cy="589224"/>
              </a:xfrm>
              <a:custGeom>
                <a:avLst/>
                <a:ahLst/>
                <a:rect l="l" t="t" r="r" b="b"/>
                <a:pathLst>
                  <a:path w="28727" h="16585" extrusionOk="0">
                    <a:moveTo>
                      <a:pt x="23618" y="2951"/>
                    </a:moveTo>
                    <a:cubicBezTo>
                      <a:pt x="28726" y="5901"/>
                      <a:pt x="28726" y="10685"/>
                      <a:pt x="23618" y="13634"/>
                    </a:cubicBezTo>
                    <a:cubicBezTo>
                      <a:pt x="18507" y="16584"/>
                      <a:pt x="10222" y="16584"/>
                      <a:pt x="5111" y="13634"/>
                    </a:cubicBezTo>
                    <a:cubicBezTo>
                      <a:pt x="1" y="10685"/>
                      <a:pt x="1" y="5901"/>
                      <a:pt x="5111" y="2951"/>
                    </a:cubicBezTo>
                    <a:cubicBezTo>
                      <a:pt x="10222" y="0"/>
                      <a:pt x="18507" y="0"/>
                      <a:pt x="23618" y="2951"/>
                    </a:cubicBezTo>
                    <a:close/>
                  </a:path>
                </a:pathLst>
              </a:custGeom>
              <a:gradFill>
                <a:gsLst>
                  <a:gs pos="0">
                    <a:schemeClr val="dk1"/>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88" name="Google Shape;1140;p41"/>
              <p:cNvSpPr/>
              <p:nvPr/>
            </p:nvSpPr>
            <p:spPr>
              <a:xfrm>
                <a:off x="2438025" y="4512600"/>
                <a:ext cx="1108925" cy="650475"/>
              </a:xfrm>
              <a:custGeom>
                <a:avLst/>
                <a:ahLst/>
                <a:rect l="l" t="t" r="r" b="b"/>
                <a:pathLst>
                  <a:path w="44357" h="26019" extrusionOk="0">
                    <a:moveTo>
                      <a:pt x="44037" y="9315"/>
                    </a:moveTo>
                    <a:lnTo>
                      <a:pt x="15255" y="25933"/>
                    </a:lnTo>
                    <a:cubicBezTo>
                      <a:pt x="15108" y="26019"/>
                      <a:pt x="14924" y="26019"/>
                      <a:pt x="14775" y="25933"/>
                    </a:cubicBezTo>
                    <a:lnTo>
                      <a:pt x="318" y="17531"/>
                    </a:lnTo>
                    <a:cubicBezTo>
                      <a:pt x="1" y="17348"/>
                      <a:pt x="1" y="16888"/>
                      <a:pt x="319" y="16703"/>
                    </a:cubicBezTo>
                    <a:lnTo>
                      <a:pt x="29102" y="87"/>
                    </a:lnTo>
                    <a:cubicBezTo>
                      <a:pt x="29251" y="1"/>
                      <a:pt x="29433" y="2"/>
                      <a:pt x="29582" y="87"/>
                    </a:cubicBezTo>
                    <a:lnTo>
                      <a:pt x="44039" y="8487"/>
                    </a:lnTo>
                    <a:cubicBezTo>
                      <a:pt x="44356" y="8672"/>
                      <a:pt x="44356" y="9131"/>
                      <a:pt x="44037" y="9315"/>
                    </a:cubicBezTo>
                    <a:close/>
                  </a:path>
                </a:pathLst>
              </a:custGeom>
              <a:gradFill>
                <a:gsLst>
                  <a:gs pos="0">
                    <a:schemeClr val="lt2"/>
                  </a:gs>
                  <a:gs pos="100000">
                    <a:schemeClr val="dk2"/>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89" name="Google Shape;1141;p41"/>
              <p:cNvSpPr/>
              <p:nvPr/>
            </p:nvSpPr>
            <p:spPr>
              <a:xfrm>
                <a:off x="2440125" y="4735125"/>
                <a:ext cx="1104850" cy="441200"/>
              </a:xfrm>
              <a:custGeom>
                <a:avLst/>
                <a:ahLst/>
                <a:rect l="l" t="t" r="r" b="b"/>
                <a:pathLst>
                  <a:path w="44194" h="17648" extrusionOk="0">
                    <a:moveTo>
                      <a:pt x="44191" y="1"/>
                    </a:moveTo>
                    <a:cubicBezTo>
                      <a:pt x="44191" y="162"/>
                      <a:pt x="44111" y="321"/>
                      <a:pt x="43953" y="413"/>
                    </a:cubicBezTo>
                    <a:lnTo>
                      <a:pt x="15171" y="17032"/>
                    </a:lnTo>
                    <a:cubicBezTo>
                      <a:pt x="15024" y="17118"/>
                      <a:pt x="14840" y="17118"/>
                      <a:pt x="14691" y="17032"/>
                    </a:cubicBezTo>
                    <a:lnTo>
                      <a:pt x="234" y="8631"/>
                    </a:lnTo>
                    <a:cubicBezTo>
                      <a:pt x="97" y="8551"/>
                      <a:pt x="24" y="8423"/>
                      <a:pt x="5" y="8286"/>
                    </a:cubicBezTo>
                    <a:lnTo>
                      <a:pt x="1" y="8283"/>
                    </a:lnTo>
                    <a:lnTo>
                      <a:pt x="1" y="8724"/>
                    </a:lnTo>
                    <a:cubicBezTo>
                      <a:pt x="0" y="8742"/>
                      <a:pt x="0" y="8760"/>
                      <a:pt x="1" y="8778"/>
                    </a:cubicBezTo>
                    <a:lnTo>
                      <a:pt x="1" y="8812"/>
                    </a:lnTo>
                    <a:lnTo>
                      <a:pt x="6" y="8816"/>
                    </a:lnTo>
                    <a:cubicBezTo>
                      <a:pt x="24" y="8953"/>
                      <a:pt x="98" y="9082"/>
                      <a:pt x="235" y="9161"/>
                    </a:cubicBezTo>
                    <a:lnTo>
                      <a:pt x="14692" y="17562"/>
                    </a:lnTo>
                    <a:cubicBezTo>
                      <a:pt x="14840" y="17648"/>
                      <a:pt x="15024" y="17648"/>
                      <a:pt x="15173" y="17563"/>
                    </a:cubicBezTo>
                    <a:lnTo>
                      <a:pt x="43955" y="947"/>
                    </a:lnTo>
                    <a:cubicBezTo>
                      <a:pt x="44089" y="869"/>
                      <a:pt x="44164" y="744"/>
                      <a:pt x="44184" y="610"/>
                    </a:cubicBezTo>
                    <a:lnTo>
                      <a:pt x="44194" y="604"/>
                    </a:lnTo>
                    <a:close/>
                  </a:path>
                </a:pathLst>
              </a:custGeom>
              <a:gradFill>
                <a:gsLst>
                  <a:gs pos="0">
                    <a:srgbClr val="003785"/>
                  </a:gs>
                  <a:gs pos="100000">
                    <a:srgbClr val="010101"/>
                  </a:gs>
                </a:gsLst>
                <a:lin ang="5400012"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90" name="Google Shape;1142;p41"/>
              <p:cNvSpPr/>
              <p:nvPr/>
            </p:nvSpPr>
            <p:spPr>
              <a:xfrm>
                <a:off x="2440125" y="4735125"/>
                <a:ext cx="1104850" cy="441200"/>
              </a:xfrm>
              <a:custGeom>
                <a:avLst/>
                <a:ahLst/>
                <a:rect l="l" t="t" r="r" b="b"/>
                <a:pathLst>
                  <a:path w="44194" h="17648" extrusionOk="0">
                    <a:moveTo>
                      <a:pt x="44191" y="1"/>
                    </a:moveTo>
                    <a:cubicBezTo>
                      <a:pt x="44191" y="162"/>
                      <a:pt x="44111" y="321"/>
                      <a:pt x="43953" y="413"/>
                    </a:cubicBezTo>
                    <a:lnTo>
                      <a:pt x="15171" y="17032"/>
                    </a:lnTo>
                    <a:cubicBezTo>
                      <a:pt x="15024" y="17118"/>
                      <a:pt x="14840" y="17118"/>
                      <a:pt x="14691" y="17032"/>
                    </a:cubicBezTo>
                    <a:lnTo>
                      <a:pt x="234" y="8631"/>
                    </a:lnTo>
                    <a:cubicBezTo>
                      <a:pt x="97" y="8551"/>
                      <a:pt x="24" y="8423"/>
                      <a:pt x="5" y="8286"/>
                    </a:cubicBezTo>
                    <a:lnTo>
                      <a:pt x="1" y="8283"/>
                    </a:lnTo>
                    <a:lnTo>
                      <a:pt x="1" y="8724"/>
                    </a:lnTo>
                    <a:cubicBezTo>
                      <a:pt x="0" y="8742"/>
                      <a:pt x="0" y="8760"/>
                      <a:pt x="1" y="8778"/>
                    </a:cubicBezTo>
                    <a:lnTo>
                      <a:pt x="1" y="8812"/>
                    </a:lnTo>
                    <a:lnTo>
                      <a:pt x="6" y="8816"/>
                    </a:lnTo>
                    <a:cubicBezTo>
                      <a:pt x="24" y="8953"/>
                      <a:pt x="98" y="9082"/>
                      <a:pt x="235" y="9161"/>
                    </a:cubicBezTo>
                    <a:lnTo>
                      <a:pt x="14692" y="17562"/>
                    </a:lnTo>
                    <a:cubicBezTo>
                      <a:pt x="14840" y="17648"/>
                      <a:pt x="15024" y="17648"/>
                      <a:pt x="15173" y="17563"/>
                    </a:cubicBezTo>
                    <a:lnTo>
                      <a:pt x="43955" y="947"/>
                    </a:lnTo>
                    <a:cubicBezTo>
                      <a:pt x="44089" y="869"/>
                      <a:pt x="44164" y="744"/>
                      <a:pt x="44184" y="610"/>
                    </a:cubicBezTo>
                    <a:lnTo>
                      <a:pt x="44194" y="604"/>
                    </a:lnTo>
                    <a:close/>
                  </a:path>
                </a:pathLst>
              </a:custGeom>
              <a:solidFill>
                <a:srgbClr val="F3F3F3">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91" name="Google Shape;1143;p41"/>
              <p:cNvSpPr/>
              <p:nvPr/>
            </p:nvSpPr>
            <p:spPr>
              <a:xfrm>
                <a:off x="2544875" y="4565250"/>
                <a:ext cx="787200" cy="454125"/>
              </a:xfrm>
              <a:custGeom>
                <a:avLst/>
                <a:ahLst/>
                <a:rect l="l" t="t" r="r" b="b"/>
                <a:pathLst>
                  <a:path w="31488" h="18165" extrusionOk="0">
                    <a:moveTo>
                      <a:pt x="11060" y="10604"/>
                    </a:moveTo>
                    <a:lnTo>
                      <a:pt x="11821" y="10164"/>
                    </a:lnTo>
                    <a:cubicBezTo>
                      <a:pt x="11920" y="10108"/>
                      <a:pt x="11920" y="10014"/>
                      <a:pt x="11821" y="9958"/>
                    </a:cubicBezTo>
                    <a:lnTo>
                      <a:pt x="11060" y="9518"/>
                    </a:lnTo>
                    <a:cubicBezTo>
                      <a:pt x="10960" y="9461"/>
                      <a:pt x="10799" y="9461"/>
                      <a:pt x="10700" y="9518"/>
                    </a:cubicBezTo>
                    <a:lnTo>
                      <a:pt x="9938" y="9958"/>
                    </a:lnTo>
                    <a:cubicBezTo>
                      <a:pt x="9839" y="10014"/>
                      <a:pt x="9839" y="10108"/>
                      <a:pt x="9938" y="10164"/>
                    </a:cubicBezTo>
                    <a:lnTo>
                      <a:pt x="10699" y="10604"/>
                    </a:lnTo>
                    <a:cubicBezTo>
                      <a:pt x="10799" y="10662"/>
                      <a:pt x="10960" y="10662"/>
                      <a:pt x="11060" y="10604"/>
                    </a:cubicBezTo>
                    <a:close/>
                    <a:moveTo>
                      <a:pt x="9381" y="9723"/>
                    </a:moveTo>
                    <a:lnTo>
                      <a:pt x="10300" y="9195"/>
                    </a:lnTo>
                    <a:cubicBezTo>
                      <a:pt x="10357" y="9162"/>
                      <a:pt x="10357" y="9110"/>
                      <a:pt x="10300" y="9077"/>
                    </a:cubicBezTo>
                    <a:lnTo>
                      <a:pt x="9383" y="8547"/>
                    </a:lnTo>
                    <a:cubicBezTo>
                      <a:pt x="9327" y="8514"/>
                      <a:pt x="9235" y="8514"/>
                      <a:pt x="9180" y="8547"/>
                    </a:cubicBezTo>
                    <a:lnTo>
                      <a:pt x="8263" y="9077"/>
                    </a:lnTo>
                    <a:cubicBezTo>
                      <a:pt x="8207" y="9110"/>
                      <a:pt x="8207" y="9162"/>
                      <a:pt x="8263" y="9195"/>
                    </a:cubicBezTo>
                    <a:lnTo>
                      <a:pt x="9180" y="9725"/>
                    </a:lnTo>
                    <a:cubicBezTo>
                      <a:pt x="9234" y="9756"/>
                      <a:pt x="9324" y="9756"/>
                      <a:pt x="9381" y="9723"/>
                    </a:cubicBezTo>
                    <a:close/>
                    <a:moveTo>
                      <a:pt x="12579" y="11574"/>
                    </a:moveTo>
                    <a:lnTo>
                      <a:pt x="13500" y="11043"/>
                    </a:lnTo>
                    <a:cubicBezTo>
                      <a:pt x="13556" y="11012"/>
                      <a:pt x="13556" y="10960"/>
                      <a:pt x="13500" y="10926"/>
                    </a:cubicBezTo>
                    <a:lnTo>
                      <a:pt x="12581" y="10395"/>
                    </a:lnTo>
                    <a:cubicBezTo>
                      <a:pt x="12527" y="10362"/>
                      <a:pt x="12436" y="10362"/>
                      <a:pt x="12380" y="10395"/>
                    </a:cubicBezTo>
                    <a:lnTo>
                      <a:pt x="11460" y="10925"/>
                    </a:lnTo>
                    <a:cubicBezTo>
                      <a:pt x="11406" y="10956"/>
                      <a:pt x="11406" y="11009"/>
                      <a:pt x="11460" y="11042"/>
                    </a:cubicBezTo>
                    <a:lnTo>
                      <a:pt x="12379" y="11573"/>
                    </a:lnTo>
                    <a:cubicBezTo>
                      <a:pt x="12435" y="11608"/>
                      <a:pt x="12524" y="11608"/>
                      <a:pt x="12579" y="11574"/>
                    </a:cubicBezTo>
                    <a:close/>
                    <a:moveTo>
                      <a:pt x="14264" y="12451"/>
                    </a:moveTo>
                    <a:lnTo>
                      <a:pt x="15017" y="12016"/>
                    </a:lnTo>
                    <a:cubicBezTo>
                      <a:pt x="15118" y="11959"/>
                      <a:pt x="15118" y="11864"/>
                      <a:pt x="15017" y="11804"/>
                    </a:cubicBezTo>
                    <a:lnTo>
                      <a:pt x="14265" y="11370"/>
                    </a:lnTo>
                    <a:cubicBezTo>
                      <a:pt x="14164" y="11311"/>
                      <a:pt x="13998" y="11311"/>
                      <a:pt x="13897" y="11370"/>
                    </a:cubicBezTo>
                    <a:lnTo>
                      <a:pt x="13144" y="11804"/>
                    </a:lnTo>
                    <a:cubicBezTo>
                      <a:pt x="13042" y="11862"/>
                      <a:pt x="13042" y="11957"/>
                      <a:pt x="13144" y="12016"/>
                    </a:cubicBezTo>
                    <a:lnTo>
                      <a:pt x="13896" y="12451"/>
                    </a:lnTo>
                    <a:cubicBezTo>
                      <a:pt x="13997" y="12511"/>
                      <a:pt x="14162" y="12511"/>
                      <a:pt x="14264" y="12451"/>
                    </a:cubicBezTo>
                    <a:close/>
                    <a:moveTo>
                      <a:pt x="12701" y="9658"/>
                    </a:moveTo>
                    <a:lnTo>
                      <a:pt x="13463" y="9219"/>
                    </a:lnTo>
                    <a:cubicBezTo>
                      <a:pt x="13563" y="9162"/>
                      <a:pt x="13563" y="9068"/>
                      <a:pt x="13463" y="9011"/>
                    </a:cubicBezTo>
                    <a:lnTo>
                      <a:pt x="12703" y="8571"/>
                    </a:lnTo>
                    <a:cubicBezTo>
                      <a:pt x="12603" y="8514"/>
                      <a:pt x="12442" y="8513"/>
                      <a:pt x="12342" y="8571"/>
                    </a:cubicBezTo>
                    <a:lnTo>
                      <a:pt x="11581" y="9011"/>
                    </a:lnTo>
                    <a:cubicBezTo>
                      <a:pt x="11482" y="9068"/>
                      <a:pt x="11482" y="9161"/>
                      <a:pt x="11581" y="9217"/>
                    </a:cubicBezTo>
                    <a:lnTo>
                      <a:pt x="12342" y="9656"/>
                    </a:lnTo>
                    <a:cubicBezTo>
                      <a:pt x="12441" y="9715"/>
                      <a:pt x="12600" y="9716"/>
                      <a:pt x="12701" y="9658"/>
                    </a:cubicBezTo>
                    <a:close/>
                    <a:moveTo>
                      <a:pt x="14220" y="10629"/>
                    </a:moveTo>
                    <a:lnTo>
                      <a:pt x="15142" y="10098"/>
                    </a:lnTo>
                    <a:cubicBezTo>
                      <a:pt x="15197" y="10067"/>
                      <a:pt x="15197" y="10015"/>
                      <a:pt x="15142" y="9983"/>
                    </a:cubicBezTo>
                    <a:lnTo>
                      <a:pt x="14223" y="9451"/>
                    </a:lnTo>
                    <a:cubicBezTo>
                      <a:pt x="14168" y="9419"/>
                      <a:pt x="14077" y="9418"/>
                      <a:pt x="14022" y="9451"/>
                    </a:cubicBezTo>
                    <a:lnTo>
                      <a:pt x="13102" y="9983"/>
                    </a:lnTo>
                    <a:cubicBezTo>
                      <a:pt x="13046" y="10014"/>
                      <a:pt x="13046" y="10066"/>
                      <a:pt x="13102" y="10098"/>
                    </a:cubicBezTo>
                    <a:lnTo>
                      <a:pt x="14021" y="10631"/>
                    </a:lnTo>
                    <a:cubicBezTo>
                      <a:pt x="14075" y="10662"/>
                      <a:pt x="14165" y="10662"/>
                      <a:pt x="14220" y="10629"/>
                    </a:cubicBezTo>
                    <a:close/>
                    <a:moveTo>
                      <a:pt x="15904" y="11507"/>
                    </a:moveTo>
                    <a:lnTo>
                      <a:pt x="16658" y="11072"/>
                    </a:lnTo>
                    <a:cubicBezTo>
                      <a:pt x="16760" y="11013"/>
                      <a:pt x="16760" y="10918"/>
                      <a:pt x="16658" y="10858"/>
                    </a:cubicBezTo>
                    <a:lnTo>
                      <a:pt x="15905" y="10424"/>
                    </a:lnTo>
                    <a:cubicBezTo>
                      <a:pt x="15804" y="10364"/>
                      <a:pt x="15640" y="10364"/>
                      <a:pt x="15538" y="10424"/>
                    </a:cubicBezTo>
                    <a:lnTo>
                      <a:pt x="14784" y="10858"/>
                    </a:lnTo>
                    <a:cubicBezTo>
                      <a:pt x="14683" y="10917"/>
                      <a:pt x="14683" y="11012"/>
                      <a:pt x="14784" y="11069"/>
                    </a:cubicBezTo>
                    <a:lnTo>
                      <a:pt x="15536" y="11504"/>
                    </a:lnTo>
                    <a:cubicBezTo>
                      <a:pt x="15637" y="11564"/>
                      <a:pt x="15803" y="11564"/>
                      <a:pt x="15904" y="11507"/>
                    </a:cubicBezTo>
                    <a:close/>
                    <a:moveTo>
                      <a:pt x="12622" y="13397"/>
                    </a:moveTo>
                    <a:lnTo>
                      <a:pt x="13376" y="12962"/>
                    </a:lnTo>
                    <a:cubicBezTo>
                      <a:pt x="13477" y="12904"/>
                      <a:pt x="13477" y="12809"/>
                      <a:pt x="13376" y="12750"/>
                    </a:cubicBezTo>
                    <a:lnTo>
                      <a:pt x="12623" y="12316"/>
                    </a:lnTo>
                    <a:cubicBezTo>
                      <a:pt x="12522" y="12258"/>
                      <a:pt x="12357" y="12258"/>
                      <a:pt x="12256" y="12316"/>
                    </a:cubicBezTo>
                    <a:lnTo>
                      <a:pt x="11502" y="12750"/>
                    </a:lnTo>
                    <a:cubicBezTo>
                      <a:pt x="11401" y="12809"/>
                      <a:pt x="11401" y="12904"/>
                      <a:pt x="11502" y="12964"/>
                    </a:cubicBezTo>
                    <a:lnTo>
                      <a:pt x="12254" y="13399"/>
                    </a:lnTo>
                    <a:cubicBezTo>
                      <a:pt x="12355" y="13457"/>
                      <a:pt x="12519" y="13457"/>
                      <a:pt x="12622" y="13397"/>
                    </a:cubicBezTo>
                    <a:close/>
                    <a:moveTo>
                      <a:pt x="2817" y="13509"/>
                    </a:moveTo>
                    <a:lnTo>
                      <a:pt x="3735" y="12980"/>
                    </a:lnTo>
                    <a:cubicBezTo>
                      <a:pt x="3793" y="12948"/>
                      <a:pt x="3793" y="12896"/>
                      <a:pt x="3735" y="12862"/>
                    </a:cubicBezTo>
                    <a:lnTo>
                      <a:pt x="2818" y="12332"/>
                    </a:lnTo>
                    <a:cubicBezTo>
                      <a:pt x="2762" y="12300"/>
                      <a:pt x="2670" y="12300"/>
                      <a:pt x="2614" y="12332"/>
                    </a:cubicBezTo>
                    <a:lnTo>
                      <a:pt x="1696" y="12862"/>
                    </a:lnTo>
                    <a:cubicBezTo>
                      <a:pt x="1639" y="12896"/>
                      <a:pt x="1639" y="12948"/>
                      <a:pt x="1696" y="12980"/>
                    </a:cubicBezTo>
                    <a:lnTo>
                      <a:pt x="2613" y="13510"/>
                    </a:lnTo>
                    <a:cubicBezTo>
                      <a:pt x="2669" y="13540"/>
                      <a:pt x="2761" y="13540"/>
                      <a:pt x="2817" y="13509"/>
                    </a:cubicBezTo>
                    <a:close/>
                    <a:moveTo>
                      <a:pt x="7741" y="10670"/>
                    </a:moveTo>
                    <a:lnTo>
                      <a:pt x="8659" y="10142"/>
                    </a:lnTo>
                    <a:cubicBezTo>
                      <a:pt x="8715" y="10109"/>
                      <a:pt x="8715" y="10057"/>
                      <a:pt x="8659" y="10024"/>
                    </a:cubicBezTo>
                    <a:lnTo>
                      <a:pt x="7742" y="9494"/>
                    </a:lnTo>
                    <a:cubicBezTo>
                      <a:pt x="7685" y="9461"/>
                      <a:pt x="7594" y="9461"/>
                      <a:pt x="7539" y="9494"/>
                    </a:cubicBezTo>
                    <a:lnTo>
                      <a:pt x="6622" y="10023"/>
                    </a:lnTo>
                    <a:cubicBezTo>
                      <a:pt x="6565" y="10055"/>
                      <a:pt x="6565" y="10108"/>
                      <a:pt x="6622" y="10140"/>
                    </a:cubicBezTo>
                    <a:lnTo>
                      <a:pt x="7539" y="10670"/>
                    </a:lnTo>
                    <a:cubicBezTo>
                      <a:pt x="7593" y="10702"/>
                      <a:pt x="7684" y="10704"/>
                      <a:pt x="7741" y="10670"/>
                    </a:cubicBezTo>
                    <a:close/>
                    <a:moveTo>
                      <a:pt x="7285" y="17029"/>
                    </a:moveTo>
                    <a:lnTo>
                      <a:pt x="6542" y="17455"/>
                    </a:lnTo>
                    <a:cubicBezTo>
                      <a:pt x="6439" y="17515"/>
                      <a:pt x="6439" y="17614"/>
                      <a:pt x="6542" y="17674"/>
                    </a:cubicBezTo>
                    <a:lnTo>
                      <a:pt x="7285" y="18103"/>
                    </a:lnTo>
                    <a:cubicBezTo>
                      <a:pt x="7388" y="18164"/>
                      <a:pt x="7559" y="18164"/>
                      <a:pt x="7662" y="18103"/>
                    </a:cubicBezTo>
                    <a:lnTo>
                      <a:pt x="8406" y="17676"/>
                    </a:lnTo>
                    <a:cubicBezTo>
                      <a:pt x="8510" y="17616"/>
                      <a:pt x="8510" y="17518"/>
                      <a:pt x="8406" y="17458"/>
                    </a:cubicBezTo>
                    <a:lnTo>
                      <a:pt x="7665" y="17029"/>
                    </a:lnTo>
                    <a:cubicBezTo>
                      <a:pt x="7560" y="16969"/>
                      <a:pt x="7391" y="16969"/>
                      <a:pt x="7285" y="17029"/>
                    </a:cubicBezTo>
                    <a:close/>
                    <a:moveTo>
                      <a:pt x="1176" y="14455"/>
                    </a:moveTo>
                    <a:lnTo>
                      <a:pt x="2095" y="13925"/>
                    </a:lnTo>
                    <a:cubicBezTo>
                      <a:pt x="2151" y="13892"/>
                      <a:pt x="2151" y="13839"/>
                      <a:pt x="2095" y="13807"/>
                    </a:cubicBezTo>
                    <a:lnTo>
                      <a:pt x="1177" y="13277"/>
                    </a:lnTo>
                    <a:cubicBezTo>
                      <a:pt x="1120" y="13244"/>
                      <a:pt x="1030" y="13244"/>
                      <a:pt x="975" y="13277"/>
                    </a:cubicBezTo>
                    <a:lnTo>
                      <a:pt x="58" y="13807"/>
                    </a:lnTo>
                    <a:cubicBezTo>
                      <a:pt x="0" y="13839"/>
                      <a:pt x="0" y="13892"/>
                      <a:pt x="58" y="13925"/>
                    </a:cubicBezTo>
                    <a:lnTo>
                      <a:pt x="975" y="14455"/>
                    </a:lnTo>
                    <a:cubicBezTo>
                      <a:pt x="1029" y="14487"/>
                      <a:pt x="1119" y="14487"/>
                      <a:pt x="1176" y="14455"/>
                    </a:cubicBezTo>
                    <a:close/>
                    <a:moveTo>
                      <a:pt x="9418" y="11551"/>
                    </a:moveTo>
                    <a:lnTo>
                      <a:pt x="10181" y="11111"/>
                    </a:lnTo>
                    <a:cubicBezTo>
                      <a:pt x="10281" y="11055"/>
                      <a:pt x="10281" y="10961"/>
                      <a:pt x="10181" y="10905"/>
                    </a:cubicBezTo>
                    <a:lnTo>
                      <a:pt x="9419" y="10465"/>
                    </a:lnTo>
                    <a:cubicBezTo>
                      <a:pt x="9321" y="10407"/>
                      <a:pt x="9160" y="10407"/>
                      <a:pt x="9061" y="10465"/>
                    </a:cubicBezTo>
                    <a:lnTo>
                      <a:pt x="8300" y="10905"/>
                    </a:lnTo>
                    <a:cubicBezTo>
                      <a:pt x="8201" y="10961"/>
                      <a:pt x="8201" y="11055"/>
                      <a:pt x="8300" y="11111"/>
                    </a:cubicBezTo>
                    <a:lnTo>
                      <a:pt x="9061" y="11551"/>
                    </a:lnTo>
                    <a:cubicBezTo>
                      <a:pt x="9159" y="11608"/>
                      <a:pt x="9319" y="11608"/>
                      <a:pt x="9418" y="11551"/>
                    </a:cubicBezTo>
                    <a:close/>
                    <a:moveTo>
                      <a:pt x="11022" y="8778"/>
                    </a:moveTo>
                    <a:lnTo>
                      <a:pt x="11942" y="8249"/>
                    </a:lnTo>
                    <a:cubicBezTo>
                      <a:pt x="11998" y="8216"/>
                      <a:pt x="11998" y="8165"/>
                      <a:pt x="11942" y="8131"/>
                    </a:cubicBezTo>
                    <a:lnTo>
                      <a:pt x="11025" y="7601"/>
                    </a:lnTo>
                    <a:cubicBezTo>
                      <a:pt x="10968" y="7569"/>
                      <a:pt x="10878" y="7569"/>
                      <a:pt x="10822" y="7601"/>
                    </a:cubicBezTo>
                    <a:lnTo>
                      <a:pt x="9904" y="8130"/>
                    </a:lnTo>
                    <a:cubicBezTo>
                      <a:pt x="9847" y="8162"/>
                      <a:pt x="9847" y="8215"/>
                      <a:pt x="9904" y="8248"/>
                    </a:cubicBezTo>
                    <a:lnTo>
                      <a:pt x="10822" y="8778"/>
                    </a:lnTo>
                    <a:cubicBezTo>
                      <a:pt x="10875" y="8810"/>
                      <a:pt x="10966" y="8810"/>
                      <a:pt x="11022" y="8778"/>
                    </a:cubicBezTo>
                    <a:close/>
                    <a:moveTo>
                      <a:pt x="10937" y="12522"/>
                    </a:moveTo>
                    <a:lnTo>
                      <a:pt x="11859" y="11990"/>
                    </a:lnTo>
                    <a:cubicBezTo>
                      <a:pt x="11914" y="11959"/>
                      <a:pt x="11914" y="11907"/>
                      <a:pt x="11859" y="11874"/>
                    </a:cubicBezTo>
                    <a:lnTo>
                      <a:pt x="10941" y="11342"/>
                    </a:lnTo>
                    <a:cubicBezTo>
                      <a:pt x="10886" y="11311"/>
                      <a:pt x="10797" y="11311"/>
                      <a:pt x="10740" y="11342"/>
                    </a:cubicBezTo>
                    <a:lnTo>
                      <a:pt x="9819" y="11874"/>
                    </a:lnTo>
                    <a:cubicBezTo>
                      <a:pt x="9764" y="11906"/>
                      <a:pt x="9764" y="11957"/>
                      <a:pt x="9819" y="11990"/>
                    </a:cubicBezTo>
                    <a:lnTo>
                      <a:pt x="10738" y="12522"/>
                    </a:lnTo>
                    <a:cubicBezTo>
                      <a:pt x="10793" y="12553"/>
                      <a:pt x="10882" y="12553"/>
                      <a:pt x="10937" y="12522"/>
                    </a:cubicBezTo>
                    <a:close/>
                    <a:moveTo>
                      <a:pt x="20828" y="8667"/>
                    </a:moveTo>
                    <a:lnTo>
                      <a:pt x="21581" y="8233"/>
                    </a:lnTo>
                    <a:cubicBezTo>
                      <a:pt x="21682" y="8174"/>
                      <a:pt x="21682" y="8079"/>
                      <a:pt x="21581" y="8021"/>
                    </a:cubicBezTo>
                    <a:lnTo>
                      <a:pt x="20829" y="7586"/>
                    </a:lnTo>
                    <a:cubicBezTo>
                      <a:pt x="20728" y="7529"/>
                      <a:pt x="20563" y="7529"/>
                      <a:pt x="20461" y="7586"/>
                    </a:cubicBezTo>
                    <a:lnTo>
                      <a:pt x="19708" y="8021"/>
                    </a:lnTo>
                    <a:cubicBezTo>
                      <a:pt x="19607" y="8079"/>
                      <a:pt x="19607" y="8174"/>
                      <a:pt x="19708" y="8234"/>
                    </a:cubicBezTo>
                    <a:lnTo>
                      <a:pt x="20460" y="8669"/>
                    </a:lnTo>
                    <a:cubicBezTo>
                      <a:pt x="20561" y="8726"/>
                      <a:pt x="20727" y="8726"/>
                      <a:pt x="20828" y="8667"/>
                    </a:cubicBezTo>
                    <a:close/>
                    <a:moveTo>
                      <a:pt x="17625" y="6820"/>
                    </a:moveTo>
                    <a:lnTo>
                      <a:pt x="18386" y="6380"/>
                    </a:lnTo>
                    <a:cubicBezTo>
                      <a:pt x="18485" y="6324"/>
                      <a:pt x="18485" y="6230"/>
                      <a:pt x="18386" y="6172"/>
                    </a:cubicBezTo>
                    <a:lnTo>
                      <a:pt x="17625" y="5732"/>
                    </a:lnTo>
                    <a:cubicBezTo>
                      <a:pt x="17524" y="5675"/>
                      <a:pt x="17364" y="5675"/>
                      <a:pt x="17264" y="5732"/>
                    </a:cubicBezTo>
                    <a:lnTo>
                      <a:pt x="16502" y="6172"/>
                    </a:lnTo>
                    <a:cubicBezTo>
                      <a:pt x="16403" y="6229"/>
                      <a:pt x="16403" y="6322"/>
                      <a:pt x="16502" y="6379"/>
                    </a:cubicBezTo>
                    <a:lnTo>
                      <a:pt x="17264" y="6818"/>
                    </a:lnTo>
                    <a:cubicBezTo>
                      <a:pt x="17364" y="6878"/>
                      <a:pt x="17524" y="6878"/>
                      <a:pt x="17625" y="6820"/>
                    </a:cubicBezTo>
                    <a:close/>
                    <a:moveTo>
                      <a:pt x="19145" y="7791"/>
                    </a:moveTo>
                    <a:lnTo>
                      <a:pt x="20066" y="7260"/>
                    </a:lnTo>
                    <a:cubicBezTo>
                      <a:pt x="20121" y="7229"/>
                      <a:pt x="20121" y="7177"/>
                      <a:pt x="20066" y="7144"/>
                    </a:cubicBezTo>
                    <a:lnTo>
                      <a:pt x="19146" y="6612"/>
                    </a:lnTo>
                    <a:cubicBezTo>
                      <a:pt x="19091" y="6581"/>
                      <a:pt x="19002" y="6581"/>
                      <a:pt x="18946" y="6612"/>
                    </a:cubicBezTo>
                    <a:lnTo>
                      <a:pt x="18025" y="7144"/>
                    </a:lnTo>
                    <a:cubicBezTo>
                      <a:pt x="17970" y="7176"/>
                      <a:pt x="17970" y="7227"/>
                      <a:pt x="18025" y="7259"/>
                    </a:cubicBezTo>
                    <a:lnTo>
                      <a:pt x="18943" y="7791"/>
                    </a:lnTo>
                    <a:cubicBezTo>
                      <a:pt x="18999" y="7822"/>
                      <a:pt x="19089" y="7823"/>
                      <a:pt x="19145" y="7791"/>
                    </a:cubicBezTo>
                    <a:close/>
                    <a:moveTo>
                      <a:pt x="15946" y="5939"/>
                    </a:moveTo>
                    <a:lnTo>
                      <a:pt x="16864" y="5409"/>
                    </a:lnTo>
                    <a:cubicBezTo>
                      <a:pt x="16922" y="5377"/>
                      <a:pt x="16922" y="5324"/>
                      <a:pt x="16864" y="5291"/>
                    </a:cubicBezTo>
                    <a:lnTo>
                      <a:pt x="15947" y="4761"/>
                    </a:lnTo>
                    <a:cubicBezTo>
                      <a:pt x="15892" y="4729"/>
                      <a:pt x="15801" y="4729"/>
                      <a:pt x="15745" y="4761"/>
                    </a:cubicBezTo>
                    <a:lnTo>
                      <a:pt x="14826" y="5290"/>
                    </a:lnTo>
                    <a:cubicBezTo>
                      <a:pt x="14769" y="5323"/>
                      <a:pt x="14769" y="5374"/>
                      <a:pt x="14826" y="5408"/>
                    </a:cubicBezTo>
                    <a:lnTo>
                      <a:pt x="15743" y="5938"/>
                    </a:lnTo>
                    <a:cubicBezTo>
                      <a:pt x="15798" y="5973"/>
                      <a:pt x="15890" y="5973"/>
                      <a:pt x="15946" y="5939"/>
                    </a:cubicBezTo>
                    <a:close/>
                    <a:moveTo>
                      <a:pt x="22547" y="3981"/>
                    </a:moveTo>
                    <a:lnTo>
                      <a:pt x="23309" y="3542"/>
                    </a:lnTo>
                    <a:cubicBezTo>
                      <a:pt x="23409" y="3484"/>
                      <a:pt x="23409" y="3391"/>
                      <a:pt x="23309" y="3334"/>
                    </a:cubicBezTo>
                    <a:lnTo>
                      <a:pt x="22547" y="2894"/>
                    </a:lnTo>
                    <a:cubicBezTo>
                      <a:pt x="22448" y="2836"/>
                      <a:pt x="22288" y="2836"/>
                      <a:pt x="22188" y="2894"/>
                    </a:cubicBezTo>
                    <a:lnTo>
                      <a:pt x="21426" y="3334"/>
                    </a:lnTo>
                    <a:cubicBezTo>
                      <a:pt x="21326" y="3391"/>
                      <a:pt x="21326" y="3484"/>
                      <a:pt x="21426" y="3540"/>
                    </a:cubicBezTo>
                    <a:lnTo>
                      <a:pt x="22188" y="3979"/>
                    </a:lnTo>
                    <a:cubicBezTo>
                      <a:pt x="22288" y="4039"/>
                      <a:pt x="22448" y="4039"/>
                      <a:pt x="22547" y="3981"/>
                    </a:cubicBezTo>
                    <a:close/>
                    <a:moveTo>
                      <a:pt x="24069" y="4952"/>
                    </a:moveTo>
                    <a:lnTo>
                      <a:pt x="24989" y="4421"/>
                    </a:lnTo>
                    <a:cubicBezTo>
                      <a:pt x="25043" y="4389"/>
                      <a:pt x="25043" y="4338"/>
                      <a:pt x="24989" y="4306"/>
                    </a:cubicBezTo>
                    <a:lnTo>
                      <a:pt x="24070" y="3774"/>
                    </a:lnTo>
                    <a:cubicBezTo>
                      <a:pt x="24015" y="3742"/>
                      <a:pt x="23926" y="3742"/>
                      <a:pt x="23870" y="3774"/>
                    </a:cubicBezTo>
                    <a:lnTo>
                      <a:pt x="22950" y="4305"/>
                    </a:lnTo>
                    <a:cubicBezTo>
                      <a:pt x="22895" y="4336"/>
                      <a:pt x="22895" y="4389"/>
                      <a:pt x="22950" y="4420"/>
                    </a:cubicBezTo>
                    <a:lnTo>
                      <a:pt x="23869" y="4952"/>
                    </a:lnTo>
                    <a:cubicBezTo>
                      <a:pt x="23922" y="4985"/>
                      <a:pt x="24013" y="4985"/>
                      <a:pt x="24069" y="4952"/>
                    </a:cubicBezTo>
                    <a:close/>
                    <a:moveTo>
                      <a:pt x="20870" y="3101"/>
                    </a:moveTo>
                    <a:lnTo>
                      <a:pt x="21788" y="2572"/>
                    </a:lnTo>
                    <a:cubicBezTo>
                      <a:pt x="21844" y="2539"/>
                      <a:pt x="21844" y="2488"/>
                      <a:pt x="21788" y="2454"/>
                    </a:cubicBezTo>
                    <a:lnTo>
                      <a:pt x="20871" y="1924"/>
                    </a:lnTo>
                    <a:cubicBezTo>
                      <a:pt x="20814" y="1892"/>
                      <a:pt x="20723" y="1892"/>
                      <a:pt x="20669" y="1924"/>
                    </a:cubicBezTo>
                    <a:lnTo>
                      <a:pt x="19751" y="2453"/>
                    </a:lnTo>
                    <a:cubicBezTo>
                      <a:pt x="19694" y="2485"/>
                      <a:pt x="19694" y="2538"/>
                      <a:pt x="19751" y="2571"/>
                    </a:cubicBezTo>
                    <a:lnTo>
                      <a:pt x="20669" y="3101"/>
                    </a:lnTo>
                    <a:cubicBezTo>
                      <a:pt x="20722" y="3133"/>
                      <a:pt x="20813" y="3133"/>
                      <a:pt x="20870" y="3101"/>
                    </a:cubicBezTo>
                    <a:close/>
                    <a:moveTo>
                      <a:pt x="5690" y="16101"/>
                    </a:moveTo>
                    <a:lnTo>
                      <a:pt x="4937" y="16534"/>
                    </a:lnTo>
                    <a:cubicBezTo>
                      <a:pt x="4836" y="16591"/>
                      <a:pt x="4836" y="16687"/>
                      <a:pt x="4937" y="16746"/>
                    </a:cubicBezTo>
                    <a:lnTo>
                      <a:pt x="5689" y="17181"/>
                    </a:lnTo>
                    <a:cubicBezTo>
                      <a:pt x="5791" y="17240"/>
                      <a:pt x="5956" y="17241"/>
                      <a:pt x="6057" y="17181"/>
                    </a:cubicBezTo>
                    <a:lnTo>
                      <a:pt x="6810" y="16746"/>
                    </a:lnTo>
                    <a:cubicBezTo>
                      <a:pt x="6912" y="16689"/>
                      <a:pt x="6912" y="16594"/>
                      <a:pt x="6810" y="16535"/>
                    </a:cubicBezTo>
                    <a:lnTo>
                      <a:pt x="6059" y="16101"/>
                    </a:lnTo>
                    <a:cubicBezTo>
                      <a:pt x="5956" y="16042"/>
                      <a:pt x="5793" y="16042"/>
                      <a:pt x="5690" y="16101"/>
                    </a:cubicBezTo>
                    <a:close/>
                    <a:moveTo>
                      <a:pt x="15863" y="9684"/>
                    </a:moveTo>
                    <a:lnTo>
                      <a:pt x="16783" y="9151"/>
                    </a:lnTo>
                    <a:cubicBezTo>
                      <a:pt x="16838" y="9120"/>
                      <a:pt x="16838" y="9068"/>
                      <a:pt x="16783" y="9036"/>
                    </a:cubicBezTo>
                    <a:lnTo>
                      <a:pt x="15863" y="8504"/>
                    </a:lnTo>
                    <a:cubicBezTo>
                      <a:pt x="15808" y="8472"/>
                      <a:pt x="15718" y="8471"/>
                      <a:pt x="15661" y="8504"/>
                    </a:cubicBezTo>
                    <a:lnTo>
                      <a:pt x="14741" y="9036"/>
                    </a:lnTo>
                    <a:cubicBezTo>
                      <a:pt x="14685" y="9067"/>
                      <a:pt x="14685" y="9119"/>
                      <a:pt x="14741" y="9151"/>
                    </a:cubicBezTo>
                    <a:lnTo>
                      <a:pt x="15661" y="9684"/>
                    </a:lnTo>
                    <a:cubicBezTo>
                      <a:pt x="15717" y="9715"/>
                      <a:pt x="15807" y="9715"/>
                      <a:pt x="15863" y="9684"/>
                    </a:cubicBezTo>
                    <a:close/>
                    <a:moveTo>
                      <a:pt x="14342" y="8713"/>
                    </a:moveTo>
                    <a:lnTo>
                      <a:pt x="15105" y="8273"/>
                    </a:lnTo>
                    <a:cubicBezTo>
                      <a:pt x="15205" y="8216"/>
                      <a:pt x="15205" y="8123"/>
                      <a:pt x="15105" y="8066"/>
                    </a:cubicBezTo>
                    <a:lnTo>
                      <a:pt x="14343" y="7626"/>
                    </a:lnTo>
                    <a:cubicBezTo>
                      <a:pt x="14243" y="7570"/>
                      <a:pt x="14083" y="7569"/>
                      <a:pt x="13984" y="7626"/>
                    </a:cubicBezTo>
                    <a:lnTo>
                      <a:pt x="13222" y="8066"/>
                    </a:lnTo>
                    <a:cubicBezTo>
                      <a:pt x="13122" y="8123"/>
                      <a:pt x="13122" y="8216"/>
                      <a:pt x="13222" y="8273"/>
                    </a:cubicBezTo>
                    <a:lnTo>
                      <a:pt x="13984" y="8713"/>
                    </a:lnTo>
                    <a:cubicBezTo>
                      <a:pt x="14081" y="8769"/>
                      <a:pt x="14242" y="8769"/>
                      <a:pt x="14342" y="8713"/>
                    </a:cubicBezTo>
                    <a:close/>
                    <a:moveTo>
                      <a:pt x="17546" y="10561"/>
                    </a:moveTo>
                    <a:lnTo>
                      <a:pt x="18299" y="10126"/>
                    </a:lnTo>
                    <a:cubicBezTo>
                      <a:pt x="18400" y="10067"/>
                      <a:pt x="18400" y="9972"/>
                      <a:pt x="18299" y="9912"/>
                    </a:cubicBezTo>
                    <a:lnTo>
                      <a:pt x="17547" y="9478"/>
                    </a:lnTo>
                    <a:cubicBezTo>
                      <a:pt x="17446" y="9419"/>
                      <a:pt x="17280" y="9419"/>
                      <a:pt x="17179" y="9478"/>
                    </a:cubicBezTo>
                    <a:lnTo>
                      <a:pt x="16426" y="9912"/>
                    </a:lnTo>
                    <a:cubicBezTo>
                      <a:pt x="16324" y="9971"/>
                      <a:pt x="16324" y="10066"/>
                      <a:pt x="16426" y="10125"/>
                    </a:cubicBezTo>
                    <a:lnTo>
                      <a:pt x="17178" y="10559"/>
                    </a:lnTo>
                    <a:cubicBezTo>
                      <a:pt x="17279" y="10619"/>
                      <a:pt x="17445" y="10619"/>
                      <a:pt x="17546" y="10561"/>
                    </a:cubicBezTo>
                    <a:close/>
                    <a:moveTo>
                      <a:pt x="12664" y="7832"/>
                    </a:moveTo>
                    <a:lnTo>
                      <a:pt x="13582" y="7303"/>
                    </a:lnTo>
                    <a:cubicBezTo>
                      <a:pt x="13639" y="7271"/>
                      <a:pt x="13639" y="7219"/>
                      <a:pt x="13582" y="7185"/>
                    </a:cubicBezTo>
                    <a:lnTo>
                      <a:pt x="12665" y="6655"/>
                    </a:lnTo>
                    <a:cubicBezTo>
                      <a:pt x="12609" y="6623"/>
                      <a:pt x="12518" y="6623"/>
                      <a:pt x="12462" y="6655"/>
                    </a:cubicBezTo>
                    <a:lnTo>
                      <a:pt x="11544" y="7184"/>
                    </a:lnTo>
                    <a:cubicBezTo>
                      <a:pt x="11487" y="7218"/>
                      <a:pt x="11487" y="7269"/>
                      <a:pt x="11544" y="7302"/>
                    </a:cubicBezTo>
                    <a:lnTo>
                      <a:pt x="12461" y="7832"/>
                    </a:lnTo>
                    <a:cubicBezTo>
                      <a:pt x="12516" y="7864"/>
                      <a:pt x="12608" y="7864"/>
                      <a:pt x="12664" y="7832"/>
                    </a:cubicBezTo>
                    <a:close/>
                    <a:moveTo>
                      <a:pt x="17504" y="8737"/>
                    </a:moveTo>
                    <a:lnTo>
                      <a:pt x="18424" y="8206"/>
                    </a:lnTo>
                    <a:cubicBezTo>
                      <a:pt x="18479" y="8174"/>
                      <a:pt x="18479" y="8123"/>
                      <a:pt x="18424" y="8090"/>
                    </a:cubicBezTo>
                    <a:lnTo>
                      <a:pt x="17504" y="7558"/>
                    </a:lnTo>
                    <a:cubicBezTo>
                      <a:pt x="17448" y="7527"/>
                      <a:pt x="17359" y="7527"/>
                      <a:pt x="17303" y="7558"/>
                    </a:cubicBezTo>
                    <a:lnTo>
                      <a:pt x="16382" y="8090"/>
                    </a:lnTo>
                    <a:cubicBezTo>
                      <a:pt x="16327" y="8121"/>
                      <a:pt x="16327" y="8173"/>
                      <a:pt x="16382" y="8206"/>
                    </a:cubicBezTo>
                    <a:lnTo>
                      <a:pt x="17303" y="8738"/>
                    </a:lnTo>
                    <a:cubicBezTo>
                      <a:pt x="17358" y="8769"/>
                      <a:pt x="17447" y="8769"/>
                      <a:pt x="17504" y="8737"/>
                    </a:cubicBezTo>
                    <a:close/>
                    <a:moveTo>
                      <a:pt x="19186" y="9613"/>
                    </a:moveTo>
                    <a:lnTo>
                      <a:pt x="19941" y="9179"/>
                    </a:lnTo>
                    <a:cubicBezTo>
                      <a:pt x="20042" y="9120"/>
                      <a:pt x="20042" y="9025"/>
                      <a:pt x="19941" y="8967"/>
                    </a:cubicBezTo>
                    <a:lnTo>
                      <a:pt x="19188" y="8532"/>
                    </a:lnTo>
                    <a:cubicBezTo>
                      <a:pt x="19086" y="8473"/>
                      <a:pt x="18923" y="8473"/>
                      <a:pt x="18821" y="8532"/>
                    </a:cubicBezTo>
                    <a:lnTo>
                      <a:pt x="18067" y="8967"/>
                    </a:lnTo>
                    <a:cubicBezTo>
                      <a:pt x="17965" y="9026"/>
                      <a:pt x="17965" y="9120"/>
                      <a:pt x="18067" y="9180"/>
                    </a:cubicBezTo>
                    <a:lnTo>
                      <a:pt x="18821" y="9615"/>
                    </a:lnTo>
                    <a:cubicBezTo>
                      <a:pt x="18920" y="9673"/>
                      <a:pt x="19085" y="9673"/>
                      <a:pt x="19186" y="9613"/>
                    </a:cubicBezTo>
                    <a:close/>
                    <a:moveTo>
                      <a:pt x="15983" y="7767"/>
                    </a:moveTo>
                    <a:lnTo>
                      <a:pt x="16744" y="7327"/>
                    </a:lnTo>
                    <a:cubicBezTo>
                      <a:pt x="16844" y="7269"/>
                      <a:pt x="16844" y="7177"/>
                      <a:pt x="16744" y="7119"/>
                    </a:cubicBezTo>
                    <a:lnTo>
                      <a:pt x="15983" y="6679"/>
                    </a:lnTo>
                    <a:cubicBezTo>
                      <a:pt x="15884" y="6623"/>
                      <a:pt x="15723" y="6623"/>
                      <a:pt x="15623" y="6679"/>
                    </a:cubicBezTo>
                    <a:lnTo>
                      <a:pt x="14862" y="7119"/>
                    </a:lnTo>
                    <a:cubicBezTo>
                      <a:pt x="14762" y="7175"/>
                      <a:pt x="14762" y="7269"/>
                      <a:pt x="14862" y="7326"/>
                    </a:cubicBezTo>
                    <a:lnTo>
                      <a:pt x="15623" y="7767"/>
                    </a:lnTo>
                    <a:cubicBezTo>
                      <a:pt x="15723" y="7823"/>
                      <a:pt x="15884" y="7823"/>
                      <a:pt x="15983" y="7767"/>
                    </a:cubicBezTo>
                    <a:close/>
                    <a:moveTo>
                      <a:pt x="14305" y="6886"/>
                    </a:moveTo>
                    <a:lnTo>
                      <a:pt x="15224" y="6356"/>
                    </a:lnTo>
                    <a:cubicBezTo>
                      <a:pt x="15280" y="6324"/>
                      <a:pt x="15280" y="6272"/>
                      <a:pt x="15224" y="6238"/>
                    </a:cubicBezTo>
                    <a:lnTo>
                      <a:pt x="14307" y="5708"/>
                    </a:lnTo>
                    <a:cubicBezTo>
                      <a:pt x="14249" y="5676"/>
                      <a:pt x="14159" y="5676"/>
                      <a:pt x="14103" y="5708"/>
                    </a:cubicBezTo>
                    <a:lnTo>
                      <a:pt x="13183" y="6238"/>
                    </a:lnTo>
                    <a:cubicBezTo>
                      <a:pt x="13127" y="6272"/>
                      <a:pt x="13127" y="6324"/>
                      <a:pt x="13183" y="6356"/>
                    </a:cubicBezTo>
                    <a:lnTo>
                      <a:pt x="14100" y="6886"/>
                    </a:lnTo>
                    <a:cubicBezTo>
                      <a:pt x="14158" y="6917"/>
                      <a:pt x="14248" y="6917"/>
                      <a:pt x="14305" y="6886"/>
                    </a:cubicBezTo>
                    <a:close/>
                    <a:moveTo>
                      <a:pt x="17386" y="3817"/>
                    </a:moveTo>
                    <a:lnTo>
                      <a:pt x="16468" y="4348"/>
                    </a:lnTo>
                    <a:cubicBezTo>
                      <a:pt x="16411" y="4380"/>
                      <a:pt x="16411" y="4432"/>
                      <a:pt x="16468" y="4465"/>
                    </a:cubicBezTo>
                    <a:lnTo>
                      <a:pt x="17385" y="4996"/>
                    </a:lnTo>
                    <a:cubicBezTo>
                      <a:pt x="17441" y="5028"/>
                      <a:pt x="17532" y="5028"/>
                      <a:pt x="17588" y="4996"/>
                    </a:cubicBezTo>
                    <a:lnTo>
                      <a:pt x="18506" y="4465"/>
                    </a:lnTo>
                    <a:cubicBezTo>
                      <a:pt x="18562" y="4432"/>
                      <a:pt x="18562" y="4380"/>
                      <a:pt x="18506" y="4348"/>
                    </a:cubicBezTo>
                    <a:lnTo>
                      <a:pt x="17589" y="3817"/>
                    </a:lnTo>
                    <a:cubicBezTo>
                      <a:pt x="17532" y="3784"/>
                      <a:pt x="17441" y="3784"/>
                      <a:pt x="17386" y="3817"/>
                    </a:cubicBezTo>
                    <a:close/>
                    <a:moveTo>
                      <a:pt x="22228" y="4719"/>
                    </a:moveTo>
                    <a:lnTo>
                      <a:pt x="21306" y="5249"/>
                    </a:lnTo>
                    <a:cubicBezTo>
                      <a:pt x="21251" y="5282"/>
                      <a:pt x="21251" y="5333"/>
                      <a:pt x="21306" y="5366"/>
                    </a:cubicBezTo>
                    <a:lnTo>
                      <a:pt x="22225" y="5898"/>
                    </a:lnTo>
                    <a:cubicBezTo>
                      <a:pt x="22279" y="5928"/>
                      <a:pt x="22369" y="5928"/>
                      <a:pt x="22425" y="5898"/>
                    </a:cubicBezTo>
                    <a:lnTo>
                      <a:pt x="23344" y="5367"/>
                    </a:lnTo>
                    <a:cubicBezTo>
                      <a:pt x="23399" y="5335"/>
                      <a:pt x="23399" y="5284"/>
                      <a:pt x="23344" y="5252"/>
                    </a:cubicBezTo>
                    <a:lnTo>
                      <a:pt x="22426" y="4719"/>
                    </a:lnTo>
                    <a:cubicBezTo>
                      <a:pt x="22373" y="4688"/>
                      <a:pt x="22283" y="4688"/>
                      <a:pt x="22228" y="4719"/>
                    </a:cubicBezTo>
                    <a:close/>
                    <a:moveTo>
                      <a:pt x="23744" y="5694"/>
                    </a:moveTo>
                    <a:lnTo>
                      <a:pt x="22991" y="6129"/>
                    </a:lnTo>
                    <a:cubicBezTo>
                      <a:pt x="22889" y="6187"/>
                      <a:pt x="22889" y="6282"/>
                      <a:pt x="22991" y="6340"/>
                    </a:cubicBezTo>
                    <a:lnTo>
                      <a:pt x="23742" y="6774"/>
                    </a:lnTo>
                    <a:cubicBezTo>
                      <a:pt x="23844" y="6833"/>
                      <a:pt x="24007" y="6833"/>
                      <a:pt x="24110" y="6774"/>
                    </a:cubicBezTo>
                    <a:lnTo>
                      <a:pt x="24863" y="6342"/>
                    </a:lnTo>
                    <a:cubicBezTo>
                      <a:pt x="24965" y="6282"/>
                      <a:pt x="24965" y="6188"/>
                      <a:pt x="24863" y="6129"/>
                    </a:cubicBezTo>
                    <a:lnTo>
                      <a:pt x="24112" y="5694"/>
                    </a:lnTo>
                    <a:cubicBezTo>
                      <a:pt x="24010" y="5635"/>
                      <a:pt x="23845" y="5634"/>
                      <a:pt x="23744" y="5694"/>
                    </a:cubicBezTo>
                    <a:close/>
                    <a:moveTo>
                      <a:pt x="20548" y="3841"/>
                    </a:moveTo>
                    <a:lnTo>
                      <a:pt x="19787" y="4281"/>
                    </a:lnTo>
                    <a:cubicBezTo>
                      <a:pt x="19687" y="4337"/>
                      <a:pt x="19687" y="4431"/>
                      <a:pt x="19787" y="4487"/>
                    </a:cubicBezTo>
                    <a:lnTo>
                      <a:pt x="20548" y="4927"/>
                    </a:lnTo>
                    <a:cubicBezTo>
                      <a:pt x="20647" y="4985"/>
                      <a:pt x="20808" y="4985"/>
                      <a:pt x="20907" y="4927"/>
                    </a:cubicBezTo>
                    <a:lnTo>
                      <a:pt x="21668" y="4487"/>
                    </a:lnTo>
                    <a:cubicBezTo>
                      <a:pt x="21767" y="4431"/>
                      <a:pt x="21767" y="4337"/>
                      <a:pt x="21668" y="4281"/>
                    </a:cubicBezTo>
                    <a:lnTo>
                      <a:pt x="20907" y="3841"/>
                    </a:lnTo>
                    <a:cubicBezTo>
                      <a:pt x="20808" y="3783"/>
                      <a:pt x="20647" y="3783"/>
                      <a:pt x="20548" y="3841"/>
                    </a:cubicBezTo>
                    <a:close/>
                    <a:moveTo>
                      <a:pt x="18906" y="4787"/>
                    </a:moveTo>
                    <a:lnTo>
                      <a:pt x="18145" y="5226"/>
                    </a:lnTo>
                    <a:cubicBezTo>
                      <a:pt x="18046" y="5283"/>
                      <a:pt x="18046" y="5377"/>
                      <a:pt x="18145" y="5433"/>
                    </a:cubicBezTo>
                    <a:lnTo>
                      <a:pt x="18906" y="5872"/>
                    </a:lnTo>
                    <a:cubicBezTo>
                      <a:pt x="19007" y="5928"/>
                      <a:pt x="19167" y="5928"/>
                      <a:pt x="19265" y="5872"/>
                    </a:cubicBezTo>
                    <a:lnTo>
                      <a:pt x="20026" y="5433"/>
                    </a:lnTo>
                    <a:cubicBezTo>
                      <a:pt x="20126" y="5374"/>
                      <a:pt x="20126" y="5283"/>
                      <a:pt x="20026" y="5226"/>
                    </a:cubicBezTo>
                    <a:lnTo>
                      <a:pt x="19265" y="4787"/>
                    </a:lnTo>
                    <a:cubicBezTo>
                      <a:pt x="19167" y="4730"/>
                      <a:pt x="19007" y="4730"/>
                      <a:pt x="18906" y="4787"/>
                    </a:cubicBezTo>
                    <a:close/>
                    <a:moveTo>
                      <a:pt x="25339" y="6622"/>
                    </a:moveTo>
                    <a:lnTo>
                      <a:pt x="24597" y="7051"/>
                    </a:lnTo>
                    <a:cubicBezTo>
                      <a:pt x="24493" y="7110"/>
                      <a:pt x="24493" y="7208"/>
                      <a:pt x="24597" y="7269"/>
                    </a:cubicBezTo>
                    <a:lnTo>
                      <a:pt x="25339" y="7698"/>
                    </a:lnTo>
                    <a:cubicBezTo>
                      <a:pt x="25442" y="7760"/>
                      <a:pt x="25613" y="7760"/>
                      <a:pt x="25716" y="7698"/>
                    </a:cubicBezTo>
                    <a:lnTo>
                      <a:pt x="26460" y="7270"/>
                    </a:lnTo>
                    <a:cubicBezTo>
                      <a:pt x="26564" y="7209"/>
                      <a:pt x="26564" y="7112"/>
                      <a:pt x="26460" y="7052"/>
                    </a:cubicBezTo>
                    <a:lnTo>
                      <a:pt x="25718" y="6623"/>
                    </a:lnTo>
                    <a:cubicBezTo>
                      <a:pt x="25613" y="6562"/>
                      <a:pt x="25442" y="6562"/>
                      <a:pt x="25339" y="6622"/>
                    </a:cubicBezTo>
                    <a:close/>
                    <a:moveTo>
                      <a:pt x="20586" y="5666"/>
                    </a:moveTo>
                    <a:lnTo>
                      <a:pt x="19667" y="6197"/>
                    </a:lnTo>
                    <a:cubicBezTo>
                      <a:pt x="19611" y="6229"/>
                      <a:pt x="19611" y="6280"/>
                      <a:pt x="19667" y="6313"/>
                    </a:cubicBezTo>
                    <a:lnTo>
                      <a:pt x="20585" y="6845"/>
                    </a:lnTo>
                    <a:cubicBezTo>
                      <a:pt x="20640" y="6876"/>
                      <a:pt x="20729" y="6876"/>
                      <a:pt x="20787" y="6845"/>
                    </a:cubicBezTo>
                    <a:lnTo>
                      <a:pt x="21706" y="6314"/>
                    </a:lnTo>
                    <a:cubicBezTo>
                      <a:pt x="21761" y="6284"/>
                      <a:pt x="21761" y="6231"/>
                      <a:pt x="21706" y="6199"/>
                    </a:cubicBezTo>
                    <a:lnTo>
                      <a:pt x="20788" y="5666"/>
                    </a:lnTo>
                    <a:cubicBezTo>
                      <a:pt x="20733" y="5634"/>
                      <a:pt x="20641" y="5634"/>
                      <a:pt x="20586" y="5666"/>
                    </a:cubicBezTo>
                    <a:close/>
                    <a:moveTo>
                      <a:pt x="19027" y="2870"/>
                    </a:moveTo>
                    <a:lnTo>
                      <a:pt x="18108" y="3399"/>
                    </a:lnTo>
                    <a:cubicBezTo>
                      <a:pt x="18052" y="3431"/>
                      <a:pt x="18052" y="3484"/>
                      <a:pt x="18108" y="3516"/>
                    </a:cubicBezTo>
                    <a:lnTo>
                      <a:pt x="19026" y="4046"/>
                    </a:lnTo>
                    <a:cubicBezTo>
                      <a:pt x="19083" y="4079"/>
                      <a:pt x="19173" y="4079"/>
                      <a:pt x="19228" y="4046"/>
                    </a:cubicBezTo>
                    <a:lnTo>
                      <a:pt x="20147" y="3516"/>
                    </a:lnTo>
                    <a:cubicBezTo>
                      <a:pt x="20204" y="3485"/>
                      <a:pt x="20204" y="3431"/>
                      <a:pt x="20147" y="3399"/>
                    </a:cubicBezTo>
                    <a:lnTo>
                      <a:pt x="19229" y="2869"/>
                    </a:lnTo>
                    <a:cubicBezTo>
                      <a:pt x="19173" y="2839"/>
                      <a:pt x="19083" y="2839"/>
                      <a:pt x="19027" y="2870"/>
                    </a:cubicBezTo>
                    <a:close/>
                    <a:moveTo>
                      <a:pt x="26979" y="5676"/>
                    </a:moveTo>
                    <a:lnTo>
                      <a:pt x="26238" y="6104"/>
                    </a:lnTo>
                    <a:cubicBezTo>
                      <a:pt x="26133" y="6163"/>
                      <a:pt x="26133" y="6261"/>
                      <a:pt x="26238" y="6322"/>
                    </a:cubicBezTo>
                    <a:lnTo>
                      <a:pt x="26979" y="6751"/>
                    </a:lnTo>
                    <a:cubicBezTo>
                      <a:pt x="27084" y="6813"/>
                      <a:pt x="27253" y="6813"/>
                      <a:pt x="27359" y="6751"/>
                    </a:cubicBezTo>
                    <a:lnTo>
                      <a:pt x="28103" y="6324"/>
                    </a:lnTo>
                    <a:cubicBezTo>
                      <a:pt x="28206" y="6262"/>
                      <a:pt x="28206" y="6166"/>
                      <a:pt x="28103" y="6105"/>
                    </a:cubicBezTo>
                    <a:lnTo>
                      <a:pt x="27361" y="5676"/>
                    </a:lnTo>
                    <a:cubicBezTo>
                      <a:pt x="27253" y="5615"/>
                      <a:pt x="27084" y="5615"/>
                      <a:pt x="26979" y="5676"/>
                    </a:cubicBezTo>
                    <a:close/>
                    <a:moveTo>
                      <a:pt x="4175" y="15128"/>
                    </a:moveTo>
                    <a:lnTo>
                      <a:pt x="3255" y="15659"/>
                    </a:lnTo>
                    <a:cubicBezTo>
                      <a:pt x="3199" y="15691"/>
                      <a:pt x="3199" y="15742"/>
                      <a:pt x="3255" y="15774"/>
                    </a:cubicBezTo>
                    <a:lnTo>
                      <a:pt x="4174" y="16305"/>
                    </a:lnTo>
                    <a:cubicBezTo>
                      <a:pt x="4229" y="16338"/>
                      <a:pt x="4318" y="16338"/>
                      <a:pt x="4373" y="16305"/>
                    </a:cubicBezTo>
                    <a:lnTo>
                      <a:pt x="5295" y="15774"/>
                    </a:lnTo>
                    <a:cubicBezTo>
                      <a:pt x="5350" y="15742"/>
                      <a:pt x="5350" y="15691"/>
                      <a:pt x="5295" y="15660"/>
                    </a:cubicBezTo>
                    <a:lnTo>
                      <a:pt x="4376" y="15127"/>
                    </a:lnTo>
                    <a:cubicBezTo>
                      <a:pt x="4319" y="15095"/>
                      <a:pt x="4230" y="15095"/>
                      <a:pt x="4175" y="15128"/>
                    </a:cubicBezTo>
                    <a:close/>
                    <a:moveTo>
                      <a:pt x="23951" y="31"/>
                    </a:moveTo>
                    <a:lnTo>
                      <a:pt x="21356" y="1526"/>
                    </a:lnTo>
                    <a:cubicBezTo>
                      <a:pt x="21300" y="1560"/>
                      <a:pt x="21300" y="1612"/>
                      <a:pt x="21356" y="1644"/>
                    </a:cubicBezTo>
                    <a:lnTo>
                      <a:pt x="22273" y="2174"/>
                    </a:lnTo>
                    <a:cubicBezTo>
                      <a:pt x="22331" y="2208"/>
                      <a:pt x="22421" y="2208"/>
                      <a:pt x="22476" y="2174"/>
                    </a:cubicBezTo>
                    <a:lnTo>
                      <a:pt x="25071" y="679"/>
                    </a:lnTo>
                    <a:cubicBezTo>
                      <a:pt x="25127" y="647"/>
                      <a:pt x="25127" y="595"/>
                      <a:pt x="25071" y="561"/>
                    </a:cubicBezTo>
                    <a:lnTo>
                      <a:pt x="24153" y="31"/>
                    </a:lnTo>
                    <a:cubicBezTo>
                      <a:pt x="24099" y="0"/>
                      <a:pt x="24006" y="0"/>
                      <a:pt x="23951" y="31"/>
                    </a:cubicBezTo>
                    <a:close/>
                    <a:moveTo>
                      <a:pt x="26630" y="3477"/>
                    </a:moveTo>
                    <a:cubicBezTo>
                      <a:pt x="26685" y="3443"/>
                      <a:pt x="26685" y="3393"/>
                      <a:pt x="26630" y="3360"/>
                    </a:cubicBezTo>
                    <a:lnTo>
                      <a:pt x="25711" y="2828"/>
                    </a:lnTo>
                    <a:cubicBezTo>
                      <a:pt x="25656" y="2795"/>
                      <a:pt x="25565" y="2795"/>
                      <a:pt x="25510" y="2828"/>
                    </a:cubicBezTo>
                    <a:lnTo>
                      <a:pt x="24589" y="3359"/>
                    </a:lnTo>
                    <a:cubicBezTo>
                      <a:pt x="24535" y="3390"/>
                      <a:pt x="24535" y="3443"/>
                      <a:pt x="24589" y="3474"/>
                    </a:cubicBezTo>
                    <a:lnTo>
                      <a:pt x="25508" y="4007"/>
                    </a:lnTo>
                    <a:cubicBezTo>
                      <a:pt x="25563" y="4039"/>
                      <a:pt x="25655" y="4039"/>
                      <a:pt x="25709" y="4007"/>
                    </a:cubicBezTo>
                    <a:close/>
                    <a:moveTo>
                      <a:pt x="28621" y="4729"/>
                    </a:moveTo>
                    <a:lnTo>
                      <a:pt x="27879" y="5156"/>
                    </a:lnTo>
                    <a:cubicBezTo>
                      <a:pt x="27775" y="5217"/>
                      <a:pt x="27775" y="5314"/>
                      <a:pt x="27879" y="5374"/>
                    </a:cubicBezTo>
                    <a:lnTo>
                      <a:pt x="28621" y="5803"/>
                    </a:lnTo>
                    <a:cubicBezTo>
                      <a:pt x="28725" y="5865"/>
                      <a:pt x="28895" y="5865"/>
                      <a:pt x="28999" y="5803"/>
                    </a:cubicBezTo>
                    <a:lnTo>
                      <a:pt x="29742" y="5377"/>
                    </a:lnTo>
                    <a:cubicBezTo>
                      <a:pt x="29847" y="5315"/>
                      <a:pt x="29847" y="5218"/>
                      <a:pt x="29742" y="5158"/>
                    </a:cubicBezTo>
                    <a:lnTo>
                      <a:pt x="29001" y="4729"/>
                    </a:lnTo>
                    <a:cubicBezTo>
                      <a:pt x="28895" y="4669"/>
                      <a:pt x="28725" y="4669"/>
                      <a:pt x="28621" y="4729"/>
                    </a:cubicBezTo>
                    <a:close/>
                    <a:moveTo>
                      <a:pt x="22103" y="6640"/>
                    </a:moveTo>
                    <a:lnTo>
                      <a:pt x="21349" y="7075"/>
                    </a:lnTo>
                    <a:cubicBezTo>
                      <a:pt x="21248" y="7132"/>
                      <a:pt x="21248" y="7227"/>
                      <a:pt x="21349" y="7287"/>
                    </a:cubicBezTo>
                    <a:lnTo>
                      <a:pt x="22101" y="7722"/>
                    </a:lnTo>
                    <a:cubicBezTo>
                      <a:pt x="22202" y="7781"/>
                      <a:pt x="22367" y="7781"/>
                      <a:pt x="22469" y="7722"/>
                    </a:cubicBezTo>
                    <a:lnTo>
                      <a:pt x="23223" y="7287"/>
                    </a:lnTo>
                    <a:cubicBezTo>
                      <a:pt x="23324" y="7229"/>
                      <a:pt x="23324" y="7134"/>
                      <a:pt x="23223" y="7075"/>
                    </a:cubicBezTo>
                    <a:lnTo>
                      <a:pt x="22470" y="6640"/>
                    </a:lnTo>
                    <a:cubicBezTo>
                      <a:pt x="22369" y="6581"/>
                      <a:pt x="22204" y="6581"/>
                      <a:pt x="22103" y="6640"/>
                    </a:cubicBezTo>
                    <a:close/>
                    <a:moveTo>
                      <a:pt x="28668" y="2855"/>
                    </a:moveTo>
                    <a:lnTo>
                      <a:pt x="24662" y="5164"/>
                    </a:lnTo>
                    <a:cubicBezTo>
                      <a:pt x="24561" y="5222"/>
                      <a:pt x="24561" y="5317"/>
                      <a:pt x="24662" y="5377"/>
                    </a:cubicBezTo>
                    <a:lnTo>
                      <a:pt x="25415" y="5812"/>
                    </a:lnTo>
                    <a:cubicBezTo>
                      <a:pt x="25516" y="5871"/>
                      <a:pt x="25681" y="5871"/>
                      <a:pt x="25782" y="5812"/>
                    </a:cubicBezTo>
                    <a:lnTo>
                      <a:pt x="29789" y="3503"/>
                    </a:lnTo>
                    <a:cubicBezTo>
                      <a:pt x="29890" y="3444"/>
                      <a:pt x="29890" y="3349"/>
                      <a:pt x="29789" y="3292"/>
                    </a:cubicBezTo>
                    <a:lnTo>
                      <a:pt x="29037" y="2856"/>
                    </a:lnTo>
                    <a:cubicBezTo>
                      <a:pt x="28933" y="2798"/>
                      <a:pt x="28770" y="2798"/>
                      <a:pt x="28668" y="2855"/>
                    </a:cubicBezTo>
                    <a:close/>
                    <a:moveTo>
                      <a:pt x="30262" y="3783"/>
                    </a:moveTo>
                    <a:lnTo>
                      <a:pt x="29519" y="4211"/>
                    </a:lnTo>
                    <a:cubicBezTo>
                      <a:pt x="29415" y="4271"/>
                      <a:pt x="29415" y="4368"/>
                      <a:pt x="29519" y="4430"/>
                    </a:cubicBezTo>
                    <a:lnTo>
                      <a:pt x="30260" y="4859"/>
                    </a:lnTo>
                    <a:cubicBezTo>
                      <a:pt x="30365" y="4919"/>
                      <a:pt x="30534" y="4919"/>
                      <a:pt x="30640" y="4859"/>
                    </a:cubicBezTo>
                    <a:lnTo>
                      <a:pt x="31384" y="4430"/>
                    </a:lnTo>
                    <a:cubicBezTo>
                      <a:pt x="31488" y="4370"/>
                      <a:pt x="31488" y="4271"/>
                      <a:pt x="31384" y="4211"/>
                    </a:cubicBezTo>
                    <a:lnTo>
                      <a:pt x="30642" y="3782"/>
                    </a:lnTo>
                    <a:cubicBezTo>
                      <a:pt x="30536" y="3723"/>
                      <a:pt x="30366" y="3723"/>
                      <a:pt x="30262" y="3783"/>
                    </a:cubicBezTo>
                    <a:close/>
                    <a:moveTo>
                      <a:pt x="25264" y="1121"/>
                    </a:moveTo>
                    <a:lnTo>
                      <a:pt x="23277" y="2269"/>
                    </a:lnTo>
                    <a:cubicBezTo>
                      <a:pt x="23062" y="2392"/>
                      <a:pt x="23062" y="2591"/>
                      <a:pt x="23277" y="2715"/>
                    </a:cubicBezTo>
                    <a:lnTo>
                      <a:pt x="23623" y="2917"/>
                    </a:lnTo>
                    <a:cubicBezTo>
                      <a:pt x="23836" y="3039"/>
                      <a:pt x="24183" y="3039"/>
                      <a:pt x="24396" y="2917"/>
                    </a:cubicBezTo>
                    <a:lnTo>
                      <a:pt x="25264" y="2416"/>
                    </a:lnTo>
                    <a:cubicBezTo>
                      <a:pt x="25477" y="2292"/>
                      <a:pt x="25824" y="2292"/>
                      <a:pt x="26037" y="2416"/>
                    </a:cubicBezTo>
                    <a:lnTo>
                      <a:pt x="26866" y="2895"/>
                    </a:lnTo>
                    <a:cubicBezTo>
                      <a:pt x="27079" y="3019"/>
                      <a:pt x="27426" y="3019"/>
                      <a:pt x="27639" y="2895"/>
                    </a:cubicBezTo>
                    <a:lnTo>
                      <a:pt x="27987" y="2694"/>
                    </a:lnTo>
                    <a:cubicBezTo>
                      <a:pt x="28201" y="2571"/>
                      <a:pt x="28202" y="2371"/>
                      <a:pt x="27987" y="2247"/>
                    </a:cubicBezTo>
                    <a:lnTo>
                      <a:pt x="26038" y="1120"/>
                    </a:lnTo>
                    <a:cubicBezTo>
                      <a:pt x="25824" y="1000"/>
                      <a:pt x="25478" y="999"/>
                      <a:pt x="25264" y="1121"/>
                    </a:cubicBezTo>
                    <a:close/>
                    <a:moveTo>
                      <a:pt x="10567" y="15137"/>
                    </a:moveTo>
                    <a:lnTo>
                      <a:pt x="9826" y="15564"/>
                    </a:lnTo>
                    <a:cubicBezTo>
                      <a:pt x="9721" y="15624"/>
                      <a:pt x="9721" y="15722"/>
                      <a:pt x="9826" y="15784"/>
                    </a:cubicBezTo>
                    <a:lnTo>
                      <a:pt x="10567" y="16213"/>
                    </a:lnTo>
                    <a:cubicBezTo>
                      <a:pt x="10672" y="16272"/>
                      <a:pt x="10841" y="16272"/>
                      <a:pt x="10947" y="16213"/>
                    </a:cubicBezTo>
                    <a:lnTo>
                      <a:pt x="11688" y="15785"/>
                    </a:lnTo>
                    <a:cubicBezTo>
                      <a:pt x="11793" y="15724"/>
                      <a:pt x="11793" y="15626"/>
                      <a:pt x="11688" y="15566"/>
                    </a:cubicBezTo>
                    <a:lnTo>
                      <a:pt x="10947" y="15138"/>
                    </a:lnTo>
                    <a:cubicBezTo>
                      <a:pt x="10842" y="15076"/>
                      <a:pt x="10673" y="15076"/>
                      <a:pt x="10567" y="15137"/>
                    </a:cubicBezTo>
                    <a:close/>
                    <a:moveTo>
                      <a:pt x="23677" y="7579"/>
                    </a:moveTo>
                    <a:lnTo>
                      <a:pt x="13108" y="13671"/>
                    </a:lnTo>
                    <a:cubicBezTo>
                      <a:pt x="13003" y="13732"/>
                      <a:pt x="13003" y="13830"/>
                      <a:pt x="13108" y="13891"/>
                    </a:cubicBezTo>
                    <a:lnTo>
                      <a:pt x="13849" y="14319"/>
                    </a:lnTo>
                    <a:cubicBezTo>
                      <a:pt x="13954" y="14380"/>
                      <a:pt x="14123" y="14380"/>
                      <a:pt x="14229" y="14319"/>
                    </a:cubicBezTo>
                    <a:lnTo>
                      <a:pt x="24798" y="8227"/>
                    </a:lnTo>
                    <a:cubicBezTo>
                      <a:pt x="24903" y="8166"/>
                      <a:pt x="24903" y="8069"/>
                      <a:pt x="24798" y="8007"/>
                    </a:cubicBezTo>
                    <a:lnTo>
                      <a:pt x="24057" y="7579"/>
                    </a:lnTo>
                    <a:cubicBezTo>
                      <a:pt x="23951" y="7519"/>
                      <a:pt x="23780" y="7519"/>
                      <a:pt x="23677" y="7579"/>
                    </a:cubicBezTo>
                    <a:close/>
                    <a:moveTo>
                      <a:pt x="8974" y="14209"/>
                    </a:moveTo>
                    <a:lnTo>
                      <a:pt x="8220" y="14642"/>
                    </a:lnTo>
                    <a:cubicBezTo>
                      <a:pt x="8118" y="14702"/>
                      <a:pt x="8118" y="14796"/>
                      <a:pt x="8220" y="14856"/>
                    </a:cubicBezTo>
                    <a:lnTo>
                      <a:pt x="8972" y="15290"/>
                    </a:lnTo>
                    <a:cubicBezTo>
                      <a:pt x="9073" y="15349"/>
                      <a:pt x="9238" y="15349"/>
                      <a:pt x="9340" y="15290"/>
                    </a:cubicBezTo>
                    <a:lnTo>
                      <a:pt x="10094" y="14856"/>
                    </a:lnTo>
                    <a:cubicBezTo>
                      <a:pt x="10195" y="14796"/>
                      <a:pt x="10195" y="14702"/>
                      <a:pt x="10094" y="14642"/>
                    </a:cubicBezTo>
                    <a:lnTo>
                      <a:pt x="9341" y="14207"/>
                    </a:lnTo>
                    <a:cubicBezTo>
                      <a:pt x="9240" y="14149"/>
                      <a:pt x="9075" y="14149"/>
                      <a:pt x="8974" y="14209"/>
                    </a:cubicBezTo>
                    <a:close/>
                    <a:moveTo>
                      <a:pt x="7457" y="13235"/>
                    </a:moveTo>
                    <a:lnTo>
                      <a:pt x="6538" y="13767"/>
                    </a:lnTo>
                    <a:cubicBezTo>
                      <a:pt x="6482" y="13798"/>
                      <a:pt x="6482" y="13850"/>
                      <a:pt x="6538" y="13883"/>
                    </a:cubicBezTo>
                    <a:lnTo>
                      <a:pt x="7457" y="14415"/>
                    </a:lnTo>
                    <a:cubicBezTo>
                      <a:pt x="7512" y="14447"/>
                      <a:pt x="7604" y="14447"/>
                      <a:pt x="7659" y="14415"/>
                    </a:cubicBezTo>
                    <a:lnTo>
                      <a:pt x="8578" y="13883"/>
                    </a:lnTo>
                    <a:cubicBezTo>
                      <a:pt x="8634" y="13850"/>
                      <a:pt x="8634" y="13800"/>
                      <a:pt x="8578" y="13767"/>
                    </a:cubicBezTo>
                    <a:lnTo>
                      <a:pt x="7660" y="13235"/>
                    </a:lnTo>
                    <a:cubicBezTo>
                      <a:pt x="7601" y="13204"/>
                      <a:pt x="7512" y="13204"/>
                      <a:pt x="7457" y="13235"/>
                    </a:cubicBezTo>
                    <a:close/>
                    <a:moveTo>
                      <a:pt x="5817" y="14181"/>
                    </a:moveTo>
                    <a:lnTo>
                      <a:pt x="4896" y="14713"/>
                    </a:lnTo>
                    <a:cubicBezTo>
                      <a:pt x="4841" y="14744"/>
                      <a:pt x="4841" y="14796"/>
                      <a:pt x="4896" y="14828"/>
                    </a:cubicBezTo>
                    <a:lnTo>
                      <a:pt x="5814" y="15361"/>
                    </a:lnTo>
                    <a:cubicBezTo>
                      <a:pt x="5869" y="15392"/>
                      <a:pt x="5961" y="15392"/>
                      <a:pt x="6016" y="15361"/>
                    </a:cubicBezTo>
                    <a:lnTo>
                      <a:pt x="6937" y="14831"/>
                    </a:lnTo>
                    <a:cubicBezTo>
                      <a:pt x="6991" y="14798"/>
                      <a:pt x="6991" y="14747"/>
                      <a:pt x="6937" y="14714"/>
                    </a:cubicBezTo>
                    <a:lnTo>
                      <a:pt x="6017" y="14182"/>
                    </a:lnTo>
                    <a:cubicBezTo>
                      <a:pt x="5961" y="14149"/>
                      <a:pt x="5872" y="14149"/>
                      <a:pt x="5817" y="14181"/>
                    </a:cubicBezTo>
                    <a:close/>
                    <a:moveTo>
                      <a:pt x="8926" y="16083"/>
                    </a:moveTo>
                    <a:lnTo>
                      <a:pt x="8184" y="16512"/>
                    </a:lnTo>
                    <a:cubicBezTo>
                      <a:pt x="8080" y="16572"/>
                      <a:pt x="8078" y="16669"/>
                      <a:pt x="8184" y="16731"/>
                    </a:cubicBezTo>
                    <a:lnTo>
                      <a:pt x="8926" y="17160"/>
                    </a:lnTo>
                    <a:cubicBezTo>
                      <a:pt x="9030" y="17220"/>
                      <a:pt x="9200" y="17220"/>
                      <a:pt x="9305" y="17160"/>
                    </a:cubicBezTo>
                    <a:lnTo>
                      <a:pt x="10047" y="16732"/>
                    </a:lnTo>
                    <a:cubicBezTo>
                      <a:pt x="10151" y="16671"/>
                      <a:pt x="10151" y="16574"/>
                      <a:pt x="10047" y="16513"/>
                    </a:cubicBezTo>
                    <a:lnTo>
                      <a:pt x="9305" y="16084"/>
                    </a:lnTo>
                    <a:cubicBezTo>
                      <a:pt x="9201" y="16023"/>
                      <a:pt x="9031" y="16023"/>
                      <a:pt x="8926" y="16083"/>
                    </a:cubicBezTo>
                    <a:close/>
                    <a:moveTo>
                      <a:pt x="7332" y="15155"/>
                    </a:moveTo>
                    <a:lnTo>
                      <a:pt x="6579" y="15589"/>
                    </a:lnTo>
                    <a:cubicBezTo>
                      <a:pt x="6478" y="15648"/>
                      <a:pt x="6478" y="15743"/>
                      <a:pt x="6579" y="15803"/>
                    </a:cubicBezTo>
                    <a:lnTo>
                      <a:pt x="7332" y="16238"/>
                    </a:lnTo>
                    <a:cubicBezTo>
                      <a:pt x="7433" y="16296"/>
                      <a:pt x="7598" y="16296"/>
                      <a:pt x="7700" y="16238"/>
                    </a:cubicBezTo>
                    <a:lnTo>
                      <a:pt x="8453" y="15803"/>
                    </a:lnTo>
                    <a:cubicBezTo>
                      <a:pt x="8555" y="15744"/>
                      <a:pt x="8555" y="15649"/>
                      <a:pt x="8453" y="15591"/>
                    </a:cubicBezTo>
                    <a:lnTo>
                      <a:pt x="7701" y="15156"/>
                    </a:lnTo>
                    <a:cubicBezTo>
                      <a:pt x="7597" y="15096"/>
                      <a:pt x="7433" y="15096"/>
                      <a:pt x="7332" y="15155"/>
                    </a:cubicBezTo>
                    <a:close/>
                    <a:moveTo>
                      <a:pt x="4150" y="13295"/>
                    </a:moveTo>
                    <a:lnTo>
                      <a:pt x="1734" y="14688"/>
                    </a:lnTo>
                    <a:cubicBezTo>
                      <a:pt x="1635" y="14744"/>
                      <a:pt x="1635" y="14838"/>
                      <a:pt x="1734" y="14894"/>
                    </a:cubicBezTo>
                    <a:lnTo>
                      <a:pt x="2494" y="15333"/>
                    </a:lnTo>
                    <a:cubicBezTo>
                      <a:pt x="2593" y="15392"/>
                      <a:pt x="2755" y="15392"/>
                      <a:pt x="2854" y="15333"/>
                    </a:cubicBezTo>
                    <a:lnTo>
                      <a:pt x="5270" y="13941"/>
                    </a:lnTo>
                    <a:cubicBezTo>
                      <a:pt x="5369" y="13885"/>
                      <a:pt x="5369" y="13790"/>
                      <a:pt x="5270" y="13734"/>
                    </a:cubicBezTo>
                    <a:lnTo>
                      <a:pt x="4509" y="13295"/>
                    </a:lnTo>
                    <a:cubicBezTo>
                      <a:pt x="4410" y="13238"/>
                      <a:pt x="4248" y="13238"/>
                      <a:pt x="4150" y="13295"/>
                    </a:cubicBezTo>
                    <a:close/>
                    <a:moveTo>
                      <a:pt x="7418" y="11409"/>
                    </a:moveTo>
                    <a:lnTo>
                      <a:pt x="6658" y="11849"/>
                    </a:lnTo>
                    <a:cubicBezTo>
                      <a:pt x="6558" y="11906"/>
                      <a:pt x="6558" y="11999"/>
                      <a:pt x="6658" y="12056"/>
                    </a:cubicBezTo>
                    <a:lnTo>
                      <a:pt x="7417" y="12495"/>
                    </a:lnTo>
                    <a:cubicBezTo>
                      <a:pt x="7517" y="12551"/>
                      <a:pt x="7678" y="12553"/>
                      <a:pt x="7778" y="12495"/>
                    </a:cubicBezTo>
                    <a:lnTo>
                      <a:pt x="8538" y="12056"/>
                    </a:lnTo>
                    <a:cubicBezTo>
                      <a:pt x="8638" y="11999"/>
                      <a:pt x="8638" y="11906"/>
                      <a:pt x="8538" y="11849"/>
                    </a:cubicBezTo>
                    <a:lnTo>
                      <a:pt x="7778" y="11409"/>
                    </a:lnTo>
                    <a:cubicBezTo>
                      <a:pt x="7679" y="11353"/>
                      <a:pt x="7518" y="11353"/>
                      <a:pt x="7418" y="11409"/>
                    </a:cubicBezTo>
                    <a:close/>
                    <a:moveTo>
                      <a:pt x="9099" y="12289"/>
                    </a:moveTo>
                    <a:lnTo>
                      <a:pt x="8178" y="12821"/>
                    </a:lnTo>
                    <a:cubicBezTo>
                      <a:pt x="8123" y="12854"/>
                      <a:pt x="8123" y="12904"/>
                      <a:pt x="8178" y="12937"/>
                    </a:cubicBezTo>
                    <a:lnTo>
                      <a:pt x="9097" y="13469"/>
                    </a:lnTo>
                    <a:cubicBezTo>
                      <a:pt x="9151" y="13500"/>
                      <a:pt x="9243" y="13500"/>
                      <a:pt x="9298" y="13469"/>
                    </a:cubicBezTo>
                    <a:lnTo>
                      <a:pt x="10218" y="12937"/>
                    </a:lnTo>
                    <a:cubicBezTo>
                      <a:pt x="10274" y="12906"/>
                      <a:pt x="10274" y="12854"/>
                      <a:pt x="10218" y="12821"/>
                    </a:cubicBezTo>
                    <a:lnTo>
                      <a:pt x="9299" y="12289"/>
                    </a:lnTo>
                    <a:cubicBezTo>
                      <a:pt x="9243" y="12257"/>
                      <a:pt x="9154" y="12257"/>
                      <a:pt x="9099" y="12289"/>
                    </a:cubicBezTo>
                    <a:close/>
                    <a:moveTo>
                      <a:pt x="5897" y="10440"/>
                    </a:moveTo>
                    <a:lnTo>
                      <a:pt x="4978" y="10970"/>
                    </a:lnTo>
                    <a:cubicBezTo>
                      <a:pt x="4921" y="11003"/>
                      <a:pt x="4921" y="11055"/>
                      <a:pt x="4978" y="11087"/>
                    </a:cubicBezTo>
                    <a:lnTo>
                      <a:pt x="5895" y="11617"/>
                    </a:lnTo>
                    <a:cubicBezTo>
                      <a:pt x="5951" y="11651"/>
                      <a:pt x="6043" y="11651"/>
                      <a:pt x="6098" y="11617"/>
                    </a:cubicBezTo>
                    <a:lnTo>
                      <a:pt x="7016" y="11087"/>
                    </a:lnTo>
                    <a:cubicBezTo>
                      <a:pt x="7074" y="11055"/>
                      <a:pt x="7074" y="11003"/>
                      <a:pt x="7016" y="10970"/>
                    </a:cubicBezTo>
                    <a:lnTo>
                      <a:pt x="6099" y="10440"/>
                    </a:lnTo>
                    <a:cubicBezTo>
                      <a:pt x="6044" y="10407"/>
                      <a:pt x="5954" y="10407"/>
                      <a:pt x="5897" y="10440"/>
                    </a:cubicBezTo>
                    <a:close/>
                    <a:moveTo>
                      <a:pt x="4256" y="11385"/>
                    </a:moveTo>
                    <a:lnTo>
                      <a:pt x="3336" y="11914"/>
                    </a:lnTo>
                    <a:cubicBezTo>
                      <a:pt x="3280" y="11947"/>
                      <a:pt x="3280" y="11999"/>
                      <a:pt x="3336" y="12032"/>
                    </a:cubicBezTo>
                    <a:lnTo>
                      <a:pt x="4254" y="12562"/>
                    </a:lnTo>
                    <a:cubicBezTo>
                      <a:pt x="4311" y="12594"/>
                      <a:pt x="4401" y="12594"/>
                      <a:pt x="4456" y="12562"/>
                    </a:cubicBezTo>
                    <a:lnTo>
                      <a:pt x="5376" y="12033"/>
                    </a:lnTo>
                    <a:cubicBezTo>
                      <a:pt x="5432" y="12000"/>
                      <a:pt x="5432" y="11949"/>
                      <a:pt x="5376" y="11915"/>
                    </a:cubicBezTo>
                    <a:lnTo>
                      <a:pt x="4459" y="11385"/>
                    </a:lnTo>
                    <a:cubicBezTo>
                      <a:pt x="4403" y="11353"/>
                      <a:pt x="4312" y="11353"/>
                      <a:pt x="4256" y="11385"/>
                    </a:cubicBezTo>
                    <a:close/>
                    <a:moveTo>
                      <a:pt x="10614" y="13261"/>
                    </a:moveTo>
                    <a:lnTo>
                      <a:pt x="9860" y="13696"/>
                    </a:lnTo>
                    <a:cubicBezTo>
                      <a:pt x="9759" y="13755"/>
                      <a:pt x="9759" y="13850"/>
                      <a:pt x="9860" y="13910"/>
                    </a:cubicBezTo>
                    <a:lnTo>
                      <a:pt x="10613" y="14344"/>
                    </a:lnTo>
                    <a:cubicBezTo>
                      <a:pt x="10715" y="14403"/>
                      <a:pt x="10879" y="14403"/>
                      <a:pt x="10980" y="14344"/>
                    </a:cubicBezTo>
                    <a:lnTo>
                      <a:pt x="11734" y="13910"/>
                    </a:lnTo>
                    <a:cubicBezTo>
                      <a:pt x="11836" y="13851"/>
                      <a:pt x="11836" y="13756"/>
                      <a:pt x="11734" y="13696"/>
                    </a:cubicBezTo>
                    <a:lnTo>
                      <a:pt x="10983" y="13261"/>
                    </a:lnTo>
                    <a:cubicBezTo>
                      <a:pt x="10881" y="13204"/>
                      <a:pt x="10716" y="13204"/>
                      <a:pt x="10614" y="13261"/>
                    </a:cubicBezTo>
                    <a:close/>
                    <a:moveTo>
                      <a:pt x="5777" y="12356"/>
                    </a:moveTo>
                    <a:lnTo>
                      <a:pt x="5015" y="12796"/>
                    </a:lnTo>
                    <a:cubicBezTo>
                      <a:pt x="4915" y="12853"/>
                      <a:pt x="4915" y="12946"/>
                      <a:pt x="5015" y="13004"/>
                    </a:cubicBezTo>
                    <a:lnTo>
                      <a:pt x="5775" y="13444"/>
                    </a:lnTo>
                    <a:cubicBezTo>
                      <a:pt x="5874" y="13502"/>
                      <a:pt x="6035" y="13502"/>
                      <a:pt x="6135" y="13444"/>
                    </a:cubicBezTo>
                    <a:lnTo>
                      <a:pt x="6896" y="13004"/>
                    </a:lnTo>
                    <a:cubicBezTo>
                      <a:pt x="6996" y="12948"/>
                      <a:pt x="6996" y="12854"/>
                      <a:pt x="6896" y="12797"/>
                    </a:cubicBezTo>
                    <a:lnTo>
                      <a:pt x="6135" y="12358"/>
                    </a:lnTo>
                    <a:cubicBezTo>
                      <a:pt x="6038" y="12299"/>
                      <a:pt x="5877" y="12299"/>
                      <a:pt x="5777" y="12356"/>
                    </a:cubicBezTo>
                    <a:close/>
                    <a:moveTo>
                      <a:pt x="12209" y="14191"/>
                    </a:moveTo>
                    <a:lnTo>
                      <a:pt x="11465" y="14618"/>
                    </a:lnTo>
                    <a:cubicBezTo>
                      <a:pt x="11360" y="14679"/>
                      <a:pt x="11360" y="14777"/>
                      <a:pt x="11465" y="14838"/>
                    </a:cubicBezTo>
                    <a:lnTo>
                      <a:pt x="12206" y="15267"/>
                    </a:lnTo>
                    <a:cubicBezTo>
                      <a:pt x="12311" y="15326"/>
                      <a:pt x="12480" y="15326"/>
                      <a:pt x="12586" y="15267"/>
                    </a:cubicBezTo>
                    <a:lnTo>
                      <a:pt x="13328" y="14839"/>
                    </a:lnTo>
                    <a:cubicBezTo>
                      <a:pt x="13432" y="14778"/>
                      <a:pt x="13432" y="14679"/>
                      <a:pt x="13328" y="14620"/>
                    </a:cubicBezTo>
                    <a:lnTo>
                      <a:pt x="12586" y="14191"/>
                    </a:lnTo>
                    <a:cubicBezTo>
                      <a:pt x="12484" y="14130"/>
                      <a:pt x="12313" y="14130"/>
                      <a:pt x="12209" y="14191"/>
                    </a:cubicBezTo>
                    <a:close/>
                  </a:path>
                </a:pathLst>
              </a:custGeom>
              <a:gradFill>
                <a:gsLst>
                  <a:gs pos="0">
                    <a:schemeClr val="accent2"/>
                  </a:gs>
                  <a:gs pos="50000">
                    <a:schemeClr val="accent3"/>
                  </a:gs>
                  <a:gs pos="100000">
                    <a:schemeClr val="lt2"/>
                  </a:gs>
                </a:gsLst>
                <a:lin ang="5400012"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92" name="Google Shape;1144;p41"/>
              <p:cNvSpPr/>
              <p:nvPr/>
            </p:nvSpPr>
            <p:spPr>
              <a:xfrm>
                <a:off x="2917475" y="4772775"/>
                <a:ext cx="400125" cy="231000"/>
              </a:xfrm>
              <a:custGeom>
                <a:avLst/>
                <a:ahLst/>
                <a:rect l="l" t="t" r="r" b="b"/>
                <a:pathLst>
                  <a:path w="16005" h="9240" extrusionOk="0">
                    <a:moveTo>
                      <a:pt x="16005" y="2630"/>
                    </a:moveTo>
                    <a:lnTo>
                      <a:pt x="4556" y="9240"/>
                    </a:lnTo>
                    <a:lnTo>
                      <a:pt x="1" y="6609"/>
                    </a:lnTo>
                    <a:lnTo>
                      <a:pt x="11449" y="1"/>
                    </a:lnTo>
                    <a:close/>
                  </a:path>
                </a:pathLst>
              </a:custGeom>
              <a:gradFill>
                <a:gsLst>
                  <a:gs pos="0">
                    <a:schemeClr val="accent2"/>
                  </a:gs>
                  <a:gs pos="50000">
                    <a:schemeClr val="accent3"/>
                  </a:gs>
                  <a:gs pos="100000">
                    <a:schemeClr val="lt2"/>
                  </a:gs>
                </a:gsLst>
                <a:lin ang="5400012"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93" name="Google Shape;1145;p41"/>
              <p:cNvSpPr/>
              <p:nvPr/>
            </p:nvSpPr>
            <p:spPr>
              <a:xfrm>
                <a:off x="2324750" y="4010150"/>
                <a:ext cx="846150" cy="926125"/>
              </a:xfrm>
              <a:custGeom>
                <a:avLst/>
                <a:ahLst/>
                <a:rect l="l" t="t" r="r" b="b"/>
                <a:pathLst>
                  <a:path w="33846" h="37045" extrusionOk="0">
                    <a:moveTo>
                      <a:pt x="33574" y="20218"/>
                    </a:moveTo>
                    <a:lnTo>
                      <a:pt x="4711" y="36882"/>
                    </a:lnTo>
                    <a:cubicBezTo>
                      <a:pt x="4427" y="37044"/>
                      <a:pt x="4068" y="36883"/>
                      <a:pt x="4003" y="36565"/>
                    </a:cubicBezTo>
                    <a:lnTo>
                      <a:pt x="43" y="17338"/>
                    </a:lnTo>
                    <a:cubicBezTo>
                      <a:pt x="1" y="17136"/>
                      <a:pt x="94" y="16931"/>
                      <a:pt x="273" y="16829"/>
                    </a:cubicBezTo>
                    <a:lnTo>
                      <a:pt x="29136" y="163"/>
                    </a:lnTo>
                    <a:cubicBezTo>
                      <a:pt x="29419" y="0"/>
                      <a:pt x="29779" y="162"/>
                      <a:pt x="29844" y="480"/>
                    </a:cubicBezTo>
                    <a:lnTo>
                      <a:pt x="33804" y="19708"/>
                    </a:lnTo>
                    <a:cubicBezTo>
                      <a:pt x="33846" y="19910"/>
                      <a:pt x="33753" y="20114"/>
                      <a:pt x="33574" y="20218"/>
                    </a:cubicBezTo>
                    <a:close/>
                  </a:path>
                </a:pathLst>
              </a:custGeom>
              <a:solidFill>
                <a:srgbClr val="03225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94" name="Google Shape;1146;p41"/>
              <p:cNvSpPr/>
              <p:nvPr/>
            </p:nvSpPr>
            <p:spPr>
              <a:xfrm>
                <a:off x="2340675" y="4033100"/>
                <a:ext cx="814300" cy="880300"/>
              </a:xfrm>
              <a:custGeom>
                <a:avLst/>
                <a:ahLst/>
                <a:rect l="l" t="t" r="r" b="b"/>
                <a:pathLst>
                  <a:path w="32572" h="35212" extrusionOk="0">
                    <a:moveTo>
                      <a:pt x="347" y="16144"/>
                    </a:moveTo>
                    <a:lnTo>
                      <a:pt x="27948" y="209"/>
                    </a:lnTo>
                    <a:cubicBezTo>
                      <a:pt x="28309" y="1"/>
                      <a:pt x="28770" y="208"/>
                      <a:pt x="28853" y="616"/>
                    </a:cubicBezTo>
                    <a:lnTo>
                      <a:pt x="32518" y="18414"/>
                    </a:lnTo>
                    <a:cubicBezTo>
                      <a:pt x="32572" y="18671"/>
                      <a:pt x="32452" y="18934"/>
                      <a:pt x="32225" y="19068"/>
                    </a:cubicBezTo>
                    <a:lnTo>
                      <a:pt x="4624" y="35003"/>
                    </a:lnTo>
                    <a:cubicBezTo>
                      <a:pt x="4263" y="35211"/>
                      <a:pt x="3802" y="35004"/>
                      <a:pt x="3719" y="34595"/>
                    </a:cubicBezTo>
                    <a:lnTo>
                      <a:pt x="54" y="16799"/>
                    </a:lnTo>
                    <a:cubicBezTo>
                      <a:pt x="0" y="16538"/>
                      <a:pt x="118" y="16276"/>
                      <a:pt x="347" y="16144"/>
                    </a:cubicBezTo>
                    <a:close/>
                  </a:path>
                </a:pathLst>
              </a:custGeom>
              <a:gradFill>
                <a:gsLst>
                  <a:gs pos="0">
                    <a:schemeClr val="accent4"/>
                  </a:gs>
                  <a:gs pos="50000">
                    <a:schemeClr val="accent3"/>
                  </a:gs>
                  <a:gs pos="75000">
                    <a:schemeClr val="accent1"/>
                  </a:gs>
                  <a:gs pos="100000">
                    <a:schemeClr val="lt2"/>
                  </a:gs>
                </a:gsLst>
                <a:lin ang="5400012" scaled="0"/>
              </a:gradFill>
              <a:ln>
                <a:noFill/>
              </a:ln>
            </p:spPr>
            <p:txBody>
              <a:bodyPr anchor="ctr" anchorCtr="0" bIns="91425" lIns="91425" rIns="91425" spcFirstLastPara="1" tIns="91425" wrap="square">
                <a:noAutofit/>
              </a:bodyPr>
              <a:p>
                <a:pPr algn="l" indent="0" lvl="0" marL="0" rtl="0">
                  <a:spcBef>
                    <a:spcPts val="0"/>
                  </a:spcBef>
                  <a:spcAft>
                    <a:spcPts val="0"/>
                  </a:spcAft>
                  <a:buNone/>
                </a:pPr>
                <a:r>
                  <a:rPr lang="en"/>
                  <a:t> </a:t>
                </a:r>
              </a:p>
            </p:txBody>
          </p:sp>
          <p:sp>
            <p:nvSpPr>
              <p:cNvPr id="1048895" name="Google Shape;1147;p41"/>
              <p:cNvSpPr/>
              <p:nvPr/>
            </p:nvSpPr>
            <p:spPr>
              <a:xfrm>
                <a:off x="2449125" y="4109050"/>
                <a:ext cx="552050" cy="348375"/>
              </a:xfrm>
              <a:custGeom>
                <a:avLst/>
                <a:ahLst/>
                <a:rect l="l" t="t" r="r" b="b"/>
                <a:pathLst>
                  <a:path w="22082" h="13935" extrusionOk="0">
                    <a:moveTo>
                      <a:pt x="22081" y="1270"/>
                    </a:moveTo>
                    <a:lnTo>
                      <a:pt x="247" y="13934"/>
                    </a:lnTo>
                    <a:lnTo>
                      <a:pt x="0" y="12665"/>
                    </a:lnTo>
                    <a:lnTo>
                      <a:pt x="21837" y="1"/>
                    </a:ln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96" name="Google Shape;1148;p41"/>
              <p:cNvSpPr/>
              <p:nvPr/>
            </p:nvSpPr>
            <p:spPr>
              <a:xfrm>
                <a:off x="2459800" y="4271750"/>
                <a:ext cx="398500" cy="405250"/>
              </a:xfrm>
              <a:custGeom>
                <a:avLst/>
                <a:ahLst/>
                <a:rect l="l" t="t" r="r" b="b"/>
                <a:pathLst>
                  <a:path w="15940" h="16210" extrusionOk="0">
                    <a:moveTo>
                      <a:pt x="14421" y="0"/>
                    </a:moveTo>
                    <a:lnTo>
                      <a:pt x="1" y="8364"/>
                    </a:lnTo>
                    <a:lnTo>
                      <a:pt x="1520" y="16209"/>
                    </a:lnTo>
                    <a:lnTo>
                      <a:pt x="15939" y="7845"/>
                    </a:lnTo>
                    <a:lnTo>
                      <a:pt x="14421" y="0"/>
                    </a:lnTo>
                    <a:close/>
                  </a:path>
                </a:pathLst>
              </a:custGeom>
              <a:solidFill>
                <a:srgbClr val="F3F3F3">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97" name="Google Shape;1149;p41"/>
              <p:cNvSpPr/>
              <p:nvPr/>
            </p:nvSpPr>
            <p:spPr>
              <a:xfrm>
                <a:off x="2852000" y="4164225"/>
                <a:ext cx="191700" cy="285300"/>
              </a:xfrm>
              <a:custGeom>
                <a:avLst/>
                <a:ahLst/>
                <a:rect l="l" t="t" r="r" b="b"/>
                <a:pathLst>
                  <a:path w="7668" h="11412" extrusionOk="0">
                    <a:moveTo>
                      <a:pt x="6149" y="0"/>
                    </a:moveTo>
                    <a:lnTo>
                      <a:pt x="1" y="3566"/>
                    </a:lnTo>
                    <a:lnTo>
                      <a:pt x="1520" y="11411"/>
                    </a:lnTo>
                    <a:lnTo>
                      <a:pt x="7668" y="7844"/>
                    </a:lnTo>
                    <a:lnTo>
                      <a:pt x="6149" y="0"/>
                    </a:ln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98" name="Google Shape;1150;p41"/>
              <p:cNvSpPr/>
              <p:nvPr/>
            </p:nvSpPr>
            <p:spPr>
              <a:xfrm>
                <a:off x="2505100" y="4576450"/>
                <a:ext cx="262250" cy="260925"/>
              </a:xfrm>
              <a:custGeom>
                <a:avLst/>
                <a:ahLst/>
                <a:rect l="l" t="t" r="r" b="b"/>
                <a:pathLst>
                  <a:path w="10490" h="10437" extrusionOk="0">
                    <a:moveTo>
                      <a:pt x="9540" y="0"/>
                    </a:moveTo>
                    <a:lnTo>
                      <a:pt x="1" y="5534"/>
                    </a:lnTo>
                    <a:lnTo>
                      <a:pt x="950" y="10437"/>
                    </a:lnTo>
                    <a:lnTo>
                      <a:pt x="10490" y="4905"/>
                    </a:lnTo>
                    <a:lnTo>
                      <a:pt x="9540" y="0"/>
                    </a:lnTo>
                    <a:close/>
                  </a:path>
                </a:pathLst>
              </a:custGeom>
              <a:solidFill>
                <a:srgbClr val="000000">
                  <a:alpha val="1676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99" name="Google Shape;1151;p41"/>
              <p:cNvSpPr/>
              <p:nvPr/>
            </p:nvSpPr>
            <p:spPr>
              <a:xfrm>
                <a:off x="2769650" y="4399300"/>
                <a:ext cx="304225" cy="285350"/>
              </a:xfrm>
              <a:custGeom>
                <a:avLst/>
                <a:ahLst/>
                <a:rect l="l" t="t" r="r" b="b"/>
                <a:pathLst>
                  <a:path w="12169" h="11414" extrusionOk="0">
                    <a:moveTo>
                      <a:pt x="11220" y="1"/>
                    </a:moveTo>
                    <a:lnTo>
                      <a:pt x="1" y="6508"/>
                    </a:lnTo>
                    <a:lnTo>
                      <a:pt x="949" y="11413"/>
                    </a:lnTo>
                    <a:lnTo>
                      <a:pt x="12168" y="4905"/>
                    </a:lnTo>
                    <a:lnTo>
                      <a:pt x="11220" y="1"/>
                    </a:ln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00" name="Google Shape;1152;p41"/>
              <p:cNvSpPr/>
              <p:nvPr/>
            </p:nvSpPr>
            <p:spPr>
              <a:xfrm>
                <a:off x="2524600" y="4680150"/>
                <a:ext cx="88575" cy="56625"/>
              </a:xfrm>
              <a:custGeom>
                <a:avLst/>
                <a:ahLst/>
                <a:rect l="l" t="t" r="r" b="b"/>
                <a:pathLst>
                  <a:path w="3543" h="2265" extrusionOk="0">
                    <a:moveTo>
                      <a:pt x="3496" y="1"/>
                    </a:moveTo>
                    <a:lnTo>
                      <a:pt x="0" y="2028"/>
                    </a:lnTo>
                    <a:lnTo>
                      <a:pt x="46" y="2264"/>
                    </a:lnTo>
                    <a:lnTo>
                      <a:pt x="3542" y="235"/>
                    </a:lnTo>
                    <a:lnTo>
                      <a:pt x="3496" y="1"/>
                    </a:ln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01" name="Google Shape;1153;p41"/>
              <p:cNvSpPr/>
              <p:nvPr/>
            </p:nvSpPr>
            <p:spPr>
              <a:xfrm>
                <a:off x="2528025" y="4705775"/>
                <a:ext cx="74750" cy="48575"/>
              </a:xfrm>
              <a:custGeom>
                <a:avLst/>
                <a:ahLst/>
                <a:rect l="l" t="t" r="r" b="b"/>
                <a:pathLst>
                  <a:path w="2990" h="1943" extrusionOk="0">
                    <a:moveTo>
                      <a:pt x="2943" y="0"/>
                    </a:moveTo>
                    <a:lnTo>
                      <a:pt x="0" y="1706"/>
                    </a:lnTo>
                    <a:lnTo>
                      <a:pt x="45" y="1942"/>
                    </a:lnTo>
                    <a:lnTo>
                      <a:pt x="2989" y="235"/>
                    </a:lnTo>
                    <a:lnTo>
                      <a:pt x="2943" y="0"/>
                    </a:ln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02" name="Google Shape;1154;p41"/>
              <p:cNvSpPr/>
              <p:nvPr/>
            </p:nvSpPr>
            <p:spPr>
              <a:xfrm>
                <a:off x="2531400" y="4713350"/>
                <a:ext cx="91950" cy="58550"/>
              </a:xfrm>
              <a:custGeom>
                <a:avLst/>
                <a:ahLst/>
                <a:rect l="l" t="t" r="r" b="b"/>
                <a:pathLst>
                  <a:path w="3678" h="2342" extrusionOk="0">
                    <a:moveTo>
                      <a:pt x="3631" y="1"/>
                    </a:moveTo>
                    <a:lnTo>
                      <a:pt x="1" y="2106"/>
                    </a:lnTo>
                    <a:lnTo>
                      <a:pt x="47" y="2342"/>
                    </a:lnTo>
                    <a:lnTo>
                      <a:pt x="3677" y="236"/>
                    </a:lnTo>
                    <a:lnTo>
                      <a:pt x="3631" y="1"/>
                    </a:ln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03" name="Google Shape;1155;p41"/>
              <p:cNvSpPr/>
              <p:nvPr/>
            </p:nvSpPr>
            <p:spPr>
              <a:xfrm>
                <a:off x="2534800" y="4737775"/>
                <a:ext cx="80125" cy="51700"/>
              </a:xfrm>
              <a:custGeom>
                <a:avLst/>
                <a:ahLst/>
                <a:rect l="l" t="t" r="r" b="b"/>
                <a:pathLst>
                  <a:path w="3205" h="2068" extrusionOk="0">
                    <a:moveTo>
                      <a:pt x="3159" y="1"/>
                    </a:moveTo>
                    <a:lnTo>
                      <a:pt x="1" y="1832"/>
                    </a:lnTo>
                    <a:lnTo>
                      <a:pt x="46" y="2068"/>
                    </a:lnTo>
                    <a:lnTo>
                      <a:pt x="3204" y="236"/>
                    </a:lnTo>
                    <a:lnTo>
                      <a:pt x="3159" y="1"/>
                    </a:ln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04" name="Google Shape;1156;p41"/>
              <p:cNvSpPr/>
              <p:nvPr/>
            </p:nvSpPr>
            <p:spPr>
              <a:xfrm>
                <a:off x="2538200" y="4770275"/>
                <a:ext cx="54375" cy="36775"/>
              </a:xfrm>
              <a:custGeom>
                <a:avLst/>
                <a:ahLst/>
                <a:rect l="l" t="t" r="r" b="b"/>
                <a:pathLst>
                  <a:path w="2175" h="1471" extrusionOk="0">
                    <a:moveTo>
                      <a:pt x="2131" y="1"/>
                    </a:moveTo>
                    <a:lnTo>
                      <a:pt x="0" y="1235"/>
                    </a:lnTo>
                    <a:lnTo>
                      <a:pt x="46" y="1471"/>
                    </a:lnTo>
                    <a:lnTo>
                      <a:pt x="2175" y="235"/>
                    </a:lnTo>
                    <a:lnTo>
                      <a:pt x="2131" y="1"/>
                    </a:ln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05" name="Google Shape;1157;p41"/>
              <p:cNvSpPr/>
              <p:nvPr/>
            </p:nvSpPr>
            <p:spPr>
              <a:xfrm>
                <a:off x="2633625" y="4608375"/>
                <a:ext cx="103300" cy="65125"/>
              </a:xfrm>
              <a:custGeom>
                <a:avLst/>
                <a:ahLst/>
                <a:rect l="l" t="t" r="r" b="b"/>
                <a:pathLst>
                  <a:path w="4132" h="2605" extrusionOk="0">
                    <a:moveTo>
                      <a:pt x="4086" y="0"/>
                    </a:moveTo>
                    <a:lnTo>
                      <a:pt x="1" y="2369"/>
                    </a:lnTo>
                    <a:lnTo>
                      <a:pt x="47" y="2605"/>
                    </a:lnTo>
                    <a:lnTo>
                      <a:pt x="4131" y="235"/>
                    </a:lnTo>
                    <a:lnTo>
                      <a:pt x="4086" y="0"/>
                    </a:ln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06" name="Google Shape;1158;p41"/>
              <p:cNvSpPr/>
              <p:nvPr/>
            </p:nvSpPr>
            <p:spPr>
              <a:xfrm>
                <a:off x="2637025" y="4636575"/>
                <a:ext cx="84950" cy="54500"/>
              </a:xfrm>
              <a:custGeom>
                <a:avLst/>
                <a:ahLst/>
                <a:rect l="l" t="t" r="r" b="b"/>
                <a:pathLst>
                  <a:path w="3398" h="2180" extrusionOk="0">
                    <a:moveTo>
                      <a:pt x="3353" y="1"/>
                    </a:moveTo>
                    <a:lnTo>
                      <a:pt x="1" y="1944"/>
                    </a:lnTo>
                    <a:lnTo>
                      <a:pt x="47" y="2180"/>
                    </a:lnTo>
                    <a:lnTo>
                      <a:pt x="3397" y="236"/>
                    </a:lnTo>
                    <a:lnTo>
                      <a:pt x="3353" y="1"/>
                    </a:ln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07" name="Google Shape;1159;p41"/>
              <p:cNvSpPr/>
              <p:nvPr/>
            </p:nvSpPr>
            <p:spPr>
              <a:xfrm>
                <a:off x="2640450" y="4672000"/>
                <a:ext cx="54150" cy="36650"/>
              </a:xfrm>
              <a:custGeom>
                <a:avLst/>
                <a:ahLst/>
                <a:rect l="l" t="t" r="r" b="b"/>
                <a:pathLst>
                  <a:path w="2166" h="1466" extrusionOk="0">
                    <a:moveTo>
                      <a:pt x="2120" y="0"/>
                    </a:moveTo>
                    <a:lnTo>
                      <a:pt x="1" y="1230"/>
                    </a:lnTo>
                    <a:lnTo>
                      <a:pt x="46" y="1465"/>
                    </a:lnTo>
                    <a:lnTo>
                      <a:pt x="2165" y="237"/>
                    </a:lnTo>
                    <a:lnTo>
                      <a:pt x="2120" y="0"/>
                    </a:ln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08" name="Google Shape;1160;p41"/>
              <p:cNvSpPr/>
              <p:nvPr/>
            </p:nvSpPr>
            <p:spPr>
              <a:xfrm>
                <a:off x="2643850" y="4661100"/>
                <a:ext cx="103275" cy="65150"/>
              </a:xfrm>
              <a:custGeom>
                <a:avLst/>
                <a:ahLst/>
                <a:rect l="l" t="t" r="r" b="b"/>
                <a:pathLst>
                  <a:path w="4131" h="2606" extrusionOk="0">
                    <a:moveTo>
                      <a:pt x="4084" y="0"/>
                    </a:moveTo>
                    <a:lnTo>
                      <a:pt x="0" y="2369"/>
                    </a:lnTo>
                    <a:lnTo>
                      <a:pt x="47" y="2606"/>
                    </a:lnTo>
                    <a:lnTo>
                      <a:pt x="4131" y="236"/>
                    </a:lnTo>
                    <a:lnTo>
                      <a:pt x="4084" y="0"/>
                    </a:ln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09" name="Google Shape;1161;p41"/>
              <p:cNvSpPr/>
              <p:nvPr/>
            </p:nvSpPr>
            <p:spPr>
              <a:xfrm>
                <a:off x="2647275" y="4690375"/>
                <a:ext cx="83050" cy="53450"/>
              </a:xfrm>
              <a:custGeom>
                <a:avLst/>
                <a:ahLst/>
                <a:rect l="l" t="t" r="r" b="b"/>
                <a:pathLst>
                  <a:path w="3322" h="2138" extrusionOk="0">
                    <a:moveTo>
                      <a:pt x="3278" y="0"/>
                    </a:moveTo>
                    <a:lnTo>
                      <a:pt x="0" y="1903"/>
                    </a:lnTo>
                    <a:lnTo>
                      <a:pt x="44" y="2138"/>
                    </a:lnTo>
                    <a:lnTo>
                      <a:pt x="3322" y="236"/>
                    </a:lnTo>
                    <a:lnTo>
                      <a:pt x="3278" y="0"/>
                    </a:ln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10" name="Google Shape;1162;p41"/>
              <p:cNvSpPr/>
              <p:nvPr/>
            </p:nvSpPr>
            <p:spPr>
              <a:xfrm>
                <a:off x="2779550" y="4412325"/>
                <a:ext cx="284425" cy="259250"/>
              </a:xfrm>
              <a:custGeom>
                <a:avLst/>
                <a:ahLst/>
                <a:rect l="l" t="t" r="r" b="b"/>
                <a:pathLst>
                  <a:path w="11377" h="10370" extrusionOk="0">
                    <a:moveTo>
                      <a:pt x="10482" y="160"/>
                    </a:moveTo>
                    <a:lnTo>
                      <a:pt x="10732" y="1456"/>
                    </a:lnTo>
                    <a:lnTo>
                      <a:pt x="364" y="7469"/>
                    </a:lnTo>
                    <a:lnTo>
                      <a:pt x="113" y="6173"/>
                    </a:lnTo>
                    <a:lnTo>
                      <a:pt x="10482" y="160"/>
                    </a:lnTo>
                    <a:close/>
                    <a:moveTo>
                      <a:pt x="10753" y="1561"/>
                    </a:moveTo>
                    <a:lnTo>
                      <a:pt x="11004" y="2862"/>
                    </a:lnTo>
                    <a:lnTo>
                      <a:pt x="637" y="8875"/>
                    </a:lnTo>
                    <a:lnTo>
                      <a:pt x="385" y="7575"/>
                    </a:lnTo>
                    <a:lnTo>
                      <a:pt x="10753" y="1561"/>
                    </a:lnTo>
                    <a:close/>
                    <a:moveTo>
                      <a:pt x="11025" y="2967"/>
                    </a:moveTo>
                    <a:lnTo>
                      <a:pt x="11264" y="4198"/>
                    </a:lnTo>
                    <a:lnTo>
                      <a:pt x="895" y="10211"/>
                    </a:lnTo>
                    <a:lnTo>
                      <a:pt x="657" y="8981"/>
                    </a:lnTo>
                    <a:lnTo>
                      <a:pt x="11025" y="2967"/>
                    </a:lnTo>
                    <a:close/>
                    <a:moveTo>
                      <a:pt x="10555" y="1"/>
                    </a:moveTo>
                    <a:lnTo>
                      <a:pt x="31" y="6104"/>
                    </a:lnTo>
                    <a:lnTo>
                      <a:pt x="0" y="6122"/>
                    </a:lnTo>
                    <a:lnTo>
                      <a:pt x="809" y="10299"/>
                    </a:lnTo>
                    <a:lnTo>
                      <a:pt x="822" y="10369"/>
                    </a:lnTo>
                    <a:lnTo>
                      <a:pt x="11346" y="4266"/>
                    </a:lnTo>
                    <a:lnTo>
                      <a:pt x="11377" y="4248"/>
                    </a:lnTo>
                    <a:lnTo>
                      <a:pt x="10568" y="71"/>
                    </a:lnTo>
                    <a:lnTo>
                      <a:pt x="10555" y="1"/>
                    </a:ln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11" name="Google Shape;1163;p41"/>
              <p:cNvSpPr/>
              <p:nvPr/>
            </p:nvSpPr>
            <p:spPr>
              <a:xfrm>
                <a:off x="2801375" y="4451100"/>
                <a:ext cx="239225" cy="200700"/>
              </a:xfrm>
              <a:custGeom>
                <a:avLst/>
                <a:ahLst/>
                <a:rect l="l" t="t" r="r" b="b"/>
                <a:pathLst>
                  <a:path w="9569" h="8028" fill="none" extrusionOk="0">
                    <a:moveTo>
                      <a:pt x="1" y="8027"/>
                    </a:moveTo>
                    <a:lnTo>
                      <a:pt x="702" y="6186"/>
                    </a:lnTo>
                    <a:lnTo>
                      <a:pt x="1962" y="6759"/>
                    </a:lnTo>
                    <a:lnTo>
                      <a:pt x="3183" y="2574"/>
                    </a:lnTo>
                    <a:lnTo>
                      <a:pt x="4808" y="3981"/>
                    </a:lnTo>
                    <a:lnTo>
                      <a:pt x="5520" y="2349"/>
                    </a:lnTo>
                    <a:lnTo>
                      <a:pt x="7168" y="4166"/>
                    </a:lnTo>
                    <a:lnTo>
                      <a:pt x="7653" y="593"/>
                    </a:lnTo>
                    <a:lnTo>
                      <a:pt x="8592" y="2553"/>
                    </a:lnTo>
                    <a:lnTo>
                      <a:pt x="8986" y="338"/>
                    </a:lnTo>
                    <a:lnTo>
                      <a:pt x="9569" y="1"/>
                    </a:lnTo>
                  </a:path>
                </a:pathLst>
              </a:custGeom>
              <a:noFill/>
              <a:ln w="9525" cap="rnd"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12" name="Google Shape;1164;p41"/>
              <p:cNvSpPr/>
              <p:nvPr/>
            </p:nvSpPr>
            <p:spPr>
              <a:xfrm>
                <a:off x="2462075" y="4396400"/>
                <a:ext cx="54225" cy="47800"/>
              </a:xfrm>
              <a:custGeom>
                <a:avLst/>
                <a:ahLst/>
                <a:rect l="l" t="t" r="r" b="b"/>
                <a:pathLst>
                  <a:path w="2169" h="1912" extrusionOk="0">
                    <a:moveTo>
                      <a:pt x="2028" y="0"/>
                    </a:moveTo>
                    <a:lnTo>
                      <a:pt x="0" y="1176"/>
                    </a:lnTo>
                    <a:lnTo>
                      <a:pt x="142" y="1911"/>
                    </a:lnTo>
                    <a:lnTo>
                      <a:pt x="2169" y="736"/>
                    </a:lnTo>
                    <a:lnTo>
                      <a:pt x="2028" y="0"/>
                    </a:lnTo>
                    <a:close/>
                  </a:path>
                </a:pathLst>
              </a:custGeom>
              <a:solidFill>
                <a:srgbClr val="F3F3F3">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13" name="Google Shape;1165;p41"/>
              <p:cNvSpPr/>
              <p:nvPr/>
            </p:nvSpPr>
            <p:spPr>
              <a:xfrm>
                <a:off x="2482450" y="4427750"/>
                <a:ext cx="136100" cy="222550"/>
              </a:xfrm>
              <a:custGeom>
                <a:avLst/>
                <a:ahLst/>
                <a:rect l="l" t="t" r="r" b="b"/>
                <a:pathLst>
                  <a:path w="5444" h="8902" extrusionOk="0">
                    <a:moveTo>
                      <a:pt x="4192" y="1"/>
                    </a:moveTo>
                    <a:lnTo>
                      <a:pt x="0" y="2431"/>
                    </a:lnTo>
                    <a:lnTo>
                      <a:pt x="1252" y="8902"/>
                    </a:lnTo>
                    <a:lnTo>
                      <a:pt x="5444" y="6471"/>
                    </a:lnTo>
                    <a:lnTo>
                      <a:pt x="4192" y="1"/>
                    </a:ln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14" name="Google Shape;1166;p41"/>
              <p:cNvSpPr/>
              <p:nvPr/>
            </p:nvSpPr>
            <p:spPr>
              <a:xfrm>
                <a:off x="2622300" y="4303600"/>
                <a:ext cx="183775" cy="128675"/>
              </a:xfrm>
              <a:custGeom>
                <a:avLst/>
                <a:ahLst/>
                <a:rect l="l" t="t" r="r" b="b"/>
                <a:pathLst>
                  <a:path w="7351" h="5147" extrusionOk="0">
                    <a:moveTo>
                      <a:pt x="7158" y="1"/>
                    </a:moveTo>
                    <a:lnTo>
                      <a:pt x="1" y="4151"/>
                    </a:lnTo>
                    <a:lnTo>
                      <a:pt x="195" y="5147"/>
                    </a:lnTo>
                    <a:lnTo>
                      <a:pt x="7351" y="996"/>
                    </a:lnTo>
                    <a:lnTo>
                      <a:pt x="7158" y="1"/>
                    </a:ln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15" name="Google Shape;1167;p41"/>
              <p:cNvSpPr/>
              <p:nvPr/>
            </p:nvSpPr>
            <p:spPr>
              <a:xfrm>
                <a:off x="2630000" y="4361400"/>
                <a:ext cx="152375" cy="110500"/>
              </a:xfrm>
              <a:custGeom>
                <a:avLst/>
                <a:ahLst/>
                <a:rect l="l" t="t" r="r" b="b"/>
                <a:pathLst>
                  <a:path w="6095" h="4420" extrusionOk="0">
                    <a:moveTo>
                      <a:pt x="5900" y="0"/>
                    </a:moveTo>
                    <a:lnTo>
                      <a:pt x="0" y="3423"/>
                    </a:lnTo>
                    <a:lnTo>
                      <a:pt x="193" y="4419"/>
                    </a:lnTo>
                    <a:lnTo>
                      <a:pt x="6094" y="997"/>
                    </a:lnTo>
                    <a:lnTo>
                      <a:pt x="5900" y="0"/>
                    </a:ln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16" name="Google Shape;1168;p41"/>
              <p:cNvSpPr/>
              <p:nvPr/>
            </p:nvSpPr>
            <p:spPr>
              <a:xfrm>
                <a:off x="2637650" y="4382850"/>
                <a:ext cx="183775" cy="128650"/>
              </a:xfrm>
              <a:custGeom>
                <a:avLst/>
                <a:ahLst/>
                <a:rect l="l" t="t" r="r" b="b"/>
                <a:pathLst>
                  <a:path w="7351" h="5146" extrusionOk="0">
                    <a:moveTo>
                      <a:pt x="7157" y="0"/>
                    </a:moveTo>
                    <a:lnTo>
                      <a:pt x="1" y="4151"/>
                    </a:lnTo>
                    <a:lnTo>
                      <a:pt x="195" y="5146"/>
                    </a:lnTo>
                    <a:lnTo>
                      <a:pt x="7350" y="997"/>
                    </a:lnTo>
                    <a:lnTo>
                      <a:pt x="7157" y="0"/>
                    </a:ln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17" name="Google Shape;1169;p41"/>
              <p:cNvSpPr/>
              <p:nvPr/>
            </p:nvSpPr>
            <p:spPr>
              <a:xfrm>
                <a:off x="2645325" y="4453275"/>
                <a:ext cx="130600" cy="97850"/>
              </a:xfrm>
              <a:custGeom>
                <a:avLst/>
                <a:ahLst/>
                <a:rect l="l" t="t" r="r" b="b"/>
                <a:pathLst>
                  <a:path w="5224" h="3914" extrusionOk="0">
                    <a:moveTo>
                      <a:pt x="5031" y="1"/>
                    </a:moveTo>
                    <a:lnTo>
                      <a:pt x="1" y="2918"/>
                    </a:lnTo>
                    <a:lnTo>
                      <a:pt x="194" y="3913"/>
                    </a:lnTo>
                    <a:lnTo>
                      <a:pt x="5224" y="996"/>
                    </a:lnTo>
                    <a:lnTo>
                      <a:pt x="5031" y="1"/>
                    </a:ln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18" name="Google Shape;1170;p41"/>
              <p:cNvSpPr/>
              <p:nvPr/>
            </p:nvSpPr>
            <p:spPr>
              <a:xfrm>
                <a:off x="2868125" y="4249175"/>
                <a:ext cx="33650" cy="50075"/>
              </a:xfrm>
              <a:custGeom>
                <a:avLst/>
                <a:ahLst/>
                <a:rect l="l" t="t" r="r" b="b"/>
                <a:pathLst>
                  <a:path w="1346" h="2003" extrusionOk="0">
                    <a:moveTo>
                      <a:pt x="1079" y="0"/>
                    </a:moveTo>
                    <a:lnTo>
                      <a:pt x="0" y="627"/>
                    </a:lnTo>
                    <a:lnTo>
                      <a:pt x="265" y="2003"/>
                    </a:lnTo>
                    <a:lnTo>
                      <a:pt x="1346" y="1377"/>
                    </a:lnTo>
                    <a:lnTo>
                      <a:pt x="1079" y="0"/>
                    </a:ln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19" name="Google Shape;1171;p41"/>
              <p:cNvSpPr/>
              <p:nvPr/>
            </p:nvSpPr>
            <p:spPr>
              <a:xfrm>
                <a:off x="2878750" y="4304300"/>
                <a:ext cx="33650" cy="50100"/>
              </a:xfrm>
              <a:custGeom>
                <a:avLst/>
                <a:ahLst/>
                <a:rect l="l" t="t" r="r" b="b"/>
                <a:pathLst>
                  <a:path w="1346" h="2004" extrusionOk="0">
                    <a:moveTo>
                      <a:pt x="1081" y="0"/>
                    </a:moveTo>
                    <a:lnTo>
                      <a:pt x="1" y="626"/>
                    </a:lnTo>
                    <a:lnTo>
                      <a:pt x="268" y="2003"/>
                    </a:lnTo>
                    <a:lnTo>
                      <a:pt x="1346" y="1376"/>
                    </a:lnTo>
                    <a:lnTo>
                      <a:pt x="1081" y="0"/>
                    </a:ln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20" name="Google Shape;1172;p41"/>
              <p:cNvSpPr/>
              <p:nvPr/>
            </p:nvSpPr>
            <p:spPr>
              <a:xfrm>
                <a:off x="2889450" y="4359400"/>
                <a:ext cx="33650" cy="50100"/>
              </a:xfrm>
              <a:custGeom>
                <a:avLst/>
                <a:ahLst/>
                <a:rect l="l" t="t" r="r" b="b"/>
                <a:pathLst>
                  <a:path w="1346" h="2004" extrusionOk="0">
                    <a:moveTo>
                      <a:pt x="1079" y="0"/>
                    </a:moveTo>
                    <a:lnTo>
                      <a:pt x="1" y="627"/>
                    </a:lnTo>
                    <a:lnTo>
                      <a:pt x="267" y="2003"/>
                    </a:lnTo>
                    <a:lnTo>
                      <a:pt x="1346" y="1378"/>
                    </a:lnTo>
                    <a:lnTo>
                      <a:pt x="1079" y="0"/>
                    </a:ln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21" name="Google Shape;1173;p41"/>
              <p:cNvSpPr/>
              <p:nvPr/>
            </p:nvSpPr>
            <p:spPr>
              <a:xfrm>
                <a:off x="2909400" y="4189000"/>
                <a:ext cx="91925" cy="64300"/>
              </a:xfrm>
              <a:custGeom>
                <a:avLst/>
                <a:ahLst/>
                <a:rect l="l" t="t" r="r" b="b"/>
                <a:pathLst>
                  <a:path w="3677" h="2572" extrusionOk="0">
                    <a:moveTo>
                      <a:pt x="3580" y="0"/>
                    </a:moveTo>
                    <a:lnTo>
                      <a:pt x="1" y="2075"/>
                    </a:lnTo>
                    <a:lnTo>
                      <a:pt x="97" y="2572"/>
                    </a:lnTo>
                    <a:lnTo>
                      <a:pt x="3676" y="497"/>
                    </a:lnTo>
                    <a:lnTo>
                      <a:pt x="3580" y="0"/>
                    </a:ln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22" name="Google Shape;1174;p41"/>
              <p:cNvSpPr/>
              <p:nvPr/>
            </p:nvSpPr>
            <p:spPr>
              <a:xfrm>
                <a:off x="2914875" y="4217175"/>
                <a:ext cx="91900" cy="64350"/>
              </a:xfrm>
              <a:custGeom>
                <a:avLst/>
                <a:ahLst/>
                <a:rect l="l" t="t" r="r" b="b"/>
                <a:pathLst>
                  <a:path w="3676" h="2574" extrusionOk="0">
                    <a:moveTo>
                      <a:pt x="3578" y="1"/>
                    </a:moveTo>
                    <a:lnTo>
                      <a:pt x="1" y="2075"/>
                    </a:lnTo>
                    <a:lnTo>
                      <a:pt x="97" y="2574"/>
                    </a:lnTo>
                    <a:lnTo>
                      <a:pt x="3675" y="497"/>
                    </a:lnTo>
                    <a:lnTo>
                      <a:pt x="3578" y="1"/>
                    </a:ln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23" name="Google Shape;1175;p41"/>
              <p:cNvSpPr/>
              <p:nvPr/>
            </p:nvSpPr>
            <p:spPr>
              <a:xfrm>
                <a:off x="2920375" y="4245350"/>
                <a:ext cx="91850" cy="64350"/>
              </a:xfrm>
              <a:custGeom>
                <a:avLst/>
                <a:ahLst/>
                <a:rect l="l" t="t" r="r" b="b"/>
                <a:pathLst>
                  <a:path w="3674" h="2574" extrusionOk="0">
                    <a:moveTo>
                      <a:pt x="3577" y="1"/>
                    </a:moveTo>
                    <a:lnTo>
                      <a:pt x="0" y="2075"/>
                    </a:lnTo>
                    <a:lnTo>
                      <a:pt x="96" y="2574"/>
                    </a:lnTo>
                    <a:lnTo>
                      <a:pt x="3673" y="499"/>
                    </a:lnTo>
                    <a:lnTo>
                      <a:pt x="3577" y="1"/>
                    </a:ln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24" name="Google Shape;1176;p41"/>
              <p:cNvSpPr/>
              <p:nvPr/>
            </p:nvSpPr>
            <p:spPr>
              <a:xfrm>
                <a:off x="2925800" y="4273525"/>
                <a:ext cx="91875" cy="64375"/>
              </a:xfrm>
              <a:custGeom>
                <a:avLst/>
                <a:ahLst/>
                <a:rect l="l" t="t" r="r" b="b"/>
                <a:pathLst>
                  <a:path w="3675" h="2575" extrusionOk="0">
                    <a:moveTo>
                      <a:pt x="3578" y="1"/>
                    </a:moveTo>
                    <a:lnTo>
                      <a:pt x="0" y="2076"/>
                    </a:lnTo>
                    <a:lnTo>
                      <a:pt x="97" y="2574"/>
                    </a:lnTo>
                    <a:lnTo>
                      <a:pt x="3674" y="500"/>
                    </a:lnTo>
                    <a:lnTo>
                      <a:pt x="3578" y="1"/>
                    </a:ln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25" name="Google Shape;1177;p41"/>
              <p:cNvSpPr/>
              <p:nvPr/>
            </p:nvSpPr>
            <p:spPr>
              <a:xfrm>
                <a:off x="2931275" y="4301725"/>
                <a:ext cx="91875" cy="64375"/>
              </a:xfrm>
              <a:custGeom>
                <a:avLst/>
                <a:ahLst/>
                <a:rect l="l" t="t" r="r" b="b"/>
                <a:pathLst>
                  <a:path w="3675" h="2575" extrusionOk="0">
                    <a:moveTo>
                      <a:pt x="3577" y="1"/>
                    </a:moveTo>
                    <a:lnTo>
                      <a:pt x="0" y="2076"/>
                    </a:lnTo>
                    <a:lnTo>
                      <a:pt x="96" y="2574"/>
                    </a:lnTo>
                    <a:lnTo>
                      <a:pt x="3674" y="499"/>
                    </a:lnTo>
                    <a:lnTo>
                      <a:pt x="3577" y="1"/>
                    </a:ln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26" name="Google Shape;1178;p41"/>
              <p:cNvSpPr/>
              <p:nvPr/>
            </p:nvSpPr>
            <p:spPr>
              <a:xfrm>
                <a:off x="2936700" y="4329900"/>
                <a:ext cx="91875" cy="64375"/>
              </a:xfrm>
              <a:custGeom>
                <a:avLst/>
                <a:ahLst/>
                <a:rect l="l" t="t" r="r" b="b"/>
                <a:pathLst>
                  <a:path w="3675" h="2575" extrusionOk="0">
                    <a:moveTo>
                      <a:pt x="3579" y="1"/>
                    </a:moveTo>
                    <a:lnTo>
                      <a:pt x="0" y="2076"/>
                    </a:lnTo>
                    <a:lnTo>
                      <a:pt x="98" y="2574"/>
                    </a:lnTo>
                    <a:lnTo>
                      <a:pt x="3674" y="500"/>
                    </a:lnTo>
                    <a:lnTo>
                      <a:pt x="3579" y="1"/>
                    </a:ln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27" name="Google Shape;1179;p41"/>
              <p:cNvSpPr/>
              <p:nvPr/>
            </p:nvSpPr>
            <p:spPr>
              <a:xfrm>
                <a:off x="2822125" y="4128925"/>
                <a:ext cx="166025" cy="100250"/>
              </a:xfrm>
              <a:custGeom>
                <a:avLst/>
                <a:ahLst/>
                <a:rect l="l" t="t" r="r" b="b"/>
                <a:pathLst>
                  <a:path w="6641" h="4010" extrusionOk="0">
                    <a:moveTo>
                      <a:pt x="6606" y="0"/>
                    </a:moveTo>
                    <a:lnTo>
                      <a:pt x="1" y="3831"/>
                    </a:lnTo>
                    <a:lnTo>
                      <a:pt x="36" y="4009"/>
                    </a:lnTo>
                    <a:lnTo>
                      <a:pt x="6641" y="179"/>
                    </a:lnTo>
                    <a:lnTo>
                      <a:pt x="6606" y="0"/>
                    </a:lnTo>
                    <a:close/>
                  </a:path>
                </a:pathLst>
              </a:custGeom>
              <a:solidFill>
                <a:srgbClr val="F3F3F3">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28" name="Google Shape;1180;p41"/>
              <p:cNvSpPr/>
              <p:nvPr/>
            </p:nvSpPr>
            <p:spPr>
              <a:xfrm>
                <a:off x="2316425" y="4007750"/>
                <a:ext cx="749850" cy="925600"/>
              </a:xfrm>
              <a:custGeom>
                <a:avLst/>
                <a:ahLst/>
                <a:rect l="l" t="t" r="r" b="b"/>
                <a:pathLst>
                  <a:path w="29994" h="37024" extrusionOk="0">
                    <a:moveTo>
                      <a:pt x="4649" y="37014"/>
                    </a:moveTo>
                    <a:lnTo>
                      <a:pt x="4667" y="37023"/>
                    </a:lnTo>
                    <a:lnTo>
                      <a:pt x="4665" y="37020"/>
                    </a:lnTo>
                    <a:cubicBezTo>
                      <a:pt x="4661" y="37017"/>
                      <a:pt x="4655" y="37015"/>
                      <a:pt x="4649" y="37014"/>
                    </a:cubicBezTo>
                    <a:close/>
                    <a:moveTo>
                      <a:pt x="29982" y="283"/>
                    </a:moveTo>
                    <a:cubicBezTo>
                      <a:pt x="29985" y="287"/>
                      <a:pt x="29990" y="287"/>
                      <a:pt x="29992" y="289"/>
                    </a:cubicBezTo>
                    <a:lnTo>
                      <a:pt x="29994" y="289"/>
                    </a:lnTo>
                    <a:close/>
                    <a:moveTo>
                      <a:pt x="29618" y="96"/>
                    </a:moveTo>
                    <a:cubicBezTo>
                      <a:pt x="29478" y="13"/>
                      <a:pt x="29294" y="1"/>
                      <a:pt x="29136" y="93"/>
                    </a:cubicBezTo>
                    <a:lnTo>
                      <a:pt x="272" y="16757"/>
                    </a:lnTo>
                    <a:cubicBezTo>
                      <a:pt x="93" y="16860"/>
                      <a:pt x="0" y="17065"/>
                      <a:pt x="42" y="17268"/>
                    </a:cubicBezTo>
                    <a:lnTo>
                      <a:pt x="4002" y="36496"/>
                    </a:lnTo>
                    <a:cubicBezTo>
                      <a:pt x="4039" y="36674"/>
                      <a:pt x="4168" y="36799"/>
                      <a:pt x="4324" y="36849"/>
                    </a:cubicBezTo>
                    <a:lnTo>
                      <a:pt x="4325" y="36854"/>
                    </a:lnTo>
                    <a:lnTo>
                      <a:pt x="4537" y="36959"/>
                    </a:lnTo>
                    <a:cubicBezTo>
                      <a:pt x="4441" y="36893"/>
                      <a:pt x="4364" y="36792"/>
                      <a:pt x="4337" y="36662"/>
                    </a:cubicBezTo>
                    <a:lnTo>
                      <a:pt x="378" y="17436"/>
                    </a:lnTo>
                    <a:cubicBezTo>
                      <a:pt x="336" y="17233"/>
                      <a:pt x="428" y="17028"/>
                      <a:pt x="607" y="16926"/>
                    </a:cubicBezTo>
                    <a:lnTo>
                      <a:pt x="29472" y="261"/>
                    </a:lnTo>
                    <a:cubicBezTo>
                      <a:pt x="29603" y="184"/>
                      <a:pt x="29749" y="182"/>
                      <a:pt x="29877" y="23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29" name="Google Shape;1181;p41"/>
              <p:cNvSpPr/>
              <p:nvPr/>
            </p:nvSpPr>
            <p:spPr>
              <a:xfrm>
                <a:off x="2316425" y="4007750"/>
                <a:ext cx="749850" cy="925600"/>
              </a:xfrm>
              <a:custGeom>
                <a:avLst/>
                <a:ahLst/>
                <a:rect l="l" t="t" r="r" b="b"/>
                <a:pathLst>
                  <a:path w="29994" h="37024" extrusionOk="0">
                    <a:moveTo>
                      <a:pt x="4649" y="37014"/>
                    </a:moveTo>
                    <a:lnTo>
                      <a:pt x="4667" y="37023"/>
                    </a:lnTo>
                    <a:lnTo>
                      <a:pt x="4665" y="37020"/>
                    </a:lnTo>
                    <a:cubicBezTo>
                      <a:pt x="4661" y="37017"/>
                      <a:pt x="4655" y="37015"/>
                      <a:pt x="4649" y="37014"/>
                    </a:cubicBezTo>
                    <a:close/>
                    <a:moveTo>
                      <a:pt x="29982" y="283"/>
                    </a:moveTo>
                    <a:cubicBezTo>
                      <a:pt x="29985" y="287"/>
                      <a:pt x="29990" y="287"/>
                      <a:pt x="29992" y="289"/>
                    </a:cubicBezTo>
                    <a:lnTo>
                      <a:pt x="29994" y="289"/>
                    </a:lnTo>
                    <a:close/>
                    <a:moveTo>
                      <a:pt x="29618" y="96"/>
                    </a:moveTo>
                    <a:cubicBezTo>
                      <a:pt x="29478" y="13"/>
                      <a:pt x="29294" y="1"/>
                      <a:pt x="29136" y="93"/>
                    </a:cubicBezTo>
                    <a:lnTo>
                      <a:pt x="272" y="16757"/>
                    </a:lnTo>
                    <a:cubicBezTo>
                      <a:pt x="93" y="16860"/>
                      <a:pt x="0" y="17065"/>
                      <a:pt x="42" y="17268"/>
                    </a:cubicBezTo>
                    <a:lnTo>
                      <a:pt x="4002" y="36496"/>
                    </a:lnTo>
                    <a:cubicBezTo>
                      <a:pt x="4039" y="36674"/>
                      <a:pt x="4168" y="36799"/>
                      <a:pt x="4324" y="36849"/>
                    </a:cubicBezTo>
                    <a:lnTo>
                      <a:pt x="4325" y="36854"/>
                    </a:lnTo>
                    <a:lnTo>
                      <a:pt x="4537" y="36959"/>
                    </a:lnTo>
                    <a:cubicBezTo>
                      <a:pt x="4441" y="36893"/>
                      <a:pt x="4364" y="36792"/>
                      <a:pt x="4337" y="36662"/>
                    </a:cubicBezTo>
                    <a:lnTo>
                      <a:pt x="378" y="17436"/>
                    </a:lnTo>
                    <a:cubicBezTo>
                      <a:pt x="336" y="17233"/>
                      <a:pt x="428" y="17028"/>
                      <a:pt x="607" y="16926"/>
                    </a:cubicBezTo>
                    <a:lnTo>
                      <a:pt x="29472" y="261"/>
                    </a:lnTo>
                    <a:cubicBezTo>
                      <a:pt x="29603" y="184"/>
                      <a:pt x="29749" y="182"/>
                      <a:pt x="29877" y="230"/>
                    </a:cubicBezTo>
                    <a:close/>
                  </a:path>
                </a:pathLst>
              </a:custGeom>
              <a:solidFill>
                <a:srgbClr val="F3F3F3">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71" name="Google Shape;1182;p41"/>
            <p:cNvGrpSpPr/>
            <p:nvPr/>
          </p:nvGrpSpPr>
          <p:grpSpPr>
            <a:xfrm>
              <a:off x="2567637" y="4061975"/>
              <a:ext cx="814325" cy="880250"/>
              <a:chOff x="2189850" y="3376175"/>
              <a:chExt cx="814325" cy="880250"/>
            </a:xfrm>
          </p:grpSpPr>
          <p:sp>
            <p:nvSpPr>
              <p:cNvPr id="1048930" name="Google Shape;1183;p41"/>
              <p:cNvSpPr/>
              <p:nvPr/>
            </p:nvSpPr>
            <p:spPr>
              <a:xfrm>
                <a:off x="2189850" y="3376175"/>
                <a:ext cx="814325" cy="880250"/>
              </a:xfrm>
              <a:custGeom>
                <a:avLst/>
                <a:ahLst/>
                <a:rect l="l" t="t" r="r" b="b"/>
                <a:pathLst>
                  <a:path w="32573" h="35210" extrusionOk="0">
                    <a:moveTo>
                      <a:pt x="347" y="16144"/>
                    </a:moveTo>
                    <a:lnTo>
                      <a:pt x="27947" y="209"/>
                    </a:lnTo>
                    <a:cubicBezTo>
                      <a:pt x="28309" y="0"/>
                      <a:pt x="28769" y="207"/>
                      <a:pt x="28852" y="615"/>
                    </a:cubicBezTo>
                    <a:lnTo>
                      <a:pt x="32519" y="18413"/>
                    </a:lnTo>
                    <a:cubicBezTo>
                      <a:pt x="32573" y="18671"/>
                      <a:pt x="32454" y="18934"/>
                      <a:pt x="32225" y="19066"/>
                    </a:cubicBezTo>
                    <a:lnTo>
                      <a:pt x="4624" y="35001"/>
                    </a:lnTo>
                    <a:cubicBezTo>
                      <a:pt x="4262" y="35210"/>
                      <a:pt x="3802" y="35004"/>
                      <a:pt x="3719" y="34595"/>
                    </a:cubicBezTo>
                    <a:lnTo>
                      <a:pt x="54" y="16799"/>
                    </a:lnTo>
                    <a:cubicBezTo>
                      <a:pt x="0" y="16538"/>
                      <a:pt x="120" y="16276"/>
                      <a:pt x="347" y="16144"/>
                    </a:cubicBezTo>
                    <a:close/>
                  </a:path>
                </a:pathLst>
              </a:custGeom>
              <a:gradFill>
                <a:gsLst>
                  <a:gs pos="0">
                    <a:srgbClr val="748BFF">
                      <a:alpha val="51764"/>
                    </a:srgbClr>
                  </a:gs>
                  <a:gs pos="100000">
                    <a:srgbClr val="7659FF">
                      <a:alpha val="51372"/>
                    </a:srgbClr>
                  </a:gs>
                </a:gsLst>
                <a:lin ang="5400012"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31" name="Google Shape;1184;p41"/>
              <p:cNvSpPr/>
              <p:nvPr/>
            </p:nvSpPr>
            <p:spPr>
              <a:xfrm>
                <a:off x="2259425" y="3651850"/>
                <a:ext cx="238600" cy="334100"/>
              </a:xfrm>
              <a:custGeom>
                <a:avLst/>
                <a:ahLst/>
                <a:rect l="l" t="t" r="r" b="b"/>
                <a:pathLst>
                  <a:path w="9544" h="13364" extrusionOk="0">
                    <a:moveTo>
                      <a:pt x="9461" y="1"/>
                    </a:moveTo>
                    <a:lnTo>
                      <a:pt x="6927" y="1483"/>
                    </a:lnTo>
                    <a:lnTo>
                      <a:pt x="6984" y="1840"/>
                    </a:lnTo>
                    <a:lnTo>
                      <a:pt x="9520" y="358"/>
                    </a:lnTo>
                    <a:lnTo>
                      <a:pt x="9461" y="1"/>
                    </a:lnTo>
                    <a:close/>
                    <a:moveTo>
                      <a:pt x="8482" y="1868"/>
                    </a:moveTo>
                    <a:lnTo>
                      <a:pt x="7949" y="2179"/>
                    </a:lnTo>
                    <a:lnTo>
                      <a:pt x="8003" y="2510"/>
                    </a:lnTo>
                    <a:lnTo>
                      <a:pt x="8536" y="2199"/>
                    </a:lnTo>
                    <a:lnTo>
                      <a:pt x="8482" y="1868"/>
                    </a:lnTo>
                    <a:close/>
                    <a:moveTo>
                      <a:pt x="7494" y="2940"/>
                    </a:moveTo>
                    <a:lnTo>
                      <a:pt x="7098" y="3171"/>
                    </a:lnTo>
                    <a:lnTo>
                      <a:pt x="7151" y="3502"/>
                    </a:lnTo>
                    <a:lnTo>
                      <a:pt x="7548" y="3271"/>
                    </a:lnTo>
                    <a:lnTo>
                      <a:pt x="7494" y="2940"/>
                    </a:lnTo>
                    <a:close/>
                    <a:moveTo>
                      <a:pt x="7779" y="2281"/>
                    </a:moveTo>
                    <a:lnTo>
                      <a:pt x="6058" y="3288"/>
                    </a:lnTo>
                    <a:lnTo>
                      <a:pt x="6111" y="3618"/>
                    </a:lnTo>
                    <a:lnTo>
                      <a:pt x="7833" y="2611"/>
                    </a:lnTo>
                    <a:lnTo>
                      <a:pt x="7779" y="2281"/>
                    </a:lnTo>
                    <a:close/>
                    <a:moveTo>
                      <a:pt x="6982" y="3240"/>
                    </a:moveTo>
                    <a:lnTo>
                      <a:pt x="6600" y="3463"/>
                    </a:lnTo>
                    <a:lnTo>
                      <a:pt x="6653" y="3794"/>
                    </a:lnTo>
                    <a:lnTo>
                      <a:pt x="7036" y="3570"/>
                    </a:lnTo>
                    <a:lnTo>
                      <a:pt x="6982" y="3240"/>
                    </a:lnTo>
                    <a:close/>
                    <a:moveTo>
                      <a:pt x="5999" y="2026"/>
                    </a:moveTo>
                    <a:lnTo>
                      <a:pt x="3464" y="3508"/>
                    </a:lnTo>
                    <a:lnTo>
                      <a:pt x="3522" y="3866"/>
                    </a:lnTo>
                    <a:lnTo>
                      <a:pt x="6055" y="2384"/>
                    </a:lnTo>
                    <a:lnTo>
                      <a:pt x="5999" y="2026"/>
                    </a:lnTo>
                    <a:close/>
                    <a:moveTo>
                      <a:pt x="5814" y="3427"/>
                    </a:moveTo>
                    <a:lnTo>
                      <a:pt x="5545" y="3586"/>
                    </a:lnTo>
                    <a:lnTo>
                      <a:pt x="5599" y="3916"/>
                    </a:lnTo>
                    <a:lnTo>
                      <a:pt x="5868" y="3759"/>
                    </a:lnTo>
                    <a:lnTo>
                      <a:pt x="5814" y="3427"/>
                    </a:lnTo>
                    <a:close/>
                    <a:moveTo>
                      <a:pt x="9490" y="2760"/>
                    </a:moveTo>
                    <a:lnTo>
                      <a:pt x="7865" y="3711"/>
                    </a:lnTo>
                    <a:lnTo>
                      <a:pt x="7918" y="4041"/>
                    </a:lnTo>
                    <a:lnTo>
                      <a:pt x="9544" y="3091"/>
                    </a:lnTo>
                    <a:lnTo>
                      <a:pt x="9490" y="2760"/>
                    </a:lnTo>
                    <a:close/>
                    <a:moveTo>
                      <a:pt x="6513" y="3514"/>
                    </a:moveTo>
                    <a:lnTo>
                      <a:pt x="6130" y="3737"/>
                    </a:lnTo>
                    <a:lnTo>
                      <a:pt x="6184" y="4068"/>
                    </a:lnTo>
                    <a:lnTo>
                      <a:pt x="6566" y="3844"/>
                    </a:lnTo>
                    <a:lnTo>
                      <a:pt x="6513" y="3514"/>
                    </a:lnTo>
                    <a:close/>
                    <a:moveTo>
                      <a:pt x="8154" y="3046"/>
                    </a:moveTo>
                    <a:lnTo>
                      <a:pt x="6899" y="3780"/>
                    </a:lnTo>
                    <a:lnTo>
                      <a:pt x="6952" y="4111"/>
                    </a:lnTo>
                    <a:lnTo>
                      <a:pt x="8208" y="3377"/>
                    </a:lnTo>
                    <a:lnTo>
                      <a:pt x="8154" y="3046"/>
                    </a:lnTo>
                    <a:close/>
                    <a:moveTo>
                      <a:pt x="9322" y="3351"/>
                    </a:moveTo>
                    <a:lnTo>
                      <a:pt x="8300" y="3949"/>
                    </a:lnTo>
                    <a:lnTo>
                      <a:pt x="8353" y="4279"/>
                    </a:lnTo>
                    <a:lnTo>
                      <a:pt x="9374" y="3682"/>
                    </a:lnTo>
                    <a:lnTo>
                      <a:pt x="9322" y="3351"/>
                    </a:lnTo>
                    <a:close/>
                    <a:moveTo>
                      <a:pt x="5887" y="3879"/>
                    </a:moveTo>
                    <a:lnTo>
                      <a:pt x="5618" y="4036"/>
                    </a:lnTo>
                    <a:lnTo>
                      <a:pt x="5672" y="4367"/>
                    </a:lnTo>
                    <a:lnTo>
                      <a:pt x="5941" y="4211"/>
                    </a:lnTo>
                    <a:lnTo>
                      <a:pt x="5887" y="3879"/>
                    </a:lnTo>
                    <a:close/>
                    <a:moveTo>
                      <a:pt x="6768" y="3857"/>
                    </a:moveTo>
                    <a:lnTo>
                      <a:pt x="6203" y="4189"/>
                    </a:lnTo>
                    <a:lnTo>
                      <a:pt x="6256" y="4519"/>
                    </a:lnTo>
                    <a:lnTo>
                      <a:pt x="6821" y="4189"/>
                    </a:lnTo>
                    <a:lnTo>
                      <a:pt x="6768" y="3857"/>
                    </a:lnTo>
                    <a:close/>
                    <a:moveTo>
                      <a:pt x="8882" y="4102"/>
                    </a:moveTo>
                    <a:lnTo>
                      <a:pt x="8509" y="4320"/>
                    </a:lnTo>
                    <a:lnTo>
                      <a:pt x="8563" y="4650"/>
                    </a:lnTo>
                    <a:lnTo>
                      <a:pt x="8936" y="4433"/>
                    </a:lnTo>
                    <a:lnTo>
                      <a:pt x="8882" y="4102"/>
                    </a:lnTo>
                    <a:close/>
                    <a:moveTo>
                      <a:pt x="8067" y="4084"/>
                    </a:moveTo>
                    <a:lnTo>
                      <a:pt x="7608" y="4352"/>
                    </a:lnTo>
                    <a:lnTo>
                      <a:pt x="7661" y="4683"/>
                    </a:lnTo>
                    <a:lnTo>
                      <a:pt x="8121" y="4415"/>
                    </a:lnTo>
                    <a:lnTo>
                      <a:pt x="8067" y="4084"/>
                    </a:lnTo>
                    <a:close/>
                    <a:moveTo>
                      <a:pt x="5959" y="4330"/>
                    </a:moveTo>
                    <a:lnTo>
                      <a:pt x="5689" y="4488"/>
                    </a:lnTo>
                    <a:lnTo>
                      <a:pt x="5743" y="4819"/>
                    </a:lnTo>
                    <a:lnTo>
                      <a:pt x="6012" y="4660"/>
                    </a:lnTo>
                    <a:lnTo>
                      <a:pt x="5959" y="4330"/>
                    </a:lnTo>
                    <a:close/>
                    <a:moveTo>
                      <a:pt x="7639" y="3842"/>
                    </a:moveTo>
                    <a:lnTo>
                      <a:pt x="6274" y="4640"/>
                    </a:lnTo>
                    <a:lnTo>
                      <a:pt x="6328" y="4970"/>
                    </a:lnTo>
                    <a:lnTo>
                      <a:pt x="7692" y="4173"/>
                    </a:lnTo>
                    <a:lnTo>
                      <a:pt x="7639" y="3842"/>
                    </a:lnTo>
                    <a:close/>
                    <a:moveTo>
                      <a:pt x="6031" y="4781"/>
                    </a:moveTo>
                    <a:lnTo>
                      <a:pt x="5762" y="4939"/>
                    </a:lnTo>
                    <a:lnTo>
                      <a:pt x="5816" y="5269"/>
                    </a:lnTo>
                    <a:lnTo>
                      <a:pt x="6085" y="5112"/>
                    </a:lnTo>
                    <a:lnTo>
                      <a:pt x="6031" y="4781"/>
                    </a:lnTo>
                    <a:close/>
                    <a:moveTo>
                      <a:pt x="7478" y="4429"/>
                    </a:moveTo>
                    <a:lnTo>
                      <a:pt x="6347" y="5091"/>
                    </a:lnTo>
                    <a:lnTo>
                      <a:pt x="6401" y="5422"/>
                    </a:lnTo>
                    <a:lnTo>
                      <a:pt x="7531" y="4761"/>
                    </a:lnTo>
                    <a:lnTo>
                      <a:pt x="7478" y="4429"/>
                    </a:lnTo>
                    <a:close/>
                    <a:moveTo>
                      <a:pt x="8238" y="4479"/>
                    </a:moveTo>
                    <a:lnTo>
                      <a:pt x="7118" y="5135"/>
                    </a:lnTo>
                    <a:lnTo>
                      <a:pt x="7171" y="5465"/>
                    </a:lnTo>
                    <a:lnTo>
                      <a:pt x="8291" y="4809"/>
                    </a:lnTo>
                    <a:lnTo>
                      <a:pt x="8238" y="4479"/>
                    </a:lnTo>
                    <a:close/>
                    <a:moveTo>
                      <a:pt x="6105" y="5232"/>
                    </a:moveTo>
                    <a:lnTo>
                      <a:pt x="5835" y="5391"/>
                    </a:lnTo>
                    <a:lnTo>
                      <a:pt x="5888" y="5721"/>
                    </a:lnTo>
                    <a:lnTo>
                      <a:pt x="6159" y="5564"/>
                    </a:lnTo>
                    <a:lnTo>
                      <a:pt x="6105" y="5232"/>
                    </a:lnTo>
                    <a:close/>
                    <a:moveTo>
                      <a:pt x="7857" y="5197"/>
                    </a:moveTo>
                    <a:lnTo>
                      <a:pt x="7460" y="5428"/>
                    </a:lnTo>
                    <a:lnTo>
                      <a:pt x="7513" y="5758"/>
                    </a:lnTo>
                    <a:lnTo>
                      <a:pt x="7910" y="5528"/>
                    </a:lnTo>
                    <a:lnTo>
                      <a:pt x="7857" y="5197"/>
                    </a:lnTo>
                    <a:close/>
                    <a:moveTo>
                      <a:pt x="7005" y="5201"/>
                    </a:moveTo>
                    <a:lnTo>
                      <a:pt x="6421" y="5542"/>
                    </a:lnTo>
                    <a:lnTo>
                      <a:pt x="6475" y="5873"/>
                    </a:lnTo>
                    <a:lnTo>
                      <a:pt x="7058" y="5531"/>
                    </a:lnTo>
                    <a:lnTo>
                      <a:pt x="7005" y="5201"/>
                    </a:lnTo>
                    <a:close/>
                    <a:moveTo>
                      <a:pt x="2535" y="4051"/>
                    </a:moveTo>
                    <a:lnTo>
                      <a:pt x="1" y="5531"/>
                    </a:lnTo>
                    <a:lnTo>
                      <a:pt x="57" y="5889"/>
                    </a:lnTo>
                    <a:lnTo>
                      <a:pt x="2593" y="4408"/>
                    </a:lnTo>
                    <a:lnTo>
                      <a:pt x="2535" y="4051"/>
                    </a:lnTo>
                    <a:close/>
                    <a:moveTo>
                      <a:pt x="6177" y="5684"/>
                    </a:moveTo>
                    <a:lnTo>
                      <a:pt x="5906" y="5841"/>
                    </a:lnTo>
                    <a:lnTo>
                      <a:pt x="5960" y="6172"/>
                    </a:lnTo>
                    <a:lnTo>
                      <a:pt x="6230" y="6014"/>
                    </a:lnTo>
                    <a:lnTo>
                      <a:pt x="6177" y="5684"/>
                    </a:lnTo>
                    <a:close/>
                    <a:moveTo>
                      <a:pt x="3291" y="4904"/>
                    </a:moveTo>
                    <a:lnTo>
                      <a:pt x="1554" y="5919"/>
                    </a:lnTo>
                    <a:lnTo>
                      <a:pt x="1608" y="6250"/>
                    </a:lnTo>
                    <a:lnTo>
                      <a:pt x="3345" y="5234"/>
                    </a:lnTo>
                    <a:lnTo>
                      <a:pt x="3291" y="4904"/>
                    </a:lnTo>
                    <a:close/>
                    <a:moveTo>
                      <a:pt x="7191" y="5585"/>
                    </a:moveTo>
                    <a:lnTo>
                      <a:pt x="6492" y="5994"/>
                    </a:lnTo>
                    <a:lnTo>
                      <a:pt x="6546" y="6324"/>
                    </a:lnTo>
                    <a:lnTo>
                      <a:pt x="7244" y="5916"/>
                    </a:lnTo>
                    <a:lnTo>
                      <a:pt x="7191" y="5585"/>
                    </a:lnTo>
                    <a:close/>
                    <a:moveTo>
                      <a:pt x="6249" y="6135"/>
                    </a:moveTo>
                    <a:lnTo>
                      <a:pt x="5980" y="6293"/>
                    </a:lnTo>
                    <a:lnTo>
                      <a:pt x="6034" y="6624"/>
                    </a:lnTo>
                    <a:lnTo>
                      <a:pt x="6303" y="6465"/>
                    </a:lnTo>
                    <a:lnTo>
                      <a:pt x="6249" y="6135"/>
                    </a:lnTo>
                    <a:close/>
                    <a:moveTo>
                      <a:pt x="2956" y="5591"/>
                    </a:moveTo>
                    <a:lnTo>
                      <a:pt x="1741" y="6302"/>
                    </a:lnTo>
                    <a:lnTo>
                      <a:pt x="1795" y="6632"/>
                    </a:lnTo>
                    <a:lnTo>
                      <a:pt x="3010" y="5922"/>
                    </a:lnTo>
                    <a:lnTo>
                      <a:pt x="2956" y="5591"/>
                    </a:lnTo>
                    <a:close/>
                    <a:moveTo>
                      <a:pt x="1286" y="6076"/>
                    </a:moveTo>
                    <a:lnTo>
                      <a:pt x="702" y="6417"/>
                    </a:lnTo>
                    <a:lnTo>
                      <a:pt x="756" y="6747"/>
                    </a:lnTo>
                    <a:lnTo>
                      <a:pt x="1340" y="6406"/>
                    </a:lnTo>
                    <a:lnTo>
                      <a:pt x="1286" y="6076"/>
                    </a:lnTo>
                    <a:close/>
                    <a:moveTo>
                      <a:pt x="1626" y="6370"/>
                    </a:moveTo>
                    <a:lnTo>
                      <a:pt x="1242" y="6593"/>
                    </a:lnTo>
                    <a:lnTo>
                      <a:pt x="1296" y="6924"/>
                    </a:lnTo>
                    <a:lnTo>
                      <a:pt x="1679" y="6701"/>
                    </a:lnTo>
                    <a:lnTo>
                      <a:pt x="1626" y="6370"/>
                    </a:lnTo>
                    <a:close/>
                    <a:moveTo>
                      <a:pt x="459" y="6560"/>
                    </a:moveTo>
                    <a:lnTo>
                      <a:pt x="190" y="6717"/>
                    </a:lnTo>
                    <a:lnTo>
                      <a:pt x="244" y="7048"/>
                    </a:lnTo>
                    <a:lnTo>
                      <a:pt x="513" y="6890"/>
                    </a:lnTo>
                    <a:lnTo>
                      <a:pt x="459" y="6560"/>
                    </a:lnTo>
                    <a:close/>
                    <a:moveTo>
                      <a:pt x="4707" y="6543"/>
                    </a:moveTo>
                    <a:lnTo>
                      <a:pt x="4334" y="6761"/>
                    </a:lnTo>
                    <a:lnTo>
                      <a:pt x="4387" y="7091"/>
                    </a:lnTo>
                    <a:lnTo>
                      <a:pt x="4760" y="6874"/>
                    </a:lnTo>
                    <a:lnTo>
                      <a:pt x="4707" y="6543"/>
                    </a:lnTo>
                    <a:close/>
                    <a:moveTo>
                      <a:pt x="1156" y="6644"/>
                    </a:moveTo>
                    <a:lnTo>
                      <a:pt x="774" y="6867"/>
                    </a:lnTo>
                    <a:lnTo>
                      <a:pt x="827" y="7198"/>
                    </a:lnTo>
                    <a:lnTo>
                      <a:pt x="1210" y="6974"/>
                    </a:lnTo>
                    <a:lnTo>
                      <a:pt x="1156" y="6644"/>
                    </a:lnTo>
                    <a:close/>
                    <a:moveTo>
                      <a:pt x="3967" y="6483"/>
                    </a:moveTo>
                    <a:lnTo>
                      <a:pt x="2944" y="7080"/>
                    </a:lnTo>
                    <a:lnTo>
                      <a:pt x="2998" y="7411"/>
                    </a:lnTo>
                    <a:lnTo>
                      <a:pt x="4020" y="6815"/>
                    </a:lnTo>
                    <a:lnTo>
                      <a:pt x="3967" y="6483"/>
                    </a:lnTo>
                    <a:close/>
                    <a:moveTo>
                      <a:pt x="532" y="7011"/>
                    </a:moveTo>
                    <a:lnTo>
                      <a:pt x="263" y="7168"/>
                    </a:lnTo>
                    <a:lnTo>
                      <a:pt x="316" y="7500"/>
                    </a:lnTo>
                    <a:lnTo>
                      <a:pt x="585" y="7341"/>
                    </a:lnTo>
                    <a:lnTo>
                      <a:pt x="532" y="7011"/>
                    </a:lnTo>
                    <a:close/>
                    <a:moveTo>
                      <a:pt x="1977" y="6660"/>
                    </a:moveTo>
                    <a:lnTo>
                      <a:pt x="846" y="7321"/>
                    </a:lnTo>
                    <a:lnTo>
                      <a:pt x="900" y="7651"/>
                    </a:lnTo>
                    <a:lnTo>
                      <a:pt x="2031" y="6990"/>
                    </a:lnTo>
                    <a:lnTo>
                      <a:pt x="1977" y="6660"/>
                    </a:lnTo>
                    <a:close/>
                    <a:moveTo>
                      <a:pt x="2712" y="7215"/>
                    </a:moveTo>
                    <a:lnTo>
                      <a:pt x="2253" y="7483"/>
                    </a:lnTo>
                    <a:lnTo>
                      <a:pt x="2307" y="7813"/>
                    </a:lnTo>
                    <a:lnTo>
                      <a:pt x="2766" y="7545"/>
                    </a:lnTo>
                    <a:lnTo>
                      <a:pt x="2712" y="7215"/>
                    </a:lnTo>
                    <a:close/>
                    <a:moveTo>
                      <a:pt x="603" y="7461"/>
                    </a:moveTo>
                    <a:lnTo>
                      <a:pt x="334" y="7619"/>
                    </a:lnTo>
                    <a:lnTo>
                      <a:pt x="388" y="7949"/>
                    </a:lnTo>
                    <a:lnTo>
                      <a:pt x="657" y="7791"/>
                    </a:lnTo>
                    <a:lnTo>
                      <a:pt x="603" y="7461"/>
                    </a:lnTo>
                    <a:close/>
                    <a:moveTo>
                      <a:pt x="4205" y="6836"/>
                    </a:moveTo>
                    <a:lnTo>
                      <a:pt x="2712" y="7708"/>
                    </a:lnTo>
                    <a:lnTo>
                      <a:pt x="2766" y="8038"/>
                    </a:lnTo>
                    <a:lnTo>
                      <a:pt x="4259" y="7167"/>
                    </a:lnTo>
                    <a:lnTo>
                      <a:pt x="4205" y="6836"/>
                    </a:lnTo>
                    <a:close/>
                    <a:moveTo>
                      <a:pt x="1268" y="7566"/>
                    </a:moveTo>
                    <a:lnTo>
                      <a:pt x="919" y="7770"/>
                    </a:lnTo>
                    <a:lnTo>
                      <a:pt x="973" y="8101"/>
                    </a:lnTo>
                    <a:lnTo>
                      <a:pt x="1322" y="7896"/>
                    </a:lnTo>
                    <a:lnTo>
                      <a:pt x="1268" y="7566"/>
                    </a:lnTo>
                    <a:close/>
                    <a:moveTo>
                      <a:pt x="676" y="7912"/>
                    </a:moveTo>
                    <a:lnTo>
                      <a:pt x="407" y="8069"/>
                    </a:lnTo>
                    <a:lnTo>
                      <a:pt x="460" y="8400"/>
                    </a:lnTo>
                    <a:lnTo>
                      <a:pt x="730" y="8242"/>
                    </a:lnTo>
                    <a:lnTo>
                      <a:pt x="676" y="7912"/>
                    </a:lnTo>
                    <a:close/>
                    <a:moveTo>
                      <a:pt x="2121" y="7560"/>
                    </a:moveTo>
                    <a:lnTo>
                      <a:pt x="991" y="8222"/>
                    </a:lnTo>
                    <a:lnTo>
                      <a:pt x="1044" y="8552"/>
                    </a:lnTo>
                    <a:lnTo>
                      <a:pt x="2175" y="7890"/>
                    </a:lnTo>
                    <a:lnTo>
                      <a:pt x="2121" y="7560"/>
                    </a:lnTo>
                    <a:close/>
                    <a:moveTo>
                      <a:pt x="750" y="8363"/>
                    </a:moveTo>
                    <a:lnTo>
                      <a:pt x="479" y="8519"/>
                    </a:lnTo>
                    <a:lnTo>
                      <a:pt x="533" y="8849"/>
                    </a:lnTo>
                    <a:lnTo>
                      <a:pt x="804" y="8692"/>
                    </a:lnTo>
                    <a:lnTo>
                      <a:pt x="750" y="8363"/>
                    </a:lnTo>
                    <a:close/>
                    <a:moveTo>
                      <a:pt x="5356" y="6657"/>
                    </a:moveTo>
                    <a:lnTo>
                      <a:pt x="2105" y="8558"/>
                    </a:lnTo>
                    <a:lnTo>
                      <a:pt x="2158" y="8889"/>
                    </a:lnTo>
                    <a:lnTo>
                      <a:pt x="5409" y="6988"/>
                    </a:lnTo>
                    <a:lnTo>
                      <a:pt x="5356" y="6657"/>
                    </a:lnTo>
                    <a:close/>
                    <a:moveTo>
                      <a:pt x="4069" y="8399"/>
                    </a:moveTo>
                    <a:lnTo>
                      <a:pt x="3663" y="8637"/>
                    </a:lnTo>
                    <a:lnTo>
                      <a:pt x="3715" y="8967"/>
                    </a:lnTo>
                    <a:lnTo>
                      <a:pt x="4123" y="8729"/>
                    </a:lnTo>
                    <a:lnTo>
                      <a:pt x="4069" y="8399"/>
                    </a:lnTo>
                    <a:close/>
                    <a:moveTo>
                      <a:pt x="2556" y="7801"/>
                    </a:moveTo>
                    <a:lnTo>
                      <a:pt x="1066" y="8672"/>
                    </a:lnTo>
                    <a:lnTo>
                      <a:pt x="1119" y="9003"/>
                    </a:lnTo>
                    <a:lnTo>
                      <a:pt x="2610" y="8132"/>
                    </a:lnTo>
                    <a:lnTo>
                      <a:pt x="2556" y="7801"/>
                    </a:lnTo>
                    <a:close/>
                    <a:moveTo>
                      <a:pt x="3509" y="8727"/>
                    </a:moveTo>
                    <a:lnTo>
                      <a:pt x="3103" y="8965"/>
                    </a:lnTo>
                    <a:lnTo>
                      <a:pt x="3157" y="9295"/>
                    </a:lnTo>
                    <a:lnTo>
                      <a:pt x="3563" y="9057"/>
                    </a:lnTo>
                    <a:lnTo>
                      <a:pt x="3509" y="8727"/>
                    </a:lnTo>
                    <a:close/>
                    <a:moveTo>
                      <a:pt x="821" y="8814"/>
                    </a:moveTo>
                    <a:lnTo>
                      <a:pt x="551" y="8972"/>
                    </a:lnTo>
                    <a:lnTo>
                      <a:pt x="605" y="9302"/>
                    </a:lnTo>
                    <a:lnTo>
                      <a:pt x="875" y="9145"/>
                    </a:lnTo>
                    <a:lnTo>
                      <a:pt x="821" y="8814"/>
                    </a:lnTo>
                    <a:close/>
                    <a:moveTo>
                      <a:pt x="1835" y="8716"/>
                    </a:moveTo>
                    <a:lnTo>
                      <a:pt x="1137" y="9123"/>
                    </a:lnTo>
                    <a:lnTo>
                      <a:pt x="1191" y="9455"/>
                    </a:lnTo>
                    <a:lnTo>
                      <a:pt x="1889" y="9046"/>
                    </a:lnTo>
                    <a:lnTo>
                      <a:pt x="1835" y="8716"/>
                    </a:lnTo>
                    <a:close/>
                    <a:moveTo>
                      <a:pt x="894" y="9265"/>
                    </a:moveTo>
                    <a:lnTo>
                      <a:pt x="625" y="9424"/>
                    </a:lnTo>
                    <a:lnTo>
                      <a:pt x="678" y="9754"/>
                    </a:lnTo>
                    <a:lnTo>
                      <a:pt x="948" y="9596"/>
                    </a:lnTo>
                    <a:lnTo>
                      <a:pt x="894" y="9265"/>
                    </a:lnTo>
                    <a:close/>
                    <a:moveTo>
                      <a:pt x="5269" y="8685"/>
                    </a:moveTo>
                    <a:lnTo>
                      <a:pt x="3450" y="9748"/>
                    </a:lnTo>
                    <a:lnTo>
                      <a:pt x="3503" y="10079"/>
                    </a:lnTo>
                    <a:lnTo>
                      <a:pt x="5322" y="9015"/>
                    </a:lnTo>
                    <a:lnTo>
                      <a:pt x="5269" y="8685"/>
                    </a:lnTo>
                    <a:close/>
                    <a:moveTo>
                      <a:pt x="4743" y="8498"/>
                    </a:moveTo>
                    <a:lnTo>
                      <a:pt x="2323" y="9913"/>
                    </a:lnTo>
                    <a:lnTo>
                      <a:pt x="2376" y="10243"/>
                    </a:lnTo>
                    <a:lnTo>
                      <a:pt x="4797" y="8829"/>
                    </a:lnTo>
                    <a:lnTo>
                      <a:pt x="4743" y="8498"/>
                    </a:lnTo>
                    <a:close/>
                    <a:moveTo>
                      <a:pt x="2931" y="9064"/>
                    </a:moveTo>
                    <a:lnTo>
                      <a:pt x="1281" y="10029"/>
                    </a:lnTo>
                    <a:lnTo>
                      <a:pt x="1335" y="10360"/>
                    </a:lnTo>
                    <a:lnTo>
                      <a:pt x="2985" y="9395"/>
                    </a:lnTo>
                    <a:lnTo>
                      <a:pt x="2931" y="9064"/>
                    </a:lnTo>
                    <a:close/>
                    <a:moveTo>
                      <a:pt x="2206" y="9981"/>
                    </a:moveTo>
                    <a:lnTo>
                      <a:pt x="1823" y="10205"/>
                    </a:lnTo>
                    <a:lnTo>
                      <a:pt x="1877" y="10535"/>
                    </a:lnTo>
                    <a:lnTo>
                      <a:pt x="2259" y="10312"/>
                    </a:lnTo>
                    <a:lnTo>
                      <a:pt x="2206" y="9981"/>
                    </a:lnTo>
                    <a:close/>
                    <a:moveTo>
                      <a:pt x="1039" y="10169"/>
                    </a:moveTo>
                    <a:lnTo>
                      <a:pt x="770" y="10327"/>
                    </a:lnTo>
                    <a:lnTo>
                      <a:pt x="824" y="10658"/>
                    </a:lnTo>
                    <a:lnTo>
                      <a:pt x="1093" y="10499"/>
                    </a:lnTo>
                    <a:lnTo>
                      <a:pt x="1039" y="10169"/>
                    </a:lnTo>
                    <a:close/>
                    <a:moveTo>
                      <a:pt x="1736" y="10255"/>
                    </a:moveTo>
                    <a:lnTo>
                      <a:pt x="1354" y="10479"/>
                    </a:lnTo>
                    <a:lnTo>
                      <a:pt x="1408" y="10809"/>
                    </a:lnTo>
                    <a:lnTo>
                      <a:pt x="1790" y="10586"/>
                    </a:lnTo>
                    <a:lnTo>
                      <a:pt x="1736" y="10255"/>
                    </a:lnTo>
                    <a:close/>
                    <a:moveTo>
                      <a:pt x="4771" y="9469"/>
                    </a:moveTo>
                    <a:lnTo>
                      <a:pt x="2545" y="10770"/>
                    </a:lnTo>
                    <a:lnTo>
                      <a:pt x="2599" y="11100"/>
                    </a:lnTo>
                    <a:lnTo>
                      <a:pt x="4824" y="9800"/>
                    </a:lnTo>
                    <a:lnTo>
                      <a:pt x="4771" y="9469"/>
                    </a:lnTo>
                    <a:close/>
                    <a:moveTo>
                      <a:pt x="1111" y="10621"/>
                    </a:moveTo>
                    <a:lnTo>
                      <a:pt x="842" y="10778"/>
                    </a:lnTo>
                    <a:lnTo>
                      <a:pt x="895" y="11109"/>
                    </a:lnTo>
                    <a:lnTo>
                      <a:pt x="1165" y="10951"/>
                    </a:lnTo>
                    <a:lnTo>
                      <a:pt x="1111" y="10621"/>
                    </a:lnTo>
                    <a:close/>
                    <a:moveTo>
                      <a:pt x="3247" y="9867"/>
                    </a:moveTo>
                    <a:lnTo>
                      <a:pt x="1427" y="10932"/>
                    </a:lnTo>
                    <a:lnTo>
                      <a:pt x="1480" y="11262"/>
                    </a:lnTo>
                    <a:lnTo>
                      <a:pt x="3301" y="10199"/>
                    </a:lnTo>
                    <a:lnTo>
                      <a:pt x="3247" y="9867"/>
                    </a:lnTo>
                    <a:close/>
                    <a:moveTo>
                      <a:pt x="3159" y="10905"/>
                    </a:moveTo>
                    <a:lnTo>
                      <a:pt x="2860" y="11080"/>
                    </a:lnTo>
                    <a:lnTo>
                      <a:pt x="2913" y="11410"/>
                    </a:lnTo>
                    <a:lnTo>
                      <a:pt x="3211" y="11236"/>
                    </a:lnTo>
                    <a:lnTo>
                      <a:pt x="3159" y="10905"/>
                    </a:lnTo>
                    <a:close/>
                    <a:moveTo>
                      <a:pt x="1185" y="11071"/>
                    </a:moveTo>
                    <a:lnTo>
                      <a:pt x="914" y="11230"/>
                    </a:lnTo>
                    <a:lnTo>
                      <a:pt x="968" y="11560"/>
                    </a:lnTo>
                    <a:lnTo>
                      <a:pt x="1238" y="11403"/>
                    </a:lnTo>
                    <a:lnTo>
                      <a:pt x="1185" y="11071"/>
                    </a:lnTo>
                    <a:close/>
                    <a:moveTo>
                      <a:pt x="3915" y="10956"/>
                    </a:moveTo>
                    <a:lnTo>
                      <a:pt x="3294" y="11319"/>
                    </a:lnTo>
                    <a:lnTo>
                      <a:pt x="3347" y="11649"/>
                    </a:lnTo>
                    <a:lnTo>
                      <a:pt x="3969" y="11286"/>
                    </a:lnTo>
                    <a:lnTo>
                      <a:pt x="3915" y="10956"/>
                    </a:lnTo>
                    <a:close/>
                    <a:moveTo>
                      <a:pt x="2389" y="10860"/>
                    </a:moveTo>
                    <a:lnTo>
                      <a:pt x="1498" y="11380"/>
                    </a:lnTo>
                    <a:lnTo>
                      <a:pt x="1552" y="11711"/>
                    </a:lnTo>
                    <a:lnTo>
                      <a:pt x="2443" y="11189"/>
                    </a:lnTo>
                    <a:lnTo>
                      <a:pt x="2389" y="10860"/>
                    </a:lnTo>
                    <a:close/>
                    <a:moveTo>
                      <a:pt x="2693" y="11177"/>
                    </a:moveTo>
                    <a:lnTo>
                      <a:pt x="2233" y="11445"/>
                    </a:lnTo>
                    <a:lnTo>
                      <a:pt x="2287" y="11777"/>
                    </a:lnTo>
                    <a:lnTo>
                      <a:pt x="2747" y="11509"/>
                    </a:lnTo>
                    <a:lnTo>
                      <a:pt x="2693" y="11177"/>
                    </a:lnTo>
                    <a:close/>
                    <a:moveTo>
                      <a:pt x="3081" y="11442"/>
                    </a:moveTo>
                    <a:lnTo>
                      <a:pt x="2707" y="11661"/>
                    </a:lnTo>
                    <a:lnTo>
                      <a:pt x="2761" y="11992"/>
                    </a:lnTo>
                    <a:lnTo>
                      <a:pt x="3135" y="11773"/>
                    </a:lnTo>
                    <a:lnTo>
                      <a:pt x="3081" y="11442"/>
                    </a:lnTo>
                    <a:close/>
                    <a:moveTo>
                      <a:pt x="1256" y="11523"/>
                    </a:moveTo>
                    <a:lnTo>
                      <a:pt x="986" y="11681"/>
                    </a:lnTo>
                    <a:lnTo>
                      <a:pt x="1039" y="12011"/>
                    </a:lnTo>
                    <a:lnTo>
                      <a:pt x="1310" y="11854"/>
                    </a:lnTo>
                    <a:lnTo>
                      <a:pt x="1256" y="11523"/>
                    </a:lnTo>
                    <a:close/>
                    <a:moveTo>
                      <a:pt x="2040" y="11559"/>
                    </a:moveTo>
                    <a:lnTo>
                      <a:pt x="1572" y="11833"/>
                    </a:lnTo>
                    <a:lnTo>
                      <a:pt x="1626" y="12164"/>
                    </a:lnTo>
                    <a:lnTo>
                      <a:pt x="2094" y="11890"/>
                    </a:lnTo>
                    <a:lnTo>
                      <a:pt x="2040" y="11559"/>
                    </a:lnTo>
                    <a:close/>
                    <a:moveTo>
                      <a:pt x="1329" y="11974"/>
                    </a:moveTo>
                    <a:lnTo>
                      <a:pt x="1060" y="12132"/>
                    </a:lnTo>
                    <a:lnTo>
                      <a:pt x="1113" y="12463"/>
                    </a:lnTo>
                    <a:lnTo>
                      <a:pt x="1383" y="12304"/>
                    </a:lnTo>
                    <a:lnTo>
                      <a:pt x="1329" y="11974"/>
                    </a:lnTo>
                    <a:close/>
                    <a:moveTo>
                      <a:pt x="3366" y="11771"/>
                    </a:moveTo>
                    <a:lnTo>
                      <a:pt x="2684" y="12170"/>
                    </a:lnTo>
                    <a:lnTo>
                      <a:pt x="2737" y="12500"/>
                    </a:lnTo>
                    <a:lnTo>
                      <a:pt x="3420" y="12101"/>
                    </a:lnTo>
                    <a:lnTo>
                      <a:pt x="3366" y="11771"/>
                    </a:lnTo>
                    <a:close/>
                    <a:moveTo>
                      <a:pt x="2496" y="11786"/>
                    </a:moveTo>
                    <a:lnTo>
                      <a:pt x="1645" y="12284"/>
                    </a:lnTo>
                    <a:lnTo>
                      <a:pt x="1698" y="12614"/>
                    </a:lnTo>
                    <a:lnTo>
                      <a:pt x="2550" y="12117"/>
                    </a:lnTo>
                    <a:lnTo>
                      <a:pt x="2496" y="11786"/>
                    </a:lnTo>
                    <a:close/>
                    <a:moveTo>
                      <a:pt x="1402" y="12425"/>
                    </a:moveTo>
                    <a:lnTo>
                      <a:pt x="1132" y="12583"/>
                    </a:lnTo>
                    <a:lnTo>
                      <a:pt x="1186" y="12914"/>
                    </a:lnTo>
                    <a:lnTo>
                      <a:pt x="1455" y="12756"/>
                    </a:lnTo>
                    <a:lnTo>
                      <a:pt x="1402" y="12425"/>
                    </a:lnTo>
                    <a:close/>
                    <a:moveTo>
                      <a:pt x="2414" y="12327"/>
                    </a:moveTo>
                    <a:lnTo>
                      <a:pt x="1716" y="12736"/>
                    </a:lnTo>
                    <a:lnTo>
                      <a:pt x="1770" y="13066"/>
                    </a:lnTo>
                    <a:lnTo>
                      <a:pt x="2468" y="12658"/>
                    </a:lnTo>
                    <a:lnTo>
                      <a:pt x="2414" y="12327"/>
                    </a:lnTo>
                    <a:close/>
                    <a:moveTo>
                      <a:pt x="1474" y="12875"/>
                    </a:moveTo>
                    <a:lnTo>
                      <a:pt x="1205" y="13034"/>
                    </a:lnTo>
                    <a:lnTo>
                      <a:pt x="1259" y="13364"/>
                    </a:lnTo>
                    <a:lnTo>
                      <a:pt x="1528" y="13206"/>
                    </a:lnTo>
                    <a:lnTo>
                      <a:pt x="1474" y="12875"/>
                    </a:lnTo>
                    <a:close/>
                  </a:path>
                </a:pathLst>
              </a:custGeom>
              <a:solidFill>
                <a:srgbClr val="20F8FD">
                  <a:alpha val="2860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32" name="Google Shape;1185;p41"/>
              <p:cNvSpPr/>
              <p:nvPr/>
            </p:nvSpPr>
            <p:spPr>
              <a:xfrm>
                <a:off x="2300875" y="3863850"/>
                <a:ext cx="238600" cy="334150"/>
              </a:xfrm>
              <a:custGeom>
                <a:avLst/>
                <a:ahLst/>
                <a:rect l="l" t="t" r="r" b="b"/>
                <a:pathLst>
                  <a:path w="9544" h="13366" extrusionOk="0">
                    <a:moveTo>
                      <a:pt x="9463" y="0"/>
                    </a:moveTo>
                    <a:lnTo>
                      <a:pt x="6928" y="1482"/>
                    </a:lnTo>
                    <a:lnTo>
                      <a:pt x="6986" y="1840"/>
                    </a:lnTo>
                    <a:lnTo>
                      <a:pt x="9520" y="358"/>
                    </a:lnTo>
                    <a:lnTo>
                      <a:pt x="9463" y="0"/>
                    </a:lnTo>
                    <a:close/>
                    <a:moveTo>
                      <a:pt x="8482" y="1869"/>
                    </a:moveTo>
                    <a:lnTo>
                      <a:pt x="7951" y="2180"/>
                    </a:lnTo>
                    <a:lnTo>
                      <a:pt x="8005" y="2512"/>
                    </a:lnTo>
                    <a:lnTo>
                      <a:pt x="8536" y="2201"/>
                    </a:lnTo>
                    <a:lnTo>
                      <a:pt x="8482" y="1869"/>
                    </a:lnTo>
                    <a:close/>
                    <a:moveTo>
                      <a:pt x="7494" y="2940"/>
                    </a:moveTo>
                    <a:lnTo>
                      <a:pt x="7098" y="3173"/>
                    </a:lnTo>
                    <a:lnTo>
                      <a:pt x="7152" y="3503"/>
                    </a:lnTo>
                    <a:lnTo>
                      <a:pt x="7547" y="3273"/>
                    </a:lnTo>
                    <a:lnTo>
                      <a:pt x="7494" y="2940"/>
                    </a:lnTo>
                    <a:close/>
                    <a:moveTo>
                      <a:pt x="7778" y="2280"/>
                    </a:moveTo>
                    <a:lnTo>
                      <a:pt x="6057" y="3287"/>
                    </a:lnTo>
                    <a:lnTo>
                      <a:pt x="6110" y="3618"/>
                    </a:lnTo>
                    <a:lnTo>
                      <a:pt x="7832" y="2612"/>
                    </a:lnTo>
                    <a:lnTo>
                      <a:pt x="7778" y="2280"/>
                    </a:lnTo>
                    <a:close/>
                    <a:moveTo>
                      <a:pt x="6982" y="3239"/>
                    </a:moveTo>
                    <a:lnTo>
                      <a:pt x="6600" y="3463"/>
                    </a:lnTo>
                    <a:lnTo>
                      <a:pt x="6654" y="3793"/>
                    </a:lnTo>
                    <a:lnTo>
                      <a:pt x="7036" y="3571"/>
                    </a:lnTo>
                    <a:lnTo>
                      <a:pt x="6982" y="3239"/>
                    </a:lnTo>
                    <a:close/>
                    <a:moveTo>
                      <a:pt x="5998" y="2025"/>
                    </a:moveTo>
                    <a:lnTo>
                      <a:pt x="3464" y="3508"/>
                    </a:lnTo>
                    <a:lnTo>
                      <a:pt x="3521" y="3866"/>
                    </a:lnTo>
                    <a:lnTo>
                      <a:pt x="6057" y="2383"/>
                    </a:lnTo>
                    <a:lnTo>
                      <a:pt x="5998" y="2025"/>
                    </a:lnTo>
                    <a:close/>
                    <a:moveTo>
                      <a:pt x="5815" y="3429"/>
                    </a:moveTo>
                    <a:lnTo>
                      <a:pt x="5546" y="3586"/>
                    </a:lnTo>
                    <a:lnTo>
                      <a:pt x="5599" y="3917"/>
                    </a:lnTo>
                    <a:lnTo>
                      <a:pt x="5869" y="3759"/>
                    </a:lnTo>
                    <a:lnTo>
                      <a:pt x="5815" y="3429"/>
                    </a:lnTo>
                    <a:close/>
                    <a:moveTo>
                      <a:pt x="9490" y="2761"/>
                    </a:moveTo>
                    <a:lnTo>
                      <a:pt x="7866" y="3710"/>
                    </a:lnTo>
                    <a:lnTo>
                      <a:pt x="7920" y="4041"/>
                    </a:lnTo>
                    <a:lnTo>
                      <a:pt x="9544" y="3091"/>
                    </a:lnTo>
                    <a:lnTo>
                      <a:pt x="9490" y="2761"/>
                    </a:lnTo>
                    <a:close/>
                    <a:moveTo>
                      <a:pt x="6514" y="3514"/>
                    </a:moveTo>
                    <a:lnTo>
                      <a:pt x="6131" y="3736"/>
                    </a:lnTo>
                    <a:lnTo>
                      <a:pt x="6184" y="4067"/>
                    </a:lnTo>
                    <a:lnTo>
                      <a:pt x="6568" y="3845"/>
                    </a:lnTo>
                    <a:lnTo>
                      <a:pt x="6514" y="3514"/>
                    </a:lnTo>
                    <a:close/>
                    <a:moveTo>
                      <a:pt x="8155" y="3048"/>
                    </a:moveTo>
                    <a:lnTo>
                      <a:pt x="6899" y="3782"/>
                    </a:lnTo>
                    <a:lnTo>
                      <a:pt x="6953" y="4113"/>
                    </a:lnTo>
                    <a:lnTo>
                      <a:pt x="8208" y="3378"/>
                    </a:lnTo>
                    <a:lnTo>
                      <a:pt x="8155" y="3048"/>
                    </a:lnTo>
                    <a:close/>
                    <a:moveTo>
                      <a:pt x="9322" y="3351"/>
                    </a:moveTo>
                    <a:lnTo>
                      <a:pt x="8301" y="3948"/>
                    </a:lnTo>
                    <a:lnTo>
                      <a:pt x="8355" y="4280"/>
                    </a:lnTo>
                    <a:lnTo>
                      <a:pt x="9376" y="3681"/>
                    </a:lnTo>
                    <a:lnTo>
                      <a:pt x="9322" y="3351"/>
                    </a:lnTo>
                    <a:close/>
                    <a:moveTo>
                      <a:pt x="5886" y="3880"/>
                    </a:moveTo>
                    <a:lnTo>
                      <a:pt x="5617" y="4038"/>
                    </a:lnTo>
                    <a:lnTo>
                      <a:pt x="5671" y="4369"/>
                    </a:lnTo>
                    <a:lnTo>
                      <a:pt x="5940" y="4210"/>
                    </a:lnTo>
                    <a:lnTo>
                      <a:pt x="5886" y="3880"/>
                    </a:lnTo>
                    <a:close/>
                    <a:moveTo>
                      <a:pt x="6767" y="3859"/>
                    </a:moveTo>
                    <a:lnTo>
                      <a:pt x="6202" y="4190"/>
                    </a:lnTo>
                    <a:lnTo>
                      <a:pt x="6256" y="4520"/>
                    </a:lnTo>
                    <a:lnTo>
                      <a:pt x="6822" y="4190"/>
                    </a:lnTo>
                    <a:lnTo>
                      <a:pt x="6767" y="3859"/>
                    </a:lnTo>
                    <a:close/>
                    <a:moveTo>
                      <a:pt x="8885" y="4100"/>
                    </a:moveTo>
                    <a:lnTo>
                      <a:pt x="8511" y="4319"/>
                    </a:lnTo>
                    <a:lnTo>
                      <a:pt x="8565" y="4650"/>
                    </a:lnTo>
                    <a:lnTo>
                      <a:pt x="8938" y="4431"/>
                    </a:lnTo>
                    <a:lnTo>
                      <a:pt x="8885" y="4100"/>
                    </a:lnTo>
                    <a:close/>
                    <a:moveTo>
                      <a:pt x="8069" y="4084"/>
                    </a:moveTo>
                    <a:lnTo>
                      <a:pt x="7608" y="4352"/>
                    </a:lnTo>
                    <a:lnTo>
                      <a:pt x="7662" y="4682"/>
                    </a:lnTo>
                    <a:lnTo>
                      <a:pt x="8123" y="4414"/>
                    </a:lnTo>
                    <a:lnTo>
                      <a:pt x="8069" y="4084"/>
                    </a:lnTo>
                    <a:close/>
                    <a:moveTo>
                      <a:pt x="5960" y="4330"/>
                    </a:moveTo>
                    <a:lnTo>
                      <a:pt x="5690" y="4488"/>
                    </a:lnTo>
                    <a:lnTo>
                      <a:pt x="5743" y="4818"/>
                    </a:lnTo>
                    <a:lnTo>
                      <a:pt x="6014" y="4661"/>
                    </a:lnTo>
                    <a:lnTo>
                      <a:pt x="5960" y="4330"/>
                    </a:lnTo>
                    <a:close/>
                    <a:moveTo>
                      <a:pt x="7638" y="3842"/>
                    </a:moveTo>
                    <a:lnTo>
                      <a:pt x="6274" y="4639"/>
                    </a:lnTo>
                    <a:lnTo>
                      <a:pt x="6327" y="4971"/>
                    </a:lnTo>
                    <a:lnTo>
                      <a:pt x="7691" y="4174"/>
                    </a:lnTo>
                    <a:lnTo>
                      <a:pt x="7638" y="3842"/>
                    </a:lnTo>
                    <a:close/>
                    <a:moveTo>
                      <a:pt x="6033" y="4782"/>
                    </a:moveTo>
                    <a:lnTo>
                      <a:pt x="5764" y="4941"/>
                    </a:lnTo>
                    <a:lnTo>
                      <a:pt x="5817" y="5271"/>
                    </a:lnTo>
                    <a:lnTo>
                      <a:pt x="6087" y="5114"/>
                    </a:lnTo>
                    <a:lnTo>
                      <a:pt x="6033" y="4782"/>
                    </a:lnTo>
                    <a:close/>
                    <a:moveTo>
                      <a:pt x="7477" y="4431"/>
                    </a:moveTo>
                    <a:lnTo>
                      <a:pt x="6347" y="5092"/>
                    </a:lnTo>
                    <a:lnTo>
                      <a:pt x="6401" y="5423"/>
                    </a:lnTo>
                    <a:lnTo>
                      <a:pt x="7531" y="4762"/>
                    </a:lnTo>
                    <a:lnTo>
                      <a:pt x="7477" y="4431"/>
                    </a:lnTo>
                    <a:close/>
                    <a:moveTo>
                      <a:pt x="8238" y="4479"/>
                    </a:moveTo>
                    <a:lnTo>
                      <a:pt x="7118" y="5134"/>
                    </a:lnTo>
                    <a:lnTo>
                      <a:pt x="7172" y="5465"/>
                    </a:lnTo>
                    <a:lnTo>
                      <a:pt x="8292" y="4810"/>
                    </a:lnTo>
                    <a:lnTo>
                      <a:pt x="8238" y="4479"/>
                    </a:lnTo>
                    <a:close/>
                    <a:moveTo>
                      <a:pt x="6104" y="5233"/>
                    </a:moveTo>
                    <a:lnTo>
                      <a:pt x="5835" y="5390"/>
                    </a:lnTo>
                    <a:lnTo>
                      <a:pt x="5889" y="5721"/>
                    </a:lnTo>
                    <a:lnTo>
                      <a:pt x="6158" y="5563"/>
                    </a:lnTo>
                    <a:lnTo>
                      <a:pt x="6104" y="5233"/>
                    </a:lnTo>
                    <a:close/>
                    <a:moveTo>
                      <a:pt x="7856" y="5195"/>
                    </a:moveTo>
                    <a:lnTo>
                      <a:pt x="7461" y="5427"/>
                    </a:lnTo>
                    <a:lnTo>
                      <a:pt x="7513" y="5758"/>
                    </a:lnTo>
                    <a:lnTo>
                      <a:pt x="7909" y="5526"/>
                    </a:lnTo>
                    <a:lnTo>
                      <a:pt x="7856" y="5195"/>
                    </a:lnTo>
                    <a:close/>
                    <a:moveTo>
                      <a:pt x="7004" y="5201"/>
                    </a:moveTo>
                    <a:lnTo>
                      <a:pt x="6420" y="5542"/>
                    </a:lnTo>
                    <a:lnTo>
                      <a:pt x="6474" y="5872"/>
                    </a:lnTo>
                    <a:lnTo>
                      <a:pt x="7058" y="5532"/>
                    </a:lnTo>
                    <a:lnTo>
                      <a:pt x="7004" y="5201"/>
                    </a:lnTo>
                    <a:close/>
                    <a:moveTo>
                      <a:pt x="2536" y="4050"/>
                    </a:moveTo>
                    <a:lnTo>
                      <a:pt x="1" y="5532"/>
                    </a:lnTo>
                    <a:lnTo>
                      <a:pt x="58" y="5889"/>
                    </a:lnTo>
                    <a:lnTo>
                      <a:pt x="2592" y="4407"/>
                    </a:lnTo>
                    <a:lnTo>
                      <a:pt x="2536" y="4050"/>
                    </a:lnTo>
                    <a:close/>
                    <a:moveTo>
                      <a:pt x="6177" y="5683"/>
                    </a:moveTo>
                    <a:lnTo>
                      <a:pt x="5908" y="5841"/>
                    </a:lnTo>
                    <a:lnTo>
                      <a:pt x="5961" y="6171"/>
                    </a:lnTo>
                    <a:lnTo>
                      <a:pt x="6231" y="6014"/>
                    </a:lnTo>
                    <a:lnTo>
                      <a:pt x="6177" y="5683"/>
                    </a:lnTo>
                    <a:close/>
                    <a:moveTo>
                      <a:pt x="3293" y="4903"/>
                    </a:moveTo>
                    <a:lnTo>
                      <a:pt x="1555" y="5919"/>
                    </a:lnTo>
                    <a:lnTo>
                      <a:pt x="1608" y="6249"/>
                    </a:lnTo>
                    <a:lnTo>
                      <a:pt x="3346" y="5234"/>
                    </a:lnTo>
                    <a:lnTo>
                      <a:pt x="3293" y="4903"/>
                    </a:lnTo>
                    <a:close/>
                    <a:moveTo>
                      <a:pt x="7190" y="5585"/>
                    </a:moveTo>
                    <a:lnTo>
                      <a:pt x="6492" y="5993"/>
                    </a:lnTo>
                    <a:lnTo>
                      <a:pt x="6545" y="6324"/>
                    </a:lnTo>
                    <a:lnTo>
                      <a:pt x="7243" y="5915"/>
                    </a:lnTo>
                    <a:lnTo>
                      <a:pt x="7190" y="5585"/>
                    </a:lnTo>
                    <a:close/>
                    <a:moveTo>
                      <a:pt x="6250" y="6135"/>
                    </a:moveTo>
                    <a:lnTo>
                      <a:pt x="5981" y="6293"/>
                    </a:lnTo>
                    <a:lnTo>
                      <a:pt x="6034" y="6623"/>
                    </a:lnTo>
                    <a:lnTo>
                      <a:pt x="6303" y="6466"/>
                    </a:lnTo>
                    <a:lnTo>
                      <a:pt x="6250" y="6135"/>
                    </a:lnTo>
                    <a:close/>
                    <a:moveTo>
                      <a:pt x="2958" y="5592"/>
                    </a:moveTo>
                    <a:lnTo>
                      <a:pt x="1743" y="6303"/>
                    </a:lnTo>
                    <a:lnTo>
                      <a:pt x="1796" y="6634"/>
                    </a:lnTo>
                    <a:lnTo>
                      <a:pt x="3012" y="5924"/>
                    </a:lnTo>
                    <a:lnTo>
                      <a:pt x="2958" y="5592"/>
                    </a:lnTo>
                    <a:close/>
                    <a:moveTo>
                      <a:pt x="1286" y="6076"/>
                    </a:moveTo>
                    <a:lnTo>
                      <a:pt x="703" y="6418"/>
                    </a:lnTo>
                    <a:lnTo>
                      <a:pt x="756" y="6748"/>
                    </a:lnTo>
                    <a:lnTo>
                      <a:pt x="1340" y="6407"/>
                    </a:lnTo>
                    <a:lnTo>
                      <a:pt x="1286" y="6076"/>
                    </a:lnTo>
                    <a:close/>
                    <a:moveTo>
                      <a:pt x="1627" y="6369"/>
                    </a:moveTo>
                    <a:lnTo>
                      <a:pt x="1245" y="6593"/>
                    </a:lnTo>
                    <a:lnTo>
                      <a:pt x="1298" y="6924"/>
                    </a:lnTo>
                    <a:lnTo>
                      <a:pt x="1680" y="6700"/>
                    </a:lnTo>
                    <a:lnTo>
                      <a:pt x="1627" y="6369"/>
                    </a:lnTo>
                    <a:close/>
                    <a:moveTo>
                      <a:pt x="460" y="6559"/>
                    </a:moveTo>
                    <a:lnTo>
                      <a:pt x="190" y="6717"/>
                    </a:lnTo>
                    <a:lnTo>
                      <a:pt x="244" y="7047"/>
                    </a:lnTo>
                    <a:lnTo>
                      <a:pt x="513" y="6890"/>
                    </a:lnTo>
                    <a:lnTo>
                      <a:pt x="460" y="6559"/>
                    </a:lnTo>
                    <a:close/>
                    <a:moveTo>
                      <a:pt x="4707" y="6543"/>
                    </a:moveTo>
                    <a:lnTo>
                      <a:pt x="4334" y="6761"/>
                    </a:lnTo>
                    <a:lnTo>
                      <a:pt x="4389" y="7091"/>
                    </a:lnTo>
                    <a:lnTo>
                      <a:pt x="4761" y="6873"/>
                    </a:lnTo>
                    <a:lnTo>
                      <a:pt x="4707" y="6543"/>
                    </a:lnTo>
                    <a:close/>
                    <a:moveTo>
                      <a:pt x="1157" y="6644"/>
                    </a:moveTo>
                    <a:lnTo>
                      <a:pt x="774" y="6867"/>
                    </a:lnTo>
                    <a:lnTo>
                      <a:pt x="828" y="7198"/>
                    </a:lnTo>
                    <a:lnTo>
                      <a:pt x="1210" y="6974"/>
                    </a:lnTo>
                    <a:lnTo>
                      <a:pt x="1157" y="6644"/>
                    </a:lnTo>
                    <a:close/>
                    <a:moveTo>
                      <a:pt x="3966" y="6484"/>
                    </a:moveTo>
                    <a:lnTo>
                      <a:pt x="2944" y="7081"/>
                    </a:lnTo>
                    <a:lnTo>
                      <a:pt x="2997" y="7411"/>
                    </a:lnTo>
                    <a:lnTo>
                      <a:pt x="4019" y="6814"/>
                    </a:lnTo>
                    <a:lnTo>
                      <a:pt x="3966" y="6484"/>
                    </a:lnTo>
                    <a:close/>
                    <a:moveTo>
                      <a:pt x="531" y="7010"/>
                    </a:moveTo>
                    <a:lnTo>
                      <a:pt x="262" y="7169"/>
                    </a:lnTo>
                    <a:lnTo>
                      <a:pt x="315" y="7499"/>
                    </a:lnTo>
                    <a:lnTo>
                      <a:pt x="585" y="7341"/>
                    </a:lnTo>
                    <a:lnTo>
                      <a:pt x="531" y="7010"/>
                    </a:lnTo>
                    <a:close/>
                    <a:moveTo>
                      <a:pt x="1977" y="6659"/>
                    </a:moveTo>
                    <a:lnTo>
                      <a:pt x="847" y="7320"/>
                    </a:lnTo>
                    <a:lnTo>
                      <a:pt x="900" y="7651"/>
                    </a:lnTo>
                    <a:lnTo>
                      <a:pt x="2031" y="6990"/>
                    </a:lnTo>
                    <a:lnTo>
                      <a:pt x="1977" y="6659"/>
                    </a:lnTo>
                    <a:close/>
                    <a:moveTo>
                      <a:pt x="2711" y="7216"/>
                    </a:moveTo>
                    <a:lnTo>
                      <a:pt x="2253" y="7484"/>
                    </a:lnTo>
                    <a:lnTo>
                      <a:pt x="2306" y="7814"/>
                    </a:lnTo>
                    <a:lnTo>
                      <a:pt x="2765" y="7546"/>
                    </a:lnTo>
                    <a:lnTo>
                      <a:pt x="2711" y="7216"/>
                    </a:lnTo>
                    <a:close/>
                    <a:moveTo>
                      <a:pt x="605" y="7462"/>
                    </a:moveTo>
                    <a:lnTo>
                      <a:pt x="335" y="7619"/>
                    </a:lnTo>
                    <a:lnTo>
                      <a:pt x="388" y="7950"/>
                    </a:lnTo>
                    <a:lnTo>
                      <a:pt x="659" y="7792"/>
                    </a:lnTo>
                    <a:lnTo>
                      <a:pt x="605" y="7462"/>
                    </a:lnTo>
                    <a:close/>
                    <a:moveTo>
                      <a:pt x="4205" y="6836"/>
                    </a:moveTo>
                    <a:lnTo>
                      <a:pt x="2715" y="7707"/>
                    </a:lnTo>
                    <a:lnTo>
                      <a:pt x="2769" y="8038"/>
                    </a:lnTo>
                    <a:lnTo>
                      <a:pt x="4259" y="7166"/>
                    </a:lnTo>
                    <a:lnTo>
                      <a:pt x="4205" y="6836"/>
                    </a:lnTo>
                    <a:close/>
                    <a:moveTo>
                      <a:pt x="1267" y="7565"/>
                    </a:moveTo>
                    <a:lnTo>
                      <a:pt x="918" y="7769"/>
                    </a:lnTo>
                    <a:lnTo>
                      <a:pt x="972" y="8100"/>
                    </a:lnTo>
                    <a:lnTo>
                      <a:pt x="1321" y="7897"/>
                    </a:lnTo>
                    <a:lnTo>
                      <a:pt x="1267" y="7565"/>
                    </a:lnTo>
                    <a:close/>
                    <a:moveTo>
                      <a:pt x="678" y="7913"/>
                    </a:moveTo>
                    <a:lnTo>
                      <a:pt x="408" y="8071"/>
                    </a:lnTo>
                    <a:lnTo>
                      <a:pt x="462" y="8402"/>
                    </a:lnTo>
                    <a:lnTo>
                      <a:pt x="731" y="8243"/>
                    </a:lnTo>
                    <a:lnTo>
                      <a:pt x="678" y="7913"/>
                    </a:lnTo>
                    <a:close/>
                    <a:moveTo>
                      <a:pt x="2122" y="7562"/>
                    </a:moveTo>
                    <a:lnTo>
                      <a:pt x="992" y="8223"/>
                    </a:lnTo>
                    <a:lnTo>
                      <a:pt x="1045" y="8553"/>
                    </a:lnTo>
                    <a:lnTo>
                      <a:pt x="2175" y="7892"/>
                    </a:lnTo>
                    <a:lnTo>
                      <a:pt x="2122" y="7562"/>
                    </a:lnTo>
                    <a:close/>
                    <a:moveTo>
                      <a:pt x="749" y="8364"/>
                    </a:moveTo>
                    <a:lnTo>
                      <a:pt x="480" y="8522"/>
                    </a:lnTo>
                    <a:lnTo>
                      <a:pt x="533" y="8852"/>
                    </a:lnTo>
                    <a:lnTo>
                      <a:pt x="803" y="8695"/>
                    </a:lnTo>
                    <a:lnTo>
                      <a:pt x="749" y="8364"/>
                    </a:lnTo>
                    <a:close/>
                    <a:moveTo>
                      <a:pt x="5355" y="6658"/>
                    </a:moveTo>
                    <a:lnTo>
                      <a:pt x="2104" y="8558"/>
                    </a:lnTo>
                    <a:lnTo>
                      <a:pt x="2157" y="8888"/>
                    </a:lnTo>
                    <a:lnTo>
                      <a:pt x="5409" y="6988"/>
                    </a:lnTo>
                    <a:lnTo>
                      <a:pt x="5355" y="6658"/>
                    </a:lnTo>
                    <a:close/>
                    <a:moveTo>
                      <a:pt x="4070" y="8398"/>
                    </a:moveTo>
                    <a:lnTo>
                      <a:pt x="3663" y="8636"/>
                    </a:lnTo>
                    <a:lnTo>
                      <a:pt x="3717" y="8968"/>
                    </a:lnTo>
                    <a:lnTo>
                      <a:pt x="4123" y="8729"/>
                    </a:lnTo>
                    <a:lnTo>
                      <a:pt x="4070" y="8398"/>
                    </a:lnTo>
                    <a:close/>
                    <a:moveTo>
                      <a:pt x="2555" y="7801"/>
                    </a:moveTo>
                    <a:lnTo>
                      <a:pt x="1065" y="8672"/>
                    </a:lnTo>
                    <a:lnTo>
                      <a:pt x="1118" y="9003"/>
                    </a:lnTo>
                    <a:lnTo>
                      <a:pt x="2609" y="8131"/>
                    </a:lnTo>
                    <a:lnTo>
                      <a:pt x="2555" y="7801"/>
                    </a:lnTo>
                    <a:close/>
                    <a:moveTo>
                      <a:pt x="3508" y="8726"/>
                    </a:moveTo>
                    <a:lnTo>
                      <a:pt x="3102" y="8964"/>
                    </a:lnTo>
                    <a:lnTo>
                      <a:pt x="3156" y="9295"/>
                    </a:lnTo>
                    <a:lnTo>
                      <a:pt x="3562" y="9057"/>
                    </a:lnTo>
                    <a:lnTo>
                      <a:pt x="3508" y="8726"/>
                    </a:lnTo>
                    <a:close/>
                    <a:moveTo>
                      <a:pt x="822" y="8815"/>
                    </a:moveTo>
                    <a:lnTo>
                      <a:pt x="553" y="8974"/>
                    </a:lnTo>
                    <a:lnTo>
                      <a:pt x="606" y="9304"/>
                    </a:lnTo>
                    <a:lnTo>
                      <a:pt x="875" y="9146"/>
                    </a:lnTo>
                    <a:lnTo>
                      <a:pt x="822" y="8815"/>
                    </a:lnTo>
                    <a:close/>
                    <a:moveTo>
                      <a:pt x="1834" y="8715"/>
                    </a:moveTo>
                    <a:lnTo>
                      <a:pt x="1138" y="9124"/>
                    </a:lnTo>
                    <a:lnTo>
                      <a:pt x="1191" y="9454"/>
                    </a:lnTo>
                    <a:lnTo>
                      <a:pt x="1889" y="9046"/>
                    </a:lnTo>
                    <a:lnTo>
                      <a:pt x="1834" y="8715"/>
                    </a:lnTo>
                    <a:close/>
                    <a:moveTo>
                      <a:pt x="894" y="9266"/>
                    </a:moveTo>
                    <a:lnTo>
                      <a:pt x="625" y="9423"/>
                    </a:lnTo>
                    <a:lnTo>
                      <a:pt x="679" y="9754"/>
                    </a:lnTo>
                    <a:lnTo>
                      <a:pt x="948" y="9596"/>
                    </a:lnTo>
                    <a:lnTo>
                      <a:pt x="894" y="9266"/>
                    </a:lnTo>
                    <a:close/>
                    <a:moveTo>
                      <a:pt x="5270" y="8683"/>
                    </a:moveTo>
                    <a:lnTo>
                      <a:pt x="3450" y="9748"/>
                    </a:lnTo>
                    <a:lnTo>
                      <a:pt x="3504" y="10078"/>
                    </a:lnTo>
                    <a:lnTo>
                      <a:pt x="5324" y="9013"/>
                    </a:lnTo>
                    <a:lnTo>
                      <a:pt x="5270" y="8683"/>
                    </a:lnTo>
                    <a:close/>
                    <a:moveTo>
                      <a:pt x="4743" y="8498"/>
                    </a:moveTo>
                    <a:lnTo>
                      <a:pt x="2322" y="9912"/>
                    </a:lnTo>
                    <a:lnTo>
                      <a:pt x="2375" y="10244"/>
                    </a:lnTo>
                    <a:lnTo>
                      <a:pt x="4796" y="8828"/>
                    </a:lnTo>
                    <a:lnTo>
                      <a:pt x="4743" y="8498"/>
                    </a:lnTo>
                    <a:close/>
                    <a:moveTo>
                      <a:pt x="2932" y="9064"/>
                    </a:moveTo>
                    <a:lnTo>
                      <a:pt x="1282" y="10029"/>
                    </a:lnTo>
                    <a:lnTo>
                      <a:pt x="1335" y="10359"/>
                    </a:lnTo>
                    <a:lnTo>
                      <a:pt x="2985" y="9394"/>
                    </a:lnTo>
                    <a:lnTo>
                      <a:pt x="2932" y="9064"/>
                    </a:lnTo>
                    <a:close/>
                    <a:moveTo>
                      <a:pt x="2205" y="9982"/>
                    </a:moveTo>
                    <a:lnTo>
                      <a:pt x="1823" y="10204"/>
                    </a:lnTo>
                    <a:lnTo>
                      <a:pt x="1876" y="10536"/>
                    </a:lnTo>
                    <a:lnTo>
                      <a:pt x="2259" y="10312"/>
                    </a:lnTo>
                    <a:lnTo>
                      <a:pt x="2205" y="9982"/>
                    </a:lnTo>
                    <a:close/>
                    <a:moveTo>
                      <a:pt x="1040" y="10171"/>
                    </a:moveTo>
                    <a:lnTo>
                      <a:pt x="769" y="10328"/>
                    </a:lnTo>
                    <a:lnTo>
                      <a:pt x="822" y="10659"/>
                    </a:lnTo>
                    <a:lnTo>
                      <a:pt x="1091" y="10501"/>
                    </a:lnTo>
                    <a:lnTo>
                      <a:pt x="1040" y="10171"/>
                    </a:lnTo>
                    <a:close/>
                    <a:moveTo>
                      <a:pt x="1738" y="10256"/>
                    </a:moveTo>
                    <a:lnTo>
                      <a:pt x="1356" y="10481"/>
                    </a:lnTo>
                    <a:lnTo>
                      <a:pt x="1409" y="10811"/>
                    </a:lnTo>
                    <a:lnTo>
                      <a:pt x="1792" y="10588"/>
                    </a:lnTo>
                    <a:lnTo>
                      <a:pt x="1738" y="10256"/>
                    </a:lnTo>
                    <a:close/>
                    <a:moveTo>
                      <a:pt x="4770" y="9470"/>
                    </a:moveTo>
                    <a:lnTo>
                      <a:pt x="2545" y="10770"/>
                    </a:lnTo>
                    <a:lnTo>
                      <a:pt x="2598" y="11101"/>
                    </a:lnTo>
                    <a:lnTo>
                      <a:pt x="4824" y="9802"/>
                    </a:lnTo>
                    <a:lnTo>
                      <a:pt x="4770" y="9470"/>
                    </a:lnTo>
                    <a:close/>
                    <a:moveTo>
                      <a:pt x="1112" y="10621"/>
                    </a:moveTo>
                    <a:lnTo>
                      <a:pt x="843" y="10780"/>
                    </a:lnTo>
                    <a:lnTo>
                      <a:pt x="897" y="11110"/>
                    </a:lnTo>
                    <a:lnTo>
                      <a:pt x="1166" y="10953"/>
                    </a:lnTo>
                    <a:lnTo>
                      <a:pt x="1112" y="10621"/>
                    </a:lnTo>
                    <a:close/>
                    <a:moveTo>
                      <a:pt x="3246" y="9867"/>
                    </a:moveTo>
                    <a:lnTo>
                      <a:pt x="1427" y="10930"/>
                    </a:lnTo>
                    <a:lnTo>
                      <a:pt x="1481" y="11261"/>
                    </a:lnTo>
                    <a:lnTo>
                      <a:pt x="3300" y="10197"/>
                    </a:lnTo>
                    <a:lnTo>
                      <a:pt x="3246" y="9867"/>
                    </a:lnTo>
                    <a:close/>
                    <a:moveTo>
                      <a:pt x="3158" y="10905"/>
                    </a:moveTo>
                    <a:lnTo>
                      <a:pt x="2859" y="11079"/>
                    </a:lnTo>
                    <a:lnTo>
                      <a:pt x="2913" y="11410"/>
                    </a:lnTo>
                    <a:lnTo>
                      <a:pt x="3212" y="11235"/>
                    </a:lnTo>
                    <a:lnTo>
                      <a:pt x="3158" y="10905"/>
                    </a:lnTo>
                    <a:close/>
                    <a:moveTo>
                      <a:pt x="1184" y="11072"/>
                    </a:moveTo>
                    <a:lnTo>
                      <a:pt x="915" y="11229"/>
                    </a:lnTo>
                    <a:lnTo>
                      <a:pt x="968" y="11560"/>
                    </a:lnTo>
                    <a:lnTo>
                      <a:pt x="1238" y="11402"/>
                    </a:lnTo>
                    <a:lnTo>
                      <a:pt x="1184" y="11072"/>
                    </a:lnTo>
                    <a:close/>
                    <a:moveTo>
                      <a:pt x="3917" y="10955"/>
                    </a:moveTo>
                    <a:lnTo>
                      <a:pt x="3294" y="11318"/>
                    </a:lnTo>
                    <a:lnTo>
                      <a:pt x="3348" y="11650"/>
                    </a:lnTo>
                    <a:lnTo>
                      <a:pt x="3971" y="11286"/>
                    </a:lnTo>
                    <a:lnTo>
                      <a:pt x="3917" y="10955"/>
                    </a:lnTo>
                    <a:close/>
                    <a:moveTo>
                      <a:pt x="2390" y="10862"/>
                    </a:moveTo>
                    <a:lnTo>
                      <a:pt x="1500" y="11383"/>
                    </a:lnTo>
                    <a:lnTo>
                      <a:pt x="1553" y="11714"/>
                    </a:lnTo>
                    <a:lnTo>
                      <a:pt x="2443" y="11193"/>
                    </a:lnTo>
                    <a:lnTo>
                      <a:pt x="2390" y="10862"/>
                    </a:lnTo>
                    <a:close/>
                    <a:moveTo>
                      <a:pt x="2691" y="11178"/>
                    </a:moveTo>
                    <a:lnTo>
                      <a:pt x="2232" y="11446"/>
                    </a:lnTo>
                    <a:lnTo>
                      <a:pt x="2286" y="11776"/>
                    </a:lnTo>
                    <a:lnTo>
                      <a:pt x="2745" y="11508"/>
                    </a:lnTo>
                    <a:lnTo>
                      <a:pt x="2691" y="11178"/>
                    </a:lnTo>
                    <a:close/>
                    <a:moveTo>
                      <a:pt x="3083" y="11443"/>
                    </a:moveTo>
                    <a:lnTo>
                      <a:pt x="2710" y="11663"/>
                    </a:lnTo>
                    <a:lnTo>
                      <a:pt x="2763" y="11991"/>
                    </a:lnTo>
                    <a:lnTo>
                      <a:pt x="3137" y="11775"/>
                    </a:lnTo>
                    <a:lnTo>
                      <a:pt x="3083" y="11443"/>
                    </a:lnTo>
                    <a:close/>
                    <a:moveTo>
                      <a:pt x="1257" y="11523"/>
                    </a:moveTo>
                    <a:lnTo>
                      <a:pt x="987" y="11680"/>
                    </a:lnTo>
                    <a:lnTo>
                      <a:pt x="1041" y="12012"/>
                    </a:lnTo>
                    <a:lnTo>
                      <a:pt x="1310" y="11853"/>
                    </a:lnTo>
                    <a:lnTo>
                      <a:pt x="1257" y="11523"/>
                    </a:lnTo>
                    <a:close/>
                    <a:moveTo>
                      <a:pt x="2042" y="11559"/>
                    </a:moveTo>
                    <a:lnTo>
                      <a:pt x="1572" y="11833"/>
                    </a:lnTo>
                    <a:lnTo>
                      <a:pt x="1626" y="12163"/>
                    </a:lnTo>
                    <a:lnTo>
                      <a:pt x="2095" y="11889"/>
                    </a:lnTo>
                    <a:lnTo>
                      <a:pt x="2042" y="11559"/>
                    </a:lnTo>
                    <a:close/>
                    <a:moveTo>
                      <a:pt x="1329" y="11974"/>
                    </a:moveTo>
                    <a:lnTo>
                      <a:pt x="1060" y="12132"/>
                    </a:lnTo>
                    <a:lnTo>
                      <a:pt x="1114" y="12462"/>
                    </a:lnTo>
                    <a:lnTo>
                      <a:pt x="1383" y="12305"/>
                    </a:lnTo>
                    <a:lnTo>
                      <a:pt x="1329" y="11974"/>
                    </a:lnTo>
                    <a:close/>
                    <a:moveTo>
                      <a:pt x="3367" y="11770"/>
                    </a:moveTo>
                    <a:lnTo>
                      <a:pt x="2685" y="12169"/>
                    </a:lnTo>
                    <a:lnTo>
                      <a:pt x="2739" y="12500"/>
                    </a:lnTo>
                    <a:lnTo>
                      <a:pt x="3420" y="12101"/>
                    </a:lnTo>
                    <a:lnTo>
                      <a:pt x="3367" y="11770"/>
                    </a:lnTo>
                    <a:close/>
                    <a:moveTo>
                      <a:pt x="2496" y="11785"/>
                    </a:moveTo>
                    <a:lnTo>
                      <a:pt x="1644" y="12283"/>
                    </a:lnTo>
                    <a:lnTo>
                      <a:pt x="1697" y="12615"/>
                    </a:lnTo>
                    <a:lnTo>
                      <a:pt x="2549" y="12115"/>
                    </a:lnTo>
                    <a:lnTo>
                      <a:pt x="2496" y="11785"/>
                    </a:lnTo>
                    <a:close/>
                    <a:moveTo>
                      <a:pt x="1401" y="12425"/>
                    </a:moveTo>
                    <a:lnTo>
                      <a:pt x="1132" y="12584"/>
                    </a:lnTo>
                    <a:lnTo>
                      <a:pt x="1185" y="12914"/>
                    </a:lnTo>
                    <a:lnTo>
                      <a:pt x="1454" y="12756"/>
                    </a:lnTo>
                    <a:lnTo>
                      <a:pt x="1401" y="12425"/>
                    </a:lnTo>
                    <a:close/>
                    <a:moveTo>
                      <a:pt x="2416" y="12327"/>
                    </a:moveTo>
                    <a:lnTo>
                      <a:pt x="1717" y="12735"/>
                    </a:lnTo>
                    <a:lnTo>
                      <a:pt x="1770" y="13066"/>
                    </a:lnTo>
                    <a:lnTo>
                      <a:pt x="2469" y="12657"/>
                    </a:lnTo>
                    <a:lnTo>
                      <a:pt x="2416" y="12327"/>
                    </a:lnTo>
                    <a:close/>
                    <a:moveTo>
                      <a:pt x="1475" y="12877"/>
                    </a:moveTo>
                    <a:lnTo>
                      <a:pt x="1204" y="13034"/>
                    </a:lnTo>
                    <a:lnTo>
                      <a:pt x="1258" y="13365"/>
                    </a:lnTo>
                    <a:lnTo>
                      <a:pt x="1528" y="13207"/>
                    </a:lnTo>
                    <a:lnTo>
                      <a:pt x="1475" y="12877"/>
                    </a:lnTo>
                    <a:close/>
                  </a:path>
                </a:pathLst>
              </a:custGeom>
              <a:solidFill>
                <a:srgbClr val="20F8FD">
                  <a:alpha val="2860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33" name="Google Shape;1186;p41"/>
              <p:cNvSpPr/>
              <p:nvPr/>
            </p:nvSpPr>
            <p:spPr>
              <a:xfrm>
                <a:off x="2573475" y="3475250"/>
                <a:ext cx="238600" cy="334100"/>
              </a:xfrm>
              <a:custGeom>
                <a:avLst/>
                <a:ahLst/>
                <a:rect l="l" t="t" r="r" b="b"/>
                <a:pathLst>
                  <a:path w="9544" h="13364" extrusionOk="0">
                    <a:moveTo>
                      <a:pt x="9463" y="0"/>
                    </a:moveTo>
                    <a:lnTo>
                      <a:pt x="6928" y="1482"/>
                    </a:lnTo>
                    <a:lnTo>
                      <a:pt x="6986" y="1840"/>
                    </a:lnTo>
                    <a:lnTo>
                      <a:pt x="9521" y="357"/>
                    </a:lnTo>
                    <a:lnTo>
                      <a:pt x="9463" y="0"/>
                    </a:lnTo>
                    <a:close/>
                    <a:moveTo>
                      <a:pt x="8483" y="1869"/>
                    </a:moveTo>
                    <a:lnTo>
                      <a:pt x="7951" y="2180"/>
                    </a:lnTo>
                    <a:lnTo>
                      <a:pt x="8004" y="2510"/>
                    </a:lnTo>
                    <a:lnTo>
                      <a:pt x="8537" y="2199"/>
                    </a:lnTo>
                    <a:lnTo>
                      <a:pt x="8483" y="1869"/>
                    </a:lnTo>
                    <a:close/>
                    <a:moveTo>
                      <a:pt x="7494" y="2939"/>
                    </a:moveTo>
                    <a:lnTo>
                      <a:pt x="7098" y="3170"/>
                    </a:lnTo>
                    <a:lnTo>
                      <a:pt x="7151" y="3502"/>
                    </a:lnTo>
                    <a:lnTo>
                      <a:pt x="7548" y="3270"/>
                    </a:lnTo>
                    <a:lnTo>
                      <a:pt x="7494" y="2939"/>
                    </a:lnTo>
                    <a:close/>
                    <a:moveTo>
                      <a:pt x="7778" y="2280"/>
                    </a:moveTo>
                    <a:lnTo>
                      <a:pt x="6056" y="3287"/>
                    </a:lnTo>
                    <a:lnTo>
                      <a:pt x="6110" y="3617"/>
                    </a:lnTo>
                    <a:lnTo>
                      <a:pt x="7832" y="2610"/>
                    </a:lnTo>
                    <a:lnTo>
                      <a:pt x="7778" y="2280"/>
                    </a:lnTo>
                    <a:close/>
                    <a:moveTo>
                      <a:pt x="6982" y="3241"/>
                    </a:moveTo>
                    <a:lnTo>
                      <a:pt x="6598" y="3463"/>
                    </a:lnTo>
                    <a:lnTo>
                      <a:pt x="6652" y="3795"/>
                    </a:lnTo>
                    <a:lnTo>
                      <a:pt x="7036" y="3571"/>
                    </a:lnTo>
                    <a:lnTo>
                      <a:pt x="6982" y="3241"/>
                    </a:lnTo>
                    <a:close/>
                    <a:moveTo>
                      <a:pt x="6000" y="2025"/>
                    </a:moveTo>
                    <a:lnTo>
                      <a:pt x="3465" y="3507"/>
                    </a:lnTo>
                    <a:lnTo>
                      <a:pt x="3522" y="3865"/>
                    </a:lnTo>
                    <a:lnTo>
                      <a:pt x="6056" y="2383"/>
                    </a:lnTo>
                    <a:lnTo>
                      <a:pt x="6000" y="2025"/>
                    </a:lnTo>
                    <a:close/>
                    <a:moveTo>
                      <a:pt x="5816" y="3428"/>
                    </a:moveTo>
                    <a:lnTo>
                      <a:pt x="5548" y="3586"/>
                    </a:lnTo>
                    <a:lnTo>
                      <a:pt x="5601" y="3916"/>
                    </a:lnTo>
                    <a:lnTo>
                      <a:pt x="5870" y="3759"/>
                    </a:lnTo>
                    <a:lnTo>
                      <a:pt x="5816" y="3428"/>
                    </a:lnTo>
                    <a:close/>
                    <a:moveTo>
                      <a:pt x="9491" y="2759"/>
                    </a:moveTo>
                    <a:lnTo>
                      <a:pt x="7865" y="3710"/>
                    </a:lnTo>
                    <a:lnTo>
                      <a:pt x="7918" y="4040"/>
                    </a:lnTo>
                    <a:lnTo>
                      <a:pt x="9544" y="3090"/>
                    </a:lnTo>
                    <a:lnTo>
                      <a:pt x="9491" y="2759"/>
                    </a:lnTo>
                    <a:close/>
                    <a:moveTo>
                      <a:pt x="6513" y="3515"/>
                    </a:moveTo>
                    <a:lnTo>
                      <a:pt x="6130" y="3737"/>
                    </a:lnTo>
                    <a:lnTo>
                      <a:pt x="6184" y="4069"/>
                    </a:lnTo>
                    <a:lnTo>
                      <a:pt x="6566" y="3845"/>
                    </a:lnTo>
                    <a:lnTo>
                      <a:pt x="6513" y="3515"/>
                    </a:lnTo>
                    <a:close/>
                    <a:moveTo>
                      <a:pt x="8156" y="3046"/>
                    </a:moveTo>
                    <a:lnTo>
                      <a:pt x="6900" y="3780"/>
                    </a:lnTo>
                    <a:lnTo>
                      <a:pt x="6953" y="4112"/>
                    </a:lnTo>
                    <a:lnTo>
                      <a:pt x="8209" y="3378"/>
                    </a:lnTo>
                    <a:lnTo>
                      <a:pt x="8156" y="3046"/>
                    </a:lnTo>
                    <a:close/>
                    <a:moveTo>
                      <a:pt x="9323" y="3351"/>
                    </a:moveTo>
                    <a:lnTo>
                      <a:pt x="8301" y="3949"/>
                    </a:lnTo>
                    <a:lnTo>
                      <a:pt x="8355" y="4279"/>
                    </a:lnTo>
                    <a:lnTo>
                      <a:pt x="9377" y="3683"/>
                    </a:lnTo>
                    <a:lnTo>
                      <a:pt x="9323" y="3351"/>
                    </a:lnTo>
                    <a:close/>
                    <a:moveTo>
                      <a:pt x="5887" y="3879"/>
                    </a:moveTo>
                    <a:lnTo>
                      <a:pt x="5617" y="4038"/>
                    </a:lnTo>
                    <a:lnTo>
                      <a:pt x="5672" y="4368"/>
                    </a:lnTo>
                    <a:lnTo>
                      <a:pt x="5941" y="4212"/>
                    </a:lnTo>
                    <a:lnTo>
                      <a:pt x="5887" y="3879"/>
                    </a:lnTo>
                    <a:close/>
                    <a:moveTo>
                      <a:pt x="6768" y="3859"/>
                    </a:moveTo>
                    <a:lnTo>
                      <a:pt x="6202" y="4189"/>
                    </a:lnTo>
                    <a:lnTo>
                      <a:pt x="6255" y="4520"/>
                    </a:lnTo>
                    <a:lnTo>
                      <a:pt x="6821" y="4189"/>
                    </a:lnTo>
                    <a:lnTo>
                      <a:pt x="6768" y="3859"/>
                    </a:lnTo>
                    <a:close/>
                    <a:moveTo>
                      <a:pt x="8885" y="4103"/>
                    </a:moveTo>
                    <a:lnTo>
                      <a:pt x="8511" y="4320"/>
                    </a:lnTo>
                    <a:lnTo>
                      <a:pt x="8564" y="4651"/>
                    </a:lnTo>
                    <a:lnTo>
                      <a:pt x="8938" y="4433"/>
                    </a:lnTo>
                    <a:lnTo>
                      <a:pt x="8885" y="4103"/>
                    </a:lnTo>
                    <a:close/>
                    <a:moveTo>
                      <a:pt x="8067" y="4085"/>
                    </a:moveTo>
                    <a:lnTo>
                      <a:pt x="7609" y="4353"/>
                    </a:lnTo>
                    <a:lnTo>
                      <a:pt x="7662" y="4683"/>
                    </a:lnTo>
                    <a:lnTo>
                      <a:pt x="8121" y="4415"/>
                    </a:lnTo>
                    <a:lnTo>
                      <a:pt x="8067" y="4085"/>
                    </a:lnTo>
                    <a:close/>
                    <a:moveTo>
                      <a:pt x="5960" y="4331"/>
                    </a:moveTo>
                    <a:lnTo>
                      <a:pt x="5691" y="4488"/>
                    </a:lnTo>
                    <a:lnTo>
                      <a:pt x="5744" y="4819"/>
                    </a:lnTo>
                    <a:lnTo>
                      <a:pt x="6013" y="4661"/>
                    </a:lnTo>
                    <a:lnTo>
                      <a:pt x="5960" y="4331"/>
                    </a:lnTo>
                    <a:close/>
                    <a:moveTo>
                      <a:pt x="7639" y="3842"/>
                    </a:moveTo>
                    <a:lnTo>
                      <a:pt x="6274" y="4639"/>
                    </a:lnTo>
                    <a:lnTo>
                      <a:pt x="6328" y="4969"/>
                    </a:lnTo>
                    <a:lnTo>
                      <a:pt x="7692" y="4172"/>
                    </a:lnTo>
                    <a:lnTo>
                      <a:pt x="7639" y="3842"/>
                    </a:lnTo>
                    <a:close/>
                    <a:moveTo>
                      <a:pt x="6033" y="4782"/>
                    </a:moveTo>
                    <a:lnTo>
                      <a:pt x="5763" y="4940"/>
                    </a:lnTo>
                    <a:lnTo>
                      <a:pt x="5817" y="5271"/>
                    </a:lnTo>
                    <a:lnTo>
                      <a:pt x="6086" y="5112"/>
                    </a:lnTo>
                    <a:lnTo>
                      <a:pt x="6033" y="4782"/>
                    </a:lnTo>
                    <a:close/>
                    <a:moveTo>
                      <a:pt x="7478" y="4431"/>
                    </a:moveTo>
                    <a:lnTo>
                      <a:pt x="6347" y="5092"/>
                    </a:lnTo>
                    <a:lnTo>
                      <a:pt x="6401" y="5422"/>
                    </a:lnTo>
                    <a:lnTo>
                      <a:pt x="7531" y="4761"/>
                    </a:lnTo>
                    <a:lnTo>
                      <a:pt x="7478" y="4431"/>
                    </a:lnTo>
                    <a:close/>
                    <a:moveTo>
                      <a:pt x="8237" y="4477"/>
                    </a:moveTo>
                    <a:lnTo>
                      <a:pt x="7117" y="5133"/>
                    </a:lnTo>
                    <a:lnTo>
                      <a:pt x="7170" y="5464"/>
                    </a:lnTo>
                    <a:lnTo>
                      <a:pt x="8290" y="4808"/>
                    </a:lnTo>
                    <a:lnTo>
                      <a:pt x="8237" y="4477"/>
                    </a:lnTo>
                    <a:close/>
                    <a:moveTo>
                      <a:pt x="6104" y="5233"/>
                    </a:moveTo>
                    <a:lnTo>
                      <a:pt x="5835" y="5391"/>
                    </a:lnTo>
                    <a:lnTo>
                      <a:pt x="5888" y="5721"/>
                    </a:lnTo>
                    <a:lnTo>
                      <a:pt x="6158" y="5564"/>
                    </a:lnTo>
                    <a:lnTo>
                      <a:pt x="6104" y="5233"/>
                    </a:lnTo>
                    <a:close/>
                    <a:moveTo>
                      <a:pt x="7855" y="5194"/>
                    </a:moveTo>
                    <a:lnTo>
                      <a:pt x="7460" y="5427"/>
                    </a:lnTo>
                    <a:lnTo>
                      <a:pt x="7513" y="5757"/>
                    </a:lnTo>
                    <a:lnTo>
                      <a:pt x="7909" y="5525"/>
                    </a:lnTo>
                    <a:lnTo>
                      <a:pt x="7855" y="5194"/>
                    </a:lnTo>
                    <a:close/>
                    <a:moveTo>
                      <a:pt x="7003" y="5200"/>
                    </a:moveTo>
                    <a:lnTo>
                      <a:pt x="6420" y="5541"/>
                    </a:lnTo>
                    <a:lnTo>
                      <a:pt x="6473" y="5872"/>
                    </a:lnTo>
                    <a:lnTo>
                      <a:pt x="7057" y="5530"/>
                    </a:lnTo>
                    <a:lnTo>
                      <a:pt x="7003" y="5200"/>
                    </a:lnTo>
                    <a:close/>
                    <a:moveTo>
                      <a:pt x="2535" y="4051"/>
                    </a:moveTo>
                    <a:lnTo>
                      <a:pt x="1" y="5533"/>
                    </a:lnTo>
                    <a:lnTo>
                      <a:pt x="57" y="5890"/>
                    </a:lnTo>
                    <a:lnTo>
                      <a:pt x="2592" y="4408"/>
                    </a:lnTo>
                    <a:lnTo>
                      <a:pt x="2535" y="4051"/>
                    </a:lnTo>
                    <a:close/>
                    <a:moveTo>
                      <a:pt x="6178" y="5684"/>
                    </a:moveTo>
                    <a:lnTo>
                      <a:pt x="5907" y="5843"/>
                    </a:lnTo>
                    <a:lnTo>
                      <a:pt x="5961" y="6173"/>
                    </a:lnTo>
                    <a:lnTo>
                      <a:pt x="6231" y="6015"/>
                    </a:lnTo>
                    <a:lnTo>
                      <a:pt x="6178" y="5684"/>
                    </a:lnTo>
                    <a:close/>
                    <a:moveTo>
                      <a:pt x="3292" y="4904"/>
                    </a:moveTo>
                    <a:lnTo>
                      <a:pt x="1554" y="5919"/>
                    </a:lnTo>
                    <a:lnTo>
                      <a:pt x="1608" y="6250"/>
                    </a:lnTo>
                    <a:lnTo>
                      <a:pt x="3346" y="5234"/>
                    </a:lnTo>
                    <a:lnTo>
                      <a:pt x="3292" y="4904"/>
                    </a:lnTo>
                    <a:close/>
                    <a:moveTo>
                      <a:pt x="7191" y="5584"/>
                    </a:moveTo>
                    <a:lnTo>
                      <a:pt x="6491" y="5993"/>
                    </a:lnTo>
                    <a:lnTo>
                      <a:pt x="6545" y="6323"/>
                    </a:lnTo>
                    <a:lnTo>
                      <a:pt x="7244" y="5915"/>
                    </a:lnTo>
                    <a:lnTo>
                      <a:pt x="7191" y="5584"/>
                    </a:lnTo>
                    <a:close/>
                    <a:moveTo>
                      <a:pt x="6251" y="6134"/>
                    </a:moveTo>
                    <a:lnTo>
                      <a:pt x="5981" y="6292"/>
                    </a:lnTo>
                    <a:lnTo>
                      <a:pt x="6035" y="6623"/>
                    </a:lnTo>
                    <a:lnTo>
                      <a:pt x="6304" y="6465"/>
                    </a:lnTo>
                    <a:lnTo>
                      <a:pt x="6251" y="6134"/>
                    </a:lnTo>
                    <a:close/>
                    <a:moveTo>
                      <a:pt x="2958" y="5592"/>
                    </a:moveTo>
                    <a:lnTo>
                      <a:pt x="1742" y="6302"/>
                    </a:lnTo>
                    <a:lnTo>
                      <a:pt x="1796" y="6632"/>
                    </a:lnTo>
                    <a:lnTo>
                      <a:pt x="3011" y="5922"/>
                    </a:lnTo>
                    <a:lnTo>
                      <a:pt x="2958" y="5592"/>
                    </a:lnTo>
                    <a:close/>
                    <a:moveTo>
                      <a:pt x="1285" y="6076"/>
                    </a:moveTo>
                    <a:lnTo>
                      <a:pt x="701" y="6417"/>
                    </a:lnTo>
                    <a:lnTo>
                      <a:pt x="755" y="6748"/>
                    </a:lnTo>
                    <a:lnTo>
                      <a:pt x="1338" y="6406"/>
                    </a:lnTo>
                    <a:lnTo>
                      <a:pt x="1285" y="6076"/>
                    </a:lnTo>
                    <a:close/>
                    <a:moveTo>
                      <a:pt x="1626" y="6369"/>
                    </a:moveTo>
                    <a:lnTo>
                      <a:pt x="1243" y="6592"/>
                    </a:lnTo>
                    <a:lnTo>
                      <a:pt x="1297" y="6923"/>
                    </a:lnTo>
                    <a:lnTo>
                      <a:pt x="1680" y="6700"/>
                    </a:lnTo>
                    <a:lnTo>
                      <a:pt x="1626" y="6369"/>
                    </a:lnTo>
                    <a:close/>
                    <a:moveTo>
                      <a:pt x="460" y="6559"/>
                    </a:moveTo>
                    <a:lnTo>
                      <a:pt x="191" y="6716"/>
                    </a:lnTo>
                    <a:lnTo>
                      <a:pt x="245" y="7047"/>
                    </a:lnTo>
                    <a:lnTo>
                      <a:pt x="514" y="6889"/>
                    </a:lnTo>
                    <a:lnTo>
                      <a:pt x="460" y="6559"/>
                    </a:lnTo>
                    <a:close/>
                    <a:moveTo>
                      <a:pt x="4708" y="6543"/>
                    </a:moveTo>
                    <a:lnTo>
                      <a:pt x="4334" y="6761"/>
                    </a:lnTo>
                    <a:lnTo>
                      <a:pt x="4388" y="7091"/>
                    </a:lnTo>
                    <a:lnTo>
                      <a:pt x="4761" y="6874"/>
                    </a:lnTo>
                    <a:lnTo>
                      <a:pt x="4708" y="6543"/>
                    </a:lnTo>
                    <a:close/>
                    <a:moveTo>
                      <a:pt x="1157" y="6644"/>
                    </a:moveTo>
                    <a:lnTo>
                      <a:pt x="775" y="6868"/>
                    </a:lnTo>
                    <a:lnTo>
                      <a:pt x="829" y="7198"/>
                    </a:lnTo>
                    <a:lnTo>
                      <a:pt x="1211" y="6976"/>
                    </a:lnTo>
                    <a:lnTo>
                      <a:pt x="1157" y="6644"/>
                    </a:lnTo>
                    <a:close/>
                    <a:moveTo>
                      <a:pt x="3965" y="6482"/>
                    </a:moveTo>
                    <a:lnTo>
                      <a:pt x="2944" y="7079"/>
                    </a:lnTo>
                    <a:lnTo>
                      <a:pt x="2998" y="7410"/>
                    </a:lnTo>
                    <a:lnTo>
                      <a:pt x="4019" y="6814"/>
                    </a:lnTo>
                    <a:lnTo>
                      <a:pt x="3965" y="6482"/>
                    </a:lnTo>
                    <a:close/>
                    <a:moveTo>
                      <a:pt x="532" y="7009"/>
                    </a:moveTo>
                    <a:lnTo>
                      <a:pt x="263" y="7167"/>
                    </a:lnTo>
                    <a:lnTo>
                      <a:pt x="316" y="7499"/>
                    </a:lnTo>
                    <a:lnTo>
                      <a:pt x="585" y="7340"/>
                    </a:lnTo>
                    <a:lnTo>
                      <a:pt x="532" y="7009"/>
                    </a:lnTo>
                    <a:close/>
                    <a:moveTo>
                      <a:pt x="1978" y="6659"/>
                    </a:moveTo>
                    <a:lnTo>
                      <a:pt x="848" y="7320"/>
                    </a:lnTo>
                    <a:lnTo>
                      <a:pt x="901" y="7650"/>
                    </a:lnTo>
                    <a:lnTo>
                      <a:pt x="2031" y="6989"/>
                    </a:lnTo>
                    <a:lnTo>
                      <a:pt x="1978" y="6659"/>
                    </a:lnTo>
                    <a:close/>
                    <a:moveTo>
                      <a:pt x="2712" y="7215"/>
                    </a:moveTo>
                    <a:lnTo>
                      <a:pt x="2253" y="7483"/>
                    </a:lnTo>
                    <a:lnTo>
                      <a:pt x="2307" y="7813"/>
                    </a:lnTo>
                    <a:lnTo>
                      <a:pt x="2766" y="7545"/>
                    </a:lnTo>
                    <a:lnTo>
                      <a:pt x="2712" y="7215"/>
                    </a:lnTo>
                    <a:close/>
                    <a:moveTo>
                      <a:pt x="605" y="7461"/>
                    </a:moveTo>
                    <a:lnTo>
                      <a:pt x="335" y="7618"/>
                    </a:lnTo>
                    <a:lnTo>
                      <a:pt x="389" y="7948"/>
                    </a:lnTo>
                    <a:lnTo>
                      <a:pt x="658" y="7791"/>
                    </a:lnTo>
                    <a:lnTo>
                      <a:pt x="605" y="7461"/>
                    </a:lnTo>
                    <a:close/>
                    <a:moveTo>
                      <a:pt x="4205" y="6836"/>
                    </a:moveTo>
                    <a:lnTo>
                      <a:pt x="2715" y="7708"/>
                    </a:lnTo>
                    <a:lnTo>
                      <a:pt x="2768" y="8038"/>
                    </a:lnTo>
                    <a:lnTo>
                      <a:pt x="4259" y="7167"/>
                    </a:lnTo>
                    <a:lnTo>
                      <a:pt x="4205" y="6836"/>
                    </a:lnTo>
                    <a:close/>
                    <a:moveTo>
                      <a:pt x="1267" y="7567"/>
                    </a:moveTo>
                    <a:lnTo>
                      <a:pt x="919" y="7770"/>
                    </a:lnTo>
                    <a:lnTo>
                      <a:pt x="973" y="8101"/>
                    </a:lnTo>
                    <a:lnTo>
                      <a:pt x="1321" y="7898"/>
                    </a:lnTo>
                    <a:lnTo>
                      <a:pt x="1267" y="7567"/>
                    </a:lnTo>
                    <a:close/>
                    <a:moveTo>
                      <a:pt x="676" y="7912"/>
                    </a:moveTo>
                    <a:lnTo>
                      <a:pt x="407" y="8071"/>
                    </a:lnTo>
                    <a:lnTo>
                      <a:pt x="460" y="8401"/>
                    </a:lnTo>
                    <a:lnTo>
                      <a:pt x="730" y="8243"/>
                    </a:lnTo>
                    <a:lnTo>
                      <a:pt x="676" y="7912"/>
                    </a:lnTo>
                    <a:close/>
                    <a:moveTo>
                      <a:pt x="2122" y="7561"/>
                    </a:moveTo>
                    <a:lnTo>
                      <a:pt x="992" y="8222"/>
                    </a:lnTo>
                    <a:lnTo>
                      <a:pt x="1045" y="8553"/>
                    </a:lnTo>
                    <a:lnTo>
                      <a:pt x="2176" y="7892"/>
                    </a:lnTo>
                    <a:lnTo>
                      <a:pt x="2122" y="7561"/>
                    </a:lnTo>
                    <a:close/>
                    <a:moveTo>
                      <a:pt x="749" y="8364"/>
                    </a:moveTo>
                    <a:lnTo>
                      <a:pt x="479" y="8521"/>
                    </a:lnTo>
                    <a:lnTo>
                      <a:pt x="533" y="8852"/>
                    </a:lnTo>
                    <a:lnTo>
                      <a:pt x="802" y="8694"/>
                    </a:lnTo>
                    <a:lnTo>
                      <a:pt x="749" y="8364"/>
                    </a:lnTo>
                    <a:close/>
                    <a:moveTo>
                      <a:pt x="5356" y="6658"/>
                    </a:moveTo>
                    <a:lnTo>
                      <a:pt x="2105" y="8558"/>
                    </a:lnTo>
                    <a:lnTo>
                      <a:pt x="2158" y="8889"/>
                    </a:lnTo>
                    <a:lnTo>
                      <a:pt x="5409" y="6989"/>
                    </a:lnTo>
                    <a:lnTo>
                      <a:pt x="5356" y="6658"/>
                    </a:lnTo>
                    <a:close/>
                    <a:moveTo>
                      <a:pt x="4070" y="8398"/>
                    </a:moveTo>
                    <a:lnTo>
                      <a:pt x="3663" y="8636"/>
                    </a:lnTo>
                    <a:lnTo>
                      <a:pt x="3718" y="8966"/>
                    </a:lnTo>
                    <a:lnTo>
                      <a:pt x="4124" y="8728"/>
                    </a:lnTo>
                    <a:lnTo>
                      <a:pt x="4070" y="8398"/>
                    </a:lnTo>
                    <a:close/>
                    <a:moveTo>
                      <a:pt x="2556" y="7800"/>
                    </a:moveTo>
                    <a:lnTo>
                      <a:pt x="1064" y="8672"/>
                    </a:lnTo>
                    <a:lnTo>
                      <a:pt x="1118" y="9002"/>
                    </a:lnTo>
                    <a:lnTo>
                      <a:pt x="2610" y="8131"/>
                    </a:lnTo>
                    <a:lnTo>
                      <a:pt x="2556" y="7800"/>
                    </a:lnTo>
                    <a:close/>
                    <a:moveTo>
                      <a:pt x="3509" y="8727"/>
                    </a:moveTo>
                    <a:lnTo>
                      <a:pt x="3102" y="8965"/>
                    </a:lnTo>
                    <a:lnTo>
                      <a:pt x="3155" y="9295"/>
                    </a:lnTo>
                    <a:lnTo>
                      <a:pt x="3563" y="9057"/>
                    </a:lnTo>
                    <a:lnTo>
                      <a:pt x="3509" y="8727"/>
                    </a:lnTo>
                    <a:close/>
                    <a:moveTo>
                      <a:pt x="823" y="8815"/>
                    </a:moveTo>
                    <a:lnTo>
                      <a:pt x="552" y="8972"/>
                    </a:lnTo>
                    <a:lnTo>
                      <a:pt x="606" y="9304"/>
                    </a:lnTo>
                    <a:lnTo>
                      <a:pt x="876" y="9145"/>
                    </a:lnTo>
                    <a:lnTo>
                      <a:pt x="823" y="8815"/>
                    </a:lnTo>
                    <a:close/>
                    <a:moveTo>
                      <a:pt x="1835" y="8716"/>
                    </a:moveTo>
                    <a:lnTo>
                      <a:pt x="1136" y="9124"/>
                    </a:lnTo>
                    <a:lnTo>
                      <a:pt x="1190" y="9455"/>
                    </a:lnTo>
                    <a:lnTo>
                      <a:pt x="1889" y="9047"/>
                    </a:lnTo>
                    <a:lnTo>
                      <a:pt x="1835" y="8716"/>
                    </a:lnTo>
                    <a:close/>
                    <a:moveTo>
                      <a:pt x="894" y="9265"/>
                    </a:moveTo>
                    <a:lnTo>
                      <a:pt x="624" y="9424"/>
                    </a:lnTo>
                    <a:lnTo>
                      <a:pt x="677" y="9754"/>
                    </a:lnTo>
                    <a:lnTo>
                      <a:pt x="948" y="9597"/>
                    </a:lnTo>
                    <a:lnTo>
                      <a:pt x="894" y="9265"/>
                    </a:lnTo>
                    <a:close/>
                    <a:moveTo>
                      <a:pt x="5270" y="8684"/>
                    </a:moveTo>
                    <a:lnTo>
                      <a:pt x="3451" y="9747"/>
                    </a:lnTo>
                    <a:lnTo>
                      <a:pt x="3504" y="10078"/>
                    </a:lnTo>
                    <a:lnTo>
                      <a:pt x="5324" y="9014"/>
                    </a:lnTo>
                    <a:lnTo>
                      <a:pt x="5270" y="8684"/>
                    </a:lnTo>
                    <a:close/>
                    <a:moveTo>
                      <a:pt x="4743" y="8498"/>
                    </a:moveTo>
                    <a:lnTo>
                      <a:pt x="2321" y="9914"/>
                    </a:lnTo>
                    <a:lnTo>
                      <a:pt x="2375" y="10245"/>
                    </a:lnTo>
                    <a:lnTo>
                      <a:pt x="4797" y="8829"/>
                    </a:lnTo>
                    <a:lnTo>
                      <a:pt x="4743" y="8498"/>
                    </a:lnTo>
                    <a:close/>
                    <a:moveTo>
                      <a:pt x="2933" y="9063"/>
                    </a:moveTo>
                    <a:lnTo>
                      <a:pt x="1282" y="10028"/>
                    </a:lnTo>
                    <a:lnTo>
                      <a:pt x="1336" y="10359"/>
                    </a:lnTo>
                    <a:lnTo>
                      <a:pt x="2986" y="9394"/>
                    </a:lnTo>
                    <a:lnTo>
                      <a:pt x="2933" y="9063"/>
                    </a:lnTo>
                    <a:close/>
                    <a:moveTo>
                      <a:pt x="2207" y="9980"/>
                    </a:moveTo>
                    <a:lnTo>
                      <a:pt x="1825" y="10205"/>
                    </a:lnTo>
                    <a:lnTo>
                      <a:pt x="1878" y="10534"/>
                    </a:lnTo>
                    <a:lnTo>
                      <a:pt x="2261" y="10312"/>
                    </a:lnTo>
                    <a:lnTo>
                      <a:pt x="2207" y="9980"/>
                    </a:lnTo>
                    <a:close/>
                    <a:moveTo>
                      <a:pt x="1039" y="10170"/>
                    </a:moveTo>
                    <a:lnTo>
                      <a:pt x="770" y="10328"/>
                    </a:lnTo>
                    <a:lnTo>
                      <a:pt x="824" y="10658"/>
                    </a:lnTo>
                    <a:lnTo>
                      <a:pt x="1093" y="10501"/>
                    </a:lnTo>
                    <a:lnTo>
                      <a:pt x="1039" y="10170"/>
                    </a:lnTo>
                    <a:close/>
                    <a:moveTo>
                      <a:pt x="1738" y="10254"/>
                    </a:moveTo>
                    <a:lnTo>
                      <a:pt x="1355" y="10478"/>
                    </a:lnTo>
                    <a:lnTo>
                      <a:pt x="1409" y="10808"/>
                    </a:lnTo>
                    <a:lnTo>
                      <a:pt x="1791" y="10586"/>
                    </a:lnTo>
                    <a:lnTo>
                      <a:pt x="1738" y="10254"/>
                    </a:lnTo>
                    <a:close/>
                    <a:moveTo>
                      <a:pt x="4768" y="9470"/>
                    </a:moveTo>
                    <a:lnTo>
                      <a:pt x="2545" y="10770"/>
                    </a:lnTo>
                    <a:lnTo>
                      <a:pt x="2599" y="11100"/>
                    </a:lnTo>
                    <a:lnTo>
                      <a:pt x="4822" y="9800"/>
                    </a:lnTo>
                    <a:lnTo>
                      <a:pt x="4768" y="9470"/>
                    </a:lnTo>
                    <a:close/>
                    <a:moveTo>
                      <a:pt x="1112" y="10621"/>
                    </a:moveTo>
                    <a:lnTo>
                      <a:pt x="843" y="10779"/>
                    </a:lnTo>
                    <a:lnTo>
                      <a:pt x="896" y="11110"/>
                    </a:lnTo>
                    <a:lnTo>
                      <a:pt x="1166" y="10951"/>
                    </a:lnTo>
                    <a:lnTo>
                      <a:pt x="1112" y="10621"/>
                    </a:lnTo>
                    <a:close/>
                    <a:moveTo>
                      <a:pt x="3246" y="9866"/>
                    </a:moveTo>
                    <a:lnTo>
                      <a:pt x="1427" y="10930"/>
                    </a:lnTo>
                    <a:lnTo>
                      <a:pt x="1480" y="11260"/>
                    </a:lnTo>
                    <a:lnTo>
                      <a:pt x="3301" y="10197"/>
                    </a:lnTo>
                    <a:lnTo>
                      <a:pt x="3246" y="9866"/>
                    </a:lnTo>
                    <a:close/>
                    <a:moveTo>
                      <a:pt x="3159" y="10906"/>
                    </a:moveTo>
                    <a:lnTo>
                      <a:pt x="2859" y="11080"/>
                    </a:lnTo>
                    <a:lnTo>
                      <a:pt x="2913" y="11410"/>
                    </a:lnTo>
                    <a:lnTo>
                      <a:pt x="3213" y="11236"/>
                    </a:lnTo>
                    <a:lnTo>
                      <a:pt x="3159" y="10906"/>
                    </a:lnTo>
                    <a:close/>
                    <a:moveTo>
                      <a:pt x="1184" y="11073"/>
                    </a:moveTo>
                    <a:lnTo>
                      <a:pt x="914" y="11230"/>
                    </a:lnTo>
                    <a:lnTo>
                      <a:pt x="968" y="11561"/>
                    </a:lnTo>
                    <a:lnTo>
                      <a:pt x="1237" y="11403"/>
                    </a:lnTo>
                    <a:lnTo>
                      <a:pt x="1184" y="11073"/>
                    </a:lnTo>
                    <a:close/>
                    <a:moveTo>
                      <a:pt x="3917" y="10956"/>
                    </a:moveTo>
                    <a:lnTo>
                      <a:pt x="3295" y="11319"/>
                    </a:lnTo>
                    <a:lnTo>
                      <a:pt x="3348" y="11651"/>
                    </a:lnTo>
                    <a:lnTo>
                      <a:pt x="3970" y="11287"/>
                    </a:lnTo>
                    <a:lnTo>
                      <a:pt x="3917" y="10956"/>
                    </a:lnTo>
                    <a:close/>
                    <a:moveTo>
                      <a:pt x="2390" y="10861"/>
                    </a:moveTo>
                    <a:lnTo>
                      <a:pt x="1499" y="11383"/>
                    </a:lnTo>
                    <a:lnTo>
                      <a:pt x="1553" y="11713"/>
                    </a:lnTo>
                    <a:lnTo>
                      <a:pt x="2444" y="11192"/>
                    </a:lnTo>
                    <a:lnTo>
                      <a:pt x="2390" y="10861"/>
                    </a:lnTo>
                    <a:close/>
                    <a:moveTo>
                      <a:pt x="2693" y="11178"/>
                    </a:moveTo>
                    <a:lnTo>
                      <a:pt x="2232" y="11446"/>
                    </a:lnTo>
                    <a:lnTo>
                      <a:pt x="2286" y="11777"/>
                    </a:lnTo>
                    <a:lnTo>
                      <a:pt x="2747" y="11509"/>
                    </a:lnTo>
                    <a:lnTo>
                      <a:pt x="2693" y="11178"/>
                    </a:lnTo>
                    <a:close/>
                    <a:moveTo>
                      <a:pt x="3083" y="11443"/>
                    </a:moveTo>
                    <a:lnTo>
                      <a:pt x="2709" y="11660"/>
                    </a:lnTo>
                    <a:lnTo>
                      <a:pt x="2762" y="11991"/>
                    </a:lnTo>
                    <a:lnTo>
                      <a:pt x="3136" y="11773"/>
                    </a:lnTo>
                    <a:lnTo>
                      <a:pt x="3083" y="11443"/>
                    </a:lnTo>
                    <a:close/>
                    <a:moveTo>
                      <a:pt x="1257" y="11523"/>
                    </a:moveTo>
                    <a:lnTo>
                      <a:pt x="987" y="11682"/>
                    </a:lnTo>
                    <a:lnTo>
                      <a:pt x="1041" y="12012"/>
                    </a:lnTo>
                    <a:lnTo>
                      <a:pt x="1311" y="11854"/>
                    </a:lnTo>
                    <a:lnTo>
                      <a:pt x="1257" y="11523"/>
                    </a:lnTo>
                    <a:close/>
                    <a:moveTo>
                      <a:pt x="2041" y="11558"/>
                    </a:moveTo>
                    <a:lnTo>
                      <a:pt x="1573" y="11832"/>
                    </a:lnTo>
                    <a:lnTo>
                      <a:pt x="1627" y="12163"/>
                    </a:lnTo>
                    <a:lnTo>
                      <a:pt x="2095" y="11889"/>
                    </a:lnTo>
                    <a:lnTo>
                      <a:pt x="2041" y="11558"/>
                    </a:lnTo>
                    <a:close/>
                    <a:moveTo>
                      <a:pt x="1329" y="11975"/>
                    </a:moveTo>
                    <a:lnTo>
                      <a:pt x="1058" y="12133"/>
                    </a:lnTo>
                    <a:lnTo>
                      <a:pt x="1112" y="12463"/>
                    </a:lnTo>
                    <a:lnTo>
                      <a:pt x="1383" y="12306"/>
                    </a:lnTo>
                    <a:lnTo>
                      <a:pt x="1329" y="11975"/>
                    </a:lnTo>
                    <a:close/>
                    <a:moveTo>
                      <a:pt x="3367" y="11770"/>
                    </a:moveTo>
                    <a:lnTo>
                      <a:pt x="2685" y="12169"/>
                    </a:lnTo>
                    <a:lnTo>
                      <a:pt x="2738" y="12499"/>
                    </a:lnTo>
                    <a:lnTo>
                      <a:pt x="3421" y="12100"/>
                    </a:lnTo>
                    <a:lnTo>
                      <a:pt x="3367" y="11770"/>
                    </a:lnTo>
                    <a:close/>
                    <a:moveTo>
                      <a:pt x="2496" y="11785"/>
                    </a:moveTo>
                    <a:lnTo>
                      <a:pt x="1645" y="12283"/>
                    </a:lnTo>
                    <a:lnTo>
                      <a:pt x="1698" y="12613"/>
                    </a:lnTo>
                    <a:lnTo>
                      <a:pt x="2550" y="12116"/>
                    </a:lnTo>
                    <a:lnTo>
                      <a:pt x="2496" y="11785"/>
                    </a:lnTo>
                    <a:close/>
                    <a:moveTo>
                      <a:pt x="1402" y="12426"/>
                    </a:moveTo>
                    <a:lnTo>
                      <a:pt x="1132" y="12583"/>
                    </a:lnTo>
                    <a:lnTo>
                      <a:pt x="1186" y="12915"/>
                    </a:lnTo>
                    <a:lnTo>
                      <a:pt x="1455" y="12756"/>
                    </a:lnTo>
                    <a:lnTo>
                      <a:pt x="1402" y="12426"/>
                    </a:lnTo>
                    <a:close/>
                    <a:moveTo>
                      <a:pt x="2415" y="12326"/>
                    </a:moveTo>
                    <a:lnTo>
                      <a:pt x="1717" y="12735"/>
                    </a:lnTo>
                    <a:lnTo>
                      <a:pt x="1771" y="13065"/>
                    </a:lnTo>
                    <a:lnTo>
                      <a:pt x="2469" y="12657"/>
                    </a:lnTo>
                    <a:lnTo>
                      <a:pt x="2415" y="12326"/>
                    </a:lnTo>
                    <a:close/>
                    <a:moveTo>
                      <a:pt x="1474" y="12875"/>
                    </a:moveTo>
                    <a:lnTo>
                      <a:pt x="1205" y="13034"/>
                    </a:lnTo>
                    <a:lnTo>
                      <a:pt x="1259" y="13364"/>
                    </a:lnTo>
                    <a:lnTo>
                      <a:pt x="1528" y="13207"/>
                    </a:lnTo>
                    <a:lnTo>
                      <a:pt x="1474" y="12875"/>
                    </a:lnTo>
                    <a:close/>
                  </a:path>
                </a:pathLst>
              </a:custGeom>
              <a:solidFill>
                <a:srgbClr val="20F8FD">
                  <a:alpha val="2860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72" name="Google Shape;1187;p41"/>
            <p:cNvGrpSpPr/>
            <p:nvPr/>
          </p:nvGrpSpPr>
          <p:grpSpPr>
            <a:xfrm>
              <a:off x="2758325" y="4138175"/>
              <a:ext cx="814325" cy="880250"/>
              <a:chOff x="3215525" y="3376175"/>
              <a:chExt cx="814325" cy="880250"/>
            </a:xfrm>
          </p:grpSpPr>
          <p:sp>
            <p:nvSpPr>
              <p:cNvPr id="1048934" name="Google Shape;1188;p41"/>
              <p:cNvSpPr/>
              <p:nvPr/>
            </p:nvSpPr>
            <p:spPr>
              <a:xfrm>
                <a:off x="3215525" y="3376175"/>
                <a:ext cx="814325" cy="880250"/>
              </a:xfrm>
              <a:custGeom>
                <a:avLst/>
                <a:ahLst/>
                <a:rect l="l" t="t" r="r" b="b"/>
                <a:pathLst>
                  <a:path w="32573" h="35210" extrusionOk="0">
                    <a:moveTo>
                      <a:pt x="347" y="16144"/>
                    </a:moveTo>
                    <a:lnTo>
                      <a:pt x="27949" y="209"/>
                    </a:lnTo>
                    <a:cubicBezTo>
                      <a:pt x="28309" y="0"/>
                      <a:pt x="28769" y="207"/>
                      <a:pt x="28854" y="615"/>
                    </a:cubicBezTo>
                    <a:lnTo>
                      <a:pt x="32519" y="18413"/>
                    </a:lnTo>
                    <a:cubicBezTo>
                      <a:pt x="32573" y="18671"/>
                      <a:pt x="32454" y="18934"/>
                      <a:pt x="32226" y="19066"/>
                    </a:cubicBezTo>
                    <a:lnTo>
                      <a:pt x="4625" y="35001"/>
                    </a:lnTo>
                    <a:cubicBezTo>
                      <a:pt x="4264" y="35210"/>
                      <a:pt x="3803" y="35004"/>
                      <a:pt x="3720" y="34595"/>
                    </a:cubicBezTo>
                    <a:lnTo>
                      <a:pt x="55" y="16799"/>
                    </a:lnTo>
                    <a:cubicBezTo>
                      <a:pt x="0" y="16538"/>
                      <a:pt x="118" y="16276"/>
                      <a:pt x="347" y="16144"/>
                    </a:cubicBezTo>
                    <a:close/>
                  </a:path>
                </a:pathLst>
              </a:custGeom>
              <a:gradFill>
                <a:gsLst>
                  <a:gs pos="0">
                    <a:srgbClr val="20F8FD">
                      <a:alpha val="54901"/>
                    </a:srgbClr>
                  </a:gs>
                  <a:gs pos="100000">
                    <a:srgbClr val="0182AA">
                      <a:alpha val="59607"/>
                    </a:srgbClr>
                  </a:gs>
                </a:gsLst>
                <a:lin ang="5400012"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35" name="Google Shape;1189;p41"/>
              <p:cNvSpPr/>
              <p:nvPr/>
            </p:nvSpPr>
            <p:spPr>
              <a:xfrm>
                <a:off x="3353525" y="3633000"/>
                <a:ext cx="600250" cy="493725"/>
              </a:xfrm>
              <a:custGeom>
                <a:avLst/>
                <a:ahLst/>
                <a:rect l="l" t="t" r="r" b="b"/>
                <a:pathLst>
                  <a:path w="24010" h="19749" extrusionOk="0">
                    <a:moveTo>
                      <a:pt x="22706" y="1"/>
                    </a:moveTo>
                    <a:lnTo>
                      <a:pt x="1" y="12915"/>
                    </a:lnTo>
                    <a:lnTo>
                      <a:pt x="1303" y="19748"/>
                    </a:lnTo>
                    <a:lnTo>
                      <a:pt x="24010" y="6833"/>
                    </a:lnTo>
                    <a:lnTo>
                      <a:pt x="22706" y="1"/>
                    </a:lnTo>
                    <a:close/>
                  </a:path>
                </a:pathLst>
              </a:custGeom>
              <a:solidFill>
                <a:srgbClr val="F3F3F3">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36" name="Google Shape;1190;p41"/>
              <p:cNvSpPr/>
              <p:nvPr/>
            </p:nvSpPr>
            <p:spPr>
              <a:xfrm>
                <a:off x="3402750" y="3889275"/>
                <a:ext cx="105325" cy="86675"/>
              </a:xfrm>
              <a:custGeom>
                <a:avLst/>
                <a:ahLst/>
                <a:rect l="l" t="t" r="r" b="b"/>
                <a:pathLst>
                  <a:path w="4213" h="3467" extrusionOk="0">
                    <a:moveTo>
                      <a:pt x="3985" y="1"/>
                    </a:moveTo>
                    <a:lnTo>
                      <a:pt x="0" y="2265"/>
                    </a:lnTo>
                    <a:lnTo>
                      <a:pt x="230" y="3466"/>
                    </a:lnTo>
                    <a:lnTo>
                      <a:pt x="4213" y="1199"/>
                    </a:lnTo>
                    <a:lnTo>
                      <a:pt x="3985" y="1"/>
                    </a:lnTo>
                    <a:close/>
                  </a:path>
                </a:pathLst>
              </a:custGeom>
              <a:solidFill>
                <a:srgbClr val="000000">
                  <a:alpha val="1676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37" name="Google Shape;1191;p41"/>
              <p:cNvSpPr/>
              <p:nvPr/>
            </p:nvSpPr>
            <p:spPr>
              <a:xfrm>
                <a:off x="3411925" y="3937250"/>
                <a:ext cx="105325" cy="86675"/>
              </a:xfrm>
              <a:custGeom>
                <a:avLst/>
                <a:ahLst/>
                <a:rect l="l" t="t" r="r" b="b"/>
                <a:pathLst>
                  <a:path w="4213" h="3467" extrusionOk="0">
                    <a:moveTo>
                      <a:pt x="3985" y="1"/>
                    </a:moveTo>
                    <a:lnTo>
                      <a:pt x="0" y="2268"/>
                    </a:lnTo>
                    <a:lnTo>
                      <a:pt x="229" y="3467"/>
                    </a:lnTo>
                    <a:lnTo>
                      <a:pt x="4213" y="1202"/>
                    </a:lnTo>
                    <a:lnTo>
                      <a:pt x="3985" y="1"/>
                    </a:lnTo>
                    <a:close/>
                  </a:path>
                </a:pathLst>
              </a:custGeom>
              <a:solidFill>
                <a:srgbClr val="000000">
                  <a:alpha val="1676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38" name="Google Shape;1192;p41"/>
              <p:cNvSpPr/>
              <p:nvPr/>
            </p:nvSpPr>
            <p:spPr>
              <a:xfrm>
                <a:off x="3421050" y="3985300"/>
                <a:ext cx="105350" cy="86675"/>
              </a:xfrm>
              <a:custGeom>
                <a:avLst/>
                <a:ahLst/>
                <a:rect l="l" t="t" r="r" b="b"/>
                <a:pathLst>
                  <a:path w="4214" h="3467" extrusionOk="0">
                    <a:moveTo>
                      <a:pt x="3986" y="1"/>
                    </a:moveTo>
                    <a:lnTo>
                      <a:pt x="1" y="2267"/>
                    </a:lnTo>
                    <a:lnTo>
                      <a:pt x="231" y="3466"/>
                    </a:lnTo>
                    <a:lnTo>
                      <a:pt x="4214" y="1199"/>
                    </a:lnTo>
                    <a:lnTo>
                      <a:pt x="3986" y="1"/>
                    </a:lnTo>
                    <a:close/>
                  </a:path>
                </a:pathLst>
              </a:custGeom>
              <a:solidFill>
                <a:srgbClr val="000000">
                  <a:alpha val="1676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39" name="Google Shape;1193;p41"/>
              <p:cNvSpPr/>
              <p:nvPr/>
            </p:nvSpPr>
            <p:spPr>
              <a:xfrm>
                <a:off x="3555350" y="3671250"/>
                <a:ext cx="332425" cy="198775"/>
              </a:xfrm>
              <a:custGeom>
                <a:avLst/>
                <a:ahLst/>
                <a:rect l="l" t="t" r="r" b="b"/>
                <a:pathLst>
                  <a:path w="13297" h="7951" extrusionOk="0">
                    <a:moveTo>
                      <a:pt x="13213" y="1"/>
                    </a:moveTo>
                    <a:lnTo>
                      <a:pt x="1" y="7516"/>
                    </a:lnTo>
                    <a:lnTo>
                      <a:pt x="83" y="7951"/>
                    </a:lnTo>
                    <a:lnTo>
                      <a:pt x="13297" y="434"/>
                    </a:lnTo>
                    <a:lnTo>
                      <a:pt x="13213" y="1"/>
                    </a:lnTo>
                    <a:close/>
                  </a:path>
                </a:pathLst>
              </a:custGeom>
              <a:solidFill>
                <a:srgbClr val="000000">
                  <a:alpha val="1676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40" name="Google Shape;1194;p41"/>
              <p:cNvSpPr/>
              <p:nvPr/>
            </p:nvSpPr>
            <p:spPr>
              <a:xfrm>
                <a:off x="3560025" y="3695825"/>
                <a:ext cx="332425" cy="198725"/>
              </a:xfrm>
              <a:custGeom>
                <a:avLst/>
                <a:ahLst/>
                <a:rect l="l" t="t" r="r" b="b"/>
                <a:pathLst>
                  <a:path w="13297" h="7949" extrusionOk="0">
                    <a:moveTo>
                      <a:pt x="13213" y="0"/>
                    </a:moveTo>
                    <a:lnTo>
                      <a:pt x="1" y="7516"/>
                    </a:lnTo>
                    <a:lnTo>
                      <a:pt x="83" y="7948"/>
                    </a:lnTo>
                    <a:lnTo>
                      <a:pt x="13297" y="434"/>
                    </a:lnTo>
                    <a:lnTo>
                      <a:pt x="13213" y="0"/>
                    </a:lnTo>
                    <a:close/>
                  </a:path>
                </a:pathLst>
              </a:custGeom>
              <a:solidFill>
                <a:srgbClr val="000000">
                  <a:alpha val="1676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41" name="Google Shape;1195;p41"/>
              <p:cNvSpPr/>
              <p:nvPr/>
            </p:nvSpPr>
            <p:spPr>
              <a:xfrm>
                <a:off x="3564700" y="3720375"/>
                <a:ext cx="332425" cy="198750"/>
              </a:xfrm>
              <a:custGeom>
                <a:avLst/>
                <a:ahLst/>
                <a:rect l="l" t="t" r="r" b="b"/>
                <a:pathLst>
                  <a:path w="13297" h="7950" extrusionOk="0">
                    <a:moveTo>
                      <a:pt x="13215" y="0"/>
                    </a:moveTo>
                    <a:lnTo>
                      <a:pt x="1" y="7514"/>
                    </a:lnTo>
                    <a:lnTo>
                      <a:pt x="84" y="7949"/>
                    </a:lnTo>
                    <a:lnTo>
                      <a:pt x="13297" y="435"/>
                    </a:lnTo>
                    <a:lnTo>
                      <a:pt x="13215" y="0"/>
                    </a:lnTo>
                    <a:close/>
                  </a:path>
                </a:pathLst>
              </a:custGeom>
              <a:solidFill>
                <a:srgbClr val="000000">
                  <a:alpha val="1676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42" name="Google Shape;1196;p41"/>
              <p:cNvSpPr/>
              <p:nvPr/>
            </p:nvSpPr>
            <p:spPr>
              <a:xfrm>
                <a:off x="3569375" y="3744950"/>
                <a:ext cx="332425" cy="198700"/>
              </a:xfrm>
              <a:custGeom>
                <a:avLst/>
                <a:ahLst/>
                <a:rect l="l" t="t" r="r" b="b"/>
                <a:pathLst>
                  <a:path w="13297" h="7948" extrusionOk="0">
                    <a:moveTo>
                      <a:pt x="13213" y="0"/>
                    </a:moveTo>
                    <a:lnTo>
                      <a:pt x="1" y="7514"/>
                    </a:lnTo>
                    <a:lnTo>
                      <a:pt x="84" y="7948"/>
                    </a:lnTo>
                    <a:lnTo>
                      <a:pt x="13297" y="434"/>
                    </a:lnTo>
                    <a:lnTo>
                      <a:pt x="13213" y="0"/>
                    </a:lnTo>
                    <a:close/>
                  </a:path>
                </a:pathLst>
              </a:custGeom>
              <a:solidFill>
                <a:srgbClr val="000000">
                  <a:alpha val="1676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43" name="Google Shape;1197;p41"/>
              <p:cNvSpPr/>
              <p:nvPr/>
            </p:nvSpPr>
            <p:spPr>
              <a:xfrm>
                <a:off x="3574100" y="3769475"/>
                <a:ext cx="332425" cy="198750"/>
              </a:xfrm>
              <a:custGeom>
                <a:avLst/>
                <a:ahLst/>
                <a:rect l="l" t="t" r="r" b="b"/>
                <a:pathLst>
                  <a:path w="13297" h="7950" extrusionOk="0">
                    <a:moveTo>
                      <a:pt x="13213" y="1"/>
                    </a:moveTo>
                    <a:lnTo>
                      <a:pt x="0" y="7515"/>
                    </a:lnTo>
                    <a:lnTo>
                      <a:pt x="81" y="7950"/>
                    </a:lnTo>
                    <a:lnTo>
                      <a:pt x="13296" y="436"/>
                    </a:lnTo>
                    <a:lnTo>
                      <a:pt x="13213" y="1"/>
                    </a:lnTo>
                    <a:close/>
                  </a:path>
                </a:pathLst>
              </a:custGeom>
              <a:solidFill>
                <a:srgbClr val="000000">
                  <a:alpha val="1676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44" name="Google Shape;1198;p41"/>
              <p:cNvSpPr/>
              <p:nvPr/>
            </p:nvSpPr>
            <p:spPr>
              <a:xfrm>
                <a:off x="3578775" y="3794050"/>
                <a:ext cx="332425" cy="198725"/>
              </a:xfrm>
              <a:custGeom>
                <a:avLst/>
                <a:ahLst/>
                <a:rect l="l" t="t" r="r" b="b"/>
                <a:pathLst>
                  <a:path w="13297" h="7949" extrusionOk="0">
                    <a:moveTo>
                      <a:pt x="13213" y="1"/>
                    </a:moveTo>
                    <a:lnTo>
                      <a:pt x="0" y="7515"/>
                    </a:lnTo>
                    <a:lnTo>
                      <a:pt x="82" y="7948"/>
                    </a:lnTo>
                    <a:lnTo>
                      <a:pt x="13296" y="433"/>
                    </a:lnTo>
                    <a:lnTo>
                      <a:pt x="13213" y="1"/>
                    </a:lnTo>
                    <a:close/>
                  </a:path>
                </a:pathLst>
              </a:custGeom>
              <a:solidFill>
                <a:srgbClr val="000000">
                  <a:alpha val="1676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45" name="Google Shape;1199;p41"/>
              <p:cNvSpPr/>
              <p:nvPr/>
            </p:nvSpPr>
            <p:spPr>
              <a:xfrm>
                <a:off x="3338675" y="3584750"/>
                <a:ext cx="585625" cy="357750"/>
              </a:xfrm>
              <a:custGeom>
                <a:avLst/>
                <a:ahLst/>
                <a:rect l="l" t="t" r="r" b="b"/>
                <a:pathLst>
                  <a:path w="23425" h="14310" extrusionOk="0">
                    <a:moveTo>
                      <a:pt x="23213" y="1"/>
                    </a:moveTo>
                    <a:lnTo>
                      <a:pt x="0" y="13205"/>
                    </a:lnTo>
                    <a:lnTo>
                      <a:pt x="211" y="14309"/>
                    </a:lnTo>
                    <a:lnTo>
                      <a:pt x="23424" y="1108"/>
                    </a:lnTo>
                    <a:lnTo>
                      <a:pt x="23213" y="1"/>
                    </a:lnTo>
                    <a:close/>
                  </a:path>
                </a:pathLst>
              </a:custGeom>
              <a:solidFill>
                <a:srgbClr val="F3F3F3">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46" name="Google Shape;1200;p41"/>
              <p:cNvSpPr/>
              <p:nvPr/>
            </p:nvSpPr>
            <p:spPr>
              <a:xfrm>
                <a:off x="3352125" y="3883175"/>
                <a:ext cx="56975" cy="46675"/>
              </a:xfrm>
              <a:custGeom>
                <a:avLst/>
                <a:ahLst/>
                <a:rect l="l" t="t" r="r" b="b"/>
                <a:pathLst>
                  <a:path w="2279" h="1867" extrusionOk="0">
                    <a:moveTo>
                      <a:pt x="2156" y="0"/>
                    </a:moveTo>
                    <a:lnTo>
                      <a:pt x="1" y="1226"/>
                    </a:lnTo>
                    <a:lnTo>
                      <a:pt x="124" y="1866"/>
                    </a:lnTo>
                    <a:lnTo>
                      <a:pt x="2279" y="640"/>
                    </a:lnTo>
                    <a:lnTo>
                      <a:pt x="2156" y="0"/>
                    </a:lnTo>
                    <a:close/>
                  </a:path>
                </a:pathLst>
              </a:custGeom>
              <a:solidFill>
                <a:srgbClr val="000000">
                  <a:alpha val="1676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47" name="Google Shape;1201;p41"/>
              <p:cNvSpPr/>
              <p:nvPr/>
            </p:nvSpPr>
            <p:spPr>
              <a:xfrm>
                <a:off x="3734650" y="3603125"/>
                <a:ext cx="176275" cy="103775"/>
              </a:xfrm>
              <a:custGeom>
                <a:avLst/>
                <a:ahLst/>
                <a:rect l="l" t="t" r="r" b="b"/>
                <a:pathLst>
                  <a:path w="7051" h="4151" extrusionOk="0">
                    <a:moveTo>
                      <a:pt x="7021" y="1"/>
                    </a:moveTo>
                    <a:lnTo>
                      <a:pt x="1" y="3994"/>
                    </a:lnTo>
                    <a:lnTo>
                      <a:pt x="31" y="4150"/>
                    </a:lnTo>
                    <a:lnTo>
                      <a:pt x="7050" y="157"/>
                    </a:lnTo>
                    <a:lnTo>
                      <a:pt x="7021" y="1"/>
                    </a:lnTo>
                    <a:close/>
                  </a:path>
                </a:pathLst>
              </a:custGeom>
              <a:solidFill>
                <a:srgbClr val="000000">
                  <a:alpha val="1676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262" name="Shape 1388"/>
        <p:cNvGrpSpPr/>
        <p:nvPr/>
      </p:nvGrpSpPr>
      <p:grpSpPr>
        <a:xfrm>
          <a:off x="0" y="0"/>
          <a:ext cx="0" cy="0"/>
          <a:chOff x="0" y="0"/>
          <a:chExt cx="0" cy="0"/>
        </a:xfrm>
      </p:grpSpPr>
      <p:sp>
        <p:nvSpPr>
          <p:cNvPr id="1049208" name="Google Shape;1389;p50"/>
          <p:cNvSpPr txBox="1">
            <a:spLocks noGrp="1"/>
          </p:cNvSpPr>
          <p:nvPr>
            <p:ph type="title"/>
          </p:nvPr>
        </p:nvSpPr>
        <p:spPr>
          <a:xfrm>
            <a:off x="720000" y="540000"/>
            <a:ext cx="7704000" cy="634500"/>
          </a:xfrm>
          <a:prstGeom prst="rect"/>
        </p:spPr>
        <p:txBody>
          <a:bodyPr anchor="t" anchorCtr="0" bIns="91425" lIns="91425" rIns="91425" spcFirstLastPara="1" tIns="91425" wrap="square">
            <a:noAutofit/>
          </a:bodyPr>
          <a:p>
            <a:pPr algn="ctr" indent="0" lvl="0" marL="0" rtl="0">
              <a:spcBef>
                <a:spcPts val="0"/>
              </a:spcBef>
              <a:spcAft>
                <a:spcPts val="0"/>
              </a:spcAft>
              <a:buNone/>
            </a:pPr>
            <a:r>
              <a:rPr lang="en"/>
              <a:t>LIFE AND DEATH OF THE </a:t>
            </a:r>
            <a:r>
              <a:rPr lang="en">
                <a:solidFill>
                  <a:schemeClr val="accent4"/>
                </a:solidFill>
              </a:rPr>
              <a:t>ARPANET</a:t>
            </a:r>
            <a:endParaRPr>
              <a:solidFill>
                <a:schemeClr val="accent4"/>
              </a:solidFill>
            </a:endParaRPr>
          </a:p>
        </p:txBody>
      </p:sp>
      <p:sp>
        <p:nvSpPr>
          <p:cNvPr id="1049209" name="Google Shape;1390;p50"/>
          <p:cNvSpPr/>
          <p:nvPr/>
        </p:nvSpPr>
        <p:spPr>
          <a:xfrm>
            <a:off x="1077588" y="1984476"/>
            <a:ext cx="816600" cy="816600"/>
          </a:xfrm>
          <a:prstGeom prst="ellipse"/>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10" name="Google Shape;1391;p50"/>
          <p:cNvSpPr/>
          <p:nvPr/>
        </p:nvSpPr>
        <p:spPr>
          <a:xfrm>
            <a:off x="3134988" y="1984476"/>
            <a:ext cx="816600" cy="816600"/>
          </a:xfrm>
          <a:prstGeom prst="ellipse"/>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11" name="Google Shape;1392;p50"/>
          <p:cNvSpPr/>
          <p:nvPr/>
        </p:nvSpPr>
        <p:spPr>
          <a:xfrm>
            <a:off x="5192388" y="1984476"/>
            <a:ext cx="816600" cy="816600"/>
          </a:xfrm>
          <a:prstGeom prst="ellipse"/>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12" name="Google Shape;1393;p50"/>
          <p:cNvSpPr/>
          <p:nvPr/>
        </p:nvSpPr>
        <p:spPr>
          <a:xfrm>
            <a:off x="7249788" y="1984476"/>
            <a:ext cx="816600" cy="816600"/>
          </a:xfrm>
          <a:prstGeom prst="ellipse"/>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13" name="Google Shape;1394;p50"/>
          <p:cNvSpPr txBox="1"/>
          <p:nvPr/>
        </p:nvSpPr>
        <p:spPr>
          <a:xfrm>
            <a:off x="720000" y="3611075"/>
            <a:ext cx="1531800" cy="527700"/>
          </a:xfrm>
          <a:prstGeom prst="rect"/>
          <a:noFill/>
          <a:ln>
            <a:noFill/>
          </a:ln>
        </p:spPr>
        <p:txBody>
          <a:bodyPr anchor="ctr" anchorCtr="0" bIns="91425" lIns="91425" rIns="91425" spcFirstLastPara="1" tIns="91425" wrap="square">
            <a:noAutofit/>
          </a:bodyPr>
          <a:p>
            <a:pPr algn="ctr" indent="0" lvl="0" marL="0" rtl="0">
              <a:spcBef>
                <a:spcPts val="0"/>
              </a:spcBef>
              <a:spcAft>
                <a:spcPts val="0"/>
              </a:spcAft>
              <a:buNone/>
            </a:pPr>
            <a:r>
              <a:rPr b="1" sz="2000" lang="en">
                <a:solidFill>
                  <a:schemeClr val="lt1"/>
                </a:solidFill>
                <a:latin typeface="Oxanium"/>
                <a:ea typeface="Oxanium"/>
                <a:cs typeface="Oxanium"/>
                <a:sym typeface="Oxanium"/>
              </a:rPr>
              <a:t>1958</a:t>
            </a:r>
            <a:endParaRPr b="1" sz="2000">
              <a:solidFill>
                <a:srgbClr val="F3F3F3"/>
              </a:solidFill>
              <a:latin typeface="Oxanium"/>
              <a:ea typeface="Oxanium"/>
              <a:cs typeface="Oxanium"/>
              <a:sym typeface="Oxanium"/>
            </a:endParaRPr>
          </a:p>
        </p:txBody>
      </p:sp>
      <p:sp>
        <p:nvSpPr>
          <p:cNvPr id="1049214" name="Google Shape;1395;p50"/>
          <p:cNvSpPr txBox="1"/>
          <p:nvPr/>
        </p:nvSpPr>
        <p:spPr>
          <a:xfrm>
            <a:off x="720000" y="3969000"/>
            <a:ext cx="1531800" cy="634500"/>
          </a:xfrm>
          <a:prstGeom prst="rect"/>
          <a:noFill/>
          <a:ln>
            <a:noFill/>
          </a:ln>
        </p:spPr>
        <p:txBody>
          <a:bodyPr anchor="t" anchorCtr="0" bIns="91425" lIns="91425" rIns="91425" spcFirstLastPara="1" tIns="91425" wrap="square">
            <a:noAutofit/>
          </a:bodyPr>
          <a:p>
            <a:pPr algn="ctr" indent="0" lvl="0" marL="0" rtl="0">
              <a:spcBef>
                <a:spcPts val="0"/>
              </a:spcBef>
              <a:spcAft>
                <a:spcPts val="0"/>
              </a:spcAft>
              <a:buNone/>
            </a:pPr>
            <a:r>
              <a:rPr b="1" lang="en">
                <a:solidFill>
                  <a:schemeClr val="accent4"/>
                </a:solidFill>
                <a:latin typeface="Overpass"/>
                <a:ea typeface="Overpass"/>
                <a:cs typeface="Overpass"/>
                <a:sym typeface="Overpass"/>
              </a:rPr>
              <a:t>Mercury</a:t>
            </a:r>
            <a:r>
              <a:rPr b="1" lang="en">
                <a:solidFill>
                  <a:schemeClr val="lt1"/>
                </a:solidFill>
                <a:latin typeface="Overpass"/>
                <a:ea typeface="Overpass"/>
                <a:cs typeface="Overpass"/>
                <a:sym typeface="Overpass"/>
              </a:rPr>
              <a:t> </a:t>
            </a:r>
            <a:r>
              <a:rPr lang="en">
                <a:solidFill>
                  <a:schemeClr val="lt1"/>
                </a:solidFill>
                <a:latin typeface="Overpass"/>
                <a:ea typeface="Overpass"/>
                <a:cs typeface="Overpass"/>
                <a:sym typeface="Overpass"/>
              </a:rPr>
              <a:t>is the smallest planet</a:t>
            </a:r>
            <a:endParaRPr>
              <a:solidFill>
                <a:schemeClr val="lt1"/>
              </a:solidFill>
              <a:latin typeface="Overpass"/>
              <a:ea typeface="Overpass"/>
              <a:cs typeface="Overpass"/>
              <a:sym typeface="Overpass"/>
            </a:endParaRPr>
          </a:p>
        </p:txBody>
      </p:sp>
      <p:sp>
        <p:nvSpPr>
          <p:cNvPr id="1049215" name="Google Shape;1396;p50"/>
          <p:cNvSpPr txBox="1"/>
          <p:nvPr/>
        </p:nvSpPr>
        <p:spPr>
          <a:xfrm>
            <a:off x="2777400" y="3611075"/>
            <a:ext cx="1531800" cy="527700"/>
          </a:xfrm>
          <a:prstGeom prst="rect"/>
          <a:noFill/>
          <a:ln>
            <a:noFill/>
          </a:ln>
        </p:spPr>
        <p:txBody>
          <a:bodyPr anchor="ctr" anchorCtr="0" bIns="91425" lIns="91425" rIns="91425" spcFirstLastPara="1" tIns="91425" wrap="square">
            <a:noAutofit/>
          </a:bodyPr>
          <a:p>
            <a:pPr algn="ctr" indent="0" lvl="0" marL="0" rtl="0">
              <a:spcBef>
                <a:spcPts val="0"/>
              </a:spcBef>
              <a:spcAft>
                <a:spcPts val="0"/>
              </a:spcAft>
              <a:buNone/>
            </a:pPr>
            <a:r>
              <a:rPr b="1" sz="2000" lang="en">
                <a:solidFill>
                  <a:schemeClr val="lt1"/>
                </a:solidFill>
                <a:latin typeface="Oxanium"/>
                <a:ea typeface="Oxanium"/>
                <a:cs typeface="Oxanium"/>
                <a:sym typeface="Oxanium"/>
              </a:rPr>
              <a:t>1969</a:t>
            </a:r>
            <a:endParaRPr b="1" sz="2000">
              <a:solidFill>
                <a:srgbClr val="F3F3F3"/>
              </a:solidFill>
              <a:latin typeface="Oxanium"/>
              <a:ea typeface="Oxanium"/>
              <a:cs typeface="Oxanium"/>
              <a:sym typeface="Oxanium"/>
            </a:endParaRPr>
          </a:p>
        </p:txBody>
      </p:sp>
      <p:sp>
        <p:nvSpPr>
          <p:cNvPr id="1049216" name="Google Shape;1397;p50"/>
          <p:cNvSpPr txBox="1"/>
          <p:nvPr/>
        </p:nvSpPr>
        <p:spPr>
          <a:xfrm>
            <a:off x="2777400" y="3969000"/>
            <a:ext cx="1531800" cy="634500"/>
          </a:xfrm>
          <a:prstGeom prst="rect"/>
          <a:noFill/>
          <a:ln>
            <a:noFill/>
          </a:ln>
        </p:spPr>
        <p:txBody>
          <a:bodyPr anchor="t" anchorCtr="0" bIns="91425" lIns="91425" rIns="91425" spcFirstLastPara="1" tIns="91425" wrap="square">
            <a:noAutofit/>
          </a:bodyPr>
          <a:p>
            <a:pPr algn="ctr" indent="0" lvl="0" marL="0" rtl="0">
              <a:spcBef>
                <a:spcPts val="0"/>
              </a:spcBef>
              <a:spcAft>
                <a:spcPts val="0"/>
              </a:spcAft>
              <a:buNone/>
            </a:pPr>
            <a:r>
              <a:rPr b="1" lang="en">
                <a:solidFill>
                  <a:schemeClr val="accent4"/>
                </a:solidFill>
                <a:latin typeface="Overpass"/>
                <a:ea typeface="Overpass"/>
                <a:cs typeface="Overpass"/>
                <a:sym typeface="Overpass"/>
              </a:rPr>
              <a:t>Venus</a:t>
            </a:r>
            <a:r>
              <a:rPr b="1" lang="en">
                <a:solidFill>
                  <a:schemeClr val="lt1"/>
                </a:solidFill>
                <a:latin typeface="Overpass"/>
                <a:ea typeface="Overpass"/>
                <a:cs typeface="Overpass"/>
                <a:sym typeface="Overpass"/>
              </a:rPr>
              <a:t> </a:t>
            </a:r>
            <a:r>
              <a:rPr lang="en">
                <a:solidFill>
                  <a:schemeClr val="lt1"/>
                </a:solidFill>
                <a:latin typeface="Overpass"/>
                <a:ea typeface="Overpass"/>
                <a:cs typeface="Overpass"/>
                <a:sym typeface="Overpass"/>
              </a:rPr>
              <a:t>has a beautiful name</a:t>
            </a:r>
            <a:endParaRPr>
              <a:solidFill>
                <a:schemeClr val="lt1"/>
              </a:solidFill>
              <a:latin typeface="Overpass"/>
              <a:ea typeface="Overpass"/>
              <a:cs typeface="Overpass"/>
              <a:sym typeface="Overpass"/>
            </a:endParaRPr>
          </a:p>
        </p:txBody>
      </p:sp>
      <p:sp>
        <p:nvSpPr>
          <p:cNvPr id="1049217" name="Google Shape;1398;p50"/>
          <p:cNvSpPr txBox="1"/>
          <p:nvPr/>
        </p:nvSpPr>
        <p:spPr>
          <a:xfrm>
            <a:off x="4853500" y="3611075"/>
            <a:ext cx="1531800" cy="527700"/>
          </a:xfrm>
          <a:prstGeom prst="rect"/>
          <a:noFill/>
          <a:ln>
            <a:noFill/>
          </a:ln>
        </p:spPr>
        <p:txBody>
          <a:bodyPr anchor="ctr" anchorCtr="0" bIns="91425" lIns="91425" rIns="91425" spcFirstLastPara="1" tIns="91425" wrap="square">
            <a:noAutofit/>
          </a:bodyPr>
          <a:p>
            <a:pPr algn="ctr" indent="0" lvl="0" marL="0" rtl="0">
              <a:spcBef>
                <a:spcPts val="0"/>
              </a:spcBef>
              <a:spcAft>
                <a:spcPts val="0"/>
              </a:spcAft>
              <a:buNone/>
            </a:pPr>
            <a:r>
              <a:rPr b="1" sz="2000" lang="en">
                <a:solidFill>
                  <a:schemeClr val="lt1"/>
                </a:solidFill>
                <a:latin typeface="Oxanium"/>
                <a:ea typeface="Oxanium"/>
                <a:cs typeface="Oxanium"/>
                <a:sym typeface="Oxanium"/>
              </a:rPr>
              <a:t>1973</a:t>
            </a:r>
            <a:endParaRPr b="1" sz="2000">
              <a:solidFill>
                <a:srgbClr val="F3F3F3"/>
              </a:solidFill>
              <a:latin typeface="Oxanium"/>
              <a:ea typeface="Oxanium"/>
              <a:cs typeface="Oxanium"/>
              <a:sym typeface="Oxanium"/>
            </a:endParaRPr>
          </a:p>
        </p:txBody>
      </p:sp>
      <p:sp>
        <p:nvSpPr>
          <p:cNvPr id="1049218" name="Google Shape;1399;p50"/>
          <p:cNvSpPr txBox="1"/>
          <p:nvPr/>
        </p:nvSpPr>
        <p:spPr>
          <a:xfrm>
            <a:off x="4834800" y="3969000"/>
            <a:ext cx="1531800" cy="634500"/>
          </a:xfrm>
          <a:prstGeom prst="rect"/>
          <a:noFill/>
          <a:ln>
            <a:noFill/>
          </a:ln>
        </p:spPr>
        <p:txBody>
          <a:bodyPr anchor="t" anchorCtr="0" bIns="91425" lIns="91425" rIns="91425" spcFirstLastPara="1" tIns="91425" wrap="square">
            <a:noAutofit/>
          </a:bodyPr>
          <a:p>
            <a:pPr algn="ctr" indent="0" lvl="0" marL="0" rtl="0">
              <a:spcBef>
                <a:spcPts val="0"/>
              </a:spcBef>
              <a:spcAft>
                <a:spcPts val="0"/>
              </a:spcAft>
              <a:buNone/>
            </a:pPr>
            <a:r>
              <a:rPr b="1" lang="en">
                <a:solidFill>
                  <a:schemeClr val="accent4"/>
                </a:solidFill>
                <a:latin typeface="Overpass"/>
                <a:ea typeface="Overpass"/>
                <a:cs typeface="Overpass"/>
                <a:sym typeface="Overpass"/>
              </a:rPr>
              <a:t>Earth</a:t>
            </a:r>
            <a:r>
              <a:rPr b="1" lang="en">
                <a:solidFill>
                  <a:schemeClr val="lt1"/>
                </a:solidFill>
                <a:latin typeface="Overpass"/>
                <a:ea typeface="Overpass"/>
                <a:cs typeface="Overpass"/>
                <a:sym typeface="Overpass"/>
              </a:rPr>
              <a:t> </a:t>
            </a:r>
            <a:r>
              <a:rPr lang="en">
                <a:solidFill>
                  <a:schemeClr val="lt1"/>
                </a:solidFill>
                <a:latin typeface="Overpass"/>
                <a:ea typeface="Overpass"/>
                <a:cs typeface="Overpass"/>
                <a:sym typeface="Overpass"/>
              </a:rPr>
              <a:t>is where we all live</a:t>
            </a:r>
            <a:endParaRPr>
              <a:solidFill>
                <a:schemeClr val="lt1"/>
              </a:solidFill>
              <a:latin typeface="Overpass"/>
              <a:ea typeface="Overpass"/>
              <a:cs typeface="Overpass"/>
              <a:sym typeface="Overpass"/>
            </a:endParaRPr>
          </a:p>
        </p:txBody>
      </p:sp>
      <p:sp>
        <p:nvSpPr>
          <p:cNvPr id="1049219" name="Google Shape;1400;p50"/>
          <p:cNvSpPr txBox="1"/>
          <p:nvPr/>
        </p:nvSpPr>
        <p:spPr>
          <a:xfrm>
            <a:off x="6892200" y="3611075"/>
            <a:ext cx="1531800" cy="527700"/>
          </a:xfrm>
          <a:prstGeom prst="rect"/>
          <a:noFill/>
          <a:ln>
            <a:noFill/>
          </a:ln>
        </p:spPr>
        <p:txBody>
          <a:bodyPr anchor="ctr" anchorCtr="0" bIns="91425" lIns="91425" rIns="91425" spcFirstLastPara="1" tIns="91425" wrap="square">
            <a:noAutofit/>
          </a:bodyPr>
          <a:p>
            <a:pPr algn="ctr" indent="0" lvl="0" marL="0" rtl="0">
              <a:spcBef>
                <a:spcPts val="0"/>
              </a:spcBef>
              <a:spcAft>
                <a:spcPts val="0"/>
              </a:spcAft>
              <a:buNone/>
            </a:pPr>
            <a:r>
              <a:rPr b="1" sz="2000" lang="en">
                <a:solidFill>
                  <a:schemeClr val="lt1"/>
                </a:solidFill>
                <a:latin typeface="Oxanium"/>
                <a:ea typeface="Oxanium"/>
                <a:cs typeface="Oxanium"/>
                <a:sym typeface="Oxanium"/>
              </a:rPr>
              <a:t>1990</a:t>
            </a:r>
            <a:endParaRPr b="1" sz="2000">
              <a:solidFill>
                <a:srgbClr val="F3F3F3"/>
              </a:solidFill>
              <a:latin typeface="Oxanium"/>
              <a:ea typeface="Oxanium"/>
              <a:cs typeface="Oxanium"/>
              <a:sym typeface="Oxanium"/>
            </a:endParaRPr>
          </a:p>
        </p:txBody>
      </p:sp>
      <p:sp>
        <p:nvSpPr>
          <p:cNvPr id="1049220" name="Google Shape;1401;p50"/>
          <p:cNvSpPr txBox="1"/>
          <p:nvPr/>
        </p:nvSpPr>
        <p:spPr>
          <a:xfrm>
            <a:off x="6892200" y="3969000"/>
            <a:ext cx="1531800" cy="634500"/>
          </a:xfrm>
          <a:prstGeom prst="rect"/>
          <a:noFill/>
          <a:ln>
            <a:noFill/>
          </a:ln>
        </p:spPr>
        <p:txBody>
          <a:bodyPr anchor="t" anchorCtr="0" bIns="91425" lIns="91425" rIns="91425" spcFirstLastPara="1" tIns="91425" wrap="square">
            <a:noAutofit/>
          </a:bodyPr>
          <a:p>
            <a:pPr algn="ctr" indent="0" lvl="0" marL="0" rtl="0">
              <a:spcBef>
                <a:spcPts val="0"/>
              </a:spcBef>
              <a:spcAft>
                <a:spcPts val="0"/>
              </a:spcAft>
              <a:buNone/>
            </a:pPr>
            <a:r>
              <a:rPr b="1" lang="en">
                <a:solidFill>
                  <a:schemeClr val="accent4"/>
                </a:solidFill>
                <a:latin typeface="Overpass"/>
                <a:ea typeface="Overpass"/>
                <a:cs typeface="Overpass"/>
                <a:sym typeface="Overpass"/>
              </a:rPr>
              <a:t>Mars</a:t>
            </a:r>
            <a:r>
              <a:rPr b="1" lang="en">
                <a:solidFill>
                  <a:schemeClr val="lt1"/>
                </a:solidFill>
                <a:latin typeface="Overpass"/>
                <a:ea typeface="Overpass"/>
                <a:cs typeface="Overpass"/>
                <a:sym typeface="Overpass"/>
              </a:rPr>
              <a:t> </a:t>
            </a:r>
            <a:r>
              <a:rPr lang="en">
                <a:solidFill>
                  <a:schemeClr val="lt1"/>
                </a:solidFill>
                <a:latin typeface="Overpass"/>
                <a:ea typeface="Overpass"/>
                <a:cs typeface="Overpass"/>
                <a:sym typeface="Overpass"/>
              </a:rPr>
              <a:t>is actually a cold place</a:t>
            </a:r>
            <a:endParaRPr>
              <a:solidFill>
                <a:schemeClr val="lt1"/>
              </a:solidFill>
              <a:latin typeface="Overpass"/>
              <a:ea typeface="Overpass"/>
              <a:cs typeface="Overpass"/>
              <a:sym typeface="Overpass"/>
            </a:endParaRPr>
          </a:p>
        </p:txBody>
      </p:sp>
      <p:cxnSp>
        <p:nvCxnSpPr>
          <p:cNvPr id="3145835" name="Google Shape;1402;p50"/>
          <p:cNvCxnSpPr>
            <a:cxnSpLocks/>
            <a:stCxn id="1049209" idx="4"/>
            <a:endCxn id="1049213" idx="0"/>
          </p:cNvCxnSpPr>
          <p:nvPr/>
        </p:nvCxnSpPr>
        <p:spPr>
          <a:xfrm>
            <a:off x="1485888" y="2801076"/>
            <a:ext cx="0" cy="810000"/>
          </a:xfrm>
          <a:prstGeom prst="straightConnector1"/>
          <a:noFill/>
          <a:ln w="9525" cap="flat" cmpd="sng">
            <a:solidFill>
              <a:schemeClr val="accent4"/>
            </a:solidFill>
            <a:prstDash val="solid"/>
            <a:round/>
            <a:headEnd type="none" w="med" len="med"/>
            <a:tailEnd type="none" w="med" len="med"/>
          </a:ln>
        </p:spPr>
      </p:cxnSp>
      <p:cxnSp>
        <p:nvCxnSpPr>
          <p:cNvPr id="3145836" name="Google Shape;1403;p50"/>
          <p:cNvCxnSpPr>
            <a:cxnSpLocks/>
            <a:stCxn id="1049210" idx="4"/>
            <a:endCxn id="1049215" idx="0"/>
          </p:cNvCxnSpPr>
          <p:nvPr/>
        </p:nvCxnSpPr>
        <p:spPr>
          <a:xfrm>
            <a:off x="3543288" y="2801076"/>
            <a:ext cx="0" cy="810000"/>
          </a:xfrm>
          <a:prstGeom prst="straightConnector1"/>
          <a:noFill/>
          <a:ln w="9525" cap="flat" cmpd="sng">
            <a:solidFill>
              <a:schemeClr val="accent4"/>
            </a:solidFill>
            <a:prstDash val="solid"/>
            <a:round/>
            <a:headEnd type="none" w="med" len="med"/>
            <a:tailEnd type="none" w="med" len="med"/>
          </a:ln>
        </p:spPr>
      </p:cxnSp>
      <p:cxnSp>
        <p:nvCxnSpPr>
          <p:cNvPr id="3145837" name="Google Shape;1404;p50"/>
          <p:cNvCxnSpPr>
            <a:cxnSpLocks/>
            <a:stCxn id="1049211" idx="4"/>
            <a:endCxn id="1049217" idx="0"/>
          </p:cNvCxnSpPr>
          <p:nvPr/>
        </p:nvCxnSpPr>
        <p:spPr>
          <a:xfrm>
            <a:off x="5600688" y="2801076"/>
            <a:ext cx="18600" cy="810000"/>
          </a:xfrm>
          <a:prstGeom prst="straightConnector1"/>
          <a:noFill/>
          <a:ln w="9525" cap="flat" cmpd="sng">
            <a:solidFill>
              <a:schemeClr val="accent4"/>
            </a:solidFill>
            <a:prstDash val="solid"/>
            <a:round/>
            <a:headEnd type="none" w="med" len="med"/>
            <a:tailEnd type="none" w="med" len="med"/>
          </a:ln>
        </p:spPr>
      </p:cxnSp>
      <p:cxnSp>
        <p:nvCxnSpPr>
          <p:cNvPr id="3145838" name="Google Shape;1405;p50"/>
          <p:cNvCxnSpPr>
            <a:cxnSpLocks/>
            <a:stCxn id="1049212" idx="4"/>
            <a:endCxn id="1049219" idx="0"/>
          </p:cNvCxnSpPr>
          <p:nvPr/>
        </p:nvCxnSpPr>
        <p:spPr>
          <a:xfrm>
            <a:off x="7658088" y="2801076"/>
            <a:ext cx="0" cy="810000"/>
          </a:xfrm>
          <a:prstGeom prst="straightConnector1"/>
          <a:noFill/>
          <a:ln w="9525" cap="flat" cmpd="sng">
            <a:solidFill>
              <a:schemeClr val="accent4"/>
            </a:solidFill>
            <a:prstDash val="solid"/>
            <a:round/>
            <a:headEnd type="none" w="med" len="med"/>
            <a:tailEnd type="none" w="med" len="med"/>
          </a:ln>
        </p:spPr>
      </p:cxnSp>
      <p:cxnSp>
        <p:nvCxnSpPr>
          <p:cNvPr id="3145839" name="Google Shape;1406;p50"/>
          <p:cNvCxnSpPr>
            <a:cxnSpLocks/>
            <a:stCxn id="1049209" idx="6"/>
            <a:endCxn id="1049210" idx="2"/>
          </p:cNvCxnSpPr>
          <p:nvPr/>
        </p:nvCxnSpPr>
        <p:spPr>
          <a:xfrm>
            <a:off x="1894188" y="2392776"/>
            <a:ext cx="1240800" cy="0"/>
          </a:xfrm>
          <a:prstGeom prst="straightConnector1"/>
          <a:noFill/>
          <a:ln w="9525" cap="flat" cmpd="sng">
            <a:solidFill>
              <a:schemeClr val="accent4"/>
            </a:solidFill>
            <a:prstDash val="solid"/>
            <a:round/>
            <a:headEnd type="none" w="med" len="med"/>
            <a:tailEnd type="none" w="med" len="med"/>
          </a:ln>
        </p:spPr>
      </p:cxnSp>
      <p:cxnSp>
        <p:nvCxnSpPr>
          <p:cNvPr id="3145840" name="Google Shape;1407;p50"/>
          <p:cNvCxnSpPr>
            <a:cxnSpLocks/>
            <a:stCxn id="1049213" idx="3"/>
            <a:endCxn id="1049215" idx="1"/>
          </p:cNvCxnSpPr>
          <p:nvPr/>
        </p:nvCxnSpPr>
        <p:spPr>
          <a:xfrm>
            <a:off x="2251800" y="3874925"/>
            <a:ext cx="525600" cy="0"/>
          </a:xfrm>
          <a:prstGeom prst="straightConnector1"/>
          <a:noFill/>
          <a:ln w="9525" cap="flat" cmpd="sng">
            <a:solidFill>
              <a:schemeClr val="accent4"/>
            </a:solidFill>
            <a:prstDash val="solid"/>
            <a:round/>
            <a:headEnd type="none" w="med" len="med"/>
            <a:tailEnd type="none" w="med" len="med"/>
          </a:ln>
        </p:spPr>
      </p:cxnSp>
      <p:cxnSp>
        <p:nvCxnSpPr>
          <p:cNvPr id="3145841" name="Google Shape;1408;p50"/>
          <p:cNvCxnSpPr>
            <a:cxnSpLocks/>
            <a:stCxn id="1049215" idx="3"/>
            <a:endCxn id="1049217" idx="1"/>
          </p:cNvCxnSpPr>
          <p:nvPr/>
        </p:nvCxnSpPr>
        <p:spPr>
          <a:xfrm>
            <a:off x="4309200" y="3874925"/>
            <a:ext cx="544200" cy="0"/>
          </a:xfrm>
          <a:prstGeom prst="straightConnector1"/>
          <a:noFill/>
          <a:ln w="9525" cap="flat" cmpd="sng">
            <a:solidFill>
              <a:schemeClr val="accent4"/>
            </a:solidFill>
            <a:prstDash val="solid"/>
            <a:round/>
            <a:headEnd type="none" w="med" len="med"/>
            <a:tailEnd type="none" w="med" len="med"/>
          </a:ln>
        </p:spPr>
      </p:cxnSp>
      <p:cxnSp>
        <p:nvCxnSpPr>
          <p:cNvPr id="3145842" name="Google Shape;1409;p50"/>
          <p:cNvCxnSpPr>
            <a:cxnSpLocks/>
            <a:endCxn id="1049211" idx="2"/>
          </p:cNvCxnSpPr>
          <p:nvPr/>
        </p:nvCxnSpPr>
        <p:spPr>
          <a:xfrm>
            <a:off x="3951588" y="2392776"/>
            <a:ext cx="1240800" cy="0"/>
          </a:xfrm>
          <a:prstGeom prst="straightConnector1"/>
          <a:noFill/>
          <a:ln w="9525" cap="flat" cmpd="sng">
            <a:solidFill>
              <a:schemeClr val="accent4"/>
            </a:solidFill>
            <a:prstDash val="solid"/>
            <a:round/>
            <a:headEnd type="none" w="med" len="med"/>
            <a:tailEnd type="none" w="med" len="med"/>
          </a:ln>
        </p:spPr>
      </p:cxnSp>
      <p:cxnSp>
        <p:nvCxnSpPr>
          <p:cNvPr id="3145843" name="Google Shape;1410;p50"/>
          <p:cNvCxnSpPr>
            <a:cxnSpLocks/>
            <a:stCxn id="1049211" idx="6"/>
            <a:endCxn id="1049212" idx="2"/>
          </p:cNvCxnSpPr>
          <p:nvPr/>
        </p:nvCxnSpPr>
        <p:spPr>
          <a:xfrm>
            <a:off x="6008988" y="2392776"/>
            <a:ext cx="1240800" cy="0"/>
          </a:xfrm>
          <a:prstGeom prst="straightConnector1"/>
          <a:noFill/>
          <a:ln w="9525" cap="flat" cmpd="sng">
            <a:solidFill>
              <a:schemeClr val="accent4"/>
            </a:solidFill>
            <a:prstDash val="solid"/>
            <a:round/>
            <a:headEnd type="none" w="med" len="med"/>
            <a:tailEnd type="none" w="med" len="med"/>
          </a:ln>
        </p:spPr>
      </p:cxnSp>
      <p:cxnSp>
        <p:nvCxnSpPr>
          <p:cNvPr id="3145844" name="Google Shape;1411;p50"/>
          <p:cNvCxnSpPr>
            <a:cxnSpLocks/>
            <a:stCxn id="1049217" idx="3"/>
            <a:endCxn id="1049219" idx="1"/>
          </p:cNvCxnSpPr>
          <p:nvPr/>
        </p:nvCxnSpPr>
        <p:spPr>
          <a:xfrm>
            <a:off x="6385300" y="3874925"/>
            <a:ext cx="507000" cy="0"/>
          </a:xfrm>
          <a:prstGeom prst="straightConnector1"/>
          <a:noFill/>
          <a:ln w="9525" cap="flat" cmpd="sng">
            <a:solidFill>
              <a:schemeClr val="accent4"/>
            </a:solidFill>
            <a:prstDash val="solid"/>
            <a:round/>
            <a:headEnd type="none" w="med" len="med"/>
            <a:tailEnd type="none" w="med" len="med"/>
          </a:ln>
        </p:spPr>
      </p:cxnSp>
      <p:sp>
        <p:nvSpPr>
          <p:cNvPr id="1049221" name="Google Shape;1412;p50"/>
          <p:cNvSpPr/>
          <p:nvPr/>
        </p:nvSpPr>
        <p:spPr>
          <a:xfrm>
            <a:off x="7495422" y="2230143"/>
            <a:ext cx="305004" cy="325268"/>
          </a:xfrm>
          <a:custGeom>
            <a:avLst/>
            <a:ahLst/>
            <a:rect l="l" t="t" r="r" b="b"/>
            <a:pathLst>
              <a:path w="8730" h="9310" extrusionOk="0">
                <a:moveTo>
                  <a:pt x="2037" y="5928"/>
                </a:moveTo>
                <a:cubicBezTo>
                  <a:pt x="2237" y="5928"/>
                  <a:pt x="2401" y="6090"/>
                  <a:pt x="2401" y="6291"/>
                </a:cubicBezTo>
                <a:lnTo>
                  <a:pt x="2401" y="6291"/>
                </a:lnTo>
                <a:cubicBezTo>
                  <a:pt x="2401" y="6491"/>
                  <a:pt x="2237" y="6655"/>
                  <a:pt x="2037" y="6655"/>
                </a:cubicBezTo>
                <a:cubicBezTo>
                  <a:pt x="1836" y="6655"/>
                  <a:pt x="1674" y="6491"/>
                  <a:pt x="1674" y="6291"/>
                </a:cubicBezTo>
                <a:lnTo>
                  <a:pt x="1674" y="6291"/>
                </a:lnTo>
                <a:cubicBezTo>
                  <a:pt x="1674" y="6090"/>
                  <a:pt x="1835" y="5928"/>
                  <a:pt x="2037" y="5928"/>
                </a:cubicBezTo>
                <a:close/>
                <a:moveTo>
                  <a:pt x="3037" y="6291"/>
                </a:moveTo>
                <a:lnTo>
                  <a:pt x="3037" y="6291"/>
                </a:lnTo>
                <a:cubicBezTo>
                  <a:pt x="3037" y="6491"/>
                  <a:pt x="3201" y="6655"/>
                  <a:pt x="3400" y="6655"/>
                </a:cubicBezTo>
                <a:cubicBezTo>
                  <a:pt x="3601" y="6655"/>
                  <a:pt x="3764" y="6491"/>
                  <a:pt x="3764" y="6291"/>
                </a:cubicBezTo>
                <a:lnTo>
                  <a:pt x="3764" y="6291"/>
                </a:lnTo>
                <a:cubicBezTo>
                  <a:pt x="3764" y="6090"/>
                  <a:pt x="3601" y="5928"/>
                  <a:pt x="3400" y="5928"/>
                </a:cubicBezTo>
                <a:cubicBezTo>
                  <a:pt x="3198" y="5928"/>
                  <a:pt x="3037" y="6090"/>
                  <a:pt x="3037" y="6291"/>
                </a:cubicBezTo>
                <a:close/>
                <a:moveTo>
                  <a:pt x="4401" y="6291"/>
                </a:moveTo>
                <a:lnTo>
                  <a:pt x="4401" y="6291"/>
                </a:lnTo>
                <a:cubicBezTo>
                  <a:pt x="4401" y="6491"/>
                  <a:pt x="4564" y="6655"/>
                  <a:pt x="4765" y="6655"/>
                </a:cubicBezTo>
                <a:cubicBezTo>
                  <a:pt x="4964" y="6655"/>
                  <a:pt x="5128" y="6491"/>
                  <a:pt x="5128" y="6291"/>
                </a:cubicBezTo>
                <a:lnTo>
                  <a:pt x="5128" y="6291"/>
                </a:lnTo>
                <a:cubicBezTo>
                  <a:pt x="5128" y="6090"/>
                  <a:pt x="4964" y="5928"/>
                  <a:pt x="4765" y="5928"/>
                </a:cubicBezTo>
                <a:cubicBezTo>
                  <a:pt x="4562" y="5928"/>
                  <a:pt x="4401" y="6090"/>
                  <a:pt x="4401" y="6291"/>
                </a:cubicBezTo>
                <a:close/>
                <a:moveTo>
                  <a:pt x="6346" y="8946"/>
                </a:moveTo>
                <a:cubicBezTo>
                  <a:pt x="6346" y="9145"/>
                  <a:pt x="6183" y="9310"/>
                  <a:pt x="5982" y="9310"/>
                </a:cubicBezTo>
                <a:lnTo>
                  <a:pt x="1455" y="9310"/>
                </a:lnTo>
                <a:cubicBezTo>
                  <a:pt x="652" y="9310"/>
                  <a:pt x="1" y="8656"/>
                  <a:pt x="1" y="7855"/>
                </a:cubicBezTo>
                <a:lnTo>
                  <a:pt x="1" y="4873"/>
                </a:lnTo>
                <a:cubicBezTo>
                  <a:pt x="1" y="4072"/>
                  <a:pt x="652" y="3418"/>
                  <a:pt x="1455" y="3418"/>
                </a:cubicBezTo>
                <a:lnTo>
                  <a:pt x="1892" y="3418"/>
                </a:lnTo>
                <a:lnTo>
                  <a:pt x="1892" y="2137"/>
                </a:lnTo>
                <a:cubicBezTo>
                  <a:pt x="1892" y="959"/>
                  <a:pt x="2869" y="0"/>
                  <a:pt x="4074" y="0"/>
                </a:cubicBezTo>
                <a:cubicBezTo>
                  <a:pt x="5277" y="0"/>
                  <a:pt x="6256" y="959"/>
                  <a:pt x="6256" y="2137"/>
                </a:cubicBezTo>
                <a:lnTo>
                  <a:pt x="6256" y="3418"/>
                </a:lnTo>
                <a:lnTo>
                  <a:pt x="6692" y="3418"/>
                </a:lnTo>
                <a:cubicBezTo>
                  <a:pt x="6842" y="3418"/>
                  <a:pt x="6976" y="3434"/>
                  <a:pt x="7093" y="3469"/>
                </a:cubicBezTo>
                <a:cubicBezTo>
                  <a:pt x="7285" y="3523"/>
                  <a:pt x="7399" y="3725"/>
                  <a:pt x="7342" y="3919"/>
                </a:cubicBezTo>
                <a:cubicBezTo>
                  <a:pt x="7288" y="4111"/>
                  <a:pt x="7086" y="4224"/>
                  <a:pt x="6893" y="4168"/>
                </a:cubicBezTo>
                <a:cubicBezTo>
                  <a:pt x="6840" y="4153"/>
                  <a:pt x="6775" y="4146"/>
                  <a:pt x="6693" y="4146"/>
                </a:cubicBezTo>
                <a:lnTo>
                  <a:pt x="1457" y="4146"/>
                </a:lnTo>
                <a:cubicBezTo>
                  <a:pt x="1055" y="4146"/>
                  <a:pt x="730" y="4472"/>
                  <a:pt x="730" y="4873"/>
                </a:cubicBezTo>
                <a:lnTo>
                  <a:pt x="730" y="7855"/>
                </a:lnTo>
                <a:cubicBezTo>
                  <a:pt x="730" y="8256"/>
                  <a:pt x="1055" y="8582"/>
                  <a:pt x="1457" y="8582"/>
                </a:cubicBezTo>
                <a:lnTo>
                  <a:pt x="5984" y="8582"/>
                </a:lnTo>
                <a:cubicBezTo>
                  <a:pt x="6183" y="8582"/>
                  <a:pt x="6346" y="8745"/>
                  <a:pt x="6346" y="8946"/>
                </a:cubicBezTo>
                <a:close/>
                <a:moveTo>
                  <a:pt x="2616" y="3418"/>
                </a:moveTo>
                <a:lnTo>
                  <a:pt x="5525" y="3418"/>
                </a:lnTo>
                <a:lnTo>
                  <a:pt x="5525" y="2137"/>
                </a:lnTo>
                <a:cubicBezTo>
                  <a:pt x="5525" y="1360"/>
                  <a:pt x="4874" y="727"/>
                  <a:pt x="4071" y="727"/>
                </a:cubicBezTo>
                <a:cubicBezTo>
                  <a:pt x="3269" y="727"/>
                  <a:pt x="2616" y="1360"/>
                  <a:pt x="2616" y="2137"/>
                </a:cubicBezTo>
                <a:close/>
                <a:moveTo>
                  <a:pt x="7437" y="8582"/>
                </a:moveTo>
                <a:lnTo>
                  <a:pt x="7437" y="8582"/>
                </a:lnTo>
                <a:cubicBezTo>
                  <a:pt x="7237" y="8582"/>
                  <a:pt x="7073" y="8745"/>
                  <a:pt x="7073" y="8946"/>
                </a:cubicBezTo>
                <a:cubicBezTo>
                  <a:pt x="7073" y="9145"/>
                  <a:pt x="7237" y="9310"/>
                  <a:pt x="7437" y="9310"/>
                </a:cubicBezTo>
                <a:lnTo>
                  <a:pt x="7437" y="9310"/>
                </a:lnTo>
                <a:cubicBezTo>
                  <a:pt x="7637" y="9310"/>
                  <a:pt x="7800" y="9145"/>
                  <a:pt x="7800" y="8946"/>
                </a:cubicBezTo>
                <a:cubicBezTo>
                  <a:pt x="7800" y="8745"/>
                  <a:pt x="7637" y="8582"/>
                  <a:pt x="7437" y="8582"/>
                </a:cubicBezTo>
                <a:close/>
                <a:moveTo>
                  <a:pt x="8730" y="6022"/>
                </a:moveTo>
                <a:cubicBezTo>
                  <a:pt x="8723" y="5317"/>
                  <a:pt x="8147" y="4745"/>
                  <a:pt x="7438" y="4745"/>
                </a:cubicBezTo>
                <a:cubicBezTo>
                  <a:pt x="6725" y="4745"/>
                  <a:pt x="6148" y="5325"/>
                  <a:pt x="6148" y="6037"/>
                </a:cubicBezTo>
                <a:cubicBezTo>
                  <a:pt x="6148" y="6236"/>
                  <a:pt x="6311" y="6400"/>
                  <a:pt x="6512" y="6400"/>
                </a:cubicBezTo>
                <a:cubicBezTo>
                  <a:pt x="6711" y="6400"/>
                  <a:pt x="6875" y="6236"/>
                  <a:pt x="6875" y="6037"/>
                </a:cubicBezTo>
                <a:cubicBezTo>
                  <a:pt x="6875" y="5725"/>
                  <a:pt x="7128" y="5472"/>
                  <a:pt x="7438" y="5472"/>
                </a:cubicBezTo>
                <a:cubicBezTo>
                  <a:pt x="7749" y="5472"/>
                  <a:pt x="8003" y="5725"/>
                  <a:pt x="8003" y="6037"/>
                </a:cubicBezTo>
                <a:lnTo>
                  <a:pt x="8003" y="6045"/>
                </a:lnTo>
                <a:cubicBezTo>
                  <a:pt x="7998" y="6268"/>
                  <a:pt x="7864" y="6467"/>
                  <a:pt x="7659" y="6555"/>
                </a:cubicBezTo>
                <a:cubicBezTo>
                  <a:pt x="7304" y="6706"/>
                  <a:pt x="7073" y="7056"/>
                  <a:pt x="7073" y="7448"/>
                </a:cubicBezTo>
                <a:lnTo>
                  <a:pt x="7073" y="7762"/>
                </a:lnTo>
                <a:cubicBezTo>
                  <a:pt x="7073" y="7963"/>
                  <a:pt x="7237" y="8125"/>
                  <a:pt x="7437" y="8125"/>
                </a:cubicBezTo>
                <a:cubicBezTo>
                  <a:pt x="7637" y="8125"/>
                  <a:pt x="7800" y="7963"/>
                  <a:pt x="7800" y="7762"/>
                </a:cubicBezTo>
                <a:lnTo>
                  <a:pt x="7800" y="7448"/>
                </a:lnTo>
                <a:cubicBezTo>
                  <a:pt x="7800" y="7349"/>
                  <a:pt x="7857" y="7260"/>
                  <a:pt x="7944" y="7224"/>
                </a:cubicBezTo>
                <a:cubicBezTo>
                  <a:pt x="8420" y="7020"/>
                  <a:pt x="8730" y="6553"/>
                  <a:pt x="8730" y="6035"/>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22" name="Google Shape;1413;p50"/>
          <p:cNvSpPr/>
          <p:nvPr/>
        </p:nvSpPr>
        <p:spPr>
          <a:xfrm>
            <a:off x="3379357" y="2251077"/>
            <a:ext cx="327888" cy="283413"/>
          </a:xfrm>
          <a:custGeom>
            <a:avLst/>
            <a:ahLst/>
            <a:rect l="l" t="t" r="r" b="b"/>
            <a:pathLst>
              <a:path w="9385" h="8112" extrusionOk="0">
                <a:moveTo>
                  <a:pt x="9073" y="4372"/>
                </a:moveTo>
                <a:cubicBezTo>
                  <a:pt x="9012" y="4388"/>
                  <a:pt x="7524" y="4764"/>
                  <a:pt x="4782" y="4764"/>
                </a:cubicBezTo>
                <a:cubicBezTo>
                  <a:pt x="2046" y="4764"/>
                  <a:pt x="388" y="4390"/>
                  <a:pt x="320" y="4373"/>
                </a:cubicBezTo>
                <a:cubicBezTo>
                  <a:pt x="123" y="4328"/>
                  <a:pt x="1" y="4133"/>
                  <a:pt x="46" y="3937"/>
                </a:cubicBezTo>
                <a:cubicBezTo>
                  <a:pt x="91" y="3740"/>
                  <a:pt x="286" y="3620"/>
                  <a:pt x="482" y="3665"/>
                </a:cubicBezTo>
                <a:cubicBezTo>
                  <a:pt x="490" y="3666"/>
                  <a:pt x="770" y="3730"/>
                  <a:pt x="1282" y="3803"/>
                </a:cubicBezTo>
                <a:cubicBezTo>
                  <a:pt x="1339" y="3551"/>
                  <a:pt x="1514" y="2801"/>
                  <a:pt x="1786" y="2041"/>
                </a:cubicBezTo>
                <a:cubicBezTo>
                  <a:pt x="1982" y="1491"/>
                  <a:pt x="2192" y="1048"/>
                  <a:pt x="2407" y="726"/>
                </a:cubicBezTo>
                <a:cubicBezTo>
                  <a:pt x="2724" y="243"/>
                  <a:pt x="3079" y="1"/>
                  <a:pt x="3457" y="1"/>
                </a:cubicBezTo>
                <a:cubicBezTo>
                  <a:pt x="3710" y="1"/>
                  <a:pt x="3994" y="101"/>
                  <a:pt x="4321" y="306"/>
                </a:cubicBezTo>
                <a:cubicBezTo>
                  <a:pt x="4557" y="454"/>
                  <a:pt x="4865" y="454"/>
                  <a:pt x="5102" y="307"/>
                </a:cubicBezTo>
                <a:cubicBezTo>
                  <a:pt x="5440" y="101"/>
                  <a:pt x="5716" y="1"/>
                  <a:pt x="5949" y="1"/>
                </a:cubicBezTo>
                <a:cubicBezTo>
                  <a:pt x="6371" y="1"/>
                  <a:pt x="6760" y="305"/>
                  <a:pt x="7107" y="904"/>
                </a:cubicBezTo>
                <a:cubicBezTo>
                  <a:pt x="7332" y="1291"/>
                  <a:pt x="7546" y="1813"/>
                  <a:pt x="7750" y="2454"/>
                </a:cubicBezTo>
                <a:cubicBezTo>
                  <a:pt x="7811" y="2646"/>
                  <a:pt x="7705" y="2852"/>
                  <a:pt x="7513" y="2911"/>
                </a:cubicBezTo>
                <a:cubicBezTo>
                  <a:pt x="7321" y="2971"/>
                  <a:pt x="7115" y="2866"/>
                  <a:pt x="7056" y="2673"/>
                </a:cubicBezTo>
                <a:cubicBezTo>
                  <a:pt x="6571" y="1137"/>
                  <a:pt x="6132" y="728"/>
                  <a:pt x="5949" y="728"/>
                </a:cubicBezTo>
                <a:cubicBezTo>
                  <a:pt x="5934" y="728"/>
                  <a:pt x="5799" y="734"/>
                  <a:pt x="5485" y="927"/>
                </a:cubicBezTo>
                <a:cubicBezTo>
                  <a:pt x="5012" y="1218"/>
                  <a:pt x="4403" y="1217"/>
                  <a:pt x="3934" y="923"/>
                </a:cubicBezTo>
                <a:cubicBezTo>
                  <a:pt x="3665" y="753"/>
                  <a:pt x="3520" y="728"/>
                  <a:pt x="3457" y="728"/>
                </a:cubicBezTo>
                <a:cubicBezTo>
                  <a:pt x="3299" y="728"/>
                  <a:pt x="2913" y="1057"/>
                  <a:pt x="2472" y="2289"/>
                </a:cubicBezTo>
                <a:cubicBezTo>
                  <a:pt x="2235" y="2946"/>
                  <a:pt x="2074" y="3609"/>
                  <a:pt x="2008" y="3896"/>
                </a:cubicBezTo>
                <a:cubicBezTo>
                  <a:pt x="2721" y="3972"/>
                  <a:pt x="3661" y="4038"/>
                  <a:pt x="4785" y="4038"/>
                </a:cubicBezTo>
                <a:cubicBezTo>
                  <a:pt x="7422" y="4038"/>
                  <a:pt x="8880" y="3672"/>
                  <a:pt x="8894" y="3668"/>
                </a:cubicBezTo>
                <a:cubicBezTo>
                  <a:pt x="9088" y="3620"/>
                  <a:pt x="9287" y="3734"/>
                  <a:pt x="9338" y="3929"/>
                </a:cubicBezTo>
                <a:cubicBezTo>
                  <a:pt x="9385" y="4124"/>
                  <a:pt x="9267" y="4322"/>
                  <a:pt x="9073" y="4372"/>
                </a:cubicBezTo>
                <a:close/>
                <a:moveTo>
                  <a:pt x="8254" y="6111"/>
                </a:moveTo>
                <a:lnTo>
                  <a:pt x="8254" y="6312"/>
                </a:lnTo>
                <a:cubicBezTo>
                  <a:pt x="8254" y="7208"/>
                  <a:pt x="7764" y="8111"/>
                  <a:pt x="6672" y="8111"/>
                </a:cubicBezTo>
                <a:cubicBezTo>
                  <a:pt x="6241" y="8111"/>
                  <a:pt x="5886" y="7959"/>
                  <a:pt x="5613" y="7656"/>
                </a:cubicBezTo>
                <a:cubicBezTo>
                  <a:pt x="5395" y="7413"/>
                  <a:pt x="5262" y="7112"/>
                  <a:pt x="5144" y="6844"/>
                </a:cubicBezTo>
                <a:cubicBezTo>
                  <a:pt x="4963" y="6431"/>
                  <a:pt x="4865" y="6264"/>
                  <a:pt x="4710" y="6228"/>
                </a:cubicBezTo>
                <a:cubicBezTo>
                  <a:pt x="4568" y="6264"/>
                  <a:pt x="4475" y="6428"/>
                  <a:pt x="4298" y="6831"/>
                </a:cubicBezTo>
                <a:cubicBezTo>
                  <a:pt x="4179" y="7100"/>
                  <a:pt x="4046" y="7404"/>
                  <a:pt x="3827" y="7650"/>
                </a:cubicBezTo>
                <a:cubicBezTo>
                  <a:pt x="3552" y="7956"/>
                  <a:pt x="3194" y="8111"/>
                  <a:pt x="2760" y="8111"/>
                </a:cubicBezTo>
                <a:cubicBezTo>
                  <a:pt x="2274" y="8111"/>
                  <a:pt x="1841" y="7854"/>
                  <a:pt x="1537" y="7383"/>
                </a:cubicBezTo>
                <a:cubicBezTo>
                  <a:pt x="1301" y="7018"/>
                  <a:pt x="1160" y="6543"/>
                  <a:pt x="1160" y="6111"/>
                </a:cubicBezTo>
                <a:cubicBezTo>
                  <a:pt x="1160" y="5660"/>
                  <a:pt x="1528" y="5294"/>
                  <a:pt x="1979" y="5294"/>
                </a:cubicBezTo>
                <a:cubicBezTo>
                  <a:pt x="2001" y="5294"/>
                  <a:pt x="2024" y="5295"/>
                  <a:pt x="2046" y="5300"/>
                </a:cubicBezTo>
                <a:lnTo>
                  <a:pt x="2213" y="5330"/>
                </a:lnTo>
                <a:cubicBezTo>
                  <a:pt x="2792" y="5438"/>
                  <a:pt x="3383" y="5492"/>
                  <a:pt x="3972" y="5492"/>
                </a:cubicBezTo>
                <a:lnTo>
                  <a:pt x="4634" y="5492"/>
                </a:lnTo>
                <a:lnTo>
                  <a:pt x="4779" y="5492"/>
                </a:lnTo>
                <a:lnTo>
                  <a:pt x="5441" y="5492"/>
                </a:lnTo>
                <a:cubicBezTo>
                  <a:pt x="6030" y="5492"/>
                  <a:pt x="6621" y="5438"/>
                  <a:pt x="7200" y="5330"/>
                </a:cubicBezTo>
                <a:lnTo>
                  <a:pt x="7367" y="5300"/>
                </a:lnTo>
                <a:cubicBezTo>
                  <a:pt x="7389" y="5295"/>
                  <a:pt x="7411" y="5294"/>
                  <a:pt x="7434" y="5294"/>
                </a:cubicBezTo>
                <a:cubicBezTo>
                  <a:pt x="7888" y="5294"/>
                  <a:pt x="8254" y="5660"/>
                  <a:pt x="8254" y="6111"/>
                </a:cubicBezTo>
                <a:close/>
                <a:moveTo>
                  <a:pt x="3783" y="6219"/>
                </a:moveTo>
                <a:cubicBezTo>
                  <a:pt x="3214" y="6209"/>
                  <a:pt x="2643" y="6151"/>
                  <a:pt x="2082" y="6046"/>
                </a:cubicBezTo>
                <a:lnTo>
                  <a:pt x="1960" y="6023"/>
                </a:lnTo>
                <a:cubicBezTo>
                  <a:pt x="1921" y="6031"/>
                  <a:pt x="1890" y="6068"/>
                  <a:pt x="1890" y="6111"/>
                </a:cubicBezTo>
                <a:cubicBezTo>
                  <a:pt x="1890" y="6642"/>
                  <a:pt x="2222" y="7384"/>
                  <a:pt x="2763" y="7384"/>
                </a:cubicBezTo>
                <a:cubicBezTo>
                  <a:pt x="3239" y="7384"/>
                  <a:pt x="3397" y="7079"/>
                  <a:pt x="3633" y="6540"/>
                </a:cubicBezTo>
                <a:cubicBezTo>
                  <a:pt x="3681" y="6434"/>
                  <a:pt x="3728" y="6325"/>
                  <a:pt x="3783" y="6219"/>
                </a:cubicBezTo>
                <a:close/>
                <a:moveTo>
                  <a:pt x="7527" y="6111"/>
                </a:moveTo>
                <a:cubicBezTo>
                  <a:pt x="7527" y="6068"/>
                  <a:pt x="7498" y="6031"/>
                  <a:pt x="7456" y="6023"/>
                </a:cubicBezTo>
                <a:lnTo>
                  <a:pt x="7334" y="6044"/>
                </a:lnTo>
                <a:cubicBezTo>
                  <a:pt x="6781" y="6148"/>
                  <a:pt x="6218" y="6206"/>
                  <a:pt x="5655" y="6217"/>
                </a:cubicBezTo>
                <a:cubicBezTo>
                  <a:pt x="5712" y="6327"/>
                  <a:pt x="5761" y="6439"/>
                  <a:pt x="5811" y="6552"/>
                </a:cubicBezTo>
                <a:cubicBezTo>
                  <a:pt x="6045" y="7083"/>
                  <a:pt x="6199" y="7383"/>
                  <a:pt x="6670" y="7383"/>
                </a:cubicBezTo>
                <a:cubicBezTo>
                  <a:pt x="7463" y="7383"/>
                  <a:pt x="7524" y="6561"/>
                  <a:pt x="7524" y="6309"/>
                </a:cubicBezTo>
                <a:lnTo>
                  <a:pt x="7524" y="6111"/>
                </a:ln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23" name="Google Shape;1414;p50"/>
          <p:cNvSpPr/>
          <p:nvPr/>
        </p:nvSpPr>
        <p:spPr>
          <a:xfrm>
            <a:off x="1323255" y="2230160"/>
            <a:ext cx="325303" cy="325268"/>
          </a:xfrm>
          <a:custGeom>
            <a:avLst/>
            <a:ahLst/>
            <a:rect l="l" t="t" r="r" b="b"/>
            <a:pathLst>
              <a:path w="9311" h="9310" extrusionOk="0">
                <a:moveTo>
                  <a:pt x="2146" y="1800"/>
                </a:moveTo>
                <a:cubicBezTo>
                  <a:pt x="2146" y="2001"/>
                  <a:pt x="1982" y="2163"/>
                  <a:pt x="1783" y="2163"/>
                </a:cubicBezTo>
                <a:cubicBezTo>
                  <a:pt x="1582" y="2163"/>
                  <a:pt x="1419" y="2001"/>
                  <a:pt x="1419" y="1800"/>
                </a:cubicBezTo>
                <a:cubicBezTo>
                  <a:pt x="1419" y="1601"/>
                  <a:pt x="1582" y="1436"/>
                  <a:pt x="1783" y="1436"/>
                </a:cubicBezTo>
                <a:cubicBezTo>
                  <a:pt x="1982" y="1436"/>
                  <a:pt x="2146" y="1599"/>
                  <a:pt x="2146" y="1800"/>
                </a:cubicBezTo>
                <a:close/>
                <a:moveTo>
                  <a:pt x="4874" y="8946"/>
                </a:moveTo>
                <a:cubicBezTo>
                  <a:pt x="4874" y="9146"/>
                  <a:pt x="4709" y="9310"/>
                  <a:pt x="4510" y="9310"/>
                </a:cubicBezTo>
                <a:lnTo>
                  <a:pt x="1455" y="9310"/>
                </a:lnTo>
                <a:cubicBezTo>
                  <a:pt x="653" y="9310"/>
                  <a:pt x="1" y="8657"/>
                  <a:pt x="1" y="7855"/>
                </a:cubicBezTo>
                <a:lnTo>
                  <a:pt x="1" y="7182"/>
                </a:lnTo>
                <a:cubicBezTo>
                  <a:pt x="1" y="6748"/>
                  <a:pt x="191" y="6359"/>
                  <a:pt x="495" y="6091"/>
                </a:cubicBezTo>
                <a:cubicBezTo>
                  <a:pt x="193" y="5825"/>
                  <a:pt x="1" y="5435"/>
                  <a:pt x="1" y="5000"/>
                </a:cubicBezTo>
                <a:lnTo>
                  <a:pt x="1" y="4309"/>
                </a:lnTo>
                <a:cubicBezTo>
                  <a:pt x="1" y="3876"/>
                  <a:pt x="191" y="3486"/>
                  <a:pt x="495" y="3218"/>
                </a:cubicBezTo>
                <a:cubicBezTo>
                  <a:pt x="193" y="2952"/>
                  <a:pt x="1" y="2562"/>
                  <a:pt x="1" y="2127"/>
                </a:cubicBezTo>
                <a:lnTo>
                  <a:pt x="1" y="1455"/>
                </a:lnTo>
                <a:cubicBezTo>
                  <a:pt x="1" y="654"/>
                  <a:pt x="653" y="0"/>
                  <a:pt x="1455" y="0"/>
                </a:cubicBezTo>
                <a:lnTo>
                  <a:pt x="7128" y="0"/>
                </a:lnTo>
                <a:cubicBezTo>
                  <a:pt x="7930" y="0"/>
                  <a:pt x="8583" y="654"/>
                  <a:pt x="8583" y="1455"/>
                </a:cubicBezTo>
                <a:lnTo>
                  <a:pt x="8583" y="2491"/>
                </a:lnTo>
                <a:cubicBezTo>
                  <a:pt x="8583" y="2824"/>
                  <a:pt x="8433" y="3122"/>
                  <a:pt x="8196" y="3323"/>
                </a:cubicBezTo>
                <a:cubicBezTo>
                  <a:pt x="8280" y="3413"/>
                  <a:pt x="8355" y="3516"/>
                  <a:pt x="8414" y="3630"/>
                </a:cubicBezTo>
                <a:cubicBezTo>
                  <a:pt x="8510" y="3807"/>
                  <a:pt x="8440" y="4028"/>
                  <a:pt x="8264" y="4120"/>
                </a:cubicBezTo>
                <a:cubicBezTo>
                  <a:pt x="8086" y="4214"/>
                  <a:pt x="7866" y="4146"/>
                  <a:pt x="7773" y="3969"/>
                </a:cubicBezTo>
                <a:cubicBezTo>
                  <a:pt x="7646" y="3730"/>
                  <a:pt x="7400" y="3582"/>
                  <a:pt x="7130" y="3582"/>
                </a:cubicBezTo>
                <a:lnTo>
                  <a:pt x="3511" y="3582"/>
                </a:lnTo>
                <a:lnTo>
                  <a:pt x="3511" y="4818"/>
                </a:lnTo>
                <a:cubicBezTo>
                  <a:pt x="3511" y="5019"/>
                  <a:pt x="3348" y="5182"/>
                  <a:pt x="3147" y="5182"/>
                </a:cubicBezTo>
                <a:cubicBezTo>
                  <a:pt x="2948" y="5182"/>
                  <a:pt x="2784" y="5019"/>
                  <a:pt x="2784" y="4818"/>
                </a:cubicBezTo>
                <a:lnTo>
                  <a:pt x="2784" y="3582"/>
                </a:lnTo>
                <a:lnTo>
                  <a:pt x="1457" y="3582"/>
                </a:lnTo>
                <a:cubicBezTo>
                  <a:pt x="1055" y="3582"/>
                  <a:pt x="730" y="3908"/>
                  <a:pt x="730" y="4309"/>
                </a:cubicBezTo>
                <a:lnTo>
                  <a:pt x="730" y="5000"/>
                </a:lnTo>
                <a:cubicBezTo>
                  <a:pt x="730" y="5401"/>
                  <a:pt x="1055" y="5727"/>
                  <a:pt x="1457" y="5727"/>
                </a:cubicBezTo>
                <a:lnTo>
                  <a:pt x="2330" y="5727"/>
                </a:lnTo>
                <a:lnTo>
                  <a:pt x="3857" y="5727"/>
                </a:lnTo>
                <a:cubicBezTo>
                  <a:pt x="4056" y="5727"/>
                  <a:pt x="4221" y="5892"/>
                  <a:pt x="4221" y="6091"/>
                </a:cubicBezTo>
                <a:cubicBezTo>
                  <a:pt x="4221" y="6292"/>
                  <a:pt x="4056" y="6455"/>
                  <a:pt x="3857" y="6455"/>
                </a:cubicBezTo>
                <a:lnTo>
                  <a:pt x="3511" y="6455"/>
                </a:lnTo>
                <a:lnTo>
                  <a:pt x="3511" y="7673"/>
                </a:lnTo>
                <a:cubicBezTo>
                  <a:pt x="3511" y="7873"/>
                  <a:pt x="3348" y="8037"/>
                  <a:pt x="3147" y="8037"/>
                </a:cubicBezTo>
                <a:cubicBezTo>
                  <a:pt x="2948" y="8037"/>
                  <a:pt x="2784" y="7873"/>
                  <a:pt x="2784" y="7673"/>
                </a:cubicBezTo>
                <a:lnTo>
                  <a:pt x="2784" y="6455"/>
                </a:lnTo>
                <a:lnTo>
                  <a:pt x="2330" y="6455"/>
                </a:lnTo>
                <a:lnTo>
                  <a:pt x="1457" y="6455"/>
                </a:lnTo>
                <a:cubicBezTo>
                  <a:pt x="1055" y="6455"/>
                  <a:pt x="730" y="6780"/>
                  <a:pt x="730" y="7182"/>
                </a:cubicBezTo>
                <a:lnTo>
                  <a:pt x="730" y="7855"/>
                </a:lnTo>
                <a:cubicBezTo>
                  <a:pt x="730" y="8257"/>
                  <a:pt x="1055" y="8583"/>
                  <a:pt x="1457" y="8583"/>
                </a:cubicBezTo>
                <a:lnTo>
                  <a:pt x="4512" y="8583"/>
                </a:lnTo>
                <a:cubicBezTo>
                  <a:pt x="4711" y="8583"/>
                  <a:pt x="4874" y="8744"/>
                  <a:pt x="4874" y="8946"/>
                </a:cubicBezTo>
                <a:close/>
                <a:moveTo>
                  <a:pt x="1455" y="2854"/>
                </a:moveTo>
                <a:lnTo>
                  <a:pt x="7128" y="2854"/>
                </a:lnTo>
                <a:lnTo>
                  <a:pt x="7492" y="2854"/>
                </a:lnTo>
                <a:cubicBezTo>
                  <a:pt x="7691" y="2854"/>
                  <a:pt x="7856" y="2691"/>
                  <a:pt x="7856" y="2491"/>
                </a:cubicBezTo>
                <a:lnTo>
                  <a:pt x="7856" y="1455"/>
                </a:lnTo>
                <a:cubicBezTo>
                  <a:pt x="7856" y="1054"/>
                  <a:pt x="7530" y="728"/>
                  <a:pt x="7128" y="728"/>
                </a:cubicBezTo>
                <a:lnTo>
                  <a:pt x="3509" y="728"/>
                </a:lnTo>
                <a:lnTo>
                  <a:pt x="3509" y="1945"/>
                </a:lnTo>
                <a:cubicBezTo>
                  <a:pt x="3509" y="2146"/>
                  <a:pt x="3346" y="2309"/>
                  <a:pt x="3146" y="2309"/>
                </a:cubicBezTo>
                <a:cubicBezTo>
                  <a:pt x="2946" y="2309"/>
                  <a:pt x="2782" y="2146"/>
                  <a:pt x="2782" y="1945"/>
                </a:cubicBezTo>
                <a:lnTo>
                  <a:pt x="2782" y="728"/>
                </a:lnTo>
                <a:lnTo>
                  <a:pt x="1455" y="728"/>
                </a:lnTo>
                <a:cubicBezTo>
                  <a:pt x="1053" y="728"/>
                  <a:pt x="728" y="1054"/>
                  <a:pt x="728" y="1455"/>
                </a:cubicBezTo>
                <a:lnTo>
                  <a:pt x="728" y="2127"/>
                </a:lnTo>
                <a:cubicBezTo>
                  <a:pt x="728" y="2527"/>
                  <a:pt x="1055" y="2854"/>
                  <a:pt x="1455" y="2854"/>
                </a:cubicBezTo>
                <a:close/>
                <a:moveTo>
                  <a:pt x="1419" y="7528"/>
                </a:moveTo>
                <a:cubicBezTo>
                  <a:pt x="1419" y="7727"/>
                  <a:pt x="1582" y="7892"/>
                  <a:pt x="1783" y="7892"/>
                </a:cubicBezTo>
                <a:cubicBezTo>
                  <a:pt x="1982" y="7892"/>
                  <a:pt x="2146" y="7727"/>
                  <a:pt x="2146" y="7528"/>
                </a:cubicBezTo>
                <a:cubicBezTo>
                  <a:pt x="2146" y="7327"/>
                  <a:pt x="1982" y="7164"/>
                  <a:pt x="1783" y="7164"/>
                </a:cubicBezTo>
                <a:cubicBezTo>
                  <a:pt x="1582" y="7164"/>
                  <a:pt x="1419" y="7326"/>
                  <a:pt x="1419" y="7528"/>
                </a:cubicBezTo>
                <a:close/>
                <a:moveTo>
                  <a:pt x="1419" y="4655"/>
                </a:moveTo>
                <a:cubicBezTo>
                  <a:pt x="1419" y="4854"/>
                  <a:pt x="1582" y="5019"/>
                  <a:pt x="1783" y="5019"/>
                </a:cubicBezTo>
                <a:cubicBezTo>
                  <a:pt x="1982" y="5019"/>
                  <a:pt x="2146" y="4854"/>
                  <a:pt x="2146" y="4655"/>
                </a:cubicBezTo>
                <a:cubicBezTo>
                  <a:pt x="2146" y="4454"/>
                  <a:pt x="1982" y="4292"/>
                  <a:pt x="1783" y="4292"/>
                </a:cubicBezTo>
                <a:cubicBezTo>
                  <a:pt x="1582" y="4292"/>
                  <a:pt x="1419" y="4453"/>
                  <a:pt x="1419" y="4655"/>
                </a:cubicBezTo>
                <a:close/>
                <a:moveTo>
                  <a:pt x="9310" y="5596"/>
                </a:moveTo>
                <a:lnTo>
                  <a:pt x="9310" y="6983"/>
                </a:lnTo>
                <a:cubicBezTo>
                  <a:pt x="9310" y="7551"/>
                  <a:pt x="9085" y="8132"/>
                  <a:pt x="8694" y="8575"/>
                </a:cubicBezTo>
                <a:cubicBezTo>
                  <a:pt x="8275" y="9048"/>
                  <a:pt x="7728" y="9310"/>
                  <a:pt x="7152" y="9310"/>
                </a:cubicBezTo>
                <a:lnTo>
                  <a:pt x="7102" y="9310"/>
                </a:lnTo>
                <a:cubicBezTo>
                  <a:pt x="6526" y="9310"/>
                  <a:pt x="5979" y="9050"/>
                  <a:pt x="5560" y="8575"/>
                </a:cubicBezTo>
                <a:cubicBezTo>
                  <a:pt x="5168" y="8132"/>
                  <a:pt x="4944" y="7551"/>
                  <a:pt x="4944" y="6983"/>
                </a:cubicBezTo>
                <a:lnTo>
                  <a:pt x="4944" y="5596"/>
                </a:lnTo>
                <a:cubicBezTo>
                  <a:pt x="4944" y="5452"/>
                  <a:pt x="5028" y="5324"/>
                  <a:pt x="5159" y="5263"/>
                </a:cubicBezTo>
                <a:lnTo>
                  <a:pt x="6947" y="4466"/>
                </a:lnTo>
                <a:cubicBezTo>
                  <a:pt x="7005" y="4438"/>
                  <a:pt x="7067" y="4430"/>
                  <a:pt x="7128" y="4434"/>
                </a:cubicBezTo>
                <a:cubicBezTo>
                  <a:pt x="7188" y="4430"/>
                  <a:pt x="7249" y="4438"/>
                  <a:pt x="7310" y="4466"/>
                </a:cubicBezTo>
                <a:lnTo>
                  <a:pt x="9097" y="5263"/>
                </a:lnTo>
                <a:cubicBezTo>
                  <a:pt x="9226" y="5324"/>
                  <a:pt x="9310" y="5454"/>
                  <a:pt x="9310" y="5596"/>
                </a:cubicBezTo>
                <a:close/>
                <a:moveTo>
                  <a:pt x="8583" y="5833"/>
                </a:moveTo>
                <a:lnTo>
                  <a:pt x="7126" y="5182"/>
                </a:lnTo>
                <a:lnTo>
                  <a:pt x="5669" y="5833"/>
                </a:lnTo>
                <a:lnTo>
                  <a:pt x="5669" y="6983"/>
                </a:lnTo>
                <a:cubicBezTo>
                  <a:pt x="5669" y="7736"/>
                  <a:pt x="6282" y="8583"/>
                  <a:pt x="7101" y="8583"/>
                </a:cubicBezTo>
                <a:lnTo>
                  <a:pt x="7150" y="8583"/>
                </a:lnTo>
                <a:cubicBezTo>
                  <a:pt x="7969" y="8583"/>
                  <a:pt x="8580" y="7739"/>
                  <a:pt x="8580" y="6983"/>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24" name="Google Shape;1415;p50"/>
          <p:cNvSpPr/>
          <p:nvPr/>
        </p:nvSpPr>
        <p:spPr>
          <a:xfrm>
            <a:off x="5438037" y="2230156"/>
            <a:ext cx="325338" cy="325268"/>
          </a:xfrm>
          <a:custGeom>
            <a:avLst/>
            <a:ahLst/>
            <a:rect l="l" t="t" r="r" b="b"/>
            <a:pathLst>
              <a:path w="9312" h="9310" extrusionOk="0">
                <a:moveTo>
                  <a:pt x="8219" y="727"/>
                </a:moveTo>
                <a:lnTo>
                  <a:pt x="3867" y="727"/>
                </a:lnTo>
                <a:cubicBezTo>
                  <a:pt x="3716" y="304"/>
                  <a:pt x="3313" y="0"/>
                  <a:pt x="2837" y="0"/>
                </a:cubicBezTo>
                <a:cubicBezTo>
                  <a:pt x="2363" y="0"/>
                  <a:pt x="1960" y="304"/>
                  <a:pt x="1809" y="727"/>
                </a:cubicBezTo>
                <a:lnTo>
                  <a:pt x="1092" y="727"/>
                </a:lnTo>
                <a:cubicBezTo>
                  <a:pt x="491" y="727"/>
                  <a:pt x="1" y="1216"/>
                  <a:pt x="1" y="1818"/>
                </a:cubicBezTo>
                <a:lnTo>
                  <a:pt x="1" y="7855"/>
                </a:lnTo>
                <a:cubicBezTo>
                  <a:pt x="1" y="8656"/>
                  <a:pt x="654" y="9310"/>
                  <a:pt x="1456" y="9310"/>
                </a:cubicBezTo>
                <a:lnTo>
                  <a:pt x="7856" y="9310"/>
                </a:lnTo>
                <a:cubicBezTo>
                  <a:pt x="8659" y="9310"/>
                  <a:pt x="9310" y="8656"/>
                  <a:pt x="9310" y="7855"/>
                </a:cubicBezTo>
                <a:cubicBezTo>
                  <a:pt x="9310" y="7654"/>
                  <a:pt x="9148" y="7491"/>
                  <a:pt x="8947" y="7491"/>
                </a:cubicBezTo>
                <a:cubicBezTo>
                  <a:pt x="8747" y="7491"/>
                  <a:pt x="8583" y="7654"/>
                  <a:pt x="8583" y="7855"/>
                </a:cubicBezTo>
                <a:cubicBezTo>
                  <a:pt x="8583" y="8256"/>
                  <a:pt x="8259" y="8582"/>
                  <a:pt x="7856" y="8582"/>
                </a:cubicBezTo>
                <a:lnTo>
                  <a:pt x="1456" y="8582"/>
                </a:lnTo>
                <a:cubicBezTo>
                  <a:pt x="1054" y="8582"/>
                  <a:pt x="728" y="8256"/>
                  <a:pt x="728" y="7855"/>
                </a:cubicBezTo>
                <a:lnTo>
                  <a:pt x="728" y="2927"/>
                </a:lnTo>
                <a:lnTo>
                  <a:pt x="1237" y="2927"/>
                </a:lnTo>
                <a:cubicBezTo>
                  <a:pt x="1438" y="2927"/>
                  <a:pt x="1601" y="2764"/>
                  <a:pt x="1601" y="2563"/>
                </a:cubicBezTo>
                <a:cubicBezTo>
                  <a:pt x="1601" y="2364"/>
                  <a:pt x="1438" y="2199"/>
                  <a:pt x="1237" y="2199"/>
                </a:cubicBezTo>
                <a:lnTo>
                  <a:pt x="728" y="2199"/>
                </a:lnTo>
                <a:lnTo>
                  <a:pt x="728" y="1818"/>
                </a:lnTo>
                <a:cubicBezTo>
                  <a:pt x="728" y="1618"/>
                  <a:pt x="893" y="1455"/>
                  <a:pt x="1092" y="1455"/>
                </a:cubicBezTo>
                <a:lnTo>
                  <a:pt x="1819" y="1455"/>
                </a:lnTo>
                <a:cubicBezTo>
                  <a:pt x="1877" y="1620"/>
                  <a:pt x="1979" y="1842"/>
                  <a:pt x="2160" y="2151"/>
                </a:cubicBezTo>
                <a:cubicBezTo>
                  <a:pt x="2282" y="2362"/>
                  <a:pt x="2404" y="2549"/>
                  <a:pt x="2474" y="2656"/>
                </a:cubicBezTo>
                <a:lnTo>
                  <a:pt x="2474" y="6028"/>
                </a:lnTo>
                <a:cubicBezTo>
                  <a:pt x="2474" y="7065"/>
                  <a:pt x="3317" y="7909"/>
                  <a:pt x="4356" y="7909"/>
                </a:cubicBezTo>
                <a:cubicBezTo>
                  <a:pt x="5395" y="7909"/>
                  <a:pt x="6238" y="7065"/>
                  <a:pt x="6238" y="6028"/>
                </a:cubicBezTo>
                <a:cubicBezTo>
                  <a:pt x="6238" y="5440"/>
                  <a:pt x="5918" y="4802"/>
                  <a:pt x="5358" y="4278"/>
                </a:cubicBezTo>
                <a:cubicBezTo>
                  <a:pt x="5252" y="4178"/>
                  <a:pt x="5098" y="4153"/>
                  <a:pt x="4966" y="4210"/>
                </a:cubicBezTo>
                <a:cubicBezTo>
                  <a:pt x="4833" y="4268"/>
                  <a:pt x="4747" y="4399"/>
                  <a:pt x="4747" y="4544"/>
                </a:cubicBezTo>
                <a:lnTo>
                  <a:pt x="4747" y="5509"/>
                </a:lnTo>
                <a:cubicBezTo>
                  <a:pt x="4747" y="5709"/>
                  <a:pt x="4909" y="5872"/>
                  <a:pt x="5110" y="5872"/>
                </a:cubicBezTo>
                <a:cubicBezTo>
                  <a:pt x="5258" y="5872"/>
                  <a:pt x="5387" y="5782"/>
                  <a:pt x="5444" y="5653"/>
                </a:cubicBezTo>
                <a:cubicBezTo>
                  <a:pt x="5488" y="5781"/>
                  <a:pt x="5511" y="5907"/>
                  <a:pt x="5511" y="6028"/>
                </a:cubicBezTo>
                <a:cubicBezTo>
                  <a:pt x="5511" y="6664"/>
                  <a:pt x="4993" y="7181"/>
                  <a:pt x="4356" y="7181"/>
                </a:cubicBezTo>
                <a:cubicBezTo>
                  <a:pt x="3720" y="7181"/>
                  <a:pt x="3201" y="6664"/>
                  <a:pt x="3201" y="6028"/>
                </a:cubicBezTo>
                <a:lnTo>
                  <a:pt x="3201" y="2658"/>
                </a:lnTo>
                <a:cubicBezTo>
                  <a:pt x="3274" y="2553"/>
                  <a:pt x="3395" y="2370"/>
                  <a:pt x="3517" y="2162"/>
                </a:cubicBezTo>
                <a:cubicBezTo>
                  <a:pt x="3700" y="1849"/>
                  <a:pt x="3802" y="1622"/>
                  <a:pt x="3860" y="1455"/>
                </a:cubicBezTo>
                <a:lnTo>
                  <a:pt x="5719" y="1455"/>
                </a:lnTo>
                <a:cubicBezTo>
                  <a:pt x="5680" y="1570"/>
                  <a:pt x="5658" y="1690"/>
                  <a:pt x="5658" y="1818"/>
                </a:cubicBezTo>
                <a:cubicBezTo>
                  <a:pt x="5658" y="1952"/>
                  <a:pt x="5681" y="2082"/>
                  <a:pt x="5726" y="2199"/>
                </a:cubicBezTo>
                <a:lnTo>
                  <a:pt x="4422" y="2199"/>
                </a:lnTo>
                <a:cubicBezTo>
                  <a:pt x="4221" y="2199"/>
                  <a:pt x="4058" y="2364"/>
                  <a:pt x="4058" y="2563"/>
                </a:cubicBezTo>
                <a:cubicBezTo>
                  <a:pt x="4058" y="2764"/>
                  <a:pt x="4221" y="2927"/>
                  <a:pt x="4422" y="2927"/>
                </a:cubicBezTo>
                <a:lnTo>
                  <a:pt x="8585" y="2927"/>
                </a:lnTo>
                <a:lnTo>
                  <a:pt x="8585" y="6037"/>
                </a:lnTo>
                <a:cubicBezTo>
                  <a:pt x="8585" y="6236"/>
                  <a:pt x="8749" y="6400"/>
                  <a:pt x="8948" y="6400"/>
                </a:cubicBezTo>
                <a:cubicBezTo>
                  <a:pt x="9149" y="6400"/>
                  <a:pt x="9312" y="6236"/>
                  <a:pt x="9312" y="6037"/>
                </a:cubicBezTo>
                <a:lnTo>
                  <a:pt x="9312" y="1818"/>
                </a:lnTo>
                <a:cubicBezTo>
                  <a:pt x="9310" y="1216"/>
                  <a:pt x="8822" y="727"/>
                  <a:pt x="8219" y="727"/>
                </a:cubicBezTo>
                <a:close/>
                <a:moveTo>
                  <a:pt x="8202" y="1455"/>
                </a:moveTo>
                <a:cubicBezTo>
                  <a:pt x="8401" y="1455"/>
                  <a:pt x="8566" y="1618"/>
                  <a:pt x="8566" y="1818"/>
                </a:cubicBezTo>
                <a:cubicBezTo>
                  <a:pt x="8566" y="2018"/>
                  <a:pt x="8401" y="2182"/>
                  <a:pt x="8202" y="2182"/>
                </a:cubicBezTo>
                <a:cubicBezTo>
                  <a:pt x="8001" y="2182"/>
                  <a:pt x="7838" y="2018"/>
                  <a:pt x="7838" y="1818"/>
                </a:cubicBezTo>
                <a:cubicBezTo>
                  <a:pt x="7838" y="1618"/>
                  <a:pt x="8001" y="1455"/>
                  <a:pt x="8202" y="1455"/>
                </a:cubicBezTo>
                <a:close/>
                <a:moveTo>
                  <a:pt x="2891" y="1791"/>
                </a:moveTo>
                <a:cubicBezTo>
                  <a:pt x="2874" y="1820"/>
                  <a:pt x="2858" y="1847"/>
                  <a:pt x="2842" y="1875"/>
                </a:cubicBezTo>
                <a:cubicBezTo>
                  <a:pt x="2826" y="1847"/>
                  <a:pt x="2810" y="1821"/>
                  <a:pt x="2794" y="1792"/>
                </a:cubicBezTo>
                <a:cubicBezTo>
                  <a:pt x="2483" y="1258"/>
                  <a:pt x="2475" y="1097"/>
                  <a:pt x="2475" y="1091"/>
                </a:cubicBezTo>
                <a:cubicBezTo>
                  <a:pt x="2475" y="890"/>
                  <a:pt x="2640" y="727"/>
                  <a:pt x="2839" y="727"/>
                </a:cubicBezTo>
                <a:cubicBezTo>
                  <a:pt x="3040" y="727"/>
                  <a:pt x="3203" y="890"/>
                  <a:pt x="3203" y="1091"/>
                </a:cubicBezTo>
                <a:cubicBezTo>
                  <a:pt x="3201" y="1098"/>
                  <a:pt x="3198" y="1266"/>
                  <a:pt x="2891" y="1791"/>
                </a:cubicBezTo>
                <a:close/>
                <a:moveTo>
                  <a:pt x="7111" y="1818"/>
                </a:moveTo>
                <a:cubicBezTo>
                  <a:pt x="7111" y="2018"/>
                  <a:pt x="6947" y="2182"/>
                  <a:pt x="6747" y="2182"/>
                </a:cubicBezTo>
                <a:cubicBezTo>
                  <a:pt x="6547" y="2182"/>
                  <a:pt x="6384" y="2018"/>
                  <a:pt x="6384" y="1818"/>
                </a:cubicBezTo>
                <a:cubicBezTo>
                  <a:pt x="6384" y="1618"/>
                  <a:pt x="6547" y="1455"/>
                  <a:pt x="6747" y="1455"/>
                </a:cubicBezTo>
                <a:cubicBezTo>
                  <a:pt x="6947" y="1455"/>
                  <a:pt x="7111" y="1618"/>
                  <a:pt x="7111" y="1818"/>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274" name="Shape 1419"/>
        <p:cNvGrpSpPr/>
        <p:nvPr/>
      </p:nvGrpSpPr>
      <p:grpSpPr>
        <a:xfrm>
          <a:off x="0" y="0"/>
          <a:ext cx="0" cy="0"/>
          <a:chOff x="0" y="0"/>
          <a:chExt cx="0" cy="0"/>
        </a:xfrm>
      </p:grpSpPr>
      <p:sp>
        <p:nvSpPr>
          <p:cNvPr id="1049244" name="Google Shape;1420;p51"/>
          <p:cNvSpPr/>
          <p:nvPr/>
        </p:nvSpPr>
        <p:spPr>
          <a:xfrm>
            <a:off x="1105113" y="1729800"/>
            <a:ext cx="1683900" cy="1683900"/>
          </a:xfrm>
          <a:prstGeom prst="ellipse"/>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45" name="Google Shape;1421;p51"/>
          <p:cNvSpPr txBox="1">
            <a:spLocks noGrp="1"/>
          </p:cNvSpPr>
          <p:nvPr>
            <p:ph type="title"/>
          </p:nvPr>
        </p:nvSpPr>
        <p:spPr>
          <a:xfrm>
            <a:off x="3221500" y="1872900"/>
            <a:ext cx="5268900" cy="841800"/>
          </a:xfrm>
          <a:prstGeom prst="rect"/>
        </p:spPr>
        <p:txBody>
          <a:bodyPr anchor="ctr" anchorCtr="0" bIns="91425" lIns="91425" rIns="91425" spcFirstLastPara="1" tIns="91425" wrap="square">
            <a:noAutofit/>
          </a:bodyPr>
          <a:p>
            <a:pPr algn="l" indent="0" lvl="0" marL="0" rtl="0">
              <a:spcBef>
                <a:spcPts val="0"/>
              </a:spcBef>
              <a:spcAft>
                <a:spcPts val="0"/>
              </a:spcAft>
              <a:buNone/>
            </a:pPr>
            <a:r>
              <a:rPr lang="en">
                <a:solidFill>
                  <a:schemeClr val="accent4"/>
                </a:solidFill>
              </a:rPr>
              <a:t>INTERNET </a:t>
            </a:r>
            <a:r>
              <a:rPr lang="en"/>
              <a:t>HISTORY</a:t>
            </a:r>
            <a:endParaRPr>
              <a:solidFill>
                <a:schemeClr val="accent4"/>
              </a:solidFill>
            </a:endParaRPr>
          </a:p>
        </p:txBody>
      </p:sp>
      <p:sp>
        <p:nvSpPr>
          <p:cNvPr id="1049246" name="Google Shape;1422;p51"/>
          <p:cNvSpPr txBox="1">
            <a:spLocks noGrp="1"/>
          </p:cNvSpPr>
          <p:nvPr>
            <p:ph type="title" idx="2"/>
          </p:nvPr>
        </p:nvSpPr>
        <p:spPr>
          <a:xfrm>
            <a:off x="1172013" y="1921500"/>
            <a:ext cx="1550100" cy="1300500"/>
          </a:xfrm>
          <a:prstGeom prst="rect"/>
        </p:spPr>
        <p:txBody>
          <a:bodyPr anchor="ctr" anchorCtr="0" bIns="91425" lIns="91425" rIns="91425" spcFirstLastPara="1" tIns="91425" wrap="square">
            <a:noAutofit/>
          </a:bodyPr>
          <a:p>
            <a:pPr algn="ctr" indent="0" lvl="0" marL="0" rtl="0">
              <a:spcBef>
                <a:spcPts val="0"/>
              </a:spcBef>
              <a:spcAft>
                <a:spcPts val="0"/>
              </a:spcAft>
              <a:buNone/>
            </a:pPr>
            <a:r>
              <a:rPr lang="en"/>
              <a:t>02</a:t>
            </a:r>
          </a:p>
        </p:txBody>
      </p:sp>
      <p:sp>
        <p:nvSpPr>
          <p:cNvPr id="1049247" name="Google Shape;1423;p51"/>
          <p:cNvSpPr txBox="1">
            <a:spLocks noGrp="1"/>
          </p:cNvSpPr>
          <p:nvPr>
            <p:ph type="subTitle" idx="1"/>
          </p:nvPr>
        </p:nvSpPr>
        <p:spPr>
          <a:xfrm rot="462">
            <a:off x="3221487" y="2639862"/>
            <a:ext cx="2233200" cy="630600"/>
          </a:xfrm>
          <a:prstGeom prst="rect"/>
        </p:spPr>
        <p:txBody>
          <a:bodyPr anchor="t" anchorCtr="0" bIns="91425" lIns="91425" rIns="91425" spcFirstLastPara="1" tIns="91425" wrap="square">
            <a:noAutofit/>
          </a:bodyPr>
          <a:p>
            <a:pPr algn="l" indent="0" lvl="0" marL="0" rtl="0">
              <a:spcBef>
                <a:spcPts val="0"/>
              </a:spcBef>
              <a:spcAft>
                <a:spcPts val="1600"/>
              </a:spcAft>
              <a:buNone/>
            </a:pPr>
            <a:r>
              <a:rPr lang="en"/>
              <a:t>You can enter a subtitle here if you need it</a:t>
            </a:r>
          </a:p>
        </p:txBody>
      </p:sp>
      <p:cxnSp>
        <p:nvCxnSpPr>
          <p:cNvPr id="3145850" name="Google Shape;1424;p51"/>
          <p:cNvCxnSpPr>
            <a:cxnSpLocks/>
            <a:endCxn id="1049245" idx="1"/>
          </p:cNvCxnSpPr>
          <p:nvPr/>
        </p:nvCxnSpPr>
        <p:spPr>
          <a:xfrm rot="10800000" flipH="1">
            <a:off x="2788900" y="2293800"/>
            <a:ext cx="432600" cy="278100"/>
          </a:xfrm>
          <a:prstGeom prst="bentConnector3">
            <a:avLst>
              <a:gd name="adj1" fmla="val 50000"/>
            </a:avLst>
          </a:prstGeom>
          <a:noFill/>
          <a:ln w="9525" cap="rnd" cmpd="sng">
            <a:solidFill>
              <a:schemeClr val="accent4"/>
            </a:solidFill>
            <a:prstDash val="solid"/>
            <a:round/>
            <a:headEnd type="none" w="med" len="med"/>
            <a:tailEnd type="none" w="med" len="med"/>
          </a:ln>
        </p:spPr>
      </p:cxnSp>
      <p:cxnSp>
        <p:nvCxnSpPr>
          <p:cNvPr id="3145851" name="Google Shape;1425;p51"/>
          <p:cNvCxnSpPr>
            <a:cxnSpLocks/>
            <a:stCxn id="1049244" idx="6"/>
            <a:endCxn id="1049247" idx="1"/>
          </p:cNvCxnSpPr>
          <p:nvPr/>
        </p:nvCxnSpPr>
        <p:spPr>
          <a:xfrm>
            <a:off x="2789013" y="2571750"/>
            <a:ext cx="432600" cy="383400"/>
          </a:xfrm>
          <a:prstGeom prst="bentConnector3">
            <a:avLst>
              <a:gd name="adj1" fmla="val 49985"/>
            </a:avLst>
          </a:prstGeom>
          <a:noFill/>
          <a:ln w="9525" cap="rnd" cmpd="sng">
            <a:solidFill>
              <a:schemeClr val="accent4"/>
            </a:solidFill>
            <a:prstDash val="solid"/>
            <a:round/>
            <a:headEnd type="none" w="med" len="med"/>
            <a:tailEnd type="none" w="med" len="med"/>
          </a:ln>
        </p:spPr>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xmlns:r="http://schemas.openxmlformats.org/officeDocument/2006/relationships" r:embed="rId1">
            <a:alphaModFix/>
          </a:blip>
          <a:stretch>
            <a:fillRect/>
          </a:stretch>
        </a:blipFill>
        <a:effectLst/>
      </p:bgPr>
    </p:bg>
    <p:spTree>
      <p:nvGrpSpPr>
        <p:cNvPr id="285" name="Shape 1429"/>
        <p:cNvGrpSpPr/>
        <p:nvPr/>
      </p:nvGrpSpPr>
      <p:grpSpPr>
        <a:xfrm>
          <a:off x="0" y="0"/>
          <a:ext cx="0" cy="0"/>
          <a:chOff x="0" y="0"/>
          <a:chExt cx="0" cy="0"/>
        </a:xfrm>
      </p:grpSpPr>
      <p:sp>
        <p:nvSpPr>
          <p:cNvPr id="1049263" name="Google Shape;1430;p52"/>
          <p:cNvSpPr txBox="1">
            <a:spLocks noGrp="1"/>
          </p:cNvSpPr>
          <p:nvPr>
            <p:ph type="title"/>
          </p:nvPr>
        </p:nvSpPr>
        <p:spPr>
          <a:xfrm>
            <a:off x="690075" y="2240175"/>
            <a:ext cx="2946900" cy="2428800"/>
          </a:xfrm>
          <a:prstGeom prst="rect"/>
        </p:spPr>
        <p:txBody>
          <a:bodyPr anchor="b" anchorCtr="0" bIns="91425" lIns="91425" rIns="91425" spcFirstLastPara="1" tIns="91425" wrap="square">
            <a:noAutofit/>
          </a:bodyPr>
          <a:p>
            <a:pPr algn="l" indent="0" lvl="0" marL="0" rtl="0">
              <a:spcBef>
                <a:spcPts val="0"/>
              </a:spcBef>
              <a:spcAft>
                <a:spcPts val="0"/>
              </a:spcAft>
              <a:buNone/>
            </a:pPr>
            <a:r>
              <a:rPr lang="en"/>
              <a:t>A PICTURE IS WORTH A </a:t>
            </a:r>
            <a:r>
              <a:rPr lang="en">
                <a:solidFill>
                  <a:schemeClr val="accent4"/>
                </a:solidFill>
              </a:rPr>
              <a:t>THOUSAND</a:t>
            </a:r>
            <a:r>
              <a:rPr lang="en"/>
              <a:t> WORDS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53" name="Shape 1434"/>
        <p:cNvGrpSpPr/>
        <p:nvPr/>
      </p:nvGrpSpPr>
      <p:grpSpPr>
        <a:xfrm>
          <a:off x="0" y="0"/>
          <a:ext cx="0" cy="0"/>
          <a:chOff x="0" y="0"/>
          <a:chExt cx="0" cy="0"/>
        </a:xfrm>
      </p:grpSpPr>
      <p:sp>
        <p:nvSpPr>
          <p:cNvPr id="1048846" name="Google Shape;1435;p53"/>
          <p:cNvSpPr txBox="1">
            <a:spLocks noGrp="1"/>
          </p:cNvSpPr>
          <p:nvPr>
            <p:ph type="title"/>
          </p:nvPr>
        </p:nvSpPr>
        <p:spPr>
          <a:xfrm>
            <a:off x="720000" y="540000"/>
            <a:ext cx="7704000" cy="634500"/>
          </a:xfrm>
          <a:prstGeom prst="rect"/>
        </p:spPr>
        <p:txBody>
          <a:bodyPr anchor="t" anchorCtr="0" bIns="91425" lIns="91425" rIns="91425" spcFirstLastPara="1" tIns="91425" wrap="square">
            <a:noAutofit/>
          </a:bodyPr>
          <a:p>
            <a:pPr algn="ctr" indent="0" lvl="0" marL="0" rtl="0">
              <a:spcBef>
                <a:spcPts val="0"/>
              </a:spcBef>
              <a:spcAft>
                <a:spcPts val="0"/>
              </a:spcAft>
              <a:buClr>
                <a:schemeClr val="dk1"/>
              </a:buClr>
              <a:buSzPts val="1100"/>
              <a:buFont typeface="Arial"/>
              <a:buNone/>
            </a:pPr>
            <a:r>
              <a:rPr lang="en"/>
              <a:t>INTRODUCTION TO </a:t>
            </a:r>
            <a:r>
              <a:rPr lang="en">
                <a:solidFill>
                  <a:schemeClr val="accent4"/>
                </a:solidFill>
              </a:rPr>
              <a:t>BROWSERS</a:t>
            </a:r>
            <a:endParaRPr>
              <a:solidFill>
                <a:schemeClr val="accent4"/>
              </a:solidFill>
            </a:endParaRPr>
          </a:p>
        </p:txBody>
      </p:sp>
      <p:graphicFrame>
        <p:nvGraphicFramePr>
          <p:cNvPr id="4194305" name="Google Shape;1436;p53"/>
          <p:cNvGraphicFramePr>
            <a:graphicFrameLocks/>
          </p:cNvGraphicFramePr>
          <p:nvPr/>
        </p:nvGraphicFramePr>
        <p:xfrm>
          <a:off x="720000" y="1594300"/>
          <a:ext cx="3000000" cy="3000000"/>
        </p:xfrm>
        <a:graphic>
          <a:graphicData uri="http://schemas.openxmlformats.org/drawingml/2006/table">
            <a:tbl>
              <a:tblPr>
                <a:noFill/>
                <a:tableStyleId>{0B33EE98-5584-49E6-978C-680C9C926D54}</a:tableStyleId>
              </a:tblPr>
              <a:tblGrid>
                <a:gridCol w="1949900"/>
                <a:gridCol w="1949900"/>
                <a:gridCol w="1949900"/>
                <a:gridCol w="1949900"/>
              </a:tblGrid>
              <a:tr h="805975">
                <a:tc>
                  <a:txBody>
                    <a:bodyPr/>
                    <a:p>
                      <a:pPr algn="ctr" indent="0" lvl="0" marL="0" rtl="0">
                        <a:spcBef>
                          <a:spcPts val="0"/>
                        </a:spcBef>
                        <a:spcAft>
                          <a:spcPts val="0"/>
                        </a:spcAft>
                        <a:buNone/>
                      </a:pPr>
                      <a:r>
                        <a:rPr b="1" sz="2000" lang="en">
                          <a:solidFill>
                            <a:schemeClr val="lt1"/>
                          </a:solidFill>
                          <a:latin typeface="Oxanium"/>
                          <a:ea typeface="Oxanium"/>
                          <a:cs typeface="Oxanium"/>
                          <a:sym typeface="Oxanium"/>
                        </a:rPr>
                        <a:t>BROWSER</a:t>
                      </a:r>
                      <a:endParaRPr b="1" sz="2000">
                        <a:solidFill>
                          <a:schemeClr val="lt1"/>
                        </a:solidFill>
                        <a:latin typeface="Oxanium"/>
                        <a:ea typeface="Oxanium"/>
                        <a:cs typeface="Oxanium"/>
                        <a:sym typeface="Oxanium"/>
                      </a:endParaRPr>
                    </a:p>
                  </a:txBody>
                  <a:tcPr marL="91425" marR="91425" marT="91425" marB="91425" anchor="ctr">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p>
                      <a:pPr algn="ctr" indent="0" lvl="0" marL="0" rtl="0">
                        <a:spcBef>
                          <a:spcPts val="0"/>
                        </a:spcBef>
                        <a:spcAft>
                          <a:spcPts val="0"/>
                        </a:spcAft>
                        <a:buNone/>
                      </a:pPr>
                      <a:r>
                        <a:rPr b="1" sz="2000" lang="en">
                          <a:solidFill>
                            <a:schemeClr val="accent4"/>
                          </a:solidFill>
                          <a:latin typeface="Oxanium"/>
                          <a:ea typeface="Oxanium"/>
                          <a:cs typeface="Oxanium"/>
                          <a:sym typeface="Oxanium"/>
                        </a:rPr>
                        <a:t>RESULTS</a:t>
                      </a:r>
                      <a:endParaRPr b="1" sz="2000">
                        <a:solidFill>
                          <a:schemeClr val="lt1"/>
                        </a:solidFill>
                        <a:latin typeface="Oxanium"/>
                        <a:ea typeface="Oxanium"/>
                        <a:cs typeface="Oxanium"/>
                        <a:sym typeface="Oxanium"/>
                      </a:endParaRPr>
                    </a:p>
                  </a:txBody>
                  <a:tcPr marL="91425" marR="91425" marT="91425" marB="91425" anchor="ctr">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p>
                      <a:pPr algn="ctr" indent="0" lvl="0" marL="0" rtl="0">
                        <a:spcBef>
                          <a:spcPts val="0"/>
                        </a:spcBef>
                        <a:spcAft>
                          <a:spcPts val="0"/>
                        </a:spcAft>
                        <a:buNone/>
                      </a:pPr>
                      <a:r>
                        <a:rPr b="1" sz="2000" lang="en">
                          <a:solidFill>
                            <a:schemeClr val="accent4"/>
                          </a:solidFill>
                          <a:latin typeface="Oxanium"/>
                          <a:ea typeface="Oxanium"/>
                          <a:cs typeface="Oxanium"/>
                          <a:sym typeface="Oxanium"/>
                        </a:rPr>
                        <a:t>GROWTH</a:t>
                      </a:r>
                      <a:endParaRPr b="1" sz="2000">
                        <a:solidFill>
                          <a:schemeClr val="lt1"/>
                        </a:solidFill>
                        <a:latin typeface="Oxanium"/>
                        <a:ea typeface="Oxanium"/>
                        <a:cs typeface="Oxanium"/>
                        <a:sym typeface="Oxanium"/>
                      </a:endParaRPr>
                    </a:p>
                  </a:txBody>
                  <a:tcPr marL="91425" marR="91425" marT="91425" marB="91425" anchor="ctr">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p>
                      <a:pPr algn="ctr" indent="0" lvl="0" marL="0" rtl="0">
                        <a:spcBef>
                          <a:spcPts val="0"/>
                        </a:spcBef>
                        <a:spcAft>
                          <a:spcPts val="0"/>
                        </a:spcAft>
                        <a:buNone/>
                      </a:pPr>
                      <a:r>
                        <a:rPr b="1" sz="2000" lang="en">
                          <a:solidFill>
                            <a:schemeClr val="lt1"/>
                          </a:solidFill>
                          <a:latin typeface="Oxanium"/>
                          <a:ea typeface="Oxanium"/>
                          <a:cs typeface="Oxanium"/>
                          <a:sym typeface="Oxanium"/>
                        </a:rPr>
                        <a:t>USERS</a:t>
                      </a:r>
                      <a:endParaRPr b="1" sz="2000">
                        <a:solidFill>
                          <a:schemeClr val="lt1"/>
                        </a:solidFill>
                        <a:latin typeface="Oxanium"/>
                        <a:ea typeface="Oxanium"/>
                        <a:cs typeface="Oxanium"/>
                        <a:sym typeface="Oxanium"/>
                      </a:endParaRPr>
                    </a:p>
                  </a:txBody>
                  <a:tcPr marL="91425" marR="91425" marT="91425" marB="91425" anchor="ctr">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r>
              <a:tr h="450575">
                <a:tc>
                  <a:txBody>
                    <a:bodyPr/>
                    <a:p>
                      <a:pPr algn="ctr" indent="0" lvl="0" marL="0" rtl="0">
                        <a:spcBef>
                          <a:spcPts val="0"/>
                        </a:spcBef>
                        <a:spcAft>
                          <a:spcPts val="0"/>
                        </a:spcAft>
                        <a:buNone/>
                      </a:pPr>
                      <a:r>
                        <a:rPr b="1" lang="en">
                          <a:solidFill>
                            <a:schemeClr val="lt1"/>
                          </a:solidFill>
                          <a:latin typeface="Overpass"/>
                          <a:ea typeface="Overpass"/>
                          <a:cs typeface="Overpass"/>
                          <a:sym typeface="Overpass"/>
                        </a:rPr>
                        <a:t>Mercury</a:t>
                      </a:r>
                      <a:endParaRPr b="1">
                        <a:solidFill>
                          <a:schemeClr val="lt1"/>
                        </a:solidFill>
                        <a:latin typeface="Overpass"/>
                        <a:ea typeface="Overpass"/>
                        <a:cs typeface="Overpass"/>
                        <a:sym typeface="Overpass"/>
                      </a:endParaRPr>
                    </a:p>
                  </a:txBody>
                  <a:tcPr marL="91425" marR="91425" marT="91425" marB="91425" anchor="ctr">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p>
                      <a:pPr algn="ctr" indent="0" lvl="0" marL="0" rtl="0">
                        <a:spcBef>
                          <a:spcPts val="0"/>
                        </a:spcBef>
                        <a:spcAft>
                          <a:spcPts val="0"/>
                        </a:spcAft>
                        <a:buNone/>
                      </a:pPr>
                      <a:r>
                        <a:rPr lang="en">
                          <a:solidFill>
                            <a:schemeClr val="lt1"/>
                          </a:solidFill>
                          <a:latin typeface="Overpass"/>
                          <a:ea typeface="Overpass"/>
                          <a:cs typeface="Overpass"/>
                          <a:sym typeface="Overpass"/>
                        </a:rPr>
                        <a:t>900</a:t>
                      </a:r>
                      <a:endParaRPr>
                        <a:solidFill>
                          <a:schemeClr val="lt1"/>
                        </a:solidFill>
                        <a:latin typeface="Overpass"/>
                        <a:ea typeface="Overpass"/>
                        <a:cs typeface="Overpass"/>
                        <a:sym typeface="Overpass"/>
                      </a:endParaRPr>
                    </a:p>
                  </a:txBody>
                  <a:tcPr marL="91425" marR="91425" marT="91425" marB="91425" anchor="ctr">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p>
                      <a:pPr algn="ctr" indent="0" lvl="0" marL="0" rtl="0">
                        <a:spcBef>
                          <a:spcPts val="0"/>
                        </a:spcBef>
                        <a:spcAft>
                          <a:spcPts val="0"/>
                        </a:spcAft>
                        <a:buNone/>
                      </a:pPr>
                      <a:r>
                        <a:rPr lang="en">
                          <a:solidFill>
                            <a:schemeClr val="lt1"/>
                          </a:solidFill>
                          <a:latin typeface="Overpass"/>
                          <a:ea typeface="Overpass"/>
                          <a:cs typeface="Overpass"/>
                          <a:sym typeface="Overpass"/>
                        </a:rPr>
                        <a:t>298.40%</a:t>
                      </a:r>
                      <a:endParaRPr>
                        <a:solidFill>
                          <a:schemeClr val="lt1"/>
                        </a:solidFill>
                        <a:latin typeface="Overpass"/>
                        <a:ea typeface="Overpass"/>
                        <a:cs typeface="Overpass"/>
                        <a:sym typeface="Overpass"/>
                      </a:endParaRPr>
                    </a:p>
                  </a:txBody>
                  <a:tcPr marL="91425" marR="91425" marT="91425" marB="91425" anchor="ctr">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p>
                      <a:pPr algn="ctr" indent="0" lvl="0" marL="0" rtl="0">
                        <a:spcBef>
                          <a:spcPts val="0"/>
                        </a:spcBef>
                        <a:spcAft>
                          <a:spcPts val="0"/>
                        </a:spcAft>
                        <a:buNone/>
                      </a:pPr>
                      <a:r>
                        <a:rPr lang="en">
                          <a:solidFill>
                            <a:schemeClr val="lt1"/>
                          </a:solidFill>
                          <a:latin typeface="Overpass"/>
                          <a:ea typeface="Overpass"/>
                          <a:cs typeface="Overpass"/>
                          <a:sym typeface="Overpass"/>
                        </a:rPr>
                        <a:t>139,875,242</a:t>
                      </a:r>
                      <a:endParaRPr>
                        <a:solidFill>
                          <a:schemeClr val="lt1"/>
                        </a:solidFill>
                        <a:latin typeface="Overpass"/>
                        <a:ea typeface="Overpass"/>
                        <a:cs typeface="Overpass"/>
                        <a:sym typeface="Overpass"/>
                      </a:endParaRPr>
                    </a:p>
                  </a:txBody>
                  <a:tcPr marL="91425" marR="91425" marT="91425" marB="91425" anchor="ctr">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r>
              <a:tr h="450575">
                <a:tc>
                  <a:txBody>
                    <a:bodyPr/>
                    <a:p>
                      <a:pPr algn="ctr" indent="0" lvl="0" marL="0" rtl="0">
                        <a:spcBef>
                          <a:spcPts val="0"/>
                        </a:spcBef>
                        <a:spcAft>
                          <a:spcPts val="0"/>
                        </a:spcAft>
                        <a:buNone/>
                      </a:pPr>
                      <a:r>
                        <a:rPr b="1" lang="en">
                          <a:solidFill>
                            <a:schemeClr val="lt1"/>
                          </a:solidFill>
                          <a:latin typeface="Overpass"/>
                          <a:ea typeface="Overpass"/>
                          <a:cs typeface="Overpass"/>
                          <a:sym typeface="Overpass"/>
                        </a:rPr>
                        <a:t>Venus</a:t>
                      </a:r>
                      <a:endParaRPr b="1">
                        <a:solidFill>
                          <a:schemeClr val="lt1"/>
                        </a:solidFill>
                        <a:latin typeface="Overpass"/>
                        <a:ea typeface="Overpass"/>
                        <a:cs typeface="Overpass"/>
                        <a:sym typeface="Overpass"/>
                      </a:endParaRPr>
                    </a:p>
                  </a:txBody>
                  <a:tcPr marL="91425" marR="91425" marT="91425" marB="91425" anchor="ctr">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p>
                      <a:pPr algn="ctr" indent="0" lvl="0" marL="0" rtl="0">
                        <a:spcBef>
                          <a:spcPts val="0"/>
                        </a:spcBef>
                        <a:spcAft>
                          <a:spcPts val="0"/>
                        </a:spcAft>
                        <a:buNone/>
                      </a:pPr>
                      <a:r>
                        <a:rPr lang="en">
                          <a:solidFill>
                            <a:schemeClr val="lt1"/>
                          </a:solidFill>
                          <a:latin typeface="Overpass"/>
                          <a:ea typeface="Overpass"/>
                          <a:cs typeface="Overpass"/>
                          <a:sym typeface="Overpass"/>
                        </a:rPr>
                        <a:t>1500</a:t>
                      </a:r>
                      <a:endParaRPr>
                        <a:solidFill>
                          <a:schemeClr val="lt1"/>
                        </a:solidFill>
                        <a:latin typeface="Overpass"/>
                        <a:ea typeface="Overpass"/>
                        <a:cs typeface="Overpass"/>
                        <a:sym typeface="Overpass"/>
                      </a:endParaRPr>
                    </a:p>
                  </a:txBody>
                  <a:tcPr marL="91425" marR="91425" marT="91425" marB="91425" anchor="ctr">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p>
                      <a:pPr algn="ctr" indent="0" lvl="0" marL="0" rtl="0">
                        <a:spcBef>
                          <a:spcPts val="0"/>
                        </a:spcBef>
                        <a:spcAft>
                          <a:spcPts val="0"/>
                        </a:spcAft>
                        <a:buNone/>
                      </a:pPr>
                      <a:r>
                        <a:rPr lang="en">
                          <a:solidFill>
                            <a:schemeClr val="lt1"/>
                          </a:solidFill>
                          <a:latin typeface="Overpass"/>
                          <a:ea typeface="Overpass"/>
                          <a:cs typeface="Overpass"/>
                          <a:sym typeface="Overpass"/>
                        </a:rPr>
                        <a:t>789.20%</a:t>
                      </a:r>
                      <a:endParaRPr>
                        <a:solidFill>
                          <a:schemeClr val="lt1"/>
                        </a:solidFill>
                        <a:latin typeface="Overpass"/>
                        <a:ea typeface="Overpass"/>
                        <a:cs typeface="Overpass"/>
                        <a:sym typeface="Overpass"/>
                      </a:endParaRPr>
                    </a:p>
                  </a:txBody>
                  <a:tcPr marL="91425" marR="91425" marT="91425" marB="91425" anchor="ctr">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p>
                      <a:pPr algn="ctr" indent="0" lvl="0" marL="0" rtl="0">
                        <a:spcBef>
                          <a:spcPts val="0"/>
                        </a:spcBef>
                        <a:spcAft>
                          <a:spcPts val="0"/>
                        </a:spcAft>
                        <a:buNone/>
                      </a:pPr>
                      <a:r>
                        <a:rPr lang="en">
                          <a:solidFill>
                            <a:schemeClr val="lt1"/>
                          </a:solidFill>
                          <a:latin typeface="Overpass"/>
                          <a:ea typeface="Overpass"/>
                          <a:cs typeface="Overpass"/>
                          <a:sym typeface="Overpass"/>
                        </a:rPr>
                        <a:t>1,016,799,076</a:t>
                      </a:r>
                      <a:endParaRPr>
                        <a:solidFill>
                          <a:schemeClr val="lt1"/>
                        </a:solidFill>
                        <a:latin typeface="Overpass"/>
                        <a:ea typeface="Overpass"/>
                        <a:cs typeface="Overpass"/>
                        <a:sym typeface="Overpass"/>
                      </a:endParaRPr>
                    </a:p>
                  </a:txBody>
                  <a:tcPr marL="91425" marR="91425" marT="91425" marB="91425" anchor="ctr">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r>
              <a:tr h="402975">
                <a:tc>
                  <a:txBody>
                    <a:bodyPr/>
                    <a:p>
                      <a:pPr algn="ctr" indent="0" lvl="0" marL="0" rtl="0">
                        <a:spcBef>
                          <a:spcPts val="0"/>
                        </a:spcBef>
                        <a:spcAft>
                          <a:spcPts val="0"/>
                        </a:spcAft>
                        <a:buNone/>
                      </a:pPr>
                      <a:r>
                        <a:rPr b="1" lang="en">
                          <a:solidFill>
                            <a:schemeClr val="lt1"/>
                          </a:solidFill>
                          <a:latin typeface="Overpass"/>
                          <a:ea typeface="Overpass"/>
                          <a:cs typeface="Overpass"/>
                          <a:sym typeface="Overpass"/>
                        </a:rPr>
                        <a:t>Earth</a:t>
                      </a:r>
                      <a:endParaRPr b="1">
                        <a:solidFill>
                          <a:schemeClr val="lt1"/>
                        </a:solidFill>
                        <a:latin typeface="Overpass"/>
                        <a:ea typeface="Overpass"/>
                        <a:cs typeface="Overpass"/>
                        <a:sym typeface="Overpass"/>
                      </a:endParaRPr>
                    </a:p>
                  </a:txBody>
                  <a:tcPr marL="91425" marR="91425" marT="91425" marB="91425" anchor="ctr">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p>
                      <a:pPr algn="ctr" indent="0" lvl="0" marL="0" rtl="0">
                        <a:spcBef>
                          <a:spcPts val="0"/>
                        </a:spcBef>
                        <a:spcAft>
                          <a:spcPts val="0"/>
                        </a:spcAft>
                        <a:buNone/>
                      </a:pPr>
                      <a:r>
                        <a:rPr lang="en">
                          <a:solidFill>
                            <a:schemeClr val="lt1"/>
                          </a:solidFill>
                          <a:latin typeface="Overpass"/>
                          <a:ea typeface="Overpass"/>
                          <a:cs typeface="Overpass"/>
                          <a:sym typeface="Overpass"/>
                        </a:rPr>
                        <a:t>458</a:t>
                      </a:r>
                      <a:endParaRPr>
                        <a:solidFill>
                          <a:schemeClr val="lt1"/>
                        </a:solidFill>
                        <a:latin typeface="Overpass"/>
                        <a:ea typeface="Overpass"/>
                        <a:cs typeface="Overpass"/>
                        <a:sym typeface="Overpass"/>
                      </a:endParaRPr>
                    </a:p>
                  </a:txBody>
                  <a:tcPr marL="91425" marR="91425" marT="91425" marB="91425" anchor="ctr">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p>
                      <a:pPr algn="ctr" indent="0" lvl="0" marL="0" rtl="0">
                        <a:spcBef>
                          <a:spcPts val="0"/>
                        </a:spcBef>
                        <a:spcAft>
                          <a:spcPts val="0"/>
                        </a:spcAft>
                        <a:buNone/>
                      </a:pPr>
                      <a:r>
                        <a:rPr lang="en">
                          <a:solidFill>
                            <a:schemeClr val="lt1"/>
                          </a:solidFill>
                          <a:latin typeface="Overpass"/>
                          <a:ea typeface="Overpass"/>
                          <a:cs typeface="Overpass"/>
                          <a:sym typeface="Overpass"/>
                        </a:rPr>
                        <a:t>376.45%</a:t>
                      </a:r>
                      <a:endParaRPr>
                        <a:solidFill>
                          <a:schemeClr val="lt1"/>
                        </a:solidFill>
                        <a:latin typeface="Overpass"/>
                        <a:ea typeface="Overpass"/>
                        <a:cs typeface="Overpass"/>
                        <a:sym typeface="Overpass"/>
                      </a:endParaRPr>
                    </a:p>
                  </a:txBody>
                  <a:tcPr marL="91425" marR="91425" marT="91425" marB="91425" anchor="ctr">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p>
                      <a:pPr algn="ctr" indent="0" lvl="0" marL="0" rtl="0">
                        <a:spcBef>
                          <a:spcPts val="0"/>
                        </a:spcBef>
                        <a:spcAft>
                          <a:spcPts val="0"/>
                        </a:spcAft>
                        <a:buNone/>
                      </a:pPr>
                      <a:r>
                        <a:rPr lang="en">
                          <a:solidFill>
                            <a:schemeClr val="lt1"/>
                          </a:solidFill>
                          <a:latin typeface="Overpass"/>
                          <a:ea typeface="Overpass"/>
                          <a:cs typeface="Overpass"/>
                          <a:sym typeface="Overpass"/>
                        </a:rPr>
                        <a:t>500,723,686</a:t>
                      </a:r>
                      <a:endParaRPr>
                        <a:solidFill>
                          <a:schemeClr val="lt1"/>
                        </a:solidFill>
                        <a:latin typeface="Overpass"/>
                        <a:ea typeface="Overpass"/>
                        <a:cs typeface="Overpass"/>
                        <a:sym typeface="Overpass"/>
                      </a:endParaRPr>
                    </a:p>
                  </a:txBody>
                  <a:tcPr marL="91425" marR="91425" marT="91425" marB="91425" anchor="ctr">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r>
              <a:tr h="402975">
                <a:tc>
                  <a:txBody>
                    <a:bodyPr/>
                    <a:p>
                      <a:pPr algn="ctr" indent="0" lvl="0" marL="0" rtl="0">
                        <a:spcBef>
                          <a:spcPts val="0"/>
                        </a:spcBef>
                        <a:spcAft>
                          <a:spcPts val="0"/>
                        </a:spcAft>
                        <a:buNone/>
                      </a:pPr>
                      <a:r>
                        <a:rPr b="1" lang="en">
                          <a:solidFill>
                            <a:schemeClr val="lt1"/>
                          </a:solidFill>
                          <a:latin typeface="Overpass"/>
                          <a:ea typeface="Overpass"/>
                          <a:cs typeface="Overpass"/>
                          <a:sym typeface="Overpass"/>
                        </a:rPr>
                        <a:t>Mars</a:t>
                      </a:r>
                      <a:endParaRPr b="1">
                        <a:solidFill>
                          <a:schemeClr val="lt1"/>
                        </a:solidFill>
                        <a:latin typeface="Overpass"/>
                        <a:ea typeface="Overpass"/>
                        <a:cs typeface="Overpass"/>
                        <a:sym typeface="Overpass"/>
                      </a:endParaRPr>
                    </a:p>
                  </a:txBody>
                  <a:tcPr marL="91425" marR="91425" marT="91425" marB="91425" anchor="ctr">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p>
                      <a:pPr algn="ctr" indent="0" lvl="0" marL="0" rtl="0">
                        <a:spcBef>
                          <a:spcPts val="0"/>
                        </a:spcBef>
                        <a:spcAft>
                          <a:spcPts val="0"/>
                        </a:spcAft>
                        <a:buNone/>
                      </a:pPr>
                      <a:r>
                        <a:rPr lang="en">
                          <a:solidFill>
                            <a:schemeClr val="lt1"/>
                          </a:solidFill>
                          <a:latin typeface="Overpass"/>
                          <a:ea typeface="Overpass"/>
                          <a:cs typeface="Overpass"/>
                          <a:sym typeface="Overpass"/>
                        </a:rPr>
                        <a:t>996</a:t>
                      </a:r>
                      <a:endParaRPr>
                        <a:solidFill>
                          <a:schemeClr val="lt1"/>
                        </a:solidFill>
                        <a:latin typeface="Overpass"/>
                        <a:ea typeface="Overpass"/>
                        <a:cs typeface="Overpass"/>
                        <a:sym typeface="Overpass"/>
                      </a:endParaRPr>
                    </a:p>
                  </a:txBody>
                  <a:tcPr marL="91425" marR="91425" marT="91425" marB="91425" anchor="ctr">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p>
                      <a:pPr algn="ctr" indent="0" lvl="0" marL="0" rtl="0">
                        <a:spcBef>
                          <a:spcPts val="0"/>
                        </a:spcBef>
                        <a:spcAft>
                          <a:spcPts val="0"/>
                        </a:spcAft>
                        <a:buNone/>
                      </a:pPr>
                      <a:r>
                        <a:rPr lang="en">
                          <a:solidFill>
                            <a:schemeClr val="lt1"/>
                          </a:solidFill>
                          <a:latin typeface="Overpass"/>
                          <a:ea typeface="Overpass"/>
                          <a:cs typeface="Overpass"/>
                          <a:sym typeface="Overpass"/>
                        </a:rPr>
                        <a:t>35.60%</a:t>
                      </a:r>
                      <a:endParaRPr>
                        <a:solidFill>
                          <a:schemeClr val="lt1"/>
                        </a:solidFill>
                        <a:latin typeface="Overpass"/>
                        <a:ea typeface="Overpass"/>
                        <a:cs typeface="Overpass"/>
                        <a:sym typeface="Overpass"/>
                      </a:endParaRPr>
                    </a:p>
                  </a:txBody>
                  <a:tcPr marL="91425" marR="91425" marT="91425" marB="91425" anchor="ctr">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p>
                      <a:pPr algn="ctr" indent="0" lvl="0" marL="0" rtl="0">
                        <a:spcBef>
                          <a:spcPts val="0"/>
                        </a:spcBef>
                        <a:spcAft>
                          <a:spcPts val="0"/>
                        </a:spcAft>
                        <a:buNone/>
                      </a:pPr>
                      <a:r>
                        <a:rPr lang="en">
                          <a:solidFill>
                            <a:schemeClr val="lt1"/>
                          </a:solidFill>
                          <a:latin typeface="Overpass"/>
                          <a:ea typeface="Overpass"/>
                          <a:cs typeface="Overpass"/>
                          <a:sym typeface="Overpass"/>
                        </a:rPr>
                        <a:t>77,020,995</a:t>
                      </a:r>
                      <a:endParaRPr>
                        <a:solidFill>
                          <a:schemeClr val="lt1"/>
                        </a:solidFill>
                        <a:latin typeface="Overpass"/>
                        <a:ea typeface="Overpass"/>
                        <a:cs typeface="Overpass"/>
                        <a:sym typeface="Overpass"/>
                      </a:endParaRPr>
                    </a:p>
                  </a:txBody>
                  <a:tcPr marL="91425" marR="91425" marT="91425" marB="91425" anchor="ctr">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r>
              <a:tr h="495975">
                <a:tc>
                  <a:txBody>
                    <a:bodyPr/>
                    <a:p>
                      <a:pPr algn="ctr" indent="0" lvl="0" marL="0" rtl="0">
                        <a:spcBef>
                          <a:spcPts val="0"/>
                        </a:spcBef>
                        <a:spcAft>
                          <a:spcPts val="0"/>
                        </a:spcAft>
                        <a:buNone/>
                      </a:pPr>
                      <a:r>
                        <a:rPr b="1" sz="2000" lang="en">
                          <a:solidFill>
                            <a:schemeClr val="dk2"/>
                          </a:solidFill>
                          <a:latin typeface="Oxanium"/>
                          <a:ea typeface="Oxanium"/>
                          <a:cs typeface="Oxanium"/>
                          <a:sym typeface="Oxanium"/>
                        </a:rPr>
                        <a:t>TOTAL</a:t>
                      </a:r>
                      <a:endParaRPr b="1" sz="2000">
                        <a:solidFill>
                          <a:schemeClr val="dk2"/>
                        </a:solidFill>
                        <a:latin typeface="Oxanium"/>
                        <a:ea typeface="Oxanium"/>
                        <a:cs typeface="Oxanium"/>
                        <a:sym typeface="Oxanium"/>
                      </a:endParaRPr>
                    </a:p>
                  </a:txBody>
                  <a:tcPr marL="91425" marR="91425" marT="91425" marB="91425" anchor="ctr">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solidFill>
                      <a:schemeClr val="accent4"/>
                    </a:solidFill>
                  </a:tcPr>
                </a:tc>
                <a:tc>
                  <a:txBody>
                    <a:bodyPr/>
                    <a:p>
                      <a:pPr algn="ctr" indent="0" lvl="0" marL="0" rtl="0">
                        <a:spcBef>
                          <a:spcPts val="0"/>
                        </a:spcBef>
                        <a:spcAft>
                          <a:spcPts val="0"/>
                        </a:spcAft>
                        <a:buNone/>
                      </a:pPr>
                      <a:r>
                        <a:rPr b="1" lang="en">
                          <a:solidFill>
                            <a:schemeClr val="dk2"/>
                          </a:solidFill>
                          <a:latin typeface="Overpass"/>
                          <a:ea typeface="Overpass"/>
                          <a:cs typeface="Overpass"/>
                          <a:sym typeface="Overpass"/>
                        </a:rPr>
                        <a:t>3854</a:t>
                      </a:r>
                      <a:endParaRPr b="1">
                        <a:solidFill>
                          <a:schemeClr val="dk2"/>
                        </a:solidFill>
                        <a:latin typeface="Overpass"/>
                        <a:ea typeface="Overpass"/>
                        <a:cs typeface="Overpass"/>
                        <a:sym typeface="Overpass"/>
                      </a:endParaRPr>
                    </a:p>
                  </a:txBody>
                  <a:tcPr marL="91425" marR="91425" marT="91425" marB="91425" anchor="ctr">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solidFill>
                      <a:schemeClr val="accent4"/>
                    </a:solidFill>
                  </a:tcPr>
                </a:tc>
                <a:tc>
                  <a:txBody>
                    <a:bodyPr/>
                    <a:p>
                      <a:pPr algn="ctr" indent="0" lvl="0" marL="0" rtl="0">
                        <a:spcBef>
                          <a:spcPts val="0"/>
                        </a:spcBef>
                        <a:spcAft>
                          <a:spcPts val="0"/>
                        </a:spcAft>
                        <a:buNone/>
                      </a:pPr>
                      <a:r>
                        <a:rPr b="1" lang="en">
                          <a:solidFill>
                            <a:schemeClr val="dk2"/>
                          </a:solidFill>
                          <a:latin typeface="Overpass"/>
                          <a:ea typeface="Overpass"/>
                          <a:cs typeface="Overpass"/>
                          <a:sym typeface="Overpass"/>
                        </a:rPr>
                        <a:t>1,499.65%</a:t>
                      </a:r>
                      <a:endParaRPr b="1">
                        <a:solidFill>
                          <a:schemeClr val="dk2"/>
                        </a:solidFill>
                        <a:latin typeface="Overpass"/>
                        <a:ea typeface="Overpass"/>
                        <a:cs typeface="Overpass"/>
                        <a:sym typeface="Overpass"/>
                      </a:endParaRPr>
                    </a:p>
                  </a:txBody>
                  <a:tcPr marL="91425" marR="91425" marT="91425" marB="91425" anchor="ctr">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solidFill>
                      <a:schemeClr val="accent4"/>
                    </a:solidFill>
                  </a:tcPr>
                </a:tc>
                <a:tc>
                  <a:txBody>
                    <a:bodyPr/>
                    <a:p>
                      <a:pPr algn="ctr" indent="0" lvl="0" marL="0" rtl="0">
                        <a:spcBef>
                          <a:spcPts val="0"/>
                        </a:spcBef>
                        <a:spcAft>
                          <a:spcPts val="0"/>
                        </a:spcAft>
                        <a:buNone/>
                      </a:pPr>
                      <a:r>
                        <a:rPr b="1" lang="en">
                          <a:solidFill>
                            <a:schemeClr val="dk2"/>
                          </a:solidFill>
                          <a:latin typeface="Overpass"/>
                          <a:ea typeface="Overpass"/>
                          <a:cs typeface="Overpass"/>
                          <a:sym typeface="Overpass"/>
                        </a:rPr>
                        <a:t>2.235.142.685</a:t>
                      </a:r>
                      <a:endParaRPr b="1">
                        <a:solidFill>
                          <a:schemeClr val="dk2"/>
                        </a:solidFill>
                        <a:latin typeface="Overpass"/>
                        <a:ea typeface="Overpass"/>
                        <a:cs typeface="Overpass"/>
                        <a:sym typeface="Overpass"/>
                      </a:endParaRPr>
                    </a:p>
                  </a:txBody>
                  <a:tcPr marL="91425" marR="91425" marT="91425" marB="91425" anchor="ctr">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solidFill>
                      <a:schemeClr val="accent4"/>
                    </a:solidFill>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31" name="Shape 1440"/>
        <p:cNvGrpSpPr/>
        <p:nvPr/>
      </p:nvGrpSpPr>
      <p:grpSpPr>
        <a:xfrm>
          <a:off x="0" y="0"/>
          <a:ext cx="0" cy="0"/>
          <a:chOff x="0" y="0"/>
          <a:chExt cx="0" cy="0"/>
        </a:xfrm>
      </p:grpSpPr>
      <p:sp>
        <p:nvSpPr>
          <p:cNvPr id="1048811" name="Google Shape;1441;p54"/>
          <p:cNvSpPr txBox="1">
            <a:spLocks noGrp="1"/>
          </p:cNvSpPr>
          <p:nvPr>
            <p:ph type="title"/>
          </p:nvPr>
        </p:nvSpPr>
        <p:spPr>
          <a:xfrm>
            <a:off x="1178850" y="970500"/>
            <a:ext cx="6786300" cy="3202500"/>
          </a:xfrm>
          <a:prstGeom prst="rect"/>
        </p:spPr>
        <p:txBody>
          <a:bodyPr anchor="ctr" anchorCtr="0" bIns="91425" lIns="91425" rIns="91425" spcFirstLastPara="1" tIns="91425" wrap="square">
            <a:noAutofit/>
          </a:bodyPr>
          <a:p>
            <a:pPr algn="ctr" indent="0" lvl="0" marL="0" rtl="0">
              <a:spcBef>
                <a:spcPts val="0"/>
              </a:spcBef>
              <a:spcAft>
                <a:spcPts val="0"/>
              </a:spcAft>
              <a:buNone/>
            </a:pPr>
            <a:r>
              <a:rPr lang="en"/>
              <a:t>AWESOME </a:t>
            </a:r>
            <a:r>
              <a:rPr lang="en">
                <a:solidFill>
                  <a:schemeClr val="accent4"/>
                </a:solidFill>
              </a:rPr>
              <a:t>WORDS</a:t>
            </a:r>
            <a:endParaRPr>
              <a:solidFill>
                <a:schemeClr val="accent4"/>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03" name="Shape 1445"/>
        <p:cNvGrpSpPr/>
        <p:nvPr/>
      </p:nvGrpSpPr>
      <p:grpSpPr>
        <a:xfrm>
          <a:off x="0" y="0"/>
          <a:ext cx="0" cy="0"/>
          <a:chOff x="0" y="0"/>
          <a:chExt cx="0" cy="0"/>
        </a:xfrm>
      </p:grpSpPr>
      <p:grpSp>
        <p:nvGrpSpPr>
          <p:cNvPr id="104" name="Google Shape;1446;p55"/>
          <p:cNvGrpSpPr/>
          <p:nvPr/>
        </p:nvGrpSpPr>
        <p:grpSpPr>
          <a:xfrm>
            <a:off x="717746" y="1780652"/>
            <a:ext cx="4056841" cy="2161227"/>
            <a:chOff x="233350" y="949250"/>
            <a:chExt cx="7137300" cy="3802300"/>
          </a:xfrm>
        </p:grpSpPr>
        <p:sp>
          <p:nvSpPr>
            <p:cNvPr id="1048707" name="Google Shape;1447;p55"/>
            <p:cNvSpPr/>
            <p:nvPr/>
          </p:nvSpPr>
          <p:spPr>
            <a:xfrm>
              <a:off x="4428450" y="2808675"/>
              <a:ext cx="1478900" cy="330100"/>
            </a:xfrm>
            <a:custGeom>
              <a:avLst/>
              <a:ahLst/>
              <a:rect l="l" t="t" r="r" b="b"/>
              <a:pathLst>
                <a:path w="59156" h="13204" extrusionOk="0">
                  <a:moveTo>
                    <a:pt x="1" y="0"/>
                  </a:moveTo>
                  <a:lnTo>
                    <a:pt x="1" y="0"/>
                  </a:lnTo>
                  <a:close/>
                  <a:moveTo>
                    <a:pt x="59155" y="13203"/>
                  </a:moveTo>
                  <a:close/>
                </a:path>
              </a:pathLst>
            </a:custGeom>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08" name="Google Shape;1448;p55"/>
            <p:cNvSpPr/>
            <p:nvPr/>
          </p:nvSpPr>
          <p:spPr>
            <a:xfrm>
              <a:off x="2909400" y="1076125"/>
              <a:ext cx="4118650" cy="3109225"/>
            </a:xfrm>
            <a:custGeom>
              <a:avLst/>
              <a:ahLst/>
              <a:rect l="l" t="t" r="r" b="b"/>
              <a:pathLst>
                <a:path w="164746" h="124369" extrusionOk="0">
                  <a:moveTo>
                    <a:pt x="49520" y="11070"/>
                  </a:moveTo>
                  <a:cubicBezTo>
                    <a:pt x="49737" y="11070"/>
                    <a:pt x="49861" y="11136"/>
                    <a:pt x="49875" y="11358"/>
                  </a:cubicBezTo>
                  <a:cubicBezTo>
                    <a:pt x="49875" y="11575"/>
                    <a:pt x="49818" y="11698"/>
                    <a:pt x="49684" y="11698"/>
                  </a:cubicBezTo>
                  <a:cubicBezTo>
                    <a:pt x="49636" y="11698"/>
                    <a:pt x="49580" y="11683"/>
                    <a:pt x="49512" y="11651"/>
                  </a:cubicBezTo>
                  <a:cubicBezTo>
                    <a:pt x="49305" y="11565"/>
                    <a:pt x="49115" y="11444"/>
                    <a:pt x="48925" y="11323"/>
                  </a:cubicBezTo>
                  <a:lnTo>
                    <a:pt x="49339" y="11081"/>
                  </a:lnTo>
                  <a:cubicBezTo>
                    <a:pt x="49405" y="11074"/>
                    <a:pt x="49465" y="11070"/>
                    <a:pt x="49520" y="11070"/>
                  </a:cubicBezTo>
                  <a:close/>
                  <a:moveTo>
                    <a:pt x="46983" y="11081"/>
                  </a:moveTo>
                  <a:cubicBezTo>
                    <a:pt x="47014" y="11081"/>
                    <a:pt x="47051" y="11087"/>
                    <a:pt x="47093" y="11098"/>
                  </a:cubicBezTo>
                  <a:cubicBezTo>
                    <a:pt x="47369" y="11185"/>
                    <a:pt x="47870" y="11168"/>
                    <a:pt x="47767" y="11686"/>
                  </a:cubicBezTo>
                  <a:cubicBezTo>
                    <a:pt x="47732" y="11893"/>
                    <a:pt x="47888" y="12274"/>
                    <a:pt x="47490" y="12343"/>
                  </a:cubicBezTo>
                  <a:cubicBezTo>
                    <a:pt x="47110" y="12222"/>
                    <a:pt x="46834" y="11893"/>
                    <a:pt x="46799" y="11496"/>
                  </a:cubicBezTo>
                  <a:cubicBezTo>
                    <a:pt x="46784" y="11302"/>
                    <a:pt x="46782" y="11081"/>
                    <a:pt x="46983" y="11081"/>
                  </a:cubicBezTo>
                  <a:close/>
                  <a:moveTo>
                    <a:pt x="38158" y="11530"/>
                  </a:moveTo>
                  <a:cubicBezTo>
                    <a:pt x="38279" y="11530"/>
                    <a:pt x="38417" y="11703"/>
                    <a:pt x="38642" y="11876"/>
                  </a:cubicBezTo>
                  <a:cubicBezTo>
                    <a:pt x="38366" y="12118"/>
                    <a:pt x="38089" y="12360"/>
                    <a:pt x="37778" y="12585"/>
                  </a:cubicBezTo>
                  <a:cubicBezTo>
                    <a:pt x="35549" y="13967"/>
                    <a:pt x="35514" y="15903"/>
                    <a:pt x="37692" y="17268"/>
                  </a:cubicBezTo>
                  <a:cubicBezTo>
                    <a:pt x="38003" y="17458"/>
                    <a:pt x="38227" y="17631"/>
                    <a:pt x="38158" y="18080"/>
                  </a:cubicBezTo>
                  <a:cubicBezTo>
                    <a:pt x="38106" y="18529"/>
                    <a:pt x="37951" y="18599"/>
                    <a:pt x="37553" y="18737"/>
                  </a:cubicBezTo>
                  <a:cubicBezTo>
                    <a:pt x="36568" y="19117"/>
                    <a:pt x="36309" y="19981"/>
                    <a:pt x="36378" y="20949"/>
                  </a:cubicBezTo>
                  <a:cubicBezTo>
                    <a:pt x="36427" y="21679"/>
                    <a:pt x="36279" y="22143"/>
                    <a:pt x="35819" y="22143"/>
                  </a:cubicBezTo>
                  <a:cubicBezTo>
                    <a:pt x="35625" y="22143"/>
                    <a:pt x="35377" y="22061"/>
                    <a:pt x="35065" y="21882"/>
                  </a:cubicBezTo>
                  <a:cubicBezTo>
                    <a:pt x="34913" y="21798"/>
                    <a:pt x="34745" y="21754"/>
                    <a:pt x="34578" y="21754"/>
                  </a:cubicBezTo>
                  <a:cubicBezTo>
                    <a:pt x="34403" y="21754"/>
                    <a:pt x="34230" y="21802"/>
                    <a:pt x="34080" y="21899"/>
                  </a:cubicBezTo>
                  <a:cubicBezTo>
                    <a:pt x="33134" y="22372"/>
                    <a:pt x="32094" y="22613"/>
                    <a:pt x="31041" y="22613"/>
                  </a:cubicBezTo>
                  <a:cubicBezTo>
                    <a:pt x="30747" y="22613"/>
                    <a:pt x="30451" y="22594"/>
                    <a:pt x="30157" y="22556"/>
                  </a:cubicBezTo>
                  <a:cubicBezTo>
                    <a:pt x="29915" y="22521"/>
                    <a:pt x="29759" y="22608"/>
                    <a:pt x="29829" y="22262"/>
                  </a:cubicBezTo>
                  <a:lnTo>
                    <a:pt x="29829" y="22262"/>
                  </a:lnTo>
                  <a:lnTo>
                    <a:pt x="29829" y="22279"/>
                  </a:lnTo>
                  <a:cubicBezTo>
                    <a:pt x="29898" y="21986"/>
                    <a:pt x="29984" y="21882"/>
                    <a:pt x="30364" y="21830"/>
                  </a:cubicBezTo>
                  <a:cubicBezTo>
                    <a:pt x="31505" y="21675"/>
                    <a:pt x="32836" y="21467"/>
                    <a:pt x="33354" y="20361"/>
                  </a:cubicBezTo>
                  <a:cubicBezTo>
                    <a:pt x="33821" y="19342"/>
                    <a:pt x="33872" y="18184"/>
                    <a:pt x="34927" y="17458"/>
                  </a:cubicBezTo>
                  <a:cubicBezTo>
                    <a:pt x="35238" y="17216"/>
                    <a:pt x="34978" y="16836"/>
                    <a:pt x="34667" y="16594"/>
                  </a:cubicBezTo>
                  <a:cubicBezTo>
                    <a:pt x="33216" y="15436"/>
                    <a:pt x="33907" y="14572"/>
                    <a:pt x="35099" y="13846"/>
                  </a:cubicBezTo>
                  <a:cubicBezTo>
                    <a:pt x="35860" y="13380"/>
                    <a:pt x="36724" y="13086"/>
                    <a:pt x="37018" y="12066"/>
                  </a:cubicBezTo>
                  <a:cubicBezTo>
                    <a:pt x="37156" y="11582"/>
                    <a:pt x="37709" y="11548"/>
                    <a:pt x="38158" y="11530"/>
                  </a:cubicBezTo>
                  <a:close/>
                  <a:moveTo>
                    <a:pt x="46802" y="32066"/>
                  </a:moveTo>
                  <a:cubicBezTo>
                    <a:pt x="47245" y="32066"/>
                    <a:pt x="47720" y="32469"/>
                    <a:pt x="47888" y="33080"/>
                  </a:cubicBezTo>
                  <a:cubicBezTo>
                    <a:pt x="48059" y="33754"/>
                    <a:pt x="48393" y="34225"/>
                    <a:pt x="48918" y="34225"/>
                  </a:cubicBezTo>
                  <a:cubicBezTo>
                    <a:pt x="49080" y="34225"/>
                    <a:pt x="49261" y="34181"/>
                    <a:pt x="49460" y="34083"/>
                  </a:cubicBezTo>
                  <a:cubicBezTo>
                    <a:pt x="50103" y="33764"/>
                    <a:pt x="50701" y="33627"/>
                    <a:pt x="51269" y="33627"/>
                  </a:cubicBezTo>
                  <a:cubicBezTo>
                    <a:pt x="52489" y="33627"/>
                    <a:pt x="53566" y="34260"/>
                    <a:pt x="54628" y="35085"/>
                  </a:cubicBezTo>
                  <a:cubicBezTo>
                    <a:pt x="54818" y="35223"/>
                    <a:pt x="55008" y="35396"/>
                    <a:pt x="55163" y="35586"/>
                  </a:cubicBezTo>
                  <a:cubicBezTo>
                    <a:pt x="55543" y="36053"/>
                    <a:pt x="56684" y="36070"/>
                    <a:pt x="56321" y="36917"/>
                  </a:cubicBezTo>
                  <a:lnTo>
                    <a:pt x="56321" y="36934"/>
                  </a:lnTo>
                  <a:cubicBezTo>
                    <a:pt x="56149" y="37350"/>
                    <a:pt x="55751" y="37415"/>
                    <a:pt x="55318" y="37415"/>
                  </a:cubicBezTo>
                  <a:cubicBezTo>
                    <a:pt x="55122" y="37415"/>
                    <a:pt x="54919" y="37401"/>
                    <a:pt x="54727" y="37401"/>
                  </a:cubicBezTo>
                  <a:cubicBezTo>
                    <a:pt x="54620" y="37401"/>
                    <a:pt x="54517" y="37405"/>
                    <a:pt x="54420" y="37418"/>
                  </a:cubicBezTo>
                  <a:cubicBezTo>
                    <a:pt x="54278" y="37432"/>
                    <a:pt x="54136" y="37440"/>
                    <a:pt x="53995" y="37440"/>
                  </a:cubicBezTo>
                  <a:cubicBezTo>
                    <a:pt x="53292" y="37440"/>
                    <a:pt x="52602" y="37262"/>
                    <a:pt x="51983" y="36917"/>
                  </a:cubicBezTo>
                  <a:cubicBezTo>
                    <a:pt x="51332" y="36539"/>
                    <a:pt x="50680" y="36418"/>
                    <a:pt x="50028" y="36418"/>
                  </a:cubicBezTo>
                  <a:cubicBezTo>
                    <a:pt x="48867" y="36418"/>
                    <a:pt x="47706" y="36802"/>
                    <a:pt x="46545" y="36802"/>
                  </a:cubicBezTo>
                  <a:cubicBezTo>
                    <a:pt x="46302" y="36802"/>
                    <a:pt x="46058" y="36785"/>
                    <a:pt x="45814" y="36744"/>
                  </a:cubicBezTo>
                  <a:cubicBezTo>
                    <a:pt x="44881" y="36588"/>
                    <a:pt x="44552" y="36105"/>
                    <a:pt x="44673" y="35241"/>
                  </a:cubicBezTo>
                  <a:cubicBezTo>
                    <a:pt x="44846" y="34083"/>
                    <a:pt x="45537" y="33115"/>
                    <a:pt x="46263" y="32320"/>
                  </a:cubicBezTo>
                  <a:cubicBezTo>
                    <a:pt x="46417" y="32145"/>
                    <a:pt x="46607" y="32066"/>
                    <a:pt x="46802" y="32066"/>
                  </a:cubicBezTo>
                  <a:close/>
                  <a:moveTo>
                    <a:pt x="64554" y="31370"/>
                  </a:moveTo>
                  <a:cubicBezTo>
                    <a:pt x="64860" y="31370"/>
                    <a:pt x="65185" y="31437"/>
                    <a:pt x="65532" y="31594"/>
                  </a:cubicBezTo>
                  <a:cubicBezTo>
                    <a:pt x="65878" y="31767"/>
                    <a:pt x="65930" y="32251"/>
                    <a:pt x="65636" y="32493"/>
                  </a:cubicBezTo>
                  <a:cubicBezTo>
                    <a:pt x="64063" y="34065"/>
                    <a:pt x="64184" y="35085"/>
                    <a:pt x="65895" y="36588"/>
                  </a:cubicBezTo>
                  <a:cubicBezTo>
                    <a:pt x="67243" y="37815"/>
                    <a:pt x="67762" y="39544"/>
                    <a:pt x="68211" y="41237"/>
                  </a:cubicBezTo>
                  <a:cubicBezTo>
                    <a:pt x="68364" y="41802"/>
                    <a:pt x="68057" y="41990"/>
                    <a:pt x="67435" y="41990"/>
                  </a:cubicBezTo>
                  <a:cubicBezTo>
                    <a:pt x="67353" y="41990"/>
                    <a:pt x="67266" y="41986"/>
                    <a:pt x="67174" y="41980"/>
                  </a:cubicBezTo>
                  <a:cubicBezTo>
                    <a:pt x="66517" y="41064"/>
                    <a:pt x="64271" y="41825"/>
                    <a:pt x="64547" y="39146"/>
                  </a:cubicBezTo>
                  <a:lnTo>
                    <a:pt x="64547" y="39146"/>
                  </a:lnTo>
                  <a:lnTo>
                    <a:pt x="64547" y="39181"/>
                  </a:lnTo>
                  <a:cubicBezTo>
                    <a:pt x="64685" y="37885"/>
                    <a:pt x="63113" y="36295"/>
                    <a:pt x="62076" y="35050"/>
                  </a:cubicBezTo>
                  <a:cubicBezTo>
                    <a:pt x="61281" y="34100"/>
                    <a:pt x="61385" y="33288"/>
                    <a:pt x="62076" y="32683"/>
                  </a:cubicBezTo>
                  <a:cubicBezTo>
                    <a:pt x="62786" y="32052"/>
                    <a:pt x="63577" y="31370"/>
                    <a:pt x="64554" y="31370"/>
                  </a:cubicBezTo>
                  <a:close/>
                  <a:moveTo>
                    <a:pt x="30705" y="33465"/>
                  </a:moveTo>
                  <a:cubicBezTo>
                    <a:pt x="30874" y="33465"/>
                    <a:pt x="31043" y="33637"/>
                    <a:pt x="31090" y="33720"/>
                  </a:cubicBezTo>
                  <a:cubicBezTo>
                    <a:pt x="31920" y="35120"/>
                    <a:pt x="33579" y="35258"/>
                    <a:pt x="34719" y="36226"/>
                  </a:cubicBezTo>
                  <a:cubicBezTo>
                    <a:pt x="36205" y="37487"/>
                    <a:pt x="36275" y="39354"/>
                    <a:pt x="37191" y="40822"/>
                  </a:cubicBezTo>
                  <a:cubicBezTo>
                    <a:pt x="37484" y="41289"/>
                    <a:pt x="37571" y="41980"/>
                    <a:pt x="37968" y="42274"/>
                  </a:cubicBezTo>
                  <a:cubicBezTo>
                    <a:pt x="38403" y="42594"/>
                    <a:pt x="39075" y="43217"/>
                    <a:pt x="39556" y="43217"/>
                  </a:cubicBezTo>
                  <a:cubicBezTo>
                    <a:pt x="39725" y="43217"/>
                    <a:pt x="39870" y="43141"/>
                    <a:pt x="39973" y="42948"/>
                  </a:cubicBezTo>
                  <a:cubicBezTo>
                    <a:pt x="40336" y="42274"/>
                    <a:pt x="41234" y="41289"/>
                    <a:pt x="40543" y="40183"/>
                  </a:cubicBezTo>
                  <a:cubicBezTo>
                    <a:pt x="40301" y="39803"/>
                    <a:pt x="39610" y="39215"/>
                    <a:pt x="40284" y="38904"/>
                  </a:cubicBezTo>
                  <a:cubicBezTo>
                    <a:pt x="40592" y="38765"/>
                    <a:pt x="41024" y="38302"/>
                    <a:pt x="41439" y="38302"/>
                  </a:cubicBezTo>
                  <a:cubicBezTo>
                    <a:pt x="41746" y="38302"/>
                    <a:pt x="42043" y="38557"/>
                    <a:pt x="42271" y="39388"/>
                  </a:cubicBezTo>
                  <a:cubicBezTo>
                    <a:pt x="42782" y="41200"/>
                    <a:pt x="43748" y="43327"/>
                    <a:pt x="46038" y="43327"/>
                  </a:cubicBezTo>
                  <a:cubicBezTo>
                    <a:pt x="46150" y="43327"/>
                    <a:pt x="46266" y="43321"/>
                    <a:pt x="46384" y="43311"/>
                  </a:cubicBezTo>
                  <a:cubicBezTo>
                    <a:pt x="46463" y="43304"/>
                    <a:pt x="46542" y="43300"/>
                    <a:pt x="46620" y="43300"/>
                  </a:cubicBezTo>
                  <a:cubicBezTo>
                    <a:pt x="47585" y="43300"/>
                    <a:pt x="48526" y="43802"/>
                    <a:pt x="49487" y="43802"/>
                  </a:cubicBezTo>
                  <a:cubicBezTo>
                    <a:pt x="49955" y="43802"/>
                    <a:pt x="50429" y="43683"/>
                    <a:pt x="50912" y="43328"/>
                  </a:cubicBezTo>
                  <a:cubicBezTo>
                    <a:pt x="51106" y="43191"/>
                    <a:pt x="51242" y="43135"/>
                    <a:pt x="51336" y="43135"/>
                  </a:cubicBezTo>
                  <a:cubicBezTo>
                    <a:pt x="51643" y="43135"/>
                    <a:pt x="51508" y="43736"/>
                    <a:pt x="51534" y="44054"/>
                  </a:cubicBezTo>
                  <a:cubicBezTo>
                    <a:pt x="51845" y="45488"/>
                    <a:pt x="50843" y="46629"/>
                    <a:pt x="50618" y="47942"/>
                  </a:cubicBezTo>
                  <a:cubicBezTo>
                    <a:pt x="50585" y="48144"/>
                    <a:pt x="50240" y="48444"/>
                    <a:pt x="50046" y="48444"/>
                  </a:cubicBezTo>
                  <a:cubicBezTo>
                    <a:pt x="50041" y="48444"/>
                    <a:pt x="50036" y="48444"/>
                    <a:pt x="50031" y="48444"/>
                  </a:cubicBezTo>
                  <a:cubicBezTo>
                    <a:pt x="49523" y="48389"/>
                    <a:pt x="49010" y="48372"/>
                    <a:pt x="48494" y="48372"/>
                  </a:cubicBezTo>
                  <a:cubicBezTo>
                    <a:pt x="47534" y="48372"/>
                    <a:pt x="46564" y="48433"/>
                    <a:pt x="45600" y="48433"/>
                  </a:cubicBezTo>
                  <a:cubicBezTo>
                    <a:pt x="43779" y="48433"/>
                    <a:pt x="41984" y="48215"/>
                    <a:pt x="40336" y="46957"/>
                  </a:cubicBezTo>
                  <a:cubicBezTo>
                    <a:pt x="40033" y="46726"/>
                    <a:pt x="39675" y="46623"/>
                    <a:pt x="39308" y="46623"/>
                  </a:cubicBezTo>
                  <a:cubicBezTo>
                    <a:pt x="38250" y="46623"/>
                    <a:pt x="37116" y="47478"/>
                    <a:pt x="37000" y="48582"/>
                  </a:cubicBezTo>
                  <a:cubicBezTo>
                    <a:pt x="36972" y="48947"/>
                    <a:pt x="36796" y="49426"/>
                    <a:pt x="36527" y="49426"/>
                  </a:cubicBezTo>
                  <a:cubicBezTo>
                    <a:pt x="36465" y="49426"/>
                    <a:pt x="36398" y="49400"/>
                    <a:pt x="36326" y="49342"/>
                  </a:cubicBezTo>
                  <a:cubicBezTo>
                    <a:pt x="35376" y="48582"/>
                    <a:pt x="34045" y="48772"/>
                    <a:pt x="33147" y="47752"/>
                  </a:cubicBezTo>
                  <a:cubicBezTo>
                    <a:pt x="32334" y="46819"/>
                    <a:pt x="30900" y="46785"/>
                    <a:pt x="29673" y="46525"/>
                  </a:cubicBezTo>
                  <a:cubicBezTo>
                    <a:pt x="28913" y="46370"/>
                    <a:pt x="27807" y="46422"/>
                    <a:pt x="28567" y="44953"/>
                  </a:cubicBezTo>
                  <a:cubicBezTo>
                    <a:pt x="28982" y="44158"/>
                    <a:pt x="29034" y="43000"/>
                    <a:pt x="28515" y="42257"/>
                  </a:cubicBezTo>
                  <a:cubicBezTo>
                    <a:pt x="28230" y="41853"/>
                    <a:pt x="27848" y="41722"/>
                    <a:pt x="27412" y="41722"/>
                  </a:cubicBezTo>
                  <a:cubicBezTo>
                    <a:pt x="27028" y="41722"/>
                    <a:pt x="26602" y="41823"/>
                    <a:pt x="26165" y="41928"/>
                  </a:cubicBezTo>
                  <a:cubicBezTo>
                    <a:pt x="25497" y="42091"/>
                    <a:pt x="24818" y="42128"/>
                    <a:pt x="24133" y="42128"/>
                  </a:cubicBezTo>
                  <a:cubicBezTo>
                    <a:pt x="23569" y="42128"/>
                    <a:pt x="23001" y="42103"/>
                    <a:pt x="22432" y="42103"/>
                  </a:cubicBezTo>
                  <a:cubicBezTo>
                    <a:pt x="21707" y="42103"/>
                    <a:pt x="20980" y="42143"/>
                    <a:pt x="20255" y="42326"/>
                  </a:cubicBezTo>
                  <a:cubicBezTo>
                    <a:pt x="19287" y="42585"/>
                    <a:pt x="18319" y="42862"/>
                    <a:pt x="17559" y="43380"/>
                  </a:cubicBezTo>
                  <a:cubicBezTo>
                    <a:pt x="17082" y="43705"/>
                    <a:pt x="16613" y="43798"/>
                    <a:pt x="16149" y="43798"/>
                  </a:cubicBezTo>
                  <a:cubicBezTo>
                    <a:pt x="15538" y="43798"/>
                    <a:pt x="14935" y="43638"/>
                    <a:pt x="14326" y="43638"/>
                  </a:cubicBezTo>
                  <a:cubicBezTo>
                    <a:pt x="14292" y="43638"/>
                    <a:pt x="14258" y="43638"/>
                    <a:pt x="14223" y="43639"/>
                  </a:cubicBezTo>
                  <a:cubicBezTo>
                    <a:pt x="14120" y="43622"/>
                    <a:pt x="14016" y="43570"/>
                    <a:pt x="13930" y="43466"/>
                  </a:cubicBezTo>
                  <a:cubicBezTo>
                    <a:pt x="14043" y="43169"/>
                    <a:pt x="14308" y="43115"/>
                    <a:pt x="14562" y="43115"/>
                  </a:cubicBezTo>
                  <a:cubicBezTo>
                    <a:pt x="14617" y="43115"/>
                    <a:pt x="14672" y="43118"/>
                    <a:pt x="14725" y="43121"/>
                  </a:cubicBezTo>
                  <a:cubicBezTo>
                    <a:pt x="14838" y="43129"/>
                    <a:pt x="14949" y="43134"/>
                    <a:pt x="15058" y="43134"/>
                  </a:cubicBezTo>
                  <a:cubicBezTo>
                    <a:pt x="16723" y="43134"/>
                    <a:pt x="17967" y="42165"/>
                    <a:pt x="18388" y="40771"/>
                  </a:cubicBezTo>
                  <a:cubicBezTo>
                    <a:pt x="18976" y="38921"/>
                    <a:pt x="20808" y="38282"/>
                    <a:pt x="21482" y="37090"/>
                  </a:cubicBezTo>
                  <a:cubicBezTo>
                    <a:pt x="22174" y="35865"/>
                    <a:pt x="22770" y="35535"/>
                    <a:pt x="23579" y="35535"/>
                  </a:cubicBezTo>
                  <a:cubicBezTo>
                    <a:pt x="23899" y="35535"/>
                    <a:pt x="24254" y="35587"/>
                    <a:pt x="24661" y="35655"/>
                  </a:cubicBezTo>
                  <a:cubicBezTo>
                    <a:pt x="24682" y="35658"/>
                    <a:pt x="24703" y="35660"/>
                    <a:pt x="24725" y="35660"/>
                  </a:cubicBezTo>
                  <a:cubicBezTo>
                    <a:pt x="25065" y="35660"/>
                    <a:pt x="25513" y="35293"/>
                    <a:pt x="25854" y="35033"/>
                  </a:cubicBezTo>
                  <a:cubicBezTo>
                    <a:pt x="26267" y="34730"/>
                    <a:pt x="26584" y="34570"/>
                    <a:pt x="26849" y="34570"/>
                  </a:cubicBezTo>
                  <a:cubicBezTo>
                    <a:pt x="27249" y="34570"/>
                    <a:pt x="27529" y="34935"/>
                    <a:pt x="27841" y="35724"/>
                  </a:cubicBezTo>
                  <a:cubicBezTo>
                    <a:pt x="28325" y="36969"/>
                    <a:pt x="29742" y="37574"/>
                    <a:pt x="30952" y="38161"/>
                  </a:cubicBezTo>
                  <a:cubicBezTo>
                    <a:pt x="31712" y="38524"/>
                    <a:pt x="32732" y="38852"/>
                    <a:pt x="32680" y="39716"/>
                  </a:cubicBezTo>
                  <a:cubicBezTo>
                    <a:pt x="32594" y="40753"/>
                    <a:pt x="31488" y="40546"/>
                    <a:pt x="30710" y="40615"/>
                  </a:cubicBezTo>
                  <a:cubicBezTo>
                    <a:pt x="30312" y="40650"/>
                    <a:pt x="29794" y="40598"/>
                    <a:pt x="29673" y="41134"/>
                  </a:cubicBezTo>
                  <a:cubicBezTo>
                    <a:pt x="29552" y="41669"/>
                    <a:pt x="30036" y="41825"/>
                    <a:pt x="30382" y="42032"/>
                  </a:cubicBezTo>
                  <a:cubicBezTo>
                    <a:pt x="30898" y="42336"/>
                    <a:pt x="31474" y="42934"/>
                    <a:pt x="32011" y="42934"/>
                  </a:cubicBezTo>
                  <a:cubicBezTo>
                    <a:pt x="32175" y="42934"/>
                    <a:pt x="32336" y="42878"/>
                    <a:pt x="32490" y="42741"/>
                  </a:cubicBezTo>
                  <a:cubicBezTo>
                    <a:pt x="33354" y="41963"/>
                    <a:pt x="33890" y="40788"/>
                    <a:pt x="34512" y="39751"/>
                  </a:cubicBezTo>
                  <a:cubicBezTo>
                    <a:pt x="34586" y="39617"/>
                    <a:pt x="34289" y="39329"/>
                    <a:pt x="34602" y="39329"/>
                  </a:cubicBezTo>
                  <a:cubicBezTo>
                    <a:pt x="34653" y="39329"/>
                    <a:pt x="34719" y="39337"/>
                    <a:pt x="34806" y="39354"/>
                  </a:cubicBezTo>
                  <a:cubicBezTo>
                    <a:pt x="34890" y="39373"/>
                    <a:pt x="34965" y="39381"/>
                    <a:pt x="35031" y="39381"/>
                  </a:cubicBezTo>
                  <a:cubicBezTo>
                    <a:pt x="35567" y="39381"/>
                    <a:pt x="35557" y="38814"/>
                    <a:pt x="35341" y="38507"/>
                  </a:cubicBezTo>
                  <a:cubicBezTo>
                    <a:pt x="34806" y="37781"/>
                    <a:pt x="34546" y="36658"/>
                    <a:pt x="33561" y="36468"/>
                  </a:cubicBezTo>
                  <a:cubicBezTo>
                    <a:pt x="32248" y="36208"/>
                    <a:pt x="31591" y="35206"/>
                    <a:pt x="30727" y="34411"/>
                  </a:cubicBezTo>
                  <a:cubicBezTo>
                    <a:pt x="30468" y="34169"/>
                    <a:pt x="30278" y="33910"/>
                    <a:pt x="30485" y="33599"/>
                  </a:cubicBezTo>
                  <a:cubicBezTo>
                    <a:pt x="30551" y="33501"/>
                    <a:pt x="30628" y="33465"/>
                    <a:pt x="30705" y="33465"/>
                  </a:cubicBezTo>
                  <a:close/>
                  <a:moveTo>
                    <a:pt x="65829" y="50622"/>
                  </a:moveTo>
                  <a:cubicBezTo>
                    <a:pt x="66138" y="50622"/>
                    <a:pt x="66376" y="50877"/>
                    <a:pt x="66569" y="51209"/>
                  </a:cubicBezTo>
                  <a:cubicBezTo>
                    <a:pt x="67601" y="52923"/>
                    <a:pt x="68767" y="54401"/>
                    <a:pt x="70703" y="54401"/>
                  </a:cubicBezTo>
                  <a:cubicBezTo>
                    <a:pt x="71167" y="54401"/>
                    <a:pt x="71676" y="54316"/>
                    <a:pt x="72237" y="54129"/>
                  </a:cubicBezTo>
                  <a:cubicBezTo>
                    <a:pt x="72263" y="54119"/>
                    <a:pt x="72291" y="54114"/>
                    <a:pt x="72320" y="54114"/>
                  </a:cubicBezTo>
                  <a:cubicBezTo>
                    <a:pt x="72487" y="54114"/>
                    <a:pt x="72701" y="54260"/>
                    <a:pt x="72877" y="54319"/>
                  </a:cubicBezTo>
                  <a:cubicBezTo>
                    <a:pt x="72687" y="54406"/>
                    <a:pt x="72514" y="54527"/>
                    <a:pt x="72358" y="54665"/>
                  </a:cubicBezTo>
                  <a:lnTo>
                    <a:pt x="72358" y="54682"/>
                  </a:lnTo>
                  <a:cubicBezTo>
                    <a:pt x="71675" y="55659"/>
                    <a:pt x="71022" y="56681"/>
                    <a:pt x="69648" y="56681"/>
                  </a:cubicBezTo>
                  <a:cubicBezTo>
                    <a:pt x="69564" y="56681"/>
                    <a:pt x="69476" y="56678"/>
                    <a:pt x="69386" y="56669"/>
                  </a:cubicBezTo>
                  <a:cubicBezTo>
                    <a:pt x="69196" y="56600"/>
                    <a:pt x="68850" y="56549"/>
                    <a:pt x="68850" y="56445"/>
                  </a:cubicBezTo>
                  <a:cubicBezTo>
                    <a:pt x="68660" y="54216"/>
                    <a:pt x="66258" y="53559"/>
                    <a:pt x="65532" y="51727"/>
                  </a:cubicBezTo>
                  <a:cubicBezTo>
                    <a:pt x="65394" y="51381"/>
                    <a:pt x="64945" y="50932"/>
                    <a:pt x="65584" y="50673"/>
                  </a:cubicBezTo>
                  <a:cubicBezTo>
                    <a:pt x="65670" y="50638"/>
                    <a:pt x="65752" y="50622"/>
                    <a:pt x="65829" y="50622"/>
                  </a:cubicBezTo>
                  <a:close/>
                  <a:moveTo>
                    <a:pt x="50497" y="52695"/>
                  </a:moveTo>
                  <a:lnTo>
                    <a:pt x="50497" y="52695"/>
                  </a:lnTo>
                  <a:cubicBezTo>
                    <a:pt x="51016" y="52885"/>
                    <a:pt x="51863" y="52937"/>
                    <a:pt x="52001" y="53265"/>
                  </a:cubicBezTo>
                  <a:cubicBezTo>
                    <a:pt x="53055" y="55840"/>
                    <a:pt x="55734" y="57464"/>
                    <a:pt x="56114" y="60420"/>
                  </a:cubicBezTo>
                  <a:cubicBezTo>
                    <a:pt x="56252" y="61439"/>
                    <a:pt x="57323" y="61802"/>
                    <a:pt x="57859" y="62580"/>
                  </a:cubicBezTo>
                  <a:cubicBezTo>
                    <a:pt x="59294" y="64654"/>
                    <a:pt x="60106" y="66952"/>
                    <a:pt x="60763" y="69337"/>
                  </a:cubicBezTo>
                  <a:cubicBezTo>
                    <a:pt x="58533" y="67643"/>
                    <a:pt x="56615" y="65656"/>
                    <a:pt x="55336" y="63133"/>
                  </a:cubicBezTo>
                  <a:cubicBezTo>
                    <a:pt x="55198" y="62874"/>
                    <a:pt x="55008" y="62614"/>
                    <a:pt x="55008" y="62355"/>
                  </a:cubicBezTo>
                  <a:cubicBezTo>
                    <a:pt x="54990" y="58916"/>
                    <a:pt x="52139" y="56739"/>
                    <a:pt x="51189" y="53697"/>
                  </a:cubicBezTo>
                  <a:cubicBezTo>
                    <a:pt x="51085" y="53334"/>
                    <a:pt x="50739" y="53040"/>
                    <a:pt x="50497" y="52695"/>
                  </a:cubicBezTo>
                  <a:close/>
                  <a:moveTo>
                    <a:pt x="87976" y="1"/>
                  </a:moveTo>
                  <a:cubicBezTo>
                    <a:pt x="87018" y="1"/>
                    <a:pt x="85745" y="1010"/>
                    <a:pt x="84455" y="1127"/>
                  </a:cubicBezTo>
                  <a:cubicBezTo>
                    <a:pt x="83776" y="1176"/>
                    <a:pt x="83111" y="1512"/>
                    <a:pt x="82448" y="1512"/>
                  </a:cubicBezTo>
                  <a:cubicBezTo>
                    <a:pt x="82403" y="1512"/>
                    <a:pt x="82358" y="1511"/>
                    <a:pt x="82313" y="1507"/>
                  </a:cubicBezTo>
                  <a:cubicBezTo>
                    <a:pt x="82281" y="1506"/>
                    <a:pt x="82250" y="1506"/>
                    <a:pt x="82218" y="1506"/>
                  </a:cubicBezTo>
                  <a:cubicBezTo>
                    <a:pt x="80376" y="1506"/>
                    <a:pt x="79245" y="3375"/>
                    <a:pt x="77443" y="3375"/>
                  </a:cubicBezTo>
                  <a:cubicBezTo>
                    <a:pt x="77340" y="3375"/>
                    <a:pt x="77235" y="3369"/>
                    <a:pt x="77128" y="3356"/>
                  </a:cubicBezTo>
                  <a:cubicBezTo>
                    <a:pt x="77026" y="3344"/>
                    <a:pt x="76928" y="3335"/>
                    <a:pt x="76837" y="3335"/>
                  </a:cubicBezTo>
                  <a:cubicBezTo>
                    <a:pt x="76434" y="3335"/>
                    <a:pt x="76136" y="3491"/>
                    <a:pt x="75953" y="4082"/>
                  </a:cubicBezTo>
                  <a:cubicBezTo>
                    <a:pt x="75843" y="4459"/>
                    <a:pt x="75132" y="4980"/>
                    <a:pt x="74758" y="4980"/>
                  </a:cubicBezTo>
                  <a:cubicBezTo>
                    <a:pt x="74720" y="4980"/>
                    <a:pt x="74687" y="4974"/>
                    <a:pt x="74657" y="4964"/>
                  </a:cubicBezTo>
                  <a:cubicBezTo>
                    <a:pt x="73910" y="4715"/>
                    <a:pt x="73366" y="4590"/>
                    <a:pt x="73013" y="4590"/>
                  </a:cubicBezTo>
                  <a:cubicBezTo>
                    <a:pt x="72190" y="4590"/>
                    <a:pt x="72409" y="5268"/>
                    <a:pt x="73534" y="6623"/>
                  </a:cubicBezTo>
                  <a:cubicBezTo>
                    <a:pt x="73585" y="6692"/>
                    <a:pt x="73499" y="6882"/>
                    <a:pt x="73482" y="7003"/>
                  </a:cubicBezTo>
                  <a:cubicBezTo>
                    <a:pt x="73413" y="6968"/>
                    <a:pt x="73292" y="6951"/>
                    <a:pt x="73240" y="6882"/>
                  </a:cubicBezTo>
                  <a:cubicBezTo>
                    <a:pt x="72877" y="6381"/>
                    <a:pt x="72324" y="5914"/>
                    <a:pt x="72220" y="5344"/>
                  </a:cubicBezTo>
                  <a:cubicBezTo>
                    <a:pt x="72065" y="4531"/>
                    <a:pt x="71961" y="3840"/>
                    <a:pt x="71010" y="3650"/>
                  </a:cubicBezTo>
                  <a:cubicBezTo>
                    <a:pt x="70839" y="3615"/>
                    <a:pt x="70680" y="3599"/>
                    <a:pt x="70533" y="3599"/>
                  </a:cubicBezTo>
                  <a:cubicBezTo>
                    <a:pt x="69359" y="3599"/>
                    <a:pt x="68898" y="4626"/>
                    <a:pt x="68315" y="5517"/>
                  </a:cubicBezTo>
                  <a:cubicBezTo>
                    <a:pt x="67865" y="6208"/>
                    <a:pt x="68349" y="6536"/>
                    <a:pt x="68729" y="6934"/>
                  </a:cubicBezTo>
                  <a:cubicBezTo>
                    <a:pt x="68798" y="7003"/>
                    <a:pt x="68850" y="7089"/>
                    <a:pt x="68902" y="7176"/>
                  </a:cubicBezTo>
                  <a:cubicBezTo>
                    <a:pt x="68817" y="7188"/>
                    <a:pt x="68731" y="7200"/>
                    <a:pt x="68645" y="7200"/>
                  </a:cubicBezTo>
                  <a:cubicBezTo>
                    <a:pt x="68610" y="7200"/>
                    <a:pt x="68575" y="7198"/>
                    <a:pt x="68539" y="7193"/>
                  </a:cubicBezTo>
                  <a:cubicBezTo>
                    <a:pt x="67376" y="7024"/>
                    <a:pt x="66212" y="6691"/>
                    <a:pt x="65033" y="6691"/>
                  </a:cubicBezTo>
                  <a:cubicBezTo>
                    <a:pt x="65003" y="6691"/>
                    <a:pt x="64974" y="6691"/>
                    <a:pt x="64945" y="6692"/>
                  </a:cubicBezTo>
                  <a:cubicBezTo>
                    <a:pt x="64584" y="6692"/>
                    <a:pt x="63909" y="6196"/>
                    <a:pt x="63437" y="6196"/>
                  </a:cubicBezTo>
                  <a:cubicBezTo>
                    <a:pt x="63072" y="6196"/>
                    <a:pt x="62827" y="6492"/>
                    <a:pt x="62940" y="7538"/>
                  </a:cubicBezTo>
                  <a:cubicBezTo>
                    <a:pt x="62940" y="7608"/>
                    <a:pt x="62525" y="7711"/>
                    <a:pt x="62283" y="7798"/>
                  </a:cubicBezTo>
                  <a:cubicBezTo>
                    <a:pt x="61879" y="7955"/>
                    <a:pt x="61464" y="8005"/>
                    <a:pt x="61043" y="8005"/>
                  </a:cubicBezTo>
                  <a:cubicBezTo>
                    <a:pt x="60325" y="8005"/>
                    <a:pt x="59591" y="7860"/>
                    <a:pt x="58870" y="7860"/>
                  </a:cubicBezTo>
                  <a:cubicBezTo>
                    <a:pt x="58295" y="7860"/>
                    <a:pt x="57729" y="7952"/>
                    <a:pt x="57185" y="8282"/>
                  </a:cubicBezTo>
                  <a:cubicBezTo>
                    <a:pt x="56736" y="8610"/>
                    <a:pt x="56304" y="8938"/>
                    <a:pt x="55837" y="9267"/>
                  </a:cubicBezTo>
                  <a:cubicBezTo>
                    <a:pt x="55671" y="9381"/>
                    <a:pt x="55417" y="9527"/>
                    <a:pt x="55226" y="9527"/>
                  </a:cubicBezTo>
                  <a:cubicBezTo>
                    <a:pt x="55100" y="9527"/>
                    <a:pt x="55001" y="9463"/>
                    <a:pt x="54973" y="9284"/>
                  </a:cubicBezTo>
                  <a:cubicBezTo>
                    <a:pt x="54819" y="8258"/>
                    <a:pt x="54209" y="8003"/>
                    <a:pt x="53545" y="8003"/>
                  </a:cubicBezTo>
                  <a:cubicBezTo>
                    <a:pt x="53313" y="8003"/>
                    <a:pt x="53075" y="8034"/>
                    <a:pt x="52848" y="8074"/>
                  </a:cubicBezTo>
                  <a:cubicBezTo>
                    <a:pt x="51897" y="8264"/>
                    <a:pt x="52416" y="9232"/>
                    <a:pt x="52295" y="9854"/>
                  </a:cubicBezTo>
                  <a:cubicBezTo>
                    <a:pt x="52156" y="10615"/>
                    <a:pt x="51344" y="10096"/>
                    <a:pt x="50998" y="10545"/>
                  </a:cubicBezTo>
                  <a:cubicBezTo>
                    <a:pt x="50949" y="10609"/>
                    <a:pt x="50910" y="10635"/>
                    <a:pt x="50880" y="10635"/>
                  </a:cubicBezTo>
                  <a:cubicBezTo>
                    <a:pt x="50805" y="10635"/>
                    <a:pt x="50789" y="10469"/>
                    <a:pt x="50826" y="10321"/>
                  </a:cubicBezTo>
                  <a:cubicBezTo>
                    <a:pt x="51033" y="8990"/>
                    <a:pt x="50221" y="8541"/>
                    <a:pt x="49115" y="8161"/>
                  </a:cubicBezTo>
                  <a:cubicBezTo>
                    <a:pt x="46903" y="7400"/>
                    <a:pt x="44535" y="7176"/>
                    <a:pt x="42392" y="6070"/>
                  </a:cubicBezTo>
                  <a:cubicBezTo>
                    <a:pt x="41667" y="5697"/>
                    <a:pt x="40852" y="5536"/>
                    <a:pt x="40032" y="5536"/>
                  </a:cubicBezTo>
                  <a:cubicBezTo>
                    <a:pt x="39367" y="5536"/>
                    <a:pt x="38699" y="5642"/>
                    <a:pt x="38072" y="5828"/>
                  </a:cubicBezTo>
                  <a:cubicBezTo>
                    <a:pt x="36033" y="6432"/>
                    <a:pt x="33838" y="6502"/>
                    <a:pt x="31989" y="7642"/>
                  </a:cubicBezTo>
                  <a:cubicBezTo>
                    <a:pt x="31263" y="8074"/>
                    <a:pt x="29206" y="7296"/>
                    <a:pt x="30226" y="9457"/>
                  </a:cubicBezTo>
                  <a:cubicBezTo>
                    <a:pt x="30278" y="9578"/>
                    <a:pt x="29984" y="9854"/>
                    <a:pt x="29863" y="10079"/>
                  </a:cubicBezTo>
                  <a:cubicBezTo>
                    <a:pt x="28653" y="12412"/>
                    <a:pt x="26234" y="13224"/>
                    <a:pt x="24229" y="14555"/>
                  </a:cubicBezTo>
                  <a:cubicBezTo>
                    <a:pt x="22536" y="15661"/>
                    <a:pt x="23486" y="17112"/>
                    <a:pt x="24022" y="18236"/>
                  </a:cubicBezTo>
                  <a:cubicBezTo>
                    <a:pt x="24328" y="18880"/>
                    <a:pt x="24972" y="19241"/>
                    <a:pt x="25627" y="19241"/>
                  </a:cubicBezTo>
                  <a:cubicBezTo>
                    <a:pt x="26008" y="19241"/>
                    <a:pt x="26393" y="19119"/>
                    <a:pt x="26718" y="18858"/>
                  </a:cubicBezTo>
                  <a:cubicBezTo>
                    <a:pt x="27228" y="18470"/>
                    <a:pt x="27609" y="18306"/>
                    <a:pt x="27903" y="18306"/>
                  </a:cubicBezTo>
                  <a:cubicBezTo>
                    <a:pt x="28524" y="18306"/>
                    <a:pt x="28748" y="19042"/>
                    <a:pt x="28947" y="19946"/>
                  </a:cubicBezTo>
                  <a:cubicBezTo>
                    <a:pt x="28982" y="20223"/>
                    <a:pt x="28999" y="20499"/>
                    <a:pt x="28982" y="20776"/>
                  </a:cubicBezTo>
                  <a:cubicBezTo>
                    <a:pt x="28774" y="20551"/>
                    <a:pt x="28446" y="20396"/>
                    <a:pt x="28342" y="20119"/>
                  </a:cubicBezTo>
                  <a:cubicBezTo>
                    <a:pt x="28124" y="19474"/>
                    <a:pt x="27849" y="19234"/>
                    <a:pt x="27528" y="19234"/>
                  </a:cubicBezTo>
                  <a:cubicBezTo>
                    <a:pt x="27212" y="19234"/>
                    <a:pt x="26853" y="19465"/>
                    <a:pt x="26459" y="19774"/>
                  </a:cubicBezTo>
                  <a:cubicBezTo>
                    <a:pt x="25646" y="20379"/>
                    <a:pt x="25958" y="21260"/>
                    <a:pt x="26130" y="21899"/>
                  </a:cubicBezTo>
                  <a:cubicBezTo>
                    <a:pt x="26459" y="23092"/>
                    <a:pt x="25802" y="23420"/>
                    <a:pt x="24938" y="23627"/>
                  </a:cubicBezTo>
                  <a:cubicBezTo>
                    <a:pt x="23901" y="23852"/>
                    <a:pt x="23072" y="24267"/>
                    <a:pt x="22553" y="25269"/>
                  </a:cubicBezTo>
                  <a:cubicBezTo>
                    <a:pt x="22273" y="25790"/>
                    <a:pt x="21682" y="26043"/>
                    <a:pt x="21157" y="26043"/>
                  </a:cubicBezTo>
                  <a:cubicBezTo>
                    <a:pt x="21003" y="26043"/>
                    <a:pt x="20855" y="26021"/>
                    <a:pt x="20721" y="25978"/>
                  </a:cubicBezTo>
                  <a:cubicBezTo>
                    <a:pt x="20116" y="25788"/>
                    <a:pt x="20963" y="25390"/>
                    <a:pt x="20946" y="24993"/>
                  </a:cubicBezTo>
                  <a:cubicBezTo>
                    <a:pt x="20929" y="24543"/>
                    <a:pt x="20738" y="24129"/>
                    <a:pt x="20410" y="23835"/>
                  </a:cubicBezTo>
                  <a:cubicBezTo>
                    <a:pt x="19477" y="22798"/>
                    <a:pt x="18354" y="21709"/>
                    <a:pt x="18215" y="20327"/>
                  </a:cubicBezTo>
                  <a:cubicBezTo>
                    <a:pt x="18098" y="19205"/>
                    <a:pt x="17332" y="17921"/>
                    <a:pt x="16200" y="17921"/>
                  </a:cubicBezTo>
                  <a:cubicBezTo>
                    <a:pt x="16163" y="17921"/>
                    <a:pt x="16127" y="17922"/>
                    <a:pt x="16090" y="17925"/>
                  </a:cubicBezTo>
                  <a:cubicBezTo>
                    <a:pt x="15105" y="17976"/>
                    <a:pt x="14068" y="18391"/>
                    <a:pt x="13930" y="19221"/>
                  </a:cubicBezTo>
                  <a:cubicBezTo>
                    <a:pt x="13670" y="20430"/>
                    <a:pt x="14137" y="21709"/>
                    <a:pt x="15122" y="22470"/>
                  </a:cubicBezTo>
                  <a:cubicBezTo>
                    <a:pt x="15952" y="23109"/>
                    <a:pt x="15952" y="23161"/>
                    <a:pt x="15589" y="23489"/>
                  </a:cubicBezTo>
                  <a:cubicBezTo>
                    <a:pt x="14448" y="24526"/>
                    <a:pt x="14915" y="26116"/>
                    <a:pt x="14292" y="27377"/>
                  </a:cubicBezTo>
                  <a:cubicBezTo>
                    <a:pt x="14143" y="27687"/>
                    <a:pt x="14420" y="27822"/>
                    <a:pt x="14760" y="27822"/>
                  </a:cubicBezTo>
                  <a:cubicBezTo>
                    <a:pt x="14932" y="27822"/>
                    <a:pt x="15121" y="27787"/>
                    <a:pt x="15278" y="27723"/>
                  </a:cubicBezTo>
                  <a:cubicBezTo>
                    <a:pt x="16510" y="27249"/>
                    <a:pt x="17772" y="26919"/>
                    <a:pt x="19089" y="26919"/>
                  </a:cubicBezTo>
                  <a:cubicBezTo>
                    <a:pt x="19212" y="26919"/>
                    <a:pt x="19336" y="26922"/>
                    <a:pt x="19460" y="26928"/>
                  </a:cubicBezTo>
                  <a:lnTo>
                    <a:pt x="19874" y="26928"/>
                  </a:lnTo>
                  <a:cubicBezTo>
                    <a:pt x="19840" y="26997"/>
                    <a:pt x="19823" y="27136"/>
                    <a:pt x="19753" y="27153"/>
                  </a:cubicBezTo>
                  <a:cubicBezTo>
                    <a:pt x="18630" y="27585"/>
                    <a:pt x="17507" y="28138"/>
                    <a:pt x="16349" y="28414"/>
                  </a:cubicBezTo>
                  <a:cubicBezTo>
                    <a:pt x="15692" y="28570"/>
                    <a:pt x="14915" y="28432"/>
                    <a:pt x="14707" y="29209"/>
                  </a:cubicBezTo>
                  <a:cubicBezTo>
                    <a:pt x="14500" y="30004"/>
                    <a:pt x="15260" y="30194"/>
                    <a:pt x="15813" y="30505"/>
                  </a:cubicBezTo>
                  <a:cubicBezTo>
                    <a:pt x="17161" y="31318"/>
                    <a:pt x="17369" y="32493"/>
                    <a:pt x="16867" y="33910"/>
                  </a:cubicBezTo>
                  <a:cubicBezTo>
                    <a:pt x="16664" y="34503"/>
                    <a:pt x="16349" y="34660"/>
                    <a:pt x="15995" y="34660"/>
                  </a:cubicBezTo>
                  <a:cubicBezTo>
                    <a:pt x="15626" y="34660"/>
                    <a:pt x="15216" y="34489"/>
                    <a:pt x="14846" y="34463"/>
                  </a:cubicBezTo>
                  <a:cubicBezTo>
                    <a:pt x="13916" y="34396"/>
                    <a:pt x="12987" y="34203"/>
                    <a:pt x="12042" y="34203"/>
                  </a:cubicBezTo>
                  <a:cubicBezTo>
                    <a:pt x="12003" y="34203"/>
                    <a:pt x="11964" y="34203"/>
                    <a:pt x="11925" y="34204"/>
                  </a:cubicBezTo>
                  <a:cubicBezTo>
                    <a:pt x="10957" y="34221"/>
                    <a:pt x="9834" y="34446"/>
                    <a:pt x="9989" y="35759"/>
                  </a:cubicBezTo>
                  <a:cubicBezTo>
                    <a:pt x="10128" y="37072"/>
                    <a:pt x="9834" y="38196"/>
                    <a:pt x="9592" y="39440"/>
                  </a:cubicBezTo>
                  <a:cubicBezTo>
                    <a:pt x="9385" y="40425"/>
                    <a:pt x="8693" y="42136"/>
                    <a:pt x="10542" y="42464"/>
                  </a:cubicBezTo>
                  <a:cubicBezTo>
                    <a:pt x="12305" y="42758"/>
                    <a:pt x="12668" y="43173"/>
                    <a:pt x="11735" y="44693"/>
                  </a:cubicBezTo>
                  <a:cubicBezTo>
                    <a:pt x="11389" y="45298"/>
                    <a:pt x="10888" y="45817"/>
                    <a:pt x="10300" y="46180"/>
                  </a:cubicBezTo>
                  <a:cubicBezTo>
                    <a:pt x="9108" y="46871"/>
                    <a:pt x="8175" y="47752"/>
                    <a:pt x="8313" y="49342"/>
                  </a:cubicBezTo>
                  <a:cubicBezTo>
                    <a:pt x="8365" y="49964"/>
                    <a:pt x="8140" y="50707"/>
                    <a:pt x="7535" y="50967"/>
                  </a:cubicBezTo>
                  <a:cubicBezTo>
                    <a:pt x="5168" y="52021"/>
                    <a:pt x="3768" y="53991"/>
                    <a:pt x="2662" y="56168"/>
                  </a:cubicBezTo>
                  <a:cubicBezTo>
                    <a:pt x="1781" y="57931"/>
                    <a:pt x="122" y="59469"/>
                    <a:pt x="1279" y="61888"/>
                  </a:cubicBezTo>
                  <a:cubicBezTo>
                    <a:pt x="1936" y="63236"/>
                    <a:pt x="1573" y="64792"/>
                    <a:pt x="830" y="66209"/>
                  </a:cubicBezTo>
                  <a:cubicBezTo>
                    <a:pt x="1" y="67781"/>
                    <a:pt x="744" y="70477"/>
                    <a:pt x="2126" y="71687"/>
                  </a:cubicBezTo>
                  <a:cubicBezTo>
                    <a:pt x="2420" y="71946"/>
                    <a:pt x="2662" y="72240"/>
                    <a:pt x="2818" y="72586"/>
                  </a:cubicBezTo>
                  <a:cubicBezTo>
                    <a:pt x="4027" y="75040"/>
                    <a:pt x="5462" y="77303"/>
                    <a:pt x="7881" y="78755"/>
                  </a:cubicBezTo>
                  <a:cubicBezTo>
                    <a:pt x="8455" y="79100"/>
                    <a:pt x="9053" y="79742"/>
                    <a:pt x="9645" y="79742"/>
                  </a:cubicBezTo>
                  <a:cubicBezTo>
                    <a:pt x="9766" y="79742"/>
                    <a:pt x="9887" y="79715"/>
                    <a:pt x="10007" y="79654"/>
                  </a:cubicBezTo>
                  <a:cubicBezTo>
                    <a:pt x="12824" y="78254"/>
                    <a:pt x="16142" y="79844"/>
                    <a:pt x="18889" y="77874"/>
                  </a:cubicBezTo>
                  <a:cubicBezTo>
                    <a:pt x="19326" y="77562"/>
                    <a:pt x="19938" y="77352"/>
                    <a:pt x="20558" y="77352"/>
                  </a:cubicBezTo>
                  <a:cubicBezTo>
                    <a:pt x="21313" y="77352"/>
                    <a:pt x="22079" y="77663"/>
                    <a:pt x="22553" y="78479"/>
                  </a:cubicBezTo>
                  <a:cubicBezTo>
                    <a:pt x="23034" y="79313"/>
                    <a:pt x="23538" y="79650"/>
                    <a:pt x="24283" y="79650"/>
                  </a:cubicBezTo>
                  <a:cubicBezTo>
                    <a:pt x="24448" y="79650"/>
                    <a:pt x="24626" y="79633"/>
                    <a:pt x="24817" y="79602"/>
                  </a:cubicBezTo>
                  <a:cubicBezTo>
                    <a:pt x="24994" y="79574"/>
                    <a:pt x="25161" y="79561"/>
                    <a:pt x="25317" y="79561"/>
                  </a:cubicBezTo>
                  <a:cubicBezTo>
                    <a:pt x="26715" y="79561"/>
                    <a:pt x="27271" y="80640"/>
                    <a:pt x="26960" y="82194"/>
                  </a:cubicBezTo>
                  <a:cubicBezTo>
                    <a:pt x="26683" y="83611"/>
                    <a:pt x="25750" y="85218"/>
                    <a:pt x="26545" y="86480"/>
                  </a:cubicBezTo>
                  <a:cubicBezTo>
                    <a:pt x="27461" y="87966"/>
                    <a:pt x="28515" y="89400"/>
                    <a:pt x="29206" y="90973"/>
                  </a:cubicBezTo>
                  <a:cubicBezTo>
                    <a:pt x="30416" y="93721"/>
                    <a:pt x="31298" y="96641"/>
                    <a:pt x="29777" y="99631"/>
                  </a:cubicBezTo>
                  <a:cubicBezTo>
                    <a:pt x="28809" y="101515"/>
                    <a:pt x="28619" y="103502"/>
                    <a:pt x="29535" y="105369"/>
                  </a:cubicBezTo>
                  <a:cubicBezTo>
                    <a:pt x="30503" y="107321"/>
                    <a:pt x="31228" y="109274"/>
                    <a:pt x="31488" y="111469"/>
                  </a:cubicBezTo>
                  <a:cubicBezTo>
                    <a:pt x="31712" y="113456"/>
                    <a:pt x="31695" y="115599"/>
                    <a:pt x="33371" y="117172"/>
                  </a:cubicBezTo>
                  <a:cubicBezTo>
                    <a:pt x="34322" y="118088"/>
                    <a:pt x="34581" y="119436"/>
                    <a:pt x="35013" y="120645"/>
                  </a:cubicBezTo>
                  <a:cubicBezTo>
                    <a:pt x="35393" y="121717"/>
                    <a:pt x="34546" y="123065"/>
                    <a:pt x="35843" y="123998"/>
                  </a:cubicBezTo>
                  <a:cubicBezTo>
                    <a:pt x="36206" y="124270"/>
                    <a:pt x="36549" y="124368"/>
                    <a:pt x="36881" y="124368"/>
                  </a:cubicBezTo>
                  <a:cubicBezTo>
                    <a:pt x="37735" y="124368"/>
                    <a:pt x="38515" y="123721"/>
                    <a:pt x="39372" y="123721"/>
                  </a:cubicBezTo>
                  <a:cubicBezTo>
                    <a:pt x="39388" y="123721"/>
                    <a:pt x="39404" y="123721"/>
                    <a:pt x="39420" y="123721"/>
                  </a:cubicBezTo>
                  <a:cubicBezTo>
                    <a:pt x="39526" y="123724"/>
                    <a:pt x="39630" y="123725"/>
                    <a:pt x="39734" y="123725"/>
                  </a:cubicBezTo>
                  <a:cubicBezTo>
                    <a:pt x="44937" y="123725"/>
                    <a:pt x="47636" y="120353"/>
                    <a:pt x="49754" y="116100"/>
                  </a:cubicBezTo>
                  <a:cubicBezTo>
                    <a:pt x="50186" y="115236"/>
                    <a:pt x="49720" y="113957"/>
                    <a:pt x="50826" y="113508"/>
                  </a:cubicBezTo>
                  <a:cubicBezTo>
                    <a:pt x="52761" y="112713"/>
                    <a:pt x="53193" y="111175"/>
                    <a:pt x="52692" y="109499"/>
                  </a:cubicBezTo>
                  <a:cubicBezTo>
                    <a:pt x="51949" y="107028"/>
                    <a:pt x="53297" y="106112"/>
                    <a:pt x="55181" y="105282"/>
                  </a:cubicBezTo>
                  <a:cubicBezTo>
                    <a:pt x="57773" y="104107"/>
                    <a:pt x="59449" y="98370"/>
                    <a:pt x="57963" y="96071"/>
                  </a:cubicBezTo>
                  <a:cubicBezTo>
                    <a:pt x="56770" y="94239"/>
                    <a:pt x="57099" y="92217"/>
                    <a:pt x="57444" y="90316"/>
                  </a:cubicBezTo>
                  <a:cubicBezTo>
                    <a:pt x="57911" y="87621"/>
                    <a:pt x="59933" y="85823"/>
                    <a:pt x="61851" y="84164"/>
                  </a:cubicBezTo>
                  <a:cubicBezTo>
                    <a:pt x="65601" y="80915"/>
                    <a:pt x="68055" y="76992"/>
                    <a:pt x="69109" y="72171"/>
                  </a:cubicBezTo>
                  <a:cubicBezTo>
                    <a:pt x="69271" y="71459"/>
                    <a:pt x="69266" y="70656"/>
                    <a:pt x="68371" y="70656"/>
                  </a:cubicBezTo>
                  <a:cubicBezTo>
                    <a:pt x="68311" y="70656"/>
                    <a:pt x="68246" y="70660"/>
                    <a:pt x="68176" y="70667"/>
                  </a:cubicBezTo>
                  <a:cubicBezTo>
                    <a:pt x="67157" y="70788"/>
                    <a:pt x="66154" y="71151"/>
                    <a:pt x="65152" y="71462"/>
                  </a:cubicBezTo>
                  <a:cubicBezTo>
                    <a:pt x="63960" y="71826"/>
                    <a:pt x="63201" y="72060"/>
                    <a:pt x="62664" y="72060"/>
                  </a:cubicBezTo>
                  <a:cubicBezTo>
                    <a:pt x="61727" y="72060"/>
                    <a:pt x="61469" y="71346"/>
                    <a:pt x="60772" y="69363"/>
                  </a:cubicBezTo>
                  <a:lnTo>
                    <a:pt x="60772" y="69363"/>
                  </a:lnTo>
                  <a:cubicBezTo>
                    <a:pt x="61180" y="69747"/>
                    <a:pt x="61467" y="70422"/>
                    <a:pt x="62074" y="70422"/>
                  </a:cubicBezTo>
                  <a:cubicBezTo>
                    <a:pt x="62180" y="70422"/>
                    <a:pt x="62295" y="70402"/>
                    <a:pt x="62422" y="70356"/>
                  </a:cubicBezTo>
                  <a:cubicBezTo>
                    <a:pt x="63925" y="69769"/>
                    <a:pt x="65359" y="68957"/>
                    <a:pt x="66897" y="68455"/>
                  </a:cubicBezTo>
                  <a:cubicBezTo>
                    <a:pt x="68660" y="67868"/>
                    <a:pt x="69732" y="66209"/>
                    <a:pt x="71391" y="65639"/>
                  </a:cubicBezTo>
                  <a:cubicBezTo>
                    <a:pt x="73706" y="64844"/>
                    <a:pt x="76713" y="61716"/>
                    <a:pt x="76852" y="59383"/>
                  </a:cubicBezTo>
                  <a:cubicBezTo>
                    <a:pt x="76834" y="59072"/>
                    <a:pt x="76713" y="58778"/>
                    <a:pt x="76506" y="58553"/>
                  </a:cubicBezTo>
                  <a:cubicBezTo>
                    <a:pt x="75918" y="57810"/>
                    <a:pt x="75279" y="57153"/>
                    <a:pt x="74294" y="56894"/>
                  </a:cubicBezTo>
                  <a:cubicBezTo>
                    <a:pt x="73724" y="56739"/>
                    <a:pt x="73378" y="56151"/>
                    <a:pt x="73516" y="55581"/>
                  </a:cubicBezTo>
                  <a:cubicBezTo>
                    <a:pt x="73547" y="55481"/>
                    <a:pt x="73596" y="55443"/>
                    <a:pt x="73658" y="55443"/>
                  </a:cubicBezTo>
                  <a:cubicBezTo>
                    <a:pt x="73842" y="55443"/>
                    <a:pt x="74139" y="55775"/>
                    <a:pt x="74398" y="55788"/>
                  </a:cubicBezTo>
                  <a:cubicBezTo>
                    <a:pt x="75366" y="55855"/>
                    <a:pt x="76333" y="56083"/>
                    <a:pt x="77301" y="56083"/>
                  </a:cubicBezTo>
                  <a:cubicBezTo>
                    <a:pt x="77336" y="56083"/>
                    <a:pt x="77370" y="56083"/>
                    <a:pt x="77405" y="56082"/>
                  </a:cubicBezTo>
                  <a:cubicBezTo>
                    <a:pt x="77727" y="56077"/>
                    <a:pt x="78047" y="56073"/>
                    <a:pt x="78365" y="56073"/>
                  </a:cubicBezTo>
                  <a:cubicBezTo>
                    <a:pt x="81373" y="56073"/>
                    <a:pt x="84145" y="56432"/>
                    <a:pt x="85786" y="59746"/>
                  </a:cubicBezTo>
                  <a:cubicBezTo>
                    <a:pt x="86136" y="60461"/>
                    <a:pt x="86996" y="61297"/>
                    <a:pt x="88011" y="61297"/>
                  </a:cubicBezTo>
                  <a:cubicBezTo>
                    <a:pt x="88148" y="61297"/>
                    <a:pt x="88288" y="61282"/>
                    <a:pt x="88430" y="61249"/>
                  </a:cubicBezTo>
                  <a:cubicBezTo>
                    <a:pt x="88585" y="61214"/>
                    <a:pt x="88707" y="61197"/>
                    <a:pt x="88805" y="61197"/>
                  </a:cubicBezTo>
                  <a:cubicBezTo>
                    <a:pt x="89186" y="61197"/>
                    <a:pt x="89184" y="61451"/>
                    <a:pt x="89225" y="61837"/>
                  </a:cubicBezTo>
                  <a:cubicBezTo>
                    <a:pt x="89830" y="66554"/>
                    <a:pt x="91990" y="70685"/>
                    <a:pt x="94133" y="74832"/>
                  </a:cubicBezTo>
                  <a:cubicBezTo>
                    <a:pt x="94475" y="75487"/>
                    <a:pt x="94875" y="75911"/>
                    <a:pt x="95290" y="75911"/>
                  </a:cubicBezTo>
                  <a:cubicBezTo>
                    <a:pt x="95652" y="75911"/>
                    <a:pt x="96025" y="75588"/>
                    <a:pt x="96380" y="74815"/>
                  </a:cubicBezTo>
                  <a:cubicBezTo>
                    <a:pt x="96622" y="74297"/>
                    <a:pt x="97036" y="73847"/>
                    <a:pt x="97382" y="73381"/>
                  </a:cubicBezTo>
                  <a:lnTo>
                    <a:pt x="97538" y="73225"/>
                  </a:lnTo>
                  <a:cubicBezTo>
                    <a:pt x="98212" y="71618"/>
                    <a:pt x="98056" y="69993"/>
                    <a:pt x="97831" y="68317"/>
                  </a:cubicBezTo>
                  <a:cubicBezTo>
                    <a:pt x="97762" y="67833"/>
                    <a:pt x="97589" y="67211"/>
                    <a:pt x="98194" y="67073"/>
                  </a:cubicBezTo>
                  <a:cubicBezTo>
                    <a:pt x="99784" y="66693"/>
                    <a:pt x="100268" y="65258"/>
                    <a:pt x="101149" y="64187"/>
                  </a:cubicBezTo>
                  <a:cubicBezTo>
                    <a:pt x="102117" y="63029"/>
                    <a:pt x="103137" y="61629"/>
                    <a:pt x="104243" y="60903"/>
                  </a:cubicBezTo>
                  <a:cubicBezTo>
                    <a:pt x="104825" y="60515"/>
                    <a:pt x="105739" y="59942"/>
                    <a:pt x="106690" y="59942"/>
                  </a:cubicBezTo>
                  <a:cubicBezTo>
                    <a:pt x="107432" y="59942"/>
                    <a:pt x="108196" y="60292"/>
                    <a:pt x="108840" y="61353"/>
                  </a:cubicBezTo>
                  <a:cubicBezTo>
                    <a:pt x="109600" y="62632"/>
                    <a:pt x="110965" y="63565"/>
                    <a:pt x="111017" y="65258"/>
                  </a:cubicBezTo>
                  <a:cubicBezTo>
                    <a:pt x="111034" y="65777"/>
                    <a:pt x="110793" y="66433"/>
                    <a:pt x="111536" y="66693"/>
                  </a:cubicBezTo>
                  <a:cubicBezTo>
                    <a:pt x="111822" y="66788"/>
                    <a:pt x="112112" y="66862"/>
                    <a:pt x="112391" y="66862"/>
                  </a:cubicBezTo>
                  <a:cubicBezTo>
                    <a:pt x="112769" y="66862"/>
                    <a:pt x="113129" y="66727"/>
                    <a:pt x="113437" y="66330"/>
                  </a:cubicBezTo>
                  <a:cubicBezTo>
                    <a:pt x="113540" y="66205"/>
                    <a:pt x="113700" y="66031"/>
                    <a:pt x="113856" y="66031"/>
                  </a:cubicBezTo>
                  <a:cubicBezTo>
                    <a:pt x="113960" y="66031"/>
                    <a:pt x="114062" y="66109"/>
                    <a:pt x="114145" y="66330"/>
                  </a:cubicBezTo>
                  <a:cubicBezTo>
                    <a:pt x="114543" y="67470"/>
                    <a:pt x="114802" y="68663"/>
                    <a:pt x="115286" y="69769"/>
                  </a:cubicBezTo>
                  <a:cubicBezTo>
                    <a:pt x="116271" y="72033"/>
                    <a:pt x="114940" y="74677"/>
                    <a:pt x="116858" y="76871"/>
                  </a:cubicBezTo>
                  <a:cubicBezTo>
                    <a:pt x="118241" y="78461"/>
                    <a:pt x="118362" y="80915"/>
                    <a:pt x="119900" y="82540"/>
                  </a:cubicBezTo>
                  <a:cubicBezTo>
                    <a:pt x="120401" y="82799"/>
                    <a:pt x="120885" y="83058"/>
                    <a:pt x="121386" y="83300"/>
                  </a:cubicBezTo>
                  <a:cubicBezTo>
                    <a:pt x="121538" y="83368"/>
                    <a:pt x="121699" y="83403"/>
                    <a:pt x="121846" y="83403"/>
                  </a:cubicBezTo>
                  <a:cubicBezTo>
                    <a:pt x="122184" y="83403"/>
                    <a:pt x="122445" y="83219"/>
                    <a:pt x="122337" y="82834"/>
                  </a:cubicBezTo>
                  <a:cubicBezTo>
                    <a:pt x="121818" y="80915"/>
                    <a:pt x="121991" y="78790"/>
                    <a:pt x="119969" y="77355"/>
                  </a:cubicBezTo>
                  <a:cubicBezTo>
                    <a:pt x="118414" y="76249"/>
                    <a:pt x="117239" y="74521"/>
                    <a:pt x="117463" y="72378"/>
                  </a:cubicBezTo>
                  <a:cubicBezTo>
                    <a:pt x="117528" y="71821"/>
                    <a:pt x="116912" y="70437"/>
                    <a:pt x="117695" y="70437"/>
                  </a:cubicBezTo>
                  <a:cubicBezTo>
                    <a:pt x="117955" y="70437"/>
                    <a:pt x="118371" y="70590"/>
                    <a:pt x="119019" y="70979"/>
                  </a:cubicBezTo>
                  <a:cubicBezTo>
                    <a:pt x="120194" y="71704"/>
                    <a:pt x="121386" y="72655"/>
                    <a:pt x="121749" y="73605"/>
                  </a:cubicBezTo>
                  <a:cubicBezTo>
                    <a:pt x="122096" y="74553"/>
                    <a:pt x="122434" y="74868"/>
                    <a:pt x="122776" y="74868"/>
                  </a:cubicBezTo>
                  <a:cubicBezTo>
                    <a:pt x="123251" y="74868"/>
                    <a:pt x="123732" y="74261"/>
                    <a:pt x="124255" y="73899"/>
                  </a:cubicBezTo>
                  <a:cubicBezTo>
                    <a:pt x="124531" y="73709"/>
                    <a:pt x="124721" y="73363"/>
                    <a:pt x="125015" y="73208"/>
                  </a:cubicBezTo>
                  <a:cubicBezTo>
                    <a:pt x="126743" y="72292"/>
                    <a:pt x="127210" y="70961"/>
                    <a:pt x="126743" y="69043"/>
                  </a:cubicBezTo>
                  <a:cubicBezTo>
                    <a:pt x="126294" y="67159"/>
                    <a:pt x="125292" y="65725"/>
                    <a:pt x="123892" y="64533"/>
                  </a:cubicBezTo>
                  <a:cubicBezTo>
                    <a:pt x="122596" y="63409"/>
                    <a:pt x="122285" y="62459"/>
                    <a:pt x="123546" y="61059"/>
                  </a:cubicBezTo>
                  <a:cubicBezTo>
                    <a:pt x="123952" y="60621"/>
                    <a:pt x="124332" y="60388"/>
                    <a:pt x="124705" y="60388"/>
                  </a:cubicBezTo>
                  <a:cubicBezTo>
                    <a:pt x="124936" y="60388"/>
                    <a:pt x="125164" y="60477"/>
                    <a:pt x="125395" y="60661"/>
                  </a:cubicBezTo>
                  <a:cubicBezTo>
                    <a:pt x="126000" y="61145"/>
                    <a:pt x="125810" y="61750"/>
                    <a:pt x="125119" y="62234"/>
                  </a:cubicBezTo>
                  <a:cubicBezTo>
                    <a:pt x="124618" y="62580"/>
                    <a:pt x="124445" y="63219"/>
                    <a:pt x="125050" y="63651"/>
                  </a:cubicBezTo>
                  <a:cubicBezTo>
                    <a:pt x="125442" y="63952"/>
                    <a:pt x="125858" y="64171"/>
                    <a:pt x="126268" y="64171"/>
                  </a:cubicBezTo>
                  <a:cubicBezTo>
                    <a:pt x="126635" y="64171"/>
                    <a:pt x="126996" y="63996"/>
                    <a:pt x="127331" y="63547"/>
                  </a:cubicBezTo>
                  <a:cubicBezTo>
                    <a:pt x="127694" y="63046"/>
                    <a:pt x="128247" y="62407"/>
                    <a:pt x="127469" y="61940"/>
                  </a:cubicBezTo>
                  <a:cubicBezTo>
                    <a:pt x="126398" y="61318"/>
                    <a:pt x="127037" y="61042"/>
                    <a:pt x="127590" y="60696"/>
                  </a:cubicBezTo>
                  <a:cubicBezTo>
                    <a:pt x="130061" y="59210"/>
                    <a:pt x="133449" y="59106"/>
                    <a:pt x="134693" y="55788"/>
                  </a:cubicBezTo>
                  <a:cubicBezTo>
                    <a:pt x="135298" y="54146"/>
                    <a:pt x="136093" y="52591"/>
                    <a:pt x="135851" y="50725"/>
                  </a:cubicBezTo>
                  <a:cubicBezTo>
                    <a:pt x="135522" y="48288"/>
                    <a:pt x="133932" y="46629"/>
                    <a:pt x="132498" y="44918"/>
                  </a:cubicBezTo>
                  <a:cubicBezTo>
                    <a:pt x="131772" y="44054"/>
                    <a:pt x="131859" y="43622"/>
                    <a:pt x="132775" y="43173"/>
                  </a:cubicBezTo>
                  <a:cubicBezTo>
                    <a:pt x="133120" y="43017"/>
                    <a:pt x="133397" y="42793"/>
                    <a:pt x="133362" y="42378"/>
                  </a:cubicBezTo>
                  <a:cubicBezTo>
                    <a:pt x="133345" y="41980"/>
                    <a:pt x="133051" y="41635"/>
                    <a:pt x="132671" y="41548"/>
                  </a:cubicBezTo>
                  <a:cubicBezTo>
                    <a:pt x="132227" y="41462"/>
                    <a:pt x="131713" y="41297"/>
                    <a:pt x="131292" y="41297"/>
                  </a:cubicBezTo>
                  <a:cubicBezTo>
                    <a:pt x="131122" y="41297"/>
                    <a:pt x="130968" y="41323"/>
                    <a:pt x="130839" y="41393"/>
                  </a:cubicBezTo>
                  <a:cubicBezTo>
                    <a:pt x="130667" y="41486"/>
                    <a:pt x="130517" y="41524"/>
                    <a:pt x="130385" y="41524"/>
                  </a:cubicBezTo>
                  <a:cubicBezTo>
                    <a:pt x="129751" y="41524"/>
                    <a:pt x="129496" y="40648"/>
                    <a:pt x="128935" y="40648"/>
                  </a:cubicBezTo>
                  <a:cubicBezTo>
                    <a:pt x="128871" y="40648"/>
                    <a:pt x="128804" y="40659"/>
                    <a:pt x="128731" y="40684"/>
                  </a:cubicBezTo>
                  <a:cubicBezTo>
                    <a:pt x="129025" y="40425"/>
                    <a:pt x="129336" y="40166"/>
                    <a:pt x="129612" y="39889"/>
                  </a:cubicBezTo>
                  <a:cubicBezTo>
                    <a:pt x="129699" y="39786"/>
                    <a:pt x="129768" y="39647"/>
                    <a:pt x="129802" y="39509"/>
                  </a:cubicBezTo>
                  <a:cubicBezTo>
                    <a:pt x="129896" y="39229"/>
                    <a:pt x="130059" y="38963"/>
                    <a:pt x="130355" y="38963"/>
                  </a:cubicBezTo>
                  <a:cubicBezTo>
                    <a:pt x="130388" y="38963"/>
                    <a:pt x="130423" y="38966"/>
                    <a:pt x="130459" y="38973"/>
                  </a:cubicBezTo>
                  <a:cubicBezTo>
                    <a:pt x="130822" y="39025"/>
                    <a:pt x="130718" y="39405"/>
                    <a:pt x="130753" y="39665"/>
                  </a:cubicBezTo>
                  <a:cubicBezTo>
                    <a:pt x="130885" y="40368"/>
                    <a:pt x="131150" y="40680"/>
                    <a:pt x="131522" y="40680"/>
                  </a:cubicBezTo>
                  <a:cubicBezTo>
                    <a:pt x="131781" y="40680"/>
                    <a:pt x="132092" y="40529"/>
                    <a:pt x="132446" y="40252"/>
                  </a:cubicBezTo>
                  <a:cubicBezTo>
                    <a:pt x="132816" y="39963"/>
                    <a:pt x="133198" y="39825"/>
                    <a:pt x="133552" y="39825"/>
                  </a:cubicBezTo>
                  <a:cubicBezTo>
                    <a:pt x="134190" y="39825"/>
                    <a:pt x="134735" y="40276"/>
                    <a:pt x="134935" y="41099"/>
                  </a:cubicBezTo>
                  <a:cubicBezTo>
                    <a:pt x="135004" y="41410"/>
                    <a:pt x="135246" y="41911"/>
                    <a:pt x="135436" y="41928"/>
                  </a:cubicBezTo>
                  <a:cubicBezTo>
                    <a:pt x="136836" y="42067"/>
                    <a:pt x="137130" y="43259"/>
                    <a:pt x="137441" y="44192"/>
                  </a:cubicBezTo>
                  <a:cubicBezTo>
                    <a:pt x="137757" y="45176"/>
                    <a:pt x="138205" y="45491"/>
                    <a:pt x="138710" y="45491"/>
                  </a:cubicBezTo>
                  <a:cubicBezTo>
                    <a:pt x="139226" y="45491"/>
                    <a:pt x="139803" y="45163"/>
                    <a:pt x="140361" y="44884"/>
                  </a:cubicBezTo>
                  <a:cubicBezTo>
                    <a:pt x="141813" y="44175"/>
                    <a:pt x="140586" y="43363"/>
                    <a:pt x="140327" y="42654"/>
                  </a:cubicBezTo>
                  <a:cubicBezTo>
                    <a:pt x="140188" y="42188"/>
                    <a:pt x="139739" y="41773"/>
                    <a:pt x="139324" y="41479"/>
                  </a:cubicBezTo>
                  <a:cubicBezTo>
                    <a:pt x="137717" y="40356"/>
                    <a:pt x="137648" y="38921"/>
                    <a:pt x="138305" y="37245"/>
                  </a:cubicBezTo>
                  <a:cubicBezTo>
                    <a:pt x="138533" y="36644"/>
                    <a:pt x="138753" y="36160"/>
                    <a:pt x="139216" y="36160"/>
                  </a:cubicBezTo>
                  <a:cubicBezTo>
                    <a:pt x="139418" y="36160"/>
                    <a:pt x="139666" y="36252"/>
                    <a:pt x="139981" y="36468"/>
                  </a:cubicBezTo>
                  <a:cubicBezTo>
                    <a:pt x="140121" y="36569"/>
                    <a:pt x="140268" y="36617"/>
                    <a:pt x="140413" y="36617"/>
                  </a:cubicBezTo>
                  <a:cubicBezTo>
                    <a:pt x="140661" y="36617"/>
                    <a:pt x="140902" y="36477"/>
                    <a:pt x="141087" y="36226"/>
                  </a:cubicBezTo>
                  <a:cubicBezTo>
                    <a:pt x="142573" y="34255"/>
                    <a:pt x="142850" y="29797"/>
                    <a:pt x="141640" y="27706"/>
                  </a:cubicBezTo>
                  <a:cubicBezTo>
                    <a:pt x="141485" y="27447"/>
                    <a:pt x="141104" y="27187"/>
                    <a:pt x="141398" y="26807"/>
                  </a:cubicBezTo>
                  <a:lnTo>
                    <a:pt x="141398" y="26807"/>
                  </a:lnTo>
                  <a:cubicBezTo>
                    <a:pt x="141623" y="26997"/>
                    <a:pt x="141917" y="27153"/>
                    <a:pt x="142072" y="27395"/>
                  </a:cubicBezTo>
                  <a:cubicBezTo>
                    <a:pt x="142988" y="28812"/>
                    <a:pt x="143869" y="30229"/>
                    <a:pt x="144733" y="31663"/>
                  </a:cubicBezTo>
                  <a:cubicBezTo>
                    <a:pt x="144984" y="32062"/>
                    <a:pt x="145261" y="32460"/>
                    <a:pt x="145713" y="32460"/>
                  </a:cubicBezTo>
                  <a:cubicBezTo>
                    <a:pt x="145790" y="32460"/>
                    <a:pt x="145872" y="32449"/>
                    <a:pt x="145960" y="32424"/>
                  </a:cubicBezTo>
                  <a:cubicBezTo>
                    <a:pt x="146323" y="32320"/>
                    <a:pt x="146825" y="32043"/>
                    <a:pt x="146928" y="31750"/>
                  </a:cubicBezTo>
                  <a:cubicBezTo>
                    <a:pt x="147118" y="31197"/>
                    <a:pt x="146496" y="30972"/>
                    <a:pt x="146151" y="30644"/>
                  </a:cubicBezTo>
                  <a:cubicBezTo>
                    <a:pt x="145805" y="30298"/>
                    <a:pt x="144889" y="29935"/>
                    <a:pt x="145511" y="29348"/>
                  </a:cubicBezTo>
                  <a:cubicBezTo>
                    <a:pt x="146220" y="28674"/>
                    <a:pt x="145701" y="28363"/>
                    <a:pt x="145373" y="27982"/>
                  </a:cubicBezTo>
                  <a:cubicBezTo>
                    <a:pt x="144924" y="27464"/>
                    <a:pt x="144353" y="27049"/>
                    <a:pt x="143904" y="26513"/>
                  </a:cubicBezTo>
                  <a:cubicBezTo>
                    <a:pt x="142452" y="24803"/>
                    <a:pt x="140309" y="24008"/>
                    <a:pt x="138927" y="23455"/>
                  </a:cubicBezTo>
                  <a:cubicBezTo>
                    <a:pt x="137233" y="22781"/>
                    <a:pt x="135350" y="23368"/>
                    <a:pt x="133794" y="22349"/>
                  </a:cubicBezTo>
                  <a:cubicBezTo>
                    <a:pt x="133621" y="22228"/>
                    <a:pt x="133120" y="22141"/>
                    <a:pt x="133379" y="21934"/>
                  </a:cubicBezTo>
                  <a:cubicBezTo>
                    <a:pt x="134416" y="21156"/>
                    <a:pt x="134192" y="19843"/>
                    <a:pt x="134814" y="18910"/>
                  </a:cubicBezTo>
                  <a:cubicBezTo>
                    <a:pt x="135183" y="18357"/>
                    <a:pt x="137525" y="17996"/>
                    <a:pt x="139389" y="17996"/>
                  </a:cubicBezTo>
                  <a:cubicBezTo>
                    <a:pt x="140321" y="17996"/>
                    <a:pt x="141133" y="18086"/>
                    <a:pt x="141519" y="18287"/>
                  </a:cubicBezTo>
                  <a:cubicBezTo>
                    <a:pt x="141913" y="18491"/>
                    <a:pt x="142318" y="18567"/>
                    <a:pt x="142722" y="18567"/>
                  </a:cubicBezTo>
                  <a:cubicBezTo>
                    <a:pt x="143310" y="18567"/>
                    <a:pt x="143896" y="18407"/>
                    <a:pt x="144440" y="18253"/>
                  </a:cubicBezTo>
                  <a:cubicBezTo>
                    <a:pt x="145183" y="18028"/>
                    <a:pt x="144301" y="17320"/>
                    <a:pt x="144440" y="16905"/>
                  </a:cubicBezTo>
                  <a:cubicBezTo>
                    <a:pt x="144595" y="16473"/>
                    <a:pt x="144232" y="15764"/>
                    <a:pt x="144803" y="15626"/>
                  </a:cubicBezTo>
                  <a:cubicBezTo>
                    <a:pt x="144894" y="15602"/>
                    <a:pt x="144986" y="15590"/>
                    <a:pt x="145078" y="15590"/>
                  </a:cubicBezTo>
                  <a:cubicBezTo>
                    <a:pt x="145503" y="15590"/>
                    <a:pt x="145922" y="15838"/>
                    <a:pt x="146306" y="16179"/>
                  </a:cubicBezTo>
                  <a:cubicBezTo>
                    <a:pt x="146709" y="16532"/>
                    <a:pt x="147171" y="16997"/>
                    <a:pt x="147617" y="16997"/>
                  </a:cubicBezTo>
                  <a:cubicBezTo>
                    <a:pt x="147935" y="16997"/>
                    <a:pt x="148244" y="16760"/>
                    <a:pt x="148518" y="16075"/>
                  </a:cubicBezTo>
                  <a:cubicBezTo>
                    <a:pt x="148584" y="15900"/>
                    <a:pt x="148692" y="15801"/>
                    <a:pt x="148828" y="15801"/>
                  </a:cubicBezTo>
                  <a:cubicBezTo>
                    <a:pt x="148906" y="15801"/>
                    <a:pt x="148994" y="15833"/>
                    <a:pt x="149088" y="15903"/>
                  </a:cubicBezTo>
                  <a:cubicBezTo>
                    <a:pt x="149348" y="16110"/>
                    <a:pt x="149348" y="16335"/>
                    <a:pt x="149192" y="16646"/>
                  </a:cubicBezTo>
                  <a:cubicBezTo>
                    <a:pt x="148743" y="17596"/>
                    <a:pt x="147965" y="18547"/>
                    <a:pt x="147965" y="19497"/>
                  </a:cubicBezTo>
                  <a:cubicBezTo>
                    <a:pt x="147931" y="21122"/>
                    <a:pt x="148708" y="22677"/>
                    <a:pt x="150022" y="23627"/>
                  </a:cubicBezTo>
                  <a:cubicBezTo>
                    <a:pt x="151231" y="24561"/>
                    <a:pt x="152631" y="25269"/>
                    <a:pt x="153582" y="26513"/>
                  </a:cubicBezTo>
                  <a:cubicBezTo>
                    <a:pt x="153835" y="26852"/>
                    <a:pt x="154112" y="27339"/>
                    <a:pt x="154580" y="27339"/>
                  </a:cubicBezTo>
                  <a:cubicBezTo>
                    <a:pt x="154686" y="27339"/>
                    <a:pt x="154802" y="27314"/>
                    <a:pt x="154930" y="27257"/>
                  </a:cubicBezTo>
                  <a:cubicBezTo>
                    <a:pt x="155621" y="26928"/>
                    <a:pt x="155673" y="26271"/>
                    <a:pt x="155604" y="25615"/>
                  </a:cubicBezTo>
                  <a:cubicBezTo>
                    <a:pt x="155448" y="24025"/>
                    <a:pt x="155863" y="22435"/>
                    <a:pt x="154739" y="20845"/>
                  </a:cubicBezTo>
                  <a:cubicBezTo>
                    <a:pt x="154065" y="19877"/>
                    <a:pt x="153772" y="18823"/>
                    <a:pt x="152406" y="18737"/>
                  </a:cubicBezTo>
                  <a:cubicBezTo>
                    <a:pt x="152044" y="18720"/>
                    <a:pt x="151940" y="18478"/>
                    <a:pt x="151888" y="18201"/>
                  </a:cubicBezTo>
                  <a:cubicBezTo>
                    <a:pt x="151820" y="17931"/>
                    <a:pt x="151918" y="17578"/>
                    <a:pt x="152229" y="17578"/>
                  </a:cubicBezTo>
                  <a:cubicBezTo>
                    <a:pt x="152236" y="17578"/>
                    <a:pt x="152243" y="17579"/>
                    <a:pt x="152251" y="17579"/>
                  </a:cubicBezTo>
                  <a:cubicBezTo>
                    <a:pt x="152284" y="17581"/>
                    <a:pt x="152317" y="17582"/>
                    <a:pt x="152350" y="17582"/>
                  </a:cubicBezTo>
                  <a:cubicBezTo>
                    <a:pt x="153000" y="17582"/>
                    <a:pt x="153628" y="17254"/>
                    <a:pt x="154277" y="17254"/>
                  </a:cubicBezTo>
                  <a:cubicBezTo>
                    <a:pt x="154558" y="17254"/>
                    <a:pt x="154844" y="17316"/>
                    <a:pt x="155137" y="17493"/>
                  </a:cubicBezTo>
                  <a:cubicBezTo>
                    <a:pt x="155393" y="17649"/>
                    <a:pt x="155627" y="17726"/>
                    <a:pt x="155836" y="17726"/>
                  </a:cubicBezTo>
                  <a:cubicBezTo>
                    <a:pt x="156249" y="17726"/>
                    <a:pt x="156566" y="17427"/>
                    <a:pt x="156761" y="16853"/>
                  </a:cubicBezTo>
                  <a:cubicBezTo>
                    <a:pt x="157072" y="15920"/>
                    <a:pt x="157954" y="15505"/>
                    <a:pt x="158662" y="15039"/>
                  </a:cubicBezTo>
                  <a:cubicBezTo>
                    <a:pt x="158771" y="14969"/>
                    <a:pt x="158912" y="14953"/>
                    <a:pt x="159064" y="14953"/>
                  </a:cubicBezTo>
                  <a:cubicBezTo>
                    <a:pt x="159192" y="14953"/>
                    <a:pt x="159327" y="14964"/>
                    <a:pt x="159458" y="14964"/>
                  </a:cubicBezTo>
                  <a:cubicBezTo>
                    <a:pt x="159792" y="14964"/>
                    <a:pt x="160100" y="14892"/>
                    <a:pt x="160183" y="14382"/>
                  </a:cubicBezTo>
                  <a:cubicBezTo>
                    <a:pt x="160304" y="13501"/>
                    <a:pt x="159475" y="13310"/>
                    <a:pt x="158887" y="12965"/>
                  </a:cubicBezTo>
                  <a:cubicBezTo>
                    <a:pt x="158662" y="12827"/>
                    <a:pt x="158334" y="12550"/>
                    <a:pt x="158351" y="12395"/>
                  </a:cubicBezTo>
                  <a:cubicBezTo>
                    <a:pt x="158404" y="12154"/>
                    <a:pt x="158582" y="12097"/>
                    <a:pt x="158776" y="12097"/>
                  </a:cubicBezTo>
                  <a:cubicBezTo>
                    <a:pt x="158903" y="12097"/>
                    <a:pt x="159037" y="12122"/>
                    <a:pt x="159146" y="12135"/>
                  </a:cubicBezTo>
                  <a:cubicBezTo>
                    <a:pt x="160460" y="12308"/>
                    <a:pt x="161652" y="12999"/>
                    <a:pt x="163017" y="12999"/>
                  </a:cubicBezTo>
                  <a:cubicBezTo>
                    <a:pt x="163570" y="12999"/>
                    <a:pt x="163795" y="12913"/>
                    <a:pt x="164002" y="12274"/>
                  </a:cubicBezTo>
                  <a:cubicBezTo>
                    <a:pt x="164745" y="10182"/>
                    <a:pt x="163311" y="10010"/>
                    <a:pt x="161998" y="9923"/>
                  </a:cubicBezTo>
                  <a:cubicBezTo>
                    <a:pt x="160218" y="9820"/>
                    <a:pt x="158438" y="9543"/>
                    <a:pt x="156710" y="9076"/>
                  </a:cubicBezTo>
                  <a:cubicBezTo>
                    <a:pt x="153313" y="8169"/>
                    <a:pt x="149984" y="6872"/>
                    <a:pt x="146431" y="6872"/>
                  </a:cubicBezTo>
                  <a:cubicBezTo>
                    <a:pt x="145249" y="6872"/>
                    <a:pt x="144041" y="7016"/>
                    <a:pt x="142798" y="7366"/>
                  </a:cubicBezTo>
                  <a:cubicBezTo>
                    <a:pt x="142441" y="7468"/>
                    <a:pt x="142044" y="7507"/>
                    <a:pt x="141624" y="7507"/>
                  </a:cubicBezTo>
                  <a:cubicBezTo>
                    <a:pt x="140475" y="7507"/>
                    <a:pt x="139148" y="7211"/>
                    <a:pt x="137959" y="7072"/>
                  </a:cubicBezTo>
                  <a:cubicBezTo>
                    <a:pt x="135760" y="6810"/>
                    <a:pt x="133765" y="5577"/>
                    <a:pt x="131513" y="5577"/>
                  </a:cubicBezTo>
                  <a:cubicBezTo>
                    <a:pt x="131235" y="5577"/>
                    <a:pt x="130953" y="5596"/>
                    <a:pt x="130666" y="5637"/>
                  </a:cubicBezTo>
                  <a:cubicBezTo>
                    <a:pt x="130197" y="5701"/>
                    <a:pt x="129713" y="5752"/>
                    <a:pt x="129231" y="5752"/>
                  </a:cubicBezTo>
                  <a:cubicBezTo>
                    <a:pt x="128525" y="5752"/>
                    <a:pt x="127823" y="5641"/>
                    <a:pt x="127175" y="5292"/>
                  </a:cubicBezTo>
                  <a:cubicBezTo>
                    <a:pt x="124583" y="3857"/>
                    <a:pt x="121352" y="4808"/>
                    <a:pt x="118811" y="3097"/>
                  </a:cubicBezTo>
                  <a:cubicBezTo>
                    <a:pt x="118623" y="2965"/>
                    <a:pt x="118385" y="2894"/>
                    <a:pt x="118144" y="2894"/>
                  </a:cubicBezTo>
                  <a:cubicBezTo>
                    <a:pt x="117786" y="2894"/>
                    <a:pt x="117421" y="3050"/>
                    <a:pt x="117204" y="3391"/>
                  </a:cubicBezTo>
                  <a:cubicBezTo>
                    <a:pt x="116737" y="4117"/>
                    <a:pt x="117601" y="4134"/>
                    <a:pt x="117930" y="4462"/>
                  </a:cubicBezTo>
                  <a:cubicBezTo>
                    <a:pt x="118103" y="4670"/>
                    <a:pt x="118154" y="4946"/>
                    <a:pt x="118068" y="5188"/>
                  </a:cubicBezTo>
                  <a:cubicBezTo>
                    <a:pt x="117958" y="5398"/>
                    <a:pt x="116241" y="5510"/>
                    <a:pt x="114740" y="5510"/>
                  </a:cubicBezTo>
                  <a:cubicBezTo>
                    <a:pt x="113645" y="5510"/>
                    <a:pt x="112664" y="5450"/>
                    <a:pt x="112503" y="5326"/>
                  </a:cubicBezTo>
                  <a:cubicBezTo>
                    <a:pt x="111242" y="4410"/>
                    <a:pt x="109825" y="3719"/>
                    <a:pt x="108321" y="3287"/>
                  </a:cubicBezTo>
                  <a:cubicBezTo>
                    <a:pt x="108108" y="3224"/>
                    <a:pt x="107902" y="3198"/>
                    <a:pt x="107703" y="3198"/>
                  </a:cubicBezTo>
                  <a:cubicBezTo>
                    <a:pt x="106742" y="3198"/>
                    <a:pt x="105934" y="3807"/>
                    <a:pt x="105084" y="3807"/>
                  </a:cubicBezTo>
                  <a:cubicBezTo>
                    <a:pt x="105000" y="3807"/>
                    <a:pt x="104915" y="3801"/>
                    <a:pt x="104830" y="3788"/>
                  </a:cubicBezTo>
                  <a:cubicBezTo>
                    <a:pt x="102083" y="3391"/>
                    <a:pt x="99266" y="3909"/>
                    <a:pt x="96760" y="1559"/>
                  </a:cubicBezTo>
                  <a:cubicBezTo>
                    <a:pt x="95295" y="185"/>
                    <a:pt x="93272" y="50"/>
                    <a:pt x="91223" y="50"/>
                  </a:cubicBezTo>
                  <a:cubicBezTo>
                    <a:pt x="90718" y="50"/>
                    <a:pt x="90212" y="58"/>
                    <a:pt x="89713" y="58"/>
                  </a:cubicBezTo>
                  <a:cubicBezTo>
                    <a:pt x="89152" y="58"/>
                    <a:pt x="88600" y="48"/>
                    <a:pt x="88067" y="4"/>
                  </a:cubicBezTo>
                  <a:cubicBezTo>
                    <a:pt x="88037" y="2"/>
                    <a:pt x="88007" y="1"/>
                    <a:pt x="87976" y="1"/>
                  </a:cubicBezTo>
                  <a:close/>
                </a:path>
              </a:pathLst>
            </a:custGeom>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09" name="Google Shape;1449;p55"/>
            <p:cNvSpPr/>
            <p:nvPr/>
          </p:nvSpPr>
          <p:spPr>
            <a:xfrm>
              <a:off x="5913800" y="3523050"/>
              <a:ext cx="1109075" cy="813875"/>
            </a:xfrm>
            <a:custGeom>
              <a:avLst/>
              <a:ahLst/>
              <a:rect l="l" t="t" r="r" b="b"/>
              <a:pathLst>
                <a:path w="44363" h="32555" extrusionOk="0">
                  <a:moveTo>
                    <a:pt x="28245" y="1"/>
                  </a:moveTo>
                  <a:cubicBezTo>
                    <a:pt x="27747" y="1"/>
                    <a:pt x="27602" y="373"/>
                    <a:pt x="27634" y="804"/>
                  </a:cubicBezTo>
                  <a:cubicBezTo>
                    <a:pt x="27737" y="2117"/>
                    <a:pt x="27979" y="3482"/>
                    <a:pt x="27996" y="4778"/>
                  </a:cubicBezTo>
                  <a:cubicBezTo>
                    <a:pt x="28014" y="5660"/>
                    <a:pt x="28567" y="7094"/>
                    <a:pt x="27634" y="7267"/>
                  </a:cubicBezTo>
                  <a:cubicBezTo>
                    <a:pt x="27521" y="7286"/>
                    <a:pt x="27406" y="7295"/>
                    <a:pt x="27290" y="7295"/>
                  </a:cubicBezTo>
                  <a:cubicBezTo>
                    <a:pt x="25431" y="7295"/>
                    <a:pt x="23230" y="4918"/>
                    <a:pt x="23555" y="3275"/>
                  </a:cubicBezTo>
                  <a:cubicBezTo>
                    <a:pt x="23754" y="2264"/>
                    <a:pt x="23333" y="1317"/>
                    <a:pt x="22034" y="1317"/>
                  </a:cubicBezTo>
                  <a:cubicBezTo>
                    <a:pt x="21978" y="1317"/>
                    <a:pt x="21920" y="1318"/>
                    <a:pt x="21862" y="1322"/>
                  </a:cubicBezTo>
                  <a:cubicBezTo>
                    <a:pt x="21814" y="1325"/>
                    <a:pt x="21765" y="1327"/>
                    <a:pt x="21716" y="1327"/>
                  </a:cubicBezTo>
                  <a:cubicBezTo>
                    <a:pt x="20777" y="1327"/>
                    <a:pt x="19668" y="752"/>
                    <a:pt x="18692" y="752"/>
                  </a:cubicBezTo>
                  <a:cubicBezTo>
                    <a:pt x="18107" y="752"/>
                    <a:pt x="17570" y="958"/>
                    <a:pt x="17144" y="1616"/>
                  </a:cubicBezTo>
                  <a:cubicBezTo>
                    <a:pt x="16642" y="2376"/>
                    <a:pt x="15295" y="2826"/>
                    <a:pt x="15191" y="4035"/>
                  </a:cubicBezTo>
                  <a:cubicBezTo>
                    <a:pt x="15162" y="4430"/>
                    <a:pt x="15144" y="4616"/>
                    <a:pt x="15002" y="4616"/>
                  </a:cubicBezTo>
                  <a:cubicBezTo>
                    <a:pt x="14889" y="4616"/>
                    <a:pt x="14698" y="4499"/>
                    <a:pt x="14361" y="4277"/>
                  </a:cubicBezTo>
                  <a:cubicBezTo>
                    <a:pt x="13724" y="3844"/>
                    <a:pt x="13113" y="3612"/>
                    <a:pt x="12606" y="3612"/>
                  </a:cubicBezTo>
                  <a:cubicBezTo>
                    <a:pt x="12042" y="3612"/>
                    <a:pt x="11607" y="3900"/>
                    <a:pt x="11406" y="4519"/>
                  </a:cubicBezTo>
                  <a:cubicBezTo>
                    <a:pt x="10784" y="6334"/>
                    <a:pt x="8710" y="7215"/>
                    <a:pt x="8624" y="9392"/>
                  </a:cubicBezTo>
                  <a:cubicBezTo>
                    <a:pt x="8607" y="10153"/>
                    <a:pt x="7933" y="10619"/>
                    <a:pt x="7086" y="10879"/>
                  </a:cubicBezTo>
                  <a:cubicBezTo>
                    <a:pt x="5669" y="11311"/>
                    <a:pt x="4355" y="11864"/>
                    <a:pt x="3007" y="12382"/>
                  </a:cubicBezTo>
                  <a:cubicBezTo>
                    <a:pt x="1003" y="13160"/>
                    <a:pt x="0" y="16910"/>
                    <a:pt x="1538" y="19018"/>
                  </a:cubicBezTo>
                  <a:cubicBezTo>
                    <a:pt x="2835" y="20798"/>
                    <a:pt x="3128" y="22595"/>
                    <a:pt x="3992" y="24375"/>
                  </a:cubicBezTo>
                  <a:cubicBezTo>
                    <a:pt x="4494" y="25360"/>
                    <a:pt x="4424" y="26276"/>
                    <a:pt x="3750" y="26950"/>
                  </a:cubicBezTo>
                  <a:cubicBezTo>
                    <a:pt x="3353" y="27348"/>
                    <a:pt x="3509" y="27797"/>
                    <a:pt x="4148" y="28298"/>
                  </a:cubicBezTo>
                  <a:cubicBezTo>
                    <a:pt x="5020" y="28962"/>
                    <a:pt x="5824" y="29302"/>
                    <a:pt x="6549" y="29302"/>
                  </a:cubicBezTo>
                  <a:cubicBezTo>
                    <a:pt x="7089" y="29302"/>
                    <a:pt x="7586" y="29114"/>
                    <a:pt x="8036" y="28730"/>
                  </a:cubicBezTo>
                  <a:cubicBezTo>
                    <a:pt x="8740" y="28095"/>
                    <a:pt x="9643" y="27747"/>
                    <a:pt x="10576" y="27747"/>
                  </a:cubicBezTo>
                  <a:cubicBezTo>
                    <a:pt x="10811" y="27747"/>
                    <a:pt x="11049" y="27769"/>
                    <a:pt x="11285" y="27814"/>
                  </a:cubicBezTo>
                  <a:cubicBezTo>
                    <a:pt x="11420" y="27836"/>
                    <a:pt x="11551" y="27846"/>
                    <a:pt x="11676" y="27846"/>
                  </a:cubicBezTo>
                  <a:cubicBezTo>
                    <a:pt x="12065" y="27846"/>
                    <a:pt x="12402" y="27743"/>
                    <a:pt x="12650" y="27521"/>
                  </a:cubicBezTo>
                  <a:cubicBezTo>
                    <a:pt x="14551" y="25793"/>
                    <a:pt x="17368" y="25343"/>
                    <a:pt x="20047" y="24790"/>
                  </a:cubicBezTo>
                  <a:cubicBezTo>
                    <a:pt x="20247" y="24746"/>
                    <a:pt x="20464" y="24721"/>
                    <a:pt x="20691" y="24721"/>
                  </a:cubicBezTo>
                  <a:cubicBezTo>
                    <a:pt x="21623" y="24721"/>
                    <a:pt x="22712" y="25150"/>
                    <a:pt x="23365" y="26484"/>
                  </a:cubicBezTo>
                  <a:cubicBezTo>
                    <a:pt x="23667" y="27105"/>
                    <a:pt x="23855" y="28198"/>
                    <a:pt x="25083" y="28198"/>
                  </a:cubicBezTo>
                  <a:cubicBezTo>
                    <a:pt x="25120" y="28198"/>
                    <a:pt x="25158" y="28197"/>
                    <a:pt x="25197" y="28195"/>
                  </a:cubicBezTo>
                  <a:cubicBezTo>
                    <a:pt x="25345" y="28183"/>
                    <a:pt x="25455" y="28022"/>
                    <a:pt x="25593" y="28022"/>
                  </a:cubicBezTo>
                  <a:cubicBezTo>
                    <a:pt x="25664" y="28022"/>
                    <a:pt x="25742" y="28065"/>
                    <a:pt x="25836" y="28195"/>
                  </a:cubicBezTo>
                  <a:cubicBezTo>
                    <a:pt x="25923" y="28298"/>
                    <a:pt x="25767" y="28592"/>
                    <a:pt x="25612" y="28713"/>
                  </a:cubicBezTo>
                  <a:cubicBezTo>
                    <a:pt x="25318" y="28938"/>
                    <a:pt x="24903" y="29128"/>
                    <a:pt x="25283" y="29646"/>
                  </a:cubicBezTo>
                  <a:cubicBezTo>
                    <a:pt x="25508" y="29871"/>
                    <a:pt x="25802" y="30026"/>
                    <a:pt x="26113" y="30078"/>
                  </a:cubicBezTo>
                  <a:cubicBezTo>
                    <a:pt x="26172" y="30086"/>
                    <a:pt x="26229" y="30090"/>
                    <a:pt x="26283" y="30090"/>
                  </a:cubicBezTo>
                  <a:cubicBezTo>
                    <a:pt x="26710" y="30090"/>
                    <a:pt x="27006" y="29856"/>
                    <a:pt x="27098" y="29473"/>
                  </a:cubicBezTo>
                  <a:cubicBezTo>
                    <a:pt x="27115" y="29335"/>
                    <a:pt x="27098" y="29197"/>
                    <a:pt x="27029" y="29076"/>
                  </a:cubicBezTo>
                  <a:cubicBezTo>
                    <a:pt x="26976" y="28903"/>
                    <a:pt x="26992" y="28848"/>
                    <a:pt x="27041" y="28848"/>
                  </a:cubicBezTo>
                  <a:cubicBezTo>
                    <a:pt x="27105" y="28848"/>
                    <a:pt x="27225" y="28941"/>
                    <a:pt x="27322" y="28990"/>
                  </a:cubicBezTo>
                  <a:cubicBezTo>
                    <a:pt x="27824" y="29266"/>
                    <a:pt x="28463" y="29473"/>
                    <a:pt x="28169" y="30113"/>
                  </a:cubicBezTo>
                  <a:cubicBezTo>
                    <a:pt x="27945" y="30597"/>
                    <a:pt x="28117" y="31029"/>
                    <a:pt x="28809" y="31461"/>
                  </a:cubicBezTo>
                  <a:cubicBezTo>
                    <a:pt x="30199" y="32318"/>
                    <a:pt x="31628" y="32554"/>
                    <a:pt x="32898" y="32554"/>
                  </a:cubicBezTo>
                  <a:cubicBezTo>
                    <a:pt x="33522" y="32554"/>
                    <a:pt x="34108" y="32497"/>
                    <a:pt x="34633" y="32429"/>
                  </a:cubicBezTo>
                  <a:cubicBezTo>
                    <a:pt x="36672" y="32135"/>
                    <a:pt x="39299" y="31824"/>
                    <a:pt x="39299" y="29145"/>
                  </a:cubicBezTo>
                  <a:cubicBezTo>
                    <a:pt x="39299" y="28938"/>
                    <a:pt x="39541" y="28799"/>
                    <a:pt x="39592" y="28575"/>
                  </a:cubicBezTo>
                  <a:cubicBezTo>
                    <a:pt x="40024" y="26968"/>
                    <a:pt x="41804" y="26363"/>
                    <a:pt x="42496" y="24998"/>
                  </a:cubicBezTo>
                  <a:cubicBezTo>
                    <a:pt x="44224" y="21559"/>
                    <a:pt x="44362" y="17722"/>
                    <a:pt x="40232" y="13661"/>
                  </a:cubicBezTo>
                  <a:cubicBezTo>
                    <a:pt x="38953" y="12399"/>
                    <a:pt x="38037" y="10671"/>
                    <a:pt x="36309" y="9859"/>
                  </a:cubicBezTo>
                  <a:cubicBezTo>
                    <a:pt x="34494" y="9012"/>
                    <a:pt x="34080" y="7716"/>
                    <a:pt x="33509" y="6472"/>
                  </a:cubicBezTo>
                  <a:cubicBezTo>
                    <a:pt x="33388" y="5608"/>
                    <a:pt x="33008" y="4761"/>
                    <a:pt x="32213" y="4346"/>
                  </a:cubicBezTo>
                  <a:cubicBezTo>
                    <a:pt x="30658" y="3465"/>
                    <a:pt x="30278" y="2100"/>
                    <a:pt x="29414" y="942"/>
                  </a:cubicBezTo>
                  <a:cubicBezTo>
                    <a:pt x="29120" y="544"/>
                    <a:pt x="28947" y="78"/>
                    <a:pt x="28377" y="9"/>
                  </a:cubicBezTo>
                  <a:cubicBezTo>
                    <a:pt x="28330" y="3"/>
                    <a:pt x="28287" y="1"/>
                    <a:pt x="28245" y="1"/>
                  </a:cubicBezTo>
                  <a:close/>
                </a:path>
              </a:pathLst>
            </a:custGeom>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10" name="Google Shape;1450;p55"/>
            <p:cNvSpPr/>
            <p:nvPr/>
          </p:nvSpPr>
          <p:spPr>
            <a:xfrm>
              <a:off x="6442175" y="3238700"/>
              <a:ext cx="571625" cy="311800"/>
            </a:xfrm>
            <a:custGeom>
              <a:avLst/>
              <a:ahLst/>
              <a:rect l="l" t="t" r="r" b="b"/>
              <a:pathLst>
                <a:path w="22865" h="12472" extrusionOk="0">
                  <a:moveTo>
                    <a:pt x="3070" y="1"/>
                  </a:moveTo>
                  <a:cubicBezTo>
                    <a:pt x="2939" y="1"/>
                    <a:pt x="2792" y="15"/>
                    <a:pt x="2627" y="46"/>
                  </a:cubicBezTo>
                  <a:cubicBezTo>
                    <a:pt x="1833" y="202"/>
                    <a:pt x="830" y="29"/>
                    <a:pt x="415" y="927"/>
                  </a:cubicBezTo>
                  <a:cubicBezTo>
                    <a:pt x="1" y="1826"/>
                    <a:pt x="934" y="1861"/>
                    <a:pt x="1400" y="2189"/>
                  </a:cubicBezTo>
                  <a:cubicBezTo>
                    <a:pt x="1504" y="2258"/>
                    <a:pt x="1366" y="2569"/>
                    <a:pt x="1435" y="2742"/>
                  </a:cubicBezTo>
                  <a:cubicBezTo>
                    <a:pt x="1757" y="3623"/>
                    <a:pt x="1963" y="4886"/>
                    <a:pt x="3062" y="4886"/>
                  </a:cubicBezTo>
                  <a:cubicBezTo>
                    <a:pt x="3084" y="4886"/>
                    <a:pt x="3106" y="4886"/>
                    <a:pt x="3129" y="4885"/>
                  </a:cubicBezTo>
                  <a:cubicBezTo>
                    <a:pt x="3207" y="4880"/>
                    <a:pt x="3284" y="4878"/>
                    <a:pt x="3360" y="4878"/>
                  </a:cubicBezTo>
                  <a:cubicBezTo>
                    <a:pt x="4698" y="4878"/>
                    <a:pt x="5731" y="5570"/>
                    <a:pt x="6810" y="6077"/>
                  </a:cubicBezTo>
                  <a:cubicBezTo>
                    <a:pt x="7328" y="6319"/>
                    <a:pt x="8019" y="7322"/>
                    <a:pt x="7207" y="8203"/>
                  </a:cubicBezTo>
                  <a:cubicBezTo>
                    <a:pt x="6913" y="8531"/>
                    <a:pt x="6948" y="8911"/>
                    <a:pt x="7121" y="9292"/>
                  </a:cubicBezTo>
                  <a:cubicBezTo>
                    <a:pt x="7274" y="9613"/>
                    <a:pt x="7597" y="9810"/>
                    <a:pt x="7934" y="9810"/>
                  </a:cubicBezTo>
                  <a:cubicBezTo>
                    <a:pt x="8014" y="9810"/>
                    <a:pt x="8095" y="9799"/>
                    <a:pt x="8175" y="9775"/>
                  </a:cubicBezTo>
                  <a:cubicBezTo>
                    <a:pt x="8275" y="9755"/>
                    <a:pt x="8368" y="9745"/>
                    <a:pt x="8457" y="9745"/>
                  </a:cubicBezTo>
                  <a:cubicBezTo>
                    <a:pt x="8811" y="9745"/>
                    <a:pt x="9087" y="9900"/>
                    <a:pt x="9419" y="10121"/>
                  </a:cubicBezTo>
                  <a:cubicBezTo>
                    <a:pt x="10079" y="10569"/>
                    <a:pt x="10930" y="10787"/>
                    <a:pt x="11688" y="10787"/>
                  </a:cubicBezTo>
                  <a:cubicBezTo>
                    <a:pt x="12538" y="10787"/>
                    <a:pt x="13270" y="10513"/>
                    <a:pt x="13480" y="9983"/>
                  </a:cubicBezTo>
                  <a:cubicBezTo>
                    <a:pt x="13648" y="9563"/>
                    <a:pt x="13555" y="9014"/>
                    <a:pt x="14230" y="9014"/>
                  </a:cubicBezTo>
                  <a:cubicBezTo>
                    <a:pt x="14250" y="9014"/>
                    <a:pt x="14271" y="9014"/>
                    <a:pt x="14293" y="9015"/>
                  </a:cubicBezTo>
                  <a:cubicBezTo>
                    <a:pt x="15036" y="9050"/>
                    <a:pt x="15381" y="9516"/>
                    <a:pt x="15450" y="10138"/>
                  </a:cubicBezTo>
                  <a:cubicBezTo>
                    <a:pt x="15640" y="11486"/>
                    <a:pt x="16522" y="11953"/>
                    <a:pt x="17697" y="11988"/>
                  </a:cubicBezTo>
                  <a:cubicBezTo>
                    <a:pt x="18224" y="11988"/>
                    <a:pt x="18870" y="12472"/>
                    <a:pt x="19366" y="12472"/>
                  </a:cubicBezTo>
                  <a:cubicBezTo>
                    <a:pt x="19602" y="12472"/>
                    <a:pt x="19804" y="12362"/>
                    <a:pt x="19944" y="12039"/>
                  </a:cubicBezTo>
                  <a:cubicBezTo>
                    <a:pt x="20289" y="11210"/>
                    <a:pt x="19287" y="10398"/>
                    <a:pt x="18596" y="9758"/>
                  </a:cubicBezTo>
                  <a:cubicBezTo>
                    <a:pt x="18164" y="9361"/>
                    <a:pt x="17420" y="8825"/>
                    <a:pt x="17749" y="8272"/>
                  </a:cubicBezTo>
                  <a:cubicBezTo>
                    <a:pt x="17984" y="7884"/>
                    <a:pt x="18253" y="7197"/>
                    <a:pt x="18937" y="7197"/>
                  </a:cubicBezTo>
                  <a:cubicBezTo>
                    <a:pt x="19107" y="7197"/>
                    <a:pt x="19302" y="7239"/>
                    <a:pt x="19529" y="7339"/>
                  </a:cubicBezTo>
                  <a:cubicBezTo>
                    <a:pt x="19732" y="7429"/>
                    <a:pt x="19935" y="7468"/>
                    <a:pt x="20135" y="7468"/>
                  </a:cubicBezTo>
                  <a:cubicBezTo>
                    <a:pt x="20854" y="7468"/>
                    <a:pt x="21544" y="6970"/>
                    <a:pt x="22138" y="6578"/>
                  </a:cubicBezTo>
                  <a:cubicBezTo>
                    <a:pt x="22795" y="6146"/>
                    <a:pt x="22864" y="5248"/>
                    <a:pt x="22311" y="4643"/>
                  </a:cubicBezTo>
                  <a:cubicBezTo>
                    <a:pt x="22115" y="4425"/>
                    <a:pt x="21948" y="4340"/>
                    <a:pt x="21799" y="4340"/>
                  </a:cubicBezTo>
                  <a:cubicBezTo>
                    <a:pt x="21465" y="4340"/>
                    <a:pt x="21227" y="4774"/>
                    <a:pt x="20963" y="5110"/>
                  </a:cubicBezTo>
                  <a:cubicBezTo>
                    <a:pt x="20756" y="5334"/>
                    <a:pt x="20479" y="5472"/>
                    <a:pt x="20168" y="5507"/>
                  </a:cubicBezTo>
                  <a:cubicBezTo>
                    <a:pt x="20112" y="5512"/>
                    <a:pt x="20051" y="5514"/>
                    <a:pt x="19986" y="5514"/>
                  </a:cubicBezTo>
                  <a:cubicBezTo>
                    <a:pt x="18639" y="5514"/>
                    <a:pt x="15548" y="4518"/>
                    <a:pt x="14344" y="3727"/>
                  </a:cubicBezTo>
                  <a:cubicBezTo>
                    <a:pt x="13999" y="3485"/>
                    <a:pt x="13636" y="3295"/>
                    <a:pt x="13238" y="3139"/>
                  </a:cubicBezTo>
                  <a:cubicBezTo>
                    <a:pt x="11925" y="2690"/>
                    <a:pt x="10473" y="2465"/>
                    <a:pt x="9298" y="1774"/>
                  </a:cubicBezTo>
                  <a:cubicBezTo>
                    <a:pt x="8770" y="1458"/>
                    <a:pt x="8301" y="1322"/>
                    <a:pt x="7877" y="1322"/>
                  </a:cubicBezTo>
                  <a:cubicBezTo>
                    <a:pt x="7093" y="1322"/>
                    <a:pt x="6459" y="1787"/>
                    <a:pt x="5876" y="2448"/>
                  </a:cubicBezTo>
                  <a:cubicBezTo>
                    <a:pt x="5497" y="2886"/>
                    <a:pt x="5240" y="3062"/>
                    <a:pt x="5050" y="3062"/>
                  </a:cubicBezTo>
                  <a:cubicBezTo>
                    <a:pt x="4739" y="3062"/>
                    <a:pt x="4614" y="2586"/>
                    <a:pt x="4442" y="2016"/>
                  </a:cubicBezTo>
                  <a:cubicBezTo>
                    <a:pt x="4193" y="1191"/>
                    <a:pt x="4266" y="1"/>
                    <a:pt x="3070" y="1"/>
                  </a:cubicBezTo>
                  <a:close/>
                </a:path>
              </a:pathLst>
            </a:custGeom>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11" name="Google Shape;1451;p55"/>
            <p:cNvSpPr/>
            <p:nvPr/>
          </p:nvSpPr>
          <p:spPr>
            <a:xfrm>
              <a:off x="5898675" y="3029225"/>
              <a:ext cx="282150" cy="318450"/>
            </a:xfrm>
            <a:custGeom>
              <a:avLst/>
              <a:ahLst/>
              <a:rect l="l" t="t" r="r" b="b"/>
              <a:pathLst>
                <a:path w="11286" h="12738" extrusionOk="0">
                  <a:moveTo>
                    <a:pt x="8163" y="0"/>
                  </a:moveTo>
                  <a:cubicBezTo>
                    <a:pt x="7646" y="0"/>
                    <a:pt x="7307" y="634"/>
                    <a:pt x="7121" y="1115"/>
                  </a:cubicBezTo>
                  <a:cubicBezTo>
                    <a:pt x="6498" y="2618"/>
                    <a:pt x="5081" y="3362"/>
                    <a:pt x="4027" y="4450"/>
                  </a:cubicBezTo>
                  <a:cubicBezTo>
                    <a:pt x="3562" y="4916"/>
                    <a:pt x="2753" y="5709"/>
                    <a:pt x="2170" y="5709"/>
                  </a:cubicBezTo>
                  <a:cubicBezTo>
                    <a:pt x="2125" y="5709"/>
                    <a:pt x="2082" y="5704"/>
                    <a:pt x="2040" y="5695"/>
                  </a:cubicBezTo>
                  <a:cubicBezTo>
                    <a:pt x="1767" y="5631"/>
                    <a:pt x="1536" y="5602"/>
                    <a:pt x="1339" y="5602"/>
                  </a:cubicBezTo>
                  <a:cubicBezTo>
                    <a:pt x="150" y="5602"/>
                    <a:pt x="215" y="6659"/>
                    <a:pt x="52" y="7475"/>
                  </a:cubicBezTo>
                  <a:cubicBezTo>
                    <a:pt x="1" y="9410"/>
                    <a:pt x="1625" y="11518"/>
                    <a:pt x="3267" y="12123"/>
                  </a:cubicBezTo>
                  <a:cubicBezTo>
                    <a:pt x="3638" y="12262"/>
                    <a:pt x="4019" y="12277"/>
                    <a:pt x="4389" y="12277"/>
                  </a:cubicBezTo>
                  <a:cubicBezTo>
                    <a:pt x="4488" y="12277"/>
                    <a:pt x="4586" y="12276"/>
                    <a:pt x="4683" y="12276"/>
                  </a:cubicBezTo>
                  <a:cubicBezTo>
                    <a:pt x="5034" y="12276"/>
                    <a:pt x="5369" y="12290"/>
                    <a:pt x="5669" y="12417"/>
                  </a:cubicBezTo>
                  <a:cubicBezTo>
                    <a:pt x="6156" y="12630"/>
                    <a:pt x="6559" y="12738"/>
                    <a:pt x="6895" y="12738"/>
                  </a:cubicBezTo>
                  <a:cubicBezTo>
                    <a:pt x="7678" y="12738"/>
                    <a:pt x="8093" y="12148"/>
                    <a:pt x="8348" y="10914"/>
                  </a:cubicBezTo>
                  <a:cubicBezTo>
                    <a:pt x="8572" y="9773"/>
                    <a:pt x="9073" y="8235"/>
                    <a:pt x="9937" y="7786"/>
                  </a:cubicBezTo>
                  <a:cubicBezTo>
                    <a:pt x="11268" y="7094"/>
                    <a:pt x="10577" y="6697"/>
                    <a:pt x="10231" y="6023"/>
                  </a:cubicBezTo>
                  <a:cubicBezTo>
                    <a:pt x="9782" y="5124"/>
                    <a:pt x="8797" y="4278"/>
                    <a:pt x="10058" y="3189"/>
                  </a:cubicBezTo>
                  <a:cubicBezTo>
                    <a:pt x="10404" y="2895"/>
                    <a:pt x="11285" y="2618"/>
                    <a:pt x="10853" y="1945"/>
                  </a:cubicBezTo>
                  <a:cubicBezTo>
                    <a:pt x="10266" y="1063"/>
                    <a:pt x="9402" y="286"/>
                    <a:pt x="8348" y="26"/>
                  </a:cubicBezTo>
                  <a:cubicBezTo>
                    <a:pt x="8284" y="9"/>
                    <a:pt x="8222" y="0"/>
                    <a:pt x="8163" y="0"/>
                  </a:cubicBezTo>
                  <a:close/>
                </a:path>
              </a:pathLst>
            </a:custGeom>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12" name="Google Shape;1452;p55"/>
            <p:cNvSpPr/>
            <p:nvPr/>
          </p:nvSpPr>
          <p:spPr>
            <a:xfrm>
              <a:off x="5544400" y="3065225"/>
              <a:ext cx="541800" cy="430700"/>
            </a:xfrm>
            <a:custGeom>
              <a:avLst/>
              <a:ahLst/>
              <a:rect l="l" t="t" r="r" b="b"/>
              <a:pathLst>
                <a:path w="21672" h="17228" extrusionOk="0">
                  <a:moveTo>
                    <a:pt x="7484" y="4583"/>
                  </a:moveTo>
                  <a:lnTo>
                    <a:pt x="7484" y="4583"/>
                  </a:lnTo>
                  <a:cubicBezTo>
                    <a:pt x="7486" y="4586"/>
                    <a:pt x="7488" y="4589"/>
                    <a:pt x="7491" y="4592"/>
                  </a:cubicBezTo>
                  <a:lnTo>
                    <a:pt x="7491" y="4592"/>
                  </a:lnTo>
                  <a:cubicBezTo>
                    <a:pt x="7494" y="4595"/>
                    <a:pt x="7498" y="4597"/>
                    <a:pt x="7501" y="4600"/>
                  </a:cubicBezTo>
                  <a:lnTo>
                    <a:pt x="7484" y="4583"/>
                  </a:lnTo>
                  <a:close/>
                  <a:moveTo>
                    <a:pt x="1210" y="0"/>
                  </a:moveTo>
                  <a:cubicBezTo>
                    <a:pt x="910" y="0"/>
                    <a:pt x="646" y="84"/>
                    <a:pt x="415" y="314"/>
                  </a:cubicBezTo>
                  <a:cubicBezTo>
                    <a:pt x="1" y="712"/>
                    <a:pt x="260" y="1127"/>
                    <a:pt x="571" y="1403"/>
                  </a:cubicBezTo>
                  <a:cubicBezTo>
                    <a:pt x="1833" y="2561"/>
                    <a:pt x="2939" y="3874"/>
                    <a:pt x="3872" y="5309"/>
                  </a:cubicBezTo>
                  <a:cubicBezTo>
                    <a:pt x="5894" y="8264"/>
                    <a:pt x="6948" y="12014"/>
                    <a:pt x="10663" y="13552"/>
                  </a:cubicBezTo>
                  <a:cubicBezTo>
                    <a:pt x="10715" y="13587"/>
                    <a:pt x="10733" y="13656"/>
                    <a:pt x="10733" y="13725"/>
                  </a:cubicBezTo>
                  <a:cubicBezTo>
                    <a:pt x="10007" y="15522"/>
                    <a:pt x="11579" y="15401"/>
                    <a:pt x="12478" y="15660"/>
                  </a:cubicBezTo>
                  <a:cubicBezTo>
                    <a:pt x="14932" y="16334"/>
                    <a:pt x="17420" y="16801"/>
                    <a:pt x="19961" y="17043"/>
                  </a:cubicBezTo>
                  <a:cubicBezTo>
                    <a:pt x="20276" y="17079"/>
                    <a:pt x="20618" y="17227"/>
                    <a:pt x="20904" y="17227"/>
                  </a:cubicBezTo>
                  <a:cubicBezTo>
                    <a:pt x="21167" y="17227"/>
                    <a:pt x="21382" y="17101"/>
                    <a:pt x="21482" y="16645"/>
                  </a:cubicBezTo>
                  <a:cubicBezTo>
                    <a:pt x="21672" y="15816"/>
                    <a:pt x="20842" y="15626"/>
                    <a:pt x="20306" y="15280"/>
                  </a:cubicBezTo>
                  <a:cubicBezTo>
                    <a:pt x="18129" y="13932"/>
                    <a:pt x="15502" y="14347"/>
                    <a:pt x="13204" y="13448"/>
                  </a:cubicBezTo>
                  <a:cubicBezTo>
                    <a:pt x="13103" y="13410"/>
                    <a:pt x="12986" y="13400"/>
                    <a:pt x="12863" y="13400"/>
                  </a:cubicBezTo>
                  <a:cubicBezTo>
                    <a:pt x="12726" y="13400"/>
                    <a:pt x="12582" y="13412"/>
                    <a:pt x="12448" y="13412"/>
                  </a:cubicBezTo>
                  <a:cubicBezTo>
                    <a:pt x="12162" y="13412"/>
                    <a:pt x="11919" y="13355"/>
                    <a:pt x="11873" y="12999"/>
                  </a:cubicBezTo>
                  <a:cubicBezTo>
                    <a:pt x="11769" y="12221"/>
                    <a:pt x="11614" y="11288"/>
                    <a:pt x="12409" y="10666"/>
                  </a:cubicBezTo>
                  <a:cubicBezTo>
                    <a:pt x="12979" y="10199"/>
                    <a:pt x="12806" y="9836"/>
                    <a:pt x="12478" y="9249"/>
                  </a:cubicBezTo>
                  <a:cubicBezTo>
                    <a:pt x="11908" y="8195"/>
                    <a:pt x="10352" y="8558"/>
                    <a:pt x="10076" y="7849"/>
                  </a:cubicBezTo>
                  <a:cubicBezTo>
                    <a:pt x="9542" y="6419"/>
                    <a:pt x="8354" y="5659"/>
                    <a:pt x="7491" y="4592"/>
                  </a:cubicBezTo>
                  <a:lnTo>
                    <a:pt x="7491" y="4592"/>
                  </a:lnTo>
                  <a:cubicBezTo>
                    <a:pt x="6993" y="4179"/>
                    <a:pt x="6512" y="3733"/>
                    <a:pt x="5980" y="3339"/>
                  </a:cubicBezTo>
                  <a:cubicBezTo>
                    <a:pt x="4563" y="2285"/>
                    <a:pt x="3682" y="522"/>
                    <a:pt x="1763" y="72"/>
                  </a:cubicBezTo>
                  <a:cubicBezTo>
                    <a:pt x="1567" y="28"/>
                    <a:pt x="1383" y="0"/>
                    <a:pt x="1210" y="0"/>
                  </a:cubicBezTo>
                  <a:close/>
                </a:path>
              </a:pathLst>
            </a:custGeom>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13" name="Google Shape;1453;p55"/>
            <p:cNvSpPr/>
            <p:nvPr/>
          </p:nvSpPr>
          <p:spPr>
            <a:xfrm>
              <a:off x="4388700" y="3530600"/>
              <a:ext cx="227275" cy="395425"/>
            </a:xfrm>
            <a:custGeom>
              <a:avLst/>
              <a:ahLst/>
              <a:rect l="l" t="t" r="r" b="b"/>
              <a:pathLst>
                <a:path w="9091" h="15817" extrusionOk="0">
                  <a:moveTo>
                    <a:pt x="7622" y="0"/>
                  </a:moveTo>
                  <a:cubicBezTo>
                    <a:pt x="7155" y="0"/>
                    <a:pt x="6965" y="363"/>
                    <a:pt x="6740" y="761"/>
                  </a:cubicBezTo>
                  <a:cubicBezTo>
                    <a:pt x="5963" y="2212"/>
                    <a:pt x="5323" y="3802"/>
                    <a:pt x="3405" y="4200"/>
                  </a:cubicBezTo>
                  <a:cubicBezTo>
                    <a:pt x="2645" y="4338"/>
                    <a:pt x="2247" y="4891"/>
                    <a:pt x="2109" y="5738"/>
                  </a:cubicBezTo>
                  <a:cubicBezTo>
                    <a:pt x="1781" y="7587"/>
                    <a:pt x="1971" y="9471"/>
                    <a:pt x="917" y="11285"/>
                  </a:cubicBezTo>
                  <a:cubicBezTo>
                    <a:pt x="1" y="12910"/>
                    <a:pt x="1660" y="15813"/>
                    <a:pt x="3077" y="15813"/>
                  </a:cubicBezTo>
                  <a:cubicBezTo>
                    <a:pt x="3125" y="15815"/>
                    <a:pt x="3172" y="15816"/>
                    <a:pt x="3219" y="15816"/>
                  </a:cubicBezTo>
                  <a:cubicBezTo>
                    <a:pt x="4640" y="15816"/>
                    <a:pt x="5279" y="14808"/>
                    <a:pt x="5496" y="13670"/>
                  </a:cubicBezTo>
                  <a:cubicBezTo>
                    <a:pt x="6049" y="11095"/>
                    <a:pt x="7034" y="8676"/>
                    <a:pt x="8002" y="6256"/>
                  </a:cubicBezTo>
                  <a:cubicBezTo>
                    <a:pt x="8745" y="4373"/>
                    <a:pt x="9091" y="2645"/>
                    <a:pt x="8192" y="778"/>
                  </a:cubicBezTo>
                  <a:cubicBezTo>
                    <a:pt x="8054" y="467"/>
                    <a:pt x="8106" y="18"/>
                    <a:pt x="7622" y="0"/>
                  </a:cubicBezTo>
                  <a:close/>
                </a:path>
              </a:pathLst>
            </a:custGeom>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14" name="Google Shape;1454;p55"/>
            <p:cNvSpPr/>
            <p:nvPr/>
          </p:nvSpPr>
          <p:spPr>
            <a:xfrm>
              <a:off x="6438300" y="1893850"/>
              <a:ext cx="267450" cy="418275"/>
            </a:xfrm>
            <a:custGeom>
              <a:avLst/>
              <a:ahLst/>
              <a:rect l="l" t="t" r="r" b="b"/>
              <a:pathLst>
                <a:path w="10698" h="16731" extrusionOk="0">
                  <a:moveTo>
                    <a:pt x="4909" y="1"/>
                  </a:moveTo>
                  <a:cubicBezTo>
                    <a:pt x="4667" y="1"/>
                    <a:pt x="4504" y="61"/>
                    <a:pt x="4562" y="216"/>
                  </a:cubicBezTo>
                  <a:cubicBezTo>
                    <a:pt x="5064" y="1633"/>
                    <a:pt x="3992" y="3465"/>
                    <a:pt x="5444" y="4502"/>
                  </a:cubicBezTo>
                  <a:cubicBezTo>
                    <a:pt x="6654" y="5366"/>
                    <a:pt x="6515" y="6627"/>
                    <a:pt x="6913" y="7647"/>
                  </a:cubicBezTo>
                  <a:cubicBezTo>
                    <a:pt x="6804" y="8207"/>
                    <a:pt x="6835" y="9062"/>
                    <a:pt x="6426" y="9062"/>
                  </a:cubicBezTo>
                  <a:cubicBezTo>
                    <a:pt x="6380" y="9062"/>
                    <a:pt x="6330" y="9052"/>
                    <a:pt x="6273" y="9029"/>
                  </a:cubicBezTo>
                  <a:cubicBezTo>
                    <a:pt x="6019" y="8928"/>
                    <a:pt x="5817" y="8884"/>
                    <a:pt x="5657" y="8884"/>
                  </a:cubicBezTo>
                  <a:cubicBezTo>
                    <a:pt x="5131" y="8884"/>
                    <a:pt x="5047" y="9360"/>
                    <a:pt x="4995" y="9876"/>
                  </a:cubicBezTo>
                  <a:cubicBezTo>
                    <a:pt x="4925" y="10533"/>
                    <a:pt x="4614" y="10757"/>
                    <a:pt x="4044" y="10896"/>
                  </a:cubicBezTo>
                  <a:cubicBezTo>
                    <a:pt x="726" y="11673"/>
                    <a:pt x="0" y="13229"/>
                    <a:pt x="1659" y="16028"/>
                  </a:cubicBezTo>
                  <a:cubicBezTo>
                    <a:pt x="1834" y="16314"/>
                    <a:pt x="1935" y="16730"/>
                    <a:pt x="2351" y="16730"/>
                  </a:cubicBezTo>
                  <a:cubicBezTo>
                    <a:pt x="2389" y="16730"/>
                    <a:pt x="2429" y="16727"/>
                    <a:pt x="2471" y="16720"/>
                  </a:cubicBezTo>
                  <a:cubicBezTo>
                    <a:pt x="3007" y="16633"/>
                    <a:pt x="3197" y="16236"/>
                    <a:pt x="3301" y="15752"/>
                  </a:cubicBezTo>
                  <a:cubicBezTo>
                    <a:pt x="3405" y="15251"/>
                    <a:pt x="3301" y="14784"/>
                    <a:pt x="4009" y="14542"/>
                  </a:cubicBezTo>
                  <a:cubicBezTo>
                    <a:pt x="5651" y="13955"/>
                    <a:pt x="7241" y="13194"/>
                    <a:pt x="8866" y="12555"/>
                  </a:cubicBezTo>
                  <a:cubicBezTo>
                    <a:pt x="9298" y="12399"/>
                    <a:pt x="9643" y="12261"/>
                    <a:pt x="9799" y="11829"/>
                  </a:cubicBezTo>
                  <a:cubicBezTo>
                    <a:pt x="10300" y="10308"/>
                    <a:pt x="8866" y="5746"/>
                    <a:pt x="7604" y="4709"/>
                  </a:cubicBezTo>
                  <a:cubicBezTo>
                    <a:pt x="7397" y="4536"/>
                    <a:pt x="6809" y="4571"/>
                    <a:pt x="7016" y="4139"/>
                  </a:cubicBezTo>
                  <a:cubicBezTo>
                    <a:pt x="7082" y="4008"/>
                    <a:pt x="7166" y="3963"/>
                    <a:pt x="7262" y="3963"/>
                  </a:cubicBezTo>
                  <a:cubicBezTo>
                    <a:pt x="7468" y="3963"/>
                    <a:pt x="7725" y="4173"/>
                    <a:pt x="7950" y="4173"/>
                  </a:cubicBezTo>
                  <a:cubicBezTo>
                    <a:pt x="7979" y="4174"/>
                    <a:pt x="8009" y="4175"/>
                    <a:pt x="8039" y="4175"/>
                  </a:cubicBezTo>
                  <a:cubicBezTo>
                    <a:pt x="9008" y="4175"/>
                    <a:pt x="9913" y="3634"/>
                    <a:pt x="10265" y="2946"/>
                  </a:cubicBezTo>
                  <a:cubicBezTo>
                    <a:pt x="10697" y="2117"/>
                    <a:pt x="9695" y="1667"/>
                    <a:pt x="8987" y="1581"/>
                  </a:cubicBezTo>
                  <a:cubicBezTo>
                    <a:pt x="7811" y="1443"/>
                    <a:pt x="6930" y="786"/>
                    <a:pt x="5962" y="250"/>
                  </a:cubicBezTo>
                  <a:cubicBezTo>
                    <a:pt x="5704" y="111"/>
                    <a:pt x="5235" y="1"/>
                    <a:pt x="4909" y="1"/>
                  </a:cubicBezTo>
                  <a:close/>
                </a:path>
              </a:pathLst>
            </a:custGeom>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15" name="Google Shape;1455;p55"/>
            <p:cNvSpPr/>
            <p:nvPr/>
          </p:nvSpPr>
          <p:spPr>
            <a:xfrm>
              <a:off x="6901875" y="4220725"/>
              <a:ext cx="468775" cy="354550"/>
            </a:xfrm>
            <a:custGeom>
              <a:avLst/>
              <a:ahLst/>
              <a:rect l="l" t="t" r="r" b="b"/>
              <a:pathLst>
                <a:path w="18751" h="14182" extrusionOk="0">
                  <a:moveTo>
                    <a:pt x="15666" y="0"/>
                  </a:moveTo>
                  <a:cubicBezTo>
                    <a:pt x="15588" y="0"/>
                    <a:pt x="15504" y="9"/>
                    <a:pt x="15415" y="28"/>
                  </a:cubicBezTo>
                  <a:cubicBezTo>
                    <a:pt x="14690" y="184"/>
                    <a:pt x="14759" y="772"/>
                    <a:pt x="14897" y="1290"/>
                  </a:cubicBezTo>
                  <a:cubicBezTo>
                    <a:pt x="15294" y="2845"/>
                    <a:pt x="14880" y="4038"/>
                    <a:pt x="13463" y="4850"/>
                  </a:cubicBezTo>
                  <a:cubicBezTo>
                    <a:pt x="13013" y="5109"/>
                    <a:pt x="12823" y="5472"/>
                    <a:pt x="13065" y="5991"/>
                  </a:cubicBezTo>
                  <a:cubicBezTo>
                    <a:pt x="13324" y="6578"/>
                    <a:pt x="12823" y="6803"/>
                    <a:pt x="12512" y="7097"/>
                  </a:cubicBezTo>
                  <a:cubicBezTo>
                    <a:pt x="12410" y="7191"/>
                    <a:pt x="12303" y="7233"/>
                    <a:pt x="12200" y="7233"/>
                  </a:cubicBezTo>
                  <a:cubicBezTo>
                    <a:pt x="12041" y="7233"/>
                    <a:pt x="11891" y="7133"/>
                    <a:pt x="11786" y="6976"/>
                  </a:cubicBezTo>
                  <a:cubicBezTo>
                    <a:pt x="11531" y="6610"/>
                    <a:pt x="11284" y="6477"/>
                    <a:pt x="11039" y="6477"/>
                  </a:cubicBezTo>
                  <a:cubicBezTo>
                    <a:pt x="10705" y="6477"/>
                    <a:pt x="10373" y="6726"/>
                    <a:pt x="10024" y="6976"/>
                  </a:cubicBezTo>
                  <a:cubicBezTo>
                    <a:pt x="8797" y="7891"/>
                    <a:pt x="7811" y="9188"/>
                    <a:pt x="6308" y="9637"/>
                  </a:cubicBezTo>
                  <a:cubicBezTo>
                    <a:pt x="4303" y="10242"/>
                    <a:pt x="2696" y="11572"/>
                    <a:pt x="812" y="12385"/>
                  </a:cubicBezTo>
                  <a:cubicBezTo>
                    <a:pt x="242" y="12627"/>
                    <a:pt x="0" y="13214"/>
                    <a:pt x="692" y="13577"/>
                  </a:cubicBezTo>
                  <a:cubicBezTo>
                    <a:pt x="1262" y="13888"/>
                    <a:pt x="1936" y="13992"/>
                    <a:pt x="2610" y="14182"/>
                  </a:cubicBezTo>
                  <a:cubicBezTo>
                    <a:pt x="3819" y="13854"/>
                    <a:pt x="4943" y="13249"/>
                    <a:pt x="5893" y="12436"/>
                  </a:cubicBezTo>
                  <a:cubicBezTo>
                    <a:pt x="7829" y="10743"/>
                    <a:pt x="10144" y="9447"/>
                    <a:pt x="12357" y="8496"/>
                  </a:cubicBezTo>
                  <a:cubicBezTo>
                    <a:pt x="14396" y="7615"/>
                    <a:pt x="15847" y="6042"/>
                    <a:pt x="17817" y="5213"/>
                  </a:cubicBezTo>
                  <a:cubicBezTo>
                    <a:pt x="18301" y="4988"/>
                    <a:pt x="18751" y="4452"/>
                    <a:pt x="18612" y="3848"/>
                  </a:cubicBezTo>
                  <a:cubicBezTo>
                    <a:pt x="18539" y="3538"/>
                    <a:pt x="18402" y="3442"/>
                    <a:pt x="18239" y="3442"/>
                  </a:cubicBezTo>
                  <a:cubicBezTo>
                    <a:pt x="18019" y="3442"/>
                    <a:pt x="17752" y="3615"/>
                    <a:pt x="17524" y="3675"/>
                  </a:cubicBezTo>
                  <a:cubicBezTo>
                    <a:pt x="17487" y="3682"/>
                    <a:pt x="17451" y="3686"/>
                    <a:pt x="17417" y="3686"/>
                  </a:cubicBezTo>
                  <a:cubicBezTo>
                    <a:pt x="17207" y="3686"/>
                    <a:pt x="17050" y="3554"/>
                    <a:pt x="17109" y="3346"/>
                  </a:cubicBezTo>
                  <a:cubicBezTo>
                    <a:pt x="17385" y="2431"/>
                    <a:pt x="16625" y="1791"/>
                    <a:pt x="16556" y="962"/>
                  </a:cubicBezTo>
                  <a:cubicBezTo>
                    <a:pt x="16526" y="461"/>
                    <a:pt x="16229" y="0"/>
                    <a:pt x="15666" y="0"/>
                  </a:cubicBezTo>
                  <a:close/>
                </a:path>
              </a:pathLst>
            </a:custGeom>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16" name="Google Shape;1456;p55"/>
            <p:cNvSpPr/>
            <p:nvPr/>
          </p:nvSpPr>
          <p:spPr>
            <a:xfrm>
              <a:off x="6306100" y="2654825"/>
              <a:ext cx="232875" cy="385425"/>
            </a:xfrm>
            <a:custGeom>
              <a:avLst/>
              <a:ahLst/>
              <a:rect l="l" t="t" r="r" b="b"/>
              <a:pathLst>
                <a:path w="9315" h="15417" extrusionOk="0">
                  <a:moveTo>
                    <a:pt x="6907" y="9941"/>
                  </a:moveTo>
                  <a:cubicBezTo>
                    <a:pt x="6738" y="10523"/>
                    <a:pt x="6645" y="11167"/>
                    <a:pt x="5910" y="11304"/>
                  </a:cubicBezTo>
                  <a:cubicBezTo>
                    <a:pt x="5905" y="11305"/>
                    <a:pt x="5899" y="11305"/>
                    <a:pt x="5892" y="11305"/>
                  </a:cubicBezTo>
                  <a:cubicBezTo>
                    <a:pt x="5767" y="11305"/>
                    <a:pt x="5547" y="11146"/>
                    <a:pt x="5547" y="11097"/>
                  </a:cubicBezTo>
                  <a:cubicBezTo>
                    <a:pt x="5616" y="10270"/>
                    <a:pt x="6304" y="10147"/>
                    <a:pt x="6907" y="9941"/>
                  </a:cubicBezTo>
                  <a:close/>
                  <a:moveTo>
                    <a:pt x="2345" y="1"/>
                  </a:moveTo>
                  <a:cubicBezTo>
                    <a:pt x="2049" y="1"/>
                    <a:pt x="1708" y="93"/>
                    <a:pt x="1419" y="93"/>
                  </a:cubicBezTo>
                  <a:cubicBezTo>
                    <a:pt x="1383" y="93"/>
                    <a:pt x="1348" y="92"/>
                    <a:pt x="1313" y="88"/>
                  </a:cubicBezTo>
                  <a:cubicBezTo>
                    <a:pt x="1306" y="88"/>
                    <a:pt x="1299" y="88"/>
                    <a:pt x="1292" y="88"/>
                  </a:cubicBezTo>
                  <a:cubicBezTo>
                    <a:pt x="885" y="88"/>
                    <a:pt x="504" y="561"/>
                    <a:pt x="639" y="883"/>
                  </a:cubicBezTo>
                  <a:cubicBezTo>
                    <a:pt x="1244" y="2283"/>
                    <a:pt x="0" y="3977"/>
                    <a:pt x="1348" y="5273"/>
                  </a:cubicBezTo>
                  <a:cubicBezTo>
                    <a:pt x="1538" y="5446"/>
                    <a:pt x="1383" y="5964"/>
                    <a:pt x="1538" y="6241"/>
                  </a:cubicBezTo>
                  <a:cubicBezTo>
                    <a:pt x="1851" y="6738"/>
                    <a:pt x="1941" y="7889"/>
                    <a:pt x="2501" y="7889"/>
                  </a:cubicBezTo>
                  <a:cubicBezTo>
                    <a:pt x="2623" y="7889"/>
                    <a:pt x="2766" y="7836"/>
                    <a:pt x="2938" y="7710"/>
                  </a:cubicBezTo>
                  <a:cubicBezTo>
                    <a:pt x="3345" y="7411"/>
                    <a:pt x="3664" y="7306"/>
                    <a:pt x="3951" y="7306"/>
                  </a:cubicBezTo>
                  <a:cubicBezTo>
                    <a:pt x="4345" y="7306"/>
                    <a:pt x="4678" y="7505"/>
                    <a:pt x="5098" y="7675"/>
                  </a:cubicBezTo>
                  <a:cubicBezTo>
                    <a:pt x="5375" y="7796"/>
                    <a:pt x="5651" y="7848"/>
                    <a:pt x="5668" y="8176"/>
                  </a:cubicBezTo>
                  <a:cubicBezTo>
                    <a:pt x="5668" y="8297"/>
                    <a:pt x="5547" y="8401"/>
                    <a:pt x="5478" y="8504"/>
                  </a:cubicBezTo>
                  <a:cubicBezTo>
                    <a:pt x="5288" y="8384"/>
                    <a:pt x="5098" y="8263"/>
                    <a:pt x="4908" y="8107"/>
                  </a:cubicBezTo>
                  <a:cubicBezTo>
                    <a:pt x="4670" y="7869"/>
                    <a:pt x="4349" y="7740"/>
                    <a:pt x="4020" y="7740"/>
                  </a:cubicBezTo>
                  <a:cubicBezTo>
                    <a:pt x="3895" y="7740"/>
                    <a:pt x="3770" y="7758"/>
                    <a:pt x="3646" y="7796"/>
                  </a:cubicBezTo>
                  <a:cubicBezTo>
                    <a:pt x="3059" y="7951"/>
                    <a:pt x="3284" y="8470"/>
                    <a:pt x="3249" y="8850"/>
                  </a:cubicBezTo>
                  <a:cubicBezTo>
                    <a:pt x="3180" y="10008"/>
                    <a:pt x="4701" y="11270"/>
                    <a:pt x="4580" y="11408"/>
                  </a:cubicBezTo>
                  <a:cubicBezTo>
                    <a:pt x="3042" y="13170"/>
                    <a:pt x="4251" y="13205"/>
                    <a:pt x="5599" y="13758"/>
                  </a:cubicBezTo>
                  <a:cubicBezTo>
                    <a:pt x="6014" y="13948"/>
                    <a:pt x="6429" y="15244"/>
                    <a:pt x="7379" y="15400"/>
                  </a:cubicBezTo>
                  <a:cubicBezTo>
                    <a:pt x="7454" y="15411"/>
                    <a:pt x="7523" y="15417"/>
                    <a:pt x="7586" y="15417"/>
                  </a:cubicBezTo>
                  <a:cubicBezTo>
                    <a:pt x="8462" y="15417"/>
                    <a:pt x="8316" y="14362"/>
                    <a:pt x="8606" y="13879"/>
                  </a:cubicBezTo>
                  <a:cubicBezTo>
                    <a:pt x="9315" y="12687"/>
                    <a:pt x="8554" y="11529"/>
                    <a:pt x="8105" y="10423"/>
                  </a:cubicBezTo>
                  <a:cubicBezTo>
                    <a:pt x="7967" y="10058"/>
                    <a:pt x="7709" y="9812"/>
                    <a:pt x="7353" y="9812"/>
                  </a:cubicBezTo>
                  <a:cubicBezTo>
                    <a:pt x="7222" y="9812"/>
                    <a:pt x="7078" y="9845"/>
                    <a:pt x="6922" y="9917"/>
                  </a:cubicBezTo>
                  <a:lnTo>
                    <a:pt x="6922" y="9917"/>
                  </a:lnTo>
                  <a:cubicBezTo>
                    <a:pt x="7290" y="9072"/>
                    <a:pt x="8114" y="7913"/>
                    <a:pt x="7103" y="7433"/>
                  </a:cubicBezTo>
                  <a:cubicBezTo>
                    <a:pt x="5789" y="6828"/>
                    <a:pt x="5530" y="5048"/>
                    <a:pt x="3854" y="4927"/>
                  </a:cubicBezTo>
                  <a:cubicBezTo>
                    <a:pt x="3335" y="4893"/>
                    <a:pt x="2886" y="4167"/>
                    <a:pt x="3318" y="3424"/>
                  </a:cubicBezTo>
                  <a:cubicBezTo>
                    <a:pt x="3975" y="2318"/>
                    <a:pt x="3353" y="1298"/>
                    <a:pt x="2955" y="348"/>
                  </a:cubicBezTo>
                  <a:cubicBezTo>
                    <a:pt x="2833" y="73"/>
                    <a:pt x="2607" y="1"/>
                    <a:pt x="2345" y="1"/>
                  </a:cubicBezTo>
                  <a:close/>
                </a:path>
              </a:pathLst>
            </a:custGeom>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17" name="Google Shape;1457;p55"/>
            <p:cNvSpPr/>
            <p:nvPr/>
          </p:nvSpPr>
          <p:spPr>
            <a:xfrm>
              <a:off x="6139750" y="3178550"/>
              <a:ext cx="185375" cy="227425"/>
            </a:xfrm>
            <a:custGeom>
              <a:avLst/>
              <a:ahLst/>
              <a:rect l="l" t="t" r="r" b="b"/>
              <a:pathLst>
                <a:path w="7415" h="9097" extrusionOk="0">
                  <a:moveTo>
                    <a:pt x="6576" y="0"/>
                  </a:moveTo>
                  <a:cubicBezTo>
                    <a:pt x="6440" y="0"/>
                    <a:pt x="6314" y="46"/>
                    <a:pt x="6222" y="154"/>
                  </a:cubicBezTo>
                  <a:cubicBezTo>
                    <a:pt x="5928" y="483"/>
                    <a:pt x="5611" y="592"/>
                    <a:pt x="5290" y="592"/>
                  </a:cubicBezTo>
                  <a:cubicBezTo>
                    <a:pt x="4988" y="592"/>
                    <a:pt x="4683" y="496"/>
                    <a:pt x="4390" y="396"/>
                  </a:cubicBezTo>
                  <a:cubicBezTo>
                    <a:pt x="3964" y="242"/>
                    <a:pt x="3597" y="173"/>
                    <a:pt x="3279" y="173"/>
                  </a:cubicBezTo>
                  <a:cubicBezTo>
                    <a:pt x="1986" y="173"/>
                    <a:pt x="1492" y="1318"/>
                    <a:pt x="1020" y="2608"/>
                  </a:cubicBezTo>
                  <a:cubicBezTo>
                    <a:pt x="364" y="4353"/>
                    <a:pt x="1" y="6064"/>
                    <a:pt x="796" y="7360"/>
                  </a:cubicBezTo>
                  <a:cubicBezTo>
                    <a:pt x="847" y="8362"/>
                    <a:pt x="761" y="8984"/>
                    <a:pt x="1470" y="9088"/>
                  </a:cubicBezTo>
                  <a:cubicBezTo>
                    <a:pt x="1519" y="9094"/>
                    <a:pt x="1568" y="9097"/>
                    <a:pt x="1614" y="9097"/>
                  </a:cubicBezTo>
                  <a:cubicBezTo>
                    <a:pt x="2117" y="9097"/>
                    <a:pt x="2435" y="8762"/>
                    <a:pt x="2593" y="8224"/>
                  </a:cubicBezTo>
                  <a:cubicBezTo>
                    <a:pt x="2634" y="8075"/>
                    <a:pt x="2578" y="7743"/>
                    <a:pt x="2746" y="7743"/>
                  </a:cubicBezTo>
                  <a:cubicBezTo>
                    <a:pt x="2792" y="7743"/>
                    <a:pt x="2854" y="7768"/>
                    <a:pt x="2938" y="7827"/>
                  </a:cubicBezTo>
                  <a:cubicBezTo>
                    <a:pt x="3173" y="7995"/>
                    <a:pt x="3380" y="8062"/>
                    <a:pt x="3567" y="8062"/>
                  </a:cubicBezTo>
                  <a:cubicBezTo>
                    <a:pt x="4013" y="8062"/>
                    <a:pt x="4340" y="7677"/>
                    <a:pt x="4632" y="7360"/>
                  </a:cubicBezTo>
                  <a:cubicBezTo>
                    <a:pt x="5116" y="6842"/>
                    <a:pt x="4563" y="6358"/>
                    <a:pt x="4373" y="5839"/>
                  </a:cubicBezTo>
                  <a:cubicBezTo>
                    <a:pt x="4183" y="5321"/>
                    <a:pt x="3491" y="4750"/>
                    <a:pt x="4442" y="4249"/>
                  </a:cubicBezTo>
                  <a:cubicBezTo>
                    <a:pt x="4943" y="3990"/>
                    <a:pt x="5790" y="3852"/>
                    <a:pt x="5427" y="3057"/>
                  </a:cubicBezTo>
                  <a:cubicBezTo>
                    <a:pt x="5274" y="2713"/>
                    <a:pt x="5030" y="2616"/>
                    <a:pt x="4752" y="2616"/>
                  </a:cubicBezTo>
                  <a:cubicBezTo>
                    <a:pt x="4400" y="2616"/>
                    <a:pt x="3994" y="2771"/>
                    <a:pt x="3647" y="2780"/>
                  </a:cubicBezTo>
                  <a:cubicBezTo>
                    <a:pt x="3388" y="2815"/>
                    <a:pt x="3129" y="2850"/>
                    <a:pt x="2887" y="2919"/>
                  </a:cubicBezTo>
                  <a:cubicBezTo>
                    <a:pt x="2887" y="2746"/>
                    <a:pt x="2800" y="2487"/>
                    <a:pt x="2887" y="2435"/>
                  </a:cubicBezTo>
                  <a:cubicBezTo>
                    <a:pt x="3111" y="2262"/>
                    <a:pt x="3405" y="2037"/>
                    <a:pt x="3664" y="2037"/>
                  </a:cubicBezTo>
                  <a:cubicBezTo>
                    <a:pt x="4321" y="2055"/>
                    <a:pt x="4995" y="2262"/>
                    <a:pt x="5634" y="2262"/>
                  </a:cubicBezTo>
                  <a:cubicBezTo>
                    <a:pt x="6481" y="2262"/>
                    <a:pt x="6861" y="1553"/>
                    <a:pt x="7242" y="931"/>
                  </a:cubicBezTo>
                  <a:cubicBezTo>
                    <a:pt x="7414" y="689"/>
                    <a:pt x="7328" y="344"/>
                    <a:pt x="7086" y="188"/>
                  </a:cubicBezTo>
                  <a:cubicBezTo>
                    <a:pt x="6932" y="73"/>
                    <a:pt x="6746" y="0"/>
                    <a:pt x="6576" y="0"/>
                  </a:cubicBezTo>
                  <a:close/>
                </a:path>
              </a:pathLst>
            </a:custGeom>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18" name="Google Shape;1458;p55"/>
            <p:cNvSpPr/>
            <p:nvPr/>
          </p:nvSpPr>
          <p:spPr>
            <a:xfrm>
              <a:off x="4320000" y="1079225"/>
              <a:ext cx="260125" cy="163000"/>
            </a:xfrm>
            <a:custGeom>
              <a:avLst/>
              <a:ahLst/>
              <a:rect l="l" t="t" r="r" b="b"/>
              <a:pathLst>
                <a:path w="10405" h="6520" extrusionOk="0">
                  <a:moveTo>
                    <a:pt x="8970" y="1"/>
                  </a:moveTo>
                  <a:cubicBezTo>
                    <a:pt x="6620" y="778"/>
                    <a:pt x="3786" y="294"/>
                    <a:pt x="1764" y="2576"/>
                  </a:cubicBezTo>
                  <a:cubicBezTo>
                    <a:pt x="502" y="3993"/>
                    <a:pt x="1" y="5410"/>
                    <a:pt x="1038" y="5876"/>
                  </a:cubicBezTo>
                  <a:cubicBezTo>
                    <a:pt x="2057" y="6274"/>
                    <a:pt x="3146" y="6499"/>
                    <a:pt x="4252" y="6516"/>
                  </a:cubicBezTo>
                  <a:cubicBezTo>
                    <a:pt x="4303" y="6518"/>
                    <a:pt x="4355" y="6520"/>
                    <a:pt x="4406" y="6520"/>
                  </a:cubicBezTo>
                  <a:cubicBezTo>
                    <a:pt x="4717" y="6520"/>
                    <a:pt x="5012" y="6455"/>
                    <a:pt x="5116" y="6084"/>
                  </a:cubicBezTo>
                  <a:cubicBezTo>
                    <a:pt x="5237" y="5652"/>
                    <a:pt x="4892" y="5479"/>
                    <a:pt x="4563" y="5323"/>
                  </a:cubicBezTo>
                  <a:cubicBezTo>
                    <a:pt x="3094" y="4598"/>
                    <a:pt x="3630" y="3924"/>
                    <a:pt x="4598" y="3198"/>
                  </a:cubicBezTo>
                  <a:cubicBezTo>
                    <a:pt x="5980" y="2144"/>
                    <a:pt x="7726" y="2126"/>
                    <a:pt x="9264" y="1487"/>
                  </a:cubicBezTo>
                  <a:cubicBezTo>
                    <a:pt x="9696" y="1331"/>
                    <a:pt x="10404" y="1556"/>
                    <a:pt x="10352" y="796"/>
                  </a:cubicBezTo>
                  <a:cubicBezTo>
                    <a:pt x="10301" y="35"/>
                    <a:pt x="9627" y="70"/>
                    <a:pt x="8970" y="1"/>
                  </a:cubicBezTo>
                  <a:close/>
                </a:path>
              </a:pathLst>
            </a:custGeom>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19" name="Google Shape;1459;p55"/>
            <p:cNvSpPr/>
            <p:nvPr/>
          </p:nvSpPr>
          <p:spPr>
            <a:xfrm>
              <a:off x="3605850" y="1017225"/>
              <a:ext cx="246275" cy="88775"/>
            </a:xfrm>
            <a:custGeom>
              <a:avLst/>
              <a:ahLst/>
              <a:rect l="l" t="t" r="r" b="b"/>
              <a:pathLst>
                <a:path w="9851" h="3551" extrusionOk="0">
                  <a:moveTo>
                    <a:pt x="3896" y="1"/>
                  </a:moveTo>
                  <a:cubicBezTo>
                    <a:pt x="2951" y="1"/>
                    <a:pt x="1998" y="113"/>
                    <a:pt x="1055" y="130"/>
                  </a:cubicBezTo>
                  <a:cubicBezTo>
                    <a:pt x="674" y="130"/>
                    <a:pt x="260" y="217"/>
                    <a:pt x="121" y="649"/>
                  </a:cubicBezTo>
                  <a:cubicBezTo>
                    <a:pt x="0" y="1046"/>
                    <a:pt x="173" y="1461"/>
                    <a:pt x="536" y="1651"/>
                  </a:cubicBezTo>
                  <a:cubicBezTo>
                    <a:pt x="1487" y="2256"/>
                    <a:pt x="2489" y="2792"/>
                    <a:pt x="3474" y="3345"/>
                  </a:cubicBezTo>
                  <a:cubicBezTo>
                    <a:pt x="3715" y="3472"/>
                    <a:pt x="3939" y="3551"/>
                    <a:pt x="4149" y="3551"/>
                  </a:cubicBezTo>
                  <a:cubicBezTo>
                    <a:pt x="4450" y="3551"/>
                    <a:pt x="4723" y="3389"/>
                    <a:pt x="4978" y="2982"/>
                  </a:cubicBezTo>
                  <a:cubicBezTo>
                    <a:pt x="5203" y="2650"/>
                    <a:pt x="5511" y="2104"/>
                    <a:pt x="5931" y="2104"/>
                  </a:cubicBezTo>
                  <a:cubicBezTo>
                    <a:pt x="6058" y="2104"/>
                    <a:pt x="6195" y="2153"/>
                    <a:pt x="6343" y="2273"/>
                  </a:cubicBezTo>
                  <a:cubicBezTo>
                    <a:pt x="6982" y="2809"/>
                    <a:pt x="7673" y="2826"/>
                    <a:pt x="8365" y="2895"/>
                  </a:cubicBezTo>
                  <a:cubicBezTo>
                    <a:pt x="8588" y="2920"/>
                    <a:pt x="8869" y="3004"/>
                    <a:pt x="9118" y="3004"/>
                  </a:cubicBezTo>
                  <a:cubicBezTo>
                    <a:pt x="9390" y="3004"/>
                    <a:pt x="9623" y="2904"/>
                    <a:pt x="9695" y="2515"/>
                  </a:cubicBezTo>
                  <a:cubicBezTo>
                    <a:pt x="9851" y="1789"/>
                    <a:pt x="9142" y="1668"/>
                    <a:pt x="8641" y="1478"/>
                  </a:cubicBezTo>
                  <a:lnTo>
                    <a:pt x="6585" y="493"/>
                  </a:lnTo>
                  <a:cubicBezTo>
                    <a:pt x="5704" y="104"/>
                    <a:pt x="4803" y="1"/>
                    <a:pt x="3896" y="1"/>
                  </a:cubicBezTo>
                  <a:close/>
                </a:path>
              </a:pathLst>
            </a:custGeom>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20" name="Google Shape;1460;p55"/>
            <p:cNvSpPr/>
            <p:nvPr/>
          </p:nvSpPr>
          <p:spPr>
            <a:xfrm>
              <a:off x="3161275" y="1612775"/>
              <a:ext cx="115825" cy="115825"/>
            </a:xfrm>
            <a:custGeom>
              <a:avLst/>
              <a:ahLst/>
              <a:rect l="l" t="t" r="r" b="b"/>
              <a:pathLst>
                <a:path w="4633" h="4633" extrusionOk="0">
                  <a:moveTo>
                    <a:pt x="2966" y="1"/>
                  </a:moveTo>
                  <a:cubicBezTo>
                    <a:pt x="2951" y="1"/>
                    <a:pt x="2936" y="1"/>
                    <a:pt x="2921" y="1"/>
                  </a:cubicBezTo>
                  <a:cubicBezTo>
                    <a:pt x="1729" y="36"/>
                    <a:pt x="1" y="2421"/>
                    <a:pt x="139" y="3803"/>
                  </a:cubicBezTo>
                  <a:cubicBezTo>
                    <a:pt x="139" y="4252"/>
                    <a:pt x="502" y="4615"/>
                    <a:pt x="951" y="4633"/>
                  </a:cubicBezTo>
                  <a:cubicBezTo>
                    <a:pt x="2956" y="4581"/>
                    <a:pt x="4632" y="3026"/>
                    <a:pt x="4529" y="1297"/>
                  </a:cubicBezTo>
                  <a:cubicBezTo>
                    <a:pt x="4478" y="482"/>
                    <a:pt x="3809" y="1"/>
                    <a:pt x="2966" y="1"/>
                  </a:cubicBezTo>
                  <a:close/>
                </a:path>
              </a:pathLst>
            </a:custGeom>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21" name="Google Shape;1461;p55"/>
            <p:cNvSpPr/>
            <p:nvPr/>
          </p:nvSpPr>
          <p:spPr>
            <a:xfrm>
              <a:off x="6082850" y="3458350"/>
              <a:ext cx="215350" cy="82375"/>
            </a:xfrm>
            <a:custGeom>
              <a:avLst/>
              <a:ahLst/>
              <a:rect l="l" t="t" r="r" b="b"/>
              <a:pathLst>
                <a:path w="8614" h="3295" extrusionOk="0">
                  <a:moveTo>
                    <a:pt x="8412" y="834"/>
                  </a:moveTo>
                  <a:lnTo>
                    <a:pt x="8412" y="834"/>
                  </a:lnTo>
                  <a:cubicBezTo>
                    <a:pt x="8408" y="835"/>
                    <a:pt x="8404" y="836"/>
                    <a:pt x="8401" y="837"/>
                  </a:cubicBezTo>
                  <a:lnTo>
                    <a:pt x="8401" y="837"/>
                  </a:lnTo>
                  <a:cubicBezTo>
                    <a:pt x="8399" y="842"/>
                    <a:pt x="8396" y="846"/>
                    <a:pt x="8394" y="851"/>
                  </a:cubicBezTo>
                  <a:lnTo>
                    <a:pt x="8412" y="834"/>
                  </a:lnTo>
                  <a:close/>
                  <a:moveTo>
                    <a:pt x="6441" y="1"/>
                  </a:moveTo>
                  <a:cubicBezTo>
                    <a:pt x="5426" y="1"/>
                    <a:pt x="4424" y="103"/>
                    <a:pt x="3504" y="557"/>
                  </a:cubicBezTo>
                  <a:cubicBezTo>
                    <a:pt x="3268" y="683"/>
                    <a:pt x="3156" y="756"/>
                    <a:pt x="3064" y="756"/>
                  </a:cubicBezTo>
                  <a:cubicBezTo>
                    <a:pt x="2968" y="756"/>
                    <a:pt x="2895" y="675"/>
                    <a:pt x="2726" y="488"/>
                  </a:cubicBezTo>
                  <a:cubicBezTo>
                    <a:pt x="2440" y="160"/>
                    <a:pt x="2158" y="41"/>
                    <a:pt x="1882" y="41"/>
                  </a:cubicBezTo>
                  <a:cubicBezTo>
                    <a:pt x="1373" y="41"/>
                    <a:pt x="881" y="443"/>
                    <a:pt x="410" y="678"/>
                  </a:cubicBezTo>
                  <a:cubicBezTo>
                    <a:pt x="0" y="866"/>
                    <a:pt x="164" y="1612"/>
                    <a:pt x="452" y="1612"/>
                  </a:cubicBezTo>
                  <a:cubicBezTo>
                    <a:pt x="455" y="1612"/>
                    <a:pt x="459" y="1612"/>
                    <a:pt x="462" y="1612"/>
                  </a:cubicBezTo>
                  <a:cubicBezTo>
                    <a:pt x="518" y="1607"/>
                    <a:pt x="572" y="1605"/>
                    <a:pt x="625" y="1605"/>
                  </a:cubicBezTo>
                  <a:cubicBezTo>
                    <a:pt x="1895" y="1605"/>
                    <a:pt x="2508" y="2753"/>
                    <a:pt x="3504" y="3184"/>
                  </a:cubicBezTo>
                  <a:cubicBezTo>
                    <a:pt x="3665" y="3259"/>
                    <a:pt x="3818" y="3295"/>
                    <a:pt x="3955" y="3295"/>
                  </a:cubicBezTo>
                  <a:cubicBezTo>
                    <a:pt x="4389" y="3295"/>
                    <a:pt x="4667" y="2934"/>
                    <a:pt x="4575" y="2303"/>
                  </a:cubicBezTo>
                  <a:cubicBezTo>
                    <a:pt x="4523" y="1905"/>
                    <a:pt x="4541" y="1784"/>
                    <a:pt x="4973" y="1698"/>
                  </a:cubicBezTo>
                  <a:cubicBezTo>
                    <a:pt x="6127" y="1457"/>
                    <a:pt x="7264" y="1130"/>
                    <a:pt x="8401" y="837"/>
                  </a:cubicBezTo>
                  <a:lnTo>
                    <a:pt x="8401" y="837"/>
                  </a:lnTo>
                  <a:cubicBezTo>
                    <a:pt x="8535" y="525"/>
                    <a:pt x="8613" y="56"/>
                    <a:pt x="8256" y="56"/>
                  </a:cubicBezTo>
                  <a:cubicBezTo>
                    <a:pt x="7656" y="37"/>
                    <a:pt x="7046" y="1"/>
                    <a:pt x="6441" y="1"/>
                  </a:cubicBezTo>
                  <a:close/>
                </a:path>
              </a:pathLst>
            </a:custGeom>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22" name="Google Shape;1462;p55"/>
            <p:cNvSpPr/>
            <p:nvPr/>
          </p:nvSpPr>
          <p:spPr>
            <a:xfrm>
              <a:off x="5726825" y="1103850"/>
              <a:ext cx="262175" cy="54825"/>
            </a:xfrm>
            <a:custGeom>
              <a:avLst/>
              <a:ahLst/>
              <a:rect l="l" t="t" r="r" b="b"/>
              <a:pathLst>
                <a:path w="10487" h="2193" extrusionOk="0">
                  <a:moveTo>
                    <a:pt x="2675" y="1"/>
                  </a:moveTo>
                  <a:cubicBezTo>
                    <a:pt x="2260" y="122"/>
                    <a:pt x="1984" y="208"/>
                    <a:pt x="1707" y="260"/>
                  </a:cubicBezTo>
                  <a:cubicBezTo>
                    <a:pt x="1625" y="276"/>
                    <a:pt x="1533" y="281"/>
                    <a:pt x="1436" y="281"/>
                  </a:cubicBezTo>
                  <a:cubicBezTo>
                    <a:pt x="1238" y="281"/>
                    <a:pt x="1018" y="259"/>
                    <a:pt x="814" y="259"/>
                  </a:cubicBezTo>
                  <a:cubicBezTo>
                    <a:pt x="370" y="259"/>
                    <a:pt x="1" y="367"/>
                    <a:pt x="83" y="1055"/>
                  </a:cubicBezTo>
                  <a:cubicBezTo>
                    <a:pt x="160" y="1671"/>
                    <a:pt x="629" y="1783"/>
                    <a:pt x="1147" y="1783"/>
                  </a:cubicBezTo>
                  <a:cubicBezTo>
                    <a:pt x="1443" y="1783"/>
                    <a:pt x="1754" y="1746"/>
                    <a:pt x="2018" y="1746"/>
                  </a:cubicBezTo>
                  <a:cubicBezTo>
                    <a:pt x="3176" y="1729"/>
                    <a:pt x="4334" y="1625"/>
                    <a:pt x="5488" y="1625"/>
                  </a:cubicBezTo>
                  <a:cubicBezTo>
                    <a:pt x="6641" y="1625"/>
                    <a:pt x="7790" y="1729"/>
                    <a:pt x="8931" y="2126"/>
                  </a:cubicBezTo>
                  <a:cubicBezTo>
                    <a:pt x="9064" y="2171"/>
                    <a:pt x="9201" y="2192"/>
                    <a:pt x="9336" y="2192"/>
                  </a:cubicBezTo>
                  <a:cubicBezTo>
                    <a:pt x="9780" y="2192"/>
                    <a:pt x="10194" y="1955"/>
                    <a:pt x="10314" y="1504"/>
                  </a:cubicBezTo>
                  <a:cubicBezTo>
                    <a:pt x="10486" y="813"/>
                    <a:pt x="9761" y="744"/>
                    <a:pt x="9294" y="606"/>
                  </a:cubicBezTo>
                  <a:cubicBezTo>
                    <a:pt x="8746" y="426"/>
                    <a:pt x="8189" y="370"/>
                    <a:pt x="7630" y="370"/>
                  </a:cubicBezTo>
                  <a:cubicBezTo>
                    <a:pt x="6715" y="370"/>
                    <a:pt x="5795" y="519"/>
                    <a:pt x="4900" y="519"/>
                  </a:cubicBezTo>
                  <a:cubicBezTo>
                    <a:pt x="4133" y="519"/>
                    <a:pt x="3384" y="409"/>
                    <a:pt x="2675" y="1"/>
                  </a:cubicBezTo>
                  <a:close/>
                </a:path>
              </a:pathLst>
            </a:custGeom>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23" name="Google Shape;1463;p55"/>
            <p:cNvSpPr/>
            <p:nvPr/>
          </p:nvSpPr>
          <p:spPr>
            <a:xfrm>
              <a:off x="6497925" y="4391525"/>
              <a:ext cx="125725" cy="97375"/>
            </a:xfrm>
            <a:custGeom>
              <a:avLst/>
              <a:ahLst/>
              <a:rect l="l" t="t" r="r" b="b"/>
              <a:pathLst>
                <a:path w="5029" h="3895" extrusionOk="0">
                  <a:moveTo>
                    <a:pt x="4062" y="0"/>
                  </a:moveTo>
                  <a:cubicBezTo>
                    <a:pt x="3557" y="0"/>
                    <a:pt x="2937" y="491"/>
                    <a:pt x="2445" y="491"/>
                  </a:cubicBezTo>
                  <a:cubicBezTo>
                    <a:pt x="2234" y="491"/>
                    <a:pt x="2046" y="401"/>
                    <a:pt x="1901" y="144"/>
                  </a:cubicBezTo>
                  <a:cubicBezTo>
                    <a:pt x="0" y="403"/>
                    <a:pt x="570" y="1975"/>
                    <a:pt x="225" y="2960"/>
                  </a:cubicBezTo>
                  <a:cubicBezTo>
                    <a:pt x="38" y="3485"/>
                    <a:pt x="566" y="3894"/>
                    <a:pt x="1172" y="3894"/>
                  </a:cubicBezTo>
                  <a:cubicBezTo>
                    <a:pt x="1185" y="3894"/>
                    <a:pt x="1197" y="3894"/>
                    <a:pt x="1210" y="3894"/>
                  </a:cubicBezTo>
                  <a:cubicBezTo>
                    <a:pt x="2298" y="3876"/>
                    <a:pt x="5029" y="1630"/>
                    <a:pt x="4804" y="783"/>
                  </a:cubicBezTo>
                  <a:cubicBezTo>
                    <a:pt x="4638" y="185"/>
                    <a:pt x="4372" y="0"/>
                    <a:pt x="4062" y="0"/>
                  </a:cubicBezTo>
                  <a:close/>
                </a:path>
              </a:pathLst>
            </a:custGeom>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24" name="Google Shape;1464;p55"/>
            <p:cNvSpPr/>
            <p:nvPr/>
          </p:nvSpPr>
          <p:spPr>
            <a:xfrm>
              <a:off x="5334875" y="2906300"/>
              <a:ext cx="82100" cy="128050"/>
            </a:xfrm>
            <a:custGeom>
              <a:avLst/>
              <a:ahLst/>
              <a:rect l="l" t="t" r="r" b="b"/>
              <a:pathLst>
                <a:path w="3284" h="5122" extrusionOk="0">
                  <a:moveTo>
                    <a:pt x="519" y="1"/>
                  </a:moveTo>
                  <a:lnTo>
                    <a:pt x="380" y="139"/>
                  </a:lnTo>
                  <a:cubicBezTo>
                    <a:pt x="104" y="1452"/>
                    <a:pt x="0" y="2766"/>
                    <a:pt x="380" y="4062"/>
                  </a:cubicBezTo>
                  <a:cubicBezTo>
                    <a:pt x="534" y="4660"/>
                    <a:pt x="796" y="5122"/>
                    <a:pt x="1420" y="5122"/>
                  </a:cubicBezTo>
                  <a:cubicBezTo>
                    <a:pt x="1500" y="5122"/>
                    <a:pt x="1585" y="5114"/>
                    <a:pt x="1676" y="5099"/>
                  </a:cubicBezTo>
                  <a:cubicBezTo>
                    <a:pt x="2471" y="4978"/>
                    <a:pt x="3284" y="4408"/>
                    <a:pt x="3111" y="3734"/>
                  </a:cubicBezTo>
                  <a:cubicBezTo>
                    <a:pt x="2748" y="2213"/>
                    <a:pt x="2108" y="744"/>
                    <a:pt x="519" y="1"/>
                  </a:cubicBezTo>
                  <a:close/>
                </a:path>
              </a:pathLst>
            </a:custGeom>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25" name="Google Shape;1465;p55"/>
            <p:cNvSpPr/>
            <p:nvPr/>
          </p:nvSpPr>
          <p:spPr>
            <a:xfrm>
              <a:off x="4869125" y="997550"/>
              <a:ext cx="160750" cy="66150"/>
            </a:xfrm>
            <a:custGeom>
              <a:avLst/>
              <a:ahLst/>
              <a:rect l="l" t="t" r="r" b="b"/>
              <a:pathLst>
                <a:path w="6430" h="2646" extrusionOk="0">
                  <a:moveTo>
                    <a:pt x="1040" y="1"/>
                  </a:moveTo>
                  <a:cubicBezTo>
                    <a:pt x="589" y="1"/>
                    <a:pt x="239" y="358"/>
                    <a:pt x="104" y="814"/>
                  </a:cubicBezTo>
                  <a:cubicBezTo>
                    <a:pt x="1" y="1108"/>
                    <a:pt x="191" y="1419"/>
                    <a:pt x="502" y="1470"/>
                  </a:cubicBezTo>
                  <a:cubicBezTo>
                    <a:pt x="1971" y="1885"/>
                    <a:pt x="3440" y="2283"/>
                    <a:pt x="4736" y="2646"/>
                  </a:cubicBezTo>
                  <a:cubicBezTo>
                    <a:pt x="5427" y="2611"/>
                    <a:pt x="5928" y="2611"/>
                    <a:pt x="6239" y="2127"/>
                  </a:cubicBezTo>
                  <a:cubicBezTo>
                    <a:pt x="6429" y="1851"/>
                    <a:pt x="6308" y="1470"/>
                    <a:pt x="6066" y="1419"/>
                  </a:cubicBezTo>
                  <a:cubicBezTo>
                    <a:pt x="4373" y="1021"/>
                    <a:pt x="2852" y="36"/>
                    <a:pt x="1072" y="2"/>
                  </a:cubicBezTo>
                  <a:cubicBezTo>
                    <a:pt x="1061" y="1"/>
                    <a:pt x="1051" y="1"/>
                    <a:pt x="1040" y="1"/>
                  </a:cubicBezTo>
                  <a:close/>
                </a:path>
              </a:pathLst>
            </a:custGeom>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26" name="Google Shape;1466;p55"/>
            <p:cNvSpPr/>
            <p:nvPr/>
          </p:nvSpPr>
          <p:spPr>
            <a:xfrm>
              <a:off x="3763550" y="998475"/>
              <a:ext cx="117975" cy="55725"/>
            </a:xfrm>
            <a:custGeom>
              <a:avLst/>
              <a:ahLst/>
              <a:rect l="l" t="t" r="r" b="b"/>
              <a:pathLst>
                <a:path w="4719" h="2229" extrusionOk="0">
                  <a:moveTo>
                    <a:pt x="747" y="0"/>
                  </a:moveTo>
                  <a:cubicBezTo>
                    <a:pt x="407" y="0"/>
                    <a:pt x="65" y="161"/>
                    <a:pt x="18" y="690"/>
                  </a:cubicBezTo>
                  <a:cubicBezTo>
                    <a:pt x="0" y="863"/>
                    <a:pt x="190" y="1053"/>
                    <a:pt x="277" y="1243"/>
                  </a:cubicBezTo>
                  <a:lnTo>
                    <a:pt x="2333" y="2228"/>
                  </a:lnTo>
                  <a:cubicBezTo>
                    <a:pt x="2437" y="2220"/>
                    <a:pt x="2541" y="2220"/>
                    <a:pt x="2644" y="2220"/>
                  </a:cubicBezTo>
                  <a:cubicBezTo>
                    <a:pt x="2748" y="2220"/>
                    <a:pt x="2852" y="2220"/>
                    <a:pt x="2955" y="2211"/>
                  </a:cubicBezTo>
                  <a:cubicBezTo>
                    <a:pt x="3647" y="2142"/>
                    <a:pt x="4718" y="2090"/>
                    <a:pt x="4511" y="1261"/>
                  </a:cubicBezTo>
                  <a:cubicBezTo>
                    <a:pt x="4255" y="308"/>
                    <a:pt x="3582" y="187"/>
                    <a:pt x="2842" y="187"/>
                  </a:cubicBezTo>
                  <a:cubicBezTo>
                    <a:pt x="2589" y="187"/>
                    <a:pt x="2328" y="201"/>
                    <a:pt x="2074" y="201"/>
                  </a:cubicBezTo>
                  <a:cubicBezTo>
                    <a:pt x="1762" y="201"/>
                    <a:pt x="1460" y="180"/>
                    <a:pt x="1193" y="85"/>
                  </a:cubicBezTo>
                  <a:cubicBezTo>
                    <a:pt x="1066" y="36"/>
                    <a:pt x="907" y="0"/>
                    <a:pt x="747" y="0"/>
                  </a:cubicBezTo>
                  <a:close/>
                </a:path>
              </a:pathLst>
            </a:custGeom>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27" name="Google Shape;1467;p55"/>
            <p:cNvSpPr/>
            <p:nvPr/>
          </p:nvSpPr>
          <p:spPr>
            <a:xfrm>
              <a:off x="6244750" y="3463175"/>
              <a:ext cx="127900" cy="76650"/>
            </a:xfrm>
            <a:custGeom>
              <a:avLst/>
              <a:ahLst/>
              <a:rect l="l" t="t" r="r" b="b"/>
              <a:pathLst>
                <a:path w="5116" h="3066" extrusionOk="0">
                  <a:moveTo>
                    <a:pt x="4184" y="1"/>
                  </a:moveTo>
                  <a:cubicBezTo>
                    <a:pt x="4093" y="1"/>
                    <a:pt x="4000" y="13"/>
                    <a:pt x="3906" y="36"/>
                  </a:cubicBezTo>
                  <a:cubicBezTo>
                    <a:pt x="3232" y="209"/>
                    <a:pt x="2575" y="416"/>
                    <a:pt x="1918" y="641"/>
                  </a:cubicBezTo>
                  <a:lnTo>
                    <a:pt x="1936" y="641"/>
                  </a:lnTo>
                  <a:cubicBezTo>
                    <a:pt x="1659" y="848"/>
                    <a:pt x="1383" y="1038"/>
                    <a:pt x="1089" y="1194"/>
                  </a:cubicBezTo>
                  <a:cubicBezTo>
                    <a:pt x="432" y="1505"/>
                    <a:pt x="0" y="2093"/>
                    <a:pt x="311" y="2680"/>
                  </a:cubicBezTo>
                  <a:cubicBezTo>
                    <a:pt x="460" y="2964"/>
                    <a:pt x="650" y="3065"/>
                    <a:pt x="856" y="3065"/>
                  </a:cubicBezTo>
                  <a:cubicBezTo>
                    <a:pt x="1178" y="3065"/>
                    <a:pt x="1537" y="2818"/>
                    <a:pt x="1832" y="2628"/>
                  </a:cubicBezTo>
                  <a:cubicBezTo>
                    <a:pt x="2558" y="2093"/>
                    <a:pt x="3370" y="1695"/>
                    <a:pt x="4234" y="1436"/>
                  </a:cubicBezTo>
                  <a:cubicBezTo>
                    <a:pt x="4631" y="1332"/>
                    <a:pt x="5115" y="1108"/>
                    <a:pt x="4994" y="606"/>
                  </a:cubicBezTo>
                  <a:cubicBezTo>
                    <a:pt x="4883" y="203"/>
                    <a:pt x="4559" y="1"/>
                    <a:pt x="4184" y="1"/>
                  </a:cubicBezTo>
                  <a:close/>
                </a:path>
              </a:pathLst>
            </a:custGeom>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28" name="Google Shape;1468;p55"/>
            <p:cNvSpPr/>
            <p:nvPr/>
          </p:nvSpPr>
          <p:spPr>
            <a:xfrm>
              <a:off x="6286725" y="2464325"/>
              <a:ext cx="67775" cy="93850"/>
            </a:xfrm>
            <a:custGeom>
              <a:avLst/>
              <a:ahLst/>
              <a:rect l="l" t="t" r="r" b="b"/>
              <a:pathLst>
                <a:path w="2711" h="3754" extrusionOk="0">
                  <a:moveTo>
                    <a:pt x="1532" y="0"/>
                  </a:moveTo>
                  <a:cubicBezTo>
                    <a:pt x="1516" y="0"/>
                    <a:pt x="1500" y="0"/>
                    <a:pt x="1484" y="1"/>
                  </a:cubicBezTo>
                  <a:cubicBezTo>
                    <a:pt x="187" y="53"/>
                    <a:pt x="239" y="1332"/>
                    <a:pt x="101" y="2265"/>
                  </a:cubicBezTo>
                  <a:cubicBezTo>
                    <a:pt x="1" y="3066"/>
                    <a:pt x="465" y="3754"/>
                    <a:pt x="1243" y="3754"/>
                  </a:cubicBezTo>
                  <a:cubicBezTo>
                    <a:pt x="1271" y="3754"/>
                    <a:pt x="1299" y="3753"/>
                    <a:pt x="1328" y="3751"/>
                  </a:cubicBezTo>
                  <a:cubicBezTo>
                    <a:pt x="2711" y="3682"/>
                    <a:pt x="1967" y="2403"/>
                    <a:pt x="2313" y="1815"/>
                  </a:cubicBezTo>
                  <a:cubicBezTo>
                    <a:pt x="2228" y="1050"/>
                    <a:pt x="2528" y="0"/>
                    <a:pt x="1532" y="0"/>
                  </a:cubicBezTo>
                  <a:close/>
                </a:path>
              </a:pathLst>
            </a:custGeom>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29" name="Google Shape;1469;p55"/>
            <p:cNvSpPr/>
            <p:nvPr/>
          </p:nvSpPr>
          <p:spPr>
            <a:xfrm>
              <a:off x="6279300" y="2861375"/>
              <a:ext cx="75625" cy="97275"/>
            </a:xfrm>
            <a:custGeom>
              <a:avLst/>
              <a:ahLst/>
              <a:rect l="l" t="t" r="r" b="b"/>
              <a:pathLst>
                <a:path w="3025" h="3891" extrusionOk="0">
                  <a:moveTo>
                    <a:pt x="2403" y="1"/>
                  </a:moveTo>
                  <a:cubicBezTo>
                    <a:pt x="2178" y="1"/>
                    <a:pt x="1971" y="104"/>
                    <a:pt x="1850" y="277"/>
                  </a:cubicBezTo>
                  <a:cubicBezTo>
                    <a:pt x="1504" y="1193"/>
                    <a:pt x="882" y="1884"/>
                    <a:pt x="277" y="2610"/>
                  </a:cubicBezTo>
                  <a:cubicBezTo>
                    <a:pt x="35" y="2869"/>
                    <a:pt x="1" y="3284"/>
                    <a:pt x="208" y="3578"/>
                  </a:cubicBezTo>
                  <a:cubicBezTo>
                    <a:pt x="326" y="3766"/>
                    <a:pt x="507" y="3890"/>
                    <a:pt x="682" y="3890"/>
                  </a:cubicBezTo>
                  <a:cubicBezTo>
                    <a:pt x="764" y="3890"/>
                    <a:pt x="845" y="3863"/>
                    <a:pt x="916" y="3802"/>
                  </a:cubicBezTo>
                  <a:cubicBezTo>
                    <a:pt x="1815" y="3128"/>
                    <a:pt x="2731" y="2420"/>
                    <a:pt x="3025" y="1452"/>
                  </a:cubicBezTo>
                  <a:cubicBezTo>
                    <a:pt x="2973" y="744"/>
                    <a:pt x="2921" y="225"/>
                    <a:pt x="2403" y="1"/>
                  </a:cubicBezTo>
                  <a:close/>
                </a:path>
              </a:pathLst>
            </a:custGeom>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30" name="Google Shape;1470;p55"/>
            <p:cNvSpPr/>
            <p:nvPr/>
          </p:nvSpPr>
          <p:spPr>
            <a:xfrm>
              <a:off x="4145025" y="994975"/>
              <a:ext cx="111500" cy="47325"/>
            </a:xfrm>
            <a:custGeom>
              <a:avLst/>
              <a:ahLst/>
              <a:rect l="l" t="t" r="r" b="b"/>
              <a:pathLst>
                <a:path w="4460" h="1893" extrusionOk="0">
                  <a:moveTo>
                    <a:pt x="1539" y="105"/>
                  </a:moveTo>
                  <a:cubicBezTo>
                    <a:pt x="969" y="243"/>
                    <a:pt x="139" y="1"/>
                    <a:pt x="70" y="744"/>
                  </a:cubicBezTo>
                  <a:cubicBezTo>
                    <a:pt x="1" y="1418"/>
                    <a:pt x="813" y="1418"/>
                    <a:pt x="1332" y="1556"/>
                  </a:cubicBezTo>
                  <a:cubicBezTo>
                    <a:pt x="1764" y="1677"/>
                    <a:pt x="2213" y="1764"/>
                    <a:pt x="2645" y="1815"/>
                  </a:cubicBezTo>
                  <a:cubicBezTo>
                    <a:pt x="2898" y="1847"/>
                    <a:pt x="3179" y="1893"/>
                    <a:pt x="3440" y="1893"/>
                  </a:cubicBezTo>
                  <a:cubicBezTo>
                    <a:pt x="3890" y="1893"/>
                    <a:pt x="4279" y="1756"/>
                    <a:pt x="4356" y="1176"/>
                  </a:cubicBezTo>
                  <a:cubicBezTo>
                    <a:pt x="4459" y="346"/>
                    <a:pt x="3561" y="416"/>
                    <a:pt x="2956" y="329"/>
                  </a:cubicBezTo>
                  <a:lnTo>
                    <a:pt x="1539" y="105"/>
                  </a:lnTo>
                  <a:close/>
                </a:path>
              </a:pathLst>
            </a:custGeom>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31" name="Google Shape;1471;p55"/>
            <p:cNvSpPr/>
            <p:nvPr/>
          </p:nvSpPr>
          <p:spPr>
            <a:xfrm>
              <a:off x="7213625" y="3803350"/>
              <a:ext cx="74075" cy="80050"/>
            </a:xfrm>
            <a:custGeom>
              <a:avLst/>
              <a:ahLst/>
              <a:rect l="l" t="t" r="r" b="b"/>
              <a:pathLst>
                <a:path w="2963" h="3202" extrusionOk="0">
                  <a:moveTo>
                    <a:pt x="573" y="1"/>
                  </a:moveTo>
                  <a:cubicBezTo>
                    <a:pt x="233" y="1"/>
                    <a:pt x="0" y="333"/>
                    <a:pt x="59" y="704"/>
                  </a:cubicBezTo>
                  <a:cubicBezTo>
                    <a:pt x="284" y="1965"/>
                    <a:pt x="1096" y="2777"/>
                    <a:pt x="2289" y="3175"/>
                  </a:cubicBezTo>
                  <a:cubicBezTo>
                    <a:pt x="2343" y="3193"/>
                    <a:pt x="2395" y="3202"/>
                    <a:pt x="2445" y="3202"/>
                  </a:cubicBezTo>
                  <a:cubicBezTo>
                    <a:pt x="2729" y="3202"/>
                    <a:pt x="2933" y="2914"/>
                    <a:pt x="2963" y="2414"/>
                  </a:cubicBezTo>
                  <a:cubicBezTo>
                    <a:pt x="2341" y="1619"/>
                    <a:pt x="1960" y="427"/>
                    <a:pt x="751" y="30"/>
                  </a:cubicBezTo>
                  <a:cubicBezTo>
                    <a:pt x="689" y="10"/>
                    <a:pt x="630" y="1"/>
                    <a:pt x="573" y="1"/>
                  </a:cubicBezTo>
                  <a:close/>
                </a:path>
              </a:pathLst>
            </a:custGeom>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32" name="Google Shape;1472;p55"/>
            <p:cNvSpPr/>
            <p:nvPr/>
          </p:nvSpPr>
          <p:spPr>
            <a:xfrm>
              <a:off x="6542025" y="3118350"/>
              <a:ext cx="66075" cy="79800"/>
            </a:xfrm>
            <a:custGeom>
              <a:avLst/>
              <a:ahLst/>
              <a:rect l="l" t="t" r="r" b="b"/>
              <a:pathLst>
                <a:path w="2643" h="3192" extrusionOk="0">
                  <a:moveTo>
                    <a:pt x="1295" y="1"/>
                  </a:moveTo>
                  <a:cubicBezTo>
                    <a:pt x="1273" y="1"/>
                    <a:pt x="1250" y="2"/>
                    <a:pt x="1226" y="4"/>
                  </a:cubicBezTo>
                  <a:cubicBezTo>
                    <a:pt x="275" y="108"/>
                    <a:pt x="51" y="954"/>
                    <a:pt x="33" y="1732"/>
                  </a:cubicBezTo>
                  <a:cubicBezTo>
                    <a:pt x="1" y="2354"/>
                    <a:pt x="200" y="3192"/>
                    <a:pt x="910" y="3192"/>
                  </a:cubicBezTo>
                  <a:cubicBezTo>
                    <a:pt x="950" y="3192"/>
                    <a:pt x="992" y="3189"/>
                    <a:pt x="1036" y="3184"/>
                  </a:cubicBezTo>
                  <a:cubicBezTo>
                    <a:pt x="2643" y="2959"/>
                    <a:pt x="1640" y="1767"/>
                    <a:pt x="1640" y="1110"/>
                  </a:cubicBezTo>
                  <a:cubicBezTo>
                    <a:pt x="1740" y="547"/>
                    <a:pt x="1792" y="1"/>
                    <a:pt x="1295" y="1"/>
                  </a:cubicBezTo>
                  <a:close/>
                </a:path>
              </a:pathLst>
            </a:custGeom>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33" name="Google Shape;1473;p55"/>
            <p:cNvSpPr/>
            <p:nvPr/>
          </p:nvSpPr>
          <p:spPr>
            <a:xfrm>
              <a:off x="4278100" y="987200"/>
              <a:ext cx="87225" cy="50150"/>
            </a:xfrm>
            <a:custGeom>
              <a:avLst/>
              <a:ahLst/>
              <a:rect l="l" t="t" r="r" b="b"/>
              <a:pathLst>
                <a:path w="3489" h="2006" extrusionOk="0">
                  <a:moveTo>
                    <a:pt x="2519" y="46"/>
                  </a:moveTo>
                  <a:cubicBezTo>
                    <a:pt x="2407" y="46"/>
                    <a:pt x="2296" y="60"/>
                    <a:pt x="2195" y="87"/>
                  </a:cubicBezTo>
                  <a:cubicBezTo>
                    <a:pt x="1435" y="312"/>
                    <a:pt x="191" y="1"/>
                    <a:pt x="87" y="1107"/>
                  </a:cubicBezTo>
                  <a:cubicBezTo>
                    <a:pt x="1" y="1798"/>
                    <a:pt x="986" y="1746"/>
                    <a:pt x="1642" y="1781"/>
                  </a:cubicBezTo>
                  <a:cubicBezTo>
                    <a:pt x="2299" y="1556"/>
                    <a:pt x="3422" y="2005"/>
                    <a:pt x="3474" y="813"/>
                  </a:cubicBezTo>
                  <a:cubicBezTo>
                    <a:pt x="3488" y="284"/>
                    <a:pt x="2986" y="46"/>
                    <a:pt x="2519" y="46"/>
                  </a:cubicBezTo>
                  <a:close/>
                </a:path>
              </a:pathLst>
            </a:custGeom>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34" name="Google Shape;1474;p55"/>
            <p:cNvSpPr/>
            <p:nvPr/>
          </p:nvSpPr>
          <p:spPr>
            <a:xfrm>
              <a:off x="6595650" y="1204100"/>
              <a:ext cx="81075" cy="41800"/>
            </a:xfrm>
            <a:custGeom>
              <a:avLst/>
              <a:ahLst/>
              <a:rect l="l" t="t" r="r" b="b"/>
              <a:pathLst>
                <a:path w="3243" h="1672" extrusionOk="0">
                  <a:moveTo>
                    <a:pt x="1466" y="121"/>
                  </a:moveTo>
                  <a:cubicBezTo>
                    <a:pt x="1366" y="163"/>
                    <a:pt x="1241" y="173"/>
                    <a:pt x="1106" y="173"/>
                  </a:cubicBezTo>
                  <a:cubicBezTo>
                    <a:pt x="987" y="173"/>
                    <a:pt x="861" y="165"/>
                    <a:pt x="738" y="165"/>
                  </a:cubicBezTo>
                  <a:cubicBezTo>
                    <a:pt x="371" y="165"/>
                    <a:pt x="34" y="234"/>
                    <a:pt x="14" y="778"/>
                  </a:cubicBezTo>
                  <a:cubicBezTo>
                    <a:pt x="0" y="1593"/>
                    <a:pt x="628" y="1660"/>
                    <a:pt x="1232" y="1660"/>
                  </a:cubicBezTo>
                  <a:cubicBezTo>
                    <a:pt x="1352" y="1660"/>
                    <a:pt x="1472" y="1658"/>
                    <a:pt x="1585" y="1658"/>
                  </a:cubicBezTo>
                  <a:cubicBezTo>
                    <a:pt x="1627" y="1658"/>
                    <a:pt x="1668" y="1658"/>
                    <a:pt x="1708" y="1659"/>
                  </a:cubicBezTo>
                  <a:cubicBezTo>
                    <a:pt x="1826" y="1666"/>
                    <a:pt x="1954" y="1672"/>
                    <a:pt x="2085" y="1672"/>
                  </a:cubicBezTo>
                  <a:cubicBezTo>
                    <a:pt x="2644" y="1672"/>
                    <a:pt x="3242" y="1563"/>
                    <a:pt x="3228" y="933"/>
                  </a:cubicBezTo>
                  <a:cubicBezTo>
                    <a:pt x="3194" y="0"/>
                    <a:pt x="2209" y="207"/>
                    <a:pt x="1466" y="121"/>
                  </a:cubicBezTo>
                  <a:close/>
                </a:path>
              </a:pathLst>
            </a:custGeom>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35" name="Google Shape;1475;p55"/>
            <p:cNvSpPr/>
            <p:nvPr/>
          </p:nvSpPr>
          <p:spPr>
            <a:xfrm>
              <a:off x="5040350" y="1034625"/>
              <a:ext cx="81550" cy="46975"/>
            </a:xfrm>
            <a:custGeom>
              <a:avLst/>
              <a:ahLst/>
              <a:rect l="l" t="t" r="r" b="b"/>
              <a:pathLst>
                <a:path w="3262" h="1879" extrusionOk="0">
                  <a:moveTo>
                    <a:pt x="1625" y="1"/>
                  </a:moveTo>
                  <a:cubicBezTo>
                    <a:pt x="803" y="1"/>
                    <a:pt x="279" y="461"/>
                    <a:pt x="99" y="1249"/>
                  </a:cubicBezTo>
                  <a:cubicBezTo>
                    <a:pt x="0" y="1616"/>
                    <a:pt x="339" y="1879"/>
                    <a:pt x="645" y="1879"/>
                  </a:cubicBezTo>
                  <a:cubicBezTo>
                    <a:pt x="714" y="1879"/>
                    <a:pt x="781" y="1865"/>
                    <a:pt x="842" y="1837"/>
                  </a:cubicBezTo>
                  <a:cubicBezTo>
                    <a:pt x="1620" y="1474"/>
                    <a:pt x="2829" y="1750"/>
                    <a:pt x="3106" y="800"/>
                  </a:cubicBezTo>
                  <a:cubicBezTo>
                    <a:pt x="3261" y="229"/>
                    <a:pt x="2363" y="22"/>
                    <a:pt x="1758" y="5"/>
                  </a:cubicBezTo>
                  <a:cubicBezTo>
                    <a:pt x="1713" y="2"/>
                    <a:pt x="1668" y="1"/>
                    <a:pt x="1625" y="1"/>
                  </a:cubicBezTo>
                  <a:close/>
                </a:path>
              </a:pathLst>
            </a:custGeom>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36" name="Google Shape;1476;p55"/>
            <p:cNvSpPr/>
            <p:nvPr/>
          </p:nvSpPr>
          <p:spPr>
            <a:xfrm>
              <a:off x="6380950" y="3302475"/>
              <a:ext cx="77800" cy="40225"/>
            </a:xfrm>
            <a:custGeom>
              <a:avLst/>
              <a:ahLst/>
              <a:rect l="l" t="t" r="r" b="b"/>
              <a:pathLst>
                <a:path w="3112" h="1609" extrusionOk="0">
                  <a:moveTo>
                    <a:pt x="843" y="80"/>
                  </a:moveTo>
                  <a:cubicBezTo>
                    <a:pt x="352" y="80"/>
                    <a:pt x="1" y="466"/>
                    <a:pt x="65" y="882"/>
                  </a:cubicBezTo>
                  <a:cubicBezTo>
                    <a:pt x="161" y="1545"/>
                    <a:pt x="602" y="1578"/>
                    <a:pt x="1054" y="1578"/>
                  </a:cubicBezTo>
                  <a:cubicBezTo>
                    <a:pt x="1103" y="1578"/>
                    <a:pt x="1152" y="1577"/>
                    <a:pt x="1201" y="1577"/>
                  </a:cubicBezTo>
                  <a:cubicBezTo>
                    <a:pt x="1347" y="1577"/>
                    <a:pt x="1491" y="1581"/>
                    <a:pt x="1620" y="1608"/>
                  </a:cubicBezTo>
                  <a:cubicBezTo>
                    <a:pt x="1746" y="1549"/>
                    <a:pt x="1903" y="1535"/>
                    <a:pt x="2065" y="1535"/>
                  </a:cubicBezTo>
                  <a:cubicBezTo>
                    <a:pt x="2212" y="1535"/>
                    <a:pt x="2363" y="1547"/>
                    <a:pt x="2502" y="1547"/>
                  </a:cubicBezTo>
                  <a:cubicBezTo>
                    <a:pt x="2845" y="1547"/>
                    <a:pt x="3112" y="1478"/>
                    <a:pt x="3037" y="1003"/>
                  </a:cubicBezTo>
                  <a:cubicBezTo>
                    <a:pt x="2882" y="1"/>
                    <a:pt x="1741" y="191"/>
                    <a:pt x="963" y="87"/>
                  </a:cubicBezTo>
                  <a:cubicBezTo>
                    <a:pt x="923" y="82"/>
                    <a:pt x="882" y="80"/>
                    <a:pt x="843" y="80"/>
                  </a:cubicBezTo>
                  <a:close/>
                </a:path>
              </a:pathLst>
            </a:custGeom>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37" name="Google Shape;1477;p55"/>
            <p:cNvSpPr/>
            <p:nvPr/>
          </p:nvSpPr>
          <p:spPr>
            <a:xfrm>
              <a:off x="4384825" y="996700"/>
              <a:ext cx="62025" cy="39775"/>
            </a:xfrm>
            <a:custGeom>
              <a:avLst/>
              <a:ahLst/>
              <a:rect l="l" t="t" r="r" b="b"/>
              <a:pathLst>
                <a:path w="2481" h="1591" extrusionOk="0">
                  <a:moveTo>
                    <a:pt x="1811" y="155"/>
                  </a:moveTo>
                  <a:cubicBezTo>
                    <a:pt x="1713" y="155"/>
                    <a:pt x="1613" y="168"/>
                    <a:pt x="1521" y="191"/>
                  </a:cubicBezTo>
                  <a:cubicBezTo>
                    <a:pt x="985" y="312"/>
                    <a:pt x="121" y="1"/>
                    <a:pt x="52" y="917"/>
                  </a:cubicBezTo>
                  <a:cubicBezTo>
                    <a:pt x="0" y="1487"/>
                    <a:pt x="536" y="1574"/>
                    <a:pt x="1054" y="1591"/>
                  </a:cubicBezTo>
                  <a:cubicBezTo>
                    <a:pt x="1573" y="1418"/>
                    <a:pt x="2385" y="1556"/>
                    <a:pt x="2454" y="727"/>
                  </a:cubicBezTo>
                  <a:cubicBezTo>
                    <a:pt x="2481" y="311"/>
                    <a:pt x="2153" y="155"/>
                    <a:pt x="1811" y="155"/>
                  </a:cubicBezTo>
                  <a:close/>
                </a:path>
              </a:pathLst>
            </a:custGeom>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38" name="Google Shape;1478;p55"/>
            <p:cNvSpPr/>
            <p:nvPr/>
          </p:nvSpPr>
          <p:spPr>
            <a:xfrm>
              <a:off x="2100625" y="1004500"/>
              <a:ext cx="520200" cy="95050"/>
            </a:xfrm>
            <a:custGeom>
              <a:avLst/>
              <a:ahLst/>
              <a:rect l="l" t="t" r="r" b="b"/>
              <a:pathLst>
                <a:path w="20808" h="3802" extrusionOk="0">
                  <a:moveTo>
                    <a:pt x="20756" y="0"/>
                  </a:moveTo>
                  <a:lnTo>
                    <a:pt x="20738" y="17"/>
                  </a:lnTo>
                  <a:lnTo>
                    <a:pt x="20773" y="17"/>
                  </a:lnTo>
                  <a:lnTo>
                    <a:pt x="20808" y="0"/>
                  </a:lnTo>
                  <a:close/>
                  <a:moveTo>
                    <a:pt x="1" y="3785"/>
                  </a:moveTo>
                  <a:lnTo>
                    <a:pt x="1" y="3802"/>
                  </a:lnTo>
                  <a:lnTo>
                    <a:pt x="18" y="3802"/>
                  </a:lnTo>
                  <a:lnTo>
                    <a:pt x="18" y="3785"/>
                  </a:lnTo>
                  <a:close/>
                </a:path>
              </a:pathLst>
            </a:custGeom>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39" name="Google Shape;1479;p55"/>
            <p:cNvSpPr/>
            <p:nvPr/>
          </p:nvSpPr>
          <p:spPr>
            <a:xfrm>
              <a:off x="233350" y="949250"/>
              <a:ext cx="3232550" cy="3802300"/>
            </a:xfrm>
            <a:custGeom>
              <a:avLst/>
              <a:ahLst/>
              <a:rect l="l" t="t" r="r" b="b"/>
              <a:pathLst>
                <a:path w="129302" h="152092" extrusionOk="0">
                  <a:moveTo>
                    <a:pt x="97270" y="1644"/>
                  </a:moveTo>
                  <a:cubicBezTo>
                    <a:pt x="97347" y="1644"/>
                    <a:pt x="97424" y="1648"/>
                    <a:pt x="97503" y="1657"/>
                  </a:cubicBezTo>
                  <a:cubicBezTo>
                    <a:pt x="97555" y="1674"/>
                    <a:pt x="97607" y="1692"/>
                    <a:pt x="97642" y="1709"/>
                  </a:cubicBezTo>
                  <a:lnTo>
                    <a:pt x="95601" y="2170"/>
                  </a:lnTo>
                  <a:lnTo>
                    <a:pt x="95601" y="2170"/>
                  </a:lnTo>
                  <a:cubicBezTo>
                    <a:pt x="96129" y="1917"/>
                    <a:pt x="96661" y="1644"/>
                    <a:pt x="97270" y="1644"/>
                  </a:cubicBezTo>
                  <a:close/>
                  <a:moveTo>
                    <a:pt x="95473" y="2210"/>
                  </a:moveTo>
                  <a:lnTo>
                    <a:pt x="95447" y="2227"/>
                  </a:lnTo>
                  <a:lnTo>
                    <a:pt x="95429" y="2227"/>
                  </a:lnTo>
                  <a:lnTo>
                    <a:pt x="95464" y="2210"/>
                  </a:lnTo>
                  <a:close/>
                  <a:moveTo>
                    <a:pt x="68358" y="8951"/>
                  </a:moveTo>
                  <a:cubicBezTo>
                    <a:pt x="68553" y="8951"/>
                    <a:pt x="68761" y="9049"/>
                    <a:pt x="68989" y="9313"/>
                  </a:cubicBezTo>
                  <a:cubicBezTo>
                    <a:pt x="69208" y="9280"/>
                    <a:pt x="69420" y="9268"/>
                    <a:pt x="69634" y="9268"/>
                  </a:cubicBezTo>
                  <a:cubicBezTo>
                    <a:pt x="69758" y="9268"/>
                    <a:pt x="69882" y="9272"/>
                    <a:pt x="70008" y="9278"/>
                  </a:cubicBezTo>
                  <a:cubicBezTo>
                    <a:pt x="70061" y="9286"/>
                    <a:pt x="70117" y="9289"/>
                    <a:pt x="70177" y="9289"/>
                  </a:cubicBezTo>
                  <a:cubicBezTo>
                    <a:pt x="70522" y="9289"/>
                    <a:pt x="70965" y="9176"/>
                    <a:pt x="71318" y="9176"/>
                  </a:cubicBezTo>
                  <a:cubicBezTo>
                    <a:pt x="71841" y="9176"/>
                    <a:pt x="72167" y="9425"/>
                    <a:pt x="71685" y="10661"/>
                  </a:cubicBezTo>
                  <a:cubicBezTo>
                    <a:pt x="71581" y="10937"/>
                    <a:pt x="71823" y="11265"/>
                    <a:pt x="72151" y="11386"/>
                  </a:cubicBezTo>
                  <a:cubicBezTo>
                    <a:pt x="72428" y="11438"/>
                    <a:pt x="72722" y="11490"/>
                    <a:pt x="72998" y="11507"/>
                  </a:cubicBezTo>
                  <a:cubicBezTo>
                    <a:pt x="72652" y="11922"/>
                    <a:pt x="72359" y="12406"/>
                    <a:pt x="71927" y="12717"/>
                  </a:cubicBezTo>
                  <a:cubicBezTo>
                    <a:pt x="71831" y="12786"/>
                    <a:pt x="71741" y="12813"/>
                    <a:pt x="71654" y="12813"/>
                  </a:cubicBezTo>
                  <a:cubicBezTo>
                    <a:pt x="71349" y="12813"/>
                    <a:pt x="71090" y="12473"/>
                    <a:pt x="70821" y="12406"/>
                  </a:cubicBezTo>
                  <a:cubicBezTo>
                    <a:pt x="69127" y="11939"/>
                    <a:pt x="69334" y="10488"/>
                    <a:pt x="68989" y="9313"/>
                  </a:cubicBezTo>
                  <a:lnTo>
                    <a:pt x="67330" y="9520"/>
                  </a:lnTo>
                  <a:cubicBezTo>
                    <a:pt x="67668" y="9295"/>
                    <a:pt x="67992" y="8951"/>
                    <a:pt x="68358" y="8951"/>
                  </a:cubicBezTo>
                  <a:close/>
                  <a:moveTo>
                    <a:pt x="51546" y="12467"/>
                  </a:moveTo>
                  <a:cubicBezTo>
                    <a:pt x="51593" y="12467"/>
                    <a:pt x="51647" y="12470"/>
                    <a:pt x="51707" y="12475"/>
                  </a:cubicBezTo>
                  <a:cubicBezTo>
                    <a:pt x="51897" y="12648"/>
                    <a:pt x="52157" y="12890"/>
                    <a:pt x="52433" y="13115"/>
                  </a:cubicBezTo>
                  <a:cubicBezTo>
                    <a:pt x="52260" y="13270"/>
                    <a:pt x="52053" y="13374"/>
                    <a:pt x="51845" y="13460"/>
                  </a:cubicBezTo>
                  <a:cubicBezTo>
                    <a:pt x="51802" y="13467"/>
                    <a:pt x="51764" y="13470"/>
                    <a:pt x="51729" y="13470"/>
                  </a:cubicBezTo>
                  <a:cubicBezTo>
                    <a:pt x="51300" y="13470"/>
                    <a:pt x="51439" y="13007"/>
                    <a:pt x="51327" y="12752"/>
                  </a:cubicBezTo>
                  <a:cubicBezTo>
                    <a:pt x="51225" y="12548"/>
                    <a:pt x="51295" y="12467"/>
                    <a:pt x="51546" y="12467"/>
                  </a:cubicBezTo>
                  <a:close/>
                  <a:moveTo>
                    <a:pt x="55481" y="12549"/>
                  </a:moveTo>
                  <a:cubicBezTo>
                    <a:pt x="55526" y="12549"/>
                    <a:pt x="55570" y="12553"/>
                    <a:pt x="55613" y="12562"/>
                  </a:cubicBezTo>
                  <a:lnTo>
                    <a:pt x="54576" y="13789"/>
                  </a:lnTo>
                  <a:lnTo>
                    <a:pt x="53954" y="13184"/>
                  </a:lnTo>
                  <a:cubicBezTo>
                    <a:pt x="54420" y="12976"/>
                    <a:pt x="54870" y="12752"/>
                    <a:pt x="55336" y="12562"/>
                  </a:cubicBezTo>
                  <a:cubicBezTo>
                    <a:pt x="55388" y="12553"/>
                    <a:pt x="55436" y="12549"/>
                    <a:pt x="55481" y="12549"/>
                  </a:cubicBezTo>
                  <a:close/>
                  <a:moveTo>
                    <a:pt x="116966" y="0"/>
                  </a:moveTo>
                  <a:cubicBezTo>
                    <a:pt x="112339" y="0"/>
                    <a:pt x="107712" y="747"/>
                    <a:pt x="103085" y="1035"/>
                  </a:cubicBezTo>
                  <a:cubicBezTo>
                    <a:pt x="101910" y="1104"/>
                    <a:pt x="100735" y="983"/>
                    <a:pt x="99542" y="1260"/>
                  </a:cubicBezTo>
                  <a:cubicBezTo>
                    <a:pt x="99533" y="1262"/>
                    <a:pt x="99523" y="1263"/>
                    <a:pt x="99512" y="1263"/>
                  </a:cubicBezTo>
                  <a:cubicBezTo>
                    <a:pt x="99194" y="1263"/>
                    <a:pt x="98389" y="307"/>
                    <a:pt x="97503" y="240"/>
                  </a:cubicBezTo>
                  <a:cubicBezTo>
                    <a:pt x="96554" y="172"/>
                    <a:pt x="95607" y="143"/>
                    <a:pt x="94661" y="143"/>
                  </a:cubicBezTo>
                  <a:cubicBezTo>
                    <a:pt x="91541" y="143"/>
                    <a:pt x="88432" y="459"/>
                    <a:pt x="85303" y="724"/>
                  </a:cubicBezTo>
                  <a:cubicBezTo>
                    <a:pt x="83379" y="875"/>
                    <a:pt x="81549" y="1637"/>
                    <a:pt x="79578" y="1637"/>
                  </a:cubicBezTo>
                  <a:cubicBezTo>
                    <a:pt x="79300" y="1637"/>
                    <a:pt x="79020" y="1622"/>
                    <a:pt x="78736" y="1588"/>
                  </a:cubicBezTo>
                  <a:cubicBezTo>
                    <a:pt x="78573" y="1568"/>
                    <a:pt x="78403" y="1557"/>
                    <a:pt x="78229" y="1557"/>
                  </a:cubicBezTo>
                  <a:cubicBezTo>
                    <a:pt x="77349" y="1557"/>
                    <a:pt x="76386" y="1840"/>
                    <a:pt x="75953" y="2677"/>
                  </a:cubicBezTo>
                  <a:cubicBezTo>
                    <a:pt x="75538" y="3489"/>
                    <a:pt x="76333" y="4163"/>
                    <a:pt x="76956" y="4750"/>
                  </a:cubicBezTo>
                  <a:cubicBezTo>
                    <a:pt x="77215" y="4992"/>
                    <a:pt x="77232" y="5511"/>
                    <a:pt x="77370" y="5891"/>
                  </a:cubicBezTo>
                  <a:cubicBezTo>
                    <a:pt x="77348" y="5890"/>
                    <a:pt x="77325" y="5889"/>
                    <a:pt x="77301" y="5889"/>
                  </a:cubicBezTo>
                  <a:cubicBezTo>
                    <a:pt x="77154" y="5889"/>
                    <a:pt x="76988" y="5912"/>
                    <a:pt x="76844" y="5912"/>
                  </a:cubicBezTo>
                  <a:cubicBezTo>
                    <a:pt x="76726" y="5912"/>
                    <a:pt x="76623" y="5896"/>
                    <a:pt x="76558" y="5839"/>
                  </a:cubicBezTo>
                  <a:cubicBezTo>
                    <a:pt x="76285" y="5586"/>
                    <a:pt x="76034" y="5489"/>
                    <a:pt x="75796" y="5489"/>
                  </a:cubicBezTo>
                  <a:cubicBezTo>
                    <a:pt x="75417" y="5489"/>
                    <a:pt x="75070" y="5733"/>
                    <a:pt x="74709" y="5977"/>
                  </a:cubicBezTo>
                  <a:lnTo>
                    <a:pt x="74709" y="5995"/>
                  </a:lnTo>
                  <a:lnTo>
                    <a:pt x="74692" y="5995"/>
                  </a:lnTo>
                  <a:cubicBezTo>
                    <a:pt x="74415" y="6358"/>
                    <a:pt x="73707" y="6479"/>
                    <a:pt x="73897" y="7066"/>
                  </a:cubicBezTo>
                  <a:cubicBezTo>
                    <a:pt x="74104" y="7654"/>
                    <a:pt x="74761" y="7671"/>
                    <a:pt x="75331" y="7723"/>
                  </a:cubicBezTo>
                  <a:lnTo>
                    <a:pt x="75625" y="7723"/>
                  </a:lnTo>
                  <a:lnTo>
                    <a:pt x="77146" y="7982"/>
                  </a:lnTo>
                  <a:cubicBezTo>
                    <a:pt x="76904" y="8068"/>
                    <a:pt x="76662" y="8120"/>
                    <a:pt x="76403" y="8120"/>
                  </a:cubicBezTo>
                  <a:cubicBezTo>
                    <a:pt x="76178" y="8103"/>
                    <a:pt x="75970" y="7930"/>
                    <a:pt x="75729" y="7861"/>
                  </a:cubicBezTo>
                  <a:cubicBezTo>
                    <a:pt x="75594" y="7823"/>
                    <a:pt x="75464" y="7807"/>
                    <a:pt x="75337" y="7807"/>
                  </a:cubicBezTo>
                  <a:cubicBezTo>
                    <a:pt x="74777" y="7807"/>
                    <a:pt x="74273" y="8116"/>
                    <a:pt x="73724" y="8172"/>
                  </a:cubicBezTo>
                  <a:cubicBezTo>
                    <a:pt x="73717" y="8173"/>
                    <a:pt x="73710" y="8174"/>
                    <a:pt x="73702" y="8174"/>
                  </a:cubicBezTo>
                  <a:cubicBezTo>
                    <a:pt x="73450" y="8174"/>
                    <a:pt x="72913" y="7613"/>
                    <a:pt x="72946" y="7394"/>
                  </a:cubicBezTo>
                  <a:cubicBezTo>
                    <a:pt x="73102" y="6479"/>
                    <a:pt x="73810" y="6098"/>
                    <a:pt x="74674" y="5995"/>
                  </a:cubicBezTo>
                  <a:lnTo>
                    <a:pt x="74674" y="5977"/>
                  </a:lnTo>
                  <a:cubicBezTo>
                    <a:pt x="74726" y="5545"/>
                    <a:pt x="74830" y="5113"/>
                    <a:pt x="74951" y="4681"/>
                  </a:cubicBezTo>
                  <a:cubicBezTo>
                    <a:pt x="75072" y="4370"/>
                    <a:pt x="75435" y="4076"/>
                    <a:pt x="75124" y="3748"/>
                  </a:cubicBezTo>
                  <a:cubicBezTo>
                    <a:pt x="74832" y="3467"/>
                    <a:pt x="74483" y="3396"/>
                    <a:pt x="74119" y="3396"/>
                  </a:cubicBezTo>
                  <a:cubicBezTo>
                    <a:pt x="73856" y="3396"/>
                    <a:pt x="73587" y="3433"/>
                    <a:pt x="73326" y="3454"/>
                  </a:cubicBezTo>
                  <a:cubicBezTo>
                    <a:pt x="72946" y="3506"/>
                    <a:pt x="72756" y="3748"/>
                    <a:pt x="72704" y="4180"/>
                  </a:cubicBezTo>
                  <a:cubicBezTo>
                    <a:pt x="72601" y="5252"/>
                    <a:pt x="72134" y="6098"/>
                    <a:pt x="70959" y="6340"/>
                  </a:cubicBezTo>
                  <a:cubicBezTo>
                    <a:pt x="70855" y="6427"/>
                    <a:pt x="70769" y="6513"/>
                    <a:pt x="70665" y="6617"/>
                  </a:cubicBezTo>
                  <a:cubicBezTo>
                    <a:pt x="70786" y="6859"/>
                    <a:pt x="70924" y="7083"/>
                    <a:pt x="71097" y="7291"/>
                  </a:cubicBezTo>
                  <a:cubicBezTo>
                    <a:pt x="71304" y="7412"/>
                    <a:pt x="71546" y="7515"/>
                    <a:pt x="71788" y="7567"/>
                  </a:cubicBezTo>
                  <a:cubicBezTo>
                    <a:pt x="71650" y="7550"/>
                    <a:pt x="71512" y="7541"/>
                    <a:pt x="71374" y="7541"/>
                  </a:cubicBezTo>
                  <a:cubicBezTo>
                    <a:pt x="71235" y="7541"/>
                    <a:pt x="71097" y="7550"/>
                    <a:pt x="70959" y="7567"/>
                  </a:cubicBezTo>
                  <a:cubicBezTo>
                    <a:pt x="70569" y="7671"/>
                    <a:pt x="70173" y="7708"/>
                    <a:pt x="69775" y="7708"/>
                  </a:cubicBezTo>
                  <a:cubicBezTo>
                    <a:pt x="68812" y="7708"/>
                    <a:pt x="67832" y="7494"/>
                    <a:pt x="66868" y="7494"/>
                  </a:cubicBezTo>
                  <a:cubicBezTo>
                    <a:pt x="66108" y="7494"/>
                    <a:pt x="65357" y="7627"/>
                    <a:pt x="64634" y="8103"/>
                  </a:cubicBezTo>
                  <a:cubicBezTo>
                    <a:pt x="64271" y="8345"/>
                    <a:pt x="63580" y="8379"/>
                    <a:pt x="63666" y="8863"/>
                  </a:cubicBezTo>
                  <a:cubicBezTo>
                    <a:pt x="63752" y="9382"/>
                    <a:pt x="64167" y="9900"/>
                    <a:pt x="64547" y="10315"/>
                  </a:cubicBezTo>
                  <a:cubicBezTo>
                    <a:pt x="64666" y="10447"/>
                    <a:pt x="64798" y="10498"/>
                    <a:pt x="64939" y="10498"/>
                  </a:cubicBezTo>
                  <a:cubicBezTo>
                    <a:pt x="65148" y="10498"/>
                    <a:pt x="65375" y="10387"/>
                    <a:pt x="65602" y="10263"/>
                  </a:cubicBezTo>
                  <a:cubicBezTo>
                    <a:pt x="66124" y="9977"/>
                    <a:pt x="66711" y="9789"/>
                    <a:pt x="67269" y="9556"/>
                  </a:cubicBezTo>
                  <a:lnTo>
                    <a:pt x="67269" y="9556"/>
                  </a:lnTo>
                  <a:cubicBezTo>
                    <a:pt x="66173" y="11022"/>
                    <a:pt x="64072" y="10911"/>
                    <a:pt x="62975" y="11974"/>
                  </a:cubicBezTo>
                  <a:cubicBezTo>
                    <a:pt x="62086" y="12850"/>
                    <a:pt x="61268" y="13162"/>
                    <a:pt x="60357" y="13162"/>
                  </a:cubicBezTo>
                  <a:cubicBezTo>
                    <a:pt x="59993" y="13162"/>
                    <a:pt x="59613" y="13112"/>
                    <a:pt x="59207" y="13028"/>
                  </a:cubicBezTo>
                  <a:cubicBezTo>
                    <a:pt x="58430" y="12873"/>
                    <a:pt x="57687" y="12510"/>
                    <a:pt x="56926" y="12233"/>
                  </a:cubicBezTo>
                  <a:cubicBezTo>
                    <a:pt x="57173" y="12050"/>
                    <a:pt x="57402" y="11981"/>
                    <a:pt x="57619" y="11981"/>
                  </a:cubicBezTo>
                  <a:cubicBezTo>
                    <a:pt x="58162" y="11981"/>
                    <a:pt x="58632" y="12416"/>
                    <a:pt x="59138" y="12613"/>
                  </a:cubicBezTo>
                  <a:cubicBezTo>
                    <a:pt x="59332" y="12687"/>
                    <a:pt x="59512" y="12718"/>
                    <a:pt x="59680" y="12718"/>
                  </a:cubicBezTo>
                  <a:cubicBezTo>
                    <a:pt x="60502" y="12718"/>
                    <a:pt x="61062" y="11967"/>
                    <a:pt x="61765" y="11680"/>
                  </a:cubicBezTo>
                  <a:cubicBezTo>
                    <a:pt x="62404" y="11421"/>
                    <a:pt x="61903" y="10851"/>
                    <a:pt x="61661" y="10384"/>
                  </a:cubicBezTo>
                  <a:cubicBezTo>
                    <a:pt x="61454" y="9987"/>
                    <a:pt x="61921" y="9745"/>
                    <a:pt x="62249" y="9537"/>
                  </a:cubicBezTo>
                  <a:cubicBezTo>
                    <a:pt x="62664" y="9295"/>
                    <a:pt x="63441" y="9226"/>
                    <a:pt x="63182" y="8518"/>
                  </a:cubicBezTo>
                  <a:cubicBezTo>
                    <a:pt x="63018" y="8098"/>
                    <a:pt x="62703" y="8030"/>
                    <a:pt x="62354" y="8030"/>
                  </a:cubicBezTo>
                  <a:cubicBezTo>
                    <a:pt x="62187" y="8030"/>
                    <a:pt x="62013" y="8045"/>
                    <a:pt x="61845" y="8045"/>
                  </a:cubicBezTo>
                  <a:cubicBezTo>
                    <a:pt x="61771" y="8045"/>
                    <a:pt x="61698" y="8042"/>
                    <a:pt x="61627" y="8034"/>
                  </a:cubicBezTo>
                  <a:cubicBezTo>
                    <a:pt x="61564" y="8027"/>
                    <a:pt x="61502" y="8024"/>
                    <a:pt x="61440" y="8024"/>
                  </a:cubicBezTo>
                  <a:cubicBezTo>
                    <a:pt x="60620" y="8024"/>
                    <a:pt x="59973" y="8583"/>
                    <a:pt x="59080" y="8583"/>
                  </a:cubicBezTo>
                  <a:cubicBezTo>
                    <a:pt x="59004" y="8583"/>
                    <a:pt x="58925" y="8579"/>
                    <a:pt x="58844" y="8570"/>
                  </a:cubicBezTo>
                  <a:cubicBezTo>
                    <a:pt x="57410" y="8414"/>
                    <a:pt x="56391" y="7671"/>
                    <a:pt x="55181" y="7187"/>
                  </a:cubicBezTo>
                  <a:cubicBezTo>
                    <a:pt x="54440" y="6892"/>
                    <a:pt x="53723" y="6767"/>
                    <a:pt x="53025" y="6767"/>
                  </a:cubicBezTo>
                  <a:cubicBezTo>
                    <a:pt x="51022" y="6767"/>
                    <a:pt x="49177" y="7799"/>
                    <a:pt x="47370" y="8812"/>
                  </a:cubicBezTo>
                  <a:cubicBezTo>
                    <a:pt x="46903" y="9071"/>
                    <a:pt x="46765" y="9434"/>
                    <a:pt x="46972" y="9969"/>
                  </a:cubicBezTo>
                  <a:cubicBezTo>
                    <a:pt x="47155" y="10426"/>
                    <a:pt x="47351" y="10748"/>
                    <a:pt x="47819" y="10748"/>
                  </a:cubicBezTo>
                  <a:cubicBezTo>
                    <a:pt x="47883" y="10748"/>
                    <a:pt x="47952" y="10742"/>
                    <a:pt x="48026" y="10730"/>
                  </a:cubicBezTo>
                  <a:lnTo>
                    <a:pt x="50498" y="10280"/>
                  </a:lnTo>
                  <a:cubicBezTo>
                    <a:pt x="50618" y="10263"/>
                    <a:pt x="50739" y="10229"/>
                    <a:pt x="50878" y="10194"/>
                  </a:cubicBezTo>
                  <a:lnTo>
                    <a:pt x="50878" y="10194"/>
                  </a:lnTo>
                  <a:cubicBezTo>
                    <a:pt x="50878" y="10298"/>
                    <a:pt x="50860" y="10401"/>
                    <a:pt x="50860" y="10505"/>
                  </a:cubicBezTo>
                  <a:cubicBezTo>
                    <a:pt x="50614" y="11663"/>
                    <a:pt x="50148" y="12321"/>
                    <a:pt x="49280" y="12321"/>
                  </a:cubicBezTo>
                  <a:cubicBezTo>
                    <a:pt x="48931" y="12321"/>
                    <a:pt x="48517" y="12214"/>
                    <a:pt x="48026" y="11991"/>
                  </a:cubicBezTo>
                  <a:cubicBezTo>
                    <a:pt x="46374" y="11254"/>
                    <a:pt x="44693" y="10979"/>
                    <a:pt x="42955" y="10979"/>
                  </a:cubicBezTo>
                  <a:cubicBezTo>
                    <a:pt x="42002" y="10979"/>
                    <a:pt x="41033" y="11062"/>
                    <a:pt x="40042" y="11196"/>
                  </a:cubicBezTo>
                  <a:cubicBezTo>
                    <a:pt x="38536" y="11404"/>
                    <a:pt x="37062" y="12285"/>
                    <a:pt x="35569" y="12285"/>
                  </a:cubicBezTo>
                  <a:cubicBezTo>
                    <a:pt x="35195" y="12285"/>
                    <a:pt x="34820" y="12230"/>
                    <a:pt x="34443" y="12095"/>
                  </a:cubicBezTo>
                  <a:cubicBezTo>
                    <a:pt x="32698" y="11490"/>
                    <a:pt x="30900" y="11110"/>
                    <a:pt x="29068" y="10920"/>
                  </a:cubicBezTo>
                  <a:cubicBezTo>
                    <a:pt x="27080" y="10698"/>
                    <a:pt x="25171" y="10202"/>
                    <a:pt x="23146" y="10202"/>
                  </a:cubicBezTo>
                  <a:cubicBezTo>
                    <a:pt x="22337" y="10202"/>
                    <a:pt x="21510" y="10281"/>
                    <a:pt x="20652" y="10488"/>
                  </a:cubicBezTo>
                  <a:cubicBezTo>
                    <a:pt x="18383" y="11055"/>
                    <a:pt x="16215" y="12269"/>
                    <a:pt x="13793" y="12269"/>
                  </a:cubicBezTo>
                  <a:cubicBezTo>
                    <a:pt x="13559" y="12269"/>
                    <a:pt x="13322" y="12258"/>
                    <a:pt x="13083" y="12233"/>
                  </a:cubicBezTo>
                  <a:cubicBezTo>
                    <a:pt x="13049" y="12230"/>
                    <a:pt x="13015" y="12229"/>
                    <a:pt x="12982" y="12229"/>
                  </a:cubicBezTo>
                  <a:cubicBezTo>
                    <a:pt x="12473" y="12229"/>
                    <a:pt x="12176" y="12605"/>
                    <a:pt x="12323" y="13287"/>
                  </a:cubicBezTo>
                  <a:cubicBezTo>
                    <a:pt x="12498" y="14071"/>
                    <a:pt x="12325" y="14707"/>
                    <a:pt x="11687" y="14707"/>
                  </a:cubicBezTo>
                  <a:cubicBezTo>
                    <a:pt x="11510" y="14707"/>
                    <a:pt x="11296" y="14658"/>
                    <a:pt x="11044" y="14549"/>
                  </a:cubicBezTo>
                  <a:cubicBezTo>
                    <a:pt x="10655" y="14378"/>
                    <a:pt x="10292" y="14308"/>
                    <a:pt x="9947" y="14308"/>
                  </a:cubicBezTo>
                  <a:cubicBezTo>
                    <a:pt x="9034" y="14308"/>
                    <a:pt x="8242" y="14801"/>
                    <a:pt x="7415" y="15240"/>
                  </a:cubicBezTo>
                  <a:cubicBezTo>
                    <a:pt x="6965" y="15482"/>
                    <a:pt x="6672" y="15914"/>
                    <a:pt x="6879" y="16467"/>
                  </a:cubicBezTo>
                  <a:cubicBezTo>
                    <a:pt x="7027" y="16886"/>
                    <a:pt x="7334" y="16988"/>
                    <a:pt x="7700" y="16988"/>
                  </a:cubicBezTo>
                  <a:cubicBezTo>
                    <a:pt x="7802" y="16988"/>
                    <a:pt x="7910" y="16980"/>
                    <a:pt x="8020" y="16968"/>
                  </a:cubicBezTo>
                  <a:cubicBezTo>
                    <a:pt x="8305" y="16929"/>
                    <a:pt x="8590" y="16910"/>
                    <a:pt x="8875" y="16910"/>
                  </a:cubicBezTo>
                  <a:cubicBezTo>
                    <a:pt x="8970" y="16910"/>
                    <a:pt x="9065" y="16912"/>
                    <a:pt x="9160" y="16917"/>
                  </a:cubicBezTo>
                  <a:cubicBezTo>
                    <a:pt x="9186" y="16919"/>
                    <a:pt x="9214" y="16920"/>
                    <a:pt x="9242" y="16920"/>
                  </a:cubicBezTo>
                  <a:cubicBezTo>
                    <a:pt x="9458" y="16920"/>
                    <a:pt x="9735" y="16862"/>
                    <a:pt x="9947" y="16862"/>
                  </a:cubicBezTo>
                  <a:cubicBezTo>
                    <a:pt x="10131" y="16862"/>
                    <a:pt x="10266" y="16906"/>
                    <a:pt x="10266" y="17072"/>
                  </a:cubicBezTo>
                  <a:cubicBezTo>
                    <a:pt x="10266" y="17498"/>
                    <a:pt x="9728" y="17637"/>
                    <a:pt x="9291" y="17637"/>
                  </a:cubicBezTo>
                  <a:cubicBezTo>
                    <a:pt x="9214" y="17637"/>
                    <a:pt x="9141" y="17633"/>
                    <a:pt x="9074" y="17625"/>
                  </a:cubicBezTo>
                  <a:cubicBezTo>
                    <a:pt x="8873" y="17604"/>
                    <a:pt x="8677" y="17594"/>
                    <a:pt x="8484" y="17594"/>
                  </a:cubicBezTo>
                  <a:cubicBezTo>
                    <a:pt x="6314" y="17594"/>
                    <a:pt x="4587" y="18859"/>
                    <a:pt x="2714" y="19716"/>
                  </a:cubicBezTo>
                  <a:cubicBezTo>
                    <a:pt x="1193" y="20407"/>
                    <a:pt x="2351" y="21548"/>
                    <a:pt x="2282" y="22429"/>
                  </a:cubicBezTo>
                  <a:cubicBezTo>
                    <a:pt x="2264" y="22814"/>
                    <a:pt x="2455" y="22907"/>
                    <a:pt x="2706" y="22907"/>
                  </a:cubicBezTo>
                  <a:cubicBezTo>
                    <a:pt x="2939" y="22907"/>
                    <a:pt x="3223" y="22827"/>
                    <a:pt x="3440" y="22827"/>
                  </a:cubicBezTo>
                  <a:cubicBezTo>
                    <a:pt x="3665" y="22827"/>
                    <a:pt x="3872" y="22982"/>
                    <a:pt x="4079" y="23069"/>
                  </a:cubicBezTo>
                  <a:cubicBezTo>
                    <a:pt x="3924" y="23242"/>
                    <a:pt x="3751" y="23380"/>
                    <a:pt x="3544" y="23501"/>
                  </a:cubicBezTo>
                  <a:cubicBezTo>
                    <a:pt x="2610" y="23881"/>
                    <a:pt x="1643" y="24192"/>
                    <a:pt x="709" y="24589"/>
                  </a:cubicBezTo>
                  <a:cubicBezTo>
                    <a:pt x="329" y="24745"/>
                    <a:pt x="1" y="25142"/>
                    <a:pt x="226" y="25609"/>
                  </a:cubicBezTo>
                  <a:cubicBezTo>
                    <a:pt x="325" y="25816"/>
                    <a:pt x="462" y="25880"/>
                    <a:pt x="615" y="25880"/>
                  </a:cubicBezTo>
                  <a:cubicBezTo>
                    <a:pt x="807" y="25880"/>
                    <a:pt x="1026" y="25778"/>
                    <a:pt x="1228" y="25730"/>
                  </a:cubicBezTo>
                  <a:cubicBezTo>
                    <a:pt x="2248" y="25454"/>
                    <a:pt x="3354" y="25350"/>
                    <a:pt x="4252" y="24866"/>
                  </a:cubicBezTo>
                  <a:cubicBezTo>
                    <a:pt x="4601" y="24679"/>
                    <a:pt x="4965" y="24620"/>
                    <a:pt x="5336" y="24620"/>
                  </a:cubicBezTo>
                  <a:cubicBezTo>
                    <a:pt x="5952" y="24620"/>
                    <a:pt x="6585" y="24782"/>
                    <a:pt x="7191" y="24782"/>
                  </a:cubicBezTo>
                  <a:cubicBezTo>
                    <a:pt x="7702" y="24782"/>
                    <a:pt x="8195" y="24667"/>
                    <a:pt x="8642" y="24244"/>
                  </a:cubicBezTo>
                  <a:cubicBezTo>
                    <a:pt x="9143" y="23760"/>
                    <a:pt x="9627" y="23276"/>
                    <a:pt x="10128" y="22809"/>
                  </a:cubicBezTo>
                  <a:cubicBezTo>
                    <a:pt x="10518" y="22438"/>
                    <a:pt x="10935" y="22335"/>
                    <a:pt x="11366" y="22335"/>
                  </a:cubicBezTo>
                  <a:cubicBezTo>
                    <a:pt x="11904" y="22335"/>
                    <a:pt x="12465" y="22495"/>
                    <a:pt x="13026" y="22495"/>
                  </a:cubicBezTo>
                  <a:cubicBezTo>
                    <a:pt x="13270" y="22495"/>
                    <a:pt x="13515" y="22465"/>
                    <a:pt x="13757" y="22377"/>
                  </a:cubicBezTo>
                  <a:cubicBezTo>
                    <a:pt x="14876" y="21972"/>
                    <a:pt x="15968" y="21278"/>
                    <a:pt x="17215" y="21278"/>
                  </a:cubicBezTo>
                  <a:cubicBezTo>
                    <a:pt x="17721" y="21278"/>
                    <a:pt x="18252" y="21392"/>
                    <a:pt x="18820" y="21686"/>
                  </a:cubicBezTo>
                  <a:cubicBezTo>
                    <a:pt x="20272" y="22429"/>
                    <a:pt x="22242" y="22343"/>
                    <a:pt x="21966" y="24780"/>
                  </a:cubicBezTo>
                  <a:cubicBezTo>
                    <a:pt x="21914" y="25212"/>
                    <a:pt x="22104" y="25868"/>
                    <a:pt x="22415" y="26127"/>
                  </a:cubicBezTo>
                  <a:cubicBezTo>
                    <a:pt x="23746" y="27251"/>
                    <a:pt x="23659" y="29411"/>
                    <a:pt x="23210" y="29981"/>
                  </a:cubicBezTo>
                  <a:cubicBezTo>
                    <a:pt x="22052" y="31485"/>
                    <a:pt x="22484" y="32573"/>
                    <a:pt x="22985" y="33973"/>
                  </a:cubicBezTo>
                  <a:cubicBezTo>
                    <a:pt x="23124" y="34405"/>
                    <a:pt x="22795" y="35045"/>
                    <a:pt x="22553" y="35529"/>
                  </a:cubicBezTo>
                  <a:cubicBezTo>
                    <a:pt x="21447" y="37844"/>
                    <a:pt x="19356" y="39469"/>
                    <a:pt x="18233" y="41802"/>
                  </a:cubicBezTo>
                  <a:cubicBezTo>
                    <a:pt x="17455" y="43409"/>
                    <a:pt x="17058" y="48783"/>
                    <a:pt x="18354" y="49734"/>
                  </a:cubicBezTo>
                  <a:cubicBezTo>
                    <a:pt x="20220" y="51116"/>
                    <a:pt x="19927" y="52862"/>
                    <a:pt x="20238" y="54659"/>
                  </a:cubicBezTo>
                  <a:cubicBezTo>
                    <a:pt x="20428" y="55748"/>
                    <a:pt x="20410" y="57528"/>
                    <a:pt x="20687" y="57752"/>
                  </a:cubicBezTo>
                  <a:cubicBezTo>
                    <a:pt x="22380" y="59083"/>
                    <a:pt x="22242" y="61364"/>
                    <a:pt x="23625" y="62764"/>
                  </a:cubicBezTo>
                  <a:cubicBezTo>
                    <a:pt x="23915" y="63066"/>
                    <a:pt x="24197" y="63258"/>
                    <a:pt x="24508" y="63258"/>
                  </a:cubicBezTo>
                  <a:cubicBezTo>
                    <a:pt x="24660" y="63258"/>
                    <a:pt x="24820" y="63212"/>
                    <a:pt x="24990" y="63110"/>
                  </a:cubicBezTo>
                  <a:cubicBezTo>
                    <a:pt x="25508" y="62816"/>
                    <a:pt x="25526" y="62246"/>
                    <a:pt x="25197" y="61831"/>
                  </a:cubicBezTo>
                  <a:cubicBezTo>
                    <a:pt x="23607" y="59671"/>
                    <a:pt x="23746" y="56888"/>
                    <a:pt x="22536" y="54590"/>
                  </a:cubicBezTo>
                  <a:cubicBezTo>
                    <a:pt x="22415" y="54348"/>
                    <a:pt x="22605" y="53933"/>
                    <a:pt x="22692" y="53605"/>
                  </a:cubicBezTo>
                  <a:cubicBezTo>
                    <a:pt x="22704" y="53568"/>
                    <a:pt x="22878" y="53539"/>
                    <a:pt x="22981" y="53539"/>
                  </a:cubicBezTo>
                  <a:cubicBezTo>
                    <a:pt x="23021" y="53539"/>
                    <a:pt x="23050" y="53543"/>
                    <a:pt x="23054" y="53553"/>
                  </a:cubicBezTo>
                  <a:cubicBezTo>
                    <a:pt x="23175" y="53812"/>
                    <a:pt x="23366" y="54106"/>
                    <a:pt x="23366" y="54400"/>
                  </a:cubicBezTo>
                  <a:cubicBezTo>
                    <a:pt x="23383" y="56819"/>
                    <a:pt x="24973" y="58617"/>
                    <a:pt x="26027" y="60569"/>
                  </a:cubicBezTo>
                  <a:cubicBezTo>
                    <a:pt x="26977" y="62297"/>
                    <a:pt x="28654" y="63663"/>
                    <a:pt x="27720" y="65978"/>
                  </a:cubicBezTo>
                  <a:cubicBezTo>
                    <a:pt x="27530" y="66445"/>
                    <a:pt x="27928" y="66791"/>
                    <a:pt x="28273" y="67136"/>
                  </a:cubicBezTo>
                  <a:cubicBezTo>
                    <a:pt x="29138" y="68000"/>
                    <a:pt x="30226" y="68536"/>
                    <a:pt x="31246" y="69193"/>
                  </a:cubicBezTo>
                  <a:cubicBezTo>
                    <a:pt x="32910" y="70222"/>
                    <a:pt x="34447" y="71516"/>
                    <a:pt x="36422" y="71516"/>
                  </a:cubicBezTo>
                  <a:cubicBezTo>
                    <a:pt x="36867" y="71516"/>
                    <a:pt x="37334" y="71451"/>
                    <a:pt x="37830" y="71301"/>
                  </a:cubicBezTo>
                  <a:cubicBezTo>
                    <a:pt x="37930" y="71272"/>
                    <a:pt x="38022" y="71258"/>
                    <a:pt x="38107" y="71258"/>
                  </a:cubicBezTo>
                  <a:cubicBezTo>
                    <a:pt x="38527" y="71258"/>
                    <a:pt x="38793" y="71582"/>
                    <a:pt x="39023" y="71941"/>
                  </a:cubicBezTo>
                  <a:cubicBezTo>
                    <a:pt x="39748" y="73098"/>
                    <a:pt x="40768" y="73721"/>
                    <a:pt x="42116" y="74032"/>
                  </a:cubicBezTo>
                  <a:cubicBezTo>
                    <a:pt x="43585" y="74360"/>
                    <a:pt x="45296" y="74775"/>
                    <a:pt x="45745" y="76399"/>
                  </a:cubicBezTo>
                  <a:cubicBezTo>
                    <a:pt x="46194" y="78110"/>
                    <a:pt x="47439" y="79112"/>
                    <a:pt x="48648" y="79907"/>
                  </a:cubicBezTo>
                  <a:cubicBezTo>
                    <a:pt x="49237" y="80296"/>
                    <a:pt x="50039" y="81326"/>
                    <a:pt x="50895" y="81326"/>
                  </a:cubicBezTo>
                  <a:cubicBezTo>
                    <a:pt x="51372" y="81326"/>
                    <a:pt x="51865" y="81007"/>
                    <a:pt x="52347" y="80080"/>
                  </a:cubicBezTo>
                  <a:cubicBezTo>
                    <a:pt x="52462" y="79850"/>
                    <a:pt x="52631" y="79714"/>
                    <a:pt x="52813" y="79714"/>
                  </a:cubicBezTo>
                  <a:cubicBezTo>
                    <a:pt x="53013" y="79714"/>
                    <a:pt x="53228" y="79880"/>
                    <a:pt x="53401" y="80270"/>
                  </a:cubicBezTo>
                  <a:cubicBezTo>
                    <a:pt x="54593" y="83156"/>
                    <a:pt x="53919" y="85697"/>
                    <a:pt x="51621" y="87943"/>
                  </a:cubicBezTo>
                  <a:cubicBezTo>
                    <a:pt x="50498" y="89049"/>
                    <a:pt x="49806" y="90604"/>
                    <a:pt x="50774" y="92194"/>
                  </a:cubicBezTo>
                  <a:cubicBezTo>
                    <a:pt x="51085" y="92730"/>
                    <a:pt x="51068" y="92886"/>
                    <a:pt x="50688" y="93283"/>
                  </a:cubicBezTo>
                  <a:cubicBezTo>
                    <a:pt x="49685" y="94337"/>
                    <a:pt x="49703" y="95875"/>
                    <a:pt x="50567" y="96636"/>
                  </a:cubicBezTo>
                  <a:cubicBezTo>
                    <a:pt x="52208" y="98087"/>
                    <a:pt x="52986" y="99971"/>
                    <a:pt x="53971" y="101803"/>
                  </a:cubicBezTo>
                  <a:cubicBezTo>
                    <a:pt x="55440" y="104516"/>
                    <a:pt x="56771" y="107281"/>
                    <a:pt x="59933" y="108629"/>
                  </a:cubicBezTo>
                  <a:cubicBezTo>
                    <a:pt x="61661" y="109372"/>
                    <a:pt x="62629" y="111014"/>
                    <a:pt x="62664" y="113122"/>
                  </a:cubicBezTo>
                  <a:cubicBezTo>
                    <a:pt x="62716" y="116319"/>
                    <a:pt x="62871" y="119516"/>
                    <a:pt x="63096" y="122713"/>
                  </a:cubicBezTo>
                  <a:cubicBezTo>
                    <a:pt x="63251" y="125115"/>
                    <a:pt x="64426" y="127431"/>
                    <a:pt x="63631" y="129920"/>
                  </a:cubicBezTo>
                  <a:cubicBezTo>
                    <a:pt x="63303" y="130922"/>
                    <a:pt x="63459" y="131907"/>
                    <a:pt x="63839" y="132875"/>
                  </a:cubicBezTo>
                  <a:cubicBezTo>
                    <a:pt x="64323" y="134067"/>
                    <a:pt x="64461" y="135363"/>
                    <a:pt x="64288" y="136642"/>
                  </a:cubicBezTo>
                  <a:cubicBezTo>
                    <a:pt x="64184" y="137593"/>
                    <a:pt x="64582" y="138664"/>
                    <a:pt x="65653" y="139148"/>
                  </a:cubicBezTo>
                  <a:cubicBezTo>
                    <a:pt x="65680" y="139159"/>
                    <a:pt x="65711" y="139163"/>
                    <a:pt x="65743" y="139163"/>
                  </a:cubicBezTo>
                  <a:cubicBezTo>
                    <a:pt x="65886" y="139163"/>
                    <a:pt x="66069" y="139076"/>
                    <a:pt x="66205" y="139076"/>
                  </a:cubicBezTo>
                  <a:cubicBezTo>
                    <a:pt x="66332" y="139076"/>
                    <a:pt x="66419" y="139151"/>
                    <a:pt x="66397" y="139442"/>
                  </a:cubicBezTo>
                  <a:cubicBezTo>
                    <a:pt x="66362" y="139995"/>
                    <a:pt x="67071" y="140565"/>
                    <a:pt x="66293" y="141135"/>
                  </a:cubicBezTo>
                  <a:cubicBezTo>
                    <a:pt x="65895" y="141412"/>
                    <a:pt x="65360" y="142259"/>
                    <a:pt x="65774" y="142414"/>
                  </a:cubicBezTo>
                  <a:cubicBezTo>
                    <a:pt x="66898" y="142846"/>
                    <a:pt x="66500" y="143797"/>
                    <a:pt x="66777" y="144488"/>
                  </a:cubicBezTo>
                  <a:cubicBezTo>
                    <a:pt x="67468" y="146164"/>
                    <a:pt x="68505" y="147668"/>
                    <a:pt x="69801" y="148929"/>
                  </a:cubicBezTo>
                  <a:cubicBezTo>
                    <a:pt x="71823" y="150906"/>
                    <a:pt x="74091" y="152091"/>
                    <a:pt x="76808" y="152091"/>
                  </a:cubicBezTo>
                  <a:cubicBezTo>
                    <a:pt x="77226" y="152091"/>
                    <a:pt x="77656" y="152063"/>
                    <a:pt x="78096" y="152005"/>
                  </a:cubicBezTo>
                  <a:cubicBezTo>
                    <a:pt x="78355" y="151953"/>
                    <a:pt x="78580" y="151781"/>
                    <a:pt x="78718" y="151556"/>
                  </a:cubicBezTo>
                  <a:cubicBezTo>
                    <a:pt x="78874" y="151262"/>
                    <a:pt x="78615" y="151038"/>
                    <a:pt x="78355" y="150882"/>
                  </a:cubicBezTo>
                  <a:cubicBezTo>
                    <a:pt x="77595" y="150415"/>
                    <a:pt x="76835" y="149914"/>
                    <a:pt x="76040" y="149482"/>
                  </a:cubicBezTo>
                  <a:cubicBezTo>
                    <a:pt x="73914" y="148342"/>
                    <a:pt x="73551" y="146648"/>
                    <a:pt x="74899" y="144695"/>
                  </a:cubicBezTo>
                  <a:cubicBezTo>
                    <a:pt x="75608" y="143658"/>
                    <a:pt x="75694" y="142570"/>
                    <a:pt x="74173" y="142017"/>
                  </a:cubicBezTo>
                  <a:cubicBezTo>
                    <a:pt x="73707" y="141861"/>
                    <a:pt x="72929" y="141550"/>
                    <a:pt x="73551" y="140997"/>
                  </a:cubicBezTo>
                  <a:cubicBezTo>
                    <a:pt x="74260" y="140340"/>
                    <a:pt x="74260" y="139597"/>
                    <a:pt x="74415" y="138837"/>
                  </a:cubicBezTo>
                  <a:cubicBezTo>
                    <a:pt x="74605" y="137783"/>
                    <a:pt x="73534" y="136193"/>
                    <a:pt x="75677" y="135985"/>
                  </a:cubicBezTo>
                  <a:cubicBezTo>
                    <a:pt x="75746" y="135985"/>
                    <a:pt x="75850" y="135588"/>
                    <a:pt x="75798" y="135432"/>
                  </a:cubicBezTo>
                  <a:cubicBezTo>
                    <a:pt x="75444" y="134260"/>
                    <a:pt x="75867" y="133923"/>
                    <a:pt x="76900" y="133923"/>
                  </a:cubicBezTo>
                  <a:cubicBezTo>
                    <a:pt x="76978" y="133923"/>
                    <a:pt x="77060" y="133925"/>
                    <a:pt x="77146" y="133929"/>
                  </a:cubicBezTo>
                  <a:cubicBezTo>
                    <a:pt x="77188" y="133931"/>
                    <a:pt x="77231" y="133932"/>
                    <a:pt x="77272" y="133932"/>
                  </a:cubicBezTo>
                  <a:cubicBezTo>
                    <a:pt x="78202" y="133932"/>
                    <a:pt x="78980" y="133388"/>
                    <a:pt x="79427" y="132512"/>
                  </a:cubicBezTo>
                  <a:cubicBezTo>
                    <a:pt x="79859" y="131648"/>
                    <a:pt x="79738" y="130836"/>
                    <a:pt x="79047" y="130110"/>
                  </a:cubicBezTo>
                  <a:cubicBezTo>
                    <a:pt x="78857" y="129902"/>
                    <a:pt x="78822" y="129557"/>
                    <a:pt x="78701" y="129280"/>
                  </a:cubicBezTo>
                  <a:lnTo>
                    <a:pt x="78701" y="129280"/>
                  </a:lnTo>
                  <a:cubicBezTo>
                    <a:pt x="78977" y="129298"/>
                    <a:pt x="79237" y="129332"/>
                    <a:pt x="79513" y="129384"/>
                  </a:cubicBezTo>
                  <a:cubicBezTo>
                    <a:pt x="79669" y="129427"/>
                    <a:pt x="79830" y="129448"/>
                    <a:pt x="79991" y="129448"/>
                  </a:cubicBezTo>
                  <a:cubicBezTo>
                    <a:pt x="80347" y="129448"/>
                    <a:pt x="80702" y="129344"/>
                    <a:pt x="80999" y="129142"/>
                  </a:cubicBezTo>
                  <a:cubicBezTo>
                    <a:pt x="82900" y="128001"/>
                    <a:pt x="83350" y="125841"/>
                    <a:pt x="84473" y="124148"/>
                  </a:cubicBezTo>
                  <a:cubicBezTo>
                    <a:pt x="85216" y="123024"/>
                    <a:pt x="86149" y="121815"/>
                    <a:pt x="85544" y="120225"/>
                  </a:cubicBezTo>
                  <a:cubicBezTo>
                    <a:pt x="85026" y="118808"/>
                    <a:pt x="85959" y="118186"/>
                    <a:pt x="86927" y="117356"/>
                  </a:cubicBezTo>
                  <a:cubicBezTo>
                    <a:pt x="88258" y="116233"/>
                    <a:pt x="90314" y="116371"/>
                    <a:pt x="91230" y="115213"/>
                  </a:cubicBezTo>
                  <a:cubicBezTo>
                    <a:pt x="93096" y="112846"/>
                    <a:pt x="93788" y="109908"/>
                    <a:pt x="93874" y="106866"/>
                  </a:cubicBezTo>
                  <a:cubicBezTo>
                    <a:pt x="93909" y="105743"/>
                    <a:pt x="93563" y="104637"/>
                    <a:pt x="94635" y="103635"/>
                  </a:cubicBezTo>
                  <a:cubicBezTo>
                    <a:pt x="95637" y="102650"/>
                    <a:pt x="96432" y="101492"/>
                    <a:pt x="97002" y="100213"/>
                  </a:cubicBezTo>
                  <a:cubicBezTo>
                    <a:pt x="98350" y="97189"/>
                    <a:pt x="97555" y="95668"/>
                    <a:pt x="93770" y="93404"/>
                  </a:cubicBezTo>
                  <a:cubicBezTo>
                    <a:pt x="92864" y="92866"/>
                    <a:pt x="92012" y="92178"/>
                    <a:pt x="90923" y="92178"/>
                  </a:cubicBezTo>
                  <a:cubicBezTo>
                    <a:pt x="90787" y="92178"/>
                    <a:pt x="90648" y="92189"/>
                    <a:pt x="90504" y="92212"/>
                  </a:cubicBezTo>
                  <a:cubicBezTo>
                    <a:pt x="90375" y="92232"/>
                    <a:pt x="90250" y="92241"/>
                    <a:pt x="90128" y="92241"/>
                  </a:cubicBezTo>
                  <a:cubicBezTo>
                    <a:pt x="89316" y="92241"/>
                    <a:pt x="88640" y="91827"/>
                    <a:pt x="87964" y="91451"/>
                  </a:cubicBezTo>
                  <a:cubicBezTo>
                    <a:pt x="86720" y="90760"/>
                    <a:pt x="85423" y="90190"/>
                    <a:pt x="84076" y="89740"/>
                  </a:cubicBezTo>
                  <a:cubicBezTo>
                    <a:pt x="83419" y="89533"/>
                    <a:pt x="82365" y="89412"/>
                    <a:pt x="82226" y="88306"/>
                  </a:cubicBezTo>
                  <a:cubicBezTo>
                    <a:pt x="81898" y="85511"/>
                    <a:pt x="80349" y="82231"/>
                    <a:pt x="77208" y="82231"/>
                  </a:cubicBezTo>
                  <a:cubicBezTo>
                    <a:pt x="77047" y="82231"/>
                    <a:pt x="76883" y="82240"/>
                    <a:pt x="76714" y="82258"/>
                  </a:cubicBezTo>
                  <a:cubicBezTo>
                    <a:pt x="76610" y="82274"/>
                    <a:pt x="76507" y="82282"/>
                    <a:pt x="76405" y="82282"/>
                  </a:cubicBezTo>
                  <a:cubicBezTo>
                    <a:pt x="75873" y="82282"/>
                    <a:pt x="75365" y="82061"/>
                    <a:pt x="75003" y="81670"/>
                  </a:cubicBezTo>
                  <a:cubicBezTo>
                    <a:pt x="73810" y="80478"/>
                    <a:pt x="72722" y="79147"/>
                    <a:pt x="71356" y="78179"/>
                  </a:cubicBezTo>
                  <a:cubicBezTo>
                    <a:pt x="70652" y="77672"/>
                    <a:pt x="69937" y="76844"/>
                    <a:pt x="68958" y="76844"/>
                  </a:cubicBezTo>
                  <a:cubicBezTo>
                    <a:pt x="68735" y="76844"/>
                    <a:pt x="68499" y="76887"/>
                    <a:pt x="68246" y="76987"/>
                  </a:cubicBezTo>
                  <a:cubicBezTo>
                    <a:pt x="68013" y="77081"/>
                    <a:pt x="67785" y="77113"/>
                    <a:pt x="67562" y="77113"/>
                  </a:cubicBezTo>
                  <a:cubicBezTo>
                    <a:pt x="67089" y="77113"/>
                    <a:pt x="66635" y="76969"/>
                    <a:pt x="66189" y="76969"/>
                  </a:cubicBezTo>
                  <a:cubicBezTo>
                    <a:pt x="64783" y="76969"/>
                    <a:pt x="63941" y="75706"/>
                    <a:pt x="62605" y="75706"/>
                  </a:cubicBezTo>
                  <a:cubicBezTo>
                    <a:pt x="62579" y="75706"/>
                    <a:pt x="62552" y="75707"/>
                    <a:pt x="62525" y="75708"/>
                  </a:cubicBezTo>
                  <a:cubicBezTo>
                    <a:pt x="62280" y="75708"/>
                    <a:pt x="61828" y="76012"/>
                    <a:pt x="61511" y="76012"/>
                  </a:cubicBezTo>
                  <a:cubicBezTo>
                    <a:pt x="61248" y="76012"/>
                    <a:pt x="61077" y="75802"/>
                    <a:pt x="61195" y="75034"/>
                  </a:cubicBezTo>
                  <a:cubicBezTo>
                    <a:pt x="61232" y="74788"/>
                    <a:pt x="60883" y="74612"/>
                    <a:pt x="60617" y="74612"/>
                  </a:cubicBezTo>
                  <a:cubicBezTo>
                    <a:pt x="60509" y="74612"/>
                    <a:pt x="60415" y="74641"/>
                    <a:pt x="60365" y="74706"/>
                  </a:cubicBezTo>
                  <a:cubicBezTo>
                    <a:pt x="59225" y="76088"/>
                    <a:pt x="57099" y="76071"/>
                    <a:pt x="56166" y="77747"/>
                  </a:cubicBezTo>
                  <a:cubicBezTo>
                    <a:pt x="55842" y="78325"/>
                    <a:pt x="55457" y="78771"/>
                    <a:pt x="54917" y="78771"/>
                  </a:cubicBezTo>
                  <a:cubicBezTo>
                    <a:pt x="54649" y="78771"/>
                    <a:pt x="54343" y="78661"/>
                    <a:pt x="53988" y="78404"/>
                  </a:cubicBezTo>
                  <a:cubicBezTo>
                    <a:pt x="53637" y="78125"/>
                    <a:pt x="53206" y="77982"/>
                    <a:pt x="52772" y="77982"/>
                  </a:cubicBezTo>
                  <a:cubicBezTo>
                    <a:pt x="52480" y="77982"/>
                    <a:pt x="52186" y="78047"/>
                    <a:pt x="51915" y="78179"/>
                  </a:cubicBezTo>
                  <a:cubicBezTo>
                    <a:pt x="51373" y="78410"/>
                    <a:pt x="50918" y="78527"/>
                    <a:pt x="50541" y="78527"/>
                  </a:cubicBezTo>
                  <a:cubicBezTo>
                    <a:pt x="49618" y="78527"/>
                    <a:pt x="49166" y="77825"/>
                    <a:pt x="49080" y="76365"/>
                  </a:cubicBezTo>
                  <a:cubicBezTo>
                    <a:pt x="49046" y="75397"/>
                    <a:pt x="49184" y="74446"/>
                    <a:pt x="49478" y="73530"/>
                  </a:cubicBezTo>
                  <a:cubicBezTo>
                    <a:pt x="50012" y="71861"/>
                    <a:pt x="49095" y="70692"/>
                    <a:pt x="47366" y="70692"/>
                  </a:cubicBezTo>
                  <a:cubicBezTo>
                    <a:pt x="47305" y="70692"/>
                    <a:pt x="47243" y="70693"/>
                    <a:pt x="47179" y="70696"/>
                  </a:cubicBezTo>
                  <a:cubicBezTo>
                    <a:pt x="46730" y="70714"/>
                    <a:pt x="46281" y="70765"/>
                    <a:pt x="45814" y="70783"/>
                  </a:cubicBezTo>
                  <a:cubicBezTo>
                    <a:pt x="45755" y="70784"/>
                    <a:pt x="45699" y="70786"/>
                    <a:pt x="45645" y="70786"/>
                  </a:cubicBezTo>
                  <a:cubicBezTo>
                    <a:pt x="45148" y="70786"/>
                    <a:pt x="44886" y="70683"/>
                    <a:pt x="45088" y="69919"/>
                  </a:cubicBezTo>
                  <a:cubicBezTo>
                    <a:pt x="45469" y="68484"/>
                    <a:pt x="46143" y="67240"/>
                    <a:pt x="46886" y="65996"/>
                  </a:cubicBezTo>
                  <a:cubicBezTo>
                    <a:pt x="47214" y="65443"/>
                    <a:pt x="47231" y="64993"/>
                    <a:pt x="46747" y="64613"/>
                  </a:cubicBezTo>
                  <a:cubicBezTo>
                    <a:pt x="46406" y="64334"/>
                    <a:pt x="45929" y="64209"/>
                    <a:pt x="45417" y="64209"/>
                  </a:cubicBezTo>
                  <a:cubicBezTo>
                    <a:pt x="44221" y="64209"/>
                    <a:pt x="42833" y="64889"/>
                    <a:pt x="42531" y="65857"/>
                  </a:cubicBezTo>
                  <a:cubicBezTo>
                    <a:pt x="42161" y="67044"/>
                    <a:pt x="40793" y="67929"/>
                    <a:pt x="39553" y="67929"/>
                  </a:cubicBezTo>
                  <a:cubicBezTo>
                    <a:pt x="39113" y="67929"/>
                    <a:pt x="38689" y="67817"/>
                    <a:pt x="38331" y="67568"/>
                  </a:cubicBezTo>
                  <a:cubicBezTo>
                    <a:pt x="36966" y="66601"/>
                    <a:pt x="35998" y="64872"/>
                    <a:pt x="36517" y="63455"/>
                  </a:cubicBezTo>
                  <a:cubicBezTo>
                    <a:pt x="37571" y="60569"/>
                    <a:pt x="37986" y="56802"/>
                    <a:pt x="41822" y="56093"/>
                  </a:cubicBezTo>
                  <a:cubicBezTo>
                    <a:pt x="44259" y="55627"/>
                    <a:pt x="46696" y="55299"/>
                    <a:pt x="49167" y="55126"/>
                  </a:cubicBezTo>
                  <a:cubicBezTo>
                    <a:pt x="49252" y="55120"/>
                    <a:pt x="49338" y="55117"/>
                    <a:pt x="49425" y="55117"/>
                  </a:cubicBezTo>
                  <a:cubicBezTo>
                    <a:pt x="50819" y="55117"/>
                    <a:pt x="52364" y="55920"/>
                    <a:pt x="51811" y="58133"/>
                  </a:cubicBezTo>
                  <a:cubicBezTo>
                    <a:pt x="51707" y="58582"/>
                    <a:pt x="52087" y="59204"/>
                    <a:pt x="52329" y="59688"/>
                  </a:cubicBezTo>
                  <a:cubicBezTo>
                    <a:pt x="52602" y="60250"/>
                    <a:pt x="52992" y="60846"/>
                    <a:pt x="53666" y="60846"/>
                  </a:cubicBezTo>
                  <a:cubicBezTo>
                    <a:pt x="53675" y="60846"/>
                    <a:pt x="53685" y="60846"/>
                    <a:pt x="53695" y="60846"/>
                  </a:cubicBezTo>
                  <a:cubicBezTo>
                    <a:pt x="54455" y="60811"/>
                    <a:pt x="54628" y="60085"/>
                    <a:pt x="54852" y="59498"/>
                  </a:cubicBezTo>
                  <a:cubicBezTo>
                    <a:pt x="55146" y="58703"/>
                    <a:pt x="55146" y="57822"/>
                    <a:pt x="54887" y="57027"/>
                  </a:cubicBezTo>
                  <a:cubicBezTo>
                    <a:pt x="54127" y="54642"/>
                    <a:pt x="54922" y="53017"/>
                    <a:pt x="57116" y="51894"/>
                  </a:cubicBezTo>
                  <a:cubicBezTo>
                    <a:pt x="58291" y="51307"/>
                    <a:pt x="59328" y="50442"/>
                    <a:pt x="60469" y="49786"/>
                  </a:cubicBezTo>
                  <a:cubicBezTo>
                    <a:pt x="62128" y="48818"/>
                    <a:pt x="61575" y="46641"/>
                    <a:pt x="63096" y="45448"/>
                  </a:cubicBezTo>
                  <a:cubicBezTo>
                    <a:pt x="64720" y="44169"/>
                    <a:pt x="65757" y="42113"/>
                    <a:pt x="68194" y="42061"/>
                  </a:cubicBezTo>
                  <a:cubicBezTo>
                    <a:pt x="68574" y="42044"/>
                    <a:pt x="69006" y="41888"/>
                    <a:pt x="69075" y="41456"/>
                  </a:cubicBezTo>
                  <a:cubicBezTo>
                    <a:pt x="69369" y="39711"/>
                    <a:pt x="70924" y="39417"/>
                    <a:pt x="72151" y="38760"/>
                  </a:cubicBezTo>
                  <a:cubicBezTo>
                    <a:pt x="72321" y="38667"/>
                    <a:pt x="72565" y="38512"/>
                    <a:pt x="72753" y="38512"/>
                  </a:cubicBezTo>
                  <a:cubicBezTo>
                    <a:pt x="72950" y="38512"/>
                    <a:pt x="73086" y="38680"/>
                    <a:pt x="73015" y="39261"/>
                  </a:cubicBezTo>
                  <a:cubicBezTo>
                    <a:pt x="72956" y="39796"/>
                    <a:pt x="73330" y="40078"/>
                    <a:pt x="73743" y="40078"/>
                  </a:cubicBezTo>
                  <a:cubicBezTo>
                    <a:pt x="73931" y="40078"/>
                    <a:pt x="74127" y="40020"/>
                    <a:pt x="74294" y="39901"/>
                  </a:cubicBezTo>
                  <a:cubicBezTo>
                    <a:pt x="75746" y="38898"/>
                    <a:pt x="77457" y="38501"/>
                    <a:pt x="78995" y="37723"/>
                  </a:cubicBezTo>
                  <a:cubicBezTo>
                    <a:pt x="79738" y="37326"/>
                    <a:pt x="80291" y="36773"/>
                    <a:pt x="79790" y="35995"/>
                  </a:cubicBezTo>
                  <a:cubicBezTo>
                    <a:pt x="79597" y="35708"/>
                    <a:pt x="79414" y="35603"/>
                    <a:pt x="79239" y="35603"/>
                  </a:cubicBezTo>
                  <a:cubicBezTo>
                    <a:pt x="78865" y="35603"/>
                    <a:pt x="78524" y="36083"/>
                    <a:pt x="78183" y="36306"/>
                  </a:cubicBezTo>
                  <a:cubicBezTo>
                    <a:pt x="77820" y="36545"/>
                    <a:pt x="77447" y="36741"/>
                    <a:pt x="77083" y="36741"/>
                  </a:cubicBezTo>
                  <a:cubicBezTo>
                    <a:pt x="76789" y="36741"/>
                    <a:pt x="76501" y="36612"/>
                    <a:pt x="76230" y="36272"/>
                  </a:cubicBezTo>
                  <a:cubicBezTo>
                    <a:pt x="75677" y="35563"/>
                    <a:pt x="76126" y="35148"/>
                    <a:pt x="76731" y="34751"/>
                  </a:cubicBezTo>
                  <a:cubicBezTo>
                    <a:pt x="77318" y="34371"/>
                    <a:pt x="77284" y="33818"/>
                    <a:pt x="77025" y="33196"/>
                  </a:cubicBezTo>
                  <a:cubicBezTo>
                    <a:pt x="76921" y="32919"/>
                    <a:pt x="76161" y="33023"/>
                    <a:pt x="76593" y="32643"/>
                  </a:cubicBezTo>
                  <a:cubicBezTo>
                    <a:pt x="76708" y="32536"/>
                    <a:pt x="76805" y="32492"/>
                    <a:pt x="76888" y="32492"/>
                  </a:cubicBezTo>
                  <a:cubicBezTo>
                    <a:pt x="77143" y="32492"/>
                    <a:pt x="77279" y="32892"/>
                    <a:pt x="77474" y="33126"/>
                  </a:cubicBezTo>
                  <a:cubicBezTo>
                    <a:pt x="77830" y="33563"/>
                    <a:pt x="78559" y="33892"/>
                    <a:pt x="79019" y="33892"/>
                  </a:cubicBezTo>
                  <a:cubicBezTo>
                    <a:pt x="79251" y="33892"/>
                    <a:pt x="79415" y="33808"/>
                    <a:pt x="79427" y="33610"/>
                  </a:cubicBezTo>
                  <a:cubicBezTo>
                    <a:pt x="79485" y="32639"/>
                    <a:pt x="79866" y="32465"/>
                    <a:pt x="80317" y="32465"/>
                  </a:cubicBezTo>
                  <a:cubicBezTo>
                    <a:pt x="80569" y="32465"/>
                    <a:pt x="80843" y="32519"/>
                    <a:pt x="81095" y="32519"/>
                  </a:cubicBezTo>
                  <a:cubicBezTo>
                    <a:pt x="81194" y="32519"/>
                    <a:pt x="81290" y="32511"/>
                    <a:pt x="81380" y="32487"/>
                  </a:cubicBezTo>
                  <a:cubicBezTo>
                    <a:pt x="81894" y="32340"/>
                    <a:pt x="82271" y="31830"/>
                    <a:pt x="82830" y="31830"/>
                  </a:cubicBezTo>
                  <a:cubicBezTo>
                    <a:pt x="82928" y="31830"/>
                    <a:pt x="83031" y="31846"/>
                    <a:pt x="83142" y="31882"/>
                  </a:cubicBezTo>
                  <a:cubicBezTo>
                    <a:pt x="82658" y="32470"/>
                    <a:pt x="82192" y="33075"/>
                    <a:pt x="81708" y="33679"/>
                  </a:cubicBezTo>
                  <a:cubicBezTo>
                    <a:pt x="81604" y="33766"/>
                    <a:pt x="81483" y="33835"/>
                    <a:pt x="81362" y="33904"/>
                  </a:cubicBezTo>
                  <a:cubicBezTo>
                    <a:pt x="81034" y="34129"/>
                    <a:pt x="80775" y="34423"/>
                    <a:pt x="80878" y="34872"/>
                  </a:cubicBezTo>
                  <a:cubicBezTo>
                    <a:pt x="80999" y="35304"/>
                    <a:pt x="81380" y="35252"/>
                    <a:pt x="81673" y="35425"/>
                  </a:cubicBezTo>
                  <a:cubicBezTo>
                    <a:pt x="81973" y="35596"/>
                    <a:pt x="82292" y="35648"/>
                    <a:pt x="82615" y="35648"/>
                  </a:cubicBezTo>
                  <a:cubicBezTo>
                    <a:pt x="83130" y="35648"/>
                    <a:pt x="83658" y="35514"/>
                    <a:pt x="84141" y="35514"/>
                  </a:cubicBezTo>
                  <a:cubicBezTo>
                    <a:pt x="84489" y="35514"/>
                    <a:pt x="84814" y="35584"/>
                    <a:pt x="85095" y="35822"/>
                  </a:cubicBezTo>
                  <a:cubicBezTo>
                    <a:pt x="85535" y="36187"/>
                    <a:pt x="85875" y="36332"/>
                    <a:pt x="86134" y="36332"/>
                  </a:cubicBezTo>
                  <a:cubicBezTo>
                    <a:pt x="86710" y="36332"/>
                    <a:pt x="86887" y="35618"/>
                    <a:pt x="86875" y="35010"/>
                  </a:cubicBezTo>
                  <a:cubicBezTo>
                    <a:pt x="86858" y="34215"/>
                    <a:pt x="87601" y="32729"/>
                    <a:pt x="85665" y="32625"/>
                  </a:cubicBezTo>
                  <a:cubicBezTo>
                    <a:pt x="84991" y="32591"/>
                    <a:pt x="85130" y="31986"/>
                    <a:pt x="85596" y="31485"/>
                  </a:cubicBezTo>
                  <a:cubicBezTo>
                    <a:pt x="87186" y="29791"/>
                    <a:pt x="86650" y="27527"/>
                    <a:pt x="84508" y="26767"/>
                  </a:cubicBezTo>
                  <a:cubicBezTo>
                    <a:pt x="84006" y="26594"/>
                    <a:pt x="83557" y="26214"/>
                    <a:pt x="83661" y="25834"/>
                  </a:cubicBezTo>
                  <a:cubicBezTo>
                    <a:pt x="83972" y="24503"/>
                    <a:pt x="83039" y="23432"/>
                    <a:pt x="83090" y="22170"/>
                  </a:cubicBezTo>
                  <a:cubicBezTo>
                    <a:pt x="83108" y="21773"/>
                    <a:pt x="83073" y="21375"/>
                    <a:pt x="82624" y="21220"/>
                  </a:cubicBezTo>
                  <a:cubicBezTo>
                    <a:pt x="82529" y="21188"/>
                    <a:pt x="82437" y="21174"/>
                    <a:pt x="82348" y="21174"/>
                  </a:cubicBezTo>
                  <a:cubicBezTo>
                    <a:pt x="82049" y="21174"/>
                    <a:pt x="81787" y="21339"/>
                    <a:pt x="81587" y="21565"/>
                  </a:cubicBezTo>
                  <a:cubicBezTo>
                    <a:pt x="81086" y="22135"/>
                    <a:pt x="80464" y="22602"/>
                    <a:pt x="79755" y="22913"/>
                  </a:cubicBezTo>
                  <a:cubicBezTo>
                    <a:pt x="79583" y="22995"/>
                    <a:pt x="79411" y="23071"/>
                    <a:pt x="79247" y="23071"/>
                  </a:cubicBezTo>
                  <a:cubicBezTo>
                    <a:pt x="79097" y="23071"/>
                    <a:pt x="78954" y="23008"/>
                    <a:pt x="78822" y="22827"/>
                  </a:cubicBezTo>
                  <a:cubicBezTo>
                    <a:pt x="78563" y="22498"/>
                    <a:pt x="78753" y="22274"/>
                    <a:pt x="78960" y="22015"/>
                  </a:cubicBezTo>
                  <a:cubicBezTo>
                    <a:pt x="79496" y="21254"/>
                    <a:pt x="79254" y="20736"/>
                    <a:pt x="78459" y="20338"/>
                  </a:cubicBezTo>
                  <a:cubicBezTo>
                    <a:pt x="78131" y="20165"/>
                    <a:pt x="77837" y="19941"/>
                    <a:pt x="77578" y="19664"/>
                  </a:cubicBezTo>
                  <a:cubicBezTo>
                    <a:pt x="77168" y="19146"/>
                    <a:pt x="76356" y="18913"/>
                    <a:pt x="75491" y="18913"/>
                  </a:cubicBezTo>
                  <a:cubicBezTo>
                    <a:pt x="74278" y="18913"/>
                    <a:pt x="72961" y="19371"/>
                    <a:pt x="72497" y="20148"/>
                  </a:cubicBezTo>
                  <a:cubicBezTo>
                    <a:pt x="72065" y="20874"/>
                    <a:pt x="71788" y="21824"/>
                    <a:pt x="70803" y="22170"/>
                  </a:cubicBezTo>
                  <a:cubicBezTo>
                    <a:pt x="70354" y="22326"/>
                    <a:pt x="70043" y="22792"/>
                    <a:pt x="70337" y="23276"/>
                  </a:cubicBezTo>
                  <a:cubicBezTo>
                    <a:pt x="71356" y="25004"/>
                    <a:pt x="70043" y="25488"/>
                    <a:pt x="68902" y="26024"/>
                  </a:cubicBezTo>
                  <a:cubicBezTo>
                    <a:pt x="67693" y="26577"/>
                    <a:pt x="66241" y="26801"/>
                    <a:pt x="66345" y="28685"/>
                  </a:cubicBezTo>
                  <a:cubicBezTo>
                    <a:pt x="66379" y="29117"/>
                    <a:pt x="65895" y="29601"/>
                    <a:pt x="65584" y="30016"/>
                  </a:cubicBezTo>
                  <a:cubicBezTo>
                    <a:pt x="65442" y="30197"/>
                    <a:pt x="65232" y="30465"/>
                    <a:pt x="64983" y="30465"/>
                  </a:cubicBezTo>
                  <a:cubicBezTo>
                    <a:pt x="64899" y="30465"/>
                    <a:pt x="64811" y="30435"/>
                    <a:pt x="64720" y="30361"/>
                  </a:cubicBezTo>
                  <a:cubicBezTo>
                    <a:pt x="64409" y="30120"/>
                    <a:pt x="64288" y="29705"/>
                    <a:pt x="64409" y="29342"/>
                  </a:cubicBezTo>
                  <a:cubicBezTo>
                    <a:pt x="64893" y="27596"/>
                    <a:pt x="65083" y="25989"/>
                    <a:pt x="62508" y="25903"/>
                  </a:cubicBezTo>
                  <a:cubicBezTo>
                    <a:pt x="62249" y="25903"/>
                    <a:pt x="61938" y="25644"/>
                    <a:pt x="61748" y="25436"/>
                  </a:cubicBezTo>
                  <a:cubicBezTo>
                    <a:pt x="61084" y="24759"/>
                    <a:pt x="60400" y="24243"/>
                    <a:pt x="59552" y="24243"/>
                  </a:cubicBezTo>
                  <a:cubicBezTo>
                    <a:pt x="59252" y="24243"/>
                    <a:pt x="58932" y="24307"/>
                    <a:pt x="58585" y="24451"/>
                  </a:cubicBezTo>
                  <a:cubicBezTo>
                    <a:pt x="58566" y="24457"/>
                    <a:pt x="58545" y="24459"/>
                    <a:pt x="58523" y="24459"/>
                  </a:cubicBezTo>
                  <a:cubicBezTo>
                    <a:pt x="58409" y="24459"/>
                    <a:pt x="58269" y="24394"/>
                    <a:pt x="58153" y="24365"/>
                  </a:cubicBezTo>
                  <a:cubicBezTo>
                    <a:pt x="58758" y="23501"/>
                    <a:pt x="57687" y="22429"/>
                    <a:pt x="58827" y="21462"/>
                  </a:cubicBezTo>
                  <a:cubicBezTo>
                    <a:pt x="61800" y="18990"/>
                    <a:pt x="65757" y="18558"/>
                    <a:pt x="68781" y="16294"/>
                  </a:cubicBezTo>
                  <a:lnTo>
                    <a:pt x="69455" y="15828"/>
                  </a:lnTo>
                  <a:cubicBezTo>
                    <a:pt x="70337" y="15586"/>
                    <a:pt x="71218" y="15206"/>
                    <a:pt x="72117" y="15119"/>
                  </a:cubicBezTo>
                  <a:cubicBezTo>
                    <a:pt x="74346" y="14912"/>
                    <a:pt x="75331" y="13910"/>
                    <a:pt x="75262" y="11767"/>
                  </a:cubicBezTo>
                  <a:cubicBezTo>
                    <a:pt x="75262" y="11596"/>
                    <a:pt x="75299" y="11543"/>
                    <a:pt x="75353" y="11543"/>
                  </a:cubicBezTo>
                  <a:cubicBezTo>
                    <a:pt x="75441" y="11543"/>
                    <a:pt x="75574" y="11687"/>
                    <a:pt x="75659" y="11698"/>
                  </a:cubicBezTo>
                  <a:cubicBezTo>
                    <a:pt x="76835" y="11749"/>
                    <a:pt x="77733" y="12683"/>
                    <a:pt x="78943" y="12752"/>
                  </a:cubicBezTo>
                  <a:cubicBezTo>
                    <a:pt x="79461" y="12769"/>
                    <a:pt x="79945" y="13391"/>
                    <a:pt x="80412" y="13789"/>
                  </a:cubicBezTo>
                  <a:cubicBezTo>
                    <a:pt x="80395" y="13944"/>
                    <a:pt x="80325" y="14082"/>
                    <a:pt x="80204" y="14203"/>
                  </a:cubicBezTo>
                  <a:cubicBezTo>
                    <a:pt x="79099" y="14649"/>
                    <a:pt x="78211" y="15599"/>
                    <a:pt x="76924" y="15599"/>
                  </a:cubicBezTo>
                  <a:cubicBezTo>
                    <a:pt x="76763" y="15599"/>
                    <a:pt x="76595" y="15584"/>
                    <a:pt x="76420" y="15551"/>
                  </a:cubicBezTo>
                  <a:cubicBezTo>
                    <a:pt x="76325" y="15534"/>
                    <a:pt x="76229" y="15525"/>
                    <a:pt x="76135" y="15525"/>
                  </a:cubicBezTo>
                  <a:cubicBezTo>
                    <a:pt x="75478" y="15525"/>
                    <a:pt x="74895" y="15947"/>
                    <a:pt x="74985" y="16778"/>
                  </a:cubicBezTo>
                  <a:cubicBezTo>
                    <a:pt x="75041" y="17437"/>
                    <a:pt x="75422" y="17620"/>
                    <a:pt x="75866" y="17620"/>
                  </a:cubicBezTo>
                  <a:cubicBezTo>
                    <a:pt x="76109" y="17620"/>
                    <a:pt x="76372" y="17565"/>
                    <a:pt x="76610" y="17504"/>
                  </a:cubicBezTo>
                  <a:cubicBezTo>
                    <a:pt x="76822" y="17451"/>
                    <a:pt x="77015" y="17425"/>
                    <a:pt x="77193" y="17425"/>
                  </a:cubicBezTo>
                  <a:cubicBezTo>
                    <a:pt x="77828" y="17425"/>
                    <a:pt x="78286" y="17750"/>
                    <a:pt x="78839" y="18316"/>
                  </a:cubicBezTo>
                  <a:cubicBezTo>
                    <a:pt x="79617" y="19094"/>
                    <a:pt x="80723" y="19612"/>
                    <a:pt x="81794" y="19993"/>
                  </a:cubicBezTo>
                  <a:cubicBezTo>
                    <a:pt x="81906" y="20034"/>
                    <a:pt x="82005" y="20053"/>
                    <a:pt x="82094" y="20053"/>
                  </a:cubicBezTo>
                  <a:cubicBezTo>
                    <a:pt x="82595" y="20053"/>
                    <a:pt x="82747" y="19445"/>
                    <a:pt x="82762" y="18887"/>
                  </a:cubicBezTo>
                  <a:cubicBezTo>
                    <a:pt x="82805" y="18878"/>
                    <a:pt x="82849" y="18874"/>
                    <a:pt x="82892" y="18874"/>
                  </a:cubicBezTo>
                  <a:cubicBezTo>
                    <a:pt x="82935" y="18874"/>
                    <a:pt x="82978" y="18878"/>
                    <a:pt x="83021" y="18887"/>
                  </a:cubicBezTo>
                  <a:cubicBezTo>
                    <a:pt x="83375" y="18985"/>
                    <a:pt x="83662" y="19030"/>
                    <a:pt x="83892" y="19030"/>
                  </a:cubicBezTo>
                  <a:cubicBezTo>
                    <a:pt x="85038" y="19030"/>
                    <a:pt x="84816" y="17932"/>
                    <a:pt x="84629" y="16882"/>
                  </a:cubicBezTo>
                  <a:cubicBezTo>
                    <a:pt x="84577" y="16588"/>
                    <a:pt x="84404" y="16122"/>
                    <a:pt x="84525" y="16018"/>
                  </a:cubicBezTo>
                  <a:cubicBezTo>
                    <a:pt x="84606" y="15948"/>
                    <a:pt x="84680" y="15920"/>
                    <a:pt x="84749" y="15920"/>
                  </a:cubicBezTo>
                  <a:cubicBezTo>
                    <a:pt x="84985" y="15920"/>
                    <a:pt x="85161" y="16252"/>
                    <a:pt x="85389" y="16346"/>
                  </a:cubicBezTo>
                  <a:cubicBezTo>
                    <a:pt x="85637" y="16436"/>
                    <a:pt x="85876" y="16474"/>
                    <a:pt x="86110" y="16474"/>
                  </a:cubicBezTo>
                  <a:cubicBezTo>
                    <a:pt x="86771" y="16474"/>
                    <a:pt x="87381" y="16174"/>
                    <a:pt x="87981" y="15931"/>
                  </a:cubicBezTo>
                  <a:cubicBezTo>
                    <a:pt x="88344" y="15793"/>
                    <a:pt x="88500" y="15275"/>
                    <a:pt x="88258" y="15033"/>
                  </a:cubicBezTo>
                  <a:cubicBezTo>
                    <a:pt x="87065" y="13754"/>
                    <a:pt x="85976" y="12406"/>
                    <a:pt x="84819" y="11110"/>
                  </a:cubicBezTo>
                  <a:cubicBezTo>
                    <a:pt x="84162" y="10350"/>
                    <a:pt x="83160" y="9779"/>
                    <a:pt x="82537" y="8915"/>
                  </a:cubicBezTo>
                  <a:cubicBezTo>
                    <a:pt x="82209" y="8379"/>
                    <a:pt x="81639" y="8034"/>
                    <a:pt x="81017" y="7999"/>
                  </a:cubicBezTo>
                  <a:cubicBezTo>
                    <a:pt x="80983" y="7995"/>
                    <a:pt x="80950" y="7994"/>
                    <a:pt x="80916" y="7994"/>
                  </a:cubicBezTo>
                  <a:cubicBezTo>
                    <a:pt x="80688" y="7994"/>
                    <a:pt x="80453" y="8074"/>
                    <a:pt x="80228" y="8074"/>
                  </a:cubicBezTo>
                  <a:cubicBezTo>
                    <a:pt x="80056" y="8074"/>
                    <a:pt x="79890" y="8027"/>
                    <a:pt x="79738" y="7861"/>
                  </a:cubicBezTo>
                  <a:cubicBezTo>
                    <a:pt x="80170" y="7757"/>
                    <a:pt x="80602" y="7654"/>
                    <a:pt x="81017" y="7585"/>
                  </a:cubicBezTo>
                  <a:cubicBezTo>
                    <a:pt x="81518" y="7481"/>
                    <a:pt x="82192" y="7567"/>
                    <a:pt x="82226" y="6859"/>
                  </a:cubicBezTo>
                  <a:cubicBezTo>
                    <a:pt x="82278" y="6202"/>
                    <a:pt x="81673" y="6167"/>
                    <a:pt x="81207" y="6046"/>
                  </a:cubicBezTo>
                  <a:cubicBezTo>
                    <a:pt x="81086" y="6012"/>
                    <a:pt x="80948" y="5960"/>
                    <a:pt x="80844" y="5891"/>
                  </a:cubicBezTo>
                  <a:cubicBezTo>
                    <a:pt x="80958" y="5878"/>
                    <a:pt x="81101" y="5837"/>
                    <a:pt x="81223" y="5837"/>
                  </a:cubicBezTo>
                  <a:cubicBezTo>
                    <a:pt x="81267" y="5837"/>
                    <a:pt x="81309" y="5843"/>
                    <a:pt x="81345" y="5856"/>
                  </a:cubicBezTo>
                  <a:cubicBezTo>
                    <a:pt x="81816" y="6065"/>
                    <a:pt x="82272" y="6151"/>
                    <a:pt x="82714" y="6151"/>
                  </a:cubicBezTo>
                  <a:cubicBezTo>
                    <a:pt x="83993" y="6151"/>
                    <a:pt x="85157" y="5437"/>
                    <a:pt x="86236" y="4923"/>
                  </a:cubicBezTo>
                  <a:cubicBezTo>
                    <a:pt x="89182" y="3528"/>
                    <a:pt x="92334" y="3094"/>
                    <a:pt x="95401" y="2235"/>
                  </a:cubicBezTo>
                  <a:lnTo>
                    <a:pt x="95401" y="2235"/>
                  </a:lnTo>
                  <a:cubicBezTo>
                    <a:pt x="93986" y="3267"/>
                    <a:pt x="92263" y="3834"/>
                    <a:pt x="90504" y="3834"/>
                  </a:cubicBezTo>
                  <a:cubicBezTo>
                    <a:pt x="90401" y="3834"/>
                    <a:pt x="90295" y="3831"/>
                    <a:pt x="90191" y="3831"/>
                  </a:cubicBezTo>
                  <a:cubicBezTo>
                    <a:pt x="89827" y="3831"/>
                    <a:pt x="89479" y="3873"/>
                    <a:pt x="89277" y="4249"/>
                  </a:cubicBezTo>
                  <a:cubicBezTo>
                    <a:pt x="89018" y="4802"/>
                    <a:pt x="89467" y="5113"/>
                    <a:pt x="89744" y="5528"/>
                  </a:cubicBezTo>
                  <a:cubicBezTo>
                    <a:pt x="90251" y="6307"/>
                    <a:pt x="90887" y="6586"/>
                    <a:pt x="91608" y="6586"/>
                  </a:cubicBezTo>
                  <a:cubicBezTo>
                    <a:pt x="91943" y="6586"/>
                    <a:pt x="92297" y="6525"/>
                    <a:pt x="92664" y="6427"/>
                  </a:cubicBezTo>
                  <a:cubicBezTo>
                    <a:pt x="93037" y="6322"/>
                    <a:pt x="93404" y="6272"/>
                    <a:pt x="93755" y="6272"/>
                  </a:cubicBezTo>
                  <a:cubicBezTo>
                    <a:pt x="95314" y="6272"/>
                    <a:pt x="96561" y="7243"/>
                    <a:pt x="96518" y="8639"/>
                  </a:cubicBezTo>
                  <a:cubicBezTo>
                    <a:pt x="96501" y="9123"/>
                    <a:pt x="96000" y="9710"/>
                    <a:pt x="96155" y="10073"/>
                  </a:cubicBezTo>
                  <a:cubicBezTo>
                    <a:pt x="96656" y="11300"/>
                    <a:pt x="95758" y="12302"/>
                    <a:pt x="95378" y="13045"/>
                  </a:cubicBezTo>
                  <a:cubicBezTo>
                    <a:pt x="94393" y="15016"/>
                    <a:pt x="93649" y="16709"/>
                    <a:pt x="95412" y="18541"/>
                  </a:cubicBezTo>
                  <a:cubicBezTo>
                    <a:pt x="95602" y="18714"/>
                    <a:pt x="95723" y="18938"/>
                    <a:pt x="95758" y="19180"/>
                  </a:cubicBezTo>
                  <a:cubicBezTo>
                    <a:pt x="95810" y="21358"/>
                    <a:pt x="97901" y="20788"/>
                    <a:pt x="99007" y="21479"/>
                  </a:cubicBezTo>
                  <a:cubicBezTo>
                    <a:pt x="99192" y="21597"/>
                    <a:pt x="99367" y="21648"/>
                    <a:pt x="99531" y="21648"/>
                  </a:cubicBezTo>
                  <a:cubicBezTo>
                    <a:pt x="100207" y="21648"/>
                    <a:pt x="100708" y="20784"/>
                    <a:pt x="101098" y="20200"/>
                  </a:cubicBezTo>
                  <a:cubicBezTo>
                    <a:pt x="102256" y="18472"/>
                    <a:pt x="104088" y="17055"/>
                    <a:pt x="105729" y="16536"/>
                  </a:cubicBezTo>
                  <a:cubicBezTo>
                    <a:pt x="109220" y="15396"/>
                    <a:pt x="112486" y="13547"/>
                    <a:pt x="116254" y="13115"/>
                  </a:cubicBezTo>
                  <a:cubicBezTo>
                    <a:pt x="117965" y="12907"/>
                    <a:pt x="119935" y="12320"/>
                    <a:pt x="120021" y="9883"/>
                  </a:cubicBezTo>
                  <a:cubicBezTo>
                    <a:pt x="120021" y="9693"/>
                    <a:pt x="120349" y="9485"/>
                    <a:pt x="120557" y="9330"/>
                  </a:cubicBezTo>
                  <a:cubicBezTo>
                    <a:pt x="121663" y="8552"/>
                    <a:pt x="123132" y="8034"/>
                    <a:pt x="122631" y="6202"/>
                  </a:cubicBezTo>
                  <a:cubicBezTo>
                    <a:pt x="122594" y="6055"/>
                    <a:pt x="122626" y="6020"/>
                    <a:pt x="122682" y="6020"/>
                  </a:cubicBezTo>
                  <a:cubicBezTo>
                    <a:pt x="122731" y="6020"/>
                    <a:pt x="122799" y="6046"/>
                    <a:pt x="122855" y="6046"/>
                  </a:cubicBezTo>
                  <a:cubicBezTo>
                    <a:pt x="122928" y="6051"/>
                    <a:pt x="122998" y="6053"/>
                    <a:pt x="123064" y="6053"/>
                  </a:cubicBezTo>
                  <a:cubicBezTo>
                    <a:pt x="124269" y="6053"/>
                    <a:pt x="124381" y="5321"/>
                    <a:pt x="123840" y="4387"/>
                  </a:cubicBezTo>
                  <a:cubicBezTo>
                    <a:pt x="123581" y="3921"/>
                    <a:pt x="123875" y="3955"/>
                    <a:pt x="124048" y="3817"/>
                  </a:cubicBezTo>
                  <a:cubicBezTo>
                    <a:pt x="125240" y="2867"/>
                    <a:pt x="126640" y="2728"/>
                    <a:pt x="128092" y="2659"/>
                  </a:cubicBezTo>
                  <a:cubicBezTo>
                    <a:pt x="128575" y="2625"/>
                    <a:pt x="129180" y="2521"/>
                    <a:pt x="129249" y="1934"/>
                  </a:cubicBezTo>
                  <a:cubicBezTo>
                    <a:pt x="129301" y="1363"/>
                    <a:pt x="128714" y="1242"/>
                    <a:pt x="128299" y="1190"/>
                  </a:cubicBezTo>
                  <a:cubicBezTo>
                    <a:pt x="125707" y="948"/>
                    <a:pt x="123132" y="430"/>
                    <a:pt x="120557" y="171"/>
                  </a:cubicBezTo>
                  <a:cubicBezTo>
                    <a:pt x="119360" y="50"/>
                    <a:pt x="118163" y="0"/>
                    <a:pt x="116966" y="0"/>
                  </a:cubicBezTo>
                  <a:close/>
                </a:path>
              </a:pathLst>
            </a:custGeom>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40" name="Google Shape;1480;p55"/>
            <p:cNvSpPr/>
            <p:nvPr/>
          </p:nvSpPr>
          <p:spPr>
            <a:xfrm>
              <a:off x="1581325" y="1051125"/>
              <a:ext cx="283000" cy="91675"/>
            </a:xfrm>
            <a:custGeom>
              <a:avLst/>
              <a:ahLst/>
              <a:rect l="l" t="t" r="r" b="b"/>
              <a:pathLst>
                <a:path w="11320" h="3667" extrusionOk="0">
                  <a:moveTo>
                    <a:pt x="6214" y="0"/>
                  </a:moveTo>
                  <a:cubicBezTo>
                    <a:pt x="5926" y="0"/>
                    <a:pt x="5584" y="48"/>
                    <a:pt x="5219" y="71"/>
                  </a:cubicBezTo>
                  <a:cubicBezTo>
                    <a:pt x="5082" y="56"/>
                    <a:pt x="4943" y="49"/>
                    <a:pt x="4804" y="49"/>
                  </a:cubicBezTo>
                  <a:cubicBezTo>
                    <a:pt x="3493" y="49"/>
                    <a:pt x="2115" y="667"/>
                    <a:pt x="709" y="1073"/>
                  </a:cubicBezTo>
                  <a:cubicBezTo>
                    <a:pt x="432" y="1177"/>
                    <a:pt x="208" y="1401"/>
                    <a:pt x="69" y="1678"/>
                  </a:cubicBezTo>
                  <a:cubicBezTo>
                    <a:pt x="0" y="1781"/>
                    <a:pt x="242" y="2213"/>
                    <a:pt x="363" y="2231"/>
                  </a:cubicBezTo>
                  <a:cubicBezTo>
                    <a:pt x="2163" y="2438"/>
                    <a:pt x="3786" y="3667"/>
                    <a:pt x="5640" y="3667"/>
                  </a:cubicBezTo>
                  <a:cubicBezTo>
                    <a:pt x="6100" y="3667"/>
                    <a:pt x="6574" y="3591"/>
                    <a:pt x="7068" y="3406"/>
                  </a:cubicBezTo>
                  <a:cubicBezTo>
                    <a:pt x="7396" y="3281"/>
                    <a:pt x="7767" y="3236"/>
                    <a:pt x="8142" y="3236"/>
                  </a:cubicBezTo>
                  <a:cubicBezTo>
                    <a:pt x="8439" y="3236"/>
                    <a:pt x="8738" y="3264"/>
                    <a:pt x="9021" y="3302"/>
                  </a:cubicBezTo>
                  <a:cubicBezTo>
                    <a:pt x="9277" y="3340"/>
                    <a:pt x="9523" y="3370"/>
                    <a:pt x="9759" y="3370"/>
                  </a:cubicBezTo>
                  <a:cubicBezTo>
                    <a:pt x="10271" y="3370"/>
                    <a:pt x="10728" y="3229"/>
                    <a:pt x="11095" y="2732"/>
                  </a:cubicBezTo>
                  <a:cubicBezTo>
                    <a:pt x="11320" y="2473"/>
                    <a:pt x="11268" y="2075"/>
                    <a:pt x="10991" y="1885"/>
                  </a:cubicBezTo>
                  <a:cubicBezTo>
                    <a:pt x="10479" y="1524"/>
                    <a:pt x="10006" y="1077"/>
                    <a:pt x="9430" y="1077"/>
                  </a:cubicBezTo>
                  <a:cubicBezTo>
                    <a:pt x="9151" y="1077"/>
                    <a:pt x="8847" y="1182"/>
                    <a:pt x="8503" y="1453"/>
                  </a:cubicBezTo>
                  <a:cubicBezTo>
                    <a:pt x="8280" y="1626"/>
                    <a:pt x="7919" y="1737"/>
                    <a:pt x="7612" y="1737"/>
                  </a:cubicBezTo>
                  <a:cubicBezTo>
                    <a:pt x="7277" y="1737"/>
                    <a:pt x="7006" y="1605"/>
                    <a:pt x="7051" y="1280"/>
                  </a:cubicBezTo>
                  <a:cubicBezTo>
                    <a:pt x="7179" y="207"/>
                    <a:pt x="6812" y="0"/>
                    <a:pt x="6214" y="0"/>
                  </a:cubicBezTo>
                  <a:close/>
                </a:path>
              </a:pathLst>
            </a:custGeom>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41" name="Google Shape;1481;p55"/>
            <p:cNvSpPr/>
            <p:nvPr/>
          </p:nvSpPr>
          <p:spPr>
            <a:xfrm>
              <a:off x="3144425" y="1319375"/>
              <a:ext cx="213450" cy="95575"/>
            </a:xfrm>
            <a:custGeom>
              <a:avLst/>
              <a:ahLst/>
              <a:rect l="l" t="t" r="r" b="b"/>
              <a:pathLst>
                <a:path w="8538" h="3823" extrusionOk="0">
                  <a:moveTo>
                    <a:pt x="6155" y="1"/>
                  </a:moveTo>
                  <a:cubicBezTo>
                    <a:pt x="6054" y="1"/>
                    <a:pt x="5950" y="7"/>
                    <a:pt x="5842" y="20"/>
                  </a:cubicBezTo>
                  <a:cubicBezTo>
                    <a:pt x="4846" y="139"/>
                    <a:pt x="3874" y="469"/>
                    <a:pt x="2859" y="469"/>
                  </a:cubicBezTo>
                  <a:cubicBezTo>
                    <a:pt x="2396" y="469"/>
                    <a:pt x="1923" y="400"/>
                    <a:pt x="1435" y="211"/>
                  </a:cubicBezTo>
                  <a:cubicBezTo>
                    <a:pt x="1292" y="150"/>
                    <a:pt x="1133" y="113"/>
                    <a:pt x="974" y="113"/>
                  </a:cubicBezTo>
                  <a:cubicBezTo>
                    <a:pt x="501" y="113"/>
                    <a:pt x="35" y="441"/>
                    <a:pt x="35" y="1438"/>
                  </a:cubicBezTo>
                  <a:cubicBezTo>
                    <a:pt x="1" y="3771"/>
                    <a:pt x="1573" y="3580"/>
                    <a:pt x="3025" y="3822"/>
                  </a:cubicBezTo>
                  <a:cubicBezTo>
                    <a:pt x="4338" y="3753"/>
                    <a:pt x="5617" y="3408"/>
                    <a:pt x="6792" y="2837"/>
                  </a:cubicBezTo>
                  <a:cubicBezTo>
                    <a:pt x="7415" y="2526"/>
                    <a:pt x="8538" y="2474"/>
                    <a:pt x="8192" y="1541"/>
                  </a:cubicBezTo>
                  <a:cubicBezTo>
                    <a:pt x="7892" y="720"/>
                    <a:pt x="7218" y="1"/>
                    <a:pt x="6155" y="1"/>
                  </a:cubicBezTo>
                  <a:close/>
                </a:path>
              </a:pathLst>
            </a:custGeom>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42" name="Google Shape;1482;p55"/>
            <p:cNvSpPr/>
            <p:nvPr/>
          </p:nvSpPr>
          <p:spPr>
            <a:xfrm>
              <a:off x="1453000" y="2509000"/>
              <a:ext cx="263575" cy="113100"/>
            </a:xfrm>
            <a:custGeom>
              <a:avLst/>
              <a:ahLst/>
              <a:rect l="l" t="t" r="r" b="b"/>
              <a:pathLst>
                <a:path w="10543" h="4524" extrusionOk="0">
                  <a:moveTo>
                    <a:pt x="3451" y="1"/>
                  </a:moveTo>
                  <a:cubicBezTo>
                    <a:pt x="2445" y="1"/>
                    <a:pt x="1486" y="228"/>
                    <a:pt x="761" y="702"/>
                  </a:cubicBezTo>
                  <a:cubicBezTo>
                    <a:pt x="398" y="927"/>
                    <a:pt x="1" y="1186"/>
                    <a:pt x="243" y="1687"/>
                  </a:cubicBezTo>
                  <a:cubicBezTo>
                    <a:pt x="390" y="1972"/>
                    <a:pt x="609" y="2083"/>
                    <a:pt x="855" y="2083"/>
                  </a:cubicBezTo>
                  <a:cubicBezTo>
                    <a:pt x="1012" y="2083"/>
                    <a:pt x="1180" y="2038"/>
                    <a:pt x="1349" y="1964"/>
                  </a:cubicBezTo>
                  <a:cubicBezTo>
                    <a:pt x="1677" y="1828"/>
                    <a:pt x="1990" y="1776"/>
                    <a:pt x="2298" y="1776"/>
                  </a:cubicBezTo>
                  <a:cubicBezTo>
                    <a:pt x="2932" y="1776"/>
                    <a:pt x="3543" y="1997"/>
                    <a:pt x="4217" y="2171"/>
                  </a:cubicBezTo>
                  <a:cubicBezTo>
                    <a:pt x="5708" y="2540"/>
                    <a:pt x="6405" y="4523"/>
                    <a:pt x="7868" y="4523"/>
                  </a:cubicBezTo>
                  <a:cubicBezTo>
                    <a:pt x="8118" y="4523"/>
                    <a:pt x="8391" y="4465"/>
                    <a:pt x="8693" y="4332"/>
                  </a:cubicBezTo>
                  <a:cubicBezTo>
                    <a:pt x="8824" y="4337"/>
                    <a:pt x="8947" y="4340"/>
                    <a:pt x="9062" y="4340"/>
                  </a:cubicBezTo>
                  <a:cubicBezTo>
                    <a:pt x="10032" y="4340"/>
                    <a:pt x="10475" y="4144"/>
                    <a:pt x="10491" y="3727"/>
                  </a:cubicBezTo>
                  <a:cubicBezTo>
                    <a:pt x="10542" y="2897"/>
                    <a:pt x="9817" y="2724"/>
                    <a:pt x="9264" y="2517"/>
                  </a:cubicBezTo>
                  <a:cubicBezTo>
                    <a:pt x="8711" y="2292"/>
                    <a:pt x="8209" y="1964"/>
                    <a:pt x="7777" y="1567"/>
                  </a:cubicBezTo>
                  <a:cubicBezTo>
                    <a:pt x="6685" y="547"/>
                    <a:pt x="5011" y="1"/>
                    <a:pt x="3451" y="1"/>
                  </a:cubicBezTo>
                  <a:close/>
                </a:path>
              </a:pathLst>
            </a:custGeom>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43" name="Google Shape;1483;p55"/>
            <p:cNvSpPr/>
            <p:nvPr/>
          </p:nvSpPr>
          <p:spPr>
            <a:xfrm>
              <a:off x="1880725" y="1020350"/>
              <a:ext cx="162025" cy="112025"/>
            </a:xfrm>
            <a:custGeom>
              <a:avLst/>
              <a:ahLst/>
              <a:rect l="l" t="t" r="r" b="b"/>
              <a:pathLst>
                <a:path w="6481" h="4481" extrusionOk="0">
                  <a:moveTo>
                    <a:pt x="4294" y="0"/>
                  </a:moveTo>
                  <a:cubicBezTo>
                    <a:pt x="4062" y="0"/>
                    <a:pt x="3818" y="44"/>
                    <a:pt x="3560" y="144"/>
                  </a:cubicBezTo>
                  <a:cubicBezTo>
                    <a:pt x="3094" y="317"/>
                    <a:pt x="2593" y="541"/>
                    <a:pt x="2886" y="1198"/>
                  </a:cubicBezTo>
                  <a:cubicBezTo>
                    <a:pt x="3042" y="1509"/>
                    <a:pt x="3232" y="1820"/>
                    <a:pt x="3457" y="2114"/>
                  </a:cubicBezTo>
                  <a:cubicBezTo>
                    <a:pt x="3147" y="2260"/>
                    <a:pt x="2851" y="2348"/>
                    <a:pt x="2545" y="2348"/>
                  </a:cubicBezTo>
                  <a:cubicBezTo>
                    <a:pt x="2270" y="2348"/>
                    <a:pt x="1987" y="2277"/>
                    <a:pt x="1677" y="2114"/>
                  </a:cubicBezTo>
                  <a:cubicBezTo>
                    <a:pt x="1531" y="2037"/>
                    <a:pt x="1393" y="2002"/>
                    <a:pt x="1262" y="2002"/>
                  </a:cubicBezTo>
                  <a:cubicBezTo>
                    <a:pt x="867" y="2002"/>
                    <a:pt x="545" y="2320"/>
                    <a:pt x="311" y="2736"/>
                  </a:cubicBezTo>
                  <a:cubicBezTo>
                    <a:pt x="0" y="3289"/>
                    <a:pt x="467" y="3479"/>
                    <a:pt x="813" y="3807"/>
                  </a:cubicBezTo>
                  <a:cubicBezTo>
                    <a:pt x="1327" y="4309"/>
                    <a:pt x="1837" y="4480"/>
                    <a:pt x="2344" y="4480"/>
                  </a:cubicBezTo>
                  <a:cubicBezTo>
                    <a:pt x="3164" y="4480"/>
                    <a:pt x="3976" y="4032"/>
                    <a:pt x="4787" y="3807"/>
                  </a:cubicBezTo>
                  <a:lnTo>
                    <a:pt x="5081" y="3514"/>
                  </a:lnTo>
                  <a:cubicBezTo>
                    <a:pt x="5237" y="2788"/>
                    <a:pt x="5098" y="1924"/>
                    <a:pt x="6204" y="1734"/>
                  </a:cubicBezTo>
                  <a:cubicBezTo>
                    <a:pt x="6464" y="1699"/>
                    <a:pt x="6481" y="1129"/>
                    <a:pt x="6222" y="921"/>
                  </a:cubicBezTo>
                  <a:cubicBezTo>
                    <a:pt x="5644" y="436"/>
                    <a:pt x="5027" y="0"/>
                    <a:pt x="4294" y="0"/>
                  </a:cubicBezTo>
                  <a:close/>
                </a:path>
              </a:pathLst>
            </a:custGeom>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44" name="Google Shape;1484;p55"/>
            <p:cNvSpPr/>
            <p:nvPr/>
          </p:nvSpPr>
          <p:spPr>
            <a:xfrm>
              <a:off x="1688900" y="2603450"/>
              <a:ext cx="165050" cy="73950"/>
            </a:xfrm>
            <a:custGeom>
              <a:avLst/>
              <a:ahLst/>
              <a:rect l="l" t="t" r="r" b="b"/>
              <a:pathLst>
                <a:path w="6602" h="2958" extrusionOk="0">
                  <a:moveTo>
                    <a:pt x="2842" y="0"/>
                  </a:moveTo>
                  <a:cubicBezTo>
                    <a:pt x="2588" y="0"/>
                    <a:pt x="2332" y="28"/>
                    <a:pt x="2074" y="87"/>
                  </a:cubicBezTo>
                  <a:cubicBezTo>
                    <a:pt x="1452" y="225"/>
                    <a:pt x="1055" y="1331"/>
                    <a:pt x="225" y="1694"/>
                  </a:cubicBezTo>
                  <a:cubicBezTo>
                    <a:pt x="0" y="1798"/>
                    <a:pt x="277" y="2247"/>
                    <a:pt x="536" y="2454"/>
                  </a:cubicBezTo>
                  <a:cubicBezTo>
                    <a:pt x="957" y="2789"/>
                    <a:pt x="2162" y="2958"/>
                    <a:pt x="3373" y="2958"/>
                  </a:cubicBezTo>
                  <a:cubicBezTo>
                    <a:pt x="4599" y="2958"/>
                    <a:pt x="5830" y="2785"/>
                    <a:pt x="6256" y="2437"/>
                  </a:cubicBezTo>
                  <a:cubicBezTo>
                    <a:pt x="6395" y="2282"/>
                    <a:pt x="6515" y="2109"/>
                    <a:pt x="6602" y="1919"/>
                  </a:cubicBezTo>
                  <a:cubicBezTo>
                    <a:pt x="6481" y="1711"/>
                    <a:pt x="6429" y="1469"/>
                    <a:pt x="6291" y="1366"/>
                  </a:cubicBezTo>
                  <a:cubicBezTo>
                    <a:pt x="5231" y="636"/>
                    <a:pt x="4065" y="0"/>
                    <a:pt x="2842" y="0"/>
                  </a:cubicBezTo>
                  <a:close/>
                </a:path>
              </a:pathLst>
            </a:custGeom>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45" name="Google Shape;1485;p55"/>
            <p:cNvSpPr/>
            <p:nvPr/>
          </p:nvSpPr>
          <p:spPr>
            <a:xfrm>
              <a:off x="1922200" y="1344925"/>
              <a:ext cx="129625" cy="64525"/>
            </a:xfrm>
            <a:custGeom>
              <a:avLst/>
              <a:ahLst/>
              <a:rect l="l" t="t" r="r" b="b"/>
              <a:pathLst>
                <a:path w="5185" h="2581" extrusionOk="0">
                  <a:moveTo>
                    <a:pt x="1901" y="1"/>
                  </a:moveTo>
                  <a:lnTo>
                    <a:pt x="1227" y="467"/>
                  </a:lnTo>
                  <a:cubicBezTo>
                    <a:pt x="934" y="1020"/>
                    <a:pt x="0" y="1383"/>
                    <a:pt x="415" y="2144"/>
                  </a:cubicBezTo>
                  <a:cubicBezTo>
                    <a:pt x="602" y="2475"/>
                    <a:pt x="838" y="2581"/>
                    <a:pt x="1096" y="2581"/>
                  </a:cubicBezTo>
                  <a:cubicBezTo>
                    <a:pt x="1482" y="2581"/>
                    <a:pt x="1915" y="2344"/>
                    <a:pt x="2299" y="2282"/>
                  </a:cubicBezTo>
                  <a:cubicBezTo>
                    <a:pt x="2552" y="2236"/>
                    <a:pt x="2806" y="2213"/>
                    <a:pt x="3064" y="2213"/>
                  </a:cubicBezTo>
                  <a:cubicBezTo>
                    <a:pt x="3194" y="2213"/>
                    <a:pt x="3324" y="2219"/>
                    <a:pt x="3457" y="2230"/>
                  </a:cubicBezTo>
                  <a:cubicBezTo>
                    <a:pt x="3730" y="2245"/>
                    <a:pt x="4039" y="2324"/>
                    <a:pt x="4314" y="2324"/>
                  </a:cubicBezTo>
                  <a:cubicBezTo>
                    <a:pt x="4665" y="2324"/>
                    <a:pt x="4959" y="2195"/>
                    <a:pt x="5047" y="1643"/>
                  </a:cubicBezTo>
                  <a:cubicBezTo>
                    <a:pt x="5185" y="744"/>
                    <a:pt x="4563" y="277"/>
                    <a:pt x="3768" y="122"/>
                  </a:cubicBezTo>
                  <a:cubicBezTo>
                    <a:pt x="3146" y="35"/>
                    <a:pt x="2523" y="1"/>
                    <a:pt x="1901" y="1"/>
                  </a:cubicBezTo>
                  <a:close/>
                </a:path>
              </a:pathLst>
            </a:custGeom>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46" name="Google Shape;1486;p55"/>
            <p:cNvSpPr/>
            <p:nvPr/>
          </p:nvSpPr>
          <p:spPr>
            <a:xfrm>
              <a:off x="1787825" y="1030550"/>
              <a:ext cx="94250" cy="44825"/>
            </a:xfrm>
            <a:custGeom>
              <a:avLst/>
              <a:ahLst/>
              <a:rect l="l" t="t" r="r" b="b"/>
              <a:pathLst>
                <a:path w="3770" h="1793" extrusionOk="0">
                  <a:moveTo>
                    <a:pt x="2929" y="0"/>
                  </a:moveTo>
                  <a:cubicBezTo>
                    <a:pt x="2800" y="0"/>
                    <a:pt x="2676" y="17"/>
                    <a:pt x="2576" y="47"/>
                  </a:cubicBezTo>
                  <a:cubicBezTo>
                    <a:pt x="2412" y="93"/>
                    <a:pt x="2229" y="105"/>
                    <a:pt x="2039" y="105"/>
                  </a:cubicBezTo>
                  <a:cubicBezTo>
                    <a:pt x="1817" y="105"/>
                    <a:pt x="1584" y="88"/>
                    <a:pt x="1360" y="88"/>
                  </a:cubicBezTo>
                  <a:cubicBezTo>
                    <a:pt x="763" y="88"/>
                    <a:pt x="227" y="208"/>
                    <a:pt x="105" y="1084"/>
                  </a:cubicBezTo>
                  <a:cubicBezTo>
                    <a:pt x="1" y="1792"/>
                    <a:pt x="865" y="1688"/>
                    <a:pt x="1504" y="1740"/>
                  </a:cubicBezTo>
                  <a:cubicBezTo>
                    <a:pt x="2265" y="1568"/>
                    <a:pt x="3405" y="1792"/>
                    <a:pt x="3665" y="652"/>
                  </a:cubicBezTo>
                  <a:cubicBezTo>
                    <a:pt x="3769" y="167"/>
                    <a:pt x="3329" y="0"/>
                    <a:pt x="2929" y="0"/>
                  </a:cubicBezTo>
                  <a:close/>
                </a:path>
              </a:pathLst>
            </a:custGeom>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47" name="Google Shape;1487;p55"/>
            <p:cNvSpPr/>
            <p:nvPr/>
          </p:nvSpPr>
          <p:spPr>
            <a:xfrm>
              <a:off x="1870350" y="2639275"/>
              <a:ext cx="59225" cy="44325"/>
            </a:xfrm>
            <a:custGeom>
              <a:avLst/>
              <a:ahLst/>
              <a:rect l="l" t="t" r="r" b="b"/>
              <a:pathLst>
                <a:path w="2369" h="1773" extrusionOk="0">
                  <a:moveTo>
                    <a:pt x="922" y="1"/>
                  </a:moveTo>
                  <a:cubicBezTo>
                    <a:pt x="435" y="1"/>
                    <a:pt x="1" y="156"/>
                    <a:pt x="1" y="762"/>
                  </a:cubicBezTo>
                  <a:cubicBezTo>
                    <a:pt x="1" y="1414"/>
                    <a:pt x="337" y="1773"/>
                    <a:pt x="982" y="1773"/>
                  </a:cubicBezTo>
                  <a:cubicBezTo>
                    <a:pt x="1038" y="1773"/>
                    <a:pt x="1097" y="1770"/>
                    <a:pt x="1158" y="1765"/>
                  </a:cubicBezTo>
                  <a:cubicBezTo>
                    <a:pt x="1711" y="1730"/>
                    <a:pt x="2368" y="1678"/>
                    <a:pt x="2299" y="901"/>
                  </a:cubicBezTo>
                  <a:cubicBezTo>
                    <a:pt x="2264" y="175"/>
                    <a:pt x="1642" y="2"/>
                    <a:pt x="1003" y="2"/>
                  </a:cubicBezTo>
                  <a:cubicBezTo>
                    <a:pt x="976" y="1"/>
                    <a:pt x="949" y="1"/>
                    <a:pt x="922" y="1"/>
                  </a:cubicBezTo>
                  <a:close/>
                </a:path>
              </a:pathLst>
            </a:custGeom>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48" name="Google Shape;1488;p55"/>
            <p:cNvSpPr/>
            <p:nvPr/>
          </p:nvSpPr>
          <p:spPr>
            <a:xfrm>
              <a:off x="2264800" y="4630125"/>
              <a:ext cx="62675" cy="39225"/>
            </a:xfrm>
            <a:custGeom>
              <a:avLst/>
              <a:ahLst/>
              <a:rect l="l" t="t" r="r" b="b"/>
              <a:pathLst>
                <a:path w="2507" h="1569" extrusionOk="0">
                  <a:moveTo>
                    <a:pt x="1176" y="52"/>
                  </a:moveTo>
                  <a:cubicBezTo>
                    <a:pt x="675" y="87"/>
                    <a:pt x="1" y="1"/>
                    <a:pt x="1" y="813"/>
                  </a:cubicBezTo>
                  <a:cubicBezTo>
                    <a:pt x="1" y="1241"/>
                    <a:pt x="341" y="1568"/>
                    <a:pt x="742" y="1568"/>
                  </a:cubicBezTo>
                  <a:cubicBezTo>
                    <a:pt x="811" y="1568"/>
                    <a:pt x="881" y="1559"/>
                    <a:pt x="951" y="1539"/>
                  </a:cubicBezTo>
                  <a:cubicBezTo>
                    <a:pt x="1077" y="1515"/>
                    <a:pt x="1221" y="1513"/>
                    <a:pt x="1369" y="1513"/>
                  </a:cubicBezTo>
                  <a:cubicBezTo>
                    <a:pt x="1403" y="1513"/>
                    <a:pt x="1437" y="1513"/>
                    <a:pt x="1471" y="1513"/>
                  </a:cubicBezTo>
                  <a:cubicBezTo>
                    <a:pt x="1947" y="1513"/>
                    <a:pt x="2434" y="1491"/>
                    <a:pt x="2472" y="830"/>
                  </a:cubicBezTo>
                  <a:cubicBezTo>
                    <a:pt x="2506" y="52"/>
                    <a:pt x="1781" y="87"/>
                    <a:pt x="1176" y="52"/>
                  </a:cubicBezTo>
                  <a:close/>
                </a:path>
              </a:pathLst>
            </a:custGeom>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49" name="Google Shape;1489;p55"/>
            <p:cNvSpPr/>
            <p:nvPr/>
          </p:nvSpPr>
          <p:spPr>
            <a:xfrm>
              <a:off x="1604225" y="2645350"/>
              <a:ext cx="56175" cy="38275"/>
            </a:xfrm>
            <a:custGeom>
              <a:avLst/>
              <a:ahLst/>
              <a:rect l="l" t="t" r="r" b="b"/>
              <a:pathLst>
                <a:path w="2247" h="1531" extrusionOk="0">
                  <a:moveTo>
                    <a:pt x="1003" y="1"/>
                  </a:moveTo>
                  <a:cubicBezTo>
                    <a:pt x="536" y="35"/>
                    <a:pt x="0" y="1"/>
                    <a:pt x="17" y="554"/>
                  </a:cubicBezTo>
                  <a:cubicBezTo>
                    <a:pt x="17" y="1297"/>
                    <a:pt x="640" y="1452"/>
                    <a:pt x="1262" y="1522"/>
                  </a:cubicBezTo>
                  <a:cubicBezTo>
                    <a:pt x="1319" y="1528"/>
                    <a:pt x="1377" y="1531"/>
                    <a:pt x="1434" y="1531"/>
                  </a:cubicBezTo>
                  <a:cubicBezTo>
                    <a:pt x="1857" y="1531"/>
                    <a:pt x="2247" y="1352"/>
                    <a:pt x="2247" y="865"/>
                  </a:cubicBezTo>
                  <a:cubicBezTo>
                    <a:pt x="2247" y="18"/>
                    <a:pt x="1504" y="139"/>
                    <a:pt x="1003" y="1"/>
                  </a:cubicBezTo>
                  <a:close/>
                </a:path>
              </a:pathLst>
            </a:custGeom>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50" name="Google Shape;1490;p55"/>
            <p:cNvSpPr/>
            <p:nvPr/>
          </p:nvSpPr>
          <p:spPr>
            <a:xfrm>
              <a:off x="7045475" y="3384250"/>
              <a:ext cx="47375" cy="53550"/>
            </a:xfrm>
            <a:custGeom>
              <a:avLst/>
              <a:ahLst/>
              <a:rect l="l" t="t" r="r" b="b"/>
              <a:pathLst>
                <a:path w="1895" h="2142" extrusionOk="0">
                  <a:moveTo>
                    <a:pt x="416" y="1"/>
                  </a:moveTo>
                  <a:cubicBezTo>
                    <a:pt x="93" y="1"/>
                    <a:pt x="0" y="338"/>
                    <a:pt x="63" y="618"/>
                  </a:cubicBezTo>
                  <a:cubicBezTo>
                    <a:pt x="201" y="1292"/>
                    <a:pt x="339" y="2035"/>
                    <a:pt x="1203" y="2139"/>
                  </a:cubicBezTo>
                  <a:cubicBezTo>
                    <a:pt x="1224" y="2141"/>
                    <a:pt x="1245" y="2142"/>
                    <a:pt x="1265" y="2142"/>
                  </a:cubicBezTo>
                  <a:cubicBezTo>
                    <a:pt x="1645" y="2142"/>
                    <a:pt x="1895" y="1835"/>
                    <a:pt x="1895" y="1327"/>
                  </a:cubicBezTo>
                  <a:cubicBezTo>
                    <a:pt x="1670" y="705"/>
                    <a:pt x="1273" y="169"/>
                    <a:pt x="529" y="13"/>
                  </a:cubicBezTo>
                  <a:cubicBezTo>
                    <a:pt x="489" y="5"/>
                    <a:pt x="451" y="1"/>
                    <a:pt x="416" y="1"/>
                  </a:cubicBezTo>
                  <a:close/>
                </a:path>
              </a:pathLst>
            </a:custGeom>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51" name="Google Shape;1491;p55"/>
            <p:cNvSpPr/>
            <p:nvPr/>
          </p:nvSpPr>
          <p:spPr>
            <a:xfrm>
              <a:off x="4291500" y="1250400"/>
              <a:ext cx="54900" cy="37900"/>
            </a:xfrm>
            <a:custGeom>
              <a:avLst/>
              <a:ahLst/>
              <a:rect l="l" t="t" r="r" b="b"/>
              <a:pathLst>
                <a:path w="2196" h="1516" extrusionOk="0">
                  <a:moveTo>
                    <a:pt x="1013" y="0"/>
                  </a:moveTo>
                  <a:cubicBezTo>
                    <a:pt x="676" y="0"/>
                    <a:pt x="369" y="181"/>
                    <a:pt x="190" y="464"/>
                  </a:cubicBezTo>
                  <a:cubicBezTo>
                    <a:pt x="0" y="706"/>
                    <a:pt x="35" y="1034"/>
                    <a:pt x="259" y="1224"/>
                  </a:cubicBezTo>
                  <a:cubicBezTo>
                    <a:pt x="466" y="1444"/>
                    <a:pt x="678" y="1515"/>
                    <a:pt x="892" y="1515"/>
                  </a:cubicBezTo>
                  <a:cubicBezTo>
                    <a:pt x="1233" y="1515"/>
                    <a:pt x="1579" y="1336"/>
                    <a:pt x="1919" y="1293"/>
                  </a:cubicBezTo>
                  <a:cubicBezTo>
                    <a:pt x="2195" y="567"/>
                    <a:pt x="1901" y="153"/>
                    <a:pt x="1175" y="14"/>
                  </a:cubicBezTo>
                  <a:cubicBezTo>
                    <a:pt x="1121" y="5"/>
                    <a:pt x="1066" y="0"/>
                    <a:pt x="1013" y="0"/>
                  </a:cubicBezTo>
                  <a:close/>
                </a:path>
              </a:pathLst>
            </a:custGeom>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52" name="Google Shape;1492;p55"/>
            <p:cNvSpPr/>
            <p:nvPr/>
          </p:nvSpPr>
          <p:spPr>
            <a:xfrm>
              <a:off x="6323375" y="3314875"/>
              <a:ext cx="50125" cy="37325"/>
            </a:xfrm>
            <a:custGeom>
              <a:avLst/>
              <a:ahLst/>
              <a:rect l="l" t="t" r="r" b="b"/>
              <a:pathLst>
                <a:path w="2005" h="1493" extrusionOk="0">
                  <a:moveTo>
                    <a:pt x="754" y="1"/>
                  </a:moveTo>
                  <a:cubicBezTo>
                    <a:pt x="409" y="1"/>
                    <a:pt x="93" y="129"/>
                    <a:pt x="52" y="542"/>
                  </a:cubicBezTo>
                  <a:cubicBezTo>
                    <a:pt x="0" y="1198"/>
                    <a:pt x="536" y="1371"/>
                    <a:pt x="1106" y="1492"/>
                  </a:cubicBezTo>
                  <a:cubicBezTo>
                    <a:pt x="1504" y="1475"/>
                    <a:pt x="1988" y="1440"/>
                    <a:pt x="1988" y="905"/>
                  </a:cubicBezTo>
                  <a:cubicBezTo>
                    <a:pt x="2005" y="317"/>
                    <a:pt x="1504" y="110"/>
                    <a:pt x="1020" y="23"/>
                  </a:cubicBezTo>
                  <a:cubicBezTo>
                    <a:pt x="932" y="9"/>
                    <a:pt x="842" y="1"/>
                    <a:pt x="754" y="1"/>
                  </a:cubicBezTo>
                  <a:close/>
                </a:path>
              </a:pathLst>
            </a:custGeom>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53" name="Google Shape;1493;p55"/>
            <p:cNvSpPr/>
            <p:nvPr/>
          </p:nvSpPr>
          <p:spPr>
            <a:xfrm>
              <a:off x="6680225" y="1890750"/>
              <a:ext cx="46075" cy="42200"/>
            </a:xfrm>
            <a:custGeom>
              <a:avLst/>
              <a:ahLst/>
              <a:rect l="l" t="t" r="r" b="b"/>
              <a:pathLst>
                <a:path w="1843" h="1688" extrusionOk="0">
                  <a:moveTo>
                    <a:pt x="1376" y="1"/>
                  </a:moveTo>
                  <a:cubicBezTo>
                    <a:pt x="1345" y="1"/>
                    <a:pt x="1312" y="4"/>
                    <a:pt x="1280" y="11"/>
                  </a:cubicBezTo>
                  <a:cubicBezTo>
                    <a:pt x="675" y="29"/>
                    <a:pt x="156" y="478"/>
                    <a:pt x="70" y="1083"/>
                  </a:cubicBezTo>
                  <a:cubicBezTo>
                    <a:pt x="1" y="1446"/>
                    <a:pt x="208" y="1670"/>
                    <a:pt x="675" y="1688"/>
                  </a:cubicBezTo>
                  <a:cubicBezTo>
                    <a:pt x="1193" y="1480"/>
                    <a:pt x="1643" y="1135"/>
                    <a:pt x="1781" y="513"/>
                  </a:cubicBezTo>
                  <a:cubicBezTo>
                    <a:pt x="1843" y="250"/>
                    <a:pt x="1642" y="1"/>
                    <a:pt x="1376" y="1"/>
                  </a:cubicBezTo>
                  <a:close/>
                </a:path>
              </a:pathLst>
            </a:custGeom>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54" name="Google Shape;1494;p55"/>
            <p:cNvSpPr/>
            <p:nvPr/>
          </p:nvSpPr>
          <p:spPr>
            <a:xfrm>
              <a:off x="3550975" y="1955400"/>
              <a:ext cx="53600" cy="126175"/>
            </a:xfrm>
            <a:custGeom>
              <a:avLst/>
              <a:ahLst/>
              <a:rect l="l" t="t" r="r" b="b"/>
              <a:pathLst>
                <a:path w="2144" h="5047" extrusionOk="0">
                  <a:moveTo>
                    <a:pt x="1297" y="0"/>
                  </a:moveTo>
                  <a:cubicBezTo>
                    <a:pt x="778" y="0"/>
                    <a:pt x="260" y="363"/>
                    <a:pt x="364" y="795"/>
                  </a:cubicBezTo>
                  <a:cubicBezTo>
                    <a:pt x="640" y="1850"/>
                    <a:pt x="122" y="2731"/>
                    <a:pt x="1" y="3491"/>
                  </a:cubicBezTo>
                  <a:cubicBezTo>
                    <a:pt x="70" y="4338"/>
                    <a:pt x="1" y="5047"/>
                    <a:pt x="951" y="5047"/>
                  </a:cubicBezTo>
                  <a:cubicBezTo>
                    <a:pt x="1781" y="5047"/>
                    <a:pt x="1971" y="4476"/>
                    <a:pt x="2040" y="3785"/>
                  </a:cubicBezTo>
                  <a:cubicBezTo>
                    <a:pt x="2144" y="2748"/>
                    <a:pt x="1642" y="1746"/>
                    <a:pt x="1936" y="692"/>
                  </a:cubicBezTo>
                  <a:cubicBezTo>
                    <a:pt x="2023" y="381"/>
                    <a:pt x="1712" y="0"/>
                    <a:pt x="1297" y="0"/>
                  </a:cubicBezTo>
                  <a:close/>
                </a:path>
              </a:pathLst>
            </a:custGeom>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55" name="Google Shape;1495;p55"/>
            <p:cNvSpPr/>
            <p:nvPr/>
          </p:nvSpPr>
          <p:spPr>
            <a:xfrm>
              <a:off x="3910000" y="2161475"/>
              <a:ext cx="93775" cy="45400"/>
            </a:xfrm>
            <a:custGeom>
              <a:avLst/>
              <a:ahLst/>
              <a:rect l="l" t="t" r="r" b="b"/>
              <a:pathLst>
                <a:path w="3751" h="1816" extrusionOk="0">
                  <a:moveTo>
                    <a:pt x="1383" y="1"/>
                  </a:moveTo>
                  <a:cubicBezTo>
                    <a:pt x="778" y="87"/>
                    <a:pt x="1" y="18"/>
                    <a:pt x="122" y="640"/>
                  </a:cubicBezTo>
                  <a:cubicBezTo>
                    <a:pt x="329" y="1625"/>
                    <a:pt x="1297" y="1815"/>
                    <a:pt x="2195" y="1815"/>
                  </a:cubicBezTo>
                  <a:cubicBezTo>
                    <a:pt x="2835" y="1815"/>
                    <a:pt x="3751" y="1712"/>
                    <a:pt x="3613" y="951"/>
                  </a:cubicBezTo>
                  <a:cubicBezTo>
                    <a:pt x="3466" y="240"/>
                    <a:pt x="2970" y="188"/>
                    <a:pt x="2455" y="188"/>
                  </a:cubicBezTo>
                  <a:cubicBezTo>
                    <a:pt x="2366" y="188"/>
                    <a:pt x="2276" y="189"/>
                    <a:pt x="2187" y="189"/>
                  </a:cubicBezTo>
                  <a:cubicBezTo>
                    <a:pt x="1880" y="189"/>
                    <a:pt x="1588" y="170"/>
                    <a:pt x="1383" y="1"/>
                  </a:cubicBezTo>
                  <a:close/>
                </a:path>
              </a:pathLst>
            </a:custGeom>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56" name="Google Shape;1496;p55"/>
            <p:cNvSpPr/>
            <p:nvPr/>
          </p:nvSpPr>
          <p:spPr>
            <a:xfrm>
              <a:off x="4125600" y="2173875"/>
              <a:ext cx="50575" cy="37600"/>
            </a:xfrm>
            <a:custGeom>
              <a:avLst/>
              <a:ahLst/>
              <a:rect l="l" t="t" r="r" b="b"/>
              <a:pathLst>
                <a:path w="2023" h="1504" extrusionOk="0">
                  <a:moveTo>
                    <a:pt x="1294" y="1"/>
                  </a:moveTo>
                  <a:cubicBezTo>
                    <a:pt x="1249" y="1"/>
                    <a:pt x="1204" y="3"/>
                    <a:pt x="1158" y="6"/>
                  </a:cubicBezTo>
                  <a:cubicBezTo>
                    <a:pt x="691" y="144"/>
                    <a:pt x="0" y="109"/>
                    <a:pt x="17" y="904"/>
                  </a:cubicBezTo>
                  <a:cubicBezTo>
                    <a:pt x="17" y="1352"/>
                    <a:pt x="364" y="1503"/>
                    <a:pt x="748" y="1503"/>
                  </a:cubicBezTo>
                  <a:cubicBezTo>
                    <a:pt x="809" y="1503"/>
                    <a:pt x="872" y="1499"/>
                    <a:pt x="933" y="1492"/>
                  </a:cubicBezTo>
                  <a:cubicBezTo>
                    <a:pt x="1486" y="1440"/>
                    <a:pt x="2022" y="1233"/>
                    <a:pt x="2022" y="593"/>
                  </a:cubicBezTo>
                  <a:cubicBezTo>
                    <a:pt x="2022" y="156"/>
                    <a:pt x="1711" y="1"/>
                    <a:pt x="1294" y="1"/>
                  </a:cubicBezTo>
                  <a:close/>
                </a:path>
              </a:pathLst>
            </a:custGeom>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57" name="Google Shape;1497;p55"/>
            <p:cNvSpPr/>
            <p:nvPr/>
          </p:nvSpPr>
          <p:spPr>
            <a:xfrm>
              <a:off x="3415775" y="2038325"/>
              <a:ext cx="44925" cy="38175"/>
            </a:xfrm>
            <a:custGeom>
              <a:avLst/>
              <a:ahLst/>
              <a:rect l="l" t="t" r="r" b="b"/>
              <a:pathLst>
                <a:path w="1797" h="1527" extrusionOk="0">
                  <a:moveTo>
                    <a:pt x="812" y="0"/>
                  </a:moveTo>
                  <a:cubicBezTo>
                    <a:pt x="383" y="0"/>
                    <a:pt x="1" y="211"/>
                    <a:pt x="34" y="710"/>
                  </a:cubicBezTo>
                  <a:cubicBezTo>
                    <a:pt x="34" y="1164"/>
                    <a:pt x="400" y="1527"/>
                    <a:pt x="845" y="1527"/>
                  </a:cubicBezTo>
                  <a:cubicBezTo>
                    <a:pt x="874" y="1527"/>
                    <a:pt x="903" y="1525"/>
                    <a:pt x="933" y="1522"/>
                  </a:cubicBezTo>
                  <a:cubicBezTo>
                    <a:pt x="1382" y="1522"/>
                    <a:pt x="1745" y="1315"/>
                    <a:pt x="1797" y="796"/>
                  </a:cubicBezTo>
                  <a:cubicBezTo>
                    <a:pt x="1745" y="226"/>
                    <a:pt x="1330" y="19"/>
                    <a:pt x="864" y="1"/>
                  </a:cubicBezTo>
                  <a:cubicBezTo>
                    <a:pt x="847" y="1"/>
                    <a:pt x="829" y="0"/>
                    <a:pt x="812" y="0"/>
                  </a:cubicBezTo>
                  <a:close/>
                </a:path>
              </a:pathLst>
            </a:custGeom>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8758" name="Google Shape;1498;p55"/>
          <p:cNvSpPr txBox="1">
            <a:spLocks noGrp="1"/>
          </p:cNvSpPr>
          <p:nvPr>
            <p:ph type="title"/>
          </p:nvPr>
        </p:nvSpPr>
        <p:spPr>
          <a:xfrm>
            <a:off x="720000" y="540000"/>
            <a:ext cx="7704000" cy="634500"/>
          </a:xfrm>
          <a:prstGeom prst="rect"/>
        </p:spPr>
        <p:txBody>
          <a:bodyPr anchor="t" anchorCtr="0" bIns="91425" lIns="91425" rIns="91425" spcFirstLastPara="1" tIns="91425" wrap="square">
            <a:noAutofit/>
          </a:bodyPr>
          <a:p>
            <a:pPr algn="ctr" indent="0" lvl="0" marL="0" rtl="0">
              <a:spcBef>
                <a:spcPts val="0"/>
              </a:spcBef>
              <a:spcAft>
                <a:spcPts val="0"/>
              </a:spcAft>
              <a:buNone/>
            </a:pPr>
            <a:r>
              <a:rPr lang="en"/>
              <a:t>INTERNET AROUND THE </a:t>
            </a:r>
            <a:r>
              <a:rPr lang="en">
                <a:solidFill>
                  <a:schemeClr val="accent4"/>
                </a:solidFill>
              </a:rPr>
              <a:t>WORLD</a:t>
            </a:r>
            <a:endParaRPr>
              <a:solidFill>
                <a:schemeClr val="accent4"/>
              </a:solidFill>
            </a:endParaRPr>
          </a:p>
        </p:txBody>
      </p:sp>
      <p:sp>
        <p:nvSpPr>
          <p:cNvPr id="1048759" name="Google Shape;1499;p55"/>
          <p:cNvSpPr txBox="1"/>
          <p:nvPr/>
        </p:nvSpPr>
        <p:spPr>
          <a:xfrm>
            <a:off x="6068676" y="1788464"/>
            <a:ext cx="2442600" cy="527700"/>
          </a:xfrm>
          <a:prstGeom prst="rect"/>
          <a:noFill/>
          <a:ln>
            <a:noFill/>
          </a:ln>
        </p:spPr>
        <p:txBody>
          <a:bodyPr anchor="b" anchorCtr="0" bIns="91425" lIns="91425" rIns="91425" spcFirstLastPara="1" tIns="91425" wrap="square">
            <a:noAutofit/>
          </a:bodyPr>
          <a:p>
            <a:pPr algn="l" indent="0" lvl="0" marL="0" rtl="0">
              <a:spcBef>
                <a:spcPts val="0"/>
              </a:spcBef>
              <a:spcAft>
                <a:spcPts val="0"/>
              </a:spcAft>
              <a:buNone/>
            </a:pPr>
            <a:r>
              <a:rPr b="1" sz="2000" lang="en">
                <a:solidFill>
                  <a:srgbClr val="F3F3F3"/>
                </a:solidFill>
                <a:latin typeface="Oxanium"/>
                <a:ea typeface="Oxanium"/>
                <a:cs typeface="Oxanium"/>
                <a:sym typeface="Oxanium"/>
              </a:rPr>
              <a:t>THE SUN</a:t>
            </a:r>
            <a:endParaRPr b="1" sz="2000">
              <a:solidFill>
                <a:schemeClr val="accent4"/>
              </a:solidFill>
              <a:latin typeface="Oxanium"/>
              <a:ea typeface="Oxanium"/>
              <a:cs typeface="Oxanium"/>
              <a:sym typeface="Oxanium"/>
            </a:endParaRPr>
          </a:p>
        </p:txBody>
      </p:sp>
      <p:sp>
        <p:nvSpPr>
          <p:cNvPr id="1048760" name="Google Shape;1500;p55"/>
          <p:cNvSpPr txBox="1"/>
          <p:nvPr/>
        </p:nvSpPr>
        <p:spPr>
          <a:xfrm>
            <a:off x="6068681" y="2146389"/>
            <a:ext cx="2442600" cy="634500"/>
          </a:xfrm>
          <a:prstGeom prst="rect"/>
          <a:noFill/>
          <a:ln>
            <a:noFill/>
          </a:ln>
        </p:spPr>
        <p:txBody>
          <a:bodyPr anchor="t" anchorCtr="0" bIns="91425" lIns="91425" rIns="91425" spcFirstLastPara="1" tIns="91425" wrap="square">
            <a:noAutofit/>
          </a:bodyPr>
          <a:p>
            <a:pPr algn="l" indent="0" lvl="0" marL="0" rtl="0">
              <a:spcBef>
                <a:spcPts val="0"/>
              </a:spcBef>
              <a:spcAft>
                <a:spcPts val="0"/>
              </a:spcAft>
              <a:buNone/>
            </a:pPr>
            <a:r>
              <a:rPr lang="en">
                <a:solidFill>
                  <a:schemeClr val="lt1"/>
                </a:solidFill>
                <a:latin typeface="Overpass"/>
                <a:ea typeface="Overpass"/>
                <a:cs typeface="Overpass"/>
                <a:sym typeface="Overpass"/>
              </a:rPr>
              <a:t>The </a:t>
            </a:r>
            <a:r>
              <a:rPr b="1" lang="en">
                <a:solidFill>
                  <a:schemeClr val="accent4"/>
                </a:solidFill>
                <a:latin typeface="Overpass"/>
                <a:ea typeface="Overpass"/>
                <a:cs typeface="Overpass"/>
                <a:sym typeface="Overpass"/>
              </a:rPr>
              <a:t>Sun</a:t>
            </a:r>
            <a:r>
              <a:rPr b="1" lang="en">
                <a:solidFill>
                  <a:schemeClr val="lt1"/>
                </a:solidFill>
                <a:latin typeface="Overpass"/>
                <a:ea typeface="Overpass"/>
                <a:cs typeface="Overpass"/>
                <a:sym typeface="Overpass"/>
              </a:rPr>
              <a:t> </a:t>
            </a:r>
            <a:r>
              <a:rPr lang="en">
                <a:solidFill>
                  <a:schemeClr val="lt1"/>
                </a:solidFill>
                <a:latin typeface="Overpass"/>
                <a:ea typeface="Overpass"/>
                <a:cs typeface="Overpass"/>
                <a:sym typeface="Overpass"/>
              </a:rPr>
              <a:t>is the star at the center of the Solar System</a:t>
            </a:r>
            <a:endParaRPr b="1">
              <a:solidFill>
                <a:schemeClr val="lt1"/>
              </a:solidFill>
              <a:latin typeface="Overpass"/>
              <a:ea typeface="Overpass"/>
              <a:cs typeface="Overpass"/>
              <a:sym typeface="Overpass"/>
            </a:endParaRPr>
          </a:p>
        </p:txBody>
      </p:sp>
      <p:sp>
        <p:nvSpPr>
          <p:cNvPr id="1048761" name="Google Shape;1501;p55"/>
          <p:cNvSpPr/>
          <p:nvPr/>
        </p:nvSpPr>
        <p:spPr>
          <a:xfrm>
            <a:off x="5024188" y="1878114"/>
            <a:ext cx="816600" cy="816600"/>
          </a:xfrm>
          <a:prstGeom prst="ellipse"/>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cxnSp>
        <p:nvCxnSpPr>
          <p:cNvPr id="3145740" name="Google Shape;1502;p55"/>
          <p:cNvCxnSpPr>
            <a:cxnSpLocks/>
            <a:stCxn id="1048761" idx="6"/>
            <a:endCxn id="1048759" idx="1"/>
          </p:cNvCxnSpPr>
          <p:nvPr/>
        </p:nvCxnSpPr>
        <p:spPr>
          <a:xfrm rot="10800000" flipH="1">
            <a:off x="5840788" y="2052414"/>
            <a:ext cx="228000" cy="234000"/>
          </a:xfrm>
          <a:prstGeom prst="bentConnector3">
            <a:avLst>
              <a:gd name="adj1" fmla="val 49976"/>
            </a:avLst>
          </a:prstGeom>
          <a:noFill/>
          <a:ln w="9525" cap="flat" cmpd="sng">
            <a:solidFill>
              <a:schemeClr val="accent4"/>
            </a:solidFill>
            <a:prstDash val="solid"/>
            <a:round/>
            <a:headEnd type="none" w="med" len="med"/>
            <a:tailEnd type="none" w="med" len="med"/>
          </a:ln>
        </p:spPr>
      </p:cxnSp>
      <p:cxnSp>
        <p:nvCxnSpPr>
          <p:cNvPr id="3145741" name="Google Shape;1503;p55"/>
          <p:cNvCxnSpPr>
            <a:cxnSpLocks/>
            <a:stCxn id="1048761" idx="6"/>
            <a:endCxn id="1048760" idx="1"/>
          </p:cNvCxnSpPr>
          <p:nvPr/>
        </p:nvCxnSpPr>
        <p:spPr>
          <a:xfrm>
            <a:off x="5840788" y="2286414"/>
            <a:ext cx="228000" cy="177300"/>
          </a:xfrm>
          <a:prstGeom prst="bentConnector3">
            <a:avLst>
              <a:gd name="adj1" fmla="val 49977"/>
            </a:avLst>
          </a:prstGeom>
          <a:noFill/>
          <a:ln w="9525" cap="flat" cmpd="sng">
            <a:solidFill>
              <a:schemeClr val="accent4"/>
            </a:solidFill>
            <a:prstDash val="solid"/>
            <a:round/>
            <a:headEnd type="none" w="med" len="med"/>
            <a:tailEnd type="none" w="med" len="med"/>
          </a:ln>
        </p:spPr>
      </p:cxnSp>
      <p:sp>
        <p:nvSpPr>
          <p:cNvPr id="1048762" name="Google Shape;1504;p55"/>
          <p:cNvSpPr txBox="1"/>
          <p:nvPr/>
        </p:nvSpPr>
        <p:spPr>
          <a:xfrm>
            <a:off x="6068676" y="2964251"/>
            <a:ext cx="2442600" cy="527700"/>
          </a:xfrm>
          <a:prstGeom prst="rect"/>
          <a:noFill/>
          <a:ln>
            <a:noFill/>
          </a:ln>
        </p:spPr>
        <p:txBody>
          <a:bodyPr anchor="b" anchorCtr="0" bIns="91425" lIns="91425" rIns="91425" spcFirstLastPara="1" tIns="91425" wrap="square">
            <a:noAutofit/>
          </a:bodyPr>
          <a:p>
            <a:pPr algn="l" indent="0" lvl="0" marL="0" rtl="0">
              <a:spcBef>
                <a:spcPts val="0"/>
              </a:spcBef>
              <a:spcAft>
                <a:spcPts val="0"/>
              </a:spcAft>
              <a:buNone/>
            </a:pPr>
            <a:r>
              <a:rPr b="1" sz="2000" lang="en">
                <a:solidFill>
                  <a:srgbClr val="F3F3F3"/>
                </a:solidFill>
                <a:latin typeface="Oxanium"/>
                <a:ea typeface="Oxanium"/>
                <a:cs typeface="Oxanium"/>
                <a:sym typeface="Oxanium"/>
              </a:rPr>
              <a:t>CERES</a:t>
            </a:r>
            <a:endParaRPr b="1" sz="2000">
              <a:solidFill>
                <a:schemeClr val="accent4"/>
              </a:solidFill>
              <a:latin typeface="Oxanium"/>
              <a:ea typeface="Oxanium"/>
              <a:cs typeface="Oxanium"/>
              <a:sym typeface="Oxanium"/>
            </a:endParaRPr>
          </a:p>
        </p:txBody>
      </p:sp>
      <p:sp>
        <p:nvSpPr>
          <p:cNvPr id="1048763" name="Google Shape;1505;p55"/>
          <p:cNvSpPr txBox="1"/>
          <p:nvPr/>
        </p:nvSpPr>
        <p:spPr>
          <a:xfrm>
            <a:off x="6068681" y="3322176"/>
            <a:ext cx="2442600" cy="634500"/>
          </a:xfrm>
          <a:prstGeom prst="rect"/>
          <a:noFill/>
          <a:ln>
            <a:noFill/>
          </a:ln>
        </p:spPr>
        <p:txBody>
          <a:bodyPr anchor="t" anchorCtr="0" bIns="91425" lIns="91425" rIns="91425" spcFirstLastPara="1" tIns="91425" wrap="square">
            <a:noAutofit/>
          </a:bodyPr>
          <a:p>
            <a:pPr algn="l" indent="0" lvl="0" marL="0" rtl="0">
              <a:spcBef>
                <a:spcPts val="0"/>
              </a:spcBef>
              <a:spcAft>
                <a:spcPts val="0"/>
              </a:spcAft>
              <a:buNone/>
            </a:pPr>
            <a:r>
              <a:rPr b="1" lang="en">
                <a:solidFill>
                  <a:schemeClr val="accent4"/>
                </a:solidFill>
                <a:latin typeface="Overpass"/>
                <a:ea typeface="Overpass"/>
                <a:cs typeface="Overpass"/>
                <a:sym typeface="Overpass"/>
              </a:rPr>
              <a:t>Ceres</a:t>
            </a:r>
            <a:r>
              <a:rPr b="1" lang="en">
                <a:solidFill>
                  <a:schemeClr val="lt1"/>
                </a:solidFill>
                <a:latin typeface="Overpass"/>
                <a:ea typeface="Overpass"/>
                <a:cs typeface="Overpass"/>
                <a:sym typeface="Overpass"/>
              </a:rPr>
              <a:t> </a:t>
            </a:r>
            <a:r>
              <a:rPr lang="en">
                <a:solidFill>
                  <a:schemeClr val="lt1"/>
                </a:solidFill>
                <a:latin typeface="Overpass"/>
                <a:ea typeface="Overpass"/>
                <a:cs typeface="Overpass"/>
                <a:sym typeface="Overpass"/>
              </a:rPr>
              <a:t>is actually located in the main asteroid belt</a:t>
            </a:r>
            <a:endParaRPr>
              <a:solidFill>
                <a:schemeClr val="lt1"/>
              </a:solidFill>
              <a:latin typeface="Overpass"/>
              <a:ea typeface="Overpass"/>
              <a:cs typeface="Overpass"/>
              <a:sym typeface="Overpass"/>
            </a:endParaRPr>
          </a:p>
        </p:txBody>
      </p:sp>
      <p:sp>
        <p:nvSpPr>
          <p:cNvPr id="1048764" name="Google Shape;1506;p55"/>
          <p:cNvSpPr/>
          <p:nvPr/>
        </p:nvSpPr>
        <p:spPr>
          <a:xfrm>
            <a:off x="5024188" y="3053901"/>
            <a:ext cx="816600" cy="816600"/>
          </a:xfrm>
          <a:prstGeom prst="ellipse"/>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cxnSp>
        <p:nvCxnSpPr>
          <p:cNvPr id="3145742" name="Google Shape;1507;p55"/>
          <p:cNvCxnSpPr>
            <a:cxnSpLocks/>
            <a:stCxn id="1048764" idx="6"/>
            <a:endCxn id="1048762" idx="1"/>
          </p:cNvCxnSpPr>
          <p:nvPr/>
        </p:nvCxnSpPr>
        <p:spPr>
          <a:xfrm rot="10800000" flipH="1">
            <a:off x="5840788" y="3228201"/>
            <a:ext cx="228000" cy="234000"/>
          </a:xfrm>
          <a:prstGeom prst="bentConnector3">
            <a:avLst>
              <a:gd name="adj1" fmla="val 49976"/>
            </a:avLst>
          </a:prstGeom>
          <a:noFill/>
          <a:ln w="9525" cap="flat" cmpd="sng">
            <a:solidFill>
              <a:schemeClr val="accent4"/>
            </a:solidFill>
            <a:prstDash val="solid"/>
            <a:round/>
            <a:headEnd type="none" w="med" len="med"/>
            <a:tailEnd type="none" w="med" len="med"/>
          </a:ln>
        </p:spPr>
      </p:cxnSp>
      <p:cxnSp>
        <p:nvCxnSpPr>
          <p:cNvPr id="3145743" name="Google Shape;1508;p55"/>
          <p:cNvCxnSpPr>
            <a:cxnSpLocks/>
            <a:stCxn id="1048764" idx="6"/>
            <a:endCxn id="1048763" idx="1"/>
          </p:cNvCxnSpPr>
          <p:nvPr/>
        </p:nvCxnSpPr>
        <p:spPr>
          <a:xfrm>
            <a:off x="5840788" y="3462201"/>
            <a:ext cx="228000" cy="177300"/>
          </a:xfrm>
          <a:prstGeom prst="bentConnector3">
            <a:avLst>
              <a:gd name="adj1" fmla="val 49977"/>
            </a:avLst>
          </a:prstGeom>
          <a:noFill/>
          <a:ln w="9525" cap="flat" cmpd="sng">
            <a:solidFill>
              <a:schemeClr val="accent4"/>
            </a:solidFill>
            <a:prstDash val="solid"/>
            <a:round/>
            <a:headEnd type="none" w="med" len="med"/>
            <a:tailEnd type="none" w="med" len="med"/>
          </a:ln>
        </p:spPr>
      </p:cxnSp>
      <p:sp>
        <p:nvSpPr>
          <p:cNvPr id="1048765" name="Google Shape;1509;p55"/>
          <p:cNvSpPr/>
          <p:nvPr/>
        </p:nvSpPr>
        <p:spPr>
          <a:xfrm>
            <a:off x="5282216" y="3292577"/>
            <a:ext cx="300567" cy="339266"/>
          </a:xfrm>
          <a:custGeom>
            <a:avLst/>
            <a:ahLst/>
            <a:rect l="l" t="t" r="r" b="b"/>
            <a:pathLst>
              <a:path w="8660" h="9775" extrusionOk="0">
                <a:moveTo>
                  <a:pt x="2271" y="4467"/>
                </a:moveTo>
                <a:cubicBezTo>
                  <a:pt x="2271" y="4676"/>
                  <a:pt x="2100" y="4848"/>
                  <a:pt x="1889" y="4848"/>
                </a:cubicBezTo>
                <a:cubicBezTo>
                  <a:pt x="1680" y="4848"/>
                  <a:pt x="1507" y="4676"/>
                  <a:pt x="1507" y="4467"/>
                </a:cubicBezTo>
                <a:lnTo>
                  <a:pt x="1507" y="4085"/>
                </a:lnTo>
                <a:cubicBezTo>
                  <a:pt x="1507" y="3874"/>
                  <a:pt x="1680" y="3703"/>
                  <a:pt x="1889" y="3703"/>
                </a:cubicBezTo>
                <a:cubicBezTo>
                  <a:pt x="2100" y="3703"/>
                  <a:pt x="2271" y="3874"/>
                  <a:pt x="2271" y="4085"/>
                </a:cubicBezTo>
                <a:close/>
                <a:moveTo>
                  <a:pt x="3416" y="3703"/>
                </a:moveTo>
                <a:cubicBezTo>
                  <a:pt x="3207" y="3703"/>
                  <a:pt x="3034" y="3874"/>
                  <a:pt x="3034" y="4085"/>
                </a:cubicBezTo>
                <a:lnTo>
                  <a:pt x="3034" y="4467"/>
                </a:lnTo>
                <a:cubicBezTo>
                  <a:pt x="3034" y="4676"/>
                  <a:pt x="3207" y="4848"/>
                  <a:pt x="3416" y="4848"/>
                </a:cubicBezTo>
                <a:cubicBezTo>
                  <a:pt x="3627" y="4848"/>
                  <a:pt x="3798" y="4676"/>
                  <a:pt x="3798" y="4467"/>
                </a:cubicBezTo>
                <a:lnTo>
                  <a:pt x="3798" y="4085"/>
                </a:lnTo>
                <a:cubicBezTo>
                  <a:pt x="3798" y="3874"/>
                  <a:pt x="3628" y="3703"/>
                  <a:pt x="3416" y="3703"/>
                </a:cubicBezTo>
                <a:close/>
                <a:moveTo>
                  <a:pt x="2271" y="5803"/>
                </a:moveTo>
                <a:cubicBezTo>
                  <a:pt x="2271" y="5592"/>
                  <a:pt x="2100" y="5421"/>
                  <a:pt x="1889" y="5421"/>
                </a:cubicBezTo>
                <a:cubicBezTo>
                  <a:pt x="1680" y="5421"/>
                  <a:pt x="1507" y="5592"/>
                  <a:pt x="1507" y="5803"/>
                </a:cubicBezTo>
                <a:lnTo>
                  <a:pt x="1507" y="6185"/>
                </a:lnTo>
                <a:cubicBezTo>
                  <a:pt x="1507" y="6394"/>
                  <a:pt x="1680" y="6566"/>
                  <a:pt x="1889" y="6566"/>
                </a:cubicBezTo>
                <a:cubicBezTo>
                  <a:pt x="2100" y="6566"/>
                  <a:pt x="2271" y="6394"/>
                  <a:pt x="2271" y="6185"/>
                </a:cubicBezTo>
                <a:close/>
                <a:moveTo>
                  <a:pt x="3798" y="6185"/>
                </a:moveTo>
                <a:lnTo>
                  <a:pt x="3798" y="5803"/>
                </a:lnTo>
                <a:cubicBezTo>
                  <a:pt x="3798" y="5592"/>
                  <a:pt x="3627" y="5421"/>
                  <a:pt x="3416" y="5421"/>
                </a:cubicBezTo>
                <a:cubicBezTo>
                  <a:pt x="3207" y="5421"/>
                  <a:pt x="3034" y="5592"/>
                  <a:pt x="3034" y="5803"/>
                </a:cubicBezTo>
                <a:lnTo>
                  <a:pt x="3034" y="6185"/>
                </a:lnTo>
                <a:cubicBezTo>
                  <a:pt x="3034" y="6394"/>
                  <a:pt x="3207" y="6566"/>
                  <a:pt x="3416" y="6566"/>
                </a:cubicBezTo>
                <a:cubicBezTo>
                  <a:pt x="3627" y="6566"/>
                  <a:pt x="3798" y="6395"/>
                  <a:pt x="3798" y="6185"/>
                </a:cubicBezTo>
                <a:close/>
                <a:moveTo>
                  <a:pt x="1889" y="7139"/>
                </a:moveTo>
                <a:cubicBezTo>
                  <a:pt x="1680" y="7139"/>
                  <a:pt x="1507" y="7310"/>
                  <a:pt x="1507" y="7521"/>
                </a:cubicBezTo>
                <a:lnTo>
                  <a:pt x="1507" y="7902"/>
                </a:lnTo>
                <a:cubicBezTo>
                  <a:pt x="1507" y="8112"/>
                  <a:pt x="1680" y="8284"/>
                  <a:pt x="1889" y="8284"/>
                </a:cubicBezTo>
                <a:cubicBezTo>
                  <a:pt x="2100" y="8284"/>
                  <a:pt x="2271" y="8112"/>
                  <a:pt x="2271" y="7902"/>
                </a:cubicBezTo>
                <a:lnTo>
                  <a:pt x="2271" y="7521"/>
                </a:lnTo>
                <a:cubicBezTo>
                  <a:pt x="2271" y="7310"/>
                  <a:pt x="2101" y="7139"/>
                  <a:pt x="1889" y="7139"/>
                </a:cubicBezTo>
                <a:close/>
                <a:moveTo>
                  <a:pt x="2271" y="2367"/>
                </a:moveTo>
                <a:cubicBezTo>
                  <a:pt x="2271" y="2156"/>
                  <a:pt x="2100" y="1985"/>
                  <a:pt x="1889" y="1985"/>
                </a:cubicBezTo>
                <a:cubicBezTo>
                  <a:pt x="1680" y="1985"/>
                  <a:pt x="1507" y="2156"/>
                  <a:pt x="1507" y="2367"/>
                </a:cubicBezTo>
                <a:lnTo>
                  <a:pt x="1507" y="2749"/>
                </a:lnTo>
                <a:cubicBezTo>
                  <a:pt x="1507" y="2958"/>
                  <a:pt x="1680" y="3131"/>
                  <a:pt x="1889" y="3131"/>
                </a:cubicBezTo>
                <a:cubicBezTo>
                  <a:pt x="2100" y="3131"/>
                  <a:pt x="2271" y="2958"/>
                  <a:pt x="2271" y="2749"/>
                </a:cubicBezTo>
                <a:close/>
                <a:moveTo>
                  <a:pt x="3798" y="2367"/>
                </a:moveTo>
                <a:cubicBezTo>
                  <a:pt x="3798" y="2156"/>
                  <a:pt x="3627" y="1985"/>
                  <a:pt x="3416" y="1985"/>
                </a:cubicBezTo>
                <a:cubicBezTo>
                  <a:pt x="3207" y="1985"/>
                  <a:pt x="3034" y="2156"/>
                  <a:pt x="3034" y="2367"/>
                </a:cubicBezTo>
                <a:lnTo>
                  <a:pt x="3034" y="2749"/>
                </a:lnTo>
                <a:cubicBezTo>
                  <a:pt x="3034" y="2958"/>
                  <a:pt x="3207" y="3131"/>
                  <a:pt x="3416" y="3131"/>
                </a:cubicBezTo>
                <a:cubicBezTo>
                  <a:pt x="3627" y="3131"/>
                  <a:pt x="3798" y="2958"/>
                  <a:pt x="3798" y="2749"/>
                </a:cubicBezTo>
                <a:close/>
                <a:moveTo>
                  <a:pt x="4561" y="2367"/>
                </a:moveTo>
                <a:lnTo>
                  <a:pt x="4561" y="2749"/>
                </a:lnTo>
                <a:cubicBezTo>
                  <a:pt x="4561" y="2958"/>
                  <a:pt x="4734" y="3131"/>
                  <a:pt x="4943" y="3131"/>
                </a:cubicBezTo>
                <a:cubicBezTo>
                  <a:pt x="5154" y="3131"/>
                  <a:pt x="5325" y="2958"/>
                  <a:pt x="5325" y="2749"/>
                </a:cubicBezTo>
                <a:lnTo>
                  <a:pt x="5325" y="2367"/>
                </a:lnTo>
                <a:cubicBezTo>
                  <a:pt x="5325" y="2156"/>
                  <a:pt x="5154" y="1985"/>
                  <a:pt x="4943" y="1985"/>
                </a:cubicBezTo>
                <a:cubicBezTo>
                  <a:pt x="4734" y="1985"/>
                  <a:pt x="4561" y="2156"/>
                  <a:pt x="4561" y="2367"/>
                </a:cubicBezTo>
                <a:close/>
                <a:moveTo>
                  <a:pt x="8452" y="9490"/>
                </a:moveTo>
                <a:cubicBezTo>
                  <a:pt x="8304" y="9671"/>
                  <a:pt x="8087" y="9774"/>
                  <a:pt x="7856" y="9774"/>
                </a:cubicBezTo>
                <a:lnTo>
                  <a:pt x="4127" y="9774"/>
                </a:lnTo>
                <a:cubicBezTo>
                  <a:pt x="3895" y="9774"/>
                  <a:pt x="3677" y="9671"/>
                  <a:pt x="3532" y="9490"/>
                </a:cubicBezTo>
                <a:cubicBezTo>
                  <a:pt x="3385" y="9309"/>
                  <a:pt x="3329" y="9072"/>
                  <a:pt x="3376" y="8843"/>
                </a:cubicBezTo>
                <a:cubicBezTo>
                  <a:pt x="3500" y="8249"/>
                  <a:pt x="3827" y="7708"/>
                  <a:pt x="4295" y="7322"/>
                </a:cubicBezTo>
                <a:cubicBezTo>
                  <a:pt x="4474" y="7174"/>
                  <a:pt x="4669" y="7052"/>
                  <a:pt x="4876" y="6957"/>
                </a:cubicBezTo>
                <a:cubicBezTo>
                  <a:pt x="4645" y="6696"/>
                  <a:pt x="4505" y="6349"/>
                  <a:pt x="4505" y="5974"/>
                </a:cubicBezTo>
                <a:cubicBezTo>
                  <a:pt x="4505" y="5154"/>
                  <a:pt x="5172" y="4485"/>
                  <a:pt x="5993" y="4485"/>
                </a:cubicBezTo>
                <a:cubicBezTo>
                  <a:pt x="6813" y="4485"/>
                  <a:pt x="7482" y="5154"/>
                  <a:pt x="7482" y="5974"/>
                </a:cubicBezTo>
                <a:cubicBezTo>
                  <a:pt x="7482" y="6349"/>
                  <a:pt x="7340" y="6693"/>
                  <a:pt x="7110" y="6957"/>
                </a:cubicBezTo>
                <a:cubicBezTo>
                  <a:pt x="7317" y="7052"/>
                  <a:pt x="7513" y="7174"/>
                  <a:pt x="7690" y="7322"/>
                </a:cubicBezTo>
                <a:cubicBezTo>
                  <a:pt x="8149" y="7701"/>
                  <a:pt x="8472" y="8228"/>
                  <a:pt x="8601" y="8808"/>
                </a:cubicBezTo>
                <a:cubicBezTo>
                  <a:pt x="8606" y="8819"/>
                  <a:pt x="8607" y="8829"/>
                  <a:pt x="8609" y="8838"/>
                </a:cubicBezTo>
                <a:cubicBezTo>
                  <a:pt x="8659" y="9067"/>
                  <a:pt x="8600" y="9307"/>
                  <a:pt x="8452" y="9490"/>
                </a:cubicBezTo>
                <a:close/>
                <a:moveTo>
                  <a:pt x="5268" y="5974"/>
                </a:moveTo>
                <a:cubicBezTo>
                  <a:pt x="5268" y="6375"/>
                  <a:pt x="5592" y="6699"/>
                  <a:pt x="5993" y="6699"/>
                </a:cubicBezTo>
                <a:cubicBezTo>
                  <a:pt x="6393" y="6699"/>
                  <a:pt x="6719" y="6375"/>
                  <a:pt x="6719" y="5974"/>
                </a:cubicBezTo>
                <a:cubicBezTo>
                  <a:pt x="6719" y="5574"/>
                  <a:pt x="6393" y="5249"/>
                  <a:pt x="5993" y="5249"/>
                </a:cubicBezTo>
                <a:cubicBezTo>
                  <a:pt x="5593" y="5249"/>
                  <a:pt x="5268" y="5575"/>
                  <a:pt x="5268" y="5974"/>
                </a:cubicBezTo>
                <a:close/>
                <a:moveTo>
                  <a:pt x="7864" y="8999"/>
                </a:moveTo>
                <a:cubicBezTo>
                  <a:pt x="7864" y="8999"/>
                  <a:pt x="7864" y="8997"/>
                  <a:pt x="7864" y="8999"/>
                </a:cubicBezTo>
                <a:cubicBezTo>
                  <a:pt x="7679" y="8116"/>
                  <a:pt x="6894" y="7475"/>
                  <a:pt x="5993" y="7475"/>
                </a:cubicBezTo>
                <a:cubicBezTo>
                  <a:pt x="5092" y="7475"/>
                  <a:pt x="4306" y="8116"/>
                  <a:pt x="4123" y="8997"/>
                </a:cubicBezTo>
                <a:cubicBezTo>
                  <a:pt x="4120" y="9005"/>
                  <a:pt x="4126" y="9009"/>
                  <a:pt x="4126" y="9009"/>
                </a:cubicBezTo>
                <a:lnTo>
                  <a:pt x="4127" y="9009"/>
                </a:lnTo>
                <a:lnTo>
                  <a:pt x="7856" y="9009"/>
                </a:lnTo>
                <a:cubicBezTo>
                  <a:pt x="7858" y="9009"/>
                  <a:pt x="7864" y="9005"/>
                  <a:pt x="7864" y="8999"/>
                </a:cubicBezTo>
                <a:close/>
                <a:moveTo>
                  <a:pt x="2291" y="9009"/>
                </a:moveTo>
                <a:lnTo>
                  <a:pt x="764" y="9009"/>
                </a:lnTo>
                <a:lnTo>
                  <a:pt x="764" y="1718"/>
                </a:lnTo>
                <a:lnTo>
                  <a:pt x="1145" y="1718"/>
                </a:lnTo>
                <a:cubicBezTo>
                  <a:pt x="1354" y="1718"/>
                  <a:pt x="1527" y="1546"/>
                  <a:pt x="1527" y="1337"/>
                </a:cubicBezTo>
                <a:lnTo>
                  <a:pt x="1527" y="764"/>
                </a:lnTo>
                <a:lnTo>
                  <a:pt x="5325" y="764"/>
                </a:lnTo>
                <a:lnTo>
                  <a:pt x="5325" y="1337"/>
                </a:lnTo>
                <a:cubicBezTo>
                  <a:pt x="5325" y="1546"/>
                  <a:pt x="5497" y="1718"/>
                  <a:pt x="5706" y="1718"/>
                </a:cubicBezTo>
                <a:lnTo>
                  <a:pt x="6088" y="1718"/>
                </a:lnTo>
                <a:lnTo>
                  <a:pt x="6088" y="3398"/>
                </a:lnTo>
                <a:cubicBezTo>
                  <a:pt x="6088" y="3607"/>
                  <a:pt x="6261" y="3780"/>
                  <a:pt x="6470" y="3780"/>
                </a:cubicBezTo>
                <a:cubicBezTo>
                  <a:pt x="6680" y="3780"/>
                  <a:pt x="6852" y="3607"/>
                  <a:pt x="6852" y="3398"/>
                </a:cubicBezTo>
                <a:lnTo>
                  <a:pt x="6852" y="1337"/>
                </a:lnTo>
                <a:cubicBezTo>
                  <a:pt x="6852" y="1126"/>
                  <a:pt x="6680" y="955"/>
                  <a:pt x="6470" y="955"/>
                </a:cubicBezTo>
                <a:lnTo>
                  <a:pt x="6088" y="955"/>
                </a:lnTo>
                <a:lnTo>
                  <a:pt x="6088" y="382"/>
                </a:lnTo>
                <a:cubicBezTo>
                  <a:pt x="6088" y="171"/>
                  <a:pt x="5917" y="0"/>
                  <a:pt x="5706" y="0"/>
                </a:cubicBezTo>
                <a:lnTo>
                  <a:pt x="1145" y="0"/>
                </a:lnTo>
                <a:cubicBezTo>
                  <a:pt x="935" y="0"/>
                  <a:pt x="764" y="171"/>
                  <a:pt x="764" y="382"/>
                </a:cubicBezTo>
                <a:lnTo>
                  <a:pt x="764" y="955"/>
                </a:lnTo>
                <a:lnTo>
                  <a:pt x="382" y="955"/>
                </a:lnTo>
                <a:cubicBezTo>
                  <a:pt x="171" y="955"/>
                  <a:pt x="0" y="1126"/>
                  <a:pt x="0" y="1337"/>
                </a:cubicBezTo>
                <a:lnTo>
                  <a:pt x="0" y="9391"/>
                </a:lnTo>
                <a:cubicBezTo>
                  <a:pt x="0" y="9600"/>
                  <a:pt x="171" y="9773"/>
                  <a:pt x="382" y="9773"/>
                </a:cubicBezTo>
                <a:lnTo>
                  <a:pt x="2291" y="9773"/>
                </a:lnTo>
                <a:cubicBezTo>
                  <a:pt x="2500" y="9773"/>
                  <a:pt x="2672" y="9600"/>
                  <a:pt x="2672" y="9391"/>
                </a:cubicBezTo>
                <a:cubicBezTo>
                  <a:pt x="2672" y="9180"/>
                  <a:pt x="2501" y="9009"/>
                  <a:pt x="2291" y="9009"/>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66" name="Google Shape;1510;p55"/>
          <p:cNvSpPr/>
          <p:nvPr/>
        </p:nvSpPr>
        <p:spPr>
          <a:xfrm>
            <a:off x="5262898" y="2116812"/>
            <a:ext cx="339196" cy="339196"/>
          </a:xfrm>
          <a:custGeom>
            <a:avLst/>
            <a:ahLst/>
            <a:rect l="l" t="t" r="r" b="b"/>
            <a:pathLst>
              <a:path w="9773" h="9773" extrusionOk="0">
                <a:moveTo>
                  <a:pt x="9389" y="9009"/>
                </a:moveTo>
                <a:cubicBezTo>
                  <a:pt x="9110" y="9009"/>
                  <a:pt x="8694" y="8905"/>
                  <a:pt x="8296" y="8009"/>
                </a:cubicBezTo>
                <a:cubicBezTo>
                  <a:pt x="7981" y="7298"/>
                  <a:pt x="7772" y="6291"/>
                  <a:pt x="7595" y="5310"/>
                </a:cubicBezTo>
                <a:cubicBezTo>
                  <a:pt x="7557" y="5102"/>
                  <a:pt x="7358" y="4964"/>
                  <a:pt x="7149" y="5003"/>
                </a:cubicBezTo>
                <a:cubicBezTo>
                  <a:pt x="6964" y="5038"/>
                  <a:pt x="6835" y="5200"/>
                  <a:pt x="6836" y="5381"/>
                </a:cubicBezTo>
                <a:cubicBezTo>
                  <a:pt x="6833" y="5400"/>
                  <a:pt x="6832" y="5419"/>
                  <a:pt x="6832" y="5439"/>
                </a:cubicBezTo>
                <a:lnTo>
                  <a:pt x="6832" y="9009"/>
                </a:lnTo>
                <a:lnTo>
                  <a:pt x="6068" y="9009"/>
                </a:lnTo>
                <a:lnTo>
                  <a:pt x="6068" y="1900"/>
                </a:lnTo>
                <a:cubicBezTo>
                  <a:pt x="6248" y="2398"/>
                  <a:pt x="6389" y="3004"/>
                  <a:pt x="6506" y="3605"/>
                </a:cubicBezTo>
                <a:cubicBezTo>
                  <a:pt x="6546" y="3812"/>
                  <a:pt x="6749" y="3948"/>
                  <a:pt x="6955" y="3908"/>
                </a:cubicBezTo>
                <a:cubicBezTo>
                  <a:pt x="7161" y="3867"/>
                  <a:pt x="7297" y="3665"/>
                  <a:pt x="7256" y="3459"/>
                </a:cubicBezTo>
                <a:cubicBezTo>
                  <a:pt x="7114" y="2732"/>
                  <a:pt x="6905" y="1811"/>
                  <a:pt x="6575" y="1144"/>
                </a:cubicBezTo>
                <a:cubicBezTo>
                  <a:pt x="6199" y="385"/>
                  <a:pt x="5688" y="2"/>
                  <a:pt x="5057" y="2"/>
                </a:cubicBezTo>
                <a:cubicBezTo>
                  <a:pt x="4650" y="2"/>
                  <a:pt x="4285" y="164"/>
                  <a:pt x="3976" y="483"/>
                </a:cubicBezTo>
                <a:cubicBezTo>
                  <a:pt x="3727" y="739"/>
                  <a:pt x="3514" y="1095"/>
                  <a:pt x="3321" y="1575"/>
                </a:cubicBezTo>
                <a:cubicBezTo>
                  <a:pt x="2985" y="2411"/>
                  <a:pt x="2767" y="3480"/>
                  <a:pt x="2536" y="4613"/>
                </a:cubicBezTo>
                <a:cubicBezTo>
                  <a:pt x="2306" y="5743"/>
                  <a:pt x="2069" y="6911"/>
                  <a:pt x="1712" y="7763"/>
                </a:cubicBezTo>
                <a:cubicBezTo>
                  <a:pt x="1383" y="8551"/>
                  <a:pt x="1046" y="8847"/>
                  <a:pt x="763" y="8954"/>
                </a:cubicBezTo>
                <a:lnTo>
                  <a:pt x="763" y="382"/>
                </a:lnTo>
                <a:cubicBezTo>
                  <a:pt x="763" y="171"/>
                  <a:pt x="591" y="0"/>
                  <a:pt x="382" y="0"/>
                </a:cubicBezTo>
                <a:cubicBezTo>
                  <a:pt x="171" y="0"/>
                  <a:pt x="0" y="171"/>
                  <a:pt x="0" y="382"/>
                </a:cubicBezTo>
                <a:lnTo>
                  <a:pt x="0" y="9391"/>
                </a:lnTo>
                <a:cubicBezTo>
                  <a:pt x="0" y="9600"/>
                  <a:pt x="171" y="9773"/>
                  <a:pt x="382" y="9773"/>
                </a:cubicBezTo>
                <a:lnTo>
                  <a:pt x="9391" y="9773"/>
                </a:lnTo>
                <a:cubicBezTo>
                  <a:pt x="9600" y="9773"/>
                  <a:pt x="9772" y="9600"/>
                  <a:pt x="9772" y="9391"/>
                </a:cubicBezTo>
                <a:cubicBezTo>
                  <a:pt x="9772" y="9180"/>
                  <a:pt x="9600" y="9009"/>
                  <a:pt x="9389" y="9009"/>
                </a:cubicBezTo>
                <a:close/>
                <a:moveTo>
                  <a:pt x="7595" y="8310"/>
                </a:moveTo>
                <a:cubicBezTo>
                  <a:pt x="7597" y="8315"/>
                  <a:pt x="7597" y="8316"/>
                  <a:pt x="7598" y="8321"/>
                </a:cubicBezTo>
                <a:cubicBezTo>
                  <a:pt x="7719" y="8591"/>
                  <a:pt x="7849" y="8818"/>
                  <a:pt x="7989" y="9011"/>
                </a:cubicBezTo>
                <a:lnTo>
                  <a:pt x="7595" y="9011"/>
                </a:lnTo>
                <a:close/>
                <a:moveTo>
                  <a:pt x="5328" y="826"/>
                </a:moveTo>
                <a:cubicBezTo>
                  <a:pt x="5312" y="866"/>
                  <a:pt x="5305" y="910"/>
                  <a:pt x="5305" y="956"/>
                </a:cubicBezTo>
                <a:lnTo>
                  <a:pt x="5305" y="9011"/>
                </a:lnTo>
                <a:lnTo>
                  <a:pt x="4541" y="9011"/>
                </a:lnTo>
                <a:lnTo>
                  <a:pt x="4541" y="994"/>
                </a:lnTo>
                <a:cubicBezTo>
                  <a:pt x="4740" y="800"/>
                  <a:pt x="4917" y="765"/>
                  <a:pt x="5056" y="765"/>
                </a:cubicBezTo>
                <a:cubicBezTo>
                  <a:pt x="5153" y="764"/>
                  <a:pt x="5244" y="787"/>
                  <a:pt x="5328" y="826"/>
                </a:cubicBezTo>
                <a:close/>
                <a:moveTo>
                  <a:pt x="3778" y="2604"/>
                </a:moveTo>
                <a:lnTo>
                  <a:pt x="3778" y="9009"/>
                </a:lnTo>
                <a:lnTo>
                  <a:pt x="3014" y="9009"/>
                </a:lnTo>
                <a:lnTo>
                  <a:pt x="3014" y="6146"/>
                </a:lnTo>
                <a:cubicBezTo>
                  <a:pt x="3014" y="6119"/>
                  <a:pt x="3011" y="6094"/>
                  <a:pt x="3007" y="6070"/>
                </a:cubicBezTo>
                <a:cubicBezTo>
                  <a:pt x="3103" y="5641"/>
                  <a:pt x="3193" y="5200"/>
                  <a:pt x="3283" y="4764"/>
                </a:cubicBezTo>
                <a:cubicBezTo>
                  <a:pt x="3442" y="3992"/>
                  <a:pt x="3594" y="3247"/>
                  <a:pt x="3778" y="2604"/>
                </a:cubicBezTo>
                <a:close/>
                <a:moveTo>
                  <a:pt x="2251" y="9009"/>
                </a:moveTo>
                <a:lnTo>
                  <a:pt x="1880" y="9009"/>
                </a:lnTo>
                <a:cubicBezTo>
                  <a:pt x="2011" y="8841"/>
                  <a:pt x="2133" y="8643"/>
                  <a:pt x="2251" y="8415"/>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05" name="Google Shape;1511;p55"/>
          <p:cNvGrpSpPr/>
          <p:nvPr/>
        </p:nvGrpSpPr>
        <p:grpSpPr>
          <a:xfrm>
            <a:off x="1531303" y="3459806"/>
            <a:ext cx="371390" cy="371390"/>
            <a:chOff x="3271538" y="3095713"/>
            <a:chExt cx="816600" cy="816600"/>
          </a:xfrm>
        </p:grpSpPr>
        <p:sp>
          <p:nvSpPr>
            <p:cNvPr id="1048767" name="Google Shape;1512;p55"/>
            <p:cNvSpPr/>
            <p:nvPr/>
          </p:nvSpPr>
          <p:spPr>
            <a:xfrm>
              <a:off x="3271538" y="3095713"/>
              <a:ext cx="816600" cy="816600"/>
            </a:xfrm>
            <a:prstGeom prst="ellipse"/>
            <a:solidFill>
              <a:schemeClr val="lt2"/>
            </a:solid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68" name="Google Shape;1513;p55"/>
            <p:cNvSpPr/>
            <p:nvPr/>
          </p:nvSpPr>
          <p:spPr>
            <a:xfrm>
              <a:off x="3472544" y="3270026"/>
              <a:ext cx="414619" cy="468003"/>
            </a:xfrm>
            <a:custGeom>
              <a:avLst/>
              <a:ahLst/>
              <a:rect l="l" t="t" r="r" b="b"/>
              <a:pathLst>
                <a:path w="8660" h="9775" extrusionOk="0">
                  <a:moveTo>
                    <a:pt x="2271" y="4467"/>
                  </a:moveTo>
                  <a:cubicBezTo>
                    <a:pt x="2271" y="4676"/>
                    <a:pt x="2100" y="4848"/>
                    <a:pt x="1889" y="4848"/>
                  </a:cubicBezTo>
                  <a:cubicBezTo>
                    <a:pt x="1680" y="4848"/>
                    <a:pt x="1507" y="4676"/>
                    <a:pt x="1507" y="4467"/>
                  </a:cubicBezTo>
                  <a:lnTo>
                    <a:pt x="1507" y="4085"/>
                  </a:lnTo>
                  <a:cubicBezTo>
                    <a:pt x="1507" y="3874"/>
                    <a:pt x="1680" y="3703"/>
                    <a:pt x="1889" y="3703"/>
                  </a:cubicBezTo>
                  <a:cubicBezTo>
                    <a:pt x="2100" y="3703"/>
                    <a:pt x="2271" y="3874"/>
                    <a:pt x="2271" y="4085"/>
                  </a:cubicBezTo>
                  <a:close/>
                  <a:moveTo>
                    <a:pt x="3416" y="3703"/>
                  </a:moveTo>
                  <a:cubicBezTo>
                    <a:pt x="3207" y="3703"/>
                    <a:pt x="3034" y="3874"/>
                    <a:pt x="3034" y="4085"/>
                  </a:cubicBezTo>
                  <a:lnTo>
                    <a:pt x="3034" y="4467"/>
                  </a:lnTo>
                  <a:cubicBezTo>
                    <a:pt x="3034" y="4676"/>
                    <a:pt x="3207" y="4848"/>
                    <a:pt x="3416" y="4848"/>
                  </a:cubicBezTo>
                  <a:cubicBezTo>
                    <a:pt x="3627" y="4848"/>
                    <a:pt x="3798" y="4676"/>
                    <a:pt x="3798" y="4467"/>
                  </a:cubicBezTo>
                  <a:lnTo>
                    <a:pt x="3798" y="4085"/>
                  </a:lnTo>
                  <a:cubicBezTo>
                    <a:pt x="3798" y="3874"/>
                    <a:pt x="3628" y="3703"/>
                    <a:pt x="3416" y="3703"/>
                  </a:cubicBezTo>
                  <a:close/>
                  <a:moveTo>
                    <a:pt x="2271" y="5803"/>
                  </a:moveTo>
                  <a:cubicBezTo>
                    <a:pt x="2271" y="5592"/>
                    <a:pt x="2100" y="5421"/>
                    <a:pt x="1889" y="5421"/>
                  </a:cubicBezTo>
                  <a:cubicBezTo>
                    <a:pt x="1680" y="5421"/>
                    <a:pt x="1507" y="5592"/>
                    <a:pt x="1507" y="5803"/>
                  </a:cubicBezTo>
                  <a:lnTo>
                    <a:pt x="1507" y="6185"/>
                  </a:lnTo>
                  <a:cubicBezTo>
                    <a:pt x="1507" y="6394"/>
                    <a:pt x="1680" y="6566"/>
                    <a:pt x="1889" y="6566"/>
                  </a:cubicBezTo>
                  <a:cubicBezTo>
                    <a:pt x="2100" y="6566"/>
                    <a:pt x="2271" y="6394"/>
                    <a:pt x="2271" y="6185"/>
                  </a:cubicBezTo>
                  <a:close/>
                  <a:moveTo>
                    <a:pt x="3798" y="6185"/>
                  </a:moveTo>
                  <a:lnTo>
                    <a:pt x="3798" y="5803"/>
                  </a:lnTo>
                  <a:cubicBezTo>
                    <a:pt x="3798" y="5592"/>
                    <a:pt x="3627" y="5421"/>
                    <a:pt x="3416" y="5421"/>
                  </a:cubicBezTo>
                  <a:cubicBezTo>
                    <a:pt x="3207" y="5421"/>
                    <a:pt x="3034" y="5592"/>
                    <a:pt x="3034" y="5803"/>
                  </a:cubicBezTo>
                  <a:lnTo>
                    <a:pt x="3034" y="6185"/>
                  </a:lnTo>
                  <a:cubicBezTo>
                    <a:pt x="3034" y="6394"/>
                    <a:pt x="3207" y="6566"/>
                    <a:pt x="3416" y="6566"/>
                  </a:cubicBezTo>
                  <a:cubicBezTo>
                    <a:pt x="3627" y="6566"/>
                    <a:pt x="3798" y="6395"/>
                    <a:pt x="3798" y="6185"/>
                  </a:cubicBezTo>
                  <a:close/>
                  <a:moveTo>
                    <a:pt x="1889" y="7139"/>
                  </a:moveTo>
                  <a:cubicBezTo>
                    <a:pt x="1680" y="7139"/>
                    <a:pt x="1507" y="7310"/>
                    <a:pt x="1507" y="7521"/>
                  </a:cubicBezTo>
                  <a:lnTo>
                    <a:pt x="1507" y="7902"/>
                  </a:lnTo>
                  <a:cubicBezTo>
                    <a:pt x="1507" y="8112"/>
                    <a:pt x="1680" y="8284"/>
                    <a:pt x="1889" y="8284"/>
                  </a:cubicBezTo>
                  <a:cubicBezTo>
                    <a:pt x="2100" y="8284"/>
                    <a:pt x="2271" y="8112"/>
                    <a:pt x="2271" y="7902"/>
                  </a:cubicBezTo>
                  <a:lnTo>
                    <a:pt x="2271" y="7521"/>
                  </a:lnTo>
                  <a:cubicBezTo>
                    <a:pt x="2271" y="7310"/>
                    <a:pt x="2101" y="7139"/>
                    <a:pt x="1889" y="7139"/>
                  </a:cubicBezTo>
                  <a:close/>
                  <a:moveTo>
                    <a:pt x="2271" y="2367"/>
                  </a:moveTo>
                  <a:cubicBezTo>
                    <a:pt x="2271" y="2156"/>
                    <a:pt x="2100" y="1985"/>
                    <a:pt x="1889" y="1985"/>
                  </a:cubicBezTo>
                  <a:cubicBezTo>
                    <a:pt x="1680" y="1985"/>
                    <a:pt x="1507" y="2156"/>
                    <a:pt x="1507" y="2367"/>
                  </a:cubicBezTo>
                  <a:lnTo>
                    <a:pt x="1507" y="2749"/>
                  </a:lnTo>
                  <a:cubicBezTo>
                    <a:pt x="1507" y="2958"/>
                    <a:pt x="1680" y="3131"/>
                    <a:pt x="1889" y="3131"/>
                  </a:cubicBezTo>
                  <a:cubicBezTo>
                    <a:pt x="2100" y="3131"/>
                    <a:pt x="2271" y="2958"/>
                    <a:pt x="2271" y="2749"/>
                  </a:cubicBezTo>
                  <a:close/>
                  <a:moveTo>
                    <a:pt x="3798" y="2367"/>
                  </a:moveTo>
                  <a:cubicBezTo>
                    <a:pt x="3798" y="2156"/>
                    <a:pt x="3627" y="1985"/>
                    <a:pt x="3416" y="1985"/>
                  </a:cubicBezTo>
                  <a:cubicBezTo>
                    <a:pt x="3207" y="1985"/>
                    <a:pt x="3034" y="2156"/>
                    <a:pt x="3034" y="2367"/>
                  </a:cubicBezTo>
                  <a:lnTo>
                    <a:pt x="3034" y="2749"/>
                  </a:lnTo>
                  <a:cubicBezTo>
                    <a:pt x="3034" y="2958"/>
                    <a:pt x="3207" y="3131"/>
                    <a:pt x="3416" y="3131"/>
                  </a:cubicBezTo>
                  <a:cubicBezTo>
                    <a:pt x="3627" y="3131"/>
                    <a:pt x="3798" y="2958"/>
                    <a:pt x="3798" y="2749"/>
                  </a:cubicBezTo>
                  <a:close/>
                  <a:moveTo>
                    <a:pt x="4561" y="2367"/>
                  </a:moveTo>
                  <a:lnTo>
                    <a:pt x="4561" y="2749"/>
                  </a:lnTo>
                  <a:cubicBezTo>
                    <a:pt x="4561" y="2958"/>
                    <a:pt x="4734" y="3131"/>
                    <a:pt x="4943" y="3131"/>
                  </a:cubicBezTo>
                  <a:cubicBezTo>
                    <a:pt x="5154" y="3131"/>
                    <a:pt x="5325" y="2958"/>
                    <a:pt x="5325" y="2749"/>
                  </a:cubicBezTo>
                  <a:lnTo>
                    <a:pt x="5325" y="2367"/>
                  </a:lnTo>
                  <a:cubicBezTo>
                    <a:pt x="5325" y="2156"/>
                    <a:pt x="5154" y="1985"/>
                    <a:pt x="4943" y="1985"/>
                  </a:cubicBezTo>
                  <a:cubicBezTo>
                    <a:pt x="4734" y="1985"/>
                    <a:pt x="4561" y="2156"/>
                    <a:pt x="4561" y="2367"/>
                  </a:cubicBezTo>
                  <a:close/>
                  <a:moveTo>
                    <a:pt x="8452" y="9490"/>
                  </a:moveTo>
                  <a:cubicBezTo>
                    <a:pt x="8304" y="9671"/>
                    <a:pt x="8087" y="9774"/>
                    <a:pt x="7856" y="9774"/>
                  </a:cubicBezTo>
                  <a:lnTo>
                    <a:pt x="4127" y="9774"/>
                  </a:lnTo>
                  <a:cubicBezTo>
                    <a:pt x="3895" y="9774"/>
                    <a:pt x="3677" y="9671"/>
                    <a:pt x="3532" y="9490"/>
                  </a:cubicBezTo>
                  <a:cubicBezTo>
                    <a:pt x="3385" y="9309"/>
                    <a:pt x="3329" y="9072"/>
                    <a:pt x="3376" y="8843"/>
                  </a:cubicBezTo>
                  <a:cubicBezTo>
                    <a:pt x="3500" y="8249"/>
                    <a:pt x="3827" y="7708"/>
                    <a:pt x="4295" y="7322"/>
                  </a:cubicBezTo>
                  <a:cubicBezTo>
                    <a:pt x="4474" y="7174"/>
                    <a:pt x="4669" y="7052"/>
                    <a:pt x="4876" y="6957"/>
                  </a:cubicBezTo>
                  <a:cubicBezTo>
                    <a:pt x="4645" y="6696"/>
                    <a:pt x="4505" y="6349"/>
                    <a:pt x="4505" y="5974"/>
                  </a:cubicBezTo>
                  <a:cubicBezTo>
                    <a:pt x="4505" y="5154"/>
                    <a:pt x="5172" y="4485"/>
                    <a:pt x="5993" y="4485"/>
                  </a:cubicBezTo>
                  <a:cubicBezTo>
                    <a:pt x="6813" y="4485"/>
                    <a:pt x="7482" y="5154"/>
                    <a:pt x="7482" y="5974"/>
                  </a:cubicBezTo>
                  <a:cubicBezTo>
                    <a:pt x="7482" y="6349"/>
                    <a:pt x="7340" y="6693"/>
                    <a:pt x="7110" y="6957"/>
                  </a:cubicBezTo>
                  <a:cubicBezTo>
                    <a:pt x="7317" y="7052"/>
                    <a:pt x="7513" y="7174"/>
                    <a:pt x="7690" y="7322"/>
                  </a:cubicBezTo>
                  <a:cubicBezTo>
                    <a:pt x="8149" y="7701"/>
                    <a:pt x="8472" y="8228"/>
                    <a:pt x="8601" y="8808"/>
                  </a:cubicBezTo>
                  <a:cubicBezTo>
                    <a:pt x="8606" y="8819"/>
                    <a:pt x="8607" y="8829"/>
                    <a:pt x="8609" y="8838"/>
                  </a:cubicBezTo>
                  <a:cubicBezTo>
                    <a:pt x="8659" y="9067"/>
                    <a:pt x="8600" y="9307"/>
                    <a:pt x="8452" y="9490"/>
                  </a:cubicBezTo>
                  <a:close/>
                  <a:moveTo>
                    <a:pt x="5268" y="5974"/>
                  </a:moveTo>
                  <a:cubicBezTo>
                    <a:pt x="5268" y="6375"/>
                    <a:pt x="5592" y="6699"/>
                    <a:pt x="5993" y="6699"/>
                  </a:cubicBezTo>
                  <a:cubicBezTo>
                    <a:pt x="6393" y="6699"/>
                    <a:pt x="6719" y="6375"/>
                    <a:pt x="6719" y="5974"/>
                  </a:cubicBezTo>
                  <a:cubicBezTo>
                    <a:pt x="6719" y="5574"/>
                    <a:pt x="6393" y="5249"/>
                    <a:pt x="5993" y="5249"/>
                  </a:cubicBezTo>
                  <a:cubicBezTo>
                    <a:pt x="5593" y="5249"/>
                    <a:pt x="5268" y="5575"/>
                    <a:pt x="5268" y="5974"/>
                  </a:cubicBezTo>
                  <a:close/>
                  <a:moveTo>
                    <a:pt x="7864" y="8999"/>
                  </a:moveTo>
                  <a:cubicBezTo>
                    <a:pt x="7864" y="8999"/>
                    <a:pt x="7864" y="8997"/>
                    <a:pt x="7864" y="8999"/>
                  </a:cubicBezTo>
                  <a:cubicBezTo>
                    <a:pt x="7679" y="8116"/>
                    <a:pt x="6894" y="7475"/>
                    <a:pt x="5993" y="7475"/>
                  </a:cubicBezTo>
                  <a:cubicBezTo>
                    <a:pt x="5092" y="7475"/>
                    <a:pt x="4306" y="8116"/>
                    <a:pt x="4123" y="8997"/>
                  </a:cubicBezTo>
                  <a:cubicBezTo>
                    <a:pt x="4120" y="9005"/>
                    <a:pt x="4126" y="9009"/>
                    <a:pt x="4126" y="9009"/>
                  </a:cubicBezTo>
                  <a:lnTo>
                    <a:pt x="4127" y="9009"/>
                  </a:lnTo>
                  <a:lnTo>
                    <a:pt x="7856" y="9009"/>
                  </a:lnTo>
                  <a:cubicBezTo>
                    <a:pt x="7858" y="9009"/>
                    <a:pt x="7864" y="9005"/>
                    <a:pt x="7864" y="8999"/>
                  </a:cubicBezTo>
                  <a:close/>
                  <a:moveTo>
                    <a:pt x="2291" y="9009"/>
                  </a:moveTo>
                  <a:lnTo>
                    <a:pt x="764" y="9009"/>
                  </a:lnTo>
                  <a:lnTo>
                    <a:pt x="764" y="1718"/>
                  </a:lnTo>
                  <a:lnTo>
                    <a:pt x="1145" y="1718"/>
                  </a:lnTo>
                  <a:cubicBezTo>
                    <a:pt x="1354" y="1718"/>
                    <a:pt x="1527" y="1546"/>
                    <a:pt x="1527" y="1337"/>
                  </a:cubicBezTo>
                  <a:lnTo>
                    <a:pt x="1527" y="764"/>
                  </a:lnTo>
                  <a:lnTo>
                    <a:pt x="5325" y="764"/>
                  </a:lnTo>
                  <a:lnTo>
                    <a:pt x="5325" y="1337"/>
                  </a:lnTo>
                  <a:cubicBezTo>
                    <a:pt x="5325" y="1546"/>
                    <a:pt x="5497" y="1718"/>
                    <a:pt x="5706" y="1718"/>
                  </a:cubicBezTo>
                  <a:lnTo>
                    <a:pt x="6088" y="1718"/>
                  </a:lnTo>
                  <a:lnTo>
                    <a:pt x="6088" y="3398"/>
                  </a:lnTo>
                  <a:cubicBezTo>
                    <a:pt x="6088" y="3607"/>
                    <a:pt x="6261" y="3780"/>
                    <a:pt x="6470" y="3780"/>
                  </a:cubicBezTo>
                  <a:cubicBezTo>
                    <a:pt x="6680" y="3780"/>
                    <a:pt x="6852" y="3607"/>
                    <a:pt x="6852" y="3398"/>
                  </a:cubicBezTo>
                  <a:lnTo>
                    <a:pt x="6852" y="1337"/>
                  </a:lnTo>
                  <a:cubicBezTo>
                    <a:pt x="6852" y="1126"/>
                    <a:pt x="6680" y="955"/>
                    <a:pt x="6470" y="955"/>
                  </a:cubicBezTo>
                  <a:lnTo>
                    <a:pt x="6088" y="955"/>
                  </a:lnTo>
                  <a:lnTo>
                    <a:pt x="6088" y="382"/>
                  </a:lnTo>
                  <a:cubicBezTo>
                    <a:pt x="6088" y="171"/>
                    <a:pt x="5917" y="0"/>
                    <a:pt x="5706" y="0"/>
                  </a:cubicBezTo>
                  <a:lnTo>
                    <a:pt x="1145" y="0"/>
                  </a:lnTo>
                  <a:cubicBezTo>
                    <a:pt x="935" y="0"/>
                    <a:pt x="764" y="171"/>
                    <a:pt x="764" y="382"/>
                  </a:cubicBezTo>
                  <a:lnTo>
                    <a:pt x="764" y="955"/>
                  </a:lnTo>
                  <a:lnTo>
                    <a:pt x="382" y="955"/>
                  </a:lnTo>
                  <a:cubicBezTo>
                    <a:pt x="171" y="955"/>
                    <a:pt x="0" y="1126"/>
                    <a:pt x="0" y="1337"/>
                  </a:cubicBezTo>
                  <a:lnTo>
                    <a:pt x="0" y="9391"/>
                  </a:lnTo>
                  <a:cubicBezTo>
                    <a:pt x="0" y="9600"/>
                    <a:pt x="171" y="9773"/>
                    <a:pt x="382" y="9773"/>
                  </a:cubicBezTo>
                  <a:lnTo>
                    <a:pt x="2291" y="9773"/>
                  </a:lnTo>
                  <a:cubicBezTo>
                    <a:pt x="2500" y="9773"/>
                    <a:pt x="2672" y="9600"/>
                    <a:pt x="2672" y="9391"/>
                  </a:cubicBezTo>
                  <a:cubicBezTo>
                    <a:pt x="2672" y="9180"/>
                    <a:pt x="2501" y="9009"/>
                    <a:pt x="2291" y="9009"/>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06" name="Google Shape;1514;p55"/>
          <p:cNvGrpSpPr/>
          <p:nvPr/>
        </p:nvGrpSpPr>
        <p:grpSpPr>
          <a:xfrm>
            <a:off x="1331703" y="2675558"/>
            <a:ext cx="371390" cy="371390"/>
            <a:chOff x="3271538" y="1919925"/>
            <a:chExt cx="816600" cy="816600"/>
          </a:xfrm>
        </p:grpSpPr>
        <p:sp>
          <p:nvSpPr>
            <p:cNvPr id="1048769" name="Google Shape;1515;p55"/>
            <p:cNvSpPr/>
            <p:nvPr/>
          </p:nvSpPr>
          <p:spPr>
            <a:xfrm>
              <a:off x="3271538" y="1919925"/>
              <a:ext cx="816600" cy="816600"/>
            </a:xfrm>
            <a:prstGeom prst="ellipse"/>
            <a:solidFill>
              <a:schemeClr val="lt2"/>
            </a:solid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70" name="Google Shape;1516;p55"/>
            <p:cNvSpPr/>
            <p:nvPr/>
          </p:nvSpPr>
          <p:spPr>
            <a:xfrm>
              <a:off x="3445851" y="2094226"/>
              <a:ext cx="468005" cy="468005"/>
            </a:xfrm>
            <a:custGeom>
              <a:avLst/>
              <a:ahLst/>
              <a:rect l="l" t="t" r="r" b="b"/>
              <a:pathLst>
                <a:path w="9773" h="9773" extrusionOk="0">
                  <a:moveTo>
                    <a:pt x="9389" y="9009"/>
                  </a:moveTo>
                  <a:cubicBezTo>
                    <a:pt x="9110" y="9009"/>
                    <a:pt x="8694" y="8905"/>
                    <a:pt x="8296" y="8009"/>
                  </a:cubicBezTo>
                  <a:cubicBezTo>
                    <a:pt x="7981" y="7298"/>
                    <a:pt x="7772" y="6291"/>
                    <a:pt x="7595" y="5310"/>
                  </a:cubicBezTo>
                  <a:cubicBezTo>
                    <a:pt x="7557" y="5102"/>
                    <a:pt x="7358" y="4964"/>
                    <a:pt x="7149" y="5003"/>
                  </a:cubicBezTo>
                  <a:cubicBezTo>
                    <a:pt x="6964" y="5038"/>
                    <a:pt x="6835" y="5200"/>
                    <a:pt x="6836" y="5381"/>
                  </a:cubicBezTo>
                  <a:cubicBezTo>
                    <a:pt x="6833" y="5400"/>
                    <a:pt x="6832" y="5419"/>
                    <a:pt x="6832" y="5439"/>
                  </a:cubicBezTo>
                  <a:lnTo>
                    <a:pt x="6832" y="9009"/>
                  </a:lnTo>
                  <a:lnTo>
                    <a:pt x="6068" y="9009"/>
                  </a:lnTo>
                  <a:lnTo>
                    <a:pt x="6068" y="1900"/>
                  </a:lnTo>
                  <a:cubicBezTo>
                    <a:pt x="6248" y="2398"/>
                    <a:pt x="6389" y="3004"/>
                    <a:pt x="6506" y="3605"/>
                  </a:cubicBezTo>
                  <a:cubicBezTo>
                    <a:pt x="6546" y="3812"/>
                    <a:pt x="6749" y="3948"/>
                    <a:pt x="6955" y="3908"/>
                  </a:cubicBezTo>
                  <a:cubicBezTo>
                    <a:pt x="7161" y="3867"/>
                    <a:pt x="7297" y="3665"/>
                    <a:pt x="7256" y="3459"/>
                  </a:cubicBezTo>
                  <a:cubicBezTo>
                    <a:pt x="7114" y="2732"/>
                    <a:pt x="6905" y="1811"/>
                    <a:pt x="6575" y="1144"/>
                  </a:cubicBezTo>
                  <a:cubicBezTo>
                    <a:pt x="6199" y="385"/>
                    <a:pt x="5688" y="2"/>
                    <a:pt x="5057" y="2"/>
                  </a:cubicBezTo>
                  <a:cubicBezTo>
                    <a:pt x="4650" y="2"/>
                    <a:pt x="4285" y="164"/>
                    <a:pt x="3976" y="483"/>
                  </a:cubicBezTo>
                  <a:cubicBezTo>
                    <a:pt x="3727" y="739"/>
                    <a:pt x="3514" y="1095"/>
                    <a:pt x="3321" y="1575"/>
                  </a:cubicBezTo>
                  <a:cubicBezTo>
                    <a:pt x="2985" y="2411"/>
                    <a:pt x="2767" y="3480"/>
                    <a:pt x="2536" y="4613"/>
                  </a:cubicBezTo>
                  <a:cubicBezTo>
                    <a:pt x="2306" y="5743"/>
                    <a:pt x="2069" y="6911"/>
                    <a:pt x="1712" y="7763"/>
                  </a:cubicBezTo>
                  <a:cubicBezTo>
                    <a:pt x="1383" y="8551"/>
                    <a:pt x="1046" y="8847"/>
                    <a:pt x="763" y="8954"/>
                  </a:cubicBezTo>
                  <a:lnTo>
                    <a:pt x="763" y="382"/>
                  </a:lnTo>
                  <a:cubicBezTo>
                    <a:pt x="763" y="171"/>
                    <a:pt x="591" y="0"/>
                    <a:pt x="382" y="0"/>
                  </a:cubicBezTo>
                  <a:cubicBezTo>
                    <a:pt x="171" y="0"/>
                    <a:pt x="0" y="171"/>
                    <a:pt x="0" y="382"/>
                  </a:cubicBezTo>
                  <a:lnTo>
                    <a:pt x="0" y="9391"/>
                  </a:lnTo>
                  <a:cubicBezTo>
                    <a:pt x="0" y="9600"/>
                    <a:pt x="171" y="9773"/>
                    <a:pt x="382" y="9773"/>
                  </a:cubicBezTo>
                  <a:lnTo>
                    <a:pt x="9391" y="9773"/>
                  </a:lnTo>
                  <a:cubicBezTo>
                    <a:pt x="9600" y="9773"/>
                    <a:pt x="9772" y="9600"/>
                    <a:pt x="9772" y="9391"/>
                  </a:cubicBezTo>
                  <a:cubicBezTo>
                    <a:pt x="9772" y="9180"/>
                    <a:pt x="9600" y="9009"/>
                    <a:pt x="9389" y="9009"/>
                  </a:cubicBezTo>
                  <a:close/>
                  <a:moveTo>
                    <a:pt x="7595" y="8310"/>
                  </a:moveTo>
                  <a:cubicBezTo>
                    <a:pt x="7597" y="8315"/>
                    <a:pt x="7597" y="8316"/>
                    <a:pt x="7598" y="8321"/>
                  </a:cubicBezTo>
                  <a:cubicBezTo>
                    <a:pt x="7719" y="8591"/>
                    <a:pt x="7849" y="8818"/>
                    <a:pt x="7989" y="9011"/>
                  </a:cubicBezTo>
                  <a:lnTo>
                    <a:pt x="7595" y="9011"/>
                  </a:lnTo>
                  <a:close/>
                  <a:moveTo>
                    <a:pt x="5328" y="826"/>
                  </a:moveTo>
                  <a:cubicBezTo>
                    <a:pt x="5312" y="866"/>
                    <a:pt x="5305" y="910"/>
                    <a:pt x="5305" y="956"/>
                  </a:cubicBezTo>
                  <a:lnTo>
                    <a:pt x="5305" y="9011"/>
                  </a:lnTo>
                  <a:lnTo>
                    <a:pt x="4541" y="9011"/>
                  </a:lnTo>
                  <a:lnTo>
                    <a:pt x="4541" y="994"/>
                  </a:lnTo>
                  <a:cubicBezTo>
                    <a:pt x="4740" y="800"/>
                    <a:pt x="4917" y="765"/>
                    <a:pt x="5056" y="765"/>
                  </a:cubicBezTo>
                  <a:cubicBezTo>
                    <a:pt x="5153" y="764"/>
                    <a:pt x="5244" y="787"/>
                    <a:pt x="5328" y="826"/>
                  </a:cubicBezTo>
                  <a:close/>
                  <a:moveTo>
                    <a:pt x="3778" y="2604"/>
                  </a:moveTo>
                  <a:lnTo>
                    <a:pt x="3778" y="9009"/>
                  </a:lnTo>
                  <a:lnTo>
                    <a:pt x="3014" y="9009"/>
                  </a:lnTo>
                  <a:lnTo>
                    <a:pt x="3014" y="6146"/>
                  </a:lnTo>
                  <a:cubicBezTo>
                    <a:pt x="3014" y="6119"/>
                    <a:pt x="3011" y="6094"/>
                    <a:pt x="3007" y="6070"/>
                  </a:cubicBezTo>
                  <a:cubicBezTo>
                    <a:pt x="3103" y="5641"/>
                    <a:pt x="3193" y="5200"/>
                    <a:pt x="3283" y="4764"/>
                  </a:cubicBezTo>
                  <a:cubicBezTo>
                    <a:pt x="3442" y="3992"/>
                    <a:pt x="3594" y="3247"/>
                    <a:pt x="3778" y="2604"/>
                  </a:cubicBezTo>
                  <a:close/>
                  <a:moveTo>
                    <a:pt x="2251" y="9009"/>
                  </a:moveTo>
                  <a:lnTo>
                    <a:pt x="1880" y="9009"/>
                  </a:lnTo>
                  <a:cubicBezTo>
                    <a:pt x="2011" y="8841"/>
                    <a:pt x="2133" y="8643"/>
                    <a:pt x="2251" y="8415"/>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07" name="Google Shape;1517;p55"/>
          <p:cNvGrpSpPr/>
          <p:nvPr/>
        </p:nvGrpSpPr>
        <p:grpSpPr>
          <a:xfrm>
            <a:off x="2716403" y="2158633"/>
            <a:ext cx="371390" cy="371390"/>
            <a:chOff x="3271538" y="1919925"/>
            <a:chExt cx="816600" cy="816600"/>
          </a:xfrm>
        </p:grpSpPr>
        <p:sp>
          <p:nvSpPr>
            <p:cNvPr id="1048771" name="Google Shape;1518;p55"/>
            <p:cNvSpPr/>
            <p:nvPr/>
          </p:nvSpPr>
          <p:spPr>
            <a:xfrm>
              <a:off x="3271538" y="1919925"/>
              <a:ext cx="816600" cy="816600"/>
            </a:xfrm>
            <a:prstGeom prst="ellipse"/>
            <a:solidFill>
              <a:schemeClr val="lt2"/>
            </a:solid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72" name="Google Shape;1519;p55"/>
            <p:cNvSpPr/>
            <p:nvPr/>
          </p:nvSpPr>
          <p:spPr>
            <a:xfrm>
              <a:off x="3445851" y="2094226"/>
              <a:ext cx="468005" cy="468005"/>
            </a:xfrm>
            <a:custGeom>
              <a:avLst/>
              <a:ahLst/>
              <a:rect l="l" t="t" r="r" b="b"/>
              <a:pathLst>
                <a:path w="9773" h="9773" extrusionOk="0">
                  <a:moveTo>
                    <a:pt x="9389" y="9009"/>
                  </a:moveTo>
                  <a:cubicBezTo>
                    <a:pt x="9110" y="9009"/>
                    <a:pt x="8694" y="8905"/>
                    <a:pt x="8296" y="8009"/>
                  </a:cubicBezTo>
                  <a:cubicBezTo>
                    <a:pt x="7981" y="7298"/>
                    <a:pt x="7772" y="6291"/>
                    <a:pt x="7595" y="5310"/>
                  </a:cubicBezTo>
                  <a:cubicBezTo>
                    <a:pt x="7557" y="5102"/>
                    <a:pt x="7358" y="4964"/>
                    <a:pt x="7149" y="5003"/>
                  </a:cubicBezTo>
                  <a:cubicBezTo>
                    <a:pt x="6964" y="5038"/>
                    <a:pt x="6835" y="5200"/>
                    <a:pt x="6836" y="5381"/>
                  </a:cubicBezTo>
                  <a:cubicBezTo>
                    <a:pt x="6833" y="5400"/>
                    <a:pt x="6832" y="5419"/>
                    <a:pt x="6832" y="5439"/>
                  </a:cubicBezTo>
                  <a:lnTo>
                    <a:pt x="6832" y="9009"/>
                  </a:lnTo>
                  <a:lnTo>
                    <a:pt x="6068" y="9009"/>
                  </a:lnTo>
                  <a:lnTo>
                    <a:pt x="6068" y="1900"/>
                  </a:lnTo>
                  <a:cubicBezTo>
                    <a:pt x="6248" y="2398"/>
                    <a:pt x="6389" y="3004"/>
                    <a:pt x="6506" y="3605"/>
                  </a:cubicBezTo>
                  <a:cubicBezTo>
                    <a:pt x="6546" y="3812"/>
                    <a:pt x="6749" y="3948"/>
                    <a:pt x="6955" y="3908"/>
                  </a:cubicBezTo>
                  <a:cubicBezTo>
                    <a:pt x="7161" y="3867"/>
                    <a:pt x="7297" y="3665"/>
                    <a:pt x="7256" y="3459"/>
                  </a:cubicBezTo>
                  <a:cubicBezTo>
                    <a:pt x="7114" y="2732"/>
                    <a:pt x="6905" y="1811"/>
                    <a:pt x="6575" y="1144"/>
                  </a:cubicBezTo>
                  <a:cubicBezTo>
                    <a:pt x="6199" y="385"/>
                    <a:pt x="5688" y="2"/>
                    <a:pt x="5057" y="2"/>
                  </a:cubicBezTo>
                  <a:cubicBezTo>
                    <a:pt x="4650" y="2"/>
                    <a:pt x="4285" y="164"/>
                    <a:pt x="3976" y="483"/>
                  </a:cubicBezTo>
                  <a:cubicBezTo>
                    <a:pt x="3727" y="739"/>
                    <a:pt x="3514" y="1095"/>
                    <a:pt x="3321" y="1575"/>
                  </a:cubicBezTo>
                  <a:cubicBezTo>
                    <a:pt x="2985" y="2411"/>
                    <a:pt x="2767" y="3480"/>
                    <a:pt x="2536" y="4613"/>
                  </a:cubicBezTo>
                  <a:cubicBezTo>
                    <a:pt x="2306" y="5743"/>
                    <a:pt x="2069" y="6911"/>
                    <a:pt x="1712" y="7763"/>
                  </a:cubicBezTo>
                  <a:cubicBezTo>
                    <a:pt x="1383" y="8551"/>
                    <a:pt x="1046" y="8847"/>
                    <a:pt x="763" y="8954"/>
                  </a:cubicBezTo>
                  <a:lnTo>
                    <a:pt x="763" y="382"/>
                  </a:lnTo>
                  <a:cubicBezTo>
                    <a:pt x="763" y="171"/>
                    <a:pt x="591" y="0"/>
                    <a:pt x="382" y="0"/>
                  </a:cubicBezTo>
                  <a:cubicBezTo>
                    <a:pt x="171" y="0"/>
                    <a:pt x="0" y="171"/>
                    <a:pt x="0" y="382"/>
                  </a:cubicBezTo>
                  <a:lnTo>
                    <a:pt x="0" y="9391"/>
                  </a:lnTo>
                  <a:cubicBezTo>
                    <a:pt x="0" y="9600"/>
                    <a:pt x="171" y="9773"/>
                    <a:pt x="382" y="9773"/>
                  </a:cubicBezTo>
                  <a:lnTo>
                    <a:pt x="9391" y="9773"/>
                  </a:lnTo>
                  <a:cubicBezTo>
                    <a:pt x="9600" y="9773"/>
                    <a:pt x="9772" y="9600"/>
                    <a:pt x="9772" y="9391"/>
                  </a:cubicBezTo>
                  <a:cubicBezTo>
                    <a:pt x="9772" y="9180"/>
                    <a:pt x="9600" y="9009"/>
                    <a:pt x="9389" y="9009"/>
                  </a:cubicBezTo>
                  <a:close/>
                  <a:moveTo>
                    <a:pt x="7595" y="8310"/>
                  </a:moveTo>
                  <a:cubicBezTo>
                    <a:pt x="7597" y="8315"/>
                    <a:pt x="7597" y="8316"/>
                    <a:pt x="7598" y="8321"/>
                  </a:cubicBezTo>
                  <a:cubicBezTo>
                    <a:pt x="7719" y="8591"/>
                    <a:pt x="7849" y="8818"/>
                    <a:pt x="7989" y="9011"/>
                  </a:cubicBezTo>
                  <a:lnTo>
                    <a:pt x="7595" y="9011"/>
                  </a:lnTo>
                  <a:close/>
                  <a:moveTo>
                    <a:pt x="5328" y="826"/>
                  </a:moveTo>
                  <a:cubicBezTo>
                    <a:pt x="5312" y="866"/>
                    <a:pt x="5305" y="910"/>
                    <a:pt x="5305" y="956"/>
                  </a:cubicBezTo>
                  <a:lnTo>
                    <a:pt x="5305" y="9011"/>
                  </a:lnTo>
                  <a:lnTo>
                    <a:pt x="4541" y="9011"/>
                  </a:lnTo>
                  <a:lnTo>
                    <a:pt x="4541" y="994"/>
                  </a:lnTo>
                  <a:cubicBezTo>
                    <a:pt x="4740" y="800"/>
                    <a:pt x="4917" y="765"/>
                    <a:pt x="5056" y="765"/>
                  </a:cubicBezTo>
                  <a:cubicBezTo>
                    <a:pt x="5153" y="764"/>
                    <a:pt x="5244" y="787"/>
                    <a:pt x="5328" y="826"/>
                  </a:cubicBezTo>
                  <a:close/>
                  <a:moveTo>
                    <a:pt x="3778" y="2604"/>
                  </a:moveTo>
                  <a:lnTo>
                    <a:pt x="3778" y="9009"/>
                  </a:lnTo>
                  <a:lnTo>
                    <a:pt x="3014" y="9009"/>
                  </a:lnTo>
                  <a:lnTo>
                    <a:pt x="3014" y="6146"/>
                  </a:lnTo>
                  <a:cubicBezTo>
                    <a:pt x="3014" y="6119"/>
                    <a:pt x="3011" y="6094"/>
                    <a:pt x="3007" y="6070"/>
                  </a:cubicBezTo>
                  <a:cubicBezTo>
                    <a:pt x="3103" y="5641"/>
                    <a:pt x="3193" y="5200"/>
                    <a:pt x="3283" y="4764"/>
                  </a:cubicBezTo>
                  <a:cubicBezTo>
                    <a:pt x="3442" y="3992"/>
                    <a:pt x="3594" y="3247"/>
                    <a:pt x="3778" y="2604"/>
                  </a:cubicBezTo>
                  <a:close/>
                  <a:moveTo>
                    <a:pt x="2251" y="9009"/>
                  </a:moveTo>
                  <a:lnTo>
                    <a:pt x="1880" y="9009"/>
                  </a:lnTo>
                  <a:cubicBezTo>
                    <a:pt x="2011" y="8841"/>
                    <a:pt x="2133" y="8643"/>
                    <a:pt x="2251" y="8415"/>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08" name="Google Shape;1520;p55"/>
          <p:cNvGrpSpPr/>
          <p:nvPr/>
        </p:nvGrpSpPr>
        <p:grpSpPr>
          <a:xfrm>
            <a:off x="3177953" y="2728695"/>
            <a:ext cx="371390" cy="371390"/>
            <a:chOff x="3271538" y="1919925"/>
            <a:chExt cx="816600" cy="816600"/>
          </a:xfrm>
        </p:grpSpPr>
        <p:sp>
          <p:nvSpPr>
            <p:cNvPr id="1048773" name="Google Shape;1521;p55"/>
            <p:cNvSpPr/>
            <p:nvPr/>
          </p:nvSpPr>
          <p:spPr>
            <a:xfrm>
              <a:off x="3271538" y="1919925"/>
              <a:ext cx="816600" cy="816600"/>
            </a:xfrm>
            <a:prstGeom prst="ellipse"/>
            <a:solidFill>
              <a:schemeClr val="lt2"/>
            </a:solid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74" name="Google Shape;1522;p55"/>
            <p:cNvSpPr/>
            <p:nvPr/>
          </p:nvSpPr>
          <p:spPr>
            <a:xfrm>
              <a:off x="3445851" y="2094226"/>
              <a:ext cx="468005" cy="468005"/>
            </a:xfrm>
            <a:custGeom>
              <a:avLst/>
              <a:ahLst/>
              <a:rect l="l" t="t" r="r" b="b"/>
              <a:pathLst>
                <a:path w="9773" h="9773" extrusionOk="0">
                  <a:moveTo>
                    <a:pt x="9389" y="9009"/>
                  </a:moveTo>
                  <a:cubicBezTo>
                    <a:pt x="9110" y="9009"/>
                    <a:pt x="8694" y="8905"/>
                    <a:pt x="8296" y="8009"/>
                  </a:cubicBezTo>
                  <a:cubicBezTo>
                    <a:pt x="7981" y="7298"/>
                    <a:pt x="7772" y="6291"/>
                    <a:pt x="7595" y="5310"/>
                  </a:cubicBezTo>
                  <a:cubicBezTo>
                    <a:pt x="7557" y="5102"/>
                    <a:pt x="7358" y="4964"/>
                    <a:pt x="7149" y="5003"/>
                  </a:cubicBezTo>
                  <a:cubicBezTo>
                    <a:pt x="6964" y="5038"/>
                    <a:pt x="6835" y="5200"/>
                    <a:pt x="6836" y="5381"/>
                  </a:cubicBezTo>
                  <a:cubicBezTo>
                    <a:pt x="6833" y="5400"/>
                    <a:pt x="6832" y="5419"/>
                    <a:pt x="6832" y="5439"/>
                  </a:cubicBezTo>
                  <a:lnTo>
                    <a:pt x="6832" y="9009"/>
                  </a:lnTo>
                  <a:lnTo>
                    <a:pt x="6068" y="9009"/>
                  </a:lnTo>
                  <a:lnTo>
                    <a:pt x="6068" y="1900"/>
                  </a:lnTo>
                  <a:cubicBezTo>
                    <a:pt x="6248" y="2398"/>
                    <a:pt x="6389" y="3004"/>
                    <a:pt x="6506" y="3605"/>
                  </a:cubicBezTo>
                  <a:cubicBezTo>
                    <a:pt x="6546" y="3812"/>
                    <a:pt x="6749" y="3948"/>
                    <a:pt x="6955" y="3908"/>
                  </a:cubicBezTo>
                  <a:cubicBezTo>
                    <a:pt x="7161" y="3867"/>
                    <a:pt x="7297" y="3665"/>
                    <a:pt x="7256" y="3459"/>
                  </a:cubicBezTo>
                  <a:cubicBezTo>
                    <a:pt x="7114" y="2732"/>
                    <a:pt x="6905" y="1811"/>
                    <a:pt x="6575" y="1144"/>
                  </a:cubicBezTo>
                  <a:cubicBezTo>
                    <a:pt x="6199" y="385"/>
                    <a:pt x="5688" y="2"/>
                    <a:pt x="5057" y="2"/>
                  </a:cubicBezTo>
                  <a:cubicBezTo>
                    <a:pt x="4650" y="2"/>
                    <a:pt x="4285" y="164"/>
                    <a:pt x="3976" y="483"/>
                  </a:cubicBezTo>
                  <a:cubicBezTo>
                    <a:pt x="3727" y="739"/>
                    <a:pt x="3514" y="1095"/>
                    <a:pt x="3321" y="1575"/>
                  </a:cubicBezTo>
                  <a:cubicBezTo>
                    <a:pt x="2985" y="2411"/>
                    <a:pt x="2767" y="3480"/>
                    <a:pt x="2536" y="4613"/>
                  </a:cubicBezTo>
                  <a:cubicBezTo>
                    <a:pt x="2306" y="5743"/>
                    <a:pt x="2069" y="6911"/>
                    <a:pt x="1712" y="7763"/>
                  </a:cubicBezTo>
                  <a:cubicBezTo>
                    <a:pt x="1383" y="8551"/>
                    <a:pt x="1046" y="8847"/>
                    <a:pt x="763" y="8954"/>
                  </a:cubicBezTo>
                  <a:lnTo>
                    <a:pt x="763" y="382"/>
                  </a:lnTo>
                  <a:cubicBezTo>
                    <a:pt x="763" y="171"/>
                    <a:pt x="591" y="0"/>
                    <a:pt x="382" y="0"/>
                  </a:cubicBezTo>
                  <a:cubicBezTo>
                    <a:pt x="171" y="0"/>
                    <a:pt x="0" y="171"/>
                    <a:pt x="0" y="382"/>
                  </a:cubicBezTo>
                  <a:lnTo>
                    <a:pt x="0" y="9391"/>
                  </a:lnTo>
                  <a:cubicBezTo>
                    <a:pt x="0" y="9600"/>
                    <a:pt x="171" y="9773"/>
                    <a:pt x="382" y="9773"/>
                  </a:cubicBezTo>
                  <a:lnTo>
                    <a:pt x="9391" y="9773"/>
                  </a:lnTo>
                  <a:cubicBezTo>
                    <a:pt x="9600" y="9773"/>
                    <a:pt x="9772" y="9600"/>
                    <a:pt x="9772" y="9391"/>
                  </a:cubicBezTo>
                  <a:cubicBezTo>
                    <a:pt x="9772" y="9180"/>
                    <a:pt x="9600" y="9009"/>
                    <a:pt x="9389" y="9009"/>
                  </a:cubicBezTo>
                  <a:close/>
                  <a:moveTo>
                    <a:pt x="7595" y="8310"/>
                  </a:moveTo>
                  <a:cubicBezTo>
                    <a:pt x="7597" y="8315"/>
                    <a:pt x="7597" y="8316"/>
                    <a:pt x="7598" y="8321"/>
                  </a:cubicBezTo>
                  <a:cubicBezTo>
                    <a:pt x="7719" y="8591"/>
                    <a:pt x="7849" y="8818"/>
                    <a:pt x="7989" y="9011"/>
                  </a:cubicBezTo>
                  <a:lnTo>
                    <a:pt x="7595" y="9011"/>
                  </a:lnTo>
                  <a:close/>
                  <a:moveTo>
                    <a:pt x="5328" y="826"/>
                  </a:moveTo>
                  <a:cubicBezTo>
                    <a:pt x="5312" y="866"/>
                    <a:pt x="5305" y="910"/>
                    <a:pt x="5305" y="956"/>
                  </a:cubicBezTo>
                  <a:lnTo>
                    <a:pt x="5305" y="9011"/>
                  </a:lnTo>
                  <a:lnTo>
                    <a:pt x="4541" y="9011"/>
                  </a:lnTo>
                  <a:lnTo>
                    <a:pt x="4541" y="994"/>
                  </a:lnTo>
                  <a:cubicBezTo>
                    <a:pt x="4740" y="800"/>
                    <a:pt x="4917" y="765"/>
                    <a:pt x="5056" y="765"/>
                  </a:cubicBezTo>
                  <a:cubicBezTo>
                    <a:pt x="5153" y="764"/>
                    <a:pt x="5244" y="787"/>
                    <a:pt x="5328" y="826"/>
                  </a:cubicBezTo>
                  <a:close/>
                  <a:moveTo>
                    <a:pt x="3778" y="2604"/>
                  </a:moveTo>
                  <a:lnTo>
                    <a:pt x="3778" y="9009"/>
                  </a:lnTo>
                  <a:lnTo>
                    <a:pt x="3014" y="9009"/>
                  </a:lnTo>
                  <a:lnTo>
                    <a:pt x="3014" y="6146"/>
                  </a:lnTo>
                  <a:cubicBezTo>
                    <a:pt x="3014" y="6119"/>
                    <a:pt x="3011" y="6094"/>
                    <a:pt x="3007" y="6070"/>
                  </a:cubicBezTo>
                  <a:cubicBezTo>
                    <a:pt x="3103" y="5641"/>
                    <a:pt x="3193" y="5200"/>
                    <a:pt x="3283" y="4764"/>
                  </a:cubicBezTo>
                  <a:cubicBezTo>
                    <a:pt x="3442" y="3992"/>
                    <a:pt x="3594" y="3247"/>
                    <a:pt x="3778" y="2604"/>
                  </a:cubicBezTo>
                  <a:close/>
                  <a:moveTo>
                    <a:pt x="2251" y="9009"/>
                  </a:moveTo>
                  <a:lnTo>
                    <a:pt x="1880" y="9009"/>
                  </a:lnTo>
                  <a:cubicBezTo>
                    <a:pt x="2011" y="8841"/>
                    <a:pt x="2133" y="8643"/>
                    <a:pt x="2251" y="8415"/>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09" name="Google Shape;1523;p55"/>
          <p:cNvGrpSpPr/>
          <p:nvPr/>
        </p:nvGrpSpPr>
        <p:grpSpPr>
          <a:xfrm>
            <a:off x="3751803" y="2094231"/>
            <a:ext cx="371390" cy="371390"/>
            <a:chOff x="3271538" y="3095713"/>
            <a:chExt cx="816600" cy="816600"/>
          </a:xfrm>
        </p:grpSpPr>
        <p:sp>
          <p:nvSpPr>
            <p:cNvPr id="1048775" name="Google Shape;1524;p55"/>
            <p:cNvSpPr/>
            <p:nvPr/>
          </p:nvSpPr>
          <p:spPr>
            <a:xfrm>
              <a:off x="3271538" y="3095713"/>
              <a:ext cx="816600" cy="816600"/>
            </a:xfrm>
            <a:prstGeom prst="ellipse"/>
            <a:solidFill>
              <a:schemeClr val="lt2"/>
            </a:solid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76" name="Google Shape;1525;p55"/>
            <p:cNvSpPr/>
            <p:nvPr/>
          </p:nvSpPr>
          <p:spPr>
            <a:xfrm>
              <a:off x="3472544" y="3270026"/>
              <a:ext cx="414619" cy="468003"/>
            </a:xfrm>
            <a:custGeom>
              <a:avLst/>
              <a:ahLst/>
              <a:rect l="l" t="t" r="r" b="b"/>
              <a:pathLst>
                <a:path w="8660" h="9775" extrusionOk="0">
                  <a:moveTo>
                    <a:pt x="2271" y="4467"/>
                  </a:moveTo>
                  <a:cubicBezTo>
                    <a:pt x="2271" y="4676"/>
                    <a:pt x="2100" y="4848"/>
                    <a:pt x="1889" y="4848"/>
                  </a:cubicBezTo>
                  <a:cubicBezTo>
                    <a:pt x="1680" y="4848"/>
                    <a:pt x="1507" y="4676"/>
                    <a:pt x="1507" y="4467"/>
                  </a:cubicBezTo>
                  <a:lnTo>
                    <a:pt x="1507" y="4085"/>
                  </a:lnTo>
                  <a:cubicBezTo>
                    <a:pt x="1507" y="3874"/>
                    <a:pt x="1680" y="3703"/>
                    <a:pt x="1889" y="3703"/>
                  </a:cubicBezTo>
                  <a:cubicBezTo>
                    <a:pt x="2100" y="3703"/>
                    <a:pt x="2271" y="3874"/>
                    <a:pt x="2271" y="4085"/>
                  </a:cubicBezTo>
                  <a:close/>
                  <a:moveTo>
                    <a:pt x="3416" y="3703"/>
                  </a:moveTo>
                  <a:cubicBezTo>
                    <a:pt x="3207" y="3703"/>
                    <a:pt x="3034" y="3874"/>
                    <a:pt x="3034" y="4085"/>
                  </a:cubicBezTo>
                  <a:lnTo>
                    <a:pt x="3034" y="4467"/>
                  </a:lnTo>
                  <a:cubicBezTo>
                    <a:pt x="3034" y="4676"/>
                    <a:pt x="3207" y="4848"/>
                    <a:pt x="3416" y="4848"/>
                  </a:cubicBezTo>
                  <a:cubicBezTo>
                    <a:pt x="3627" y="4848"/>
                    <a:pt x="3798" y="4676"/>
                    <a:pt x="3798" y="4467"/>
                  </a:cubicBezTo>
                  <a:lnTo>
                    <a:pt x="3798" y="4085"/>
                  </a:lnTo>
                  <a:cubicBezTo>
                    <a:pt x="3798" y="3874"/>
                    <a:pt x="3628" y="3703"/>
                    <a:pt x="3416" y="3703"/>
                  </a:cubicBezTo>
                  <a:close/>
                  <a:moveTo>
                    <a:pt x="2271" y="5803"/>
                  </a:moveTo>
                  <a:cubicBezTo>
                    <a:pt x="2271" y="5592"/>
                    <a:pt x="2100" y="5421"/>
                    <a:pt x="1889" y="5421"/>
                  </a:cubicBezTo>
                  <a:cubicBezTo>
                    <a:pt x="1680" y="5421"/>
                    <a:pt x="1507" y="5592"/>
                    <a:pt x="1507" y="5803"/>
                  </a:cubicBezTo>
                  <a:lnTo>
                    <a:pt x="1507" y="6185"/>
                  </a:lnTo>
                  <a:cubicBezTo>
                    <a:pt x="1507" y="6394"/>
                    <a:pt x="1680" y="6566"/>
                    <a:pt x="1889" y="6566"/>
                  </a:cubicBezTo>
                  <a:cubicBezTo>
                    <a:pt x="2100" y="6566"/>
                    <a:pt x="2271" y="6394"/>
                    <a:pt x="2271" y="6185"/>
                  </a:cubicBezTo>
                  <a:close/>
                  <a:moveTo>
                    <a:pt x="3798" y="6185"/>
                  </a:moveTo>
                  <a:lnTo>
                    <a:pt x="3798" y="5803"/>
                  </a:lnTo>
                  <a:cubicBezTo>
                    <a:pt x="3798" y="5592"/>
                    <a:pt x="3627" y="5421"/>
                    <a:pt x="3416" y="5421"/>
                  </a:cubicBezTo>
                  <a:cubicBezTo>
                    <a:pt x="3207" y="5421"/>
                    <a:pt x="3034" y="5592"/>
                    <a:pt x="3034" y="5803"/>
                  </a:cubicBezTo>
                  <a:lnTo>
                    <a:pt x="3034" y="6185"/>
                  </a:lnTo>
                  <a:cubicBezTo>
                    <a:pt x="3034" y="6394"/>
                    <a:pt x="3207" y="6566"/>
                    <a:pt x="3416" y="6566"/>
                  </a:cubicBezTo>
                  <a:cubicBezTo>
                    <a:pt x="3627" y="6566"/>
                    <a:pt x="3798" y="6395"/>
                    <a:pt x="3798" y="6185"/>
                  </a:cubicBezTo>
                  <a:close/>
                  <a:moveTo>
                    <a:pt x="1889" y="7139"/>
                  </a:moveTo>
                  <a:cubicBezTo>
                    <a:pt x="1680" y="7139"/>
                    <a:pt x="1507" y="7310"/>
                    <a:pt x="1507" y="7521"/>
                  </a:cubicBezTo>
                  <a:lnTo>
                    <a:pt x="1507" y="7902"/>
                  </a:lnTo>
                  <a:cubicBezTo>
                    <a:pt x="1507" y="8112"/>
                    <a:pt x="1680" y="8284"/>
                    <a:pt x="1889" y="8284"/>
                  </a:cubicBezTo>
                  <a:cubicBezTo>
                    <a:pt x="2100" y="8284"/>
                    <a:pt x="2271" y="8112"/>
                    <a:pt x="2271" y="7902"/>
                  </a:cubicBezTo>
                  <a:lnTo>
                    <a:pt x="2271" y="7521"/>
                  </a:lnTo>
                  <a:cubicBezTo>
                    <a:pt x="2271" y="7310"/>
                    <a:pt x="2101" y="7139"/>
                    <a:pt x="1889" y="7139"/>
                  </a:cubicBezTo>
                  <a:close/>
                  <a:moveTo>
                    <a:pt x="2271" y="2367"/>
                  </a:moveTo>
                  <a:cubicBezTo>
                    <a:pt x="2271" y="2156"/>
                    <a:pt x="2100" y="1985"/>
                    <a:pt x="1889" y="1985"/>
                  </a:cubicBezTo>
                  <a:cubicBezTo>
                    <a:pt x="1680" y="1985"/>
                    <a:pt x="1507" y="2156"/>
                    <a:pt x="1507" y="2367"/>
                  </a:cubicBezTo>
                  <a:lnTo>
                    <a:pt x="1507" y="2749"/>
                  </a:lnTo>
                  <a:cubicBezTo>
                    <a:pt x="1507" y="2958"/>
                    <a:pt x="1680" y="3131"/>
                    <a:pt x="1889" y="3131"/>
                  </a:cubicBezTo>
                  <a:cubicBezTo>
                    <a:pt x="2100" y="3131"/>
                    <a:pt x="2271" y="2958"/>
                    <a:pt x="2271" y="2749"/>
                  </a:cubicBezTo>
                  <a:close/>
                  <a:moveTo>
                    <a:pt x="3798" y="2367"/>
                  </a:moveTo>
                  <a:cubicBezTo>
                    <a:pt x="3798" y="2156"/>
                    <a:pt x="3627" y="1985"/>
                    <a:pt x="3416" y="1985"/>
                  </a:cubicBezTo>
                  <a:cubicBezTo>
                    <a:pt x="3207" y="1985"/>
                    <a:pt x="3034" y="2156"/>
                    <a:pt x="3034" y="2367"/>
                  </a:cubicBezTo>
                  <a:lnTo>
                    <a:pt x="3034" y="2749"/>
                  </a:lnTo>
                  <a:cubicBezTo>
                    <a:pt x="3034" y="2958"/>
                    <a:pt x="3207" y="3131"/>
                    <a:pt x="3416" y="3131"/>
                  </a:cubicBezTo>
                  <a:cubicBezTo>
                    <a:pt x="3627" y="3131"/>
                    <a:pt x="3798" y="2958"/>
                    <a:pt x="3798" y="2749"/>
                  </a:cubicBezTo>
                  <a:close/>
                  <a:moveTo>
                    <a:pt x="4561" y="2367"/>
                  </a:moveTo>
                  <a:lnTo>
                    <a:pt x="4561" y="2749"/>
                  </a:lnTo>
                  <a:cubicBezTo>
                    <a:pt x="4561" y="2958"/>
                    <a:pt x="4734" y="3131"/>
                    <a:pt x="4943" y="3131"/>
                  </a:cubicBezTo>
                  <a:cubicBezTo>
                    <a:pt x="5154" y="3131"/>
                    <a:pt x="5325" y="2958"/>
                    <a:pt x="5325" y="2749"/>
                  </a:cubicBezTo>
                  <a:lnTo>
                    <a:pt x="5325" y="2367"/>
                  </a:lnTo>
                  <a:cubicBezTo>
                    <a:pt x="5325" y="2156"/>
                    <a:pt x="5154" y="1985"/>
                    <a:pt x="4943" y="1985"/>
                  </a:cubicBezTo>
                  <a:cubicBezTo>
                    <a:pt x="4734" y="1985"/>
                    <a:pt x="4561" y="2156"/>
                    <a:pt x="4561" y="2367"/>
                  </a:cubicBezTo>
                  <a:close/>
                  <a:moveTo>
                    <a:pt x="8452" y="9490"/>
                  </a:moveTo>
                  <a:cubicBezTo>
                    <a:pt x="8304" y="9671"/>
                    <a:pt x="8087" y="9774"/>
                    <a:pt x="7856" y="9774"/>
                  </a:cubicBezTo>
                  <a:lnTo>
                    <a:pt x="4127" y="9774"/>
                  </a:lnTo>
                  <a:cubicBezTo>
                    <a:pt x="3895" y="9774"/>
                    <a:pt x="3677" y="9671"/>
                    <a:pt x="3532" y="9490"/>
                  </a:cubicBezTo>
                  <a:cubicBezTo>
                    <a:pt x="3385" y="9309"/>
                    <a:pt x="3329" y="9072"/>
                    <a:pt x="3376" y="8843"/>
                  </a:cubicBezTo>
                  <a:cubicBezTo>
                    <a:pt x="3500" y="8249"/>
                    <a:pt x="3827" y="7708"/>
                    <a:pt x="4295" y="7322"/>
                  </a:cubicBezTo>
                  <a:cubicBezTo>
                    <a:pt x="4474" y="7174"/>
                    <a:pt x="4669" y="7052"/>
                    <a:pt x="4876" y="6957"/>
                  </a:cubicBezTo>
                  <a:cubicBezTo>
                    <a:pt x="4645" y="6696"/>
                    <a:pt x="4505" y="6349"/>
                    <a:pt x="4505" y="5974"/>
                  </a:cubicBezTo>
                  <a:cubicBezTo>
                    <a:pt x="4505" y="5154"/>
                    <a:pt x="5172" y="4485"/>
                    <a:pt x="5993" y="4485"/>
                  </a:cubicBezTo>
                  <a:cubicBezTo>
                    <a:pt x="6813" y="4485"/>
                    <a:pt x="7482" y="5154"/>
                    <a:pt x="7482" y="5974"/>
                  </a:cubicBezTo>
                  <a:cubicBezTo>
                    <a:pt x="7482" y="6349"/>
                    <a:pt x="7340" y="6693"/>
                    <a:pt x="7110" y="6957"/>
                  </a:cubicBezTo>
                  <a:cubicBezTo>
                    <a:pt x="7317" y="7052"/>
                    <a:pt x="7513" y="7174"/>
                    <a:pt x="7690" y="7322"/>
                  </a:cubicBezTo>
                  <a:cubicBezTo>
                    <a:pt x="8149" y="7701"/>
                    <a:pt x="8472" y="8228"/>
                    <a:pt x="8601" y="8808"/>
                  </a:cubicBezTo>
                  <a:cubicBezTo>
                    <a:pt x="8606" y="8819"/>
                    <a:pt x="8607" y="8829"/>
                    <a:pt x="8609" y="8838"/>
                  </a:cubicBezTo>
                  <a:cubicBezTo>
                    <a:pt x="8659" y="9067"/>
                    <a:pt x="8600" y="9307"/>
                    <a:pt x="8452" y="9490"/>
                  </a:cubicBezTo>
                  <a:close/>
                  <a:moveTo>
                    <a:pt x="5268" y="5974"/>
                  </a:moveTo>
                  <a:cubicBezTo>
                    <a:pt x="5268" y="6375"/>
                    <a:pt x="5592" y="6699"/>
                    <a:pt x="5993" y="6699"/>
                  </a:cubicBezTo>
                  <a:cubicBezTo>
                    <a:pt x="6393" y="6699"/>
                    <a:pt x="6719" y="6375"/>
                    <a:pt x="6719" y="5974"/>
                  </a:cubicBezTo>
                  <a:cubicBezTo>
                    <a:pt x="6719" y="5574"/>
                    <a:pt x="6393" y="5249"/>
                    <a:pt x="5993" y="5249"/>
                  </a:cubicBezTo>
                  <a:cubicBezTo>
                    <a:pt x="5593" y="5249"/>
                    <a:pt x="5268" y="5575"/>
                    <a:pt x="5268" y="5974"/>
                  </a:cubicBezTo>
                  <a:close/>
                  <a:moveTo>
                    <a:pt x="7864" y="8999"/>
                  </a:moveTo>
                  <a:cubicBezTo>
                    <a:pt x="7864" y="8999"/>
                    <a:pt x="7864" y="8997"/>
                    <a:pt x="7864" y="8999"/>
                  </a:cubicBezTo>
                  <a:cubicBezTo>
                    <a:pt x="7679" y="8116"/>
                    <a:pt x="6894" y="7475"/>
                    <a:pt x="5993" y="7475"/>
                  </a:cubicBezTo>
                  <a:cubicBezTo>
                    <a:pt x="5092" y="7475"/>
                    <a:pt x="4306" y="8116"/>
                    <a:pt x="4123" y="8997"/>
                  </a:cubicBezTo>
                  <a:cubicBezTo>
                    <a:pt x="4120" y="9005"/>
                    <a:pt x="4126" y="9009"/>
                    <a:pt x="4126" y="9009"/>
                  </a:cubicBezTo>
                  <a:lnTo>
                    <a:pt x="4127" y="9009"/>
                  </a:lnTo>
                  <a:lnTo>
                    <a:pt x="7856" y="9009"/>
                  </a:lnTo>
                  <a:cubicBezTo>
                    <a:pt x="7858" y="9009"/>
                    <a:pt x="7864" y="9005"/>
                    <a:pt x="7864" y="8999"/>
                  </a:cubicBezTo>
                  <a:close/>
                  <a:moveTo>
                    <a:pt x="2291" y="9009"/>
                  </a:moveTo>
                  <a:lnTo>
                    <a:pt x="764" y="9009"/>
                  </a:lnTo>
                  <a:lnTo>
                    <a:pt x="764" y="1718"/>
                  </a:lnTo>
                  <a:lnTo>
                    <a:pt x="1145" y="1718"/>
                  </a:lnTo>
                  <a:cubicBezTo>
                    <a:pt x="1354" y="1718"/>
                    <a:pt x="1527" y="1546"/>
                    <a:pt x="1527" y="1337"/>
                  </a:cubicBezTo>
                  <a:lnTo>
                    <a:pt x="1527" y="764"/>
                  </a:lnTo>
                  <a:lnTo>
                    <a:pt x="5325" y="764"/>
                  </a:lnTo>
                  <a:lnTo>
                    <a:pt x="5325" y="1337"/>
                  </a:lnTo>
                  <a:cubicBezTo>
                    <a:pt x="5325" y="1546"/>
                    <a:pt x="5497" y="1718"/>
                    <a:pt x="5706" y="1718"/>
                  </a:cubicBezTo>
                  <a:lnTo>
                    <a:pt x="6088" y="1718"/>
                  </a:lnTo>
                  <a:lnTo>
                    <a:pt x="6088" y="3398"/>
                  </a:lnTo>
                  <a:cubicBezTo>
                    <a:pt x="6088" y="3607"/>
                    <a:pt x="6261" y="3780"/>
                    <a:pt x="6470" y="3780"/>
                  </a:cubicBezTo>
                  <a:cubicBezTo>
                    <a:pt x="6680" y="3780"/>
                    <a:pt x="6852" y="3607"/>
                    <a:pt x="6852" y="3398"/>
                  </a:cubicBezTo>
                  <a:lnTo>
                    <a:pt x="6852" y="1337"/>
                  </a:lnTo>
                  <a:cubicBezTo>
                    <a:pt x="6852" y="1126"/>
                    <a:pt x="6680" y="955"/>
                    <a:pt x="6470" y="955"/>
                  </a:cubicBezTo>
                  <a:lnTo>
                    <a:pt x="6088" y="955"/>
                  </a:lnTo>
                  <a:lnTo>
                    <a:pt x="6088" y="382"/>
                  </a:lnTo>
                  <a:cubicBezTo>
                    <a:pt x="6088" y="171"/>
                    <a:pt x="5917" y="0"/>
                    <a:pt x="5706" y="0"/>
                  </a:cubicBezTo>
                  <a:lnTo>
                    <a:pt x="1145" y="0"/>
                  </a:lnTo>
                  <a:cubicBezTo>
                    <a:pt x="935" y="0"/>
                    <a:pt x="764" y="171"/>
                    <a:pt x="764" y="382"/>
                  </a:cubicBezTo>
                  <a:lnTo>
                    <a:pt x="764" y="955"/>
                  </a:lnTo>
                  <a:lnTo>
                    <a:pt x="382" y="955"/>
                  </a:lnTo>
                  <a:cubicBezTo>
                    <a:pt x="171" y="955"/>
                    <a:pt x="0" y="1126"/>
                    <a:pt x="0" y="1337"/>
                  </a:cubicBezTo>
                  <a:lnTo>
                    <a:pt x="0" y="9391"/>
                  </a:lnTo>
                  <a:cubicBezTo>
                    <a:pt x="0" y="9600"/>
                    <a:pt x="171" y="9773"/>
                    <a:pt x="382" y="9773"/>
                  </a:cubicBezTo>
                  <a:lnTo>
                    <a:pt x="2291" y="9773"/>
                  </a:lnTo>
                  <a:cubicBezTo>
                    <a:pt x="2500" y="9773"/>
                    <a:pt x="2672" y="9600"/>
                    <a:pt x="2672" y="9391"/>
                  </a:cubicBezTo>
                  <a:cubicBezTo>
                    <a:pt x="2672" y="9180"/>
                    <a:pt x="2501" y="9009"/>
                    <a:pt x="2291" y="9009"/>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10" name="Google Shape;1526;p55"/>
          <p:cNvGrpSpPr/>
          <p:nvPr/>
        </p:nvGrpSpPr>
        <p:grpSpPr>
          <a:xfrm>
            <a:off x="2560478" y="3046956"/>
            <a:ext cx="371390" cy="371390"/>
            <a:chOff x="3271538" y="3095713"/>
            <a:chExt cx="816600" cy="816600"/>
          </a:xfrm>
        </p:grpSpPr>
        <p:sp>
          <p:nvSpPr>
            <p:cNvPr id="1048777" name="Google Shape;1527;p55"/>
            <p:cNvSpPr/>
            <p:nvPr/>
          </p:nvSpPr>
          <p:spPr>
            <a:xfrm>
              <a:off x="3271538" y="3095713"/>
              <a:ext cx="816600" cy="816600"/>
            </a:xfrm>
            <a:prstGeom prst="ellipse"/>
            <a:solidFill>
              <a:schemeClr val="lt2"/>
            </a:solid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78" name="Google Shape;1528;p55"/>
            <p:cNvSpPr/>
            <p:nvPr/>
          </p:nvSpPr>
          <p:spPr>
            <a:xfrm>
              <a:off x="3472544" y="3270026"/>
              <a:ext cx="414619" cy="468003"/>
            </a:xfrm>
            <a:custGeom>
              <a:avLst/>
              <a:ahLst/>
              <a:rect l="l" t="t" r="r" b="b"/>
              <a:pathLst>
                <a:path w="8660" h="9775" extrusionOk="0">
                  <a:moveTo>
                    <a:pt x="2271" y="4467"/>
                  </a:moveTo>
                  <a:cubicBezTo>
                    <a:pt x="2271" y="4676"/>
                    <a:pt x="2100" y="4848"/>
                    <a:pt x="1889" y="4848"/>
                  </a:cubicBezTo>
                  <a:cubicBezTo>
                    <a:pt x="1680" y="4848"/>
                    <a:pt x="1507" y="4676"/>
                    <a:pt x="1507" y="4467"/>
                  </a:cubicBezTo>
                  <a:lnTo>
                    <a:pt x="1507" y="4085"/>
                  </a:lnTo>
                  <a:cubicBezTo>
                    <a:pt x="1507" y="3874"/>
                    <a:pt x="1680" y="3703"/>
                    <a:pt x="1889" y="3703"/>
                  </a:cubicBezTo>
                  <a:cubicBezTo>
                    <a:pt x="2100" y="3703"/>
                    <a:pt x="2271" y="3874"/>
                    <a:pt x="2271" y="4085"/>
                  </a:cubicBezTo>
                  <a:close/>
                  <a:moveTo>
                    <a:pt x="3416" y="3703"/>
                  </a:moveTo>
                  <a:cubicBezTo>
                    <a:pt x="3207" y="3703"/>
                    <a:pt x="3034" y="3874"/>
                    <a:pt x="3034" y="4085"/>
                  </a:cubicBezTo>
                  <a:lnTo>
                    <a:pt x="3034" y="4467"/>
                  </a:lnTo>
                  <a:cubicBezTo>
                    <a:pt x="3034" y="4676"/>
                    <a:pt x="3207" y="4848"/>
                    <a:pt x="3416" y="4848"/>
                  </a:cubicBezTo>
                  <a:cubicBezTo>
                    <a:pt x="3627" y="4848"/>
                    <a:pt x="3798" y="4676"/>
                    <a:pt x="3798" y="4467"/>
                  </a:cubicBezTo>
                  <a:lnTo>
                    <a:pt x="3798" y="4085"/>
                  </a:lnTo>
                  <a:cubicBezTo>
                    <a:pt x="3798" y="3874"/>
                    <a:pt x="3628" y="3703"/>
                    <a:pt x="3416" y="3703"/>
                  </a:cubicBezTo>
                  <a:close/>
                  <a:moveTo>
                    <a:pt x="2271" y="5803"/>
                  </a:moveTo>
                  <a:cubicBezTo>
                    <a:pt x="2271" y="5592"/>
                    <a:pt x="2100" y="5421"/>
                    <a:pt x="1889" y="5421"/>
                  </a:cubicBezTo>
                  <a:cubicBezTo>
                    <a:pt x="1680" y="5421"/>
                    <a:pt x="1507" y="5592"/>
                    <a:pt x="1507" y="5803"/>
                  </a:cubicBezTo>
                  <a:lnTo>
                    <a:pt x="1507" y="6185"/>
                  </a:lnTo>
                  <a:cubicBezTo>
                    <a:pt x="1507" y="6394"/>
                    <a:pt x="1680" y="6566"/>
                    <a:pt x="1889" y="6566"/>
                  </a:cubicBezTo>
                  <a:cubicBezTo>
                    <a:pt x="2100" y="6566"/>
                    <a:pt x="2271" y="6394"/>
                    <a:pt x="2271" y="6185"/>
                  </a:cubicBezTo>
                  <a:close/>
                  <a:moveTo>
                    <a:pt x="3798" y="6185"/>
                  </a:moveTo>
                  <a:lnTo>
                    <a:pt x="3798" y="5803"/>
                  </a:lnTo>
                  <a:cubicBezTo>
                    <a:pt x="3798" y="5592"/>
                    <a:pt x="3627" y="5421"/>
                    <a:pt x="3416" y="5421"/>
                  </a:cubicBezTo>
                  <a:cubicBezTo>
                    <a:pt x="3207" y="5421"/>
                    <a:pt x="3034" y="5592"/>
                    <a:pt x="3034" y="5803"/>
                  </a:cubicBezTo>
                  <a:lnTo>
                    <a:pt x="3034" y="6185"/>
                  </a:lnTo>
                  <a:cubicBezTo>
                    <a:pt x="3034" y="6394"/>
                    <a:pt x="3207" y="6566"/>
                    <a:pt x="3416" y="6566"/>
                  </a:cubicBezTo>
                  <a:cubicBezTo>
                    <a:pt x="3627" y="6566"/>
                    <a:pt x="3798" y="6395"/>
                    <a:pt x="3798" y="6185"/>
                  </a:cubicBezTo>
                  <a:close/>
                  <a:moveTo>
                    <a:pt x="1889" y="7139"/>
                  </a:moveTo>
                  <a:cubicBezTo>
                    <a:pt x="1680" y="7139"/>
                    <a:pt x="1507" y="7310"/>
                    <a:pt x="1507" y="7521"/>
                  </a:cubicBezTo>
                  <a:lnTo>
                    <a:pt x="1507" y="7902"/>
                  </a:lnTo>
                  <a:cubicBezTo>
                    <a:pt x="1507" y="8112"/>
                    <a:pt x="1680" y="8284"/>
                    <a:pt x="1889" y="8284"/>
                  </a:cubicBezTo>
                  <a:cubicBezTo>
                    <a:pt x="2100" y="8284"/>
                    <a:pt x="2271" y="8112"/>
                    <a:pt x="2271" y="7902"/>
                  </a:cubicBezTo>
                  <a:lnTo>
                    <a:pt x="2271" y="7521"/>
                  </a:lnTo>
                  <a:cubicBezTo>
                    <a:pt x="2271" y="7310"/>
                    <a:pt x="2101" y="7139"/>
                    <a:pt x="1889" y="7139"/>
                  </a:cubicBezTo>
                  <a:close/>
                  <a:moveTo>
                    <a:pt x="2271" y="2367"/>
                  </a:moveTo>
                  <a:cubicBezTo>
                    <a:pt x="2271" y="2156"/>
                    <a:pt x="2100" y="1985"/>
                    <a:pt x="1889" y="1985"/>
                  </a:cubicBezTo>
                  <a:cubicBezTo>
                    <a:pt x="1680" y="1985"/>
                    <a:pt x="1507" y="2156"/>
                    <a:pt x="1507" y="2367"/>
                  </a:cubicBezTo>
                  <a:lnTo>
                    <a:pt x="1507" y="2749"/>
                  </a:lnTo>
                  <a:cubicBezTo>
                    <a:pt x="1507" y="2958"/>
                    <a:pt x="1680" y="3131"/>
                    <a:pt x="1889" y="3131"/>
                  </a:cubicBezTo>
                  <a:cubicBezTo>
                    <a:pt x="2100" y="3131"/>
                    <a:pt x="2271" y="2958"/>
                    <a:pt x="2271" y="2749"/>
                  </a:cubicBezTo>
                  <a:close/>
                  <a:moveTo>
                    <a:pt x="3798" y="2367"/>
                  </a:moveTo>
                  <a:cubicBezTo>
                    <a:pt x="3798" y="2156"/>
                    <a:pt x="3627" y="1985"/>
                    <a:pt x="3416" y="1985"/>
                  </a:cubicBezTo>
                  <a:cubicBezTo>
                    <a:pt x="3207" y="1985"/>
                    <a:pt x="3034" y="2156"/>
                    <a:pt x="3034" y="2367"/>
                  </a:cubicBezTo>
                  <a:lnTo>
                    <a:pt x="3034" y="2749"/>
                  </a:lnTo>
                  <a:cubicBezTo>
                    <a:pt x="3034" y="2958"/>
                    <a:pt x="3207" y="3131"/>
                    <a:pt x="3416" y="3131"/>
                  </a:cubicBezTo>
                  <a:cubicBezTo>
                    <a:pt x="3627" y="3131"/>
                    <a:pt x="3798" y="2958"/>
                    <a:pt x="3798" y="2749"/>
                  </a:cubicBezTo>
                  <a:close/>
                  <a:moveTo>
                    <a:pt x="4561" y="2367"/>
                  </a:moveTo>
                  <a:lnTo>
                    <a:pt x="4561" y="2749"/>
                  </a:lnTo>
                  <a:cubicBezTo>
                    <a:pt x="4561" y="2958"/>
                    <a:pt x="4734" y="3131"/>
                    <a:pt x="4943" y="3131"/>
                  </a:cubicBezTo>
                  <a:cubicBezTo>
                    <a:pt x="5154" y="3131"/>
                    <a:pt x="5325" y="2958"/>
                    <a:pt x="5325" y="2749"/>
                  </a:cubicBezTo>
                  <a:lnTo>
                    <a:pt x="5325" y="2367"/>
                  </a:lnTo>
                  <a:cubicBezTo>
                    <a:pt x="5325" y="2156"/>
                    <a:pt x="5154" y="1985"/>
                    <a:pt x="4943" y="1985"/>
                  </a:cubicBezTo>
                  <a:cubicBezTo>
                    <a:pt x="4734" y="1985"/>
                    <a:pt x="4561" y="2156"/>
                    <a:pt x="4561" y="2367"/>
                  </a:cubicBezTo>
                  <a:close/>
                  <a:moveTo>
                    <a:pt x="8452" y="9490"/>
                  </a:moveTo>
                  <a:cubicBezTo>
                    <a:pt x="8304" y="9671"/>
                    <a:pt x="8087" y="9774"/>
                    <a:pt x="7856" y="9774"/>
                  </a:cubicBezTo>
                  <a:lnTo>
                    <a:pt x="4127" y="9774"/>
                  </a:lnTo>
                  <a:cubicBezTo>
                    <a:pt x="3895" y="9774"/>
                    <a:pt x="3677" y="9671"/>
                    <a:pt x="3532" y="9490"/>
                  </a:cubicBezTo>
                  <a:cubicBezTo>
                    <a:pt x="3385" y="9309"/>
                    <a:pt x="3329" y="9072"/>
                    <a:pt x="3376" y="8843"/>
                  </a:cubicBezTo>
                  <a:cubicBezTo>
                    <a:pt x="3500" y="8249"/>
                    <a:pt x="3827" y="7708"/>
                    <a:pt x="4295" y="7322"/>
                  </a:cubicBezTo>
                  <a:cubicBezTo>
                    <a:pt x="4474" y="7174"/>
                    <a:pt x="4669" y="7052"/>
                    <a:pt x="4876" y="6957"/>
                  </a:cubicBezTo>
                  <a:cubicBezTo>
                    <a:pt x="4645" y="6696"/>
                    <a:pt x="4505" y="6349"/>
                    <a:pt x="4505" y="5974"/>
                  </a:cubicBezTo>
                  <a:cubicBezTo>
                    <a:pt x="4505" y="5154"/>
                    <a:pt x="5172" y="4485"/>
                    <a:pt x="5993" y="4485"/>
                  </a:cubicBezTo>
                  <a:cubicBezTo>
                    <a:pt x="6813" y="4485"/>
                    <a:pt x="7482" y="5154"/>
                    <a:pt x="7482" y="5974"/>
                  </a:cubicBezTo>
                  <a:cubicBezTo>
                    <a:pt x="7482" y="6349"/>
                    <a:pt x="7340" y="6693"/>
                    <a:pt x="7110" y="6957"/>
                  </a:cubicBezTo>
                  <a:cubicBezTo>
                    <a:pt x="7317" y="7052"/>
                    <a:pt x="7513" y="7174"/>
                    <a:pt x="7690" y="7322"/>
                  </a:cubicBezTo>
                  <a:cubicBezTo>
                    <a:pt x="8149" y="7701"/>
                    <a:pt x="8472" y="8228"/>
                    <a:pt x="8601" y="8808"/>
                  </a:cubicBezTo>
                  <a:cubicBezTo>
                    <a:pt x="8606" y="8819"/>
                    <a:pt x="8607" y="8829"/>
                    <a:pt x="8609" y="8838"/>
                  </a:cubicBezTo>
                  <a:cubicBezTo>
                    <a:pt x="8659" y="9067"/>
                    <a:pt x="8600" y="9307"/>
                    <a:pt x="8452" y="9490"/>
                  </a:cubicBezTo>
                  <a:close/>
                  <a:moveTo>
                    <a:pt x="5268" y="5974"/>
                  </a:moveTo>
                  <a:cubicBezTo>
                    <a:pt x="5268" y="6375"/>
                    <a:pt x="5592" y="6699"/>
                    <a:pt x="5993" y="6699"/>
                  </a:cubicBezTo>
                  <a:cubicBezTo>
                    <a:pt x="6393" y="6699"/>
                    <a:pt x="6719" y="6375"/>
                    <a:pt x="6719" y="5974"/>
                  </a:cubicBezTo>
                  <a:cubicBezTo>
                    <a:pt x="6719" y="5574"/>
                    <a:pt x="6393" y="5249"/>
                    <a:pt x="5993" y="5249"/>
                  </a:cubicBezTo>
                  <a:cubicBezTo>
                    <a:pt x="5593" y="5249"/>
                    <a:pt x="5268" y="5575"/>
                    <a:pt x="5268" y="5974"/>
                  </a:cubicBezTo>
                  <a:close/>
                  <a:moveTo>
                    <a:pt x="7864" y="8999"/>
                  </a:moveTo>
                  <a:cubicBezTo>
                    <a:pt x="7864" y="8999"/>
                    <a:pt x="7864" y="8997"/>
                    <a:pt x="7864" y="8999"/>
                  </a:cubicBezTo>
                  <a:cubicBezTo>
                    <a:pt x="7679" y="8116"/>
                    <a:pt x="6894" y="7475"/>
                    <a:pt x="5993" y="7475"/>
                  </a:cubicBezTo>
                  <a:cubicBezTo>
                    <a:pt x="5092" y="7475"/>
                    <a:pt x="4306" y="8116"/>
                    <a:pt x="4123" y="8997"/>
                  </a:cubicBezTo>
                  <a:cubicBezTo>
                    <a:pt x="4120" y="9005"/>
                    <a:pt x="4126" y="9009"/>
                    <a:pt x="4126" y="9009"/>
                  </a:cubicBezTo>
                  <a:lnTo>
                    <a:pt x="4127" y="9009"/>
                  </a:lnTo>
                  <a:lnTo>
                    <a:pt x="7856" y="9009"/>
                  </a:lnTo>
                  <a:cubicBezTo>
                    <a:pt x="7858" y="9009"/>
                    <a:pt x="7864" y="9005"/>
                    <a:pt x="7864" y="8999"/>
                  </a:cubicBezTo>
                  <a:close/>
                  <a:moveTo>
                    <a:pt x="2291" y="9009"/>
                  </a:moveTo>
                  <a:lnTo>
                    <a:pt x="764" y="9009"/>
                  </a:lnTo>
                  <a:lnTo>
                    <a:pt x="764" y="1718"/>
                  </a:lnTo>
                  <a:lnTo>
                    <a:pt x="1145" y="1718"/>
                  </a:lnTo>
                  <a:cubicBezTo>
                    <a:pt x="1354" y="1718"/>
                    <a:pt x="1527" y="1546"/>
                    <a:pt x="1527" y="1337"/>
                  </a:cubicBezTo>
                  <a:lnTo>
                    <a:pt x="1527" y="764"/>
                  </a:lnTo>
                  <a:lnTo>
                    <a:pt x="5325" y="764"/>
                  </a:lnTo>
                  <a:lnTo>
                    <a:pt x="5325" y="1337"/>
                  </a:lnTo>
                  <a:cubicBezTo>
                    <a:pt x="5325" y="1546"/>
                    <a:pt x="5497" y="1718"/>
                    <a:pt x="5706" y="1718"/>
                  </a:cubicBezTo>
                  <a:lnTo>
                    <a:pt x="6088" y="1718"/>
                  </a:lnTo>
                  <a:lnTo>
                    <a:pt x="6088" y="3398"/>
                  </a:lnTo>
                  <a:cubicBezTo>
                    <a:pt x="6088" y="3607"/>
                    <a:pt x="6261" y="3780"/>
                    <a:pt x="6470" y="3780"/>
                  </a:cubicBezTo>
                  <a:cubicBezTo>
                    <a:pt x="6680" y="3780"/>
                    <a:pt x="6852" y="3607"/>
                    <a:pt x="6852" y="3398"/>
                  </a:cubicBezTo>
                  <a:lnTo>
                    <a:pt x="6852" y="1337"/>
                  </a:lnTo>
                  <a:cubicBezTo>
                    <a:pt x="6852" y="1126"/>
                    <a:pt x="6680" y="955"/>
                    <a:pt x="6470" y="955"/>
                  </a:cubicBezTo>
                  <a:lnTo>
                    <a:pt x="6088" y="955"/>
                  </a:lnTo>
                  <a:lnTo>
                    <a:pt x="6088" y="382"/>
                  </a:lnTo>
                  <a:cubicBezTo>
                    <a:pt x="6088" y="171"/>
                    <a:pt x="5917" y="0"/>
                    <a:pt x="5706" y="0"/>
                  </a:cubicBezTo>
                  <a:lnTo>
                    <a:pt x="1145" y="0"/>
                  </a:lnTo>
                  <a:cubicBezTo>
                    <a:pt x="935" y="0"/>
                    <a:pt x="764" y="171"/>
                    <a:pt x="764" y="382"/>
                  </a:cubicBezTo>
                  <a:lnTo>
                    <a:pt x="764" y="955"/>
                  </a:lnTo>
                  <a:lnTo>
                    <a:pt x="382" y="955"/>
                  </a:lnTo>
                  <a:cubicBezTo>
                    <a:pt x="171" y="955"/>
                    <a:pt x="0" y="1126"/>
                    <a:pt x="0" y="1337"/>
                  </a:cubicBezTo>
                  <a:lnTo>
                    <a:pt x="0" y="9391"/>
                  </a:lnTo>
                  <a:cubicBezTo>
                    <a:pt x="0" y="9600"/>
                    <a:pt x="171" y="9773"/>
                    <a:pt x="382" y="9773"/>
                  </a:cubicBezTo>
                  <a:lnTo>
                    <a:pt x="2291" y="9773"/>
                  </a:lnTo>
                  <a:cubicBezTo>
                    <a:pt x="2500" y="9773"/>
                    <a:pt x="2672" y="9600"/>
                    <a:pt x="2672" y="9391"/>
                  </a:cubicBezTo>
                  <a:cubicBezTo>
                    <a:pt x="2672" y="9180"/>
                    <a:pt x="2501" y="9009"/>
                    <a:pt x="2291" y="9009"/>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11" name="Google Shape;1529;p55"/>
          <p:cNvGrpSpPr/>
          <p:nvPr/>
        </p:nvGrpSpPr>
        <p:grpSpPr>
          <a:xfrm>
            <a:off x="888878" y="2094231"/>
            <a:ext cx="371390" cy="371390"/>
            <a:chOff x="3271538" y="3095713"/>
            <a:chExt cx="816600" cy="816600"/>
          </a:xfrm>
        </p:grpSpPr>
        <p:sp>
          <p:nvSpPr>
            <p:cNvPr id="1048779" name="Google Shape;1530;p55"/>
            <p:cNvSpPr/>
            <p:nvPr/>
          </p:nvSpPr>
          <p:spPr>
            <a:xfrm>
              <a:off x="3271538" y="3095713"/>
              <a:ext cx="816600" cy="816600"/>
            </a:xfrm>
            <a:prstGeom prst="ellipse"/>
            <a:solidFill>
              <a:schemeClr val="lt2"/>
            </a:solid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80" name="Google Shape;1531;p55"/>
            <p:cNvSpPr/>
            <p:nvPr/>
          </p:nvSpPr>
          <p:spPr>
            <a:xfrm>
              <a:off x="3472544" y="3270026"/>
              <a:ext cx="414619" cy="468003"/>
            </a:xfrm>
            <a:custGeom>
              <a:avLst/>
              <a:ahLst/>
              <a:rect l="l" t="t" r="r" b="b"/>
              <a:pathLst>
                <a:path w="8660" h="9775" extrusionOk="0">
                  <a:moveTo>
                    <a:pt x="2271" y="4467"/>
                  </a:moveTo>
                  <a:cubicBezTo>
                    <a:pt x="2271" y="4676"/>
                    <a:pt x="2100" y="4848"/>
                    <a:pt x="1889" y="4848"/>
                  </a:cubicBezTo>
                  <a:cubicBezTo>
                    <a:pt x="1680" y="4848"/>
                    <a:pt x="1507" y="4676"/>
                    <a:pt x="1507" y="4467"/>
                  </a:cubicBezTo>
                  <a:lnTo>
                    <a:pt x="1507" y="4085"/>
                  </a:lnTo>
                  <a:cubicBezTo>
                    <a:pt x="1507" y="3874"/>
                    <a:pt x="1680" y="3703"/>
                    <a:pt x="1889" y="3703"/>
                  </a:cubicBezTo>
                  <a:cubicBezTo>
                    <a:pt x="2100" y="3703"/>
                    <a:pt x="2271" y="3874"/>
                    <a:pt x="2271" y="4085"/>
                  </a:cubicBezTo>
                  <a:close/>
                  <a:moveTo>
                    <a:pt x="3416" y="3703"/>
                  </a:moveTo>
                  <a:cubicBezTo>
                    <a:pt x="3207" y="3703"/>
                    <a:pt x="3034" y="3874"/>
                    <a:pt x="3034" y="4085"/>
                  </a:cubicBezTo>
                  <a:lnTo>
                    <a:pt x="3034" y="4467"/>
                  </a:lnTo>
                  <a:cubicBezTo>
                    <a:pt x="3034" y="4676"/>
                    <a:pt x="3207" y="4848"/>
                    <a:pt x="3416" y="4848"/>
                  </a:cubicBezTo>
                  <a:cubicBezTo>
                    <a:pt x="3627" y="4848"/>
                    <a:pt x="3798" y="4676"/>
                    <a:pt x="3798" y="4467"/>
                  </a:cubicBezTo>
                  <a:lnTo>
                    <a:pt x="3798" y="4085"/>
                  </a:lnTo>
                  <a:cubicBezTo>
                    <a:pt x="3798" y="3874"/>
                    <a:pt x="3628" y="3703"/>
                    <a:pt x="3416" y="3703"/>
                  </a:cubicBezTo>
                  <a:close/>
                  <a:moveTo>
                    <a:pt x="2271" y="5803"/>
                  </a:moveTo>
                  <a:cubicBezTo>
                    <a:pt x="2271" y="5592"/>
                    <a:pt x="2100" y="5421"/>
                    <a:pt x="1889" y="5421"/>
                  </a:cubicBezTo>
                  <a:cubicBezTo>
                    <a:pt x="1680" y="5421"/>
                    <a:pt x="1507" y="5592"/>
                    <a:pt x="1507" y="5803"/>
                  </a:cubicBezTo>
                  <a:lnTo>
                    <a:pt x="1507" y="6185"/>
                  </a:lnTo>
                  <a:cubicBezTo>
                    <a:pt x="1507" y="6394"/>
                    <a:pt x="1680" y="6566"/>
                    <a:pt x="1889" y="6566"/>
                  </a:cubicBezTo>
                  <a:cubicBezTo>
                    <a:pt x="2100" y="6566"/>
                    <a:pt x="2271" y="6394"/>
                    <a:pt x="2271" y="6185"/>
                  </a:cubicBezTo>
                  <a:close/>
                  <a:moveTo>
                    <a:pt x="3798" y="6185"/>
                  </a:moveTo>
                  <a:lnTo>
                    <a:pt x="3798" y="5803"/>
                  </a:lnTo>
                  <a:cubicBezTo>
                    <a:pt x="3798" y="5592"/>
                    <a:pt x="3627" y="5421"/>
                    <a:pt x="3416" y="5421"/>
                  </a:cubicBezTo>
                  <a:cubicBezTo>
                    <a:pt x="3207" y="5421"/>
                    <a:pt x="3034" y="5592"/>
                    <a:pt x="3034" y="5803"/>
                  </a:cubicBezTo>
                  <a:lnTo>
                    <a:pt x="3034" y="6185"/>
                  </a:lnTo>
                  <a:cubicBezTo>
                    <a:pt x="3034" y="6394"/>
                    <a:pt x="3207" y="6566"/>
                    <a:pt x="3416" y="6566"/>
                  </a:cubicBezTo>
                  <a:cubicBezTo>
                    <a:pt x="3627" y="6566"/>
                    <a:pt x="3798" y="6395"/>
                    <a:pt x="3798" y="6185"/>
                  </a:cubicBezTo>
                  <a:close/>
                  <a:moveTo>
                    <a:pt x="1889" y="7139"/>
                  </a:moveTo>
                  <a:cubicBezTo>
                    <a:pt x="1680" y="7139"/>
                    <a:pt x="1507" y="7310"/>
                    <a:pt x="1507" y="7521"/>
                  </a:cubicBezTo>
                  <a:lnTo>
                    <a:pt x="1507" y="7902"/>
                  </a:lnTo>
                  <a:cubicBezTo>
                    <a:pt x="1507" y="8112"/>
                    <a:pt x="1680" y="8284"/>
                    <a:pt x="1889" y="8284"/>
                  </a:cubicBezTo>
                  <a:cubicBezTo>
                    <a:pt x="2100" y="8284"/>
                    <a:pt x="2271" y="8112"/>
                    <a:pt x="2271" y="7902"/>
                  </a:cubicBezTo>
                  <a:lnTo>
                    <a:pt x="2271" y="7521"/>
                  </a:lnTo>
                  <a:cubicBezTo>
                    <a:pt x="2271" y="7310"/>
                    <a:pt x="2101" y="7139"/>
                    <a:pt x="1889" y="7139"/>
                  </a:cubicBezTo>
                  <a:close/>
                  <a:moveTo>
                    <a:pt x="2271" y="2367"/>
                  </a:moveTo>
                  <a:cubicBezTo>
                    <a:pt x="2271" y="2156"/>
                    <a:pt x="2100" y="1985"/>
                    <a:pt x="1889" y="1985"/>
                  </a:cubicBezTo>
                  <a:cubicBezTo>
                    <a:pt x="1680" y="1985"/>
                    <a:pt x="1507" y="2156"/>
                    <a:pt x="1507" y="2367"/>
                  </a:cubicBezTo>
                  <a:lnTo>
                    <a:pt x="1507" y="2749"/>
                  </a:lnTo>
                  <a:cubicBezTo>
                    <a:pt x="1507" y="2958"/>
                    <a:pt x="1680" y="3131"/>
                    <a:pt x="1889" y="3131"/>
                  </a:cubicBezTo>
                  <a:cubicBezTo>
                    <a:pt x="2100" y="3131"/>
                    <a:pt x="2271" y="2958"/>
                    <a:pt x="2271" y="2749"/>
                  </a:cubicBezTo>
                  <a:close/>
                  <a:moveTo>
                    <a:pt x="3798" y="2367"/>
                  </a:moveTo>
                  <a:cubicBezTo>
                    <a:pt x="3798" y="2156"/>
                    <a:pt x="3627" y="1985"/>
                    <a:pt x="3416" y="1985"/>
                  </a:cubicBezTo>
                  <a:cubicBezTo>
                    <a:pt x="3207" y="1985"/>
                    <a:pt x="3034" y="2156"/>
                    <a:pt x="3034" y="2367"/>
                  </a:cubicBezTo>
                  <a:lnTo>
                    <a:pt x="3034" y="2749"/>
                  </a:lnTo>
                  <a:cubicBezTo>
                    <a:pt x="3034" y="2958"/>
                    <a:pt x="3207" y="3131"/>
                    <a:pt x="3416" y="3131"/>
                  </a:cubicBezTo>
                  <a:cubicBezTo>
                    <a:pt x="3627" y="3131"/>
                    <a:pt x="3798" y="2958"/>
                    <a:pt x="3798" y="2749"/>
                  </a:cubicBezTo>
                  <a:close/>
                  <a:moveTo>
                    <a:pt x="4561" y="2367"/>
                  </a:moveTo>
                  <a:lnTo>
                    <a:pt x="4561" y="2749"/>
                  </a:lnTo>
                  <a:cubicBezTo>
                    <a:pt x="4561" y="2958"/>
                    <a:pt x="4734" y="3131"/>
                    <a:pt x="4943" y="3131"/>
                  </a:cubicBezTo>
                  <a:cubicBezTo>
                    <a:pt x="5154" y="3131"/>
                    <a:pt x="5325" y="2958"/>
                    <a:pt x="5325" y="2749"/>
                  </a:cubicBezTo>
                  <a:lnTo>
                    <a:pt x="5325" y="2367"/>
                  </a:lnTo>
                  <a:cubicBezTo>
                    <a:pt x="5325" y="2156"/>
                    <a:pt x="5154" y="1985"/>
                    <a:pt x="4943" y="1985"/>
                  </a:cubicBezTo>
                  <a:cubicBezTo>
                    <a:pt x="4734" y="1985"/>
                    <a:pt x="4561" y="2156"/>
                    <a:pt x="4561" y="2367"/>
                  </a:cubicBezTo>
                  <a:close/>
                  <a:moveTo>
                    <a:pt x="8452" y="9490"/>
                  </a:moveTo>
                  <a:cubicBezTo>
                    <a:pt x="8304" y="9671"/>
                    <a:pt x="8087" y="9774"/>
                    <a:pt x="7856" y="9774"/>
                  </a:cubicBezTo>
                  <a:lnTo>
                    <a:pt x="4127" y="9774"/>
                  </a:lnTo>
                  <a:cubicBezTo>
                    <a:pt x="3895" y="9774"/>
                    <a:pt x="3677" y="9671"/>
                    <a:pt x="3532" y="9490"/>
                  </a:cubicBezTo>
                  <a:cubicBezTo>
                    <a:pt x="3385" y="9309"/>
                    <a:pt x="3329" y="9072"/>
                    <a:pt x="3376" y="8843"/>
                  </a:cubicBezTo>
                  <a:cubicBezTo>
                    <a:pt x="3500" y="8249"/>
                    <a:pt x="3827" y="7708"/>
                    <a:pt x="4295" y="7322"/>
                  </a:cubicBezTo>
                  <a:cubicBezTo>
                    <a:pt x="4474" y="7174"/>
                    <a:pt x="4669" y="7052"/>
                    <a:pt x="4876" y="6957"/>
                  </a:cubicBezTo>
                  <a:cubicBezTo>
                    <a:pt x="4645" y="6696"/>
                    <a:pt x="4505" y="6349"/>
                    <a:pt x="4505" y="5974"/>
                  </a:cubicBezTo>
                  <a:cubicBezTo>
                    <a:pt x="4505" y="5154"/>
                    <a:pt x="5172" y="4485"/>
                    <a:pt x="5993" y="4485"/>
                  </a:cubicBezTo>
                  <a:cubicBezTo>
                    <a:pt x="6813" y="4485"/>
                    <a:pt x="7482" y="5154"/>
                    <a:pt x="7482" y="5974"/>
                  </a:cubicBezTo>
                  <a:cubicBezTo>
                    <a:pt x="7482" y="6349"/>
                    <a:pt x="7340" y="6693"/>
                    <a:pt x="7110" y="6957"/>
                  </a:cubicBezTo>
                  <a:cubicBezTo>
                    <a:pt x="7317" y="7052"/>
                    <a:pt x="7513" y="7174"/>
                    <a:pt x="7690" y="7322"/>
                  </a:cubicBezTo>
                  <a:cubicBezTo>
                    <a:pt x="8149" y="7701"/>
                    <a:pt x="8472" y="8228"/>
                    <a:pt x="8601" y="8808"/>
                  </a:cubicBezTo>
                  <a:cubicBezTo>
                    <a:pt x="8606" y="8819"/>
                    <a:pt x="8607" y="8829"/>
                    <a:pt x="8609" y="8838"/>
                  </a:cubicBezTo>
                  <a:cubicBezTo>
                    <a:pt x="8659" y="9067"/>
                    <a:pt x="8600" y="9307"/>
                    <a:pt x="8452" y="9490"/>
                  </a:cubicBezTo>
                  <a:close/>
                  <a:moveTo>
                    <a:pt x="5268" y="5974"/>
                  </a:moveTo>
                  <a:cubicBezTo>
                    <a:pt x="5268" y="6375"/>
                    <a:pt x="5592" y="6699"/>
                    <a:pt x="5993" y="6699"/>
                  </a:cubicBezTo>
                  <a:cubicBezTo>
                    <a:pt x="6393" y="6699"/>
                    <a:pt x="6719" y="6375"/>
                    <a:pt x="6719" y="5974"/>
                  </a:cubicBezTo>
                  <a:cubicBezTo>
                    <a:pt x="6719" y="5574"/>
                    <a:pt x="6393" y="5249"/>
                    <a:pt x="5993" y="5249"/>
                  </a:cubicBezTo>
                  <a:cubicBezTo>
                    <a:pt x="5593" y="5249"/>
                    <a:pt x="5268" y="5575"/>
                    <a:pt x="5268" y="5974"/>
                  </a:cubicBezTo>
                  <a:close/>
                  <a:moveTo>
                    <a:pt x="7864" y="8999"/>
                  </a:moveTo>
                  <a:cubicBezTo>
                    <a:pt x="7864" y="8999"/>
                    <a:pt x="7864" y="8997"/>
                    <a:pt x="7864" y="8999"/>
                  </a:cubicBezTo>
                  <a:cubicBezTo>
                    <a:pt x="7679" y="8116"/>
                    <a:pt x="6894" y="7475"/>
                    <a:pt x="5993" y="7475"/>
                  </a:cubicBezTo>
                  <a:cubicBezTo>
                    <a:pt x="5092" y="7475"/>
                    <a:pt x="4306" y="8116"/>
                    <a:pt x="4123" y="8997"/>
                  </a:cubicBezTo>
                  <a:cubicBezTo>
                    <a:pt x="4120" y="9005"/>
                    <a:pt x="4126" y="9009"/>
                    <a:pt x="4126" y="9009"/>
                  </a:cubicBezTo>
                  <a:lnTo>
                    <a:pt x="4127" y="9009"/>
                  </a:lnTo>
                  <a:lnTo>
                    <a:pt x="7856" y="9009"/>
                  </a:lnTo>
                  <a:cubicBezTo>
                    <a:pt x="7858" y="9009"/>
                    <a:pt x="7864" y="9005"/>
                    <a:pt x="7864" y="8999"/>
                  </a:cubicBezTo>
                  <a:close/>
                  <a:moveTo>
                    <a:pt x="2291" y="9009"/>
                  </a:moveTo>
                  <a:lnTo>
                    <a:pt x="764" y="9009"/>
                  </a:lnTo>
                  <a:lnTo>
                    <a:pt x="764" y="1718"/>
                  </a:lnTo>
                  <a:lnTo>
                    <a:pt x="1145" y="1718"/>
                  </a:lnTo>
                  <a:cubicBezTo>
                    <a:pt x="1354" y="1718"/>
                    <a:pt x="1527" y="1546"/>
                    <a:pt x="1527" y="1337"/>
                  </a:cubicBezTo>
                  <a:lnTo>
                    <a:pt x="1527" y="764"/>
                  </a:lnTo>
                  <a:lnTo>
                    <a:pt x="5325" y="764"/>
                  </a:lnTo>
                  <a:lnTo>
                    <a:pt x="5325" y="1337"/>
                  </a:lnTo>
                  <a:cubicBezTo>
                    <a:pt x="5325" y="1546"/>
                    <a:pt x="5497" y="1718"/>
                    <a:pt x="5706" y="1718"/>
                  </a:cubicBezTo>
                  <a:lnTo>
                    <a:pt x="6088" y="1718"/>
                  </a:lnTo>
                  <a:lnTo>
                    <a:pt x="6088" y="3398"/>
                  </a:lnTo>
                  <a:cubicBezTo>
                    <a:pt x="6088" y="3607"/>
                    <a:pt x="6261" y="3780"/>
                    <a:pt x="6470" y="3780"/>
                  </a:cubicBezTo>
                  <a:cubicBezTo>
                    <a:pt x="6680" y="3780"/>
                    <a:pt x="6852" y="3607"/>
                    <a:pt x="6852" y="3398"/>
                  </a:cubicBezTo>
                  <a:lnTo>
                    <a:pt x="6852" y="1337"/>
                  </a:lnTo>
                  <a:cubicBezTo>
                    <a:pt x="6852" y="1126"/>
                    <a:pt x="6680" y="955"/>
                    <a:pt x="6470" y="955"/>
                  </a:cubicBezTo>
                  <a:lnTo>
                    <a:pt x="6088" y="955"/>
                  </a:lnTo>
                  <a:lnTo>
                    <a:pt x="6088" y="382"/>
                  </a:lnTo>
                  <a:cubicBezTo>
                    <a:pt x="6088" y="171"/>
                    <a:pt x="5917" y="0"/>
                    <a:pt x="5706" y="0"/>
                  </a:cubicBezTo>
                  <a:lnTo>
                    <a:pt x="1145" y="0"/>
                  </a:lnTo>
                  <a:cubicBezTo>
                    <a:pt x="935" y="0"/>
                    <a:pt x="764" y="171"/>
                    <a:pt x="764" y="382"/>
                  </a:cubicBezTo>
                  <a:lnTo>
                    <a:pt x="764" y="955"/>
                  </a:lnTo>
                  <a:lnTo>
                    <a:pt x="382" y="955"/>
                  </a:lnTo>
                  <a:cubicBezTo>
                    <a:pt x="171" y="955"/>
                    <a:pt x="0" y="1126"/>
                    <a:pt x="0" y="1337"/>
                  </a:cubicBezTo>
                  <a:lnTo>
                    <a:pt x="0" y="9391"/>
                  </a:lnTo>
                  <a:cubicBezTo>
                    <a:pt x="0" y="9600"/>
                    <a:pt x="171" y="9773"/>
                    <a:pt x="382" y="9773"/>
                  </a:cubicBezTo>
                  <a:lnTo>
                    <a:pt x="2291" y="9773"/>
                  </a:lnTo>
                  <a:cubicBezTo>
                    <a:pt x="2500" y="9773"/>
                    <a:pt x="2672" y="9600"/>
                    <a:pt x="2672" y="9391"/>
                  </a:cubicBezTo>
                  <a:cubicBezTo>
                    <a:pt x="2672" y="9180"/>
                    <a:pt x="2501" y="9009"/>
                    <a:pt x="2291" y="9009"/>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12" name="Google Shape;1532;p55"/>
          <p:cNvGrpSpPr/>
          <p:nvPr/>
        </p:nvGrpSpPr>
        <p:grpSpPr>
          <a:xfrm>
            <a:off x="2111403" y="1830281"/>
            <a:ext cx="371390" cy="371390"/>
            <a:chOff x="3271538" y="3095713"/>
            <a:chExt cx="816600" cy="816600"/>
          </a:xfrm>
        </p:grpSpPr>
        <p:sp>
          <p:nvSpPr>
            <p:cNvPr id="1048781" name="Google Shape;1533;p55"/>
            <p:cNvSpPr/>
            <p:nvPr/>
          </p:nvSpPr>
          <p:spPr>
            <a:xfrm>
              <a:off x="3271538" y="3095713"/>
              <a:ext cx="816600" cy="816600"/>
            </a:xfrm>
            <a:prstGeom prst="ellipse"/>
            <a:solidFill>
              <a:schemeClr val="lt2"/>
            </a:solid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82" name="Google Shape;1534;p55"/>
            <p:cNvSpPr/>
            <p:nvPr/>
          </p:nvSpPr>
          <p:spPr>
            <a:xfrm>
              <a:off x="3472544" y="3270026"/>
              <a:ext cx="414619" cy="468003"/>
            </a:xfrm>
            <a:custGeom>
              <a:avLst/>
              <a:ahLst/>
              <a:rect l="l" t="t" r="r" b="b"/>
              <a:pathLst>
                <a:path w="8660" h="9775" extrusionOk="0">
                  <a:moveTo>
                    <a:pt x="2271" y="4467"/>
                  </a:moveTo>
                  <a:cubicBezTo>
                    <a:pt x="2271" y="4676"/>
                    <a:pt x="2100" y="4848"/>
                    <a:pt x="1889" y="4848"/>
                  </a:cubicBezTo>
                  <a:cubicBezTo>
                    <a:pt x="1680" y="4848"/>
                    <a:pt x="1507" y="4676"/>
                    <a:pt x="1507" y="4467"/>
                  </a:cubicBezTo>
                  <a:lnTo>
                    <a:pt x="1507" y="4085"/>
                  </a:lnTo>
                  <a:cubicBezTo>
                    <a:pt x="1507" y="3874"/>
                    <a:pt x="1680" y="3703"/>
                    <a:pt x="1889" y="3703"/>
                  </a:cubicBezTo>
                  <a:cubicBezTo>
                    <a:pt x="2100" y="3703"/>
                    <a:pt x="2271" y="3874"/>
                    <a:pt x="2271" y="4085"/>
                  </a:cubicBezTo>
                  <a:close/>
                  <a:moveTo>
                    <a:pt x="3416" y="3703"/>
                  </a:moveTo>
                  <a:cubicBezTo>
                    <a:pt x="3207" y="3703"/>
                    <a:pt x="3034" y="3874"/>
                    <a:pt x="3034" y="4085"/>
                  </a:cubicBezTo>
                  <a:lnTo>
                    <a:pt x="3034" y="4467"/>
                  </a:lnTo>
                  <a:cubicBezTo>
                    <a:pt x="3034" y="4676"/>
                    <a:pt x="3207" y="4848"/>
                    <a:pt x="3416" y="4848"/>
                  </a:cubicBezTo>
                  <a:cubicBezTo>
                    <a:pt x="3627" y="4848"/>
                    <a:pt x="3798" y="4676"/>
                    <a:pt x="3798" y="4467"/>
                  </a:cubicBezTo>
                  <a:lnTo>
                    <a:pt x="3798" y="4085"/>
                  </a:lnTo>
                  <a:cubicBezTo>
                    <a:pt x="3798" y="3874"/>
                    <a:pt x="3628" y="3703"/>
                    <a:pt x="3416" y="3703"/>
                  </a:cubicBezTo>
                  <a:close/>
                  <a:moveTo>
                    <a:pt x="2271" y="5803"/>
                  </a:moveTo>
                  <a:cubicBezTo>
                    <a:pt x="2271" y="5592"/>
                    <a:pt x="2100" y="5421"/>
                    <a:pt x="1889" y="5421"/>
                  </a:cubicBezTo>
                  <a:cubicBezTo>
                    <a:pt x="1680" y="5421"/>
                    <a:pt x="1507" y="5592"/>
                    <a:pt x="1507" y="5803"/>
                  </a:cubicBezTo>
                  <a:lnTo>
                    <a:pt x="1507" y="6185"/>
                  </a:lnTo>
                  <a:cubicBezTo>
                    <a:pt x="1507" y="6394"/>
                    <a:pt x="1680" y="6566"/>
                    <a:pt x="1889" y="6566"/>
                  </a:cubicBezTo>
                  <a:cubicBezTo>
                    <a:pt x="2100" y="6566"/>
                    <a:pt x="2271" y="6394"/>
                    <a:pt x="2271" y="6185"/>
                  </a:cubicBezTo>
                  <a:close/>
                  <a:moveTo>
                    <a:pt x="3798" y="6185"/>
                  </a:moveTo>
                  <a:lnTo>
                    <a:pt x="3798" y="5803"/>
                  </a:lnTo>
                  <a:cubicBezTo>
                    <a:pt x="3798" y="5592"/>
                    <a:pt x="3627" y="5421"/>
                    <a:pt x="3416" y="5421"/>
                  </a:cubicBezTo>
                  <a:cubicBezTo>
                    <a:pt x="3207" y="5421"/>
                    <a:pt x="3034" y="5592"/>
                    <a:pt x="3034" y="5803"/>
                  </a:cubicBezTo>
                  <a:lnTo>
                    <a:pt x="3034" y="6185"/>
                  </a:lnTo>
                  <a:cubicBezTo>
                    <a:pt x="3034" y="6394"/>
                    <a:pt x="3207" y="6566"/>
                    <a:pt x="3416" y="6566"/>
                  </a:cubicBezTo>
                  <a:cubicBezTo>
                    <a:pt x="3627" y="6566"/>
                    <a:pt x="3798" y="6395"/>
                    <a:pt x="3798" y="6185"/>
                  </a:cubicBezTo>
                  <a:close/>
                  <a:moveTo>
                    <a:pt x="1889" y="7139"/>
                  </a:moveTo>
                  <a:cubicBezTo>
                    <a:pt x="1680" y="7139"/>
                    <a:pt x="1507" y="7310"/>
                    <a:pt x="1507" y="7521"/>
                  </a:cubicBezTo>
                  <a:lnTo>
                    <a:pt x="1507" y="7902"/>
                  </a:lnTo>
                  <a:cubicBezTo>
                    <a:pt x="1507" y="8112"/>
                    <a:pt x="1680" y="8284"/>
                    <a:pt x="1889" y="8284"/>
                  </a:cubicBezTo>
                  <a:cubicBezTo>
                    <a:pt x="2100" y="8284"/>
                    <a:pt x="2271" y="8112"/>
                    <a:pt x="2271" y="7902"/>
                  </a:cubicBezTo>
                  <a:lnTo>
                    <a:pt x="2271" y="7521"/>
                  </a:lnTo>
                  <a:cubicBezTo>
                    <a:pt x="2271" y="7310"/>
                    <a:pt x="2101" y="7139"/>
                    <a:pt x="1889" y="7139"/>
                  </a:cubicBezTo>
                  <a:close/>
                  <a:moveTo>
                    <a:pt x="2271" y="2367"/>
                  </a:moveTo>
                  <a:cubicBezTo>
                    <a:pt x="2271" y="2156"/>
                    <a:pt x="2100" y="1985"/>
                    <a:pt x="1889" y="1985"/>
                  </a:cubicBezTo>
                  <a:cubicBezTo>
                    <a:pt x="1680" y="1985"/>
                    <a:pt x="1507" y="2156"/>
                    <a:pt x="1507" y="2367"/>
                  </a:cubicBezTo>
                  <a:lnTo>
                    <a:pt x="1507" y="2749"/>
                  </a:lnTo>
                  <a:cubicBezTo>
                    <a:pt x="1507" y="2958"/>
                    <a:pt x="1680" y="3131"/>
                    <a:pt x="1889" y="3131"/>
                  </a:cubicBezTo>
                  <a:cubicBezTo>
                    <a:pt x="2100" y="3131"/>
                    <a:pt x="2271" y="2958"/>
                    <a:pt x="2271" y="2749"/>
                  </a:cubicBezTo>
                  <a:close/>
                  <a:moveTo>
                    <a:pt x="3798" y="2367"/>
                  </a:moveTo>
                  <a:cubicBezTo>
                    <a:pt x="3798" y="2156"/>
                    <a:pt x="3627" y="1985"/>
                    <a:pt x="3416" y="1985"/>
                  </a:cubicBezTo>
                  <a:cubicBezTo>
                    <a:pt x="3207" y="1985"/>
                    <a:pt x="3034" y="2156"/>
                    <a:pt x="3034" y="2367"/>
                  </a:cubicBezTo>
                  <a:lnTo>
                    <a:pt x="3034" y="2749"/>
                  </a:lnTo>
                  <a:cubicBezTo>
                    <a:pt x="3034" y="2958"/>
                    <a:pt x="3207" y="3131"/>
                    <a:pt x="3416" y="3131"/>
                  </a:cubicBezTo>
                  <a:cubicBezTo>
                    <a:pt x="3627" y="3131"/>
                    <a:pt x="3798" y="2958"/>
                    <a:pt x="3798" y="2749"/>
                  </a:cubicBezTo>
                  <a:close/>
                  <a:moveTo>
                    <a:pt x="4561" y="2367"/>
                  </a:moveTo>
                  <a:lnTo>
                    <a:pt x="4561" y="2749"/>
                  </a:lnTo>
                  <a:cubicBezTo>
                    <a:pt x="4561" y="2958"/>
                    <a:pt x="4734" y="3131"/>
                    <a:pt x="4943" y="3131"/>
                  </a:cubicBezTo>
                  <a:cubicBezTo>
                    <a:pt x="5154" y="3131"/>
                    <a:pt x="5325" y="2958"/>
                    <a:pt x="5325" y="2749"/>
                  </a:cubicBezTo>
                  <a:lnTo>
                    <a:pt x="5325" y="2367"/>
                  </a:lnTo>
                  <a:cubicBezTo>
                    <a:pt x="5325" y="2156"/>
                    <a:pt x="5154" y="1985"/>
                    <a:pt x="4943" y="1985"/>
                  </a:cubicBezTo>
                  <a:cubicBezTo>
                    <a:pt x="4734" y="1985"/>
                    <a:pt x="4561" y="2156"/>
                    <a:pt x="4561" y="2367"/>
                  </a:cubicBezTo>
                  <a:close/>
                  <a:moveTo>
                    <a:pt x="8452" y="9490"/>
                  </a:moveTo>
                  <a:cubicBezTo>
                    <a:pt x="8304" y="9671"/>
                    <a:pt x="8087" y="9774"/>
                    <a:pt x="7856" y="9774"/>
                  </a:cubicBezTo>
                  <a:lnTo>
                    <a:pt x="4127" y="9774"/>
                  </a:lnTo>
                  <a:cubicBezTo>
                    <a:pt x="3895" y="9774"/>
                    <a:pt x="3677" y="9671"/>
                    <a:pt x="3532" y="9490"/>
                  </a:cubicBezTo>
                  <a:cubicBezTo>
                    <a:pt x="3385" y="9309"/>
                    <a:pt x="3329" y="9072"/>
                    <a:pt x="3376" y="8843"/>
                  </a:cubicBezTo>
                  <a:cubicBezTo>
                    <a:pt x="3500" y="8249"/>
                    <a:pt x="3827" y="7708"/>
                    <a:pt x="4295" y="7322"/>
                  </a:cubicBezTo>
                  <a:cubicBezTo>
                    <a:pt x="4474" y="7174"/>
                    <a:pt x="4669" y="7052"/>
                    <a:pt x="4876" y="6957"/>
                  </a:cubicBezTo>
                  <a:cubicBezTo>
                    <a:pt x="4645" y="6696"/>
                    <a:pt x="4505" y="6349"/>
                    <a:pt x="4505" y="5974"/>
                  </a:cubicBezTo>
                  <a:cubicBezTo>
                    <a:pt x="4505" y="5154"/>
                    <a:pt x="5172" y="4485"/>
                    <a:pt x="5993" y="4485"/>
                  </a:cubicBezTo>
                  <a:cubicBezTo>
                    <a:pt x="6813" y="4485"/>
                    <a:pt x="7482" y="5154"/>
                    <a:pt x="7482" y="5974"/>
                  </a:cubicBezTo>
                  <a:cubicBezTo>
                    <a:pt x="7482" y="6349"/>
                    <a:pt x="7340" y="6693"/>
                    <a:pt x="7110" y="6957"/>
                  </a:cubicBezTo>
                  <a:cubicBezTo>
                    <a:pt x="7317" y="7052"/>
                    <a:pt x="7513" y="7174"/>
                    <a:pt x="7690" y="7322"/>
                  </a:cubicBezTo>
                  <a:cubicBezTo>
                    <a:pt x="8149" y="7701"/>
                    <a:pt x="8472" y="8228"/>
                    <a:pt x="8601" y="8808"/>
                  </a:cubicBezTo>
                  <a:cubicBezTo>
                    <a:pt x="8606" y="8819"/>
                    <a:pt x="8607" y="8829"/>
                    <a:pt x="8609" y="8838"/>
                  </a:cubicBezTo>
                  <a:cubicBezTo>
                    <a:pt x="8659" y="9067"/>
                    <a:pt x="8600" y="9307"/>
                    <a:pt x="8452" y="9490"/>
                  </a:cubicBezTo>
                  <a:close/>
                  <a:moveTo>
                    <a:pt x="5268" y="5974"/>
                  </a:moveTo>
                  <a:cubicBezTo>
                    <a:pt x="5268" y="6375"/>
                    <a:pt x="5592" y="6699"/>
                    <a:pt x="5993" y="6699"/>
                  </a:cubicBezTo>
                  <a:cubicBezTo>
                    <a:pt x="6393" y="6699"/>
                    <a:pt x="6719" y="6375"/>
                    <a:pt x="6719" y="5974"/>
                  </a:cubicBezTo>
                  <a:cubicBezTo>
                    <a:pt x="6719" y="5574"/>
                    <a:pt x="6393" y="5249"/>
                    <a:pt x="5993" y="5249"/>
                  </a:cubicBezTo>
                  <a:cubicBezTo>
                    <a:pt x="5593" y="5249"/>
                    <a:pt x="5268" y="5575"/>
                    <a:pt x="5268" y="5974"/>
                  </a:cubicBezTo>
                  <a:close/>
                  <a:moveTo>
                    <a:pt x="7864" y="8999"/>
                  </a:moveTo>
                  <a:cubicBezTo>
                    <a:pt x="7864" y="8999"/>
                    <a:pt x="7864" y="8997"/>
                    <a:pt x="7864" y="8999"/>
                  </a:cubicBezTo>
                  <a:cubicBezTo>
                    <a:pt x="7679" y="8116"/>
                    <a:pt x="6894" y="7475"/>
                    <a:pt x="5993" y="7475"/>
                  </a:cubicBezTo>
                  <a:cubicBezTo>
                    <a:pt x="5092" y="7475"/>
                    <a:pt x="4306" y="8116"/>
                    <a:pt x="4123" y="8997"/>
                  </a:cubicBezTo>
                  <a:cubicBezTo>
                    <a:pt x="4120" y="9005"/>
                    <a:pt x="4126" y="9009"/>
                    <a:pt x="4126" y="9009"/>
                  </a:cubicBezTo>
                  <a:lnTo>
                    <a:pt x="4127" y="9009"/>
                  </a:lnTo>
                  <a:lnTo>
                    <a:pt x="7856" y="9009"/>
                  </a:lnTo>
                  <a:cubicBezTo>
                    <a:pt x="7858" y="9009"/>
                    <a:pt x="7864" y="9005"/>
                    <a:pt x="7864" y="8999"/>
                  </a:cubicBezTo>
                  <a:close/>
                  <a:moveTo>
                    <a:pt x="2291" y="9009"/>
                  </a:moveTo>
                  <a:lnTo>
                    <a:pt x="764" y="9009"/>
                  </a:lnTo>
                  <a:lnTo>
                    <a:pt x="764" y="1718"/>
                  </a:lnTo>
                  <a:lnTo>
                    <a:pt x="1145" y="1718"/>
                  </a:lnTo>
                  <a:cubicBezTo>
                    <a:pt x="1354" y="1718"/>
                    <a:pt x="1527" y="1546"/>
                    <a:pt x="1527" y="1337"/>
                  </a:cubicBezTo>
                  <a:lnTo>
                    <a:pt x="1527" y="764"/>
                  </a:lnTo>
                  <a:lnTo>
                    <a:pt x="5325" y="764"/>
                  </a:lnTo>
                  <a:lnTo>
                    <a:pt x="5325" y="1337"/>
                  </a:lnTo>
                  <a:cubicBezTo>
                    <a:pt x="5325" y="1546"/>
                    <a:pt x="5497" y="1718"/>
                    <a:pt x="5706" y="1718"/>
                  </a:cubicBezTo>
                  <a:lnTo>
                    <a:pt x="6088" y="1718"/>
                  </a:lnTo>
                  <a:lnTo>
                    <a:pt x="6088" y="3398"/>
                  </a:lnTo>
                  <a:cubicBezTo>
                    <a:pt x="6088" y="3607"/>
                    <a:pt x="6261" y="3780"/>
                    <a:pt x="6470" y="3780"/>
                  </a:cubicBezTo>
                  <a:cubicBezTo>
                    <a:pt x="6680" y="3780"/>
                    <a:pt x="6852" y="3607"/>
                    <a:pt x="6852" y="3398"/>
                  </a:cubicBezTo>
                  <a:lnTo>
                    <a:pt x="6852" y="1337"/>
                  </a:lnTo>
                  <a:cubicBezTo>
                    <a:pt x="6852" y="1126"/>
                    <a:pt x="6680" y="955"/>
                    <a:pt x="6470" y="955"/>
                  </a:cubicBezTo>
                  <a:lnTo>
                    <a:pt x="6088" y="955"/>
                  </a:lnTo>
                  <a:lnTo>
                    <a:pt x="6088" y="382"/>
                  </a:lnTo>
                  <a:cubicBezTo>
                    <a:pt x="6088" y="171"/>
                    <a:pt x="5917" y="0"/>
                    <a:pt x="5706" y="0"/>
                  </a:cubicBezTo>
                  <a:lnTo>
                    <a:pt x="1145" y="0"/>
                  </a:lnTo>
                  <a:cubicBezTo>
                    <a:pt x="935" y="0"/>
                    <a:pt x="764" y="171"/>
                    <a:pt x="764" y="382"/>
                  </a:cubicBezTo>
                  <a:lnTo>
                    <a:pt x="764" y="955"/>
                  </a:lnTo>
                  <a:lnTo>
                    <a:pt x="382" y="955"/>
                  </a:lnTo>
                  <a:cubicBezTo>
                    <a:pt x="171" y="955"/>
                    <a:pt x="0" y="1126"/>
                    <a:pt x="0" y="1337"/>
                  </a:cubicBezTo>
                  <a:lnTo>
                    <a:pt x="0" y="9391"/>
                  </a:lnTo>
                  <a:cubicBezTo>
                    <a:pt x="0" y="9600"/>
                    <a:pt x="171" y="9773"/>
                    <a:pt x="382" y="9773"/>
                  </a:cubicBezTo>
                  <a:lnTo>
                    <a:pt x="2291" y="9773"/>
                  </a:lnTo>
                  <a:cubicBezTo>
                    <a:pt x="2500" y="9773"/>
                    <a:pt x="2672" y="9600"/>
                    <a:pt x="2672" y="9391"/>
                  </a:cubicBezTo>
                  <a:cubicBezTo>
                    <a:pt x="2672" y="9180"/>
                    <a:pt x="2501" y="9009"/>
                    <a:pt x="2291" y="9009"/>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13" name="Google Shape;1535;p55"/>
          <p:cNvGrpSpPr/>
          <p:nvPr/>
        </p:nvGrpSpPr>
        <p:grpSpPr>
          <a:xfrm>
            <a:off x="3988828" y="3201333"/>
            <a:ext cx="371390" cy="371390"/>
            <a:chOff x="3271538" y="1919925"/>
            <a:chExt cx="816600" cy="816600"/>
          </a:xfrm>
        </p:grpSpPr>
        <p:sp>
          <p:nvSpPr>
            <p:cNvPr id="1048783" name="Google Shape;1536;p55"/>
            <p:cNvSpPr/>
            <p:nvPr/>
          </p:nvSpPr>
          <p:spPr>
            <a:xfrm>
              <a:off x="3271538" y="1919925"/>
              <a:ext cx="816600" cy="816600"/>
            </a:xfrm>
            <a:prstGeom prst="ellipse"/>
            <a:solidFill>
              <a:schemeClr val="lt2"/>
            </a:solid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84" name="Google Shape;1537;p55"/>
            <p:cNvSpPr/>
            <p:nvPr/>
          </p:nvSpPr>
          <p:spPr>
            <a:xfrm>
              <a:off x="3445851" y="2094226"/>
              <a:ext cx="468005" cy="468005"/>
            </a:xfrm>
            <a:custGeom>
              <a:avLst/>
              <a:ahLst/>
              <a:rect l="l" t="t" r="r" b="b"/>
              <a:pathLst>
                <a:path w="9773" h="9773" extrusionOk="0">
                  <a:moveTo>
                    <a:pt x="9389" y="9009"/>
                  </a:moveTo>
                  <a:cubicBezTo>
                    <a:pt x="9110" y="9009"/>
                    <a:pt x="8694" y="8905"/>
                    <a:pt x="8296" y="8009"/>
                  </a:cubicBezTo>
                  <a:cubicBezTo>
                    <a:pt x="7981" y="7298"/>
                    <a:pt x="7772" y="6291"/>
                    <a:pt x="7595" y="5310"/>
                  </a:cubicBezTo>
                  <a:cubicBezTo>
                    <a:pt x="7557" y="5102"/>
                    <a:pt x="7358" y="4964"/>
                    <a:pt x="7149" y="5003"/>
                  </a:cubicBezTo>
                  <a:cubicBezTo>
                    <a:pt x="6964" y="5038"/>
                    <a:pt x="6835" y="5200"/>
                    <a:pt x="6836" y="5381"/>
                  </a:cubicBezTo>
                  <a:cubicBezTo>
                    <a:pt x="6833" y="5400"/>
                    <a:pt x="6832" y="5419"/>
                    <a:pt x="6832" y="5439"/>
                  </a:cubicBezTo>
                  <a:lnTo>
                    <a:pt x="6832" y="9009"/>
                  </a:lnTo>
                  <a:lnTo>
                    <a:pt x="6068" y="9009"/>
                  </a:lnTo>
                  <a:lnTo>
                    <a:pt x="6068" y="1900"/>
                  </a:lnTo>
                  <a:cubicBezTo>
                    <a:pt x="6248" y="2398"/>
                    <a:pt x="6389" y="3004"/>
                    <a:pt x="6506" y="3605"/>
                  </a:cubicBezTo>
                  <a:cubicBezTo>
                    <a:pt x="6546" y="3812"/>
                    <a:pt x="6749" y="3948"/>
                    <a:pt x="6955" y="3908"/>
                  </a:cubicBezTo>
                  <a:cubicBezTo>
                    <a:pt x="7161" y="3867"/>
                    <a:pt x="7297" y="3665"/>
                    <a:pt x="7256" y="3459"/>
                  </a:cubicBezTo>
                  <a:cubicBezTo>
                    <a:pt x="7114" y="2732"/>
                    <a:pt x="6905" y="1811"/>
                    <a:pt x="6575" y="1144"/>
                  </a:cubicBezTo>
                  <a:cubicBezTo>
                    <a:pt x="6199" y="385"/>
                    <a:pt x="5688" y="2"/>
                    <a:pt x="5057" y="2"/>
                  </a:cubicBezTo>
                  <a:cubicBezTo>
                    <a:pt x="4650" y="2"/>
                    <a:pt x="4285" y="164"/>
                    <a:pt x="3976" y="483"/>
                  </a:cubicBezTo>
                  <a:cubicBezTo>
                    <a:pt x="3727" y="739"/>
                    <a:pt x="3514" y="1095"/>
                    <a:pt x="3321" y="1575"/>
                  </a:cubicBezTo>
                  <a:cubicBezTo>
                    <a:pt x="2985" y="2411"/>
                    <a:pt x="2767" y="3480"/>
                    <a:pt x="2536" y="4613"/>
                  </a:cubicBezTo>
                  <a:cubicBezTo>
                    <a:pt x="2306" y="5743"/>
                    <a:pt x="2069" y="6911"/>
                    <a:pt x="1712" y="7763"/>
                  </a:cubicBezTo>
                  <a:cubicBezTo>
                    <a:pt x="1383" y="8551"/>
                    <a:pt x="1046" y="8847"/>
                    <a:pt x="763" y="8954"/>
                  </a:cubicBezTo>
                  <a:lnTo>
                    <a:pt x="763" y="382"/>
                  </a:lnTo>
                  <a:cubicBezTo>
                    <a:pt x="763" y="171"/>
                    <a:pt x="591" y="0"/>
                    <a:pt x="382" y="0"/>
                  </a:cubicBezTo>
                  <a:cubicBezTo>
                    <a:pt x="171" y="0"/>
                    <a:pt x="0" y="171"/>
                    <a:pt x="0" y="382"/>
                  </a:cubicBezTo>
                  <a:lnTo>
                    <a:pt x="0" y="9391"/>
                  </a:lnTo>
                  <a:cubicBezTo>
                    <a:pt x="0" y="9600"/>
                    <a:pt x="171" y="9773"/>
                    <a:pt x="382" y="9773"/>
                  </a:cubicBezTo>
                  <a:lnTo>
                    <a:pt x="9391" y="9773"/>
                  </a:lnTo>
                  <a:cubicBezTo>
                    <a:pt x="9600" y="9773"/>
                    <a:pt x="9772" y="9600"/>
                    <a:pt x="9772" y="9391"/>
                  </a:cubicBezTo>
                  <a:cubicBezTo>
                    <a:pt x="9772" y="9180"/>
                    <a:pt x="9600" y="9009"/>
                    <a:pt x="9389" y="9009"/>
                  </a:cubicBezTo>
                  <a:close/>
                  <a:moveTo>
                    <a:pt x="7595" y="8310"/>
                  </a:moveTo>
                  <a:cubicBezTo>
                    <a:pt x="7597" y="8315"/>
                    <a:pt x="7597" y="8316"/>
                    <a:pt x="7598" y="8321"/>
                  </a:cubicBezTo>
                  <a:cubicBezTo>
                    <a:pt x="7719" y="8591"/>
                    <a:pt x="7849" y="8818"/>
                    <a:pt x="7989" y="9011"/>
                  </a:cubicBezTo>
                  <a:lnTo>
                    <a:pt x="7595" y="9011"/>
                  </a:lnTo>
                  <a:close/>
                  <a:moveTo>
                    <a:pt x="5328" y="826"/>
                  </a:moveTo>
                  <a:cubicBezTo>
                    <a:pt x="5312" y="866"/>
                    <a:pt x="5305" y="910"/>
                    <a:pt x="5305" y="956"/>
                  </a:cubicBezTo>
                  <a:lnTo>
                    <a:pt x="5305" y="9011"/>
                  </a:lnTo>
                  <a:lnTo>
                    <a:pt x="4541" y="9011"/>
                  </a:lnTo>
                  <a:lnTo>
                    <a:pt x="4541" y="994"/>
                  </a:lnTo>
                  <a:cubicBezTo>
                    <a:pt x="4740" y="800"/>
                    <a:pt x="4917" y="765"/>
                    <a:pt x="5056" y="765"/>
                  </a:cubicBezTo>
                  <a:cubicBezTo>
                    <a:pt x="5153" y="764"/>
                    <a:pt x="5244" y="787"/>
                    <a:pt x="5328" y="826"/>
                  </a:cubicBezTo>
                  <a:close/>
                  <a:moveTo>
                    <a:pt x="3778" y="2604"/>
                  </a:moveTo>
                  <a:lnTo>
                    <a:pt x="3778" y="9009"/>
                  </a:lnTo>
                  <a:lnTo>
                    <a:pt x="3014" y="9009"/>
                  </a:lnTo>
                  <a:lnTo>
                    <a:pt x="3014" y="6146"/>
                  </a:lnTo>
                  <a:cubicBezTo>
                    <a:pt x="3014" y="6119"/>
                    <a:pt x="3011" y="6094"/>
                    <a:pt x="3007" y="6070"/>
                  </a:cubicBezTo>
                  <a:cubicBezTo>
                    <a:pt x="3103" y="5641"/>
                    <a:pt x="3193" y="5200"/>
                    <a:pt x="3283" y="4764"/>
                  </a:cubicBezTo>
                  <a:cubicBezTo>
                    <a:pt x="3442" y="3992"/>
                    <a:pt x="3594" y="3247"/>
                    <a:pt x="3778" y="2604"/>
                  </a:cubicBezTo>
                  <a:close/>
                  <a:moveTo>
                    <a:pt x="2251" y="9009"/>
                  </a:moveTo>
                  <a:lnTo>
                    <a:pt x="1880" y="9009"/>
                  </a:lnTo>
                  <a:cubicBezTo>
                    <a:pt x="2011" y="8841"/>
                    <a:pt x="2133" y="8643"/>
                    <a:pt x="2251" y="8415"/>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70" name="Shape 1541"/>
        <p:cNvGrpSpPr/>
        <p:nvPr/>
      </p:nvGrpSpPr>
      <p:grpSpPr>
        <a:xfrm>
          <a:off x="0" y="0"/>
          <a:ext cx="0" cy="0"/>
          <a:chOff x="0" y="0"/>
          <a:chExt cx="0" cy="0"/>
        </a:xfrm>
      </p:grpSpPr>
      <p:sp>
        <p:nvSpPr>
          <p:cNvPr id="1048587" name="Google Shape;1542;p56"/>
          <p:cNvSpPr txBox="1">
            <a:spLocks noGrp="1"/>
          </p:cNvSpPr>
          <p:nvPr>
            <p:ph type="title"/>
          </p:nvPr>
        </p:nvSpPr>
        <p:spPr>
          <a:xfrm>
            <a:off x="720000" y="540000"/>
            <a:ext cx="7704000" cy="634500"/>
          </a:xfrm>
          <a:prstGeom prst="rect"/>
        </p:spPr>
        <p:txBody>
          <a:bodyPr anchor="t" anchorCtr="0" bIns="91425" lIns="91425" rIns="91425" spcFirstLastPara="1" tIns="91425" wrap="square">
            <a:noAutofit/>
          </a:bodyPr>
          <a:p>
            <a:pPr algn="ctr" indent="0" lvl="0" marL="0" rtl="0">
              <a:spcBef>
                <a:spcPts val="0"/>
              </a:spcBef>
              <a:spcAft>
                <a:spcPts val="0"/>
              </a:spcAft>
              <a:buNone/>
            </a:pPr>
            <a:r>
              <a:rPr lang="en">
                <a:solidFill>
                  <a:schemeClr val="accent4"/>
                </a:solidFill>
              </a:rPr>
              <a:t>PEOPLE WITH</a:t>
            </a:r>
            <a:r>
              <a:rPr lang="en"/>
              <a:t> INTERNET</a:t>
            </a:r>
          </a:p>
        </p:txBody>
      </p:sp>
      <p:pic>
        <p:nvPicPr>
          <p:cNvPr id="2097152" name="Google Shape;1543;p56" title="Chart">
            <a:hlinkClick r:id="rId1"/>
          </p:cNvPr>
          <p:cNvPicPr preferRelativeResize="0">
            <a:picLocks/>
          </p:cNvPicPr>
          <p:nvPr/>
        </p:nvPicPr>
        <p:blipFill rotWithShape="1">
          <a:blip xmlns:r="http://schemas.openxmlformats.org/officeDocument/2006/relationships" r:embed="rId2">
            <a:alphaModFix/>
          </a:blip>
          <a:srcRect l="9641" b="11103"/>
          <a:stretch>
            <a:fillRect/>
          </a:stretch>
        </p:blipFill>
        <p:spPr>
          <a:xfrm>
            <a:off x="1272450" y="1458225"/>
            <a:ext cx="3496074" cy="2225401"/>
          </a:xfrm>
          <a:prstGeom prst="rect"/>
          <a:noFill/>
          <a:ln>
            <a:noFill/>
          </a:ln>
        </p:spPr>
      </p:pic>
      <p:sp>
        <p:nvSpPr>
          <p:cNvPr id="1048588" name="Google Shape;1544;p56"/>
          <p:cNvSpPr txBox="1"/>
          <p:nvPr/>
        </p:nvSpPr>
        <p:spPr>
          <a:xfrm>
            <a:off x="6636600" y="1585998"/>
            <a:ext cx="1787400" cy="468000"/>
          </a:xfrm>
          <a:prstGeom prst="rect"/>
          <a:solidFill>
            <a:schemeClr val="accent2"/>
          </a:solidFill>
          <a:ln>
            <a:noFill/>
          </a:ln>
        </p:spPr>
        <p:txBody>
          <a:bodyPr anchor="ctr" anchorCtr="0" bIns="91425" lIns="91425" rIns="91425" spcFirstLastPara="1" tIns="91425" wrap="square">
            <a:noAutofit/>
          </a:bodyPr>
          <a:p>
            <a:pPr algn="ctr" indent="0" lvl="0" marL="0" rtl="0">
              <a:spcBef>
                <a:spcPts val="0"/>
              </a:spcBef>
              <a:spcAft>
                <a:spcPts val="0"/>
              </a:spcAft>
              <a:buNone/>
            </a:pPr>
            <a:endParaRPr b="1" sz="2000">
              <a:solidFill>
                <a:srgbClr val="F3F3F3"/>
              </a:solidFill>
              <a:latin typeface="Oxanium"/>
              <a:ea typeface="Oxanium"/>
              <a:cs typeface="Oxanium"/>
              <a:sym typeface="Oxanium"/>
            </a:endParaRPr>
          </a:p>
        </p:txBody>
      </p:sp>
      <p:sp>
        <p:nvSpPr>
          <p:cNvPr id="1048589" name="Google Shape;1545;p56"/>
          <p:cNvSpPr txBox="1"/>
          <p:nvPr/>
        </p:nvSpPr>
        <p:spPr>
          <a:xfrm>
            <a:off x="6636600" y="2033773"/>
            <a:ext cx="1787400" cy="801000"/>
          </a:xfrm>
          <a:prstGeom prst="rect"/>
          <a:noFill/>
          <a:ln>
            <a:noFill/>
          </a:ln>
        </p:spPr>
        <p:txBody>
          <a:bodyPr anchor="t" anchorCtr="0" bIns="91425" lIns="91425" rIns="91425" spcFirstLastPara="1" tIns="91425" wrap="square">
            <a:noAutofit/>
          </a:bodyPr>
          <a:p>
            <a:pPr algn="ctr" indent="0" lvl="0" marL="0" rtl="0">
              <a:spcBef>
                <a:spcPts val="0"/>
              </a:spcBef>
              <a:spcAft>
                <a:spcPts val="0"/>
              </a:spcAft>
              <a:buNone/>
            </a:pPr>
            <a:r>
              <a:rPr b="1" lang="en">
                <a:solidFill>
                  <a:schemeClr val="accent4"/>
                </a:solidFill>
                <a:latin typeface="Overpass"/>
                <a:ea typeface="Overpass"/>
                <a:cs typeface="Overpass"/>
                <a:sym typeface="Overpass"/>
              </a:rPr>
              <a:t>Venus</a:t>
            </a:r>
            <a:r>
              <a:rPr b="1" lang="en">
                <a:solidFill>
                  <a:schemeClr val="lt1"/>
                </a:solidFill>
                <a:latin typeface="Overpass"/>
                <a:ea typeface="Overpass"/>
                <a:cs typeface="Overpass"/>
                <a:sym typeface="Overpass"/>
              </a:rPr>
              <a:t> </a:t>
            </a:r>
            <a:r>
              <a:rPr lang="en">
                <a:solidFill>
                  <a:schemeClr val="lt1"/>
                </a:solidFill>
                <a:latin typeface="Overpass"/>
                <a:ea typeface="Overpass"/>
                <a:cs typeface="Overpass"/>
                <a:sym typeface="Overpass"/>
              </a:rPr>
              <a:t>has a beautiful name and high temperatures</a:t>
            </a:r>
            <a:endParaRPr b="1">
              <a:solidFill>
                <a:schemeClr val="lt1"/>
              </a:solidFill>
              <a:latin typeface="Overpass"/>
              <a:ea typeface="Overpass"/>
              <a:cs typeface="Overpass"/>
              <a:sym typeface="Overpass"/>
            </a:endParaRPr>
          </a:p>
        </p:txBody>
      </p:sp>
      <p:sp>
        <p:nvSpPr>
          <p:cNvPr id="1048591" name="Google Shape;1547;p56"/>
          <p:cNvSpPr txBox="1"/>
          <p:nvPr/>
        </p:nvSpPr>
        <p:spPr>
          <a:xfrm>
            <a:off x="4810400" y="2033773"/>
            <a:ext cx="1787400" cy="801000"/>
          </a:xfrm>
          <a:prstGeom prst="rect"/>
          <a:noFill/>
          <a:ln>
            <a:noFill/>
          </a:ln>
        </p:spPr>
        <p:txBody>
          <a:bodyPr anchor="t" anchorCtr="0" bIns="91425" lIns="91425" rIns="91425" spcFirstLastPara="1" tIns="91425" wrap="square">
            <a:noAutofit/>
          </a:bodyPr>
          <a:p>
            <a:pPr algn="ctr" indent="0" lvl="0" marL="0" rtl="0">
              <a:spcBef>
                <a:spcPts val="0"/>
              </a:spcBef>
              <a:spcAft>
                <a:spcPts val="0"/>
              </a:spcAft>
              <a:buNone/>
            </a:pPr>
            <a:r>
              <a:rPr b="1" lang="en">
                <a:solidFill>
                  <a:schemeClr val="accent4"/>
                </a:solidFill>
                <a:latin typeface="Overpass"/>
                <a:ea typeface="Overpass"/>
                <a:cs typeface="Overpass"/>
                <a:sym typeface="Overpass"/>
              </a:rPr>
              <a:t>Mercury</a:t>
            </a:r>
            <a:r>
              <a:rPr b="1" lang="en">
                <a:solidFill>
                  <a:schemeClr val="lt1"/>
                </a:solidFill>
                <a:latin typeface="Overpass"/>
                <a:ea typeface="Overpass"/>
                <a:cs typeface="Overpass"/>
                <a:sym typeface="Overpass"/>
              </a:rPr>
              <a:t> </a:t>
            </a:r>
            <a:r>
              <a:rPr lang="en">
                <a:solidFill>
                  <a:schemeClr val="lt1"/>
                </a:solidFill>
                <a:latin typeface="Overpass"/>
                <a:ea typeface="Overpass"/>
                <a:cs typeface="Overpass"/>
                <a:sym typeface="Overpass"/>
              </a:rPr>
              <a:t>is the closest planet to the Sun</a:t>
            </a:r>
            <a:endParaRPr b="1">
              <a:solidFill>
                <a:schemeClr val="lt1"/>
              </a:solidFill>
              <a:latin typeface="Overpass"/>
              <a:ea typeface="Overpass"/>
              <a:cs typeface="Overpass"/>
              <a:sym typeface="Overpass"/>
            </a:endParaRPr>
          </a:p>
        </p:txBody>
      </p:sp>
      <p:sp>
        <p:nvSpPr>
          <p:cNvPr id="1048592" name="Google Shape;1548;p56"/>
          <p:cNvSpPr txBox="1"/>
          <p:nvPr/>
        </p:nvSpPr>
        <p:spPr>
          <a:xfrm>
            <a:off x="6636600" y="3354525"/>
            <a:ext cx="1787400" cy="468000"/>
          </a:xfrm>
          <a:prstGeom prst="rect"/>
          <a:solidFill>
            <a:schemeClr val="accent5"/>
          </a:solidFill>
          <a:ln>
            <a:noFill/>
          </a:ln>
        </p:spPr>
        <p:txBody>
          <a:bodyPr anchor="ctr" anchorCtr="0" bIns="91425" lIns="91425" rIns="91425" spcFirstLastPara="1" tIns="91425" wrap="square">
            <a:noAutofit/>
          </a:bodyPr>
          <a:p>
            <a:pPr algn="ctr" indent="0" lvl="0" marL="0" rtl="0">
              <a:spcBef>
                <a:spcPts val="0"/>
              </a:spcBef>
              <a:spcAft>
                <a:spcPts val="0"/>
              </a:spcAft>
              <a:buNone/>
            </a:pPr>
            <a:r>
              <a:rPr b="1" sz="2000" lang="en">
                <a:solidFill>
                  <a:srgbClr val="F3F3F3"/>
                </a:solidFill>
                <a:latin typeface="Oxanium"/>
                <a:ea typeface="Oxanium"/>
                <a:cs typeface="Oxanium"/>
                <a:sym typeface="Oxanium"/>
              </a:rPr>
              <a:t>TODAY - 98%</a:t>
            </a:r>
            <a:endParaRPr b="1" sz="2000">
              <a:solidFill>
                <a:srgbClr val="F3F3F3"/>
              </a:solidFill>
              <a:latin typeface="Oxanium"/>
              <a:ea typeface="Oxanium"/>
              <a:cs typeface="Oxanium"/>
              <a:sym typeface="Oxanium"/>
            </a:endParaRPr>
          </a:p>
        </p:txBody>
      </p:sp>
      <p:sp>
        <p:nvSpPr>
          <p:cNvPr id="1048593" name="Google Shape;1549;p56"/>
          <p:cNvSpPr txBox="1"/>
          <p:nvPr/>
        </p:nvSpPr>
        <p:spPr>
          <a:xfrm>
            <a:off x="6636600" y="3802500"/>
            <a:ext cx="1787400" cy="801000"/>
          </a:xfrm>
          <a:prstGeom prst="rect"/>
          <a:noFill/>
          <a:ln>
            <a:noFill/>
          </a:ln>
        </p:spPr>
        <p:txBody>
          <a:bodyPr anchor="t" anchorCtr="0" bIns="91425" lIns="91425" rIns="91425" spcFirstLastPara="1" tIns="91425" wrap="square">
            <a:noAutofit/>
          </a:bodyPr>
          <a:p>
            <a:pPr algn="ctr" indent="0" lvl="0" marL="0" rtl="0">
              <a:spcBef>
                <a:spcPts val="0"/>
              </a:spcBef>
              <a:spcAft>
                <a:spcPts val="0"/>
              </a:spcAft>
              <a:buNone/>
            </a:pPr>
            <a:r>
              <a:rPr lang="en">
                <a:solidFill>
                  <a:schemeClr val="lt1"/>
                </a:solidFill>
                <a:latin typeface="Overpass"/>
                <a:ea typeface="Overpass"/>
                <a:cs typeface="Overpass"/>
                <a:sym typeface="Overpass"/>
              </a:rPr>
              <a:t>Despite being red, </a:t>
            </a:r>
            <a:r>
              <a:rPr b="1" lang="en">
                <a:solidFill>
                  <a:schemeClr val="accent4"/>
                </a:solidFill>
                <a:latin typeface="Overpass"/>
                <a:ea typeface="Overpass"/>
                <a:cs typeface="Overpass"/>
                <a:sym typeface="Overpass"/>
              </a:rPr>
              <a:t>Mars</a:t>
            </a:r>
            <a:r>
              <a:rPr b="1" lang="en">
                <a:solidFill>
                  <a:schemeClr val="lt1"/>
                </a:solidFill>
                <a:latin typeface="Overpass"/>
                <a:ea typeface="Overpass"/>
                <a:cs typeface="Overpass"/>
                <a:sym typeface="Overpass"/>
              </a:rPr>
              <a:t> </a:t>
            </a:r>
            <a:r>
              <a:rPr lang="en">
                <a:solidFill>
                  <a:schemeClr val="lt1"/>
                </a:solidFill>
                <a:latin typeface="Overpass"/>
                <a:ea typeface="Overpass"/>
                <a:cs typeface="Overpass"/>
                <a:sym typeface="Overpass"/>
              </a:rPr>
              <a:t>is actually a cold place</a:t>
            </a:r>
            <a:endParaRPr b="1">
              <a:solidFill>
                <a:schemeClr val="lt1"/>
              </a:solidFill>
              <a:latin typeface="Overpass"/>
              <a:ea typeface="Overpass"/>
              <a:cs typeface="Overpass"/>
              <a:sym typeface="Overpass"/>
            </a:endParaRPr>
          </a:p>
        </p:txBody>
      </p:sp>
      <p:sp>
        <p:nvSpPr>
          <p:cNvPr id="1048594" name="Google Shape;1550;p56"/>
          <p:cNvSpPr txBox="1"/>
          <p:nvPr/>
        </p:nvSpPr>
        <p:spPr>
          <a:xfrm>
            <a:off x="4810400" y="3354525"/>
            <a:ext cx="1787400" cy="468000"/>
          </a:xfrm>
          <a:prstGeom prst="rect"/>
          <a:solidFill>
            <a:schemeClr val="accent4"/>
          </a:solidFill>
          <a:ln>
            <a:noFill/>
          </a:ln>
        </p:spPr>
        <p:txBody>
          <a:bodyPr anchor="ctr" anchorCtr="0" bIns="91425" lIns="91425" rIns="91425" spcFirstLastPara="1" tIns="91425" wrap="square">
            <a:noAutofit/>
          </a:bodyPr>
          <a:p>
            <a:pPr algn="ctr" indent="0" lvl="0" marL="0" rtl="0">
              <a:spcBef>
                <a:spcPts val="0"/>
              </a:spcBef>
              <a:spcAft>
                <a:spcPts val="0"/>
              </a:spcAft>
              <a:buNone/>
            </a:pPr>
            <a:r>
              <a:rPr b="1" sz="2000" lang="en">
                <a:solidFill>
                  <a:schemeClr val="dk2"/>
                </a:solidFill>
                <a:latin typeface="Oxanium"/>
                <a:ea typeface="Oxanium"/>
                <a:cs typeface="Oxanium"/>
                <a:sym typeface="Oxanium"/>
              </a:rPr>
              <a:t>2010 - 84%</a:t>
            </a:r>
            <a:endParaRPr b="1" sz="2000">
              <a:solidFill>
                <a:schemeClr val="dk2"/>
              </a:solidFill>
              <a:latin typeface="Oxanium"/>
              <a:ea typeface="Oxanium"/>
              <a:cs typeface="Oxanium"/>
              <a:sym typeface="Oxanium"/>
            </a:endParaRPr>
          </a:p>
        </p:txBody>
      </p:sp>
      <p:sp>
        <p:nvSpPr>
          <p:cNvPr id="1048595" name="Google Shape;1551;p56"/>
          <p:cNvSpPr txBox="1"/>
          <p:nvPr/>
        </p:nvSpPr>
        <p:spPr>
          <a:xfrm>
            <a:off x="4810400" y="3802500"/>
            <a:ext cx="1787400" cy="801000"/>
          </a:xfrm>
          <a:prstGeom prst="rect"/>
          <a:noFill/>
          <a:ln>
            <a:noFill/>
          </a:ln>
        </p:spPr>
        <p:txBody>
          <a:bodyPr anchor="t" anchorCtr="0" bIns="91425" lIns="91425" rIns="91425" spcFirstLastPara="1" tIns="91425" wrap="square">
            <a:noAutofit/>
          </a:bodyPr>
          <a:p>
            <a:pPr algn="ctr" indent="0" lvl="0" marL="0" rtl="0">
              <a:spcBef>
                <a:spcPts val="0"/>
              </a:spcBef>
              <a:spcAft>
                <a:spcPts val="0"/>
              </a:spcAft>
              <a:buNone/>
            </a:pPr>
            <a:r>
              <a:rPr b="1" lang="en">
                <a:solidFill>
                  <a:schemeClr val="accent4"/>
                </a:solidFill>
                <a:latin typeface="Overpass"/>
                <a:ea typeface="Overpass"/>
                <a:cs typeface="Overpass"/>
                <a:sym typeface="Overpass"/>
              </a:rPr>
              <a:t>Earth</a:t>
            </a:r>
            <a:r>
              <a:rPr b="1" lang="en">
                <a:solidFill>
                  <a:schemeClr val="lt1"/>
                </a:solidFill>
                <a:latin typeface="Overpass"/>
                <a:ea typeface="Overpass"/>
                <a:cs typeface="Overpass"/>
                <a:sym typeface="Overpass"/>
              </a:rPr>
              <a:t> </a:t>
            </a:r>
            <a:r>
              <a:rPr lang="en">
                <a:solidFill>
                  <a:schemeClr val="lt1"/>
                </a:solidFill>
                <a:latin typeface="Overpass"/>
                <a:ea typeface="Overpass"/>
                <a:cs typeface="Overpass"/>
                <a:sym typeface="Overpass"/>
              </a:rPr>
              <a:t>is the only planet that harbors life of them all</a:t>
            </a:r>
            <a:endParaRPr b="1">
              <a:solidFill>
                <a:schemeClr val="lt1"/>
              </a:solidFill>
              <a:latin typeface="Overpass"/>
              <a:ea typeface="Overpass"/>
              <a:cs typeface="Overpass"/>
              <a:sym typeface="Overpass"/>
            </a:endParaRPr>
          </a:p>
        </p:txBody>
      </p:sp>
      <p:sp>
        <p:nvSpPr>
          <p:cNvPr id="1048596" name="Google Shape;1552;p56"/>
          <p:cNvSpPr txBox="1"/>
          <p:nvPr/>
        </p:nvSpPr>
        <p:spPr>
          <a:xfrm>
            <a:off x="720000" y="4117391"/>
            <a:ext cx="3852000" cy="509400"/>
          </a:xfrm>
          <a:prstGeom prst="rect"/>
          <a:noFill/>
          <a:ln>
            <a:noFill/>
          </a:ln>
        </p:spPr>
        <p:txBody>
          <a:bodyPr anchor="t" anchorCtr="0" bIns="91425" lIns="91425" rIns="91425" spcFirstLastPara="1" tIns="91425" wrap="square">
            <a:noAutofit/>
          </a:bodyPr>
          <a:p>
            <a:pPr algn="ctr" indent="0" lvl="0" marL="0" rtl="0">
              <a:spcBef>
                <a:spcPts val="0"/>
              </a:spcBef>
              <a:spcAft>
                <a:spcPts val="0"/>
              </a:spcAft>
              <a:buNone/>
            </a:pPr>
            <a:r>
              <a:rPr sz="1000" lang="en">
                <a:solidFill>
                  <a:schemeClr val="lt1"/>
                </a:solidFill>
                <a:latin typeface="Overpass"/>
                <a:ea typeface="Overpass"/>
                <a:cs typeface="Overpass"/>
                <a:sym typeface="Overpass"/>
              </a:rPr>
              <a:t>Follow the link in the graph to modify its data and then paste the new one here. </a:t>
            </a:r>
            <a:r>
              <a:rPr b="1" sz="1000" lang="en">
                <a:solidFill>
                  <a:schemeClr val="accent4"/>
                </a:solidFill>
                <a:uFill>
                  <a:noFill/>
                </a:uFill>
                <a:latin typeface="Overpass"/>
                <a:ea typeface="Overpass"/>
                <a:cs typeface="Overpass"/>
                <a:sym typeface="Overpass"/>
                <a:hlinkClick r:id="rId3"/>
              </a:rPr>
              <a:t>For more info, click here</a:t>
            </a:r>
            <a:endParaRPr sz="1000">
              <a:solidFill>
                <a:schemeClr val="accent4"/>
              </a:solidFill>
              <a:latin typeface="Overpass"/>
              <a:ea typeface="Overpass"/>
              <a:cs typeface="Overpass"/>
              <a:sym typeface="Overpass"/>
            </a:endParaRPr>
          </a:p>
        </p:txBody>
      </p:sp>
      <p:sp>
        <p:nvSpPr>
          <p:cNvPr id="1048597" name="Google Shape;1553;p56"/>
          <p:cNvSpPr txBox="1"/>
          <p:nvPr/>
        </p:nvSpPr>
        <p:spPr>
          <a:xfrm>
            <a:off x="1013137" y="3683625"/>
            <a:ext cx="521100" cy="334200"/>
          </a:xfrm>
          <a:prstGeom prst="rect"/>
          <a:noFill/>
          <a:ln>
            <a:noFill/>
          </a:ln>
        </p:spPr>
        <p:txBody>
          <a:bodyPr anchor="t" anchorCtr="0" bIns="91425" lIns="91425" rIns="91425" spcFirstLastPara="1" tIns="91425" wrap="square">
            <a:noAutofit/>
          </a:bodyPr>
          <a:p>
            <a:pPr algn="ctr" indent="0" lvl="0" marL="0" rtl="0">
              <a:spcBef>
                <a:spcPts val="0"/>
              </a:spcBef>
              <a:spcAft>
                <a:spcPts val="0"/>
              </a:spcAft>
              <a:buNone/>
            </a:pPr>
            <a:r>
              <a:rPr sz="1000" lang="en">
                <a:solidFill>
                  <a:schemeClr val="lt1"/>
                </a:solidFill>
                <a:latin typeface="Overpass"/>
                <a:ea typeface="Overpass"/>
                <a:cs typeface="Overpass"/>
                <a:sym typeface="Overpass"/>
              </a:rPr>
              <a:t>0</a:t>
            </a:r>
            <a:endParaRPr sz="1000">
              <a:solidFill>
                <a:schemeClr val="lt1"/>
              </a:solidFill>
              <a:latin typeface="Overpass"/>
              <a:ea typeface="Overpass"/>
              <a:cs typeface="Overpass"/>
              <a:sym typeface="Overpass"/>
            </a:endParaRPr>
          </a:p>
        </p:txBody>
      </p:sp>
      <p:sp>
        <p:nvSpPr>
          <p:cNvPr id="1048598" name="Google Shape;1554;p56"/>
          <p:cNvSpPr txBox="1"/>
          <p:nvPr/>
        </p:nvSpPr>
        <p:spPr>
          <a:xfrm>
            <a:off x="4381350" y="3683625"/>
            <a:ext cx="521100" cy="334200"/>
          </a:xfrm>
          <a:prstGeom prst="rect"/>
          <a:noFill/>
          <a:ln>
            <a:noFill/>
          </a:ln>
        </p:spPr>
        <p:txBody>
          <a:bodyPr anchor="t" anchorCtr="0" bIns="91425" lIns="91425" rIns="91425" spcFirstLastPara="1" tIns="91425" wrap="square">
            <a:noAutofit/>
          </a:bodyPr>
          <a:p>
            <a:pPr algn="ctr" indent="0" lvl="0" marL="0" rtl="0">
              <a:spcBef>
                <a:spcPts val="0"/>
              </a:spcBef>
              <a:spcAft>
                <a:spcPts val="0"/>
              </a:spcAft>
              <a:buNone/>
            </a:pPr>
            <a:r>
              <a:rPr sz="1000" lang="en">
                <a:solidFill>
                  <a:schemeClr val="lt1"/>
                </a:solidFill>
                <a:latin typeface="Overpass"/>
                <a:ea typeface="Overpass"/>
                <a:cs typeface="Overpass"/>
                <a:sym typeface="Overpass"/>
              </a:rPr>
              <a:t>100</a:t>
            </a:r>
            <a:endParaRPr sz="1000">
              <a:solidFill>
                <a:schemeClr val="lt1"/>
              </a:solidFill>
              <a:latin typeface="Overpass"/>
              <a:ea typeface="Overpass"/>
              <a:cs typeface="Overpass"/>
              <a:sym typeface="Overpass"/>
            </a:endParaRPr>
          </a:p>
        </p:txBody>
      </p:sp>
      <p:sp>
        <p:nvSpPr>
          <p:cNvPr id="1048599" name="Google Shape;1555;p56"/>
          <p:cNvSpPr txBox="1"/>
          <p:nvPr/>
        </p:nvSpPr>
        <p:spPr>
          <a:xfrm>
            <a:off x="720000" y="1764850"/>
            <a:ext cx="521100" cy="334200"/>
          </a:xfrm>
          <a:prstGeom prst="rect"/>
          <a:noFill/>
          <a:ln>
            <a:noFill/>
          </a:ln>
        </p:spPr>
        <p:txBody>
          <a:bodyPr anchor="t" anchorCtr="0" bIns="91425" lIns="91425" rIns="91425" spcFirstLastPara="1" tIns="91425" wrap="square">
            <a:noAutofit/>
          </a:bodyPr>
          <a:p>
            <a:pPr algn="r" indent="0" lvl="0" marL="0" rtl="0">
              <a:spcBef>
                <a:spcPts val="0"/>
              </a:spcBef>
              <a:spcAft>
                <a:spcPts val="0"/>
              </a:spcAft>
              <a:buNone/>
            </a:pPr>
            <a:r>
              <a:rPr sz="1000" lang="en">
                <a:solidFill>
                  <a:schemeClr val="lt1"/>
                </a:solidFill>
                <a:latin typeface="Overpass"/>
                <a:ea typeface="Overpass"/>
                <a:cs typeface="Overpass"/>
                <a:sym typeface="Overpass"/>
              </a:rPr>
              <a:t>1990</a:t>
            </a:r>
            <a:endParaRPr sz="1000">
              <a:solidFill>
                <a:schemeClr val="lt1"/>
              </a:solidFill>
              <a:latin typeface="Overpass"/>
              <a:ea typeface="Overpass"/>
              <a:cs typeface="Overpass"/>
              <a:sym typeface="Overpass"/>
            </a:endParaRPr>
          </a:p>
        </p:txBody>
      </p:sp>
      <p:sp>
        <p:nvSpPr>
          <p:cNvPr id="1048600" name="Google Shape;1556;p56"/>
          <p:cNvSpPr txBox="1"/>
          <p:nvPr/>
        </p:nvSpPr>
        <p:spPr>
          <a:xfrm>
            <a:off x="720000" y="2249350"/>
            <a:ext cx="521100" cy="334200"/>
          </a:xfrm>
          <a:prstGeom prst="rect"/>
          <a:noFill/>
          <a:ln>
            <a:noFill/>
          </a:ln>
        </p:spPr>
        <p:txBody>
          <a:bodyPr anchor="t" anchorCtr="0" bIns="91425" lIns="91425" rIns="91425" spcFirstLastPara="1" tIns="91425" wrap="square">
            <a:noAutofit/>
          </a:bodyPr>
          <a:p>
            <a:pPr algn="r" indent="0" lvl="0" marL="0" rtl="0">
              <a:spcBef>
                <a:spcPts val="0"/>
              </a:spcBef>
              <a:spcAft>
                <a:spcPts val="0"/>
              </a:spcAft>
              <a:buNone/>
            </a:pPr>
            <a:r>
              <a:rPr sz="1000" lang="en">
                <a:solidFill>
                  <a:schemeClr val="lt1"/>
                </a:solidFill>
                <a:latin typeface="Overpass"/>
                <a:ea typeface="Overpass"/>
                <a:cs typeface="Overpass"/>
                <a:sym typeface="Overpass"/>
              </a:rPr>
              <a:t>2000</a:t>
            </a:r>
            <a:endParaRPr sz="1000">
              <a:solidFill>
                <a:schemeClr val="lt1"/>
              </a:solidFill>
              <a:latin typeface="Overpass"/>
              <a:ea typeface="Overpass"/>
              <a:cs typeface="Overpass"/>
              <a:sym typeface="Overpass"/>
            </a:endParaRPr>
          </a:p>
        </p:txBody>
      </p:sp>
      <p:sp>
        <p:nvSpPr>
          <p:cNvPr id="1048601" name="Google Shape;1557;p56"/>
          <p:cNvSpPr txBox="1"/>
          <p:nvPr/>
        </p:nvSpPr>
        <p:spPr>
          <a:xfrm>
            <a:off x="720000" y="2733850"/>
            <a:ext cx="521100" cy="334200"/>
          </a:xfrm>
          <a:prstGeom prst="rect"/>
          <a:noFill/>
          <a:ln>
            <a:noFill/>
          </a:ln>
        </p:spPr>
        <p:txBody>
          <a:bodyPr anchor="t" anchorCtr="0" bIns="91425" lIns="91425" rIns="91425" spcFirstLastPara="1" tIns="91425" wrap="square">
            <a:noAutofit/>
          </a:bodyPr>
          <a:p>
            <a:pPr algn="r" indent="0" lvl="0" marL="0" rtl="0">
              <a:spcBef>
                <a:spcPts val="0"/>
              </a:spcBef>
              <a:spcAft>
                <a:spcPts val="0"/>
              </a:spcAft>
              <a:buNone/>
            </a:pPr>
            <a:r>
              <a:rPr sz="1000" lang="en">
                <a:solidFill>
                  <a:schemeClr val="lt1"/>
                </a:solidFill>
                <a:latin typeface="Overpass"/>
                <a:ea typeface="Overpass"/>
                <a:cs typeface="Overpass"/>
                <a:sym typeface="Overpass"/>
              </a:rPr>
              <a:t>2010</a:t>
            </a:r>
            <a:endParaRPr sz="1000">
              <a:solidFill>
                <a:schemeClr val="lt1"/>
              </a:solidFill>
              <a:latin typeface="Overpass"/>
              <a:ea typeface="Overpass"/>
              <a:cs typeface="Overpass"/>
              <a:sym typeface="Overpass"/>
            </a:endParaRPr>
          </a:p>
        </p:txBody>
      </p:sp>
      <p:sp>
        <p:nvSpPr>
          <p:cNvPr id="1048602" name="Google Shape;1558;p56"/>
          <p:cNvSpPr txBox="1"/>
          <p:nvPr/>
        </p:nvSpPr>
        <p:spPr>
          <a:xfrm>
            <a:off x="720000" y="3218350"/>
            <a:ext cx="521100" cy="334200"/>
          </a:xfrm>
          <a:prstGeom prst="rect"/>
          <a:noFill/>
          <a:ln>
            <a:noFill/>
          </a:ln>
        </p:spPr>
        <p:txBody>
          <a:bodyPr anchor="t" anchorCtr="0" bIns="91425" lIns="91425" rIns="91425" spcFirstLastPara="1" tIns="91425" wrap="square">
            <a:noAutofit/>
          </a:bodyPr>
          <a:p>
            <a:pPr algn="r" indent="0" lvl="0" marL="0" rtl="0">
              <a:spcBef>
                <a:spcPts val="0"/>
              </a:spcBef>
              <a:spcAft>
                <a:spcPts val="0"/>
              </a:spcAft>
              <a:buNone/>
            </a:pPr>
            <a:r>
              <a:rPr sz="1000" lang="en">
                <a:solidFill>
                  <a:schemeClr val="lt1"/>
                </a:solidFill>
                <a:latin typeface="Overpass"/>
                <a:ea typeface="Overpass"/>
                <a:cs typeface="Overpass"/>
                <a:sym typeface="Overpass"/>
              </a:rPr>
              <a:t>Today</a:t>
            </a:r>
            <a:endParaRPr sz="1000">
              <a:solidFill>
                <a:schemeClr val="lt1"/>
              </a:solidFill>
              <a:latin typeface="Overpass"/>
              <a:ea typeface="Overpass"/>
              <a:cs typeface="Overpass"/>
              <a:sym typeface="Overpass"/>
            </a:endParaRPr>
          </a:p>
        </p:txBody>
      </p:sp>
      <p:sp>
        <p:nvSpPr>
          <p:cNvPr id="1048603" name="Google Shape;1559;p56"/>
          <p:cNvSpPr txBox="1"/>
          <p:nvPr/>
        </p:nvSpPr>
        <p:spPr>
          <a:xfrm>
            <a:off x="1855190" y="3683625"/>
            <a:ext cx="521100" cy="334200"/>
          </a:xfrm>
          <a:prstGeom prst="rect"/>
          <a:noFill/>
          <a:ln>
            <a:noFill/>
          </a:ln>
        </p:spPr>
        <p:txBody>
          <a:bodyPr anchor="t" anchorCtr="0" bIns="91425" lIns="91425" rIns="91425" spcFirstLastPara="1" tIns="91425" wrap="square">
            <a:noAutofit/>
          </a:bodyPr>
          <a:p>
            <a:pPr algn="ctr" indent="0" lvl="0" marL="0" rtl="0">
              <a:spcBef>
                <a:spcPts val="0"/>
              </a:spcBef>
              <a:spcAft>
                <a:spcPts val="0"/>
              </a:spcAft>
              <a:buNone/>
            </a:pPr>
            <a:r>
              <a:rPr sz="1000" lang="en">
                <a:solidFill>
                  <a:schemeClr val="lt1"/>
                </a:solidFill>
                <a:latin typeface="Overpass"/>
                <a:ea typeface="Overpass"/>
                <a:cs typeface="Overpass"/>
                <a:sym typeface="Overpass"/>
              </a:rPr>
              <a:t>25</a:t>
            </a:r>
            <a:endParaRPr sz="1000">
              <a:solidFill>
                <a:schemeClr val="lt1"/>
              </a:solidFill>
              <a:latin typeface="Overpass"/>
              <a:ea typeface="Overpass"/>
              <a:cs typeface="Overpass"/>
              <a:sym typeface="Overpass"/>
            </a:endParaRPr>
          </a:p>
        </p:txBody>
      </p:sp>
      <p:sp>
        <p:nvSpPr>
          <p:cNvPr id="1048604" name="Google Shape;1560;p56"/>
          <p:cNvSpPr txBox="1"/>
          <p:nvPr/>
        </p:nvSpPr>
        <p:spPr>
          <a:xfrm>
            <a:off x="2697243" y="3683625"/>
            <a:ext cx="521100" cy="334200"/>
          </a:xfrm>
          <a:prstGeom prst="rect"/>
          <a:noFill/>
          <a:ln>
            <a:noFill/>
          </a:ln>
        </p:spPr>
        <p:txBody>
          <a:bodyPr anchor="t" anchorCtr="0" bIns="91425" lIns="91425" rIns="91425" spcFirstLastPara="1" tIns="91425" wrap="square">
            <a:noAutofit/>
          </a:bodyPr>
          <a:p>
            <a:pPr algn="ctr" indent="0" lvl="0" marL="0" rtl="0">
              <a:spcBef>
                <a:spcPts val="0"/>
              </a:spcBef>
              <a:spcAft>
                <a:spcPts val="0"/>
              </a:spcAft>
              <a:buNone/>
            </a:pPr>
            <a:r>
              <a:rPr sz="1000" lang="en">
                <a:solidFill>
                  <a:schemeClr val="lt1"/>
                </a:solidFill>
                <a:latin typeface="Overpass"/>
                <a:ea typeface="Overpass"/>
                <a:cs typeface="Overpass"/>
                <a:sym typeface="Overpass"/>
              </a:rPr>
              <a:t>50</a:t>
            </a:r>
            <a:endParaRPr sz="1000">
              <a:solidFill>
                <a:schemeClr val="lt1"/>
              </a:solidFill>
              <a:latin typeface="Overpass"/>
              <a:ea typeface="Overpass"/>
              <a:cs typeface="Overpass"/>
              <a:sym typeface="Overpass"/>
            </a:endParaRPr>
          </a:p>
        </p:txBody>
      </p:sp>
      <p:sp>
        <p:nvSpPr>
          <p:cNvPr id="1048605" name="Google Shape;1561;p56"/>
          <p:cNvSpPr txBox="1"/>
          <p:nvPr/>
        </p:nvSpPr>
        <p:spPr>
          <a:xfrm>
            <a:off x="3539297" y="3683625"/>
            <a:ext cx="521100" cy="334200"/>
          </a:xfrm>
          <a:prstGeom prst="rect"/>
          <a:noFill/>
          <a:ln>
            <a:noFill/>
          </a:ln>
        </p:spPr>
        <p:txBody>
          <a:bodyPr anchor="t" anchorCtr="0" bIns="91425" lIns="91425" rIns="91425" spcFirstLastPara="1" tIns="91425" wrap="square">
            <a:noAutofit/>
          </a:bodyPr>
          <a:p>
            <a:pPr algn="ctr" indent="0" lvl="0" marL="0" rtl="0">
              <a:spcBef>
                <a:spcPts val="0"/>
              </a:spcBef>
              <a:spcAft>
                <a:spcPts val="0"/>
              </a:spcAft>
              <a:buNone/>
            </a:pPr>
            <a:r>
              <a:rPr sz="1000" lang="en">
                <a:solidFill>
                  <a:schemeClr val="lt1"/>
                </a:solidFill>
                <a:latin typeface="Overpass"/>
                <a:ea typeface="Overpass"/>
                <a:cs typeface="Overpass"/>
                <a:sym typeface="Overpass"/>
              </a:rPr>
              <a:t>75</a:t>
            </a:r>
            <a:endParaRPr sz="1000">
              <a:solidFill>
                <a:schemeClr val="lt1"/>
              </a:solidFill>
              <a:latin typeface="Overpass"/>
              <a:ea typeface="Overpass"/>
              <a:cs typeface="Overpass"/>
              <a:sym typeface="Overpas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95" name="Shape 1565"/>
        <p:cNvGrpSpPr/>
        <p:nvPr/>
      </p:nvGrpSpPr>
      <p:grpSpPr>
        <a:xfrm>
          <a:off x="0" y="0"/>
          <a:ext cx="0" cy="0"/>
          <a:chOff x="0" y="0"/>
          <a:chExt cx="0" cy="0"/>
        </a:xfrm>
      </p:grpSpPr>
      <p:sp>
        <p:nvSpPr>
          <p:cNvPr id="1048624" name="Google Shape;1566;p57"/>
          <p:cNvSpPr/>
          <p:nvPr/>
        </p:nvSpPr>
        <p:spPr>
          <a:xfrm>
            <a:off x="2058225" y="540000"/>
            <a:ext cx="1683900" cy="1683900"/>
          </a:xfrm>
          <a:prstGeom prst="ellipse"/>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25" name="Google Shape;1567;p57"/>
          <p:cNvSpPr txBox="1">
            <a:spLocks noGrp="1"/>
          </p:cNvSpPr>
          <p:nvPr>
            <p:ph type="title"/>
          </p:nvPr>
        </p:nvSpPr>
        <p:spPr>
          <a:xfrm>
            <a:off x="720000" y="2677350"/>
            <a:ext cx="4360200" cy="841800"/>
          </a:xfrm>
          <a:prstGeom prst="rect"/>
        </p:spPr>
        <p:txBody>
          <a:bodyPr anchor="ctr" anchorCtr="0" bIns="91425" lIns="91425" rIns="91425" spcFirstLastPara="1" tIns="91425" wrap="square">
            <a:noAutofit/>
          </a:bodyPr>
          <a:p>
            <a:pPr algn="ctr" indent="0" lvl="0" marL="0" rtl="0">
              <a:spcBef>
                <a:spcPts val="0"/>
              </a:spcBef>
              <a:spcAft>
                <a:spcPts val="0"/>
              </a:spcAft>
              <a:buNone/>
            </a:pPr>
            <a:r>
              <a:rPr lang="en"/>
              <a:t>NETWORKS</a:t>
            </a:r>
          </a:p>
        </p:txBody>
      </p:sp>
      <p:sp>
        <p:nvSpPr>
          <p:cNvPr id="1048626" name="Google Shape;1568;p57"/>
          <p:cNvSpPr txBox="1">
            <a:spLocks noGrp="1"/>
          </p:cNvSpPr>
          <p:nvPr>
            <p:ph type="title" idx="2"/>
          </p:nvPr>
        </p:nvSpPr>
        <p:spPr>
          <a:xfrm>
            <a:off x="2124950" y="731700"/>
            <a:ext cx="1550100" cy="1300500"/>
          </a:xfrm>
          <a:prstGeom prst="rect"/>
        </p:spPr>
        <p:txBody>
          <a:bodyPr anchor="ctr" anchorCtr="0" bIns="91425" lIns="91425" rIns="91425" spcFirstLastPara="1" tIns="91425" wrap="square">
            <a:noAutofit/>
          </a:bodyPr>
          <a:p>
            <a:pPr algn="ctr" indent="0" lvl="0" marL="0" rtl="0">
              <a:spcBef>
                <a:spcPts val="0"/>
              </a:spcBef>
              <a:spcAft>
                <a:spcPts val="0"/>
              </a:spcAft>
              <a:buNone/>
            </a:pPr>
            <a:r>
              <a:rPr lang="en"/>
              <a:t>03</a:t>
            </a:r>
          </a:p>
        </p:txBody>
      </p:sp>
      <p:sp>
        <p:nvSpPr>
          <p:cNvPr id="1048627" name="Google Shape;1569;p57"/>
          <p:cNvSpPr txBox="1">
            <a:spLocks noGrp="1"/>
          </p:cNvSpPr>
          <p:nvPr>
            <p:ph type="subTitle" idx="1"/>
          </p:nvPr>
        </p:nvSpPr>
        <p:spPr>
          <a:xfrm rot="462">
            <a:off x="1783576" y="3972750"/>
            <a:ext cx="2233200" cy="630600"/>
          </a:xfrm>
          <a:prstGeom prst="rect"/>
        </p:spPr>
        <p:txBody>
          <a:bodyPr anchor="t" anchorCtr="0" bIns="91425" lIns="91425" rIns="91425" spcFirstLastPara="1" tIns="91425" wrap="square">
            <a:noAutofit/>
          </a:bodyPr>
          <a:p>
            <a:pPr algn="ctr" indent="0" lvl="0" marL="0" rtl="0">
              <a:spcBef>
                <a:spcPts val="0"/>
              </a:spcBef>
              <a:spcAft>
                <a:spcPts val="1600"/>
              </a:spcAft>
              <a:buNone/>
            </a:pPr>
            <a:r>
              <a:rPr lang="en"/>
              <a:t>You can enter a subtitle here if you need it</a:t>
            </a:r>
          </a:p>
        </p:txBody>
      </p:sp>
      <p:cxnSp>
        <p:nvCxnSpPr>
          <p:cNvPr id="3145738" name="Google Shape;1570;p57"/>
          <p:cNvCxnSpPr>
            <a:cxnSpLocks/>
            <a:stCxn id="1048624" idx="4"/>
            <a:endCxn id="1048625" idx="0"/>
          </p:cNvCxnSpPr>
          <p:nvPr/>
        </p:nvCxnSpPr>
        <p:spPr>
          <a:xfrm>
            <a:off x="2900175" y="2223900"/>
            <a:ext cx="0" cy="453600"/>
          </a:xfrm>
          <a:prstGeom prst="straightConnector1"/>
          <a:noFill/>
          <a:ln w="9525" cap="rnd" cmpd="sng">
            <a:solidFill>
              <a:schemeClr val="accent4"/>
            </a:solidFill>
            <a:prstDash val="solid"/>
            <a:round/>
            <a:headEnd type="none" w="med" len="med"/>
            <a:tailEnd type="none" w="med" len="med"/>
          </a:ln>
        </p:spPr>
      </p:cxnSp>
      <p:cxnSp>
        <p:nvCxnSpPr>
          <p:cNvPr id="3145739" name="Google Shape;1571;p57"/>
          <p:cNvCxnSpPr>
            <a:cxnSpLocks/>
            <a:stCxn id="1048625" idx="2"/>
            <a:endCxn id="1048627" idx="0"/>
          </p:cNvCxnSpPr>
          <p:nvPr/>
        </p:nvCxnSpPr>
        <p:spPr>
          <a:xfrm>
            <a:off x="2900100" y="3519150"/>
            <a:ext cx="0" cy="453600"/>
          </a:xfrm>
          <a:prstGeom prst="straightConnector1"/>
          <a:noFill/>
          <a:ln w="9525" cap="rnd" cmpd="sng">
            <a:solidFill>
              <a:schemeClr val="accent4"/>
            </a:solidFill>
            <a:prstDash val="solid"/>
            <a:round/>
            <a:headEnd type="none" w="med" len="med"/>
            <a:tailEnd type="none" w="med" len="med"/>
          </a:ln>
        </p:spPr>
      </p:cxnSp>
      <p:grpSp>
        <p:nvGrpSpPr>
          <p:cNvPr id="96" name="Google Shape;1572;p57"/>
          <p:cNvGrpSpPr/>
          <p:nvPr/>
        </p:nvGrpSpPr>
        <p:grpSpPr>
          <a:xfrm flipH="1">
            <a:off x="5152286" y="1043829"/>
            <a:ext cx="3056331" cy="2813745"/>
            <a:chOff x="2074963" y="3797512"/>
            <a:chExt cx="1497688" cy="1378813"/>
          </a:xfrm>
        </p:grpSpPr>
        <p:grpSp>
          <p:nvGrpSpPr>
            <p:cNvPr id="97" name="Google Shape;1573;p57"/>
            <p:cNvGrpSpPr/>
            <p:nvPr/>
          </p:nvGrpSpPr>
          <p:grpSpPr>
            <a:xfrm>
              <a:off x="2420109" y="3797512"/>
              <a:ext cx="467350" cy="626668"/>
              <a:chOff x="1484150" y="3776550"/>
              <a:chExt cx="417500" cy="559825"/>
            </a:xfrm>
          </p:grpSpPr>
          <p:sp>
            <p:nvSpPr>
              <p:cNvPr id="1048628" name="Google Shape;1574;p57"/>
              <p:cNvSpPr/>
              <p:nvPr/>
            </p:nvSpPr>
            <p:spPr>
              <a:xfrm>
                <a:off x="1484400" y="3900525"/>
                <a:ext cx="103225" cy="435850"/>
              </a:xfrm>
              <a:custGeom>
                <a:avLst/>
                <a:ahLst/>
                <a:rect l="l" t="t" r="r" b="b"/>
                <a:pathLst>
                  <a:path w="4129" h="17434" extrusionOk="0">
                    <a:moveTo>
                      <a:pt x="173" y="1"/>
                    </a:moveTo>
                    <a:cubicBezTo>
                      <a:pt x="162" y="1"/>
                      <a:pt x="150" y="2"/>
                      <a:pt x="139" y="4"/>
                    </a:cubicBezTo>
                    <a:cubicBezTo>
                      <a:pt x="54" y="25"/>
                      <a:pt x="0" y="105"/>
                      <a:pt x="19" y="189"/>
                    </a:cubicBezTo>
                    <a:cubicBezTo>
                      <a:pt x="35" y="265"/>
                      <a:pt x="102" y="314"/>
                      <a:pt x="173" y="314"/>
                    </a:cubicBezTo>
                    <a:cubicBezTo>
                      <a:pt x="184" y="314"/>
                      <a:pt x="195" y="312"/>
                      <a:pt x="207" y="308"/>
                    </a:cubicBezTo>
                    <a:cubicBezTo>
                      <a:pt x="292" y="289"/>
                      <a:pt x="345" y="209"/>
                      <a:pt x="326" y="124"/>
                    </a:cubicBezTo>
                    <a:cubicBezTo>
                      <a:pt x="310" y="51"/>
                      <a:pt x="245" y="1"/>
                      <a:pt x="173" y="1"/>
                    </a:cubicBezTo>
                    <a:close/>
                    <a:moveTo>
                      <a:pt x="442" y="1222"/>
                    </a:moveTo>
                    <a:cubicBezTo>
                      <a:pt x="431" y="1222"/>
                      <a:pt x="419" y="1223"/>
                      <a:pt x="408" y="1226"/>
                    </a:cubicBezTo>
                    <a:cubicBezTo>
                      <a:pt x="323" y="1244"/>
                      <a:pt x="273" y="1328"/>
                      <a:pt x="289" y="1414"/>
                    </a:cubicBezTo>
                    <a:cubicBezTo>
                      <a:pt x="308" y="1487"/>
                      <a:pt x="371" y="1535"/>
                      <a:pt x="442" y="1535"/>
                    </a:cubicBezTo>
                    <a:cubicBezTo>
                      <a:pt x="454" y="1535"/>
                      <a:pt x="464" y="1535"/>
                      <a:pt x="476" y="1533"/>
                    </a:cubicBezTo>
                    <a:cubicBezTo>
                      <a:pt x="562" y="1515"/>
                      <a:pt x="615" y="1431"/>
                      <a:pt x="595" y="1345"/>
                    </a:cubicBezTo>
                    <a:cubicBezTo>
                      <a:pt x="580" y="1272"/>
                      <a:pt x="515" y="1222"/>
                      <a:pt x="442" y="1222"/>
                    </a:cubicBezTo>
                    <a:close/>
                    <a:moveTo>
                      <a:pt x="715" y="2446"/>
                    </a:moveTo>
                    <a:cubicBezTo>
                      <a:pt x="704" y="2446"/>
                      <a:pt x="692" y="2448"/>
                      <a:pt x="681" y="2450"/>
                    </a:cubicBezTo>
                    <a:cubicBezTo>
                      <a:pt x="596" y="2468"/>
                      <a:pt x="542" y="2553"/>
                      <a:pt x="562" y="2637"/>
                    </a:cubicBezTo>
                    <a:cubicBezTo>
                      <a:pt x="578" y="2710"/>
                      <a:pt x="642" y="2760"/>
                      <a:pt x="713" y="2760"/>
                    </a:cubicBezTo>
                    <a:cubicBezTo>
                      <a:pt x="714" y="2760"/>
                      <a:pt x="714" y="2760"/>
                      <a:pt x="715" y="2760"/>
                    </a:cubicBezTo>
                    <a:cubicBezTo>
                      <a:pt x="724" y="2760"/>
                      <a:pt x="737" y="2757"/>
                      <a:pt x="746" y="2757"/>
                    </a:cubicBezTo>
                    <a:cubicBezTo>
                      <a:pt x="831" y="2735"/>
                      <a:pt x="884" y="2654"/>
                      <a:pt x="865" y="2570"/>
                    </a:cubicBezTo>
                    <a:cubicBezTo>
                      <a:pt x="849" y="2496"/>
                      <a:pt x="787" y="2446"/>
                      <a:pt x="715" y="2446"/>
                    </a:cubicBezTo>
                    <a:close/>
                    <a:moveTo>
                      <a:pt x="985" y="3668"/>
                    </a:moveTo>
                    <a:cubicBezTo>
                      <a:pt x="973" y="3668"/>
                      <a:pt x="962" y="3669"/>
                      <a:pt x="950" y="3672"/>
                    </a:cubicBezTo>
                    <a:cubicBezTo>
                      <a:pt x="865" y="3689"/>
                      <a:pt x="812" y="3774"/>
                      <a:pt x="831" y="3859"/>
                    </a:cubicBezTo>
                    <a:cubicBezTo>
                      <a:pt x="846" y="3932"/>
                      <a:pt x="912" y="3981"/>
                      <a:pt x="984" y="3981"/>
                    </a:cubicBezTo>
                    <a:cubicBezTo>
                      <a:pt x="993" y="3981"/>
                      <a:pt x="1007" y="3981"/>
                      <a:pt x="1018" y="3978"/>
                    </a:cubicBezTo>
                    <a:cubicBezTo>
                      <a:pt x="1104" y="3960"/>
                      <a:pt x="1157" y="3875"/>
                      <a:pt x="1137" y="3791"/>
                    </a:cubicBezTo>
                    <a:cubicBezTo>
                      <a:pt x="1123" y="3717"/>
                      <a:pt x="1057" y="3668"/>
                      <a:pt x="985" y="3668"/>
                    </a:cubicBezTo>
                    <a:close/>
                    <a:moveTo>
                      <a:pt x="1256" y="4893"/>
                    </a:moveTo>
                    <a:cubicBezTo>
                      <a:pt x="1244" y="4893"/>
                      <a:pt x="1231" y="4895"/>
                      <a:pt x="1219" y="4897"/>
                    </a:cubicBezTo>
                    <a:cubicBezTo>
                      <a:pt x="1135" y="4915"/>
                      <a:pt x="1081" y="5000"/>
                      <a:pt x="1100" y="5085"/>
                    </a:cubicBezTo>
                    <a:cubicBezTo>
                      <a:pt x="1118" y="5156"/>
                      <a:pt x="1181" y="5205"/>
                      <a:pt x="1254" y="5207"/>
                    </a:cubicBezTo>
                    <a:cubicBezTo>
                      <a:pt x="1262" y="5207"/>
                      <a:pt x="1276" y="5204"/>
                      <a:pt x="1288" y="5204"/>
                    </a:cubicBezTo>
                    <a:cubicBezTo>
                      <a:pt x="1373" y="5185"/>
                      <a:pt x="1426" y="5101"/>
                      <a:pt x="1407" y="5017"/>
                    </a:cubicBezTo>
                    <a:cubicBezTo>
                      <a:pt x="1392" y="4943"/>
                      <a:pt x="1328" y="4893"/>
                      <a:pt x="1256" y="4893"/>
                    </a:cubicBezTo>
                    <a:close/>
                    <a:moveTo>
                      <a:pt x="1526" y="6116"/>
                    </a:moveTo>
                    <a:cubicBezTo>
                      <a:pt x="1515" y="6116"/>
                      <a:pt x="1504" y="6117"/>
                      <a:pt x="1492" y="6120"/>
                    </a:cubicBezTo>
                    <a:cubicBezTo>
                      <a:pt x="1407" y="6139"/>
                      <a:pt x="1354" y="6220"/>
                      <a:pt x="1373" y="6305"/>
                    </a:cubicBezTo>
                    <a:cubicBezTo>
                      <a:pt x="1388" y="6376"/>
                      <a:pt x="1448" y="6426"/>
                      <a:pt x="1518" y="6426"/>
                    </a:cubicBezTo>
                    <a:cubicBezTo>
                      <a:pt x="1520" y="6426"/>
                      <a:pt x="1521" y="6426"/>
                      <a:pt x="1523" y="6426"/>
                    </a:cubicBezTo>
                    <a:cubicBezTo>
                      <a:pt x="1535" y="6426"/>
                      <a:pt x="1549" y="6426"/>
                      <a:pt x="1558" y="6424"/>
                    </a:cubicBezTo>
                    <a:cubicBezTo>
                      <a:pt x="1642" y="6405"/>
                      <a:pt x="1696" y="6324"/>
                      <a:pt x="1677" y="6239"/>
                    </a:cubicBezTo>
                    <a:cubicBezTo>
                      <a:pt x="1660" y="6166"/>
                      <a:pt x="1598" y="6116"/>
                      <a:pt x="1526" y="6116"/>
                    </a:cubicBezTo>
                    <a:close/>
                    <a:moveTo>
                      <a:pt x="1795" y="7338"/>
                    </a:moveTo>
                    <a:cubicBezTo>
                      <a:pt x="1783" y="7338"/>
                      <a:pt x="1772" y="7340"/>
                      <a:pt x="1760" y="7342"/>
                    </a:cubicBezTo>
                    <a:cubicBezTo>
                      <a:pt x="1675" y="7360"/>
                      <a:pt x="1622" y="7445"/>
                      <a:pt x="1641" y="7530"/>
                    </a:cubicBezTo>
                    <a:cubicBezTo>
                      <a:pt x="1658" y="7602"/>
                      <a:pt x="1723" y="7652"/>
                      <a:pt x="1795" y="7652"/>
                    </a:cubicBezTo>
                    <a:cubicBezTo>
                      <a:pt x="1803" y="7652"/>
                      <a:pt x="1817" y="7652"/>
                      <a:pt x="1829" y="7650"/>
                    </a:cubicBezTo>
                    <a:cubicBezTo>
                      <a:pt x="1914" y="7632"/>
                      <a:pt x="1967" y="7546"/>
                      <a:pt x="1948" y="7461"/>
                    </a:cubicBezTo>
                    <a:cubicBezTo>
                      <a:pt x="1933" y="7388"/>
                      <a:pt x="1867" y="7338"/>
                      <a:pt x="1795" y="7338"/>
                    </a:cubicBezTo>
                    <a:close/>
                    <a:moveTo>
                      <a:pt x="2066" y="8563"/>
                    </a:moveTo>
                    <a:cubicBezTo>
                      <a:pt x="2054" y="8563"/>
                      <a:pt x="2042" y="8564"/>
                      <a:pt x="2029" y="8567"/>
                    </a:cubicBezTo>
                    <a:cubicBezTo>
                      <a:pt x="1945" y="8586"/>
                      <a:pt x="1891" y="8666"/>
                      <a:pt x="1910" y="8752"/>
                    </a:cubicBezTo>
                    <a:cubicBezTo>
                      <a:pt x="1927" y="8826"/>
                      <a:pt x="1992" y="8873"/>
                      <a:pt x="2064" y="8873"/>
                    </a:cubicBezTo>
                    <a:cubicBezTo>
                      <a:pt x="2076" y="8873"/>
                      <a:pt x="2087" y="8873"/>
                      <a:pt x="2098" y="8871"/>
                    </a:cubicBezTo>
                    <a:cubicBezTo>
                      <a:pt x="2183" y="8851"/>
                      <a:pt x="2237" y="8771"/>
                      <a:pt x="2218" y="8686"/>
                    </a:cubicBezTo>
                    <a:cubicBezTo>
                      <a:pt x="2202" y="8613"/>
                      <a:pt x="2138" y="8563"/>
                      <a:pt x="2066" y="8563"/>
                    </a:cubicBezTo>
                    <a:close/>
                    <a:moveTo>
                      <a:pt x="2338" y="9784"/>
                    </a:moveTo>
                    <a:cubicBezTo>
                      <a:pt x="2326" y="9784"/>
                      <a:pt x="2314" y="9785"/>
                      <a:pt x="2302" y="9788"/>
                    </a:cubicBezTo>
                    <a:cubicBezTo>
                      <a:pt x="2218" y="9806"/>
                      <a:pt x="2165" y="9891"/>
                      <a:pt x="2179" y="9975"/>
                    </a:cubicBezTo>
                    <a:cubicBezTo>
                      <a:pt x="2200" y="10047"/>
                      <a:pt x="2262" y="10098"/>
                      <a:pt x="2333" y="10098"/>
                    </a:cubicBezTo>
                    <a:cubicBezTo>
                      <a:pt x="2345" y="10098"/>
                      <a:pt x="2359" y="10098"/>
                      <a:pt x="2368" y="10094"/>
                    </a:cubicBezTo>
                    <a:cubicBezTo>
                      <a:pt x="2452" y="10076"/>
                      <a:pt x="2506" y="9992"/>
                      <a:pt x="2487" y="9907"/>
                    </a:cubicBezTo>
                    <a:cubicBezTo>
                      <a:pt x="2470" y="9834"/>
                      <a:pt x="2409" y="9784"/>
                      <a:pt x="2338" y="9784"/>
                    </a:cubicBezTo>
                    <a:close/>
                    <a:moveTo>
                      <a:pt x="2606" y="11008"/>
                    </a:moveTo>
                    <a:cubicBezTo>
                      <a:pt x="2595" y="11008"/>
                      <a:pt x="2583" y="11009"/>
                      <a:pt x="2571" y="11012"/>
                    </a:cubicBezTo>
                    <a:cubicBezTo>
                      <a:pt x="2487" y="11031"/>
                      <a:pt x="2433" y="11114"/>
                      <a:pt x="2452" y="11196"/>
                    </a:cubicBezTo>
                    <a:cubicBezTo>
                      <a:pt x="2468" y="11271"/>
                      <a:pt x="2534" y="11321"/>
                      <a:pt x="2606" y="11321"/>
                    </a:cubicBezTo>
                    <a:cubicBezTo>
                      <a:pt x="2615" y="11321"/>
                      <a:pt x="2629" y="11319"/>
                      <a:pt x="2637" y="11316"/>
                    </a:cubicBezTo>
                    <a:cubicBezTo>
                      <a:pt x="2723" y="11301"/>
                      <a:pt x="2775" y="11215"/>
                      <a:pt x="2760" y="11131"/>
                    </a:cubicBezTo>
                    <a:cubicBezTo>
                      <a:pt x="2740" y="11058"/>
                      <a:pt x="2678" y="11008"/>
                      <a:pt x="2606" y="11008"/>
                    </a:cubicBezTo>
                    <a:close/>
                    <a:moveTo>
                      <a:pt x="2870" y="12231"/>
                    </a:moveTo>
                    <a:cubicBezTo>
                      <a:pt x="2861" y="12231"/>
                      <a:pt x="2851" y="12231"/>
                      <a:pt x="2842" y="12233"/>
                    </a:cubicBezTo>
                    <a:cubicBezTo>
                      <a:pt x="2756" y="12256"/>
                      <a:pt x="2702" y="12335"/>
                      <a:pt x="2723" y="12421"/>
                    </a:cubicBezTo>
                    <a:cubicBezTo>
                      <a:pt x="2737" y="12493"/>
                      <a:pt x="2803" y="12543"/>
                      <a:pt x="2875" y="12543"/>
                    </a:cubicBezTo>
                    <a:cubicBezTo>
                      <a:pt x="2885" y="12543"/>
                      <a:pt x="2898" y="12543"/>
                      <a:pt x="2910" y="12540"/>
                    </a:cubicBezTo>
                    <a:cubicBezTo>
                      <a:pt x="2994" y="12520"/>
                      <a:pt x="3048" y="12437"/>
                      <a:pt x="3029" y="12356"/>
                    </a:cubicBezTo>
                    <a:cubicBezTo>
                      <a:pt x="3013" y="12279"/>
                      <a:pt x="2945" y="12231"/>
                      <a:pt x="2870" y="12231"/>
                    </a:cubicBezTo>
                    <a:close/>
                    <a:moveTo>
                      <a:pt x="3147" y="13453"/>
                    </a:moveTo>
                    <a:cubicBezTo>
                      <a:pt x="3135" y="13453"/>
                      <a:pt x="3123" y="13455"/>
                      <a:pt x="3111" y="13458"/>
                    </a:cubicBezTo>
                    <a:cubicBezTo>
                      <a:pt x="3025" y="13476"/>
                      <a:pt x="2975" y="13560"/>
                      <a:pt x="2992" y="13645"/>
                    </a:cubicBezTo>
                    <a:cubicBezTo>
                      <a:pt x="3010" y="13716"/>
                      <a:pt x="3072" y="13767"/>
                      <a:pt x="3144" y="13767"/>
                    </a:cubicBezTo>
                    <a:cubicBezTo>
                      <a:pt x="3156" y="13767"/>
                      <a:pt x="3167" y="13767"/>
                      <a:pt x="3179" y="13764"/>
                    </a:cubicBezTo>
                    <a:cubicBezTo>
                      <a:pt x="3264" y="13746"/>
                      <a:pt x="3317" y="13661"/>
                      <a:pt x="3298" y="13577"/>
                    </a:cubicBezTo>
                    <a:cubicBezTo>
                      <a:pt x="3283" y="13503"/>
                      <a:pt x="3219" y="13453"/>
                      <a:pt x="3147" y="13453"/>
                    </a:cubicBezTo>
                    <a:close/>
                    <a:moveTo>
                      <a:pt x="3416" y="14677"/>
                    </a:moveTo>
                    <a:cubicBezTo>
                      <a:pt x="3405" y="14677"/>
                      <a:pt x="3393" y="14679"/>
                      <a:pt x="3382" y="14681"/>
                    </a:cubicBezTo>
                    <a:cubicBezTo>
                      <a:pt x="3297" y="14700"/>
                      <a:pt x="3243" y="14781"/>
                      <a:pt x="3262" y="14866"/>
                    </a:cubicBezTo>
                    <a:cubicBezTo>
                      <a:pt x="3279" y="14941"/>
                      <a:pt x="3341" y="14989"/>
                      <a:pt x="3414" y="14989"/>
                    </a:cubicBezTo>
                    <a:cubicBezTo>
                      <a:pt x="3426" y="14989"/>
                      <a:pt x="3439" y="14989"/>
                      <a:pt x="3447" y="14985"/>
                    </a:cubicBezTo>
                    <a:cubicBezTo>
                      <a:pt x="3533" y="14966"/>
                      <a:pt x="3586" y="14883"/>
                      <a:pt x="3566" y="14800"/>
                    </a:cubicBezTo>
                    <a:cubicBezTo>
                      <a:pt x="3550" y="14727"/>
                      <a:pt x="3488" y="14677"/>
                      <a:pt x="3416" y="14677"/>
                    </a:cubicBezTo>
                    <a:close/>
                    <a:moveTo>
                      <a:pt x="3686" y="15899"/>
                    </a:moveTo>
                    <a:cubicBezTo>
                      <a:pt x="3675" y="15899"/>
                      <a:pt x="3664" y="15900"/>
                      <a:pt x="3652" y="15902"/>
                    </a:cubicBezTo>
                    <a:cubicBezTo>
                      <a:pt x="3566" y="15920"/>
                      <a:pt x="3513" y="16005"/>
                      <a:pt x="3533" y="16091"/>
                    </a:cubicBezTo>
                    <a:cubicBezTo>
                      <a:pt x="3548" y="16162"/>
                      <a:pt x="3614" y="16212"/>
                      <a:pt x="3685" y="16212"/>
                    </a:cubicBezTo>
                    <a:cubicBezTo>
                      <a:pt x="3695" y="16212"/>
                      <a:pt x="3708" y="16212"/>
                      <a:pt x="3718" y="16210"/>
                    </a:cubicBezTo>
                    <a:cubicBezTo>
                      <a:pt x="3802" y="16191"/>
                      <a:pt x="3858" y="16106"/>
                      <a:pt x="3839" y="16022"/>
                    </a:cubicBezTo>
                    <a:cubicBezTo>
                      <a:pt x="3824" y="15948"/>
                      <a:pt x="3758" y="15899"/>
                      <a:pt x="3686" y="15899"/>
                    </a:cubicBezTo>
                    <a:close/>
                    <a:moveTo>
                      <a:pt x="3957" y="17123"/>
                    </a:moveTo>
                    <a:cubicBezTo>
                      <a:pt x="3945" y="17123"/>
                      <a:pt x="3933" y="17124"/>
                      <a:pt x="3921" y="17127"/>
                    </a:cubicBezTo>
                    <a:cubicBezTo>
                      <a:pt x="3837" y="17146"/>
                      <a:pt x="3783" y="17226"/>
                      <a:pt x="3802" y="17312"/>
                    </a:cubicBezTo>
                    <a:cubicBezTo>
                      <a:pt x="3819" y="17386"/>
                      <a:pt x="3884" y="17433"/>
                      <a:pt x="3956" y="17433"/>
                    </a:cubicBezTo>
                    <a:cubicBezTo>
                      <a:pt x="3964" y="17433"/>
                      <a:pt x="3977" y="17433"/>
                      <a:pt x="3989" y="17431"/>
                    </a:cubicBezTo>
                    <a:cubicBezTo>
                      <a:pt x="4075" y="17411"/>
                      <a:pt x="4129" y="17331"/>
                      <a:pt x="4108" y="17246"/>
                    </a:cubicBezTo>
                    <a:cubicBezTo>
                      <a:pt x="4093" y="17173"/>
                      <a:pt x="4029" y="17123"/>
                      <a:pt x="3957" y="17123"/>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29" name="Google Shape;1575;p57"/>
              <p:cNvSpPr/>
              <p:nvPr/>
            </p:nvSpPr>
            <p:spPr>
              <a:xfrm>
                <a:off x="1521025" y="3948775"/>
                <a:ext cx="76150" cy="313600"/>
              </a:xfrm>
              <a:custGeom>
                <a:avLst/>
                <a:ahLst/>
                <a:rect l="l" t="t" r="r" b="b"/>
                <a:pathLst>
                  <a:path w="3046" h="12544" extrusionOk="0">
                    <a:moveTo>
                      <a:pt x="173" y="1"/>
                    </a:moveTo>
                    <a:cubicBezTo>
                      <a:pt x="162" y="1"/>
                      <a:pt x="151" y="2"/>
                      <a:pt x="139" y="5"/>
                    </a:cubicBezTo>
                    <a:cubicBezTo>
                      <a:pt x="54" y="22"/>
                      <a:pt x="1" y="107"/>
                      <a:pt x="20" y="193"/>
                    </a:cubicBezTo>
                    <a:cubicBezTo>
                      <a:pt x="37" y="264"/>
                      <a:pt x="102" y="314"/>
                      <a:pt x="174" y="314"/>
                    </a:cubicBezTo>
                    <a:cubicBezTo>
                      <a:pt x="185" y="314"/>
                      <a:pt x="195" y="314"/>
                      <a:pt x="207" y="312"/>
                    </a:cubicBezTo>
                    <a:cubicBezTo>
                      <a:pt x="293" y="294"/>
                      <a:pt x="346" y="209"/>
                      <a:pt x="326" y="124"/>
                    </a:cubicBezTo>
                    <a:cubicBezTo>
                      <a:pt x="311" y="51"/>
                      <a:pt x="245" y="1"/>
                      <a:pt x="173" y="1"/>
                    </a:cubicBezTo>
                    <a:close/>
                    <a:moveTo>
                      <a:pt x="448" y="1224"/>
                    </a:moveTo>
                    <a:cubicBezTo>
                      <a:pt x="436" y="1224"/>
                      <a:pt x="424" y="1225"/>
                      <a:pt x="412" y="1228"/>
                    </a:cubicBezTo>
                    <a:cubicBezTo>
                      <a:pt x="324" y="1247"/>
                      <a:pt x="275" y="1331"/>
                      <a:pt x="289" y="1412"/>
                    </a:cubicBezTo>
                    <a:cubicBezTo>
                      <a:pt x="308" y="1486"/>
                      <a:pt x="369" y="1537"/>
                      <a:pt x="438" y="1537"/>
                    </a:cubicBezTo>
                    <a:cubicBezTo>
                      <a:pt x="440" y="1537"/>
                      <a:pt x="441" y="1537"/>
                      <a:pt x="443" y="1537"/>
                    </a:cubicBezTo>
                    <a:cubicBezTo>
                      <a:pt x="455" y="1537"/>
                      <a:pt x="465" y="1534"/>
                      <a:pt x="477" y="1531"/>
                    </a:cubicBezTo>
                    <a:cubicBezTo>
                      <a:pt x="562" y="1512"/>
                      <a:pt x="616" y="1432"/>
                      <a:pt x="596" y="1347"/>
                    </a:cubicBezTo>
                    <a:cubicBezTo>
                      <a:pt x="579" y="1274"/>
                      <a:pt x="518" y="1224"/>
                      <a:pt x="448" y="1224"/>
                    </a:cubicBezTo>
                    <a:close/>
                    <a:moveTo>
                      <a:pt x="717" y="2448"/>
                    </a:moveTo>
                    <a:cubicBezTo>
                      <a:pt x="706" y="2448"/>
                      <a:pt x="693" y="2450"/>
                      <a:pt x="681" y="2453"/>
                    </a:cubicBezTo>
                    <a:cubicBezTo>
                      <a:pt x="595" y="2468"/>
                      <a:pt x="543" y="2553"/>
                      <a:pt x="562" y="2637"/>
                    </a:cubicBezTo>
                    <a:cubicBezTo>
                      <a:pt x="576" y="2709"/>
                      <a:pt x="644" y="2760"/>
                      <a:pt x="716" y="2760"/>
                    </a:cubicBezTo>
                    <a:cubicBezTo>
                      <a:pt x="724" y="2760"/>
                      <a:pt x="737" y="2760"/>
                      <a:pt x="747" y="2757"/>
                    </a:cubicBezTo>
                    <a:cubicBezTo>
                      <a:pt x="831" y="2738"/>
                      <a:pt x="885" y="2654"/>
                      <a:pt x="866" y="2572"/>
                    </a:cubicBezTo>
                    <a:cubicBezTo>
                      <a:pt x="848" y="2500"/>
                      <a:pt x="788" y="2448"/>
                      <a:pt x="717" y="2448"/>
                    </a:cubicBezTo>
                    <a:close/>
                    <a:moveTo>
                      <a:pt x="985" y="3670"/>
                    </a:moveTo>
                    <a:cubicBezTo>
                      <a:pt x="973" y="3670"/>
                      <a:pt x="962" y="3671"/>
                      <a:pt x="950" y="3674"/>
                    </a:cubicBezTo>
                    <a:cubicBezTo>
                      <a:pt x="866" y="3692"/>
                      <a:pt x="812" y="3776"/>
                      <a:pt x="831" y="3862"/>
                    </a:cubicBezTo>
                    <a:cubicBezTo>
                      <a:pt x="847" y="3934"/>
                      <a:pt x="913" y="3984"/>
                      <a:pt x="985" y="3984"/>
                    </a:cubicBezTo>
                    <a:cubicBezTo>
                      <a:pt x="993" y="3984"/>
                      <a:pt x="1008" y="3981"/>
                      <a:pt x="1019" y="3981"/>
                    </a:cubicBezTo>
                    <a:cubicBezTo>
                      <a:pt x="1104" y="3963"/>
                      <a:pt x="1154" y="3879"/>
                      <a:pt x="1139" y="3793"/>
                    </a:cubicBezTo>
                    <a:cubicBezTo>
                      <a:pt x="1123" y="3720"/>
                      <a:pt x="1057" y="3670"/>
                      <a:pt x="985" y="3670"/>
                    </a:cubicBezTo>
                    <a:close/>
                    <a:moveTo>
                      <a:pt x="1254" y="4895"/>
                    </a:moveTo>
                    <a:cubicBezTo>
                      <a:pt x="1243" y="4895"/>
                      <a:pt x="1231" y="4896"/>
                      <a:pt x="1220" y="4899"/>
                    </a:cubicBezTo>
                    <a:cubicBezTo>
                      <a:pt x="1135" y="4918"/>
                      <a:pt x="1081" y="4998"/>
                      <a:pt x="1100" y="5083"/>
                    </a:cubicBezTo>
                    <a:cubicBezTo>
                      <a:pt x="1116" y="5157"/>
                      <a:pt x="1181" y="5205"/>
                      <a:pt x="1254" y="5205"/>
                    </a:cubicBezTo>
                    <a:cubicBezTo>
                      <a:pt x="1266" y="5205"/>
                      <a:pt x="1277" y="5205"/>
                      <a:pt x="1289" y="5203"/>
                    </a:cubicBezTo>
                    <a:cubicBezTo>
                      <a:pt x="1373" y="5183"/>
                      <a:pt x="1427" y="5102"/>
                      <a:pt x="1408" y="5018"/>
                    </a:cubicBezTo>
                    <a:cubicBezTo>
                      <a:pt x="1392" y="4945"/>
                      <a:pt x="1327" y="4895"/>
                      <a:pt x="1254" y="4895"/>
                    </a:cubicBezTo>
                    <a:close/>
                    <a:moveTo>
                      <a:pt x="1527" y="6116"/>
                    </a:moveTo>
                    <a:cubicBezTo>
                      <a:pt x="1515" y="6116"/>
                      <a:pt x="1504" y="6117"/>
                      <a:pt x="1492" y="6120"/>
                    </a:cubicBezTo>
                    <a:cubicBezTo>
                      <a:pt x="1408" y="6139"/>
                      <a:pt x="1354" y="6222"/>
                      <a:pt x="1373" y="6307"/>
                    </a:cubicBezTo>
                    <a:cubicBezTo>
                      <a:pt x="1389" y="6378"/>
                      <a:pt x="1451" y="6430"/>
                      <a:pt x="1523" y="6430"/>
                    </a:cubicBezTo>
                    <a:cubicBezTo>
                      <a:pt x="1535" y="6430"/>
                      <a:pt x="1550" y="6430"/>
                      <a:pt x="1558" y="6426"/>
                    </a:cubicBezTo>
                    <a:cubicBezTo>
                      <a:pt x="1643" y="6408"/>
                      <a:pt x="1696" y="6324"/>
                      <a:pt x="1677" y="6239"/>
                    </a:cubicBezTo>
                    <a:cubicBezTo>
                      <a:pt x="1661" y="6166"/>
                      <a:pt x="1598" y="6116"/>
                      <a:pt x="1527" y="6116"/>
                    </a:cubicBezTo>
                    <a:close/>
                    <a:moveTo>
                      <a:pt x="1795" y="7340"/>
                    </a:moveTo>
                    <a:cubicBezTo>
                      <a:pt x="1784" y="7340"/>
                      <a:pt x="1772" y="7341"/>
                      <a:pt x="1760" y="7343"/>
                    </a:cubicBezTo>
                    <a:cubicBezTo>
                      <a:pt x="1676" y="7364"/>
                      <a:pt x="1622" y="7444"/>
                      <a:pt x="1641" y="7528"/>
                    </a:cubicBezTo>
                    <a:cubicBezTo>
                      <a:pt x="1658" y="7603"/>
                      <a:pt x="1724" y="7651"/>
                      <a:pt x="1795" y="7651"/>
                    </a:cubicBezTo>
                    <a:cubicBezTo>
                      <a:pt x="1803" y="7651"/>
                      <a:pt x="1818" y="7651"/>
                      <a:pt x="1826" y="7647"/>
                    </a:cubicBezTo>
                    <a:cubicBezTo>
                      <a:pt x="1914" y="7628"/>
                      <a:pt x="1964" y="7548"/>
                      <a:pt x="1945" y="7463"/>
                    </a:cubicBezTo>
                    <a:cubicBezTo>
                      <a:pt x="1933" y="7390"/>
                      <a:pt x="1867" y="7340"/>
                      <a:pt x="1795" y="7340"/>
                    </a:cubicBezTo>
                    <a:close/>
                    <a:moveTo>
                      <a:pt x="2065" y="8561"/>
                    </a:moveTo>
                    <a:cubicBezTo>
                      <a:pt x="2053" y="8561"/>
                      <a:pt x="2041" y="8562"/>
                      <a:pt x="2030" y="8565"/>
                    </a:cubicBezTo>
                    <a:cubicBezTo>
                      <a:pt x="1945" y="8583"/>
                      <a:pt x="1892" y="8668"/>
                      <a:pt x="1911" y="8753"/>
                    </a:cubicBezTo>
                    <a:cubicBezTo>
                      <a:pt x="1927" y="8824"/>
                      <a:pt x="1993" y="8874"/>
                      <a:pt x="2064" y="8874"/>
                    </a:cubicBezTo>
                    <a:cubicBezTo>
                      <a:pt x="2074" y="8874"/>
                      <a:pt x="2087" y="8874"/>
                      <a:pt x="2099" y="8872"/>
                    </a:cubicBezTo>
                    <a:cubicBezTo>
                      <a:pt x="2183" y="8854"/>
                      <a:pt x="2237" y="8770"/>
                      <a:pt x="2218" y="8684"/>
                    </a:cubicBezTo>
                    <a:cubicBezTo>
                      <a:pt x="2203" y="8611"/>
                      <a:pt x="2137" y="8561"/>
                      <a:pt x="2065" y="8561"/>
                    </a:cubicBezTo>
                    <a:close/>
                    <a:moveTo>
                      <a:pt x="2335" y="9786"/>
                    </a:moveTo>
                    <a:cubicBezTo>
                      <a:pt x="2323" y="9786"/>
                      <a:pt x="2312" y="9787"/>
                      <a:pt x="2300" y="9789"/>
                    </a:cubicBezTo>
                    <a:cubicBezTo>
                      <a:pt x="2214" y="9808"/>
                      <a:pt x="2166" y="9892"/>
                      <a:pt x="2181" y="9974"/>
                    </a:cubicBezTo>
                    <a:cubicBezTo>
                      <a:pt x="2200" y="10048"/>
                      <a:pt x="2262" y="10099"/>
                      <a:pt x="2334" y="10099"/>
                    </a:cubicBezTo>
                    <a:cubicBezTo>
                      <a:pt x="2345" y="10099"/>
                      <a:pt x="2356" y="10096"/>
                      <a:pt x="2368" y="10093"/>
                    </a:cubicBezTo>
                    <a:cubicBezTo>
                      <a:pt x="2453" y="10074"/>
                      <a:pt x="2506" y="9993"/>
                      <a:pt x="2487" y="9909"/>
                    </a:cubicBezTo>
                    <a:cubicBezTo>
                      <a:pt x="2472" y="9835"/>
                      <a:pt x="2407" y="9786"/>
                      <a:pt x="2335" y="9786"/>
                    </a:cubicBezTo>
                    <a:close/>
                    <a:moveTo>
                      <a:pt x="2606" y="11009"/>
                    </a:moveTo>
                    <a:cubicBezTo>
                      <a:pt x="2595" y="11009"/>
                      <a:pt x="2584" y="11010"/>
                      <a:pt x="2572" y="11013"/>
                    </a:cubicBezTo>
                    <a:cubicBezTo>
                      <a:pt x="2487" y="11033"/>
                      <a:pt x="2434" y="11113"/>
                      <a:pt x="2453" y="11198"/>
                    </a:cubicBezTo>
                    <a:cubicBezTo>
                      <a:pt x="2468" y="11269"/>
                      <a:pt x="2535" y="11320"/>
                      <a:pt x="2604" y="11320"/>
                    </a:cubicBezTo>
                    <a:cubicBezTo>
                      <a:pt x="2616" y="11320"/>
                      <a:pt x="2629" y="11320"/>
                      <a:pt x="2637" y="11317"/>
                    </a:cubicBezTo>
                    <a:cubicBezTo>
                      <a:pt x="2723" y="11298"/>
                      <a:pt x="2777" y="11214"/>
                      <a:pt x="2756" y="11132"/>
                    </a:cubicBezTo>
                    <a:cubicBezTo>
                      <a:pt x="2740" y="11059"/>
                      <a:pt x="2678" y="11009"/>
                      <a:pt x="2606" y="11009"/>
                    </a:cubicBezTo>
                    <a:close/>
                    <a:moveTo>
                      <a:pt x="2877" y="12230"/>
                    </a:moveTo>
                    <a:cubicBezTo>
                      <a:pt x="2865" y="12230"/>
                      <a:pt x="2854" y="12232"/>
                      <a:pt x="2842" y="12234"/>
                    </a:cubicBezTo>
                    <a:cubicBezTo>
                      <a:pt x="2756" y="12252"/>
                      <a:pt x="2703" y="12338"/>
                      <a:pt x="2723" y="12422"/>
                    </a:cubicBezTo>
                    <a:cubicBezTo>
                      <a:pt x="2737" y="12494"/>
                      <a:pt x="2803" y="12544"/>
                      <a:pt x="2876" y="12544"/>
                    </a:cubicBezTo>
                    <a:cubicBezTo>
                      <a:pt x="2885" y="12544"/>
                      <a:pt x="2898" y="12542"/>
                      <a:pt x="2910" y="12542"/>
                    </a:cubicBezTo>
                    <a:cubicBezTo>
                      <a:pt x="2995" y="12524"/>
                      <a:pt x="3046" y="12439"/>
                      <a:pt x="3029" y="12353"/>
                    </a:cubicBezTo>
                    <a:cubicBezTo>
                      <a:pt x="3014" y="12280"/>
                      <a:pt x="2949" y="12230"/>
                      <a:pt x="2877" y="1223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30" name="Google Shape;1576;p57"/>
              <p:cNvSpPr/>
              <p:nvPr/>
            </p:nvSpPr>
            <p:spPr>
              <a:xfrm>
                <a:off x="1484150" y="4021575"/>
                <a:ext cx="55975" cy="221875"/>
              </a:xfrm>
              <a:custGeom>
                <a:avLst/>
                <a:ahLst/>
                <a:rect l="l" t="t" r="r" b="b"/>
                <a:pathLst>
                  <a:path w="2239" h="8875" extrusionOk="0">
                    <a:moveTo>
                      <a:pt x="174" y="0"/>
                    </a:moveTo>
                    <a:cubicBezTo>
                      <a:pt x="162" y="0"/>
                      <a:pt x="151" y="2"/>
                      <a:pt x="139" y="4"/>
                    </a:cubicBezTo>
                    <a:cubicBezTo>
                      <a:pt x="54" y="22"/>
                      <a:pt x="1" y="107"/>
                      <a:pt x="20" y="193"/>
                    </a:cubicBezTo>
                    <a:cubicBezTo>
                      <a:pt x="35" y="264"/>
                      <a:pt x="102" y="314"/>
                      <a:pt x="174" y="314"/>
                    </a:cubicBezTo>
                    <a:cubicBezTo>
                      <a:pt x="183" y="314"/>
                      <a:pt x="196" y="314"/>
                      <a:pt x="208" y="312"/>
                    </a:cubicBezTo>
                    <a:cubicBezTo>
                      <a:pt x="293" y="294"/>
                      <a:pt x="346" y="208"/>
                      <a:pt x="327" y="123"/>
                    </a:cubicBezTo>
                    <a:cubicBezTo>
                      <a:pt x="312" y="50"/>
                      <a:pt x="247" y="0"/>
                      <a:pt x="174" y="0"/>
                    </a:cubicBezTo>
                    <a:close/>
                    <a:moveTo>
                      <a:pt x="446" y="1225"/>
                    </a:moveTo>
                    <a:cubicBezTo>
                      <a:pt x="434" y="1225"/>
                      <a:pt x="422" y="1226"/>
                      <a:pt x="410" y="1229"/>
                    </a:cubicBezTo>
                    <a:cubicBezTo>
                      <a:pt x="324" y="1247"/>
                      <a:pt x="270" y="1331"/>
                      <a:pt x="290" y="1416"/>
                    </a:cubicBezTo>
                    <a:cubicBezTo>
                      <a:pt x="308" y="1488"/>
                      <a:pt x="371" y="1539"/>
                      <a:pt x="443" y="1539"/>
                    </a:cubicBezTo>
                    <a:cubicBezTo>
                      <a:pt x="455" y="1539"/>
                      <a:pt x="466" y="1535"/>
                      <a:pt x="477" y="1533"/>
                    </a:cubicBezTo>
                    <a:cubicBezTo>
                      <a:pt x="562" y="1516"/>
                      <a:pt x="616" y="1433"/>
                      <a:pt x="597" y="1348"/>
                    </a:cubicBezTo>
                    <a:cubicBezTo>
                      <a:pt x="581" y="1275"/>
                      <a:pt x="517" y="1225"/>
                      <a:pt x="446" y="1225"/>
                    </a:cubicBezTo>
                    <a:close/>
                    <a:moveTo>
                      <a:pt x="716" y="2449"/>
                    </a:moveTo>
                    <a:cubicBezTo>
                      <a:pt x="704" y="2449"/>
                      <a:pt x="693" y="2450"/>
                      <a:pt x="681" y="2453"/>
                    </a:cubicBezTo>
                    <a:cubicBezTo>
                      <a:pt x="597" y="2472"/>
                      <a:pt x="543" y="2553"/>
                      <a:pt x="562" y="2637"/>
                    </a:cubicBezTo>
                    <a:cubicBezTo>
                      <a:pt x="577" y="2709"/>
                      <a:pt x="639" y="2760"/>
                      <a:pt x="713" y="2760"/>
                    </a:cubicBezTo>
                    <a:cubicBezTo>
                      <a:pt x="725" y="2760"/>
                      <a:pt x="738" y="2760"/>
                      <a:pt x="747" y="2756"/>
                    </a:cubicBezTo>
                    <a:cubicBezTo>
                      <a:pt x="832" y="2737"/>
                      <a:pt x="886" y="2654"/>
                      <a:pt x="866" y="2572"/>
                    </a:cubicBezTo>
                    <a:cubicBezTo>
                      <a:pt x="849" y="2499"/>
                      <a:pt x="788" y="2449"/>
                      <a:pt x="716" y="2449"/>
                    </a:cubicBezTo>
                    <a:close/>
                    <a:moveTo>
                      <a:pt x="986" y="3670"/>
                    </a:moveTo>
                    <a:cubicBezTo>
                      <a:pt x="975" y="3670"/>
                      <a:pt x="963" y="3671"/>
                      <a:pt x="952" y="3674"/>
                    </a:cubicBezTo>
                    <a:cubicBezTo>
                      <a:pt x="866" y="3692"/>
                      <a:pt x="812" y="3776"/>
                      <a:pt x="832" y="3862"/>
                    </a:cubicBezTo>
                    <a:cubicBezTo>
                      <a:pt x="847" y="3933"/>
                      <a:pt x="912" y="3984"/>
                      <a:pt x="985" y="3984"/>
                    </a:cubicBezTo>
                    <a:cubicBezTo>
                      <a:pt x="994" y="3984"/>
                      <a:pt x="1008" y="3981"/>
                      <a:pt x="1020" y="3981"/>
                    </a:cubicBezTo>
                    <a:cubicBezTo>
                      <a:pt x="1104" y="3962"/>
                      <a:pt x="1155" y="3877"/>
                      <a:pt x="1139" y="3793"/>
                    </a:cubicBezTo>
                    <a:cubicBezTo>
                      <a:pt x="1123" y="3720"/>
                      <a:pt x="1058" y="3670"/>
                      <a:pt x="986" y="3670"/>
                    </a:cubicBezTo>
                    <a:close/>
                    <a:moveTo>
                      <a:pt x="1256" y="4894"/>
                    </a:moveTo>
                    <a:cubicBezTo>
                      <a:pt x="1244" y="4894"/>
                      <a:pt x="1232" y="4896"/>
                      <a:pt x="1220" y="4898"/>
                    </a:cubicBezTo>
                    <a:cubicBezTo>
                      <a:pt x="1134" y="4918"/>
                      <a:pt x="1080" y="4997"/>
                      <a:pt x="1101" y="5083"/>
                    </a:cubicBezTo>
                    <a:cubicBezTo>
                      <a:pt x="1116" y="5158"/>
                      <a:pt x="1182" y="5205"/>
                      <a:pt x="1253" y="5205"/>
                    </a:cubicBezTo>
                    <a:cubicBezTo>
                      <a:pt x="1263" y="5205"/>
                      <a:pt x="1276" y="5205"/>
                      <a:pt x="1288" y="5202"/>
                    </a:cubicBezTo>
                    <a:cubicBezTo>
                      <a:pt x="1372" y="5182"/>
                      <a:pt x="1426" y="5102"/>
                      <a:pt x="1407" y="5018"/>
                    </a:cubicBezTo>
                    <a:cubicBezTo>
                      <a:pt x="1391" y="4944"/>
                      <a:pt x="1327" y="4894"/>
                      <a:pt x="1256" y="4894"/>
                    </a:cubicBezTo>
                    <a:close/>
                    <a:moveTo>
                      <a:pt x="1526" y="6115"/>
                    </a:moveTo>
                    <a:cubicBezTo>
                      <a:pt x="1515" y="6115"/>
                      <a:pt x="1503" y="6117"/>
                      <a:pt x="1491" y="6120"/>
                    </a:cubicBezTo>
                    <a:cubicBezTo>
                      <a:pt x="1407" y="6138"/>
                      <a:pt x="1351" y="6222"/>
                      <a:pt x="1372" y="6307"/>
                    </a:cubicBezTo>
                    <a:cubicBezTo>
                      <a:pt x="1389" y="6378"/>
                      <a:pt x="1452" y="6429"/>
                      <a:pt x="1523" y="6429"/>
                    </a:cubicBezTo>
                    <a:cubicBezTo>
                      <a:pt x="1535" y="6429"/>
                      <a:pt x="1545" y="6429"/>
                      <a:pt x="1557" y="6426"/>
                    </a:cubicBezTo>
                    <a:cubicBezTo>
                      <a:pt x="1643" y="6408"/>
                      <a:pt x="1696" y="6323"/>
                      <a:pt x="1676" y="6239"/>
                    </a:cubicBezTo>
                    <a:cubicBezTo>
                      <a:pt x="1660" y="6165"/>
                      <a:pt x="1596" y="6115"/>
                      <a:pt x="1526" y="6115"/>
                    </a:cubicBezTo>
                    <a:close/>
                    <a:moveTo>
                      <a:pt x="1796" y="7339"/>
                    </a:moveTo>
                    <a:cubicBezTo>
                      <a:pt x="1785" y="7339"/>
                      <a:pt x="1773" y="7341"/>
                      <a:pt x="1762" y="7343"/>
                    </a:cubicBezTo>
                    <a:cubicBezTo>
                      <a:pt x="1676" y="7362"/>
                      <a:pt x="1622" y="7446"/>
                      <a:pt x="1643" y="7528"/>
                    </a:cubicBezTo>
                    <a:cubicBezTo>
                      <a:pt x="1658" y="7604"/>
                      <a:pt x="1724" y="7653"/>
                      <a:pt x="1795" y="7653"/>
                    </a:cubicBezTo>
                    <a:cubicBezTo>
                      <a:pt x="1805" y="7653"/>
                      <a:pt x="1818" y="7651"/>
                      <a:pt x="1827" y="7651"/>
                    </a:cubicBezTo>
                    <a:cubicBezTo>
                      <a:pt x="1912" y="7633"/>
                      <a:pt x="1965" y="7547"/>
                      <a:pt x="1946" y="7462"/>
                    </a:cubicBezTo>
                    <a:cubicBezTo>
                      <a:pt x="1929" y="7389"/>
                      <a:pt x="1867" y="7339"/>
                      <a:pt x="1796" y="7339"/>
                    </a:cubicBezTo>
                    <a:close/>
                    <a:moveTo>
                      <a:pt x="2065" y="8561"/>
                    </a:moveTo>
                    <a:cubicBezTo>
                      <a:pt x="2054" y="8561"/>
                      <a:pt x="2043" y="8562"/>
                      <a:pt x="2031" y="8564"/>
                    </a:cubicBezTo>
                    <a:cubicBezTo>
                      <a:pt x="1946" y="8582"/>
                      <a:pt x="1893" y="8667"/>
                      <a:pt x="1912" y="8753"/>
                    </a:cubicBezTo>
                    <a:cubicBezTo>
                      <a:pt x="1926" y="8825"/>
                      <a:pt x="1994" y="8874"/>
                      <a:pt x="2066" y="8874"/>
                    </a:cubicBezTo>
                    <a:cubicBezTo>
                      <a:pt x="2077" y="8874"/>
                      <a:pt x="2087" y="8874"/>
                      <a:pt x="2099" y="8872"/>
                    </a:cubicBezTo>
                    <a:cubicBezTo>
                      <a:pt x="2185" y="8854"/>
                      <a:pt x="2238" y="8768"/>
                      <a:pt x="2218" y="8684"/>
                    </a:cubicBezTo>
                    <a:cubicBezTo>
                      <a:pt x="2203" y="8610"/>
                      <a:pt x="2137" y="8561"/>
                      <a:pt x="2065" y="856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31" name="Google Shape;1577;p57"/>
              <p:cNvSpPr/>
              <p:nvPr/>
            </p:nvSpPr>
            <p:spPr>
              <a:xfrm>
                <a:off x="1560550" y="3869550"/>
                <a:ext cx="103175" cy="435875"/>
              </a:xfrm>
              <a:custGeom>
                <a:avLst/>
                <a:ahLst/>
                <a:rect l="l" t="t" r="r" b="b"/>
                <a:pathLst>
                  <a:path w="4127" h="17435" extrusionOk="0">
                    <a:moveTo>
                      <a:pt x="174" y="1"/>
                    </a:moveTo>
                    <a:cubicBezTo>
                      <a:pt x="162" y="1"/>
                      <a:pt x="151" y="2"/>
                      <a:pt x="139" y="4"/>
                    </a:cubicBezTo>
                    <a:cubicBezTo>
                      <a:pt x="54" y="23"/>
                      <a:pt x="1" y="104"/>
                      <a:pt x="20" y="189"/>
                    </a:cubicBezTo>
                    <a:cubicBezTo>
                      <a:pt x="37" y="264"/>
                      <a:pt x="100" y="314"/>
                      <a:pt x="171" y="314"/>
                    </a:cubicBezTo>
                    <a:cubicBezTo>
                      <a:pt x="183" y="314"/>
                      <a:pt x="196" y="312"/>
                      <a:pt x="205" y="308"/>
                    </a:cubicBezTo>
                    <a:cubicBezTo>
                      <a:pt x="290" y="294"/>
                      <a:pt x="344" y="209"/>
                      <a:pt x="324" y="124"/>
                    </a:cubicBezTo>
                    <a:cubicBezTo>
                      <a:pt x="307" y="51"/>
                      <a:pt x="245" y="1"/>
                      <a:pt x="174" y="1"/>
                    </a:cubicBezTo>
                    <a:close/>
                    <a:moveTo>
                      <a:pt x="444" y="1222"/>
                    </a:moveTo>
                    <a:cubicBezTo>
                      <a:pt x="433" y="1222"/>
                      <a:pt x="421" y="1223"/>
                      <a:pt x="409" y="1226"/>
                    </a:cubicBezTo>
                    <a:cubicBezTo>
                      <a:pt x="324" y="1246"/>
                      <a:pt x="270" y="1329"/>
                      <a:pt x="290" y="1414"/>
                    </a:cubicBezTo>
                    <a:cubicBezTo>
                      <a:pt x="305" y="1485"/>
                      <a:pt x="371" y="1535"/>
                      <a:pt x="443" y="1535"/>
                    </a:cubicBezTo>
                    <a:cubicBezTo>
                      <a:pt x="452" y="1535"/>
                      <a:pt x="465" y="1535"/>
                      <a:pt x="474" y="1533"/>
                    </a:cubicBezTo>
                    <a:cubicBezTo>
                      <a:pt x="560" y="1515"/>
                      <a:pt x="616" y="1431"/>
                      <a:pt x="596" y="1345"/>
                    </a:cubicBezTo>
                    <a:cubicBezTo>
                      <a:pt x="581" y="1272"/>
                      <a:pt x="516" y="1222"/>
                      <a:pt x="444" y="1222"/>
                    </a:cubicBezTo>
                    <a:close/>
                    <a:moveTo>
                      <a:pt x="714" y="2446"/>
                    </a:moveTo>
                    <a:cubicBezTo>
                      <a:pt x="702" y="2446"/>
                      <a:pt x="690" y="2448"/>
                      <a:pt x="679" y="2450"/>
                    </a:cubicBezTo>
                    <a:cubicBezTo>
                      <a:pt x="594" y="2468"/>
                      <a:pt x="540" y="2553"/>
                      <a:pt x="560" y="2637"/>
                    </a:cubicBezTo>
                    <a:cubicBezTo>
                      <a:pt x="577" y="2709"/>
                      <a:pt x="639" y="2760"/>
                      <a:pt x="713" y="2760"/>
                    </a:cubicBezTo>
                    <a:cubicBezTo>
                      <a:pt x="725" y="2760"/>
                      <a:pt x="735" y="2757"/>
                      <a:pt x="747" y="2757"/>
                    </a:cubicBezTo>
                    <a:cubicBezTo>
                      <a:pt x="832" y="2739"/>
                      <a:pt x="885" y="2654"/>
                      <a:pt x="866" y="2569"/>
                    </a:cubicBezTo>
                    <a:cubicBezTo>
                      <a:pt x="850" y="2496"/>
                      <a:pt x="785" y="2446"/>
                      <a:pt x="714" y="2446"/>
                    </a:cubicBezTo>
                    <a:close/>
                    <a:moveTo>
                      <a:pt x="982" y="3668"/>
                    </a:moveTo>
                    <a:cubicBezTo>
                      <a:pt x="972" y="3668"/>
                      <a:pt x="962" y="3669"/>
                      <a:pt x="952" y="3672"/>
                    </a:cubicBezTo>
                    <a:cubicBezTo>
                      <a:pt x="866" y="3693"/>
                      <a:pt x="812" y="3774"/>
                      <a:pt x="832" y="3859"/>
                    </a:cubicBezTo>
                    <a:cubicBezTo>
                      <a:pt x="847" y="3930"/>
                      <a:pt x="910" y="3981"/>
                      <a:pt x="982" y="3981"/>
                    </a:cubicBezTo>
                    <a:cubicBezTo>
                      <a:pt x="994" y="3981"/>
                      <a:pt x="1005" y="3981"/>
                      <a:pt x="1017" y="3978"/>
                    </a:cubicBezTo>
                    <a:cubicBezTo>
                      <a:pt x="1102" y="3960"/>
                      <a:pt x="1155" y="3875"/>
                      <a:pt x="1136" y="3791"/>
                    </a:cubicBezTo>
                    <a:cubicBezTo>
                      <a:pt x="1118" y="3719"/>
                      <a:pt x="1055" y="3668"/>
                      <a:pt x="982" y="3668"/>
                    </a:cubicBezTo>
                    <a:close/>
                    <a:moveTo>
                      <a:pt x="1254" y="4891"/>
                    </a:moveTo>
                    <a:cubicBezTo>
                      <a:pt x="1243" y="4891"/>
                      <a:pt x="1231" y="4892"/>
                      <a:pt x="1220" y="4895"/>
                    </a:cubicBezTo>
                    <a:cubicBezTo>
                      <a:pt x="1134" y="4913"/>
                      <a:pt x="1080" y="4998"/>
                      <a:pt x="1100" y="5083"/>
                    </a:cubicBezTo>
                    <a:cubicBezTo>
                      <a:pt x="1116" y="5155"/>
                      <a:pt x="1181" y="5205"/>
                      <a:pt x="1253" y="5205"/>
                    </a:cubicBezTo>
                    <a:cubicBezTo>
                      <a:pt x="1262" y="5205"/>
                      <a:pt x="1276" y="5205"/>
                      <a:pt x="1284" y="5202"/>
                    </a:cubicBezTo>
                    <a:cubicBezTo>
                      <a:pt x="1370" y="5185"/>
                      <a:pt x="1421" y="5100"/>
                      <a:pt x="1407" y="5014"/>
                    </a:cubicBezTo>
                    <a:cubicBezTo>
                      <a:pt x="1387" y="4941"/>
                      <a:pt x="1325" y="4891"/>
                      <a:pt x="1254" y="4891"/>
                    </a:cubicBezTo>
                    <a:close/>
                    <a:moveTo>
                      <a:pt x="1523" y="6116"/>
                    </a:moveTo>
                    <a:cubicBezTo>
                      <a:pt x="1512" y="6116"/>
                      <a:pt x="1500" y="6117"/>
                      <a:pt x="1489" y="6120"/>
                    </a:cubicBezTo>
                    <a:cubicBezTo>
                      <a:pt x="1404" y="6139"/>
                      <a:pt x="1351" y="6220"/>
                      <a:pt x="1370" y="6304"/>
                    </a:cubicBezTo>
                    <a:cubicBezTo>
                      <a:pt x="1386" y="6378"/>
                      <a:pt x="1452" y="6426"/>
                      <a:pt x="1523" y="6426"/>
                    </a:cubicBezTo>
                    <a:cubicBezTo>
                      <a:pt x="1535" y="6426"/>
                      <a:pt x="1545" y="6426"/>
                      <a:pt x="1557" y="6424"/>
                    </a:cubicBezTo>
                    <a:cubicBezTo>
                      <a:pt x="1643" y="6405"/>
                      <a:pt x="1696" y="6324"/>
                      <a:pt x="1676" y="6239"/>
                    </a:cubicBezTo>
                    <a:cubicBezTo>
                      <a:pt x="1660" y="6166"/>
                      <a:pt x="1595" y="6116"/>
                      <a:pt x="1523" y="6116"/>
                    </a:cubicBezTo>
                    <a:close/>
                    <a:moveTo>
                      <a:pt x="1796" y="7337"/>
                    </a:moveTo>
                    <a:cubicBezTo>
                      <a:pt x="1785" y="7337"/>
                      <a:pt x="1773" y="7338"/>
                      <a:pt x="1762" y="7341"/>
                    </a:cubicBezTo>
                    <a:cubicBezTo>
                      <a:pt x="1673" y="7359"/>
                      <a:pt x="1620" y="7443"/>
                      <a:pt x="1643" y="7528"/>
                    </a:cubicBezTo>
                    <a:cubicBezTo>
                      <a:pt x="1658" y="7600"/>
                      <a:pt x="1721" y="7651"/>
                      <a:pt x="1793" y="7651"/>
                    </a:cubicBezTo>
                    <a:cubicBezTo>
                      <a:pt x="1805" y="7651"/>
                      <a:pt x="1818" y="7651"/>
                      <a:pt x="1827" y="7647"/>
                    </a:cubicBezTo>
                    <a:cubicBezTo>
                      <a:pt x="1912" y="7629"/>
                      <a:pt x="1965" y="7545"/>
                      <a:pt x="1946" y="7460"/>
                    </a:cubicBezTo>
                    <a:cubicBezTo>
                      <a:pt x="1929" y="7387"/>
                      <a:pt x="1867" y="7337"/>
                      <a:pt x="1796" y="7337"/>
                    </a:cubicBezTo>
                    <a:close/>
                    <a:moveTo>
                      <a:pt x="2065" y="8561"/>
                    </a:moveTo>
                    <a:cubicBezTo>
                      <a:pt x="2054" y="8561"/>
                      <a:pt x="2042" y="8562"/>
                      <a:pt x="2031" y="8565"/>
                    </a:cubicBezTo>
                    <a:cubicBezTo>
                      <a:pt x="1946" y="8585"/>
                      <a:pt x="1893" y="8665"/>
                      <a:pt x="1912" y="8749"/>
                    </a:cubicBezTo>
                    <a:cubicBezTo>
                      <a:pt x="1928" y="8825"/>
                      <a:pt x="1989" y="8874"/>
                      <a:pt x="2062" y="8874"/>
                    </a:cubicBezTo>
                    <a:cubicBezTo>
                      <a:pt x="2074" y="8874"/>
                      <a:pt x="2087" y="8872"/>
                      <a:pt x="2096" y="8868"/>
                    </a:cubicBezTo>
                    <a:cubicBezTo>
                      <a:pt x="2181" y="8849"/>
                      <a:pt x="2235" y="8769"/>
                      <a:pt x="2216" y="8684"/>
                    </a:cubicBezTo>
                    <a:cubicBezTo>
                      <a:pt x="2198" y="8611"/>
                      <a:pt x="2136" y="8561"/>
                      <a:pt x="2065" y="8561"/>
                    </a:cubicBezTo>
                    <a:close/>
                    <a:moveTo>
                      <a:pt x="2339" y="9784"/>
                    </a:moveTo>
                    <a:cubicBezTo>
                      <a:pt x="2327" y="9784"/>
                      <a:pt x="2313" y="9786"/>
                      <a:pt x="2300" y="9789"/>
                    </a:cubicBezTo>
                    <a:cubicBezTo>
                      <a:pt x="2216" y="9804"/>
                      <a:pt x="2162" y="9889"/>
                      <a:pt x="2181" y="9974"/>
                    </a:cubicBezTo>
                    <a:cubicBezTo>
                      <a:pt x="2197" y="10045"/>
                      <a:pt x="2262" y="10095"/>
                      <a:pt x="2331" y="10095"/>
                    </a:cubicBezTo>
                    <a:cubicBezTo>
                      <a:pt x="2343" y="10095"/>
                      <a:pt x="2357" y="10095"/>
                      <a:pt x="2369" y="10093"/>
                    </a:cubicBezTo>
                    <a:cubicBezTo>
                      <a:pt x="2450" y="10075"/>
                      <a:pt x="2507" y="9991"/>
                      <a:pt x="2488" y="9905"/>
                    </a:cubicBezTo>
                    <a:cubicBezTo>
                      <a:pt x="2473" y="9833"/>
                      <a:pt x="2410" y="9784"/>
                      <a:pt x="2339" y="9784"/>
                    </a:cubicBezTo>
                    <a:close/>
                    <a:moveTo>
                      <a:pt x="2604" y="11007"/>
                    </a:moveTo>
                    <a:cubicBezTo>
                      <a:pt x="2593" y="11007"/>
                      <a:pt x="2581" y="11008"/>
                      <a:pt x="2569" y="11010"/>
                    </a:cubicBezTo>
                    <a:cubicBezTo>
                      <a:pt x="2485" y="11030"/>
                      <a:pt x="2431" y="11113"/>
                      <a:pt x="2450" y="11198"/>
                    </a:cubicBezTo>
                    <a:cubicBezTo>
                      <a:pt x="2468" y="11271"/>
                      <a:pt x="2531" y="11320"/>
                      <a:pt x="2604" y="11320"/>
                    </a:cubicBezTo>
                    <a:cubicBezTo>
                      <a:pt x="2612" y="11320"/>
                      <a:pt x="2627" y="11317"/>
                      <a:pt x="2639" y="11317"/>
                    </a:cubicBezTo>
                    <a:cubicBezTo>
                      <a:pt x="2723" y="11299"/>
                      <a:pt x="2777" y="11214"/>
                      <a:pt x="2758" y="11130"/>
                    </a:cubicBezTo>
                    <a:cubicBezTo>
                      <a:pt x="2742" y="11057"/>
                      <a:pt x="2677" y="11007"/>
                      <a:pt x="2604" y="11007"/>
                    </a:cubicBezTo>
                    <a:close/>
                    <a:moveTo>
                      <a:pt x="2875" y="12230"/>
                    </a:moveTo>
                    <a:cubicBezTo>
                      <a:pt x="2864" y="12230"/>
                      <a:pt x="2853" y="12231"/>
                      <a:pt x="2841" y="12234"/>
                    </a:cubicBezTo>
                    <a:cubicBezTo>
                      <a:pt x="2756" y="12254"/>
                      <a:pt x="2703" y="12334"/>
                      <a:pt x="2722" y="12419"/>
                    </a:cubicBezTo>
                    <a:cubicBezTo>
                      <a:pt x="2739" y="12493"/>
                      <a:pt x="2801" y="12541"/>
                      <a:pt x="2872" y="12541"/>
                    </a:cubicBezTo>
                    <a:cubicBezTo>
                      <a:pt x="2884" y="12541"/>
                      <a:pt x="2897" y="12541"/>
                      <a:pt x="2907" y="12538"/>
                    </a:cubicBezTo>
                    <a:cubicBezTo>
                      <a:pt x="2991" y="12519"/>
                      <a:pt x="3045" y="12439"/>
                      <a:pt x="3026" y="12353"/>
                    </a:cubicBezTo>
                    <a:cubicBezTo>
                      <a:pt x="3009" y="12280"/>
                      <a:pt x="2947" y="12230"/>
                      <a:pt x="2875" y="12230"/>
                    </a:cubicBezTo>
                    <a:close/>
                    <a:moveTo>
                      <a:pt x="3145" y="13451"/>
                    </a:moveTo>
                    <a:cubicBezTo>
                      <a:pt x="3133" y="13451"/>
                      <a:pt x="3122" y="13453"/>
                      <a:pt x="3110" y="13455"/>
                    </a:cubicBezTo>
                    <a:cubicBezTo>
                      <a:pt x="3026" y="13473"/>
                      <a:pt x="2972" y="13558"/>
                      <a:pt x="2991" y="13643"/>
                    </a:cubicBezTo>
                    <a:cubicBezTo>
                      <a:pt x="3008" y="13715"/>
                      <a:pt x="3073" y="13765"/>
                      <a:pt x="3145" y="13765"/>
                    </a:cubicBezTo>
                    <a:cubicBezTo>
                      <a:pt x="3153" y="13765"/>
                      <a:pt x="3167" y="13765"/>
                      <a:pt x="3176" y="13763"/>
                    </a:cubicBezTo>
                    <a:cubicBezTo>
                      <a:pt x="3260" y="13745"/>
                      <a:pt x="3313" y="13660"/>
                      <a:pt x="3297" y="13574"/>
                    </a:cubicBezTo>
                    <a:cubicBezTo>
                      <a:pt x="3279" y="13501"/>
                      <a:pt x="3216" y="13451"/>
                      <a:pt x="3145" y="13451"/>
                    </a:cubicBezTo>
                    <a:close/>
                    <a:moveTo>
                      <a:pt x="3414" y="14676"/>
                    </a:moveTo>
                    <a:cubicBezTo>
                      <a:pt x="3403" y="14676"/>
                      <a:pt x="3391" y="14677"/>
                      <a:pt x="3380" y="14680"/>
                    </a:cubicBezTo>
                    <a:cubicBezTo>
                      <a:pt x="3295" y="14699"/>
                      <a:pt x="3241" y="14779"/>
                      <a:pt x="3260" y="14865"/>
                    </a:cubicBezTo>
                    <a:cubicBezTo>
                      <a:pt x="3277" y="14941"/>
                      <a:pt x="3343" y="14986"/>
                      <a:pt x="3414" y="14986"/>
                    </a:cubicBezTo>
                    <a:cubicBezTo>
                      <a:pt x="3424" y="14986"/>
                      <a:pt x="3437" y="14986"/>
                      <a:pt x="3449" y="14984"/>
                    </a:cubicBezTo>
                    <a:cubicBezTo>
                      <a:pt x="3533" y="14965"/>
                      <a:pt x="3587" y="14884"/>
                      <a:pt x="3568" y="14799"/>
                    </a:cubicBezTo>
                    <a:cubicBezTo>
                      <a:pt x="3552" y="14726"/>
                      <a:pt x="3487" y="14676"/>
                      <a:pt x="3414" y="14676"/>
                    </a:cubicBezTo>
                    <a:close/>
                    <a:moveTo>
                      <a:pt x="3686" y="15897"/>
                    </a:moveTo>
                    <a:cubicBezTo>
                      <a:pt x="3675" y="15897"/>
                      <a:pt x="3664" y="15899"/>
                      <a:pt x="3652" y="15901"/>
                    </a:cubicBezTo>
                    <a:cubicBezTo>
                      <a:pt x="3564" y="15919"/>
                      <a:pt x="3511" y="16004"/>
                      <a:pt x="3533" y="16088"/>
                    </a:cubicBezTo>
                    <a:cubicBezTo>
                      <a:pt x="3550" y="16162"/>
                      <a:pt x="3612" y="16211"/>
                      <a:pt x="3683" y="16211"/>
                    </a:cubicBezTo>
                    <a:cubicBezTo>
                      <a:pt x="3695" y="16211"/>
                      <a:pt x="3706" y="16211"/>
                      <a:pt x="3718" y="16207"/>
                    </a:cubicBezTo>
                    <a:cubicBezTo>
                      <a:pt x="3802" y="16189"/>
                      <a:pt x="3856" y="16105"/>
                      <a:pt x="3837" y="16020"/>
                    </a:cubicBezTo>
                    <a:cubicBezTo>
                      <a:pt x="3821" y="15947"/>
                      <a:pt x="3756" y="15897"/>
                      <a:pt x="3686" y="15897"/>
                    </a:cubicBezTo>
                    <a:close/>
                    <a:moveTo>
                      <a:pt x="3956" y="17121"/>
                    </a:moveTo>
                    <a:cubicBezTo>
                      <a:pt x="3945" y="17121"/>
                      <a:pt x="3933" y="17122"/>
                      <a:pt x="3922" y="17125"/>
                    </a:cubicBezTo>
                    <a:cubicBezTo>
                      <a:pt x="3837" y="17145"/>
                      <a:pt x="3783" y="17225"/>
                      <a:pt x="3802" y="17309"/>
                    </a:cubicBezTo>
                    <a:cubicBezTo>
                      <a:pt x="3818" y="17386"/>
                      <a:pt x="3885" y="17434"/>
                      <a:pt x="3954" y="17434"/>
                    </a:cubicBezTo>
                    <a:cubicBezTo>
                      <a:pt x="3966" y="17434"/>
                      <a:pt x="3979" y="17432"/>
                      <a:pt x="3987" y="17428"/>
                    </a:cubicBezTo>
                    <a:cubicBezTo>
                      <a:pt x="4073" y="17414"/>
                      <a:pt x="4127" y="17330"/>
                      <a:pt x="4106" y="17244"/>
                    </a:cubicBezTo>
                    <a:cubicBezTo>
                      <a:pt x="4090" y="17171"/>
                      <a:pt x="4028" y="17121"/>
                      <a:pt x="3956" y="1712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32" name="Google Shape;1578;p57"/>
              <p:cNvSpPr/>
              <p:nvPr/>
            </p:nvSpPr>
            <p:spPr>
              <a:xfrm>
                <a:off x="1597200" y="3917775"/>
                <a:ext cx="76125" cy="313600"/>
              </a:xfrm>
              <a:custGeom>
                <a:avLst/>
                <a:ahLst/>
                <a:rect l="l" t="t" r="r" b="b"/>
                <a:pathLst>
                  <a:path w="3045" h="12544" extrusionOk="0">
                    <a:moveTo>
                      <a:pt x="172" y="1"/>
                    </a:moveTo>
                    <a:cubicBezTo>
                      <a:pt x="161" y="1"/>
                      <a:pt x="150" y="2"/>
                      <a:pt x="138" y="4"/>
                    </a:cubicBezTo>
                    <a:cubicBezTo>
                      <a:pt x="54" y="22"/>
                      <a:pt x="0" y="107"/>
                      <a:pt x="19" y="193"/>
                    </a:cubicBezTo>
                    <a:cubicBezTo>
                      <a:pt x="35" y="264"/>
                      <a:pt x="101" y="314"/>
                      <a:pt x="171" y="314"/>
                    </a:cubicBezTo>
                    <a:cubicBezTo>
                      <a:pt x="182" y="314"/>
                      <a:pt x="196" y="314"/>
                      <a:pt x="204" y="312"/>
                    </a:cubicBezTo>
                    <a:cubicBezTo>
                      <a:pt x="290" y="294"/>
                      <a:pt x="343" y="208"/>
                      <a:pt x="323" y="123"/>
                    </a:cubicBezTo>
                    <a:cubicBezTo>
                      <a:pt x="307" y="52"/>
                      <a:pt x="244" y="1"/>
                      <a:pt x="172" y="1"/>
                    </a:cubicBezTo>
                    <a:close/>
                    <a:moveTo>
                      <a:pt x="443" y="1224"/>
                    </a:moveTo>
                    <a:cubicBezTo>
                      <a:pt x="432" y="1224"/>
                      <a:pt x="420" y="1225"/>
                      <a:pt x="409" y="1228"/>
                    </a:cubicBezTo>
                    <a:cubicBezTo>
                      <a:pt x="323" y="1247"/>
                      <a:pt x="269" y="1331"/>
                      <a:pt x="290" y="1416"/>
                    </a:cubicBezTo>
                    <a:cubicBezTo>
                      <a:pt x="304" y="1488"/>
                      <a:pt x="371" y="1539"/>
                      <a:pt x="442" y="1539"/>
                    </a:cubicBezTo>
                    <a:cubicBezTo>
                      <a:pt x="452" y="1539"/>
                      <a:pt x="465" y="1535"/>
                      <a:pt x="474" y="1535"/>
                    </a:cubicBezTo>
                    <a:cubicBezTo>
                      <a:pt x="559" y="1517"/>
                      <a:pt x="613" y="1433"/>
                      <a:pt x="593" y="1347"/>
                    </a:cubicBezTo>
                    <a:cubicBezTo>
                      <a:pt x="580" y="1274"/>
                      <a:pt x="515" y="1224"/>
                      <a:pt x="443" y="1224"/>
                    </a:cubicBezTo>
                    <a:close/>
                    <a:moveTo>
                      <a:pt x="713" y="2449"/>
                    </a:moveTo>
                    <a:cubicBezTo>
                      <a:pt x="701" y="2449"/>
                      <a:pt x="690" y="2450"/>
                      <a:pt x="678" y="2453"/>
                    </a:cubicBezTo>
                    <a:cubicBezTo>
                      <a:pt x="593" y="2468"/>
                      <a:pt x="540" y="2553"/>
                      <a:pt x="559" y="2637"/>
                    </a:cubicBezTo>
                    <a:cubicBezTo>
                      <a:pt x="573" y="2711"/>
                      <a:pt x="639" y="2760"/>
                      <a:pt x="713" y="2760"/>
                    </a:cubicBezTo>
                    <a:cubicBezTo>
                      <a:pt x="721" y="2760"/>
                      <a:pt x="734" y="2760"/>
                      <a:pt x="746" y="2756"/>
                    </a:cubicBezTo>
                    <a:cubicBezTo>
                      <a:pt x="832" y="2737"/>
                      <a:pt x="885" y="2656"/>
                      <a:pt x="865" y="2572"/>
                    </a:cubicBezTo>
                    <a:cubicBezTo>
                      <a:pt x="850" y="2499"/>
                      <a:pt x="785" y="2449"/>
                      <a:pt x="713" y="2449"/>
                    </a:cubicBezTo>
                    <a:close/>
                    <a:moveTo>
                      <a:pt x="983" y="3670"/>
                    </a:moveTo>
                    <a:cubicBezTo>
                      <a:pt x="972" y="3670"/>
                      <a:pt x="960" y="3671"/>
                      <a:pt x="949" y="3674"/>
                    </a:cubicBezTo>
                    <a:cubicBezTo>
                      <a:pt x="862" y="3692"/>
                      <a:pt x="810" y="3776"/>
                      <a:pt x="827" y="3862"/>
                    </a:cubicBezTo>
                    <a:cubicBezTo>
                      <a:pt x="846" y="3935"/>
                      <a:pt x="909" y="3984"/>
                      <a:pt x="981" y="3984"/>
                    </a:cubicBezTo>
                    <a:cubicBezTo>
                      <a:pt x="993" y="3984"/>
                      <a:pt x="1002" y="3981"/>
                      <a:pt x="1014" y="3981"/>
                    </a:cubicBezTo>
                    <a:cubicBezTo>
                      <a:pt x="1100" y="3963"/>
                      <a:pt x="1153" y="3877"/>
                      <a:pt x="1133" y="3793"/>
                    </a:cubicBezTo>
                    <a:cubicBezTo>
                      <a:pt x="1117" y="3720"/>
                      <a:pt x="1055" y="3670"/>
                      <a:pt x="983" y="3670"/>
                    </a:cubicBezTo>
                    <a:close/>
                    <a:moveTo>
                      <a:pt x="1255" y="4894"/>
                    </a:moveTo>
                    <a:cubicBezTo>
                      <a:pt x="1243" y="4894"/>
                      <a:pt x="1231" y="4896"/>
                      <a:pt x="1219" y="4899"/>
                    </a:cubicBezTo>
                    <a:cubicBezTo>
                      <a:pt x="1133" y="4918"/>
                      <a:pt x="1080" y="5001"/>
                      <a:pt x="1100" y="5083"/>
                    </a:cubicBezTo>
                    <a:cubicBezTo>
                      <a:pt x="1115" y="5157"/>
                      <a:pt x="1181" y="5208"/>
                      <a:pt x="1252" y="5208"/>
                    </a:cubicBezTo>
                    <a:cubicBezTo>
                      <a:pt x="1262" y="5208"/>
                      <a:pt x="1275" y="5205"/>
                      <a:pt x="1285" y="5202"/>
                    </a:cubicBezTo>
                    <a:cubicBezTo>
                      <a:pt x="1369" y="5182"/>
                      <a:pt x="1423" y="5102"/>
                      <a:pt x="1404" y="5018"/>
                    </a:cubicBezTo>
                    <a:cubicBezTo>
                      <a:pt x="1386" y="4944"/>
                      <a:pt x="1325" y="4894"/>
                      <a:pt x="1255" y="4894"/>
                    </a:cubicBezTo>
                    <a:close/>
                    <a:moveTo>
                      <a:pt x="1524" y="6115"/>
                    </a:moveTo>
                    <a:cubicBezTo>
                      <a:pt x="1512" y="6115"/>
                      <a:pt x="1500" y="6117"/>
                      <a:pt x="1488" y="6120"/>
                    </a:cubicBezTo>
                    <a:cubicBezTo>
                      <a:pt x="1404" y="6138"/>
                      <a:pt x="1350" y="6222"/>
                      <a:pt x="1369" y="6307"/>
                    </a:cubicBezTo>
                    <a:cubicBezTo>
                      <a:pt x="1386" y="6379"/>
                      <a:pt x="1451" y="6429"/>
                      <a:pt x="1523" y="6429"/>
                    </a:cubicBezTo>
                    <a:cubicBezTo>
                      <a:pt x="1531" y="6429"/>
                      <a:pt x="1544" y="6429"/>
                      <a:pt x="1556" y="6426"/>
                    </a:cubicBezTo>
                    <a:cubicBezTo>
                      <a:pt x="1642" y="6408"/>
                      <a:pt x="1694" y="6323"/>
                      <a:pt x="1675" y="6239"/>
                    </a:cubicBezTo>
                    <a:cubicBezTo>
                      <a:pt x="1660" y="6165"/>
                      <a:pt x="1596" y="6115"/>
                      <a:pt x="1524" y="6115"/>
                    </a:cubicBezTo>
                    <a:close/>
                    <a:moveTo>
                      <a:pt x="1792" y="7339"/>
                    </a:moveTo>
                    <a:cubicBezTo>
                      <a:pt x="1781" y="7339"/>
                      <a:pt x="1769" y="7341"/>
                      <a:pt x="1757" y="7343"/>
                    </a:cubicBezTo>
                    <a:cubicBezTo>
                      <a:pt x="1673" y="7362"/>
                      <a:pt x="1619" y="7443"/>
                      <a:pt x="1638" y="7528"/>
                    </a:cubicBezTo>
                    <a:cubicBezTo>
                      <a:pt x="1654" y="7604"/>
                      <a:pt x="1721" y="7653"/>
                      <a:pt x="1792" y="7653"/>
                    </a:cubicBezTo>
                    <a:cubicBezTo>
                      <a:pt x="1804" y="7653"/>
                      <a:pt x="1815" y="7651"/>
                      <a:pt x="1827" y="7647"/>
                    </a:cubicBezTo>
                    <a:cubicBezTo>
                      <a:pt x="1911" y="7633"/>
                      <a:pt x="1965" y="7547"/>
                      <a:pt x="1946" y="7462"/>
                    </a:cubicBezTo>
                    <a:cubicBezTo>
                      <a:pt x="1930" y="7389"/>
                      <a:pt x="1864" y="7339"/>
                      <a:pt x="1792" y="7339"/>
                    </a:cubicBezTo>
                    <a:close/>
                    <a:moveTo>
                      <a:pt x="2064" y="8561"/>
                    </a:moveTo>
                    <a:cubicBezTo>
                      <a:pt x="2053" y="8561"/>
                      <a:pt x="2042" y="8562"/>
                      <a:pt x="2030" y="8564"/>
                    </a:cubicBezTo>
                    <a:cubicBezTo>
                      <a:pt x="1946" y="8582"/>
                      <a:pt x="1892" y="8667"/>
                      <a:pt x="1911" y="8753"/>
                    </a:cubicBezTo>
                    <a:cubicBezTo>
                      <a:pt x="1925" y="8825"/>
                      <a:pt x="1990" y="8874"/>
                      <a:pt x="2061" y="8874"/>
                    </a:cubicBezTo>
                    <a:cubicBezTo>
                      <a:pt x="2073" y="8874"/>
                      <a:pt x="2086" y="8874"/>
                      <a:pt x="2096" y="8872"/>
                    </a:cubicBezTo>
                    <a:cubicBezTo>
                      <a:pt x="2180" y="8854"/>
                      <a:pt x="2234" y="8768"/>
                      <a:pt x="2215" y="8684"/>
                    </a:cubicBezTo>
                    <a:cubicBezTo>
                      <a:pt x="2198" y="8612"/>
                      <a:pt x="2135" y="8561"/>
                      <a:pt x="2064" y="8561"/>
                    </a:cubicBezTo>
                    <a:close/>
                    <a:moveTo>
                      <a:pt x="2336" y="9785"/>
                    </a:moveTo>
                    <a:cubicBezTo>
                      <a:pt x="2324" y="9785"/>
                      <a:pt x="2312" y="9786"/>
                      <a:pt x="2300" y="9789"/>
                    </a:cubicBezTo>
                    <a:cubicBezTo>
                      <a:pt x="2215" y="9807"/>
                      <a:pt x="2161" y="9892"/>
                      <a:pt x="2180" y="9976"/>
                    </a:cubicBezTo>
                    <a:cubicBezTo>
                      <a:pt x="2196" y="10049"/>
                      <a:pt x="2261" y="10099"/>
                      <a:pt x="2331" y="10099"/>
                    </a:cubicBezTo>
                    <a:cubicBezTo>
                      <a:pt x="2342" y="10099"/>
                      <a:pt x="2357" y="10095"/>
                      <a:pt x="2365" y="10095"/>
                    </a:cubicBezTo>
                    <a:cubicBezTo>
                      <a:pt x="2453" y="10077"/>
                      <a:pt x="2503" y="9993"/>
                      <a:pt x="2487" y="9908"/>
                    </a:cubicBezTo>
                    <a:cubicBezTo>
                      <a:pt x="2472" y="9835"/>
                      <a:pt x="2407" y="9785"/>
                      <a:pt x="2336" y="9785"/>
                    </a:cubicBezTo>
                    <a:close/>
                    <a:moveTo>
                      <a:pt x="2605" y="11009"/>
                    </a:moveTo>
                    <a:cubicBezTo>
                      <a:pt x="2593" y="11009"/>
                      <a:pt x="2581" y="11010"/>
                      <a:pt x="2569" y="11013"/>
                    </a:cubicBezTo>
                    <a:cubicBezTo>
                      <a:pt x="2484" y="11028"/>
                      <a:pt x="2431" y="11113"/>
                      <a:pt x="2450" y="11197"/>
                    </a:cubicBezTo>
                    <a:cubicBezTo>
                      <a:pt x="2465" y="11274"/>
                      <a:pt x="2531" y="11320"/>
                      <a:pt x="2603" y="11320"/>
                    </a:cubicBezTo>
                    <a:cubicBezTo>
                      <a:pt x="2615" y="11320"/>
                      <a:pt x="2626" y="11320"/>
                      <a:pt x="2638" y="11317"/>
                    </a:cubicBezTo>
                    <a:cubicBezTo>
                      <a:pt x="2723" y="11297"/>
                      <a:pt x="2776" y="11216"/>
                      <a:pt x="2757" y="11132"/>
                    </a:cubicBezTo>
                    <a:cubicBezTo>
                      <a:pt x="2742" y="11056"/>
                      <a:pt x="2677" y="11009"/>
                      <a:pt x="2605" y="11009"/>
                    </a:cubicBezTo>
                    <a:close/>
                    <a:moveTo>
                      <a:pt x="2874" y="12230"/>
                    </a:moveTo>
                    <a:cubicBezTo>
                      <a:pt x="2863" y="12230"/>
                      <a:pt x="2852" y="12231"/>
                      <a:pt x="2840" y="12234"/>
                    </a:cubicBezTo>
                    <a:cubicBezTo>
                      <a:pt x="2756" y="12252"/>
                      <a:pt x="2699" y="12336"/>
                      <a:pt x="2721" y="12422"/>
                    </a:cubicBezTo>
                    <a:cubicBezTo>
                      <a:pt x="2738" y="12495"/>
                      <a:pt x="2800" y="12544"/>
                      <a:pt x="2871" y="12544"/>
                    </a:cubicBezTo>
                    <a:cubicBezTo>
                      <a:pt x="2883" y="12544"/>
                      <a:pt x="2894" y="12544"/>
                      <a:pt x="2906" y="12541"/>
                    </a:cubicBezTo>
                    <a:cubicBezTo>
                      <a:pt x="2991" y="12522"/>
                      <a:pt x="3044" y="12438"/>
                      <a:pt x="3025" y="12353"/>
                    </a:cubicBezTo>
                    <a:cubicBezTo>
                      <a:pt x="3009" y="12280"/>
                      <a:pt x="2944" y="12230"/>
                      <a:pt x="2874" y="1223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33" name="Google Shape;1579;p57"/>
              <p:cNvSpPr/>
              <p:nvPr/>
            </p:nvSpPr>
            <p:spPr>
              <a:xfrm>
                <a:off x="1560350" y="3990625"/>
                <a:ext cx="55875" cy="221850"/>
              </a:xfrm>
              <a:custGeom>
                <a:avLst/>
                <a:ahLst/>
                <a:rect l="l" t="t" r="r" b="b"/>
                <a:pathLst>
                  <a:path w="2235" h="8874" extrusionOk="0">
                    <a:moveTo>
                      <a:pt x="173" y="1"/>
                    </a:moveTo>
                    <a:cubicBezTo>
                      <a:pt x="162" y="1"/>
                      <a:pt x="150" y="2"/>
                      <a:pt x="139" y="4"/>
                    </a:cubicBezTo>
                    <a:cubicBezTo>
                      <a:pt x="54" y="20"/>
                      <a:pt x="0" y="104"/>
                      <a:pt x="19" y="189"/>
                    </a:cubicBezTo>
                    <a:cubicBezTo>
                      <a:pt x="34" y="263"/>
                      <a:pt x="97" y="312"/>
                      <a:pt x="170" y="312"/>
                    </a:cubicBezTo>
                    <a:cubicBezTo>
                      <a:pt x="182" y="312"/>
                      <a:pt x="195" y="312"/>
                      <a:pt x="204" y="308"/>
                    </a:cubicBezTo>
                    <a:cubicBezTo>
                      <a:pt x="289" y="289"/>
                      <a:pt x="342" y="209"/>
                      <a:pt x="323" y="124"/>
                    </a:cubicBezTo>
                    <a:cubicBezTo>
                      <a:pt x="306" y="51"/>
                      <a:pt x="244" y="1"/>
                      <a:pt x="173" y="1"/>
                    </a:cubicBezTo>
                    <a:close/>
                    <a:moveTo>
                      <a:pt x="442" y="1222"/>
                    </a:moveTo>
                    <a:cubicBezTo>
                      <a:pt x="431" y="1222"/>
                      <a:pt x="419" y="1223"/>
                      <a:pt x="408" y="1226"/>
                    </a:cubicBezTo>
                    <a:cubicBezTo>
                      <a:pt x="323" y="1243"/>
                      <a:pt x="270" y="1328"/>
                      <a:pt x="289" y="1414"/>
                    </a:cubicBezTo>
                    <a:cubicBezTo>
                      <a:pt x="303" y="1487"/>
                      <a:pt x="370" y="1535"/>
                      <a:pt x="442" y="1535"/>
                    </a:cubicBezTo>
                    <a:cubicBezTo>
                      <a:pt x="451" y="1535"/>
                      <a:pt x="464" y="1533"/>
                      <a:pt x="476" y="1533"/>
                    </a:cubicBezTo>
                    <a:cubicBezTo>
                      <a:pt x="562" y="1515"/>
                      <a:pt x="612" y="1431"/>
                      <a:pt x="595" y="1345"/>
                    </a:cubicBezTo>
                    <a:cubicBezTo>
                      <a:pt x="576" y="1272"/>
                      <a:pt x="513" y="1222"/>
                      <a:pt x="442" y="1222"/>
                    </a:cubicBezTo>
                    <a:close/>
                    <a:moveTo>
                      <a:pt x="710" y="2446"/>
                    </a:moveTo>
                    <a:cubicBezTo>
                      <a:pt x="699" y="2446"/>
                      <a:pt x="688" y="2448"/>
                      <a:pt x="676" y="2450"/>
                    </a:cubicBezTo>
                    <a:cubicBezTo>
                      <a:pt x="591" y="2469"/>
                      <a:pt x="538" y="2549"/>
                      <a:pt x="557" y="2635"/>
                    </a:cubicBezTo>
                    <a:cubicBezTo>
                      <a:pt x="573" y="2711"/>
                      <a:pt x="639" y="2757"/>
                      <a:pt x="711" y="2757"/>
                    </a:cubicBezTo>
                    <a:cubicBezTo>
                      <a:pt x="719" y="2757"/>
                      <a:pt x="733" y="2757"/>
                      <a:pt x="744" y="2754"/>
                    </a:cubicBezTo>
                    <a:cubicBezTo>
                      <a:pt x="830" y="2735"/>
                      <a:pt x="883" y="2654"/>
                      <a:pt x="863" y="2569"/>
                    </a:cubicBezTo>
                    <a:cubicBezTo>
                      <a:pt x="849" y="2496"/>
                      <a:pt x="783" y="2446"/>
                      <a:pt x="710" y="2446"/>
                    </a:cubicBezTo>
                    <a:close/>
                    <a:moveTo>
                      <a:pt x="980" y="3668"/>
                    </a:moveTo>
                    <a:cubicBezTo>
                      <a:pt x="969" y="3668"/>
                      <a:pt x="957" y="3669"/>
                      <a:pt x="945" y="3672"/>
                    </a:cubicBezTo>
                    <a:cubicBezTo>
                      <a:pt x="864" y="3689"/>
                      <a:pt x="807" y="3774"/>
                      <a:pt x="826" y="3859"/>
                    </a:cubicBezTo>
                    <a:cubicBezTo>
                      <a:pt x="846" y="3932"/>
                      <a:pt x="907" y="3981"/>
                      <a:pt x="977" y="3981"/>
                    </a:cubicBezTo>
                    <a:cubicBezTo>
                      <a:pt x="978" y="3981"/>
                      <a:pt x="979" y="3981"/>
                      <a:pt x="980" y="3981"/>
                    </a:cubicBezTo>
                    <a:cubicBezTo>
                      <a:pt x="992" y="3981"/>
                      <a:pt x="1002" y="3978"/>
                      <a:pt x="1014" y="3978"/>
                    </a:cubicBezTo>
                    <a:cubicBezTo>
                      <a:pt x="1099" y="3960"/>
                      <a:pt x="1153" y="3875"/>
                      <a:pt x="1133" y="3791"/>
                    </a:cubicBezTo>
                    <a:cubicBezTo>
                      <a:pt x="1118" y="3718"/>
                      <a:pt x="1053" y="3668"/>
                      <a:pt x="980" y="3668"/>
                    </a:cubicBezTo>
                    <a:close/>
                    <a:moveTo>
                      <a:pt x="1253" y="4891"/>
                    </a:moveTo>
                    <a:cubicBezTo>
                      <a:pt x="1241" y="4891"/>
                      <a:pt x="1230" y="4892"/>
                      <a:pt x="1218" y="4895"/>
                    </a:cubicBezTo>
                    <a:cubicBezTo>
                      <a:pt x="1133" y="4915"/>
                      <a:pt x="1080" y="4995"/>
                      <a:pt x="1099" y="5080"/>
                    </a:cubicBezTo>
                    <a:cubicBezTo>
                      <a:pt x="1116" y="5156"/>
                      <a:pt x="1181" y="5205"/>
                      <a:pt x="1253" y="5205"/>
                    </a:cubicBezTo>
                    <a:cubicBezTo>
                      <a:pt x="1261" y="5205"/>
                      <a:pt x="1275" y="5202"/>
                      <a:pt x="1284" y="5199"/>
                    </a:cubicBezTo>
                    <a:cubicBezTo>
                      <a:pt x="1368" y="5180"/>
                      <a:pt x="1422" y="5100"/>
                      <a:pt x="1403" y="5014"/>
                    </a:cubicBezTo>
                    <a:cubicBezTo>
                      <a:pt x="1390" y="4941"/>
                      <a:pt x="1325" y="4891"/>
                      <a:pt x="1253" y="4891"/>
                    </a:cubicBezTo>
                    <a:close/>
                    <a:moveTo>
                      <a:pt x="1524" y="6114"/>
                    </a:moveTo>
                    <a:cubicBezTo>
                      <a:pt x="1512" y="6114"/>
                      <a:pt x="1500" y="6116"/>
                      <a:pt x="1487" y="6119"/>
                    </a:cubicBezTo>
                    <a:cubicBezTo>
                      <a:pt x="1403" y="6136"/>
                      <a:pt x="1349" y="6221"/>
                      <a:pt x="1368" y="6306"/>
                    </a:cubicBezTo>
                    <a:cubicBezTo>
                      <a:pt x="1384" y="6377"/>
                      <a:pt x="1450" y="6428"/>
                      <a:pt x="1522" y="6428"/>
                    </a:cubicBezTo>
                    <a:cubicBezTo>
                      <a:pt x="1530" y="6428"/>
                      <a:pt x="1544" y="6428"/>
                      <a:pt x="1556" y="6425"/>
                    </a:cubicBezTo>
                    <a:cubicBezTo>
                      <a:pt x="1641" y="6407"/>
                      <a:pt x="1695" y="6322"/>
                      <a:pt x="1676" y="6238"/>
                    </a:cubicBezTo>
                    <a:cubicBezTo>
                      <a:pt x="1660" y="6164"/>
                      <a:pt x="1596" y="6114"/>
                      <a:pt x="1524" y="6114"/>
                    </a:cubicBezTo>
                    <a:close/>
                    <a:moveTo>
                      <a:pt x="1793" y="7337"/>
                    </a:moveTo>
                    <a:cubicBezTo>
                      <a:pt x="1781" y="7337"/>
                      <a:pt x="1769" y="7338"/>
                      <a:pt x="1758" y="7341"/>
                    </a:cubicBezTo>
                    <a:cubicBezTo>
                      <a:pt x="1672" y="7360"/>
                      <a:pt x="1618" y="7443"/>
                      <a:pt x="1639" y="7528"/>
                    </a:cubicBezTo>
                    <a:cubicBezTo>
                      <a:pt x="1656" y="7601"/>
                      <a:pt x="1717" y="7651"/>
                      <a:pt x="1789" y="7651"/>
                    </a:cubicBezTo>
                    <a:cubicBezTo>
                      <a:pt x="1789" y="7651"/>
                      <a:pt x="1790" y="7651"/>
                      <a:pt x="1791" y="7651"/>
                    </a:cubicBezTo>
                    <a:cubicBezTo>
                      <a:pt x="1803" y="7651"/>
                      <a:pt x="1814" y="7647"/>
                      <a:pt x="1826" y="7647"/>
                    </a:cubicBezTo>
                    <a:cubicBezTo>
                      <a:pt x="1910" y="7629"/>
                      <a:pt x="1964" y="7545"/>
                      <a:pt x="1945" y="7460"/>
                    </a:cubicBezTo>
                    <a:cubicBezTo>
                      <a:pt x="1929" y="7386"/>
                      <a:pt x="1864" y="7337"/>
                      <a:pt x="1793" y="7337"/>
                    </a:cubicBezTo>
                    <a:close/>
                    <a:moveTo>
                      <a:pt x="2069" y="8562"/>
                    </a:moveTo>
                    <a:cubicBezTo>
                      <a:pt x="2056" y="8562"/>
                      <a:pt x="2043" y="8563"/>
                      <a:pt x="2029" y="8567"/>
                    </a:cubicBezTo>
                    <a:cubicBezTo>
                      <a:pt x="1942" y="8581"/>
                      <a:pt x="1891" y="8666"/>
                      <a:pt x="1910" y="8752"/>
                    </a:cubicBezTo>
                    <a:cubicBezTo>
                      <a:pt x="1926" y="8823"/>
                      <a:pt x="1988" y="8872"/>
                      <a:pt x="2062" y="8873"/>
                    </a:cubicBezTo>
                    <a:cubicBezTo>
                      <a:pt x="2073" y="8873"/>
                      <a:pt x="2083" y="8873"/>
                      <a:pt x="2095" y="8871"/>
                    </a:cubicBezTo>
                    <a:cubicBezTo>
                      <a:pt x="2181" y="8850"/>
                      <a:pt x="2234" y="8767"/>
                      <a:pt x="2214" y="8686"/>
                    </a:cubicBezTo>
                    <a:cubicBezTo>
                      <a:pt x="2198" y="8612"/>
                      <a:pt x="2138" y="8562"/>
                      <a:pt x="2069" y="8562"/>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34" name="Google Shape;1580;p57"/>
              <p:cNvSpPr/>
              <p:nvPr/>
            </p:nvSpPr>
            <p:spPr>
              <a:xfrm>
                <a:off x="1636650" y="3838550"/>
                <a:ext cx="103225" cy="435900"/>
              </a:xfrm>
              <a:custGeom>
                <a:avLst/>
                <a:ahLst/>
                <a:rect l="l" t="t" r="r" b="b"/>
                <a:pathLst>
                  <a:path w="4129" h="17436" extrusionOk="0">
                    <a:moveTo>
                      <a:pt x="174" y="0"/>
                    </a:moveTo>
                    <a:cubicBezTo>
                      <a:pt x="162" y="0"/>
                      <a:pt x="151" y="2"/>
                      <a:pt x="139" y="4"/>
                    </a:cubicBezTo>
                    <a:cubicBezTo>
                      <a:pt x="54" y="22"/>
                      <a:pt x="1" y="107"/>
                      <a:pt x="20" y="191"/>
                    </a:cubicBezTo>
                    <a:cubicBezTo>
                      <a:pt x="35" y="264"/>
                      <a:pt x="101" y="314"/>
                      <a:pt x="174" y="314"/>
                    </a:cubicBezTo>
                    <a:cubicBezTo>
                      <a:pt x="185" y="314"/>
                      <a:pt x="196" y="310"/>
                      <a:pt x="208" y="310"/>
                    </a:cubicBezTo>
                    <a:cubicBezTo>
                      <a:pt x="293" y="289"/>
                      <a:pt x="346" y="208"/>
                      <a:pt x="327" y="123"/>
                    </a:cubicBezTo>
                    <a:cubicBezTo>
                      <a:pt x="312" y="50"/>
                      <a:pt x="247" y="0"/>
                      <a:pt x="174" y="0"/>
                    </a:cubicBezTo>
                    <a:close/>
                    <a:moveTo>
                      <a:pt x="450" y="1224"/>
                    </a:moveTo>
                    <a:cubicBezTo>
                      <a:pt x="437" y="1224"/>
                      <a:pt x="425" y="1226"/>
                      <a:pt x="412" y="1229"/>
                    </a:cubicBezTo>
                    <a:cubicBezTo>
                      <a:pt x="324" y="1248"/>
                      <a:pt x="274" y="1328"/>
                      <a:pt x="293" y="1412"/>
                    </a:cubicBezTo>
                    <a:cubicBezTo>
                      <a:pt x="308" y="1486"/>
                      <a:pt x="370" y="1535"/>
                      <a:pt x="443" y="1535"/>
                    </a:cubicBezTo>
                    <a:cubicBezTo>
                      <a:pt x="455" y="1535"/>
                      <a:pt x="465" y="1535"/>
                      <a:pt x="477" y="1532"/>
                    </a:cubicBezTo>
                    <a:cubicBezTo>
                      <a:pt x="562" y="1512"/>
                      <a:pt x="616" y="1429"/>
                      <a:pt x="596" y="1348"/>
                    </a:cubicBezTo>
                    <a:cubicBezTo>
                      <a:pt x="580" y="1275"/>
                      <a:pt x="519" y="1224"/>
                      <a:pt x="450" y="1224"/>
                    </a:cubicBezTo>
                    <a:close/>
                    <a:moveTo>
                      <a:pt x="716" y="2446"/>
                    </a:moveTo>
                    <a:cubicBezTo>
                      <a:pt x="704" y="2446"/>
                      <a:pt x="692" y="2447"/>
                      <a:pt x="680" y="2450"/>
                    </a:cubicBezTo>
                    <a:cubicBezTo>
                      <a:pt x="595" y="2468"/>
                      <a:pt x="542" y="2553"/>
                      <a:pt x="561" y="2637"/>
                    </a:cubicBezTo>
                    <a:cubicBezTo>
                      <a:pt x="577" y="2710"/>
                      <a:pt x="643" y="2760"/>
                      <a:pt x="714" y="2760"/>
                    </a:cubicBezTo>
                    <a:cubicBezTo>
                      <a:pt x="723" y="2760"/>
                      <a:pt x="737" y="2756"/>
                      <a:pt x="745" y="2756"/>
                    </a:cubicBezTo>
                    <a:cubicBezTo>
                      <a:pt x="830" y="2738"/>
                      <a:pt x="884" y="2654"/>
                      <a:pt x="865" y="2569"/>
                    </a:cubicBezTo>
                    <a:cubicBezTo>
                      <a:pt x="848" y="2496"/>
                      <a:pt x="786" y="2446"/>
                      <a:pt x="716" y="2446"/>
                    </a:cubicBezTo>
                    <a:close/>
                    <a:moveTo>
                      <a:pt x="984" y="3670"/>
                    </a:moveTo>
                    <a:cubicBezTo>
                      <a:pt x="973" y="3670"/>
                      <a:pt x="961" y="3671"/>
                      <a:pt x="949" y="3674"/>
                    </a:cubicBezTo>
                    <a:cubicBezTo>
                      <a:pt x="865" y="3693"/>
                      <a:pt x="811" y="3774"/>
                      <a:pt x="830" y="3858"/>
                    </a:cubicBezTo>
                    <a:cubicBezTo>
                      <a:pt x="847" y="3935"/>
                      <a:pt x="912" y="3981"/>
                      <a:pt x="984" y="3981"/>
                    </a:cubicBezTo>
                    <a:cubicBezTo>
                      <a:pt x="993" y="3981"/>
                      <a:pt x="1006" y="3981"/>
                      <a:pt x="1018" y="3977"/>
                    </a:cubicBezTo>
                    <a:cubicBezTo>
                      <a:pt x="1103" y="3958"/>
                      <a:pt x="1156" y="3877"/>
                      <a:pt x="1137" y="3793"/>
                    </a:cubicBezTo>
                    <a:cubicBezTo>
                      <a:pt x="1122" y="3720"/>
                      <a:pt x="1057" y="3670"/>
                      <a:pt x="984" y="3670"/>
                    </a:cubicBezTo>
                    <a:close/>
                    <a:moveTo>
                      <a:pt x="1254" y="4891"/>
                    </a:moveTo>
                    <a:cubicBezTo>
                      <a:pt x="1243" y="4891"/>
                      <a:pt x="1231" y="4892"/>
                      <a:pt x="1220" y="4895"/>
                    </a:cubicBezTo>
                    <a:cubicBezTo>
                      <a:pt x="1134" y="4913"/>
                      <a:pt x="1080" y="4997"/>
                      <a:pt x="1100" y="5083"/>
                    </a:cubicBezTo>
                    <a:cubicBezTo>
                      <a:pt x="1116" y="5156"/>
                      <a:pt x="1181" y="5205"/>
                      <a:pt x="1253" y="5205"/>
                    </a:cubicBezTo>
                    <a:cubicBezTo>
                      <a:pt x="1265" y="5205"/>
                      <a:pt x="1276" y="5205"/>
                      <a:pt x="1287" y="5202"/>
                    </a:cubicBezTo>
                    <a:cubicBezTo>
                      <a:pt x="1372" y="5184"/>
                      <a:pt x="1426" y="5099"/>
                      <a:pt x="1407" y="5014"/>
                    </a:cubicBezTo>
                    <a:cubicBezTo>
                      <a:pt x="1391" y="4941"/>
                      <a:pt x="1326" y="4891"/>
                      <a:pt x="1254" y="4891"/>
                    </a:cubicBezTo>
                    <a:close/>
                    <a:moveTo>
                      <a:pt x="1527" y="6115"/>
                    </a:moveTo>
                    <a:cubicBezTo>
                      <a:pt x="1516" y="6115"/>
                      <a:pt x="1503" y="6117"/>
                      <a:pt x="1491" y="6120"/>
                    </a:cubicBezTo>
                    <a:cubicBezTo>
                      <a:pt x="1407" y="6139"/>
                      <a:pt x="1353" y="6218"/>
                      <a:pt x="1372" y="6304"/>
                    </a:cubicBezTo>
                    <a:cubicBezTo>
                      <a:pt x="1389" y="6379"/>
                      <a:pt x="1454" y="6429"/>
                      <a:pt x="1526" y="6429"/>
                    </a:cubicBezTo>
                    <a:cubicBezTo>
                      <a:pt x="1535" y="6429"/>
                      <a:pt x="1548" y="6426"/>
                      <a:pt x="1557" y="6423"/>
                    </a:cubicBezTo>
                    <a:cubicBezTo>
                      <a:pt x="1643" y="6403"/>
                      <a:pt x="1696" y="6323"/>
                      <a:pt x="1676" y="6239"/>
                    </a:cubicBezTo>
                    <a:cubicBezTo>
                      <a:pt x="1660" y="6165"/>
                      <a:pt x="1599" y="6115"/>
                      <a:pt x="1527" y="6115"/>
                    </a:cubicBezTo>
                    <a:close/>
                    <a:moveTo>
                      <a:pt x="1798" y="7336"/>
                    </a:moveTo>
                    <a:cubicBezTo>
                      <a:pt x="1786" y="7336"/>
                      <a:pt x="1774" y="7338"/>
                      <a:pt x="1762" y="7341"/>
                    </a:cubicBezTo>
                    <a:cubicBezTo>
                      <a:pt x="1676" y="7359"/>
                      <a:pt x="1622" y="7443"/>
                      <a:pt x="1643" y="7528"/>
                    </a:cubicBezTo>
                    <a:cubicBezTo>
                      <a:pt x="1657" y="7600"/>
                      <a:pt x="1722" y="7651"/>
                      <a:pt x="1795" y="7651"/>
                    </a:cubicBezTo>
                    <a:cubicBezTo>
                      <a:pt x="1805" y="7651"/>
                      <a:pt x="1818" y="7651"/>
                      <a:pt x="1827" y="7647"/>
                    </a:cubicBezTo>
                    <a:cubicBezTo>
                      <a:pt x="1912" y="7629"/>
                      <a:pt x="1968" y="7544"/>
                      <a:pt x="1949" y="7460"/>
                    </a:cubicBezTo>
                    <a:cubicBezTo>
                      <a:pt x="1933" y="7386"/>
                      <a:pt x="1869" y="7336"/>
                      <a:pt x="1798" y="7336"/>
                    </a:cubicBezTo>
                    <a:close/>
                    <a:moveTo>
                      <a:pt x="2065" y="8560"/>
                    </a:moveTo>
                    <a:cubicBezTo>
                      <a:pt x="2054" y="8560"/>
                      <a:pt x="2042" y="8562"/>
                      <a:pt x="2031" y="8564"/>
                    </a:cubicBezTo>
                    <a:cubicBezTo>
                      <a:pt x="1946" y="8583"/>
                      <a:pt x="1893" y="8664"/>
                      <a:pt x="1912" y="8749"/>
                    </a:cubicBezTo>
                    <a:cubicBezTo>
                      <a:pt x="1926" y="8825"/>
                      <a:pt x="1992" y="8874"/>
                      <a:pt x="2065" y="8874"/>
                    </a:cubicBezTo>
                    <a:cubicBezTo>
                      <a:pt x="2074" y="8874"/>
                      <a:pt x="2087" y="8872"/>
                      <a:pt x="2099" y="8868"/>
                    </a:cubicBezTo>
                    <a:cubicBezTo>
                      <a:pt x="2185" y="8854"/>
                      <a:pt x="2238" y="8768"/>
                      <a:pt x="2218" y="8683"/>
                    </a:cubicBezTo>
                    <a:cubicBezTo>
                      <a:pt x="2203" y="8610"/>
                      <a:pt x="2137" y="8560"/>
                      <a:pt x="2065" y="8560"/>
                    </a:cubicBezTo>
                    <a:close/>
                    <a:moveTo>
                      <a:pt x="2336" y="9786"/>
                    </a:moveTo>
                    <a:cubicBezTo>
                      <a:pt x="2325" y="9786"/>
                      <a:pt x="2313" y="9788"/>
                      <a:pt x="2301" y="9790"/>
                    </a:cubicBezTo>
                    <a:cubicBezTo>
                      <a:pt x="2217" y="9805"/>
                      <a:pt x="2161" y="9890"/>
                      <a:pt x="2182" y="9975"/>
                    </a:cubicBezTo>
                    <a:cubicBezTo>
                      <a:pt x="2199" y="10046"/>
                      <a:pt x="2262" y="10095"/>
                      <a:pt x="2334" y="10096"/>
                    </a:cubicBezTo>
                    <a:cubicBezTo>
                      <a:pt x="2345" y="10096"/>
                      <a:pt x="2355" y="10096"/>
                      <a:pt x="2367" y="10094"/>
                    </a:cubicBezTo>
                    <a:cubicBezTo>
                      <a:pt x="2453" y="10075"/>
                      <a:pt x="2506" y="9994"/>
                      <a:pt x="2486" y="9909"/>
                    </a:cubicBezTo>
                    <a:cubicBezTo>
                      <a:pt x="2470" y="9836"/>
                      <a:pt x="2408" y="9786"/>
                      <a:pt x="2336" y="9786"/>
                    </a:cubicBezTo>
                    <a:close/>
                    <a:moveTo>
                      <a:pt x="2608" y="11006"/>
                    </a:moveTo>
                    <a:cubicBezTo>
                      <a:pt x="2596" y="11006"/>
                      <a:pt x="2584" y="11007"/>
                      <a:pt x="2572" y="11010"/>
                    </a:cubicBezTo>
                    <a:cubicBezTo>
                      <a:pt x="2486" y="11028"/>
                      <a:pt x="2432" y="11113"/>
                      <a:pt x="2453" y="11197"/>
                    </a:cubicBezTo>
                    <a:cubicBezTo>
                      <a:pt x="2468" y="11269"/>
                      <a:pt x="2532" y="11320"/>
                      <a:pt x="2603" y="11320"/>
                    </a:cubicBezTo>
                    <a:cubicBezTo>
                      <a:pt x="2604" y="11320"/>
                      <a:pt x="2604" y="11320"/>
                      <a:pt x="2605" y="11320"/>
                    </a:cubicBezTo>
                    <a:cubicBezTo>
                      <a:pt x="2615" y="11320"/>
                      <a:pt x="2628" y="11320"/>
                      <a:pt x="2637" y="11316"/>
                    </a:cubicBezTo>
                    <a:cubicBezTo>
                      <a:pt x="2722" y="11299"/>
                      <a:pt x="2776" y="11214"/>
                      <a:pt x="2756" y="11129"/>
                    </a:cubicBezTo>
                    <a:cubicBezTo>
                      <a:pt x="2739" y="11056"/>
                      <a:pt x="2678" y="11006"/>
                      <a:pt x="2608" y="11006"/>
                    </a:cubicBezTo>
                    <a:close/>
                    <a:moveTo>
                      <a:pt x="2876" y="12231"/>
                    </a:moveTo>
                    <a:cubicBezTo>
                      <a:pt x="2864" y="12231"/>
                      <a:pt x="2853" y="12232"/>
                      <a:pt x="2841" y="12235"/>
                    </a:cubicBezTo>
                    <a:cubicBezTo>
                      <a:pt x="2756" y="12255"/>
                      <a:pt x="2703" y="12335"/>
                      <a:pt x="2722" y="12420"/>
                    </a:cubicBezTo>
                    <a:cubicBezTo>
                      <a:pt x="2739" y="12491"/>
                      <a:pt x="2804" y="12541"/>
                      <a:pt x="2876" y="12542"/>
                    </a:cubicBezTo>
                    <a:cubicBezTo>
                      <a:pt x="2884" y="12542"/>
                      <a:pt x="2897" y="12542"/>
                      <a:pt x="2909" y="12539"/>
                    </a:cubicBezTo>
                    <a:cubicBezTo>
                      <a:pt x="2995" y="12520"/>
                      <a:pt x="3048" y="12440"/>
                      <a:pt x="3028" y="12354"/>
                    </a:cubicBezTo>
                    <a:cubicBezTo>
                      <a:pt x="3013" y="12281"/>
                      <a:pt x="2947" y="12231"/>
                      <a:pt x="2876" y="12231"/>
                    </a:cubicBezTo>
                    <a:close/>
                    <a:moveTo>
                      <a:pt x="3145" y="13452"/>
                    </a:moveTo>
                    <a:cubicBezTo>
                      <a:pt x="3133" y="13452"/>
                      <a:pt x="3122" y="13454"/>
                      <a:pt x="3110" y="13456"/>
                    </a:cubicBezTo>
                    <a:cubicBezTo>
                      <a:pt x="3026" y="13474"/>
                      <a:pt x="2972" y="13560"/>
                      <a:pt x="2991" y="13644"/>
                    </a:cubicBezTo>
                    <a:cubicBezTo>
                      <a:pt x="3010" y="13716"/>
                      <a:pt x="3073" y="13766"/>
                      <a:pt x="3145" y="13766"/>
                    </a:cubicBezTo>
                    <a:cubicBezTo>
                      <a:pt x="3157" y="13766"/>
                      <a:pt x="3167" y="13766"/>
                      <a:pt x="3179" y="13764"/>
                    </a:cubicBezTo>
                    <a:cubicBezTo>
                      <a:pt x="3264" y="13746"/>
                      <a:pt x="3318" y="13661"/>
                      <a:pt x="3299" y="13575"/>
                    </a:cubicBezTo>
                    <a:cubicBezTo>
                      <a:pt x="3281" y="13502"/>
                      <a:pt x="3216" y="13452"/>
                      <a:pt x="3145" y="13452"/>
                    </a:cubicBezTo>
                    <a:close/>
                    <a:moveTo>
                      <a:pt x="3419" y="14675"/>
                    </a:moveTo>
                    <a:cubicBezTo>
                      <a:pt x="3407" y="14675"/>
                      <a:pt x="3395" y="14677"/>
                      <a:pt x="3383" y="14680"/>
                    </a:cubicBezTo>
                    <a:cubicBezTo>
                      <a:pt x="3299" y="14699"/>
                      <a:pt x="3245" y="14782"/>
                      <a:pt x="3264" y="14864"/>
                    </a:cubicBezTo>
                    <a:cubicBezTo>
                      <a:pt x="3278" y="14939"/>
                      <a:pt x="3345" y="14989"/>
                      <a:pt x="3412" y="14989"/>
                    </a:cubicBezTo>
                    <a:cubicBezTo>
                      <a:pt x="3413" y="14989"/>
                      <a:pt x="3413" y="14989"/>
                      <a:pt x="3414" y="14989"/>
                    </a:cubicBezTo>
                    <a:cubicBezTo>
                      <a:pt x="3426" y="14989"/>
                      <a:pt x="3439" y="14986"/>
                      <a:pt x="3449" y="14984"/>
                    </a:cubicBezTo>
                    <a:cubicBezTo>
                      <a:pt x="3533" y="14963"/>
                      <a:pt x="3587" y="14883"/>
                      <a:pt x="3568" y="14799"/>
                    </a:cubicBezTo>
                    <a:cubicBezTo>
                      <a:pt x="3551" y="14725"/>
                      <a:pt x="3490" y="14675"/>
                      <a:pt x="3419" y="14675"/>
                    </a:cubicBezTo>
                    <a:close/>
                    <a:moveTo>
                      <a:pt x="3690" y="15900"/>
                    </a:moveTo>
                    <a:cubicBezTo>
                      <a:pt x="3678" y="15900"/>
                      <a:pt x="3665" y="15901"/>
                      <a:pt x="3652" y="15904"/>
                    </a:cubicBezTo>
                    <a:cubicBezTo>
                      <a:pt x="3568" y="15920"/>
                      <a:pt x="3514" y="16005"/>
                      <a:pt x="3533" y="16089"/>
                    </a:cubicBezTo>
                    <a:cubicBezTo>
                      <a:pt x="3549" y="16161"/>
                      <a:pt x="3614" y="16212"/>
                      <a:pt x="3687" y="16212"/>
                    </a:cubicBezTo>
                    <a:cubicBezTo>
                      <a:pt x="3695" y="16212"/>
                      <a:pt x="3710" y="16212"/>
                      <a:pt x="3718" y="16208"/>
                    </a:cubicBezTo>
                    <a:cubicBezTo>
                      <a:pt x="3806" y="16190"/>
                      <a:pt x="3860" y="16106"/>
                      <a:pt x="3837" y="16021"/>
                    </a:cubicBezTo>
                    <a:cubicBezTo>
                      <a:pt x="3825" y="15949"/>
                      <a:pt x="3761" y="15900"/>
                      <a:pt x="3690" y="15900"/>
                    </a:cubicBezTo>
                    <a:close/>
                    <a:moveTo>
                      <a:pt x="3957" y="17122"/>
                    </a:moveTo>
                    <a:cubicBezTo>
                      <a:pt x="3945" y="17122"/>
                      <a:pt x="3933" y="17123"/>
                      <a:pt x="3922" y="17126"/>
                    </a:cubicBezTo>
                    <a:cubicBezTo>
                      <a:pt x="3837" y="17144"/>
                      <a:pt x="3783" y="17229"/>
                      <a:pt x="3802" y="17314"/>
                    </a:cubicBezTo>
                    <a:cubicBezTo>
                      <a:pt x="3818" y="17385"/>
                      <a:pt x="3884" y="17435"/>
                      <a:pt x="3956" y="17435"/>
                    </a:cubicBezTo>
                    <a:cubicBezTo>
                      <a:pt x="3966" y="17435"/>
                      <a:pt x="3979" y="17433"/>
                      <a:pt x="3991" y="17433"/>
                    </a:cubicBezTo>
                    <a:cubicBezTo>
                      <a:pt x="4075" y="17415"/>
                      <a:pt x="4129" y="17331"/>
                      <a:pt x="4110" y="17245"/>
                    </a:cubicBezTo>
                    <a:cubicBezTo>
                      <a:pt x="4094" y="17172"/>
                      <a:pt x="4029" y="17122"/>
                      <a:pt x="3957" y="17122"/>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35" name="Google Shape;1581;p57"/>
              <p:cNvSpPr/>
              <p:nvPr/>
            </p:nvSpPr>
            <p:spPr>
              <a:xfrm>
                <a:off x="1673300" y="3886825"/>
                <a:ext cx="76175" cy="313575"/>
              </a:xfrm>
              <a:custGeom>
                <a:avLst/>
                <a:ahLst/>
                <a:rect l="l" t="t" r="r" b="b"/>
                <a:pathLst>
                  <a:path w="3047" h="12543" extrusionOk="0">
                    <a:moveTo>
                      <a:pt x="173" y="1"/>
                    </a:moveTo>
                    <a:cubicBezTo>
                      <a:pt x="162" y="1"/>
                      <a:pt x="150" y="2"/>
                      <a:pt x="138" y="4"/>
                    </a:cubicBezTo>
                    <a:cubicBezTo>
                      <a:pt x="54" y="20"/>
                      <a:pt x="0" y="104"/>
                      <a:pt x="19" y="189"/>
                    </a:cubicBezTo>
                    <a:cubicBezTo>
                      <a:pt x="35" y="263"/>
                      <a:pt x="100" y="312"/>
                      <a:pt x="173" y="312"/>
                    </a:cubicBezTo>
                    <a:cubicBezTo>
                      <a:pt x="182" y="312"/>
                      <a:pt x="196" y="312"/>
                      <a:pt x="207" y="308"/>
                    </a:cubicBezTo>
                    <a:cubicBezTo>
                      <a:pt x="292" y="289"/>
                      <a:pt x="346" y="209"/>
                      <a:pt x="327" y="124"/>
                    </a:cubicBezTo>
                    <a:cubicBezTo>
                      <a:pt x="311" y="51"/>
                      <a:pt x="246" y="1"/>
                      <a:pt x="173" y="1"/>
                    </a:cubicBezTo>
                    <a:close/>
                    <a:moveTo>
                      <a:pt x="443" y="1224"/>
                    </a:moveTo>
                    <a:cubicBezTo>
                      <a:pt x="431" y="1224"/>
                      <a:pt x="419" y="1225"/>
                      <a:pt x="406" y="1228"/>
                    </a:cubicBezTo>
                    <a:cubicBezTo>
                      <a:pt x="322" y="1246"/>
                      <a:pt x="268" y="1330"/>
                      <a:pt x="287" y="1415"/>
                    </a:cubicBezTo>
                    <a:cubicBezTo>
                      <a:pt x="308" y="1487"/>
                      <a:pt x="370" y="1535"/>
                      <a:pt x="441" y="1538"/>
                    </a:cubicBezTo>
                    <a:cubicBezTo>
                      <a:pt x="453" y="1538"/>
                      <a:pt x="464" y="1534"/>
                      <a:pt x="476" y="1534"/>
                    </a:cubicBezTo>
                    <a:cubicBezTo>
                      <a:pt x="560" y="1516"/>
                      <a:pt x="614" y="1432"/>
                      <a:pt x="595" y="1347"/>
                    </a:cubicBezTo>
                    <a:cubicBezTo>
                      <a:pt x="579" y="1274"/>
                      <a:pt x="515" y="1224"/>
                      <a:pt x="443" y="1224"/>
                    </a:cubicBezTo>
                    <a:close/>
                    <a:moveTo>
                      <a:pt x="714" y="2446"/>
                    </a:moveTo>
                    <a:cubicBezTo>
                      <a:pt x="702" y="2446"/>
                      <a:pt x="691" y="2448"/>
                      <a:pt x="679" y="2450"/>
                    </a:cubicBezTo>
                    <a:cubicBezTo>
                      <a:pt x="595" y="2469"/>
                      <a:pt x="541" y="2549"/>
                      <a:pt x="560" y="2635"/>
                    </a:cubicBezTo>
                    <a:cubicBezTo>
                      <a:pt x="577" y="2711"/>
                      <a:pt x="639" y="2757"/>
                      <a:pt x="710" y="2757"/>
                    </a:cubicBezTo>
                    <a:cubicBezTo>
                      <a:pt x="722" y="2757"/>
                      <a:pt x="736" y="2757"/>
                      <a:pt x="745" y="2754"/>
                    </a:cubicBezTo>
                    <a:cubicBezTo>
                      <a:pt x="829" y="2735"/>
                      <a:pt x="883" y="2654"/>
                      <a:pt x="864" y="2569"/>
                    </a:cubicBezTo>
                    <a:cubicBezTo>
                      <a:pt x="847" y="2496"/>
                      <a:pt x="785" y="2446"/>
                      <a:pt x="714" y="2446"/>
                    </a:cubicBezTo>
                    <a:close/>
                    <a:moveTo>
                      <a:pt x="983" y="3669"/>
                    </a:moveTo>
                    <a:cubicBezTo>
                      <a:pt x="972" y="3669"/>
                      <a:pt x="960" y="3670"/>
                      <a:pt x="949" y="3673"/>
                    </a:cubicBezTo>
                    <a:cubicBezTo>
                      <a:pt x="864" y="3691"/>
                      <a:pt x="810" y="3775"/>
                      <a:pt x="829" y="3860"/>
                    </a:cubicBezTo>
                    <a:cubicBezTo>
                      <a:pt x="846" y="3932"/>
                      <a:pt x="912" y="3981"/>
                      <a:pt x="983" y="3982"/>
                    </a:cubicBezTo>
                    <a:cubicBezTo>
                      <a:pt x="991" y="3982"/>
                      <a:pt x="1006" y="3982"/>
                      <a:pt x="1018" y="3979"/>
                    </a:cubicBezTo>
                    <a:cubicBezTo>
                      <a:pt x="1100" y="3961"/>
                      <a:pt x="1156" y="3876"/>
                      <a:pt x="1137" y="3792"/>
                    </a:cubicBezTo>
                    <a:cubicBezTo>
                      <a:pt x="1121" y="3719"/>
                      <a:pt x="1056" y="3669"/>
                      <a:pt x="983" y="3669"/>
                    </a:cubicBezTo>
                    <a:close/>
                    <a:moveTo>
                      <a:pt x="1255" y="4893"/>
                    </a:moveTo>
                    <a:cubicBezTo>
                      <a:pt x="1243" y="4893"/>
                      <a:pt x="1231" y="4895"/>
                      <a:pt x="1219" y="4897"/>
                    </a:cubicBezTo>
                    <a:cubicBezTo>
                      <a:pt x="1133" y="4917"/>
                      <a:pt x="1080" y="4996"/>
                      <a:pt x="1100" y="5082"/>
                    </a:cubicBezTo>
                    <a:cubicBezTo>
                      <a:pt x="1114" y="5156"/>
                      <a:pt x="1181" y="5207"/>
                      <a:pt x="1252" y="5207"/>
                    </a:cubicBezTo>
                    <a:cubicBezTo>
                      <a:pt x="1264" y="5207"/>
                      <a:pt x="1275" y="5204"/>
                      <a:pt x="1287" y="5201"/>
                    </a:cubicBezTo>
                    <a:cubicBezTo>
                      <a:pt x="1371" y="5181"/>
                      <a:pt x="1425" y="5101"/>
                      <a:pt x="1406" y="5017"/>
                    </a:cubicBezTo>
                    <a:cubicBezTo>
                      <a:pt x="1391" y="4943"/>
                      <a:pt x="1326" y="4893"/>
                      <a:pt x="1255" y="4893"/>
                    </a:cubicBezTo>
                    <a:close/>
                    <a:moveTo>
                      <a:pt x="1524" y="6112"/>
                    </a:moveTo>
                    <a:cubicBezTo>
                      <a:pt x="1513" y="6112"/>
                      <a:pt x="1502" y="6114"/>
                      <a:pt x="1491" y="6116"/>
                    </a:cubicBezTo>
                    <a:cubicBezTo>
                      <a:pt x="1404" y="6134"/>
                      <a:pt x="1352" y="6220"/>
                      <a:pt x="1371" y="6304"/>
                    </a:cubicBezTo>
                    <a:cubicBezTo>
                      <a:pt x="1387" y="6376"/>
                      <a:pt x="1448" y="6426"/>
                      <a:pt x="1518" y="6426"/>
                    </a:cubicBezTo>
                    <a:cubicBezTo>
                      <a:pt x="1520" y="6426"/>
                      <a:pt x="1521" y="6426"/>
                      <a:pt x="1523" y="6426"/>
                    </a:cubicBezTo>
                    <a:cubicBezTo>
                      <a:pt x="1535" y="6426"/>
                      <a:pt x="1548" y="6426"/>
                      <a:pt x="1556" y="6424"/>
                    </a:cubicBezTo>
                    <a:cubicBezTo>
                      <a:pt x="1642" y="6406"/>
                      <a:pt x="1696" y="6321"/>
                      <a:pt x="1675" y="6235"/>
                    </a:cubicBezTo>
                    <a:cubicBezTo>
                      <a:pt x="1659" y="6162"/>
                      <a:pt x="1594" y="6112"/>
                      <a:pt x="1524" y="6112"/>
                    </a:cubicBezTo>
                    <a:close/>
                    <a:moveTo>
                      <a:pt x="1795" y="7338"/>
                    </a:moveTo>
                    <a:cubicBezTo>
                      <a:pt x="1784" y="7338"/>
                      <a:pt x="1773" y="7340"/>
                      <a:pt x="1761" y="7342"/>
                    </a:cubicBezTo>
                    <a:cubicBezTo>
                      <a:pt x="1675" y="7360"/>
                      <a:pt x="1622" y="7445"/>
                      <a:pt x="1642" y="7530"/>
                    </a:cubicBezTo>
                    <a:cubicBezTo>
                      <a:pt x="1656" y="7602"/>
                      <a:pt x="1722" y="7652"/>
                      <a:pt x="1794" y="7652"/>
                    </a:cubicBezTo>
                    <a:cubicBezTo>
                      <a:pt x="1804" y="7652"/>
                      <a:pt x="1817" y="7650"/>
                      <a:pt x="1829" y="7650"/>
                    </a:cubicBezTo>
                    <a:cubicBezTo>
                      <a:pt x="1911" y="7632"/>
                      <a:pt x="1965" y="7546"/>
                      <a:pt x="1946" y="7461"/>
                    </a:cubicBezTo>
                    <a:cubicBezTo>
                      <a:pt x="1928" y="7388"/>
                      <a:pt x="1866" y="7338"/>
                      <a:pt x="1795" y="7338"/>
                    </a:cubicBezTo>
                    <a:close/>
                    <a:moveTo>
                      <a:pt x="2066" y="8563"/>
                    </a:moveTo>
                    <a:cubicBezTo>
                      <a:pt x="2054" y="8563"/>
                      <a:pt x="2042" y="8564"/>
                      <a:pt x="2030" y="8567"/>
                    </a:cubicBezTo>
                    <a:cubicBezTo>
                      <a:pt x="1946" y="8581"/>
                      <a:pt x="1892" y="8666"/>
                      <a:pt x="1911" y="8752"/>
                    </a:cubicBezTo>
                    <a:cubicBezTo>
                      <a:pt x="1925" y="8823"/>
                      <a:pt x="1991" y="8873"/>
                      <a:pt x="2065" y="8873"/>
                    </a:cubicBezTo>
                    <a:cubicBezTo>
                      <a:pt x="2073" y="8873"/>
                      <a:pt x="2086" y="8873"/>
                      <a:pt x="2098" y="8871"/>
                    </a:cubicBezTo>
                    <a:cubicBezTo>
                      <a:pt x="2184" y="8850"/>
                      <a:pt x="2238" y="8767"/>
                      <a:pt x="2217" y="8686"/>
                    </a:cubicBezTo>
                    <a:cubicBezTo>
                      <a:pt x="2202" y="8613"/>
                      <a:pt x="2138" y="8563"/>
                      <a:pt x="2066" y="8563"/>
                    </a:cubicBezTo>
                    <a:close/>
                    <a:moveTo>
                      <a:pt x="2336" y="9784"/>
                    </a:moveTo>
                    <a:cubicBezTo>
                      <a:pt x="2324" y="9784"/>
                      <a:pt x="2312" y="9785"/>
                      <a:pt x="2301" y="9788"/>
                    </a:cubicBezTo>
                    <a:cubicBezTo>
                      <a:pt x="2214" y="9806"/>
                      <a:pt x="2163" y="9891"/>
                      <a:pt x="2179" y="9975"/>
                    </a:cubicBezTo>
                    <a:cubicBezTo>
                      <a:pt x="2198" y="10047"/>
                      <a:pt x="2261" y="10098"/>
                      <a:pt x="2333" y="10098"/>
                    </a:cubicBezTo>
                    <a:cubicBezTo>
                      <a:pt x="2345" y="10098"/>
                      <a:pt x="2354" y="10094"/>
                      <a:pt x="2366" y="10094"/>
                    </a:cubicBezTo>
                    <a:cubicBezTo>
                      <a:pt x="2452" y="10076"/>
                      <a:pt x="2506" y="9992"/>
                      <a:pt x="2485" y="9907"/>
                    </a:cubicBezTo>
                    <a:cubicBezTo>
                      <a:pt x="2469" y="9834"/>
                      <a:pt x="2405" y="9784"/>
                      <a:pt x="2336" y="9784"/>
                    </a:cubicBezTo>
                    <a:close/>
                    <a:moveTo>
                      <a:pt x="2605" y="11008"/>
                    </a:moveTo>
                    <a:cubicBezTo>
                      <a:pt x="2594" y="11008"/>
                      <a:pt x="2583" y="11009"/>
                      <a:pt x="2571" y="11012"/>
                    </a:cubicBezTo>
                    <a:cubicBezTo>
                      <a:pt x="2485" y="11031"/>
                      <a:pt x="2432" y="11112"/>
                      <a:pt x="2452" y="11196"/>
                    </a:cubicBezTo>
                    <a:cubicBezTo>
                      <a:pt x="2468" y="11271"/>
                      <a:pt x="2531" y="11319"/>
                      <a:pt x="2602" y="11319"/>
                    </a:cubicBezTo>
                    <a:cubicBezTo>
                      <a:pt x="2614" y="11319"/>
                      <a:pt x="2627" y="11319"/>
                      <a:pt x="2637" y="11315"/>
                    </a:cubicBezTo>
                    <a:cubicBezTo>
                      <a:pt x="2721" y="11296"/>
                      <a:pt x="2775" y="11215"/>
                      <a:pt x="2756" y="11131"/>
                    </a:cubicBezTo>
                    <a:cubicBezTo>
                      <a:pt x="2738" y="11058"/>
                      <a:pt x="2676" y="11008"/>
                      <a:pt x="2605" y="11008"/>
                    </a:cubicBezTo>
                    <a:close/>
                    <a:moveTo>
                      <a:pt x="2875" y="12229"/>
                    </a:moveTo>
                    <a:cubicBezTo>
                      <a:pt x="2864" y="12229"/>
                      <a:pt x="2852" y="12230"/>
                      <a:pt x="2840" y="12233"/>
                    </a:cubicBezTo>
                    <a:cubicBezTo>
                      <a:pt x="2756" y="12251"/>
                      <a:pt x="2702" y="12335"/>
                      <a:pt x="2721" y="12421"/>
                    </a:cubicBezTo>
                    <a:cubicBezTo>
                      <a:pt x="2738" y="12493"/>
                      <a:pt x="2804" y="12543"/>
                      <a:pt x="2875" y="12543"/>
                    </a:cubicBezTo>
                    <a:cubicBezTo>
                      <a:pt x="2883" y="12543"/>
                      <a:pt x="2896" y="12543"/>
                      <a:pt x="2908" y="12540"/>
                    </a:cubicBezTo>
                    <a:cubicBezTo>
                      <a:pt x="2994" y="12522"/>
                      <a:pt x="3047" y="12437"/>
                      <a:pt x="3028" y="12352"/>
                    </a:cubicBezTo>
                    <a:cubicBezTo>
                      <a:pt x="3012" y="12279"/>
                      <a:pt x="2947" y="12229"/>
                      <a:pt x="2875" y="12229"/>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36" name="Google Shape;1582;p57"/>
              <p:cNvSpPr/>
              <p:nvPr/>
            </p:nvSpPr>
            <p:spPr>
              <a:xfrm>
                <a:off x="1636400" y="3959650"/>
                <a:ext cx="55950" cy="221800"/>
              </a:xfrm>
              <a:custGeom>
                <a:avLst/>
                <a:ahLst/>
                <a:rect l="l" t="t" r="r" b="b"/>
                <a:pathLst>
                  <a:path w="2238" h="8872" extrusionOk="0">
                    <a:moveTo>
                      <a:pt x="174" y="1"/>
                    </a:moveTo>
                    <a:cubicBezTo>
                      <a:pt x="163" y="1"/>
                      <a:pt x="151" y="2"/>
                      <a:pt x="139" y="4"/>
                    </a:cubicBezTo>
                    <a:cubicBezTo>
                      <a:pt x="54" y="23"/>
                      <a:pt x="0" y="104"/>
                      <a:pt x="20" y="189"/>
                    </a:cubicBezTo>
                    <a:cubicBezTo>
                      <a:pt x="36" y="264"/>
                      <a:pt x="101" y="312"/>
                      <a:pt x="173" y="312"/>
                    </a:cubicBezTo>
                    <a:cubicBezTo>
                      <a:pt x="182" y="312"/>
                      <a:pt x="195" y="312"/>
                      <a:pt x="207" y="308"/>
                    </a:cubicBezTo>
                    <a:cubicBezTo>
                      <a:pt x="292" y="289"/>
                      <a:pt x="346" y="209"/>
                      <a:pt x="326" y="124"/>
                    </a:cubicBezTo>
                    <a:cubicBezTo>
                      <a:pt x="311" y="50"/>
                      <a:pt x="246" y="1"/>
                      <a:pt x="174" y="1"/>
                    </a:cubicBezTo>
                    <a:close/>
                    <a:moveTo>
                      <a:pt x="443" y="1222"/>
                    </a:moveTo>
                    <a:cubicBezTo>
                      <a:pt x="432" y="1222"/>
                      <a:pt x="420" y="1223"/>
                      <a:pt x="409" y="1226"/>
                    </a:cubicBezTo>
                    <a:cubicBezTo>
                      <a:pt x="324" y="1243"/>
                      <a:pt x="270" y="1329"/>
                      <a:pt x="290" y="1414"/>
                    </a:cubicBezTo>
                    <a:cubicBezTo>
                      <a:pt x="306" y="1485"/>
                      <a:pt x="372" y="1535"/>
                      <a:pt x="443" y="1535"/>
                    </a:cubicBezTo>
                    <a:cubicBezTo>
                      <a:pt x="455" y="1535"/>
                      <a:pt x="465" y="1535"/>
                      <a:pt x="477" y="1533"/>
                    </a:cubicBezTo>
                    <a:cubicBezTo>
                      <a:pt x="562" y="1515"/>
                      <a:pt x="616" y="1430"/>
                      <a:pt x="596" y="1345"/>
                    </a:cubicBezTo>
                    <a:cubicBezTo>
                      <a:pt x="580" y="1272"/>
                      <a:pt x="515" y="1222"/>
                      <a:pt x="443" y="1222"/>
                    </a:cubicBezTo>
                    <a:close/>
                    <a:moveTo>
                      <a:pt x="716" y="2446"/>
                    </a:moveTo>
                    <a:cubicBezTo>
                      <a:pt x="705" y="2446"/>
                      <a:pt x="693" y="2448"/>
                      <a:pt x="682" y="2450"/>
                    </a:cubicBezTo>
                    <a:cubicBezTo>
                      <a:pt x="596" y="2469"/>
                      <a:pt x="542" y="2550"/>
                      <a:pt x="562" y="2635"/>
                    </a:cubicBezTo>
                    <a:cubicBezTo>
                      <a:pt x="578" y="2709"/>
                      <a:pt x="641" y="2760"/>
                      <a:pt x="713" y="2760"/>
                    </a:cubicBezTo>
                    <a:cubicBezTo>
                      <a:pt x="724" y="2760"/>
                      <a:pt x="738" y="2756"/>
                      <a:pt x="747" y="2754"/>
                    </a:cubicBezTo>
                    <a:cubicBezTo>
                      <a:pt x="832" y="2735"/>
                      <a:pt x="885" y="2654"/>
                      <a:pt x="866" y="2569"/>
                    </a:cubicBezTo>
                    <a:cubicBezTo>
                      <a:pt x="849" y="2496"/>
                      <a:pt x="787" y="2446"/>
                      <a:pt x="716" y="2446"/>
                    </a:cubicBezTo>
                    <a:close/>
                    <a:moveTo>
                      <a:pt x="986" y="3668"/>
                    </a:moveTo>
                    <a:cubicBezTo>
                      <a:pt x="974" y="3668"/>
                      <a:pt x="962" y="3669"/>
                      <a:pt x="951" y="3671"/>
                    </a:cubicBezTo>
                    <a:cubicBezTo>
                      <a:pt x="866" y="3689"/>
                      <a:pt x="813" y="3774"/>
                      <a:pt x="832" y="3859"/>
                    </a:cubicBezTo>
                    <a:cubicBezTo>
                      <a:pt x="846" y="3930"/>
                      <a:pt x="914" y="3981"/>
                      <a:pt x="985" y="3981"/>
                    </a:cubicBezTo>
                    <a:cubicBezTo>
                      <a:pt x="994" y="3981"/>
                      <a:pt x="1007" y="3981"/>
                      <a:pt x="1016" y="3978"/>
                    </a:cubicBezTo>
                    <a:cubicBezTo>
                      <a:pt x="1104" y="3960"/>
                      <a:pt x="1153" y="3875"/>
                      <a:pt x="1138" y="3791"/>
                    </a:cubicBezTo>
                    <a:cubicBezTo>
                      <a:pt x="1122" y="3717"/>
                      <a:pt x="1058" y="3668"/>
                      <a:pt x="986" y="3668"/>
                    </a:cubicBezTo>
                    <a:close/>
                    <a:moveTo>
                      <a:pt x="1255" y="4891"/>
                    </a:moveTo>
                    <a:cubicBezTo>
                      <a:pt x="1243" y="4891"/>
                      <a:pt x="1232" y="4892"/>
                      <a:pt x="1220" y="4895"/>
                    </a:cubicBezTo>
                    <a:cubicBezTo>
                      <a:pt x="1135" y="4913"/>
                      <a:pt x="1082" y="4999"/>
                      <a:pt x="1101" y="5083"/>
                    </a:cubicBezTo>
                    <a:cubicBezTo>
                      <a:pt x="1116" y="5155"/>
                      <a:pt x="1182" y="5205"/>
                      <a:pt x="1255" y="5205"/>
                    </a:cubicBezTo>
                    <a:cubicBezTo>
                      <a:pt x="1263" y="5205"/>
                      <a:pt x="1277" y="5202"/>
                      <a:pt x="1289" y="5202"/>
                    </a:cubicBezTo>
                    <a:cubicBezTo>
                      <a:pt x="1374" y="5185"/>
                      <a:pt x="1427" y="5100"/>
                      <a:pt x="1408" y="5014"/>
                    </a:cubicBezTo>
                    <a:cubicBezTo>
                      <a:pt x="1393" y="4941"/>
                      <a:pt x="1327" y="4891"/>
                      <a:pt x="1255" y="4891"/>
                    </a:cubicBezTo>
                    <a:close/>
                    <a:moveTo>
                      <a:pt x="1527" y="6116"/>
                    </a:moveTo>
                    <a:cubicBezTo>
                      <a:pt x="1516" y="6116"/>
                      <a:pt x="1504" y="6117"/>
                      <a:pt x="1493" y="6120"/>
                    </a:cubicBezTo>
                    <a:cubicBezTo>
                      <a:pt x="1408" y="6134"/>
                      <a:pt x="1356" y="6220"/>
                      <a:pt x="1370" y="6304"/>
                    </a:cubicBezTo>
                    <a:cubicBezTo>
                      <a:pt x="1388" y="6376"/>
                      <a:pt x="1451" y="6426"/>
                      <a:pt x="1524" y="6426"/>
                    </a:cubicBezTo>
                    <a:cubicBezTo>
                      <a:pt x="1536" y="6426"/>
                      <a:pt x="1546" y="6426"/>
                      <a:pt x="1558" y="6424"/>
                    </a:cubicBezTo>
                    <a:cubicBezTo>
                      <a:pt x="1643" y="6405"/>
                      <a:pt x="1697" y="6321"/>
                      <a:pt x="1678" y="6239"/>
                    </a:cubicBezTo>
                    <a:cubicBezTo>
                      <a:pt x="1661" y="6166"/>
                      <a:pt x="1598" y="6116"/>
                      <a:pt x="1527" y="6116"/>
                    </a:cubicBezTo>
                    <a:close/>
                    <a:moveTo>
                      <a:pt x="1795" y="7337"/>
                    </a:moveTo>
                    <a:cubicBezTo>
                      <a:pt x="1784" y="7337"/>
                      <a:pt x="1772" y="7338"/>
                      <a:pt x="1761" y="7341"/>
                    </a:cubicBezTo>
                    <a:cubicBezTo>
                      <a:pt x="1676" y="7359"/>
                      <a:pt x="1623" y="7443"/>
                      <a:pt x="1642" y="7528"/>
                    </a:cubicBezTo>
                    <a:cubicBezTo>
                      <a:pt x="1658" y="7599"/>
                      <a:pt x="1724" y="7651"/>
                      <a:pt x="1792" y="7651"/>
                    </a:cubicBezTo>
                    <a:cubicBezTo>
                      <a:pt x="1804" y="7651"/>
                      <a:pt x="1817" y="7651"/>
                      <a:pt x="1826" y="7647"/>
                    </a:cubicBezTo>
                    <a:cubicBezTo>
                      <a:pt x="1911" y="7629"/>
                      <a:pt x="1965" y="7545"/>
                      <a:pt x="1946" y="7460"/>
                    </a:cubicBezTo>
                    <a:cubicBezTo>
                      <a:pt x="1929" y="7387"/>
                      <a:pt x="1866" y="7337"/>
                      <a:pt x="1795" y="7337"/>
                    </a:cubicBezTo>
                    <a:close/>
                    <a:moveTo>
                      <a:pt x="2065" y="8561"/>
                    </a:moveTo>
                    <a:cubicBezTo>
                      <a:pt x="2053" y="8561"/>
                      <a:pt x="2042" y="8562"/>
                      <a:pt x="2030" y="8565"/>
                    </a:cubicBezTo>
                    <a:cubicBezTo>
                      <a:pt x="1946" y="8585"/>
                      <a:pt x="1892" y="8665"/>
                      <a:pt x="1911" y="8749"/>
                    </a:cubicBezTo>
                    <a:cubicBezTo>
                      <a:pt x="1928" y="8821"/>
                      <a:pt x="1993" y="8872"/>
                      <a:pt x="2065" y="8872"/>
                    </a:cubicBezTo>
                    <a:cubicBezTo>
                      <a:pt x="2073" y="8872"/>
                      <a:pt x="2087" y="8872"/>
                      <a:pt x="2099" y="8868"/>
                    </a:cubicBezTo>
                    <a:cubicBezTo>
                      <a:pt x="2184" y="8849"/>
                      <a:pt x="2237" y="8769"/>
                      <a:pt x="2218" y="8684"/>
                    </a:cubicBezTo>
                    <a:cubicBezTo>
                      <a:pt x="2201" y="8611"/>
                      <a:pt x="2136" y="8561"/>
                      <a:pt x="2065" y="856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37" name="Google Shape;1583;p57"/>
              <p:cNvSpPr/>
              <p:nvPr/>
            </p:nvSpPr>
            <p:spPr>
              <a:xfrm>
                <a:off x="1712775" y="3807575"/>
                <a:ext cx="103175" cy="435875"/>
              </a:xfrm>
              <a:custGeom>
                <a:avLst/>
                <a:ahLst/>
                <a:rect l="l" t="t" r="r" b="b"/>
                <a:pathLst>
                  <a:path w="4127" h="17435" extrusionOk="0">
                    <a:moveTo>
                      <a:pt x="175" y="0"/>
                    </a:moveTo>
                    <a:cubicBezTo>
                      <a:pt x="163" y="0"/>
                      <a:pt x="152" y="2"/>
                      <a:pt x="140" y="4"/>
                    </a:cubicBezTo>
                    <a:cubicBezTo>
                      <a:pt x="55" y="22"/>
                      <a:pt x="1" y="107"/>
                      <a:pt x="21" y="192"/>
                    </a:cubicBezTo>
                    <a:cubicBezTo>
                      <a:pt x="37" y="264"/>
                      <a:pt x="100" y="314"/>
                      <a:pt x="171" y="314"/>
                    </a:cubicBezTo>
                    <a:cubicBezTo>
                      <a:pt x="183" y="314"/>
                      <a:pt x="196" y="314"/>
                      <a:pt x="206" y="312"/>
                    </a:cubicBezTo>
                    <a:cubicBezTo>
                      <a:pt x="290" y="291"/>
                      <a:pt x="344" y="208"/>
                      <a:pt x="325" y="123"/>
                    </a:cubicBezTo>
                    <a:cubicBezTo>
                      <a:pt x="308" y="50"/>
                      <a:pt x="246" y="0"/>
                      <a:pt x="175" y="0"/>
                    </a:cubicBezTo>
                    <a:close/>
                    <a:moveTo>
                      <a:pt x="446" y="1225"/>
                    </a:moveTo>
                    <a:cubicBezTo>
                      <a:pt x="434" y="1225"/>
                      <a:pt x="422" y="1226"/>
                      <a:pt x="410" y="1229"/>
                    </a:cubicBezTo>
                    <a:cubicBezTo>
                      <a:pt x="325" y="1248"/>
                      <a:pt x="271" y="1328"/>
                      <a:pt x="290" y="1414"/>
                    </a:cubicBezTo>
                    <a:cubicBezTo>
                      <a:pt x="307" y="1487"/>
                      <a:pt x="373" y="1535"/>
                      <a:pt x="444" y="1535"/>
                    </a:cubicBezTo>
                    <a:cubicBezTo>
                      <a:pt x="452" y="1535"/>
                      <a:pt x="466" y="1535"/>
                      <a:pt x="478" y="1533"/>
                    </a:cubicBezTo>
                    <a:cubicBezTo>
                      <a:pt x="563" y="1512"/>
                      <a:pt x="613" y="1433"/>
                      <a:pt x="597" y="1348"/>
                    </a:cubicBezTo>
                    <a:cubicBezTo>
                      <a:pt x="581" y="1274"/>
                      <a:pt x="517" y="1225"/>
                      <a:pt x="446" y="1225"/>
                    </a:cubicBezTo>
                    <a:close/>
                    <a:moveTo>
                      <a:pt x="713" y="2445"/>
                    </a:moveTo>
                    <a:cubicBezTo>
                      <a:pt x="702" y="2445"/>
                      <a:pt x="690" y="2446"/>
                      <a:pt x="679" y="2449"/>
                    </a:cubicBezTo>
                    <a:cubicBezTo>
                      <a:pt x="594" y="2468"/>
                      <a:pt x="541" y="2553"/>
                      <a:pt x="560" y="2637"/>
                    </a:cubicBezTo>
                    <a:cubicBezTo>
                      <a:pt x="576" y="2709"/>
                      <a:pt x="642" y="2760"/>
                      <a:pt x="713" y="2760"/>
                    </a:cubicBezTo>
                    <a:cubicBezTo>
                      <a:pt x="725" y="2760"/>
                      <a:pt x="736" y="2760"/>
                      <a:pt x="748" y="2756"/>
                    </a:cubicBezTo>
                    <a:cubicBezTo>
                      <a:pt x="833" y="2738"/>
                      <a:pt x="886" y="2654"/>
                      <a:pt x="867" y="2568"/>
                    </a:cubicBezTo>
                    <a:cubicBezTo>
                      <a:pt x="852" y="2495"/>
                      <a:pt x="786" y="2445"/>
                      <a:pt x="713" y="2445"/>
                    </a:cubicBezTo>
                    <a:close/>
                    <a:moveTo>
                      <a:pt x="986" y="3670"/>
                    </a:moveTo>
                    <a:cubicBezTo>
                      <a:pt x="975" y="3670"/>
                      <a:pt x="963" y="3671"/>
                      <a:pt x="952" y="3674"/>
                    </a:cubicBezTo>
                    <a:cubicBezTo>
                      <a:pt x="867" y="3693"/>
                      <a:pt x="813" y="3774"/>
                      <a:pt x="833" y="3858"/>
                    </a:cubicBezTo>
                    <a:cubicBezTo>
                      <a:pt x="849" y="3932"/>
                      <a:pt x="911" y="3981"/>
                      <a:pt x="983" y="3981"/>
                    </a:cubicBezTo>
                    <a:cubicBezTo>
                      <a:pt x="995" y="3981"/>
                      <a:pt x="1005" y="3981"/>
                      <a:pt x="1017" y="3977"/>
                    </a:cubicBezTo>
                    <a:cubicBezTo>
                      <a:pt x="1102" y="3958"/>
                      <a:pt x="1155" y="3877"/>
                      <a:pt x="1136" y="3793"/>
                    </a:cubicBezTo>
                    <a:cubicBezTo>
                      <a:pt x="1120" y="3720"/>
                      <a:pt x="1057" y="3670"/>
                      <a:pt x="986" y="3670"/>
                    </a:cubicBezTo>
                    <a:close/>
                    <a:moveTo>
                      <a:pt x="1249" y="4892"/>
                    </a:moveTo>
                    <a:cubicBezTo>
                      <a:pt x="1240" y="4892"/>
                      <a:pt x="1230" y="4893"/>
                      <a:pt x="1221" y="4895"/>
                    </a:cubicBezTo>
                    <a:cubicBezTo>
                      <a:pt x="1136" y="4913"/>
                      <a:pt x="1083" y="4997"/>
                      <a:pt x="1102" y="5083"/>
                    </a:cubicBezTo>
                    <a:cubicBezTo>
                      <a:pt x="1117" y="5153"/>
                      <a:pt x="1179" y="5205"/>
                      <a:pt x="1252" y="5205"/>
                    </a:cubicBezTo>
                    <a:cubicBezTo>
                      <a:pt x="1264" y="5205"/>
                      <a:pt x="1278" y="5205"/>
                      <a:pt x="1286" y="5202"/>
                    </a:cubicBezTo>
                    <a:cubicBezTo>
                      <a:pt x="1371" y="5183"/>
                      <a:pt x="1425" y="5099"/>
                      <a:pt x="1406" y="5014"/>
                    </a:cubicBezTo>
                    <a:cubicBezTo>
                      <a:pt x="1389" y="4941"/>
                      <a:pt x="1323" y="4892"/>
                      <a:pt x="1249" y="4892"/>
                    </a:cubicBezTo>
                    <a:close/>
                    <a:moveTo>
                      <a:pt x="1527" y="6115"/>
                    </a:moveTo>
                    <a:cubicBezTo>
                      <a:pt x="1515" y="6115"/>
                      <a:pt x="1502" y="6117"/>
                      <a:pt x="1490" y="6120"/>
                    </a:cubicBezTo>
                    <a:cubicBezTo>
                      <a:pt x="1406" y="6137"/>
                      <a:pt x="1352" y="6222"/>
                      <a:pt x="1371" y="6307"/>
                    </a:cubicBezTo>
                    <a:cubicBezTo>
                      <a:pt x="1387" y="6378"/>
                      <a:pt x="1452" y="6429"/>
                      <a:pt x="1525" y="6429"/>
                    </a:cubicBezTo>
                    <a:cubicBezTo>
                      <a:pt x="1537" y="6429"/>
                      <a:pt x="1547" y="6426"/>
                      <a:pt x="1559" y="6426"/>
                    </a:cubicBezTo>
                    <a:cubicBezTo>
                      <a:pt x="1644" y="6408"/>
                      <a:pt x="1698" y="6323"/>
                      <a:pt x="1678" y="6239"/>
                    </a:cubicBezTo>
                    <a:cubicBezTo>
                      <a:pt x="1663" y="6165"/>
                      <a:pt x="1599" y="6115"/>
                      <a:pt x="1527" y="6115"/>
                    </a:cubicBezTo>
                    <a:close/>
                    <a:moveTo>
                      <a:pt x="1795" y="7339"/>
                    </a:moveTo>
                    <a:cubicBezTo>
                      <a:pt x="1784" y="7339"/>
                      <a:pt x="1773" y="7340"/>
                      <a:pt x="1762" y="7343"/>
                    </a:cubicBezTo>
                    <a:cubicBezTo>
                      <a:pt x="1674" y="7362"/>
                      <a:pt x="1620" y="7443"/>
                      <a:pt x="1639" y="7528"/>
                    </a:cubicBezTo>
                    <a:cubicBezTo>
                      <a:pt x="1659" y="7599"/>
                      <a:pt x="1721" y="7650"/>
                      <a:pt x="1793" y="7650"/>
                    </a:cubicBezTo>
                    <a:cubicBezTo>
                      <a:pt x="1805" y="7650"/>
                      <a:pt x="1815" y="7650"/>
                      <a:pt x="1827" y="7647"/>
                    </a:cubicBezTo>
                    <a:cubicBezTo>
                      <a:pt x="1912" y="7628"/>
                      <a:pt x="1966" y="7544"/>
                      <a:pt x="1947" y="7462"/>
                    </a:cubicBezTo>
                    <a:cubicBezTo>
                      <a:pt x="1930" y="7389"/>
                      <a:pt x="1866" y="7339"/>
                      <a:pt x="1795" y="7339"/>
                    </a:cubicBezTo>
                    <a:close/>
                    <a:moveTo>
                      <a:pt x="2065" y="8560"/>
                    </a:moveTo>
                    <a:cubicBezTo>
                      <a:pt x="2054" y="8560"/>
                      <a:pt x="2043" y="8562"/>
                      <a:pt x="2031" y="8564"/>
                    </a:cubicBezTo>
                    <a:cubicBezTo>
                      <a:pt x="1947" y="8582"/>
                      <a:pt x="1893" y="8667"/>
                      <a:pt x="1912" y="8753"/>
                    </a:cubicBezTo>
                    <a:cubicBezTo>
                      <a:pt x="1929" y="8824"/>
                      <a:pt x="1994" y="8874"/>
                      <a:pt x="2066" y="8874"/>
                    </a:cubicBezTo>
                    <a:cubicBezTo>
                      <a:pt x="2074" y="8874"/>
                      <a:pt x="2088" y="8874"/>
                      <a:pt x="2097" y="8872"/>
                    </a:cubicBezTo>
                    <a:cubicBezTo>
                      <a:pt x="2181" y="8854"/>
                      <a:pt x="2235" y="8768"/>
                      <a:pt x="2216" y="8683"/>
                    </a:cubicBezTo>
                    <a:cubicBezTo>
                      <a:pt x="2199" y="8610"/>
                      <a:pt x="2137" y="8560"/>
                      <a:pt x="2065" y="8560"/>
                    </a:cubicBezTo>
                    <a:close/>
                    <a:moveTo>
                      <a:pt x="2337" y="9785"/>
                    </a:moveTo>
                    <a:cubicBezTo>
                      <a:pt x="2325" y="9785"/>
                      <a:pt x="2313" y="9786"/>
                      <a:pt x="2300" y="9789"/>
                    </a:cubicBezTo>
                    <a:cubicBezTo>
                      <a:pt x="2216" y="9808"/>
                      <a:pt x="2162" y="9891"/>
                      <a:pt x="2181" y="9974"/>
                    </a:cubicBezTo>
                    <a:cubicBezTo>
                      <a:pt x="2198" y="10048"/>
                      <a:pt x="2263" y="10099"/>
                      <a:pt x="2335" y="10099"/>
                    </a:cubicBezTo>
                    <a:cubicBezTo>
                      <a:pt x="2344" y="10099"/>
                      <a:pt x="2358" y="10095"/>
                      <a:pt x="2366" y="10093"/>
                    </a:cubicBezTo>
                    <a:cubicBezTo>
                      <a:pt x="2454" y="10073"/>
                      <a:pt x="2508" y="9993"/>
                      <a:pt x="2485" y="9908"/>
                    </a:cubicBezTo>
                    <a:cubicBezTo>
                      <a:pt x="2473" y="9835"/>
                      <a:pt x="2409" y="9785"/>
                      <a:pt x="2337" y="9785"/>
                    </a:cubicBezTo>
                    <a:close/>
                    <a:moveTo>
                      <a:pt x="2607" y="11006"/>
                    </a:moveTo>
                    <a:cubicBezTo>
                      <a:pt x="2595" y="11006"/>
                      <a:pt x="2583" y="11007"/>
                      <a:pt x="2571" y="11010"/>
                    </a:cubicBezTo>
                    <a:cubicBezTo>
                      <a:pt x="2485" y="11028"/>
                      <a:pt x="2431" y="11113"/>
                      <a:pt x="2452" y="11197"/>
                    </a:cubicBezTo>
                    <a:cubicBezTo>
                      <a:pt x="2467" y="11269"/>
                      <a:pt x="2533" y="11320"/>
                      <a:pt x="2604" y="11320"/>
                    </a:cubicBezTo>
                    <a:cubicBezTo>
                      <a:pt x="2614" y="11320"/>
                      <a:pt x="2627" y="11320"/>
                      <a:pt x="2639" y="11316"/>
                    </a:cubicBezTo>
                    <a:cubicBezTo>
                      <a:pt x="2723" y="11299"/>
                      <a:pt x="2777" y="11214"/>
                      <a:pt x="2758" y="11129"/>
                    </a:cubicBezTo>
                    <a:cubicBezTo>
                      <a:pt x="2741" y="11056"/>
                      <a:pt x="2678" y="11006"/>
                      <a:pt x="2607" y="11006"/>
                    </a:cubicBezTo>
                    <a:close/>
                    <a:moveTo>
                      <a:pt x="2877" y="12230"/>
                    </a:moveTo>
                    <a:cubicBezTo>
                      <a:pt x="2866" y="12230"/>
                      <a:pt x="2854" y="12231"/>
                      <a:pt x="2842" y="12234"/>
                    </a:cubicBezTo>
                    <a:cubicBezTo>
                      <a:pt x="2755" y="12252"/>
                      <a:pt x="2704" y="12336"/>
                      <a:pt x="2723" y="12422"/>
                    </a:cubicBezTo>
                    <a:cubicBezTo>
                      <a:pt x="2739" y="12493"/>
                      <a:pt x="2801" y="12544"/>
                      <a:pt x="2875" y="12544"/>
                    </a:cubicBezTo>
                    <a:cubicBezTo>
                      <a:pt x="2887" y="12544"/>
                      <a:pt x="2900" y="12541"/>
                      <a:pt x="2908" y="12541"/>
                    </a:cubicBezTo>
                    <a:cubicBezTo>
                      <a:pt x="2994" y="12518"/>
                      <a:pt x="3047" y="12437"/>
                      <a:pt x="3027" y="12353"/>
                    </a:cubicBezTo>
                    <a:cubicBezTo>
                      <a:pt x="3011" y="12280"/>
                      <a:pt x="2949" y="12230"/>
                      <a:pt x="2877" y="12230"/>
                    </a:cubicBezTo>
                    <a:close/>
                    <a:moveTo>
                      <a:pt x="3141" y="13453"/>
                    </a:moveTo>
                    <a:cubicBezTo>
                      <a:pt x="3132" y="13453"/>
                      <a:pt x="3122" y="13453"/>
                      <a:pt x="3113" y="13455"/>
                    </a:cubicBezTo>
                    <a:cubicBezTo>
                      <a:pt x="3027" y="13478"/>
                      <a:pt x="2973" y="13557"/>
                      <a:pt x="2994" y="13643"/>
                    </a:cubicBezTo>
                    <a:cubicBezTo>
                      <a:pt x="3008" y="13715"/>
                      <a:pt x="3074" y="13765"/>
                      <a:pt x="3144" y="13765"/>
                    </a:cubicBezTo>
                    <a:cubicBezTo>
                      <a:pt x="3156" y="13765"/>
                      <a:pt x="3169" y="13765"/>
                      <a:pt x="3178" y="13762"/>
                    </a:cubicBezTo>
                    <a:cubicBezTo>
                      <a:pt x="3263" y="13743"/>
                      <a:pt x="3317" y="13659"/>
                      <a:pt x="3298" y="13574"/>
                    </a:cubicBezTo>
                    <a:cubicBezTo>
                      <a:pt x="3284" y="13501"/>
                      <a:pt x="3216" y="13453"/>
                      <a:pt x="3141" y="13453"/>
                    </a:cubicBezTo>
                    <a:close/>
                    <a:moveTo>
                      <a:pt x="3418" y="14675"/>
                    </a:moveTo>
                    <a:cubicBezTo>
                      <a:pt x="3406" y="14675"/>
                      <a:pt x="3394" y="14677"/>
                      <a:pt x="3382" y="14680"/>
                    </a:cubicBezTo>
                    <a:cubicBezTo>
                      <a:pt x="3298" y="14698"/>
                      <a:pt x="3244" y="14782"/>
                      <a:pt x="3263" y="14867"/>
                    </a:cubicBezTo>
                    <a:cubicBezTo>
                      <a:pt x="3277" y="14938"/>
                      <a:pt x="3343" y="14989"/>
                      <a:pt x="3417" y="14989"/>
                    </a:cubicBezTo>
                    <a:cubicBezTo>
                      <a:pt x="3425" y="14989"/>
                      <a:pt x="3438" y="14986"/>
                      <a:pt x="3450" y="14986"/>
                    </a:cubicBezTo>
                    <a:cubicBezTo>
                      <a:pt x="3536" y="14968"/>
                      <a:pt x="3589" y="14883"/>
                      <a:pt x="3569" y="14799"/>
                    </a:cubicBezTo>
                    <a:cubicBezTo>
                      <a:pt x="3554" y="14725"/>
                      <a:pt x="3490" y="14675"/>
                      <a:pt x="3418" y="14675"/>
                    </a:cubicBezTo>
                    <a:close/>
                    <a:moveTo>
                      <a:pt x="3686" y="15899"/>
                    </a:moveTo>
                    <a:cubicBezTo>
                      <a:pt x="3674" y="15899"/>
                      <a:pt x="3662" y="15901"/>
                      <a:pt x="3650" y="15903"/>
                    </a:cubicBezTo>
                    <a:cubicBezTo>
                      <a:pt x="3566" y="15922"/>
                      <a:pt x="3516" y="16003"/>
                      <a:pt x="3531" y="16088"/>
                    </a:cubicBezTo>
                    <a:cubicBezTo>
                      <a:pt x="3550" y="16164"/>
                      <a:pt x="3613" y="16211"/>
                      <a:pt x="3685" y="16211"/>
                    </a:cubicBezTo>
                    <a:cubicBezTo>
                      <a:pt x="3697" y="16211"/>
                      <a:pt x="3706" y="16211"/>
                      <a:pt x="3718" y="16207"/>
                    </a:cubicBezTo>
                    <a:cubicBezTo>
                      <a:pt x="3804" y="16188"/>
                      <a:pt x="3857" y="16107"/>
                      <a:pt x="3837" y="16022"/>
                    </a:cubicBezTo>
                    <a:cubicBezTo>
                      <a:pt x="3822" y="15949"/>
                      <a:pt x="3759" y="15899"/>
                      <a:pt x="3686" y="15899"/>
                    </a:cubicBezTo>
                    <a:close/>
                    <a:moveTo>
                      <a:pt x="3957" y="17121"/>
                    </a:moveTo>
                    <a:cubicBezTo>
                      <a:pt x="3946" y="17121"/>
                      <a:pt x="3935" y="17122"/>
                      <a:pt x="3923" y="17124"/>
                    </a:cubicBezTo>
                    <a:cubicBezTo>
                      <a:pt x="3837" y="17142"/>
                      <a:pt x="3784" y="17227"/>
                      <a:pt x="3804" y="17313"/>
                    </a:cubicBezTo>
                    <a:cubicBezTo>
                      <a:pt x="3819" y="17385"/>
                      <a:pt x="3885" y="17434"/>
                      <a:pt x="3956" y="17434"/>
                    </a:cubicBezTo>
                    <a:cubicBezTo>
                      <a:pt x="3966" y="17434"/>
                      <a:pt x="3979" y="17434"/>
                      <a:pt x="3989" y="17432"/>
                    </a:cubicBezTo>
                    <a:cubicBezTo>
                      <a:pt x="4073" y="17414"/>
                      <a:pt x="4127" y="17328"/>
                      <a:pt x="4108" y="17244"/>
                    </a:cubicBezTo>
                    <a:cubicBezTo>
                      <a:pt x="4090" y="17170"/>
                      <a:pt x="4028" y="17121"/>
                      <a:pt x="3957" y="1712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38" name="Google Shape;1584;p57"/>
              <p:cNvSpPr/>
              <p:nvPr/>
            </p:nvSpPr>
            <p:spPr>
              <a:xfrm>
                <a:off x="1749425" y="3855850"/>
                <a:ext cx="76175" cy="313550"/>
              </a:xfrm>
              <a:custGeom>
                <a:avLst/>
                <a:ahLst/>
                <a:rect l="l" t="t" r="r" b="b"/>
                <a:pathLst>
                  <a:path w="3047" h="12542" extrusionOk="0">
                    <a:moveTo>
                      <a:pt x="173" y="1"/>
                    </a:moveTo>
                    <a:cubicBezTo>
                      <a:pt x="162" y="1"/>
                      <a:pt x="151" y="2"/>
                      <a:pt x="140" y="4"/>
                    </a:cubicBezTo>
                    <a:cubicBezTo>
                      <a:pt x="54" y="25"/>
                      <a:pt x="0" y="104"/>
                      <a:pt x="21" y="189"/>
                    </a:cubicBezTo>
                    <a:cubicBezTo>
                      <a:pt x="36" y="264"/>
                      <a:pt x="99" y="314"/>
                      <a:pt x="171" y="314"/>
                    </a:cubicBezTo>
                    <a:cubicBezTo>
                      <a:pt x="183" y="314"/>
                      <a:pt x="193" y="312"/>
                      <a:pt x="205" y="308"/>
                    </a:cubicBezTo>
                    <a:cubicBezTo>
                      <a:pt x="290" y="289"/>
                      <a:pt x="343" y="209"/>
                      <a:pt x="324" y="124"/>
                    </a:cubicBezTo>
                    <a:cubicBezTo>
                      <a:pt x="307" y="50"/>
                      <a:pt x="242" y="1"/>
                      <a:pt x="173" y="1"/>
                    </a:cubicBezTo>
                    <a:close/>
                    <a:moveTo>
                      <a:pt x="443" y="1222"/>
                    </a:moveTo>
                    <a:cubicBezTo>
                      <a:pt x="432" y="1222"/>
                      <a:pt x="421" y="1223"/>
                      <a:pt x="409" y="1226"/>
                    </a:cubicBezTo>
                    <a:cubicBezTo>
                      <a:pt x="324" y="1246"/>
                      <a:pt x="271" y="1328"/>
                      <a:pt x="290" y="1414"/>
                    </a:cubicBezTo>
                    <a:cubicBezTo>
                      <a:pt x="307" y="1485"/>
                      <a:pt x="372" y="1535"/>
                      <a:pt x="444" y="1535"/>
                    </a:cubicBezTo>
                    <a:cubicBezTo>
                      <a:pt x="452" y="1535"/>
                      <a:pt x="465" y="1535"/>
                      <a:pt x="475" y="1533"/>
                    </a:cubicBezTo>
                    <a:cubicBezTo>
                      <a:pt x="559" y="1515"/>
                      <a:pt x="612" y="1430"/>
                      <a:pt x="596" y="1345"/>
                    </a:cubicBezTo>
                    <a:cubicBezTo>
                      <a:pt x="578" y="1272"/>
                      <a:pt x="515" y="1222"/>
                      <a:pt x="443" y="1222"/>
                    </a:cubicBezTo>
                    <a:close/>
                    <a:moveTo>
                      <a:pt x="713" y="2446"/>
                    </a:moveTo>
                    <a:cubicBezTo>
                      <a:pt x="702" y="2446"/>
                      <a:pt x="690" y="2448"/>
                      <a:pt x="678" y="2450"/>
                    </a:cubicBezTo>
                    <a:cubicBezTo>
                      <a:pt x="594" y="2469"/>
                      <a:pt x="540" y="2549"/>
                      <a:pt x="559" y="2635"/>
                    </a:cubicBezTo>
                    <a:cubicBezTo>
                      <a:pt x="576" y="2709"/>
                      <a:pt x="641" y="2760"/>
                      <a:pt x="713" y="2760"/>
                    </a:cubicBezTo>
                    <a:cubicBezTo>
                      <a:pt x="721" y="2760"/>
                      <a:pt x="735" y="2756"/>
                      <a:pt x="746" y="2754"/>
                    </a:cubicBezTo>
                    <a:cubicBezTo>
                      <a:pt x="832" y="2739"/>
                      <a:pt x="886" y="2654"/>
                      <a:pt x="865" y="2569"/>
                    </a:cubicBezTo>
                    <a:cubicBezTo>
                      <a:pt x="851" y="2496"/>
                      <a:pt x="785" y="2446"/>
                      <a:pt x="713" y="2446"/>
                    </a:cubicBezTo>
                    <a:close/>
                    <a:moveTo>
                      <a:pt x="980" y="3668"/>
                    </a:moveTo>
                    <a:cubicBezTo>
                      <a:pt x="970" y="3668"/>
                      <a:pt x="959" y="3669"/>
                      <a:pt x="948" y="3671"/>
                    </a:cubicBezTo>
                    <a:cubicBezTo>
                      <a:pt x="863" y="3689"/>
                      <a:pt x="814" y="3774"/>
                      <a:pt x="828" y="3859"/>
                    </a:cubicBezTo>
                    <a:cubicBezTo>
                      <a:pt x="846" y="3930"/>
                      <a:pt x="911" y="3981"/>
                      <a:pt x="982" y="3981"/>
                    </a:cubicBezTo>
                    <a:cubicBezTo>
                      <a:pt x="994" y="3981"/>
                      <a:pt x="1005" y="3981"/>
                      <a:pt x="1017" y="3978"/>
                    </a:cubicBezTo>
                    <a:cubicBezTo>
                      <a:pt x="1101" y="3960"/>
                      <a:pt x="1155" y="3878"/>
                      <a:pt x="1136" y="3791"/>
                    </a:cubicBezTo>
                    <a:cubicBezTo>
                      <a:pt x="1119" y="3716"/>
                      <a:pt x="1054" y="3668"/>
                      <a:pt x="980" y="3668"/>
                    </a:cubicBezTo>
                    <a:close/>
                    <a:moveTo>
                      <a:pt x="1255" y="4891"/>
                    </a:moveTo>
                    <a:cubicBezTo>
                      <a:pt x="1243" y="4891"/>
                      <a:pt x="1232" y="4892"/>
                      <a:pt x="1220" y="4895"/>
                    </a:cubicBezTo>
                    <a:cubicBezTo>
                      <a:pt x="1136" y="4913"/>
                      <a:pt x="1082" y="4999"/>
                      <a:pt x="1101" y="5083"/>
                    </a:cubicBezTo>
                    <a:cubicBezTo>
                      <a:pt x="1117" y="5155"/>
                      <a:pt x="1182" y="5205"/>
                      <a:pt x="1251" y="5205"/>
                    </a:cubicBezTo>
                    <a:cubicBezTo>
                      <a:pt x="1263" y="5205"/>
                      <a:pt x="1278" y="5202"/>
                      <a:pt x="1286" y="5202"/>
                    </a:cubicBezTo>
                    <a:cubicBezTo>
                      <a:pt x="1370" y="5185"/>
                      <a:pt x="1424" y="5100"/>
                      <a:pt x="1405" y="5014"/>
                    </a:cubicBezTo>
                    <a:cubicBezTo>
                      <a:pt x="1389" y="4941"/>
                      <a:pt x="1326" y="4891"/>
                      <a:pt x="1255" y="4891"/>
                    </a:cubicBezTo>
                    <a:close/>
                    <a:moveTo>
                      <a:pt x="1524" y="6116"/>
                    </a:moveTo>
                    <a:cubicBezTo>
                      <a:pt x="1513" y="6116"/>
                      <a:pt x="1501" y="6117"/>
                      <a:pt x="1490" y="6120"/>
                    </a:cubicBezTo>
                    <a:cubicBezTo>
                      <a:pt x="1405" y="6134"/>
                      <a:pt x="1351" y="6220"/>
                      <a:pt x="1370" y="6304"/>
                    </a:cubicBezTo>
                    <a:cubicBezTo>
                      <a:pt x="1386" y="6376"/>
                      <a:pt x="1451" y="6426"/>
                      <a:pt x="1524" y="6426"/>
                    </a:cubicBezTo>
                    <a:cubicBezTo>
                      <a:pt x="1532" y="6426"/>
                      <a:pt x="1547" y="6426"/>
                      <a:pt x="1559" y="6424"/>
                    </a:cubicBezTo>
                    <a:cubicBezTo>
                      <a:pt x="1643" y="6405"/>
                      <a:pt x="1697" y="6324"/>
                      <a:pt x="1678" y="6239"/>
                    </a:cubicBezTo>
                    <a:cubicBezTo>
                      <a:pt x="1662" y="6166"/>
                      <a:pt x="1597" y="6116"/>
                      <a:pt x="1524" y="6116"/>
                    </a:cubicBezTo>
                    <a:close/>
                    <a:moveTo>
                      <a:pt x="1793" y="7337"/>
                    </a:moveTo>
                    <a:cubicBezTo>
                      <a:pt x="1781" y="7337"/>
                      <a:pt x="1770" y="7338"/>
                      <a:pt x="1758" y="7341"/>
                    </a:cubicBezTo>
                    <a:cubicBezTo>
                      <a:pt x="1673" y="7359"/>
                      <a:pt x="1619" y="7443"/>
                      <a:pt x="1639" y="7528"/>
                    </a:cubicBezTo>
                    <a:cubicBezTo>
                      <a:pt x="1655" y="7599"/>
                      <a:pt x="1721" y="7651"/>
                      <a:pt x="1792" y="7651"/>
                    </a:cubicBezTo>
                    <a:cubicBezTo>
                      <a:pt x="1804" y="7651"/>
                      <a:pt x="1815" y="7647"/>
                      <a:pt x="1827" y="7647"/>
                    </a:cubicBezTo>
                    <a:cubicBezTo>
                      <a:pt x="1911" y="7629"/>
                      <a:pt x="1965" y="7545"/>
                      <a:pt x="1946" y="7460"/>
                    </a:cubicBezTo>
                    <a:cubicBezTo>
                      <a:pt x="1931" y="7386"/>
                      <a:pt x="1866" y="7337"/>
                      <a:pt x="1793" y="7337"/>
                    </a:cubicBezTo>
                    <a:close/>
                    <a:moveTo>
                      <a:pt x="2065" y="8561"/>
                    </a:moveTo>
                    <a:cubicBezTo>
                      <a:pt x="2054" y="8561"/>
                      <a:pt x="2042" y="8562"/>
                      <a:pt x="2030" y="8565"/>
                    </a:cubicBezTo>
                    <a:cubicBezTo>
                      <a:pt x="1946" y="8585"/>
                      <a:pt x="1892" y="8665"/>
                      <a:pt x="1911" y="8749"/>
                    </a:cubicBezTo>
                    <a:cubicBezTo>
                      <a:pt x="1928" y="8825"/>
                      <a:pt x="1994" y="8874"/>
                      <a:pt x="2061" y="8874"/>
                    </a:cubicBezTo>
                    <a:cubicBezTo>
                      <a:pt x="2073" y="8874"/>
                      <a:pt x="2088" y="8872"/>
                      <a:pt x="2096" y="8868"/>
                    </a:cubicBezTo>
                    <a:cubicBezTo>
                      <a:pt x="2181" y="8849"/>
                      <a:pt x="2234" y="8769"/>
                      <a:pt x="2215" y="8684"/>
                    </a:cubicBezTo>
                    <a:cubicBezTo>
                      <a:pt x="2199" y="8611"/>
                      <a:pt x="2136" y="8561"/>
                      <a:pt x="2065" y="8561"/>
                    </a:cubicBezTo>
                    <a:close/>
                    <a:moveTo>
                      <a:pt x="2335" y="9782"/>
                    </a:moveTo>
                    <a:cubicBezTo>
                      <a:pt x="2323" y="9782"/>
                      <a:pt x="2311" y="9783"/>
                      <a:pt x="2300" y="9786"/>
                    </a:cubicBezTo>
                    <a:cubicBezTo>
                      <a:pt x="2215" y="9804"/>
                      <a:pt x="2162" y="9889"/>
                      <a:pt x="2181" y="9974"/>
                    </a:cubicBezTo>
                    <a:cubicBezTo>
                      <a:pt x="2197" y="10045"/>
                      <a:pt x="2263" y="10095"/>
                      <a:pt x="2334" y="10095"/>
                    </a:cubicBezTo>
                    <a:cubicBezTo>
                      <a:pt x="2344" y="10095"/>
                      <a:pt x="2357" y="10095"/>
                      <a:pt x="2369" y="10093"/>
                    </a:cubicBezTo>
                    <a:cubicBezTo>
                      <a:pt x="2451" y="10075"/>
                      <a:pt x="2507" y="9991"/>
                      <a:pt x="2488" y="9905"/>
                    </a:cubicBezTo>
                    <a:cubicBezTo>
                      <a:pt x="2473" y="9832"/>
                      <a:pt x="2407" y="9782"/>
                      <a:pt x="2335" y="9782"/>
                    </a:cubicBezTo>
                    <a:close/>
                    <a:moveTo>
                      <a:pt x="2605" y="11007"/>
                    </a:moveTo>
                    <a:cubicBezTo>
                      <a:pt x="2593" y="11007"/>
                      <a:pt x="2582" y="11008"/>
                      <a:pt x="2570" y="11010"/>
                    </a:cubicBezTo>
                    <a:cubicBezTo>
                      <a:pt x="2484" y="11029"/>
                      <a:pt x="2431" y="11113"/>
                      <a:pt x="2451" y="11195"/>
                    </a:cubicBezTo>
                    <a:cubicBezTo>
                      <a:pt x="2465" y="11271"/>
                      <a:pt x="2532" y="11320"/>
                      <a:pt x="2604" y="11320"/>
                    </a:cubicBezTo>
                    <a:cubicBezTo>
                      <a:pt x="2613" y="11320"/>
                      <a:pt x="2626" y="11317"/>
                      <a:pt x="2638" y="11314"/>
                    </a:cubicBezTo>
                    <a:cubicBezTo>
                      <a:pt x="2723" y="11295"/>
                      <a:pt x="2776" y="11214"/>
                      <a:pt x="2757" y="11130"/>
                    </a:cubicBezTo>
                    <a:cubicBezTo>
                      <a:pt x="2742" y="11057"/>
                      <a:pt x="2677" y="11007"/>
                      <a:pt x="2605" y="11007"/>
                    </a:cubicBezTo>
                    <a:close/>
                    <a:moveTo>
                      <a:pt x="2874" y="12228"/>
                    </a:moveTo>
                    <a:cubicBezTo>
                      <a:pt x="2863" y="12228"/>
                      <a:pt x="2852" y="12229"/>
                      <a:pt x="2842" y="12232"/>
                    </a:cubicBezTo>
                    <a:cubicBezTo>
                      <a:pt x="2757" y="12254"/>
                      <a:pt x="2704" y="12334"/>
                      <a:pt x="2723" y="12419"/>
                    </a:cubicBezTo>
                    <a:cubicBezTo>
                      <a:pt x="2738" y="12493"/>
                      <a:pt x="2800" y="12541"/>
                      <a:pt x="2874" y="12541"/>
                    </a:cubicBezTo>
                    <a:cubicBezTo>
                      <a:pt x="2886" y="12541"/>
                      <a:pt x="2895" y="12541"/>
                      <a:pt x="2907" y="12538"/>
                    </a:cubicBezTo>
                    <a:cubicBezTo>
                      <a:pt x="2993" y="12520"/>
                      <a:pt x="3047" y="12435"/>
                      <a:pt x="3026" y="12351"/>
                    </a:cubicBezTo>
                    <a:cubicBezTo>
                      <a:pt x="3010" y="12276"/>
                      <a:pt x="2944" y="12228"/>
                      <a:pt x="2874" y="12228"/>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39" name="Google Shape;1585;p57"/>
              <p:cNvSpPr/>
              <p:nvPr/>
            </p:nvSpPr>
            <p:spPr>
              <a:xfrm>
                <a:off x="1712575" y="3928650"/>
                <a:ext cx="55875" cy="221875"/>
              </a:xfrm>
              <a:custGeom>
                <a:avLst/>
                <a:ahLst/>
                <a:rect l="l" t="t" r="r" b="b"/>
                <a:pathLst>
                  <a:path w="2235" h="8875" extrusionOk="0">
                    <a:moveTo>
                      <a:pt x="172" y="0"/>
                    </a:moveTo>
                    <a:cubicBezTo>
                      <a:pt x="161" y="0"/>
                      <a:pt x="150" y="2"/>
                      <a:pt x="139" y="4"/>
                    </a:cubicBezTo>
                    <a:cubicBezTo>
                      <a:pt x="54" y="23"/>
                      <a:pt x="1" y="104"/>
                      <a:pt x="20" y="189"/>
                    </a:cubicBezTo>
                    <a:cubicBezTo>
                      <a:pt x="36" y="265"/>
                      <a:pt x="98" y="314"/>
                      <a:pt x="170" y="314"/>
                    </a:cubicBezTo>
                    <a:cubicBezTo>
                      <a:pt x="182" y="314"/>
                      <a:pt x="192" y="312"/>
                      <a:pt x="204" y="308"/>
                    </a:cubicBezTo>
                    <a:cubicBezTo>
                      <a:pt x="289" y="289"/>
                      <a:pt x="343" y="208"/>
                      <a:pt x="323" y="123"/>
                    </a:cubicBezTo>
                    <a:cubicBezTo>
                      <a:pt x="307" y="50"/>
                      <a:pt x="243" y="0"/>
                      <a:pt x="172" y="0"/>
                    </a:cubicBezTo>
                    <a:close/>
                    <a:moveTo>
                      <a:pt x="443" y="1221"/>
                    </a:moveTo>
                    <a:cubicBezTo>
                      <a:pt x="431" y="1221"/>
                      <a:pt x="420" y="1223"/>
                      <a:pt x="408" y="1225"/>
                    </a:cubicBezTo>
                    <a:cubicBezTo>
                      <a:pt x="323" y="1243"/>
                      <a:pt x="270" y="1328"/>
                      <a:pt x="289" y="1412"/>
                    </a:cubicBezTo>
                    <a:cubicBezTo>
                      <a:pt x="304" y="1485"/>
                      <a:pt x="371" y="1535"/>
                      <a:pt x="443" y="1535"/>
                    </a:cubicBezTo>
                    <a:cubicBezTo>
                      <a:pt x="452" y="1535"/>
                      <a:pt x="465" y="1535"/>
                      <a:pt x="474" y="1531"/>
                    </a:cubicBezTo>
                    <a:cubicBezTo>
                      <a:pt x="559" y="1514"/>
                      <a:pt x="611" y="1429"/>
                      <a:pt x="596" y="1344"/>
                    </a:cubicBezTo>
                    <a:cubicBezTo>
                      <a:pt x="577" y="1271"/>
                      <a:pt x="515" y="1221"/>
                      <a:pt x="443" y="1221"/>
                    </a:cubicBezTo>
                    <a:close/>
                    <a:moveTo>
                      <a:pt x="715" y="2446"/>
                    </a:moveTo>
                    <a:cubicBezTo>
                      <a:pt x="703" y="2446"/>
                      <a:pt x="691" y="2447"/>
                      <a:pt x="679" y="2450"/>
                    </a:cubicBezTo>
                    <a:cubicBezTo>
                      <a:pt x="593" y="2468"/>
                      <a:pt x="539" y="2553"/>
                      <a:pt x="559" y="2637"/>
                    </a:cubicBezTo>
                    <a:cubicBezTo>
                      <a:pt x="574" y="2709"/>
                      <a:pt x="638" y="2759"/>
                      <a:pt x="709" y="2759"/>
                    </a:cubicBezTo>
                    <a:cubicBezTo>
                      <a:pt x="710" y="2759"/>
                      <a:pt x="711" y="2759"/>
                      <a:pt x="712" y="2759"/>
                    </a:cubicBezTo>
                    <a:cubicBezTo>
                      <a:pt x="721" y="2759"/>
                      <a:pt x="735" y="2756"/>
                      <a:pt x="746" y="2753"/>
                    </a:cubicBezTo>
                    <a:cubicBezTo>
                      <a:pt x="831" y="2738"/>
                      <a:pt x="885" y="2654"/>
                      <a:pt x="866" y="2569"/>
                    </a:cubicBezTo>
                    <a:cubicBezTo>
                      <a:pt x="850" y="2496"/>
                      <a:pt x="786" y="2446"/>
                      <a:pt x="715" y="2446"/>
                    </a:cubicBezTo>
                    <a:close/>
                    <a:moveTo>
                      <a:pt x="979" y="3668"/>
                    </a:moveTo>
                    <a:cubicBezTo>
                      <a:pt x="969" y="3668"/>
                      <a:pt x="958" y="3669"/>
                      <a:pt x="948" y="3671"/>
                    </a:cubicBezTo>
                    <a:cubicBezTo>
                      <a:pt x="863" y="3693"/>
                      <a:pt x="813" y="3774"/>
                      <a:pt x="829" y="3858"/>
                    </a:cubicBezTo>
                    <a:cubicBezTo>
                      <a:pt x="847" y="3931"/>
                      <a:pt x="908" y="3981"/>
                      <a:pt x="982" y="3981"/>
                    </a:cubicBezTo>
                    <a:cubicBezTo>
                      <a:pt x="994" y="3981"/>
                      <a:pt x="1004" y="3981"/>
                      <a:pt x="1016" y="3977"/>
                    </a:cubicBezTo>
                    <a:cubicBezTo>
                      <a:pt x="1101" y="3960"/>
                      <a:pt x="1155" y="3875"/>
                      <a:pt x="1135" y="3790"/>
                    </a:cubicBezTo>
                    <a:cubicBezTo>
                      <a:pt x="1119" y="3715"/>
                      <a:pt x="1052" y="3668"/>
                      <a:pt x="979" y="3668"/>
                    </a:cubicBezTo>
                    <a:close/>
                    <a:moveTo>
                      <a:pt x="1253" y="4891"/>
                    </a:moveTo>
                    <a:cubicBezTo>
                      <a:pt x="1242" y="4891"/>
                      <a:pt x="1230" y="4892"/>
                      <a:pt x="1218" y="4895"/>
                    </a:cubicBezTo>
                    <a:cubicBezTo>
                      <a:pt x="1134" y="4913"/>
                      <a:pt x="1080" y="4997"/>
                      <a:pt x="1099" y="5083"/>
                    </a:cubicBezTo>
                    <a:cubicBezTo>
                      <a:pt x="1116" y="5156"/>
                      <a:pt x="1181" y="5205"/>
                      <a:pt x="1253" y="5205"/>
                    </a:cubicBezTo>
                    <a:cubicBezTo>
                      <a:pt x="1262" y="5205"/>
                      <a:pt x="1275" y="5205"/>
                      <a:pt x="1284" y="5202"/>
                    </a:cubicBezTo>
                    <a:cubicBezTo>
                      <a:pt x="1370" y="5184"/>
                      <a:pt x="1423" y="5099"/>
                      <a:pt x="1403" y="5014"/>
                    </a:cubicBezTo>
                    <a:cubicBezTo>
                      <a:pt x="1386" y="4941"/>
                      <a:pt x="1325" y="4891"/>
                      <a:pt x="1253" y="4891"/>
                    </a:cubicBezTo>
                    <a:close/>
                    <a:moveTo>
                      <a:pt x="1525" y="6115"/>
                    </a:moveTo>
                    <a:cubicBezTo>
                      <a:pt x="1513" y="6115"/>
                      <a:pt x="1501" y="6117"/>
                      <a:pt x="1489" y="6120"/>
                    </a:cubicBezTo>
                    <a:cubicBezTo>
                      <a:pt x="1403" y="6139"/>
                      <a:pt x="1349" y="6218"/>
                      <a:pt x="1370" y="6304"/>
                    </a:cubicBezTo>
                    <a:cubicBezTo>
                      <a:pt x="1385" y="6379"/>
                      <a:pt x="1451" y="6426"/>
                      <a:pt x="1522" y="6426"/>
                    </a:cubicBezTo>
                    <a:cubicBezTo>
                      <a:pt x="1532" y="6426"/>
                      <a:pt x="1545" y="6426"/>
                      <a:pt x="1557" y="6423"/>
                    </a:cubicBezTo>
                    <a:cubicBezTo>
                      <a:pt x="1641" y="6403"/>
                      <a:pt x="1695" y="6323"/>
                      <a:pt x="1676" y="6239"/>
                    </a:cubicBezTo>
                    <a:cubicBezTo>
                      <a:pt x="1659" y="6165"/>
                      <a:pt x="1596" y="6115"/>
                      <a:pt x="1525" y="6115"/>
                    </a:cubicBezTo>
                    <a:close/>
                    <a:moveTo>
                      <a:pt x="1794" y="7336"/>
                    </a:moveTo>
                    <a:cubicBezTo>
                      <a:pt x="1782" y="7336"/>
                      <a:pt x="1770" y="7338"/>
                      <a:pt x="1758" y="7341"/>
                    </a:cubicBezTo>
                    <a:cubicBezTo>
                      <a:pt x="1673" y="7359"/>
                      <a:pt x="1620" y="7443"/>
                      <a:pt x="1639" y="7528"/>
                    </a:cubicBezTo>
                    <a:cubicBezTo>
                      <a:pt x="1658" y="7600"/>
                      <a:pt x="1721" y="7650"/>
                      <a:pt x="1792" y="7650"/>
                    </a:cubicBezTo>
                    <a:cubicBezTo>
                      <a:pt x="1803" y="7650"/>
                      <a:pt x="1814" y="7650"/>
                      <a:pt x="1826" y="7647"/>
                    </a:cubicBezTo>
                    <a:cubicBezTo>
                      <a:pt x="1912" y="7629"/>
                      <a:pt x="1964" y="7544"/>
                      <a:pt x="1945" y="7460"/>
                    </a:cubicBezTo>
                    <a:cubicBezTo>
                      <a:pt x="1930" y="7386"/>
                      <a:pt x="1865" y="7336"/>
                      <a:pt x="1794" y="7336"/>
                    </a:cubicBezTo>
                    <a:close/>
                    <a:moveTo>
                      <a:pt x="2065" y="8560"/>
                    </a:moveTo>
                    <a:cubicBezTo>
                      <a:pt x="2054" y="8560"/>
                      <a:pt x="2042" y="8562"/>
                      <a:pt x="2031" y="8564"/>
                    </a:cubicBezTo>
                    <a:cubicBezTo>
                      <a:pt x="1945" y="8583"/>
                      <a:pt x="1891" y="8664"/>
                      <a:pt x="1912" y="8749"/>
                    </a:cubicBezTo>
                    <a:cubicBezTo>
                      <a:pt x="1927" y="8824"/>
                      <a:pt x="1989" y="8874"/>
                      <a:pt x="2059" y="8874"/>
                    </a:cubicBezTo>
                    <a:cubicBezTo>
                      <a:pt x="2060" y="8874"/>
                      <a:pt x="2061" y="8874"/>
                      <a:pt x="2062" y="8874"/>
                    </a:cubicBezTo>
                    <a:cubicBezTo>
                      <a:pt x="2074" y="8874"/>
                      <a:pt x="2087" y="8872"/>
                      <a:pt x="2096" y="8868"/>
                    </a:cubicBezTo>
                    <a:cubicBezTo>
                      <a:pt x="2181" y="8849"/>
                      <a:pt x="2234" y="8768"/>
                      <a:pt x="2215" y="8683"/>
                    </a:cubicBezTo>
                    <a:cubicBezTo>
                      <a:pt x="2198" y="8610"/>
                      <a:pt x="2136" y="8560"/>
                      <a:pt x="2065" y="856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40" name="Google Shape;1586;p57"/>
              <p:cNvSpPr/>
              <p:nvPr/>
            </p:nvSpPr>
            <p:spPr>
              <a:xfrm>
                <a:off x="1788875" y="3776550"/>
                <a:ext cx="103250" cy="435925"/>
              </a:xfrm>
              <a:custGeom>
                <a:avLst/>
                <a:ahLst/>
                <a:rect l="l" t="t" r="r" b="b"/>
                <a:pathLst>
                  <a:path w="4130" h="17437" extrusionOk="0">
                    <a:moveTo>
                      <a:pt x="175" y="1"/>
                    </a:moveTo>
                    <a:cubicBezTo>
                      <a:pt x="164" y="1"/>
                      <a:pt x="152" y="2"/>
                      <a:pt x="140" y="5"/>
                    </a:cubicBezTo>
                    <a:cubicBezTo>
                      <a:pt x="55" y="23"/>
                      <a:pt x="1" y="107"/>
                      <a:pt x="21" y="192"/>
                    </a:cubicBezTo>
                    <a:cubicBezTo>
                      <a:pt x="37" y="263"/>
                      <a:pt x="102" y="315"/>
                      <a:pt x="174" y="315"/>
                    </a:cubicBezTo>
                    <a:cubicBezTo>
                      <a:pt x="186" y="315"/>
                      <a:pt x="196" y="315"/>
                      <a:pt x="208" y="311"/>
                    </a:cubicBezTo>
                    <a:cubicBezTo>
                      <a:pt x="293" y="293"/>
                      <a:pt x="346" y="209"/>
                      <a:pt x="327" y="124"/>
                    </a:cubicBezTo>
                    <a:cubicBezTo>
                      <a:pt x="312" y="50"/>
                      <a:pt x="247" y="1"/>
                      <a:pt x="175" y="1"/>
                    </a:cubicBezTo>
                    <a:close/>
                    <a:moveTo>
                      <a:pt x="444" y="1225"/>
                    </a:moveTo>
                    <a:cubicBezTo>
                      <a:pt x="433" y="1225"/>
                      <a:pt x="421" y="1226"/>
                      <a:pt x="410" y="1228"/>
                    </a:cubicBezTo>
                    <a:cubicBezTo>
                      <a:pt x="327" y="1248"/>
                      <a:pt x="271" y="1329"/>
                      <a:pt x="290" y="1413"/>
                    </a:cubicBezTo>
                    <a:cubicBezTo>
                      <a:pt x="310" y="1488"/>
                      <a:pt x="373" y="1538"/>
                      <a:pt x="444" y="1538"/>
                    </a:cubicBezTo>
                    <a:cubicBezTo>
                      <a:pt x="456" y="1538"/>
                      <a:pt x="466" y="1536"/>
                      <a:pt x="478" y="1532"/>
                    </a:cubicBezTo>
                    <a:cubicBezTo>
                      <a:pt x="563" y="1513"/>
                      <a:pt x="617" y="1433"/>
                      <a:pt x="597" y="1348"/>
                    </a:cubicBezTo>
                    <a:cubicBezTo>
                      <a:pt x="581" y="1275"/>
                      <a:pt x="516" y="1225"/>
                      <a:pt x="444" y="1225"/>
                    </a:cubicBezTo>
                    <a:close/>
                    <a:moveTo>
                      <a:pt x="717" y="2446"/>
                    </a:moveTo>
                    <a:cubicBezTo>
                      <a:pt x="705" y="2446"/>
                      <a:pt x="694" y="2447"/>
                      <a:pt x="682" y="2450"/>
                    </a:cubicBezTo>
                    <a:cubicBezTo>
                      <a:pt x="597" y="2467"/>
                      <a:pt x="543" y="2552"/>
                      <a:pt x="563" y="2638"/>
                    </a:cubicBezTo>
                    <a:cubicBezTo>
                      <a:pt x="578" y="2709"/>
                      <a:pt x="641" y="2759"/>
                      <a:pt x="716" y="2759"/>
                    </a:cubicBezTo>
                    <a:cubicBezTo>
                      <a:pt x="725" y="2759"/>
                      <a:pt x="738" y="2759"/>
                      <a:pt x="748" y="2757"/>
                    </a:cubicBezTo>
                    <a:cubicBezTo>
                      <a:pt x="833" y="2739"/>
                      <a:pt x="886" y="2655"/>
                      <a:pt x="867" y="2569"/>
                    </a:cubicBezTo>
                    <a:cubicBezTo>
                      <a:pt x="850" y="2496"/>
                      <a:pt x="788" y="2446"/>
                      <a:pt x="717" y="2446"/>
                    </a:cubicBezTo>
                    <a:close/>
                    <a:moveTo>
                      <a:pt x="986" y="3671"/>
                    </a:moveTo>
                    <a:cubicBezTo>
                      <a:pt x="975" y="3671"/>
                      <a:pt x="963" y="3672"/>
                      <a:pt x="952" y="3674"/>
                    </a:cubicBezTo>
                    <a:cubicBezTo>
                      <a:pt x="867" y="3692"/>
                      <a:pt x="813" y="3777"/>
                      <a:pt x="833" y="3861"/>
                    </a:cubicBezTo>
                    <a:cubicBezTo>
                      <a:pt x="847" y="3935"/>
                      <a:pt x="912" y="3984"/>
                      <a:pt x="986" y="3984"/>
                    </a:cubicBezTo>
                    <a:cubicBezTo>
                      <a:pt x="995" y="3984"/>
                      <a:pt x="1008" y="3981"/>
                      <a:pt x="1020" y="3981"/>
                    </a:cubicBezTo>
                    <a:cubicBezTo>
                      <a:pt x="1102" y="3959"/>
                      <a:pt x="1159" y="3878"/>
                      <a:pt x="1139" y="3794"/>
                    </a:cubicBezTo>
                    <a:cubicBezTo>
                      <a:pt x="1123" y="3720"/>
                      <a:pt x="1058" y="3671"/>
                      <a:pt x="986" y="3671"/>
                    </a:cubicBezTo>
                    <a:close/>
                    <a:moveTo>
                      <a:pt x="1250" y="4893"/>
                    </a:moveTo>
                    <a:cubicBezTo>
                      <a:pt x="1240" y="4893"/>
                      <a:pt x="1230" y="4894"/>
                      <a:pt x="1220" y="4896"/>
                    </a:cubicBezTo>
                    <a:cubicBezTo>
                      <a:pt x="1135" y="4918"/>
                      <a:pt x="1082" y="4998"/>
                      <a:pt x="1101" y="5083"/>
                    </a:cubicBezTo>
                    <a:cubicBezTo>
                      <a:pt x="1120" y="5159"/>
                      <a:pt x="1183" y="5205"/>
                      <a:pt x="1254" y="5205"/>
                    </a:cubicBezTo>
                    <a:cubicBezTo>
                      <a:pt x="1266" y="5205"/>
                      <a:pt x="1276" y="5205"/>
                      <a:pt x="1288" y="5202"/>
                    </a:cubicBezTo>
                    <a:cubicBezTo>
                      <a:pt x="1373" y="5184"/>
                      <a:pt x="1427" y="5099"/>
                      <a:pt x="1407" y="5015"/>
                    </a:cubicBezTo>
                    <a:cubicBezTo>
                      <a:pt x="1391" y="4942"/>
                      <a:pt x="1323" y="4893"/>
                      <a:pt x="1250" y="4893"/>
                    </a:cubicBezTo>
                    <a:close/>
                    <a:moveTo>
                      <a:pt x="1527" y="6115"/>
                    </a:moveTo>
                    <a:cubicBezTo>
                      <a:pt x="1516" y="6115"/>
                      <a:pt x="1504" y="6117"/>
                      <a:pt x="1493" y="6119"/>
                    </a:cubicBezTo>
                    <a:cubicBezTo>
                      <a:pt x="1407" y="6139"/>
                      <a:pt x="1353" y="6222"/>
                      <a:pt x="1373" y="6307"/>
                    </a:cubicBezTo>
                    <a:cubicBezTo>
                      <a:pt x="1389" y="6380"/>
                      <a:pt x="1452" y="6429"/>
                      <a:pt x="1524" y="6429"/>
                    </a:cubicBezTo>
                    <a:cubicBezTo>
                      <a:pt x="1535" y="6429"/>
                      <a:pt x="1549" y="6426"/>
                      <a:pt x="1558" y="6426"/>
                    </a:cubicBezTo>
                    <a:cubicBezTo>
                      <a:pt x="1643" y="6409"/>
                      <a:pt x="1696" y="6324"/>
                      <a:pt x="1677" y="6238"/>
                    </a:cubicBezTo>
                    <a:cubicBezTo>
                      <a:pt x="1660" y="6165"/>
                      <a:pt x="1598" y="6115"/>
                      <a:pt x="1527" y="6115"/>
                    </a:cubicBezTo>
                    <a:close/>
                    <a:moveTo>
                      <a:pt x="1797" y="7340"/>
                    </a:moveTo>
                    <a:cubicBezTo>
                      <a:pt x="1785" y="7340"/>
                      <a:pt x="1774" y="7341"/>
                      <a:pt x="1762" y="7344"/>
                    </a:cubicBezTo>
                    <a:cubicBezTo>
                      <a:pt x="1677" y="7363"/>
                      <a:pt x="1624" y="7443"/>
                      <a:pt x="1643" y="7529"/>
                    </a:cubicBezTo>
                    <a:cubicBezTo>
                      <a:pt x="1659" y="7605"/>
                      <a:pt x="1725" y="7650"/>
                      <a:pt x="1793" y="7650"/>
                    </a:cubicBezTo>
                    <a:cubicBezTo>
                      <a:pt x="1805" y="7650"/>
                      <a:pt x="1818" y="7650"/>
                      <a:pt x="1827" y="7648"/>
                    </a:cubicBezTo>
                    <a:cubicBezTo>
                      <a:pt x="1912" y="7629"/>
                      <a:pt x="1964" y="7548"/>
                      <a:pt x="1949" y="7463"/>
                    </a:cubicBezTo>
                    <a:cubicBezTo>
                      <a:pt x="1930" y="7389"/>
                      <a:pt x="1868" y="7340"/>
                      <a:pt x="1797" y="7340"/>
                    </a:cubicBezTo>
                    <a:close/>
                    <a:moveTo>
                      <a:pt x="2066" y="8561"/>
                    </a:moveTo>
                    <a:cubicBezTo>
                      <a:pt x="2054" y="8561"/>
                      <a:pt x="2043" y="8562"/>
                      <a:pt x="2031" y="8565"/>
                    </a:cubicBezTo>
                    <a:cubicBezTo>
                      <a:pt x="1946" y="8583"/>
                      <a:pt x="1893" y="8667"/>
                      <a:pt x="1912" y="8752"/>
                    </a:cubicBezTo>
                    <a:cubicBezTo>
                      <a:pt x="1929" y="8826"/>
                      <a:pt x="1994" y="8875"/>
                      <a:pt x="2066" y="8875"/>
                    </a:cubicBezTo>
                    <a:cubicBezTo>
                      <a:pt x="2078" y="8875"/>
                      <a:pt x="2088" y="8875"/>
                      <a:pt x="2100" y="8871"/>
                    </a:cubicBezTo>
                    <a:cubicBezTo>
                      <a:pt x="2185" y="8853"/>
                      <a:pt x="2238" y="8769"/>
                      <a:pt x="2219" y="8684"/>
                    </a:cubicBezTo>
                    <a:cubicBezTo>
                      <a:pt x="2202" y="8610"/>
                      <a:pt x="2138" y="8561"/>
                      <a:pt x="2066" y="8561"/>
                    </a:cubicBezTo>
                    <a:close/>
                    <a:moveTo>
                      <a:pt x="2335" y="9785"/>
                    </a:moveTo>
                    <a:cubicBezTo>
                      <a:pt x="2323" y="9785"/>
                      <a:pt x="2312" y="9786"/>
                      <a:pt x="2300" y="9789"/>
                    </a:cubicBezTo>
                    <a:cubicBezTo>
                      <a:pt x="2219" y="9809"/>
                      <a:pt x="2162" y="9889"/>
                      <a:pt x="2181" y="9973"/>
                    </a:cubicBezTo>
                    <a:cubicBezTo>
                      <a:pt x="2197" y="10050"/>
                      <a:pt x="2262" y="10098"/>
                      <a:pt x="2335" y="10098"/>
                    </a:cubicBezTo>
                    <a:cubicBezTo>
                      <a:pt x="2347" y="10098"/>
                      <a:pt x="2358" y="10096"/>
                      <a:pt x="2369" y="10092"/>
                    </a:cubicBezTo>
                    <a:cubicBezTo>
                      <a:pt x="2454" y="10073"/>
                      <a:pt x="2508" y="9994"/>
                      <a:pt x="2489" y="9908"/>
                    </a:cubicBezTo>
                    <a:cubicBezTo>
                      <a:pt x="2473" y="9835"/>
                      <a:pt x="2407" y="9785"/>
                      <a:pt x="2335" y="9785"/>
                    </a:cubicBezTo>
                    <a:close/>
                    <a:moveTo>
                      <a:pt x="2611" y="11008"/>
                    </a:moveTo>
                    <a:cubicBezTo>
                      <a:pt x="2598" y="11008"/>
                      <a:pt x="2586" y="11010"/>
                      <a:pt x="2573" y="11013"/>
                    </a:cubicBezTo>
                    <a:cubicBezTo>
                      <a:pt x="2489" y="11028"/>
                      <a:pt x="2435" y="11112"/>
                      <a:pt x="2454" y="11198"/>
                    </a:cubicBezTo>
                    <a:cubicBezTo>
                      <a:pt x="2470" y="11271"/>
                      <a:pt x="2534" y="11320"/>
                      <a:pt x="2604" y="11320"/>
                    </a:cubicBezTo>
                    <a:cubicBezTo>
                      <a:pt x="2616" y="11320"/>
                      <a:pt x="2630" y="11320"/>
                      <a:pt x="2639" y="11317"/>
                    </a:cubicBezTo>
                    <a:cubicBezTo>
                      <a:pt x="2723" y="11298"/>
                      <a:pt x="2777" y="11215"/>
                      <a:pt x="2758" y="11132"/>
                    </a:cubicBezTo>
                    <a:cubicBezTo>
                      <a:pt x="2742" y="11060"/>
                      <a:pt x="2681" y="11008"/>
                      <a:pt x="2611" y="11008"/>
                    </a:cubicBezTo>
                    <a:close/>
                    <a:moveTo>
                      <a:pt x="2877" y="12231"/>
                    </a:moveTo>
                    <a:cubicBezTo>
                      <a:pt x="2866" y="12231"/>
                      <a:pt x="2854" y="12232"/>
                      <a:pt x="2842" y="12235"/>
                    </a:cubicBezTo>
                    <a:cubicBezTo>
                      <a:pt x="2758" y="12252"/>
                      <a:pt x="2704" y="12337"/>
                      <a:pt x="2723" y="12422"/>
                    </a:cubicBezTo>
                    <a:cubicBezTo>
                      <a:pt x="2739" y="12495"/>
                      <a:pt x="2803" y="12544"/>
                      <a:pt x="2874" y="12544"/>
                    </a:cubicBezTo>
                    <a:cubicBezTo>
                      <a:pt x="2875" y="12544"/>
                      <a:pt x="2876" y="12544"/>
                      <a:pt x="2877" y="12544"/>
                    </a:cubicBezTo>
                    <a:cubicBezTo>
                      <a:pt x="2887" y="12544"/>
                      <a:pt x="2900" y="12541"/>
                      <a:pt x="2912" y="12541"/>
                    </a:cubicBezTo>
                    <a:cubicBezTo>
                      <a:pt x="2996" y="12523"/>
                      <a:pt x="3050" y="12438"/>
                      <a:pt x="3031" y="12354"/>
                    </a:cubicBezTo>
                    <a:cubicBezTo>
                      <a:pt x="3015" y="12281"/>
                      <a:pt x="2950" y="12231"/>
                      <a:pt x="2877" y="12231"/>
                    </a:cubicBezTo>
                    <a:close/>
                    <a:moveTo>
                      <a:pt x="3145" y="13454"/>
                    </a:moveTo>
                    <a:cubicBezTo>
                      <a:pt x="3134" y="13454"/>
                      <a:pt x="3122" y="13455"/>
                      <a:pt x="3110" y="13458"/>
                    </a:cubicBezTo>
                    <a:cubicBezTo>
                      <a:pt x="3026" y="13478"/>
                      <a:pt x="2972" y="13558"/>
                      <a:pt x="2991" y="13643"/>
                    </a:cubicBezTo>
                    <a:cubicBezTo>
                      <a:pt x="3008" y="13717"/>
                      <a:pt x="3074" y="13765"/>
                      <a:pt x="3145" y="13765"/>
                    </a:cubicBezTo>
                    <a:cubicBezTo>
                      <a:pt x="3157" y="13765"/>
                      <a:pt x="3168" y="13765"/>
                      <a:pt x="3180" y="13762"/>
                    </a:cubicBezTo>
                    <a:cubicBezTo>
                      <a:pt x="3264" y="13743"/>
                      <a:pt x="3318" y="13663"/>
                      <a:pt x="3299" y="13577"/>
                    </a:cubicBezTo>
                    <a:cubicBezTo>
                      <a:pt x="3283" y="13504"/>
                      <a:pt x="3218" y="13454"/>
                      <a:pt x="3145" y="13454"/>
                    </a:cubicBezTo>
                    <a:close/>
                    <a:moveTo>
                      <a:pt x="3419" y="14677"/>
                    </a:moveTo>
                    <a:cubicBezTo>
                      <a:pt x="3407" y="14677"/>
                      <a:pt x="3395" y="14679"/>
                      <a:pt x="3383" y="14682"/>
                    </a:cubicBezTo>
                    <a:cubicBezTo>
                      <a:pt x="3299" y="14699"/>
                      <a:pt x="3245" y="14784"/>
                      <a:pt x="3264" y="14869"/>
                    </a:cubicBezTo>
                    <a:cubicBezTo>
                      <a:pt x="3281" y="14940"/>
                      <a:pt x="3343" y="14991"/>
                      <a:pt x="3414" y="14991"/>
                    </a:cubicBezTo>
                    <a:cubicBezTo>
                      <a:pt x="3426" y="14991"/>
                      <a:pt x="3437" y="14988"/>
                      <a:pt x="3449" y="14988"/>
                    </a:cubicBezTo>
                    <a:cubicBezTo>
                      <a:pt x="3533" y="14970"/>
                      <a:pt x="3587" y="14885"/>
                      <a:pt x="3568" y="14801"/>
                    </a:cubicBezTo>
                    <a:cubicBezTo>
                      <a:pt x="3552" y="14727"/>
                      <a:pt x="3490" y="14677"/>
                      <a:pt x="3419" y="14677"/>
                    </a:cubicBezTo>
                    <a:close/>
                    <a:moveTo>
                      <a:pt x="3687" y="15900"/>
                    </a:moveTo>
                    <a:cubicBezTo>
                      <a:pt x="3676" y="15900"/>
                      <a:pt x="3664" y="15901"/>
                      <a:pt x="3653" y="15904"/>
                    </a:cubicBezTo>
                    <a:cubicBezTo>
                      <a:pt x="3568" y="15923"/>
                      <a:pt x="3514" y="16004"/>
                      <a:pt x="3533" y="16089"/>
                    </a:cubicBezTo>
                    <a:cubicBezTo>
                      <a:pt x="3550" y="16164"/>
                      <a:pt x="3614" y="16214"/>
                      <a:pt x="3685" y="16214"/>
                    </a:cubicBezTo>
                    <a:cubicBezTo>
                      <a:pt x="3685" y="16214"/>
                      <a:pt x="3686" y="16214"/>
                      <a:pt x="3687" y="16214"/>
                    </a:cubicBezTo>
                    <a:cubicBezTo>
                      <a:pt x="3697" y="16214"/>
                      <a:pt x="3710" y="16210"/>
                      <a:pt x="3722" y="16208"/>
                    </a:cubicBezTo>
                    <a:cubicBezTo>
                      <a:pt x="3804" y="16189"/>
                      <a:pt x="3857" y="16108"/>
                      <a:pt x="3837" y="16023"/>
                    </a:cubicBezTo>
                    <a:cubicBezTo>
                      <a:pt x="3821" y="15950"/>
                      <a:pt x="3759" y="15900"/>
                      <a:pt x="3687" y="15900"/>
                    </a:cubicBezTo>
                    <a:close/>
                    <a:moveTo>
                      <a:pt x="3957" y="17123"/>
                    </a:moveTo>
                    <a:cubicBezTo>
                      <a:pt x="3946" y="17123"/>
                      <a:pt x="3935" y="17124"/>
                      <a:pt x="3923" y="17126"/>
                    </a:cubicBezTo>
                    <a:cubicBezTo>
                      <a:pt x="3837" y="17144"/>
                      <a:pt x="3784" y="17229"/>
                      <a:pt x="3804" y="17315"/>
                    </a:cubicBezTo>
                    <a:cubicBezTo>
                      <a:pt x="3818" y="17386"/>
                      <a:pt x="3885" y="17435"/>
                      <a:pt x="3956" y="17436"/>
                    </a:cubicBezTo>
                    <a:cubicBezTo>
                      <a:pt x="3966" y="17436"/>
                      <a:pt x="3979" y="17436"/>
                      <a:pt x="3991" y="17434"/>
                    </a:cubicBezTo>
                    <a:cubicBezTo>
                      <a:pt x="4076" y="17416"/>
                      <a:pt x="4129" y="17330"/>
                      <a:pt x="4110" y="17245"/>
                    </a:cubicBezTo>
                    <a:cubicBezTo>
                      <a:pt x="4095" y="17172"/>
                      <a:pt x="4029" y="17123"/>
                      <a:pt x="3957" y="17123"/>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41" name="Google Shape;1587;p57"/>
              <p:cNvSpPr/>
              <p:nvPr/>
            </p:nvSpPr>
            <p:spPr>
              <a:xfrm>
                <a:off x="1825525" y="3824850"/>
                <a:ext cx="76125" cy="313575"/>
              </a:xfrm>
              <a:custGeom>
                <a:avLst/>
                <a:ahLst/>
                <a:rect l="l" t="t" r="r" b="b"/>
                <a:pathLst>
                  <a:path w="3045" h="12543" extrusionOk="0">
                    <a:moveTo>
                      <a:pt x="174" y="0"/>
                    </a:moveTo>
                    <a:cubicBezTo>
                      <a:pt x="163" y="0"/>
                      <a:pt x="151" y="2"/>
                      <a:pt x="140" y="4"/>
                    </a:cubicBezTo>
                    <a:cubicBezTo>
                      <a:pt x="54" y="22"/>
                      <a:pt x="0" y="104"/>
                      <a:pt x="21" y="192"/>
                    </a:cubicBezTo>
                    <a:cubicBezTo>
                      <a:pt x="36" y="265"/>
                      <a:pt x="102" y="314"/>
                      <a:pt x="173" y="314"/>
                    </a:cubicBezTo>
                    <a:cubicBezTo>
                      <a:pt x="183" y="314"/>
                      <a:pt x="196" y="312"/>
                      <a:pt x="208" y="308"/>
                    </a:cubicBezTo>
                    <a:cubicBezTo>
                      <a:pt x="292" y="289"/>
                      <a:pt x="346" y="208"/>
                      <a:pt x="327" y="123"/>
                    </a:cubicBezTo>
                    <a:cubicBezTo>
                      <a:pt x="311" y="50"/>
                      <a:pt x="246" y="0"/>
                      <a:pt x="174" y="0"/>
                    </a:cubicBezTo>
                    <a:close/>
                    <a:moveTo>
                      <a:pt x="438" y="1223"/>
                    </a:moveTo>
                    <a:cubicBezTo>
                      <a:pt x="429" y="1223"/>
                      <a:pt x="419" y="1224"/>
                      <a:pt x="409" y="1225"/>
                    </a:cubicBezTo>
                    <a:cubicBezTo>
                      <a:pt x="324" y="1243"/>
                      <a:pt x="271" y="1328"/>
                      <a:pt x="290" y="1414"/>
                    </a:cubicBezTo>
                    <a:cubicBezTo>
                      <a:pt x="304" y="1486"/>
                      <a:pt x="372" y="1535"/>
                      <a:pt x="444" y="1535"/>
                    </a:cubicBezTo>
                    <a:cubicBezTo>
                      <a:pt x="455" y="1535"/>
                      <a:pt x="465" y="1535"/>
                      <a:pt x="477" y="1533"/>
                    </a:cubicBezTo>
                    <a:cubicBezTo>
                      <a:pt x="563" y="1512"/>
                      <a:pt x="616" y="1429"/>
                      <a:pt x="596" y="1348"/>
                    </a:cubicBezTo>
                    <a:cubicBezTo>
                      <a:pt x="579" y="1270"/>
                      <a:pt x="512" y="1223"/>
                      <a:pt x="438" y="1223"/>
                    </a:cubicBezTo>
                    <a:close/>
                    <a:moveTo>
                      <a:pt x="717" y="2446"/>
                    </a:moveTo>
                    <a:cubicBezTo>
                      <a:pt x="705" y="2446"/>
                      <a:pt x="693" y="2447"/>
                      <a:pt x="682" y="2450"/>
                    </a:cubicBezTo>
                    <a:cubicBezTo>
                      <a:pt x="596" y="2468"/>
                      <a:pt x="542" y="2553"/>
                      <a:pt x="563" y="2637"/>
                    </a:cubicBezTo>
                    <a:cubicBezTo>
                      <a:pt x="577" y="2710"/>
                      <a:pt x="640" y="2760"/>
                      <a:pt x="713" y="2760"/>
                    </a:cubicBezTo>
                    <a:cubicBezTo>
                      <a:pt x="725" y="2760"/>
                      <a:pt x="735" y="2756"/>
                      <a:pt x="747" y="2756"/>
                    </a:cubicBezTo>
                    <a:cubicBezTo>
                      <a:pt x="832" y="2738"/>
                      <a:pt x="886" y="2654"/>
                      <a:pt x="867" y="2569"/>
                    </a:cubicBezTo>
                    <a:cubicBezTo>
                      <a:pt x="849" y="2496"/>
                      <a:pt x="785" y="2446"/>
                      <a:pt x="717" y="2446"/>
                    </a:cubicBezTo>
                    <a:close/>
                    <a:moveTo>
                      <a:pt x="985" y="3670"/>
                    </a:moveTo>
                    <a:cubicBezTo>
                      <a:pt x="974" y="3670"/>
                      <a:pt x="963" y="3671"/>
                      <a:pt x="951" y="3674"/>
                    </a:cubicBezTo>
                    <a:cubicBezTo>
                      <a:pt x="867" y="3693"/>
                      <a:pt x="813" y="3774"/>
                      <a:pt x="832" y="3858"/>
                    </a:cubicBezTo>
                    <a:cubicBezTo>
                      <a:pt x="846" y="3935"/>
                      <a:pt x="912" y="3981"/>
                      <a:pt x="986" y="3981"/>
                    </a:cubicBezTo>
                    <a:cubicBezTo>
                      <a:pt x="994" y="3981"/>
                      <a:pt x="1007" y="3981"/>
                      <a:pt x="1017" y="3977"/>
                    </a:cubicBezTo>
                    <a:cubicBezTo>
                      <a:pt x="1101" y="3958"/>
                      <a:pt x="1155" y="3877"/>
                      <a:pt x="1136" y="3793"/>
                    </a:cubicBezTo>
                    <a:cubicBezTo>
                      <a:pt x="1119" y="3720"/>
                      <a:pt x="1057" y="3670"/>
                      <a:pt x="985" y="3670"/>
                    </a:cubicBezTo>
                    <a:close/>
                    <a:moveTo>
                      <a:pt x="1254" y="4891"/>
                    </a:moveTo>
                    <a:cubicBezTo>
                      <a:pt x="1242" y="4891"/>
                      <a:pt x="1231" y="4892"/>
                      <a:pt x="1219" y="4895"/>
                    </a:cubicBezTo>
                    <a:cubicBezTo>
                      <a:pt x="1135" y="4913"/>
                      <a:pt x="1081" y="4997"/>
                      <a:pt x="1100" y="5083"/>
                    </a:cubicBezTo>
                    <a:cubicBezTo>
                      <a:pt x="1117" y="5156"/>
                      <a:pt x="1182" y="5205"/>
                      <a:pt x="1254" y="5205"/>
                    </a:cubicBezTo>
                    <a:cubicBezTo>
                      <a:pt x="1262" y="5205"/>
                      <a:pt x="1275" y="5205"/>
                      <a:pt x="1287" y="5202"/>
                    </a:cubicBezTo>
                    <a:cubicBezTo>
                      <a:pt x="1373" y="5183"/>
                      <a:pt x="1426" y="5099"/>
                      <a:pt x="1406" y="5014"/>
                    </a:cubicBezTo>
                    <a:cubicBezTo>
                      <a:pt x="1391" y="4941"/>
                      <a:pt x="1326" y="4891"/>
                      <a:pt x="1254" y="4891"/>
                    </a:cubicBezTo>
                    <a:close/>
                    <a:moveTo>
                      <a:pt x="1525" y="6115"/>
                    </a:moveTo>
                    <a:cubicBezTo>
                      <a:pt x="1513" y="6115"/>
                      <a:pt x="1500" y="6117"/>
                      <a:pt x="1488" y="6120"/>
                    </a:cubicBezTo>
                    <a:cubicBezTo>
                      <a:pt x="1404" y="6139"/>
                      <a:pt x="1353" y="6218"/>
                      <a:pt x="1373" y="6304"/>
                    </a:cubicBezTo>
                    <a:cubicBezTo>
                      <a:pt x="1388" y="6379"/>
                      <a:pt x="1451" y="6428"/>
                      <a:pt x="1523" y="6428"/>
                    </a:cubicBezTo>
                    <a:cubicBezTo>
                      <a:pt x="1535" y="6428"/>
                      <a:pt x="1544" y="6426"/>
                      <a:pt x="1558" y="6423"/>
                    </a:cubicBezTo>
                    <a:cubicBezTo>
                      <a:pt x="1642" y="6403"/>
                      <a:pt x="1696" y="6323"/>
                      <a:pt x="1677" y="6239"/>
                    </a:cubicBezTo>
                    <a:cubicBezTo>
                      <a:pt x="1661" y="6165"/>
                      <a:pt x="1596" y="6115"/>
                      <a:pt x="1525" y="6115"/>
                    </a:cubicBezTo>
                    <a:close/>
                    <a:moveTo>
                      <a:pt x="1797" y="7336"/>
                    </a:moveTo>
                    <a:cubicBezTo>
                      <a:pt x="1785" y="7336"/>
                      <a:pt x="1773" y="7338"/>
                      <a:pt x="1761" y="7341"/>
                    </a:cubicBezTo>
                    <a:cubicBezTo>
                      <a:pt x="1677" y="7359"/>
                      <a:pt x="1622" y="7443"/>
                      <a:pt x="1642" y="7528"/>
                    </a:cubicBezTo>
                    <a:cubicBezTo>
                      <a:pt x="1659" y="7600"/>
                      <a:pt x="1722" y="7650"/>
                      <a:pt x="1793" y="7650"/>
                    </a:cubicBezTo>
                    <a:cubicBezTo>
                      <a:pt x="1794" y="7650"/>
                      <a:pt x="1795" y="7650"/>
                      <a:pt x="1796" y="7650"/>
                    </a:cubicBezTo>
                    <a:cubicBezTo>
                      <a:pt x="1804" y="7650"/>
                      <a:pt x="1817" y="7650"/>
                      <a:pt x="1827" y="7647"/>
                    </a:cubicBezTo>
                    <a:cubicBezTo>
                      <a:pt x="1911" y="7629"/>
                      <a:pt x="1965" y="7544"/>
                      <a:pt x="1946" y="7460"/>
                    </a:cubicBezTo>
                    <a:cubicBezTo>
                      <a:pt x="1929" y="7386"/>
                      <a:pt x="1867" y="7336"/>
                      <a:pt x="1797" y="7336"/>
                    </a:cubicBezTo>
                    <a:close/>
                    <a:moveTo>
                      <a:pt x="2065" y="8562"/>
                    </a:moveTo>
                    <a:cubicBezTo>
                      <a:pt x="2054" y="8562"/>
                      <a:pt x="2042" y="8563"/>
                      <a:pt x="2030" y="8565"/>
                    </a:cubicBezTo>
                    <a:cubicBezTo>
                      <a:pt x="1946" y="8583"/>
                      <a:pt x="1892" y="8666"/>
                      <a:pt x="1911" y="8754"/>
                    </a:cubicBezTo>
                    <a:cubicBezTo>
                      <a:pt x="1927" y="8825"/>
                      <a:pt x="1994" y="8874"/>
                      <a:pt x="2065" y="8875"/>
                    </a:cubicBezTo>
                    <a:cubicBezTo>
                      <a:pt x="2073" y="8875"/>
                      <a:pt x="2088" y="8873"/>
                      <a:pt x="2100" y="8873"/>
                    </a:cubicBezTo>
                    <a:cubicBezTo>
                      <a:pt x="2184" y="8850"/>
                      <a:pt x="2238" y="8770"/>
                      <a:pt x="2219" y="8685"/>
                    </a:cubicBezTo>
                    <a:cubicBezTo>
                      <a:pt x="2203" y="8612"/>
                      <a:pt x="2137" y="8562"/>
                      <a:pt x="2065" y="8562"/>
                    </a:cubicBezTo>
                    <a:close/>
                    <a:moveTo>
                      <a:pt x="2335" y="9786"/>
                    </a:moveTo>
                    <a:cubicBezTo>
                      <a:pt x="2323" y="9786"/>
                      <a:pt x="2311" y="9788"/>
                      <a:pt x="2300" y="9790"/>
                    </a:cubicBezTo>
                    <a:cubicBezTo>
                      <a:pt x="2215" y="9805"/>
                      <a:pt x="2162" y="9890"/>
                      <a:pt x="2181" y="9975"/>
                    </a:cubicBezTo>
                    <a:cubicBezTo>
                      <a:pt x="2196" y="10049"/>
                      <a:pt x="2262" y="10096"/>
                      <a:pt x="2334" y="10096"/>
                    </a:cubicBezTo>
                    <a:cubicBezTo>
                      <a:pt x="2346" y="10096"/>
                      <a:pt x="2357" y="10096"/>
                      <a:pt x="2369" y="10094"/>
                    </a:cubicBezTo>
                    <a:cubicBezTo>
                      <a:pt x="2453" y="10075"/>
                      <a:pt x="2507" y="9992"/>
                      <a:pt x="2488" y="9909"/>
                    </a:cubicBezTo>
                    <a:cubicBezTo>
                      <a:pt x="2473" y="9836"/>
                      <a:pt x="2407" y="9786"/>
                      <a:pt x="2335" y="9786"/>
                    </a:cubicBezTo>
                    <a:close/>
                    <a:moveTo>
                      <a:pt x="2607" y="11008"/>
                    </a:moveTo>
                    <a:cubicBezTo>
                      <a:pt x="2596" y="11008"/>
                      <a:pt x="2584" y="11009"/>
                      <a:pt x="2573" y="11011"/>
                    </a:cubicBezTo>
                    <a:cubicBezTo>
                      <a:pt x="2488" y="11029"/>
                      <a:pt x="2434" y="11114"/>
                      <a:pt x="2453" y="11198"/>
                    </a:cubicBezTo>
                    <a:cubicBezTo>
                      <a:pt x="2468" y="11270"/>
                      <a:pt x="2531" y="11321"/>
                      <a:pt x="2604" y="11321"/>
                    </a:cubicBezTo>
                    <a:cubicBezTo>
                      <a:pt x="2615" y="11321"/>
                      <a:pt x="2630" y="11318"/>
                      <a:pt x="2638" y="11318"/>
                    </a:cubicBezTo>
                    <a:cubicBezTo>
                      <a:pt x="2723" y="11300"/>
                      <a:pt x="2776" y="11215"/>
                      <a:pt x="2757" y="11131"/>
                    </a:cubicBezTo>
                    <a:cubicBezTo>
                      <a:pt x="2741" y="11057"/>
                      <a:pt x="2678" y="11008"/>
                      <a:pt x="2607" y="11008"/>
                    </a:cubicBezTo>
                    <a:close/>
                    <a:moveTo>
                      <a:pt x="2875" y="12231"/>
                    </a:moveTo>
                    <a:cubicBezTo>
                      <a:pt x="2864" y="12231"/>
                      <a:pt x="2852" y="12232"/>
                      <a:pt x="2841" y="12235"/>
                    </a:cubicBezTo>
                    <a:cubicBezTo>
                      <a:pt x="2756" y="12255"/>
                      <a:pt x="2702" y="12335"/>
                      <a:pt x="2722" y="12420"/>
                    </a:cubicBezTo>
                    <a:cubicBezTo>
                      <a:pt x="2738" y="12495"/>
                      <a:pt x="2804" y="12542"/>
                      <a:pt x="2875" y="12542"/>
                    </a:cubicBezTo>
                    <a:cubicBezTo>
                      <a:pt x="2884" y="12542"/>
                      <a:pt x="2898" y="12542"/>
                      <a:pt x="2906" y="12539"/>
                    </a:cubicBezTo>
                    <a:cubicBezTo>
                      <a:pt x="2991" y="12520"/>
                      <a:pt x="3044" y="12440"/>
                      <a:pt x="3025" y="12354"/>
                    </a:cubicBezTo>
                    <a:cubicBezTo>
                      <a:pt x="3011" y="12281"/>
                      <a:pt x="2947" y="12231"/>
                      <a:pt x="2875" y="1223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42" name="Google Shape;1588;p57"/>
              <p:cNvSpPr/>
              <p:nvPr/>
            </p:nvSpPr>
            <p:spPr>
              <a:xfrm>
                <a:off x="1788675" y="3897675"/>
                <a:ext cx="55925" cy="221850"/>
              </a:xfrm>
              <a:custGeom>
                <a:avLst/>
                <a:ahLst/>
                <a:rect l="l" t="t" r="r" b="b"/>
                <a:pathLst>
                  <a:path w="2237" h="8874" extrusionOk="0">
                    <a:moveTo>
                      <a:pt x="173" y="0"/>
                    </a:moveTo>
                    <a:cubicBezTo>
                      <a:pt x="162" y="0"/>
                      <a:pt x="150" y="1"/>
                      <a:pt x="139" y="4"/>
                    </a:cubicBezTo>
                    <a:cubicBezTo>
                      <a:pt x="54" y="22"/>
                      <a:pt x="1" y="107"/>
                      <a:pt x="20" y="192"/>
                    </a:cubicBezTo>
                    <a:cubicBezTo>
                      <a:pt x="35" y="264"/>
                      <a:pt x="101" y="314"/>
                      <a:pt x="173" y="314"/>
                    </a:cubicBezTo>
                    <a:cubicBezTo>
                      <a:pt x="182" y="314"/>
                      <a:pt x="196" y="311"/>
                      <a:pt x="208" y="308"/>
                    </a:cubicBezTo>
                    <a:cubicBezTo>
                      <a:pt x="293" y="294"/>
                      <a:pt x="341" y="208"/>
                      <a:pt x="327" y="123"/>
                    </a:cubicBezTo>
                    <a:cubicBezTo>
                      <a:pt x="312" y="50"/>
                      <a:pt x="246" y="0"/>
                      <a:pt x="173" y="0"/>
                    </a:cubicBezTo>
                    <a:close/>
                    <a:moveTo>
                      <a:pt x="442" y="1222"/>
                    </a:moveTo>
                    <a:cubicBezTo>
                      <a:pt x="431" y="1222"/>
                      <a:pt x="419" y="1223"/>
                      <a:pt x="408" y="1225"/>
                    </a:cubicBezTo>
                    <a:cubicBezTo>
                      <a:pt x="323" y="1243"/>
                      <a:pt x="270" y="1328"/>
                      <a:pt x="289" y="1413"/>
                    </a:cubicBezTo>
                    <a:cubicBezTo>
                      <a:pt x="304" y="1485"/>
                      <a:pt x="370" y="1535"/>
                      <a:pt x="443" y="1535"/>
                    </a:cubicBezTo>
                    <a:cubicBezTo>
                      <a:pt x="452" y="1535"/>
                      <a:pt x="465" y="1535"/>
                      <a:pt x="477" y="1533"/>
                    </a:cubicBezTo>
                    <a:cubicBezTo>
                      <a:pt x="562" y="1515"/>
                      <a:pt x="615" y="1429"/>
                      <a:pt x="596" y="1344"/>
                    </a:cubicBezTo>
                    <a:cubicBezTo>
                      <a:pt x="581" y="1273"/>
                      <a:pt x="515" y="1222"/>
                      <a:pt x="442" y="1222"/>
                    </a:cubicBezTo>
                    <a:close/>
                    <a:moveTo>
                      <a:pt x="713" y="2445"/>
                    </a:moveTo>
                    <a:cubicBezTo>
                      <a:pt x="702" y="2445"/>
                      <a:pt x="691" y="2446"/>
                      <a:pt x="680" y="2449"/>
                    </a:cubicBezTo>
                    <a:cubicBezTo>
                      <a:pt x="592" y="2469"/>
                      <a:pt x="542" y="2552"/>
                      <a:pt x="561" y="2637"/>
                    </a:cubicBezTo>
                    <a:cubicBezTo>
                      <a:pt x="577" y="2709"/>
                      <a:pt x="639" y="2760"/>
                      <a:pt x="711" y="2760"/>
                    </a:cubicBezTo>
                    <a:cubicBezTo>
                      <a:pt x="723" y="2760"/>
                      <a:pt x="733" y="2756"/>
                      <a:pt x="745" y="2756"/>
                    </a:cubicBezTo>
                    <a:cubicBezTo>
                      <a:pt x="830" y="2738"/>
                      <a:pt x="883" y="2654"/>
                      <a:pt x="864" y="2568"/>
                    </a:cubicBezTo>
                    <a:cubicBezTo>
                      <a:pt x="847" y="2495"/>
                      <a:pt x="783" y="2445"/>
                      <a:pt x="713" y="2445"/>
                    </a:cubicBezTo>
                    <a:close/>
                    <a:moveTo>
                      <a:pt x="983" y="3670"/>
                    </a:moveTo>
                    <a:cubicBezTo>
                      <a:pt x="972" y="3670"/>
                      <a:pt x="961" y="3671"/>
                      <a:pt x="949" y="3674"/>
                    </a:cubicBezTo>
                    <a:cubicBezTo>
                      <a:pt x="864" y="3693"/>
                      <a:pt x="811" y="3774"/>
                      <a:pt x="830" y="3858"/>
                    </a:cubicBezTo>
                    <a:cubicBezTo>
                      <a:pt x="847" y="3930"/>
                      <a:pt x="912" y="3981"/>
                      <a:pt x="984" y="3981"/>
                    </a:cubicBezTo>
                    <a:cubicBezTo>
                      <a:pt x="992" y="3981"/>
                      <a:pt x="1006" y="3981"/>
                      <a:pt x="1018" y="3977"/>
                    </a:cubicBezTo>
                    <a:cubicBezTo>
                      <a:pt x="1099" y="3958"/>
                      <a:pt x="1156" y="3877"/>
                      <a:pt x="1134" y="3793"/>
                    </a:cubicBezTo>
                    <a:cubicBezTo>
                      <a:pt x="1119" y="3720"/>
                      <a:pt x="1055" y="3670"/>
                      <a:pt x="983" y="3670"/>
                    </a:cubicBezTo>
                    <a:close/>
                    <a:moveTo>
                      <a:pt x="1253" y="4891"/>
                    </a:moveTo>
                    <a:cubicBezTo>
                      <a:pt x="1242" y="4891"/>
                      <a:pt x="1230" y="4892"/>
                      <a:pt x="1218" y="4895"/>
                    </a:cubicBezTo>
                    <a:cubicBezTo>
                      <a:pt x="1134" y="4913"/>
                      <a:pt x="1080" y="4997"/>
                      <a:pt x="1099" y="5083"/>
                    </a:cubicBezTo>
                    <a:cubicBezTo>
                      <a:pt x="1116" y="5154"/>
                      <a:pt x="1181" y="5205"/>
                      <a:pt x="1253" y="5205"/>
                    </a:cubicBezTo>
                    <a:cubicBezTo>
                      <a:pt x="1265" y="5205"/>
                      <a:pt x="1275" y="5205"/>
                      <a:pt x="1287" y="5202"/>
                    </a:cubicBezTo>
                    <a:cubicBezTo>
                      <a:pt x="1372" y="5184"/>
                      <a:pt x="1426" y="5098"/>
                      <a:pt x="1406" y="5014"/>
                    </a:cubicBezTo>
                    <a:cubicBezTo>
                      <a:pt x="1391" y="4941"/>
                      <a:pt x="1326" y="4891"/>
                      <a:pt x="1253" y="4891"/>
                    </a:cubicBezTo>
                    <a:close/>
                    <a:moveTo>
                      <a:pt x="1527" y="6115"/>
                    </a:moveTo>
                    <a:cubicBezTo>
                      <a:pt x="1515" y="6115"/>
                      <a:pt x="1503" y="6117"/>
                      <a:pt x="1491" y="6119"/>
                    </a:cubicBezTo>
                    <a:cubicBezTo>
                      <a:pt x="1406" y="6139"/>
                      <a:pt x="1349" y="6218"/>
                      <a:pt x="1370" y="6304"/>
                    </a:cubicBezTo>
                    <a:cubicBezTo>
                      <a:pt x="1389" y="6378"/>
                      <a:pt x="1451" y="6429"/>
                      <a:pt x="1522" y="6429"/>
                    </a:cubicBezTo>
                    <a:cubicBezTo>
                      <a:pt x="1534" y="6429"/>
                      <a:pt x="1548" y="6426"/>
                      <a:pt x="1557" y="6423"/>
                    </a:cubicBezTo>
                    <a:cubicBezTo>
                      <a:pt x="1641" y="6403"/>
                      <a:pt x="1695" y="6323"/>
                      <a:pt x="1676" y="6239"/>
                    </a:cubicBezTo>
                    <a:cubicBezTo>
                      <a:pt x="1659" y="6165"/>
                      <a:pt x="1598" y="6115"/>
                      <a:pt x="1527" y="6115"/>
                    </a:cubicBezTo>
                    <a:close/>
                    <a:moveTo>
                      <a:pt x="1797" y="7336"/>
                    </a:moveTo>
                    <a:cubicBezTo>
                      <a:pt x="1785" y="7336"/>
                      <a:pt x="1773" y="7338"/>
                      <a:pt x="1760" y="7341"/>
                    </a:cubicBezTo>
                    <a:cubicBezTo>
                      <a:pt x="1676" y="7359"/>
                      <a:pt x="1622" y="7443"/>
                      <a:pt x="1641" y="7528"/>
                    </a:cubicBezTo>
                    <a:cubicBezTo>
                      <a:pt x="1657" y="7599"/>
                      <a:pt x="1723" y="7650"/>
                      <a:pt x="1792" y="7650"/>
                    </a:cubicBezTo>
                    <a:cubicBezTo>
                      <a:pt x="1804" y="7650"/>
                      <a:pt x="1817" y="7650"/>
                      <a:pt x="1826" y="7647"/>
                    </a:cubicBezTo>
                    <a:cubicBezTo>
                      <a:pt x="1912" y="7629"/>
                      <a:pt x="1965" y="7544"/>
                      <a:pt x="1945" y="7460"/>
                    </a:cubicBezTo>
                    <a:cubicBezTo>
                      <a:pt x="1929" y="7386"/>
                      <a:pt x="1868" y="7336"/>
                      <a:pt x="1797" y="7336"/>
                    </a:cubicBezTo>
                    <a:close/>
                    <a:moveTo>
                      <a:pt x="2065" y="8560"/>
                    </a:moveTo>
                    <a:cubicBezTo>
                      <a:pt x="2054" y="8560"/>
                      <a:pt x="2042" y="8562"/>
                      <a:pt x="2031" y="8564"/>
                    </a:cubicBezTo>
                    <a:cubicBezTo>
                      <a:pt x="1945" y="8582"/>
                      <a:pt x="1891" y="8664"/>
                      <a:pt x="1912" y="8752"/>
                    </a:cubicBezTo>
                    <a:cubicBezTo>
                      <a:pt x="1926" y="8824"/>
                      <a:pt x="1991" y="8874"/>
                      <a:pt x="2064" y="8874"/>
                    </a:cubicBezTo>
                    <a:cubicBezTo>
                      <a:pt x="2074" y="8874"/>
                      <a:pt x="2087" y="8872"/>
                      <a:pt x="2099" y="8872"/>
                    </a:cubicBezTo>
                    <a:cubicBezTo>
                      <a:pt x="2183" y="8849"/>
                      <a:pt x="2237" y="8768"/>
                      <a:pt x="2218" y="8683"/>
                    </a:cubicBezTo>
                    <a:cubicBezTo>
                      <a:pt x="2202" y="8610"/>
                      <a:pt x="2137" y="8560"/>
                      <a:pt x="2065" y="856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98" name="Google Shape;1589;p57"/>
            <p:cNvGrpSpPr/>
            <p:nvPr/>
          </p:nvGrpSpPr>
          <p:grpSpPr>
            <a:xfrm>
              <a:off x="2074963" y="4007750"/>
              <a:ext cx="1485761" cy="1168575"/>
              <a:chOff x="2074963" y="4007750"/>
              <a:chExt cx="1485761" cy="1168575"/>
            </a:xfrm>
          </p:grpSpPr>
          <p:sp>
            <p:nvSpPr>
              <p:cNvPr id="1048643" name="Google Shape;1590;p57"/>
              <p:cNvSpPr/>
              <p:nvPr/>
            </p:nvSpPr>
            <p:spPr>
              <a:xfrm>
                <a:off x="2074963" y="4539725"/>
                <a:ext cx="919982" cy="606057"/>
              </a:xfrm>
              <a:custGeom>
                <a:avLst/>
                <a:ahLst/>
                <a:rect l="l" t="t" r="r" b="b"/>
                <a:pathLst>
                  <a:path w="28727" h="16585" extrusionOk="0">
                    <a:moveTo>
                      <a:pt x="23618" y="2951"/>
                    </a:moveTo>
                    <a:cubicBezTo>
                      <a:pt x="28726" y="5901"/>
                      <a:pt x="28726" y="10685"/>
                      <a:pt x="23618" y="13634"/>
                    </a:cubicBezTo>
                    <a:cubicBezTo>
                      <a:pt x="18507" y="16584"/>
                      <a:pt x="10222" y="16584"/>
                      <a:pt x="5111" y="13634"/>
                    </a:cubicBezTo>
                    <a:cubicBezTo>
                      <a:pt x="1" y="10685"/>
                      <a:pt x="1" y="5901"/>
                      <a:pt x="5111" y="2951"/>
                    </a:cubicBezTo>
                    <a:cubicBezTo>
                      <a:pt x="10222" y="0"/>
                      <a:pt x="18507" y="0"/>
                      <a:pt x="23618" y="2951"/>
                    </a:cubicBezTo>
                    <a:close/>
                  </a:path>
                </a:pathLst>
              </a:custGeom>
              <a:gradFill>
                <a:gsLst>
                  <a:gs pos="0">
                    <a:schemeClr val="dk1"/>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44" name="Google Shape;1591;p57"/>
              <p:cNvSpPr/>
              <p:nvPr/>
            </p:nvSpPr>
            <p:spPr>
              <a:xfrm>
                <a:off x="2540125" y="4572135"/>
                <a:ext cx="1020598" cy="589224"/>
              </a:xfrm>
              <a:custGeom>
                <a:avLst/>
                <a:ahLst/>
                <a:rect l="l" t="t" r="r" b="b"/>
                <a:pathLst>
                  <a:path w="28727" h="16585" extrusionOk="0">
                    <a:moveTo>
                      <a:pt x="23618" y="2951"/>
                    </a:moveTo>
                    <a:cubicBezTo>
                      <a:pt x="28726" y="5901"/>
                      <a:pt x="28726" y="10685"/>
                      <a:pt x="23618" y="13634"/>
                    </a:cubicBezTo>
                    <a:cubicBezTo>
                      <a:pt x="18507" y="16584"/>
                      <a:pt x="10222" y="16584"/>
                      <a:pt x="5111" y="13634"/>
                    </a:cubicBezTo>
                    <a:cubicBezTo>
                      <a:pt x="1" y="10685"/>
                      <a:pt x="1" y="5901"/>
                      <a:pt x="5111" y="2951"/>
                    </a:cubicBezTo>
                    <a:cubicBezTo>
                      <a:pt x="10222" y="0"/>
                      <a:pt x="18507" y="0"/>
                      <a:pt x="23618" y="2951"/>
                    </a:cubicBezTo>
                    <a:close/>
                  </a:path>
                </a:pathLst>
              </a:custGeom>
              <a:gradFill>
                <a:gsLst>
                  <a:gs pos="0">
                    <a:schemeClr val="dk1"/>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45" name="Google Shape;1592;p57"/>
              <p:cNvSpPr/>
              <p:nvPr/>
            </p:nvSpPr>
            <p:spPr>
              <a:xfrm>
                <a:off x="2438025" y="4512600"/>
                <a:ext cx="1108925" cy="650475"/>
              </a:xfrm>
              <a:custGeom>
                <a:avLst/>
                <a:ahLst/>
                <a:rect l="l" t="t" r="r" b="b"/>
                <a:pathLst>
                  <a:path w="44357" h="26019" extrusionOk="0">
                    <a:moveTo>
                      <a:pt x="44037" y="9315"/>
                    </a:moveTo>
                    <a:lnTo>
                      <a:pt x="15255" y="25933"/>
                    </a:lnTo>
                    <a:cubicBezTo>
                      <a:pt x="15108" y="26019"/>
                      <a:pt x="14924" y="26019"/>
                      <a:pt x="14775" y="25933"/>
                    </a:cubicBezTo>
                    <a:lnTo>
                      <a:pt x="318" y="17531"/>
                    </a:lnTo>
                    <a:cubicBezTo>
                      <a:pt x="1" y="17348"/>
                      <a:pt x="1" y="16888"/>
                      <a:pt x="319" y="16703"/>
                    </a:cubicBezTo>
                    <a:lnTo>
                      <a:pt x="29102" y="87"/>
                    </a:lnTo>
                    <a:cubicBezTo>
                      <a:pt x="29251" y="1"/>
                      <a:pt x="29433" y="2"/>
                      <a:pt x="29582" y="87"/>
                    </a:cubicBezTo>
                    <a:lnTo>
                      <a:pt x="44039" y="8487"/>
                    </a:lnTo>
                    <a:cubicBezTo>
                      <a:pt x="44356" y="8672"/>
                      <a:pt x="44356" y="9131"/>
                      <a:pt x="44037" y="9315"/>
                    </a:cubicBezTo>
                    <a:close/>
                  </a:path>
                </a:pathLst>
              </a:custGeom>
              <a:gradFill>
                <a:gsLst>
                  <a:gs pos="0">
                    <a:schemeClr val="lt2"/>
                  </a:gs>
                  <a:gs pos="100000">
                    <a:schemeClr val="dk2"/>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46" name="Google Shape;1593;p57"/>
              <p:cNvSpPr/>
              <p:nvPr/>
            </p:nvSpPr>
            <p:spPr>
              <a:xfrm>
                <a:off x="2440125" y="4735125"/>
                <a:ext cx="1104850" cy="441200"/>
              </a:xfrm>
              <a:custGeom>
                <a:avLst/>
                <a:ahLst/>
                <a:rect l="l" t="t" r="r" b="b"/>
                <a:pathLst>
                  <a:path w="44194" h="17648" extrusionOk="0">
                    <a:moveTo>
                      <a:pt x="44191" y="1"/>
                    </a:moveTo>
                    <a:cubicBezTo>
                      <a:pt x="44191" y="162"/>
                      <a:pt x="44111" y="321"/>
                      <a:pt x="43953" y="413"/>
                    </a:cubicBezTo>
                    <a:lnTo>
                      <a:pt x="15171" y="17032"/>
                    </a:lnTo>
                    <a:cubicBezTo>
                      <a:pt x="15024" y="17118"/>
                      <a:pt x="14840" y="17118"/>
                      <a:pt x="14691" y="17032"/>
                    </a:cubicBezTo>
                    <a:lnTo>
                      <a:pt x="234" y="8631"/>
                    </a:lnTo>
                    <a:cubicBezTo>
                      <a:pt x="97" y="8551"/>
                      <a:pt x="24" y="8423"/>
                      <a:pt x="5" y="8286"/>
                    </a:cubicBezTo>
                    <a:lnTo>
                      <a:pt x="1" y="8283"/>
                    </a:lnTo>
                    <a:lnTo>
                      <a:pt x="1" y="8724"/>
                    </a:lnTo>
                    <a:cubicBezTo>
                      <a:pt x="0" y="8742"/>
                      <a:pt x="0" y="8760"/>
                      <a:pt x="1" y="8778"/>
                    </a:cubicBezTo>
                    <a:lnTo>
                      <a:pt x="1" y="8812"/>
                    </a:lnTo>
                    <a:lnTo>
                      <a:pt x="6" y="8816"/>
                    </a:lnTo>
                    <a:cubicBezTo>
                      <a:pt x="24" y="8953"/>
                      <a:pt x="98" y="9082"/>
                      <a:pt x="235" y="9161"/>
                    </a:cubicBezTo>
                    <a:lnTo>
                      <a:pt x="14692" y="17562"/>
                    </a:lnTo>
                    <a:cubicBezTo>
                      <a:pt x="14840" y="17648"/>
                      <a:pt x="15024" y="17648"/>
                      <a:pt x="15173" y="17563"/>
                    </a:cubicBezTo>
                    <a:lnTo>
                      <a:pt x="43955" y="947"/>
                    </a:lnTo>
                    <a:cubicBezTo>
                      <a:pt x="44089" y="869"/>
                      <a:pt x="44164" y="744"/>
                      <a:pt x="44184" y="610"/>
                    </a:cubicBezTo>
                    <a:lnTo>
                      <a:pt x="44194" y="604"/>
                    </a:lnTo>
                    <a:close/>
                  </a:path>
                </a:pathLst>
              </a:custGeom>
              <a:gradFill>
                <a:gsLst>
                  <a:gs pos="0">
                    <a:srgbClr val="003785"/>
                  </a:gs>
                  <a:gs pos="100000">
                    <a:srgbClr val="010101"/>
                  </a:gs>
                </a:gsLst>
                <a:lin ang="5400012"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47" name="Google Shape;1594;p57"/>
              <p:cNvSpPr/>
              <p:nvPr/>
            </p:nvSpPr>
            <p:spPr>
              <a:xfrm>
                <a:off x="2440125" y="4735125"/>
                <a:ext cx="1104850" cy="441200"/>
              </a:xfrm>
              <a:custGeom>
                <a:avLst/>
                <a:ahLst/>
                <a:rect l="l" t="t" r="r" b="b"/>
                <a:pathLst>
                  <a:path w="44194" h="17648" extrusionOk="0">
                    <a:moveTo>
                      <a:pt x="44191" y="1"/>
                    </a:moveTo>
                    <a:cubicBezTo>
                      <a:pt x="44191" y="162"/>
                      <a:pt x="44111" y="321"/>
                      <a:pt x="43953" y="413"/>
                    </a:cubicBezTo>
                    <a:lnTo>
                      <a:pt x="15171" y="17032"/>
                    </a:lnTo>
                    <a:cubicBezTo>
                      <a:pt x="15024" y="17118"/>
                      <a:pt x="14840" y="17118"/>
                      <a:pt x="14691" y="17032"/>
                    </a:cubicBezTo>
                    <a:lnTo>
                      <a:pt x="234" y="8631"/>
                    </a:lnTo>
                    <a:cubicBezTo>
                      <a:pt x="97" y="8551"/>
                      <a:pt x="24" y="8423"/>
                      <a:pt x="5" y="8286"/>
                    </a:cubicBezTo>
                    <a:lnTo>
                      <a:pt x="1" y="8283"/>
                    </a:lnTo>
                    <a:lnTo>
                      <a:pt x="1" y="8724"/>
                    </a:lnTo>
                    <a:cubicBezTo>
                      <a:pt x="0" y="8742"/>
                      <a:pt x="0" y="8760"/>
                      <a:pt x="1" y="8778"/>
                    </a:cubicBezTo>
                    <a:lnTo>
                      <a:pt x="1" y="8812"/>
                    </a:lnTo>
                    <a:lnTo>
                      <a:pt x="6" y="8816"/>
                    </a:lnTo>
                    <a:cubicBezTo>
                      <a:pt x="24" y="8953"/>
                      <a:pt x="98" y="9082"/>
                      <a:pt x="235" y="9161"/>
                    </a:cubicBezTo>
                    <a:lnTo>
                      <a:pt x="14692" y="17562"/>
                    </a:lnTo>
                    <a:cubicBezTo>
                      <a:pt x="14840" y="17648"/>
                      <a:pt x="15024" y="17648"/>
                      <a:pt x="15173" y="17563"/>
                    </a:cubicBezTo>
                    <a:lnTo>
                      <a:pt x="43955" y="947"/>
                    </a:lnTo>
                    <a:cubicBezTo>
                      <a:pt x="44089" y="869"/>
                      <a:pt x="44164" y="744"/>
                      <a:pt x="44184" y="610"/>
                    </a:cubicBezTo>
                    <a:lnTo>
                      <a:pt x="44194" y="604"/>
                    </a:lnTo>
                    <a:close/>
                  </a:path>
                </a:pathLst>
              </a:custGeom>
              <a:solidFill>
                <a:srgbClr val="F3F3F3">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48" name="Google Shape;1595;p57"/>
              <p:cNvSpPr/>
              <p:nvPr/>
            </p:nvSpPr>
            <p:spPr>
              <a:xfrm>
                <a:off x="2544875" y="4565250"/>
                <a:ext cx="787200" cy="454125"/>
              </a:xfrm>
              <a:custGeom>
                <a:avLst/>
                <a:ahLst/>
                <a:rect l="l" t="t" r="r" b="b"/>
                <a:pathLst>
                  <a:path w="31488" h="18165" extrusionOk="0">
                    <a:moveTo>
                      <a:pt x="11060" y="10604"/>
                    </a:moveTo>
                    <a:lnTo>
                      <a:pt x="11821" y="10164"/>
                    </a:lnTo>
                    <a:cubicBezTo>
                      <a:pt x="11920" y="10108"/>
                      <a:pt x="11920" y="10014"/>
                      <a:pt x="11821" y="9958"/>
                    </a:cubicBezTo>
                    <a:lnTo>
                      <a:pt x="11060" y="9518"/>
                    </a:lnTo>
                    <a:cubicBezTo>
                      <a:pt x="10960" y="9461"/>
                      <a:pt x="10799" y="9461"/>
                      <a:pt x="10700" y="9518"/>
                    </a:cubicBezTo>
                    <a:lnTo>
                      <a:pt x="9938" y="9958"/>
                    </a:lnTo>
                    <a:cubicBezTo>
                      <a:pt x="9839" y="10014"/>
                      <a:pt x="9839" y="10108"/>
                      <a:pt x="9938" y="10164"/>
                    </a:cubicBezTo>
                    <a:lnTo>
                      <a:pt x="10699" y="10604"/>
                    </a:lnTo>
                    <a:cubicBezTo>
                      <a:pt x="10799" y="10662"/>
                      <a:pt x="10960" y="10662"/>
                      <a:pt x="11060" y="10604"/>
                    </a:cubicBezTo>
                    <a:close/>
                    <a:moveTo>
                      <a:pt x="9381" y="9723"/>
                    </a:moveTo>
                    <a:lnTo>
                      <a:pt x="10300" y="9195"/>
                    </a:lnTo>
                    <a:cubicBezTo>
                      <a:pt x="10357" y="9162"/>
                      <a:pt x="10357" y="9110"/>
                      <a:pt x="10300" y="9077"/>
                    </a:cubicBezTo>
                    <a:lnTo>
                      <a:pt x="9383" y="8547"/>
                    </a:lnTo>
                    <a:cubicBezTo>
                      <a:pt x="9327" y="8514"/>
                      <a:pt x="9235" y="8514"/>
                      <a:pt x="9180" y="8547"/>
                    </a:cubicBezTo>
                    <a:lnTo>
                      <a:pt x="8263" y="9077"/>
                    </a:lnTo>
                    <a:cubicBezTo>
                      <a:pt x="8207" y="9110"/>
                      <a:pt x="8207" y="9162"/>
                      <a:pt x="8263" y="9195"/>
                    </a:cubicBezTo>
                    <a:lnTo>
                      <a:pt x="9180" y="9725"/>
                    </a:lnTo>
                    <a:cubicBezTo>
                      <a:pt x="9234" y="9756"/>
                      <a:pt x="9324" y="9756"/>
                      <a:pt x="9381" y="9723"/>
                    </a:cubicBezTo>
                    <a:close/>
                    <a:moveTo>
                      <a:pt x="12579" y="11574"/>
                    </a:moveTo>
                    <a:lnTo>
                      <a:pt x="13500" y="11043"/>
                    </a:lnTo>
                    <a:cubicBezTo>
                      <a:pt x="13556" y="11012"/>
                      <a:pt x="13556" y="10960"/>
                      <a:pt x="13500" y="10926"/>
                    </a:cubicBezTo>
                    <a:lnTo>
                      <a:pt x="12581" y="10395"/>
                    </a:lnTo>
                    <a:cubicBezTo>
                      <a:pt x="12527" y="10362"/>
                      <a:pt x="12436" y="10362"/>
                      <a:pt x="12380" y="10395"/>
                    </a:cubicBezTo>
                    <a:lnTo>
                      <a:pt x="11460" y="10925"/>
                    </a:lnTo>
                    <a:cubicBezTo>
                      <a:pt x="11406" y="10956"/>
                      <a:pt x="11406" y="11009"/>
                      <a:pt x="11460" y="11042"/>
                    </a:cubicBezTo>
                    <a:lnTo>
                      <a:pt x="12379" y="11573"/>
                    </a:lnTo>
                    <a:cubicBezTo>
                      <a:pt x="12435" y="11608"/>
                      <a:pt x="12524" y="11608"/>
                      <a:pt x="12579" y="11574"/>
                    </a:cubicBezTo>
                    <a:close/>
                    <a:moveTo>
                      <a:pt x="14264" y="12451"/>
                    </a:moveTo>
                    <a:lnTo>
                      <a:pt x="15017" y="12016"/>
                    </a:lnTo>
                    <a:cubicBezTo>
                      <a:pt x="15118" y="11959"/>
                      <a:pt x="15118" y="11864"/>
                      <a:pt x="15017" y="11804"/>
                    </a:cubicBezTo>
                    <a:lnTo>
                      <a:pt x="14265" y="11370"/>
                    </a:lnTo>
                    <a:cubicBezTo>
                      <a:pt x="14164" y="11311"/>
                      <a:pt x="13998" y="11311"/>
                      <a:pt x="13897" y="11370"/>
                    </a:cubicBezTo>
                    <a:lnTo>
                      <a:pt x="13144" y="11804"/>
                    </a:lnTo>
                    <a:cubicBezTo>
                      <a:pt x="13042" y="11862"/>
                      <a:pt x="13042" y="11957"/>
                      <a:pt x="13144" y="12016"/>
                    </a:cubicBezTo>
                    <a:lnTo>
                      <a:pt x="13896" y="12451"/>
                    </a:lnTo>
                    <a:cubicBezTo>
                      <a:pt x="13997" y="12511"/>
                      <a:pt x="14162" y="12511"/>
                      <a:pt x="14264" y="12451"/>
                    </a:cubicBezTo>
                    <a:close/>
                    <a:moveTo>
                      <a:pt x="12701" y="9658"/>
                    </a:moveTo>
                    <a:lnTo>
                      <a:pt x="13463" y="9219"/>
                    </a:lnTo>
                    <a:cubicBezTo>
                      <a:pt x="13563" y="9162"/>
                      <a:pt x="13563" y="9068"/>
                      <a:pt x="13463" y="9011"/>
                    </a:cubicBezTo>
                    <a:lnTo>
                      <a:pt x="12703" y="8571"/>
                    </a:lnTo>
                    <a:cubicBezTo>
                      <a:pt x="12603" y="8514"/>
                      <a:pt x="12442" y="8513"/>
                      <a:pt x="12342" y="8571"/>
                    </a:cubicBezTo>
                    <a:lnTo>
                      <a:pt x="11581" y="9011"/>
                    </a:lnTo>
                    <a:cubicBezTo>
                      <a:pt x="11482" y="9068"/>
                      <a:pt x="11482" y="9161"/>
                      <a:pt x="11581" y="9217"/>
                    </a:cubicBezTo>
                    <a:lnTo>
                      <a:pt x="12342" y="9656"/>
                    </a:lnTo>
                    <a:cubicBezTo>
                      <a:pt x="12441" y="9715"/>
                      <a:pt x="12600" y="9716"/>
                      <a:pt x="12701" y="9658"/>
                    </a:cubicBezTo>
                    <a:close/>
                    <a:moveTo>
                      <a:pt x="14220" y="10629"/>
                    </a:moveTo>
                    <a:lnTo>
                      <a:pt x="15142" y="10098"/>
                    </a:lnTo>
                    <a:cubicBezTo>
                      <a:pt x="15197" y="10067"/>
                      <a:pt x="15197" y="10015"/>
                      <a:pt x="15142" y="9983"/>
                    </a:cubicBezTo>
                    <a:lnTo>
                      <a:pt x="14223" y="9451"/>
                    </a:lnTo>
                    <a:cubicBezTo>
                      <a:pt x="14168" y="9419"/>
                      <a:pt x="14077" y="9418"/>
                      <a:pt x="14022" y="9451"/>
                    </a:cubicBezTo>
                    <a:lnTo>
                      <a:pt x="13102" y="9983"/>
                    </a:lnTo>
                    <a:cubicBezTo>
                      <a:pt x="13046" y="10014"/>
                      <a:pt x="13046" y="10066"/>
                      <a:pt x="13102" y="10098"/>
                    </a:cubicBezTo>
                    <a:lnTo>
                      <a:pt x="14021" y="10631"/>
                    </a:lnTo>
                    <a:cubicBezTo>
                      <a:pt x="14075" y="10662"/>
                      <a:pt x="14165" y="10662"/>
                      <a:pt x="14220" y="10629"/>
                    </a:cubicBezTo>
                    <a:close/>
                    <a:moveTo>
                      <a:pt x="15904" y="11507"/>
                    </a:moveTo>
                    <a:lnTo>
                      <a:pt x="16658" y="11072"/>
                    </a:lnTo>
                    <a:cubicBezTo>
                      <a:pt x="16760" y="11013"/>
                      <a:pt x="16760" y="10918"/>
                      <a:pt x="16658" y="10858"/>
                    </a:cubicBezTo>
                    <a:lnTo>
                      <a:pt x="15905" y="10424"/>
                    </a:lnTo>
                    <a:cubicBezTo>
                      <a:pt x="15804" y="10364"/>
                      <a:pt x="15640" y="10364"/>
                      <a:pt x="15538" y="10424"/>
                    </a:cubicBezTo>
                    <a:lnTo>
                      <a:pt x="14784" y="10858"/>
                    </a:lnTo>
                    <a:cubicBezTo>
                      <a:pt x="14683" y="10917"/>
                      <a:pt x="14683" y="11012"/>
                      <a:pt x="14784" y="11069"/>
                    </a:cubicBezTo>
                    <a:lnTo>
                      <a:pt x="15536" y="11504"/>
                    </a:lnTo>
                    <a:cubicBezTo>
                      <a:pt x="15637" y="11564"/>
                      <a:pt x="15803" y="11564"/>
                      <a:pt x="15904" y="11507"/>
                    </a:cubicBezTo>
                    <a:close/>
                    <a:moveTo>
                      <a:pt x="12622" y="13397"/>
                    </a:moveTo>
                    <a:lnTo>
                      <a:pt x="13376" y="12962"/>
                    </a:lnTo>
                    <a:cubicBezTo>
                      <a:pt x="13477" y="12904"/>
                      <a:pt x="13477" y="12809"/>
                      <a:pt x="13376" y="12750"/>
                    </a:cubicBezTo>
                    <a:lnTo>
                      <a:pt x="12623" y="12316"/>
                    </a:lnTo>
                    <a:cubicBezTo>
                      <a:pt x="12522" y="12258"/>
                      <a:pt x="12357" y="12258"/>
                      <a:pt x="12256" y="12316"/>
                    </a:cubicBezTo>
                    <a:lnTo>
                      <a:pt x="11502" y="12750"/>
                    </a:lnTo>
                    <a:cubicBezTo>
                      <a:pt x="11401" y="12809"/>
                      <a:pt x="11401" y="12904"/>
                      <a:pt x="11502" y="12964"/>
                    </a:cubicBezTo>
                    <a:lnTo>
                      <a:pt x="12254" y="13399"/>
                    </a:lnTo>
                    <a:cubicBezTo>
                      <a:pt x="12355" y="13457"/>
                      <a:pt x="12519" y="13457"/>
                      <a:pt x="12622" y="13397"/>
                    </a:cubicBezTo>
                    <a:close/>
                    <a:moveTo>
                      <a:pt x="2817" y="13509"/>
                    </a:moveTo>
                    <a:lnTo>
                      <a:pt x="3735" y="12980"/>
                    </a:lnTo>
                    <a:cubicBezTo>
                      <a:pt x="3793" y="12948"/>
                      <a:pt x="3793" y="12896"/>
                      <a:pt x="3735" y="12862"/>
                    </a:cubicBezTo>
                    <a:lnTo>
                      <a:pt x="2818" y="12332"/>
                    </a:lnTo>
                    <a:cubicBezTo>
                      <a:pt x="2762" y="12300"/>
                      <a:pt x="2670" y="12300"/>
                      <a:pt x="2614" y="12332"/>
                    </a:cubicBezTo>
                    <a:lnTo>
                      <a:pt x="1696" y="12862"/>
                    </a:lnTo>
                    <a:cubicBezTo>
                      <a:pt x="1639" y="12896"/>
                      <a:pt x="1639" y="12948"/>
                      <a:pt x="1696" y="12980"/>
                    </a:cubicBezTo>
                    <a:lnTo>
                      <a:pt x="2613" y="13510"/>
                    </a:lnTo>
                    <a:cubicBezTo>
                      <a:pt x="2669" y="13540"/>
                      <a:pt x="2761" y="13540"/>
                      <a:pt x="2817" y="13509"/>
                    </a:cubicBezTo>
                    <a:close/>
                    <a:moveTo>
                      <a:pt x="7741" y="10670"/>
                    </a:moveTo>
                    <a:lnTo>
                      <a:pt x="8659" y="10142"/>
                    </a:lnTo>
                    <a:cubicBezTo>
                      <a:pt x="8715" y="10109"/>
                      <a:pt x="8715" y="10057"/>
                      <a:pt x="8659" y="10024"/>
                    </a:cubicBezTo>
                    <a:lnTo>
                      <a:pt x="7742" y="9494"/>
                    </a:lnTo>
                    <a:cubicBezTo>
                      <a:pt x="7685" y="9461"/>
                      <a:pt x="7594" y="9461"/>
                      <a:pt x="7539" y="9494"/>
                    </a:cubicBezTo>
                    <a:lnTo>
                      <a:pt x="6622" y="10023"/>
                    </a:lnTo>
                    <a:cubicBezTo>
                      <a:pt x="6565" y="10055"/>
                      <a:pt x="6565" y="10108"/>
                      <a:pt x="6622" y="10140"/>
                    </a:cubicBezTo>
                    <a:lnTo>
                      <a:pt x="7539" y="10670"/>
                    </a:lnTo>
                    <a:cubicBezTo>
                      <a:pt x="7593" y="10702"/>
                      <a:pt x="7684" y="10704"/>
                      <a:pt x="7741" y="10670"/>
                    </a:cubicBezTo>
                    <a:close/>
                    <a:moveTo>
                      <a:pt x="7285" y="17029"/>
                    </a:moveTo>
                    <a:lnTo>
                      <a:pt x="6542" y="17455"/>
                    </a:lnTo>
                    <a:cubicBezTo>
                      <a:pt x="6439" y="17515"/>
                      <a:pt x="6439" y="17614"/>
                      <a:pt x="6542" y="17674"/>
                    </a:cubicBezTo>
                    <a:lnTo>
                      <a:pt x="7285" y="18103"/>
                    </a:lnTo>
                    <a:cubicBezTo>
                      <a:pt x="7388" y="18164"/>
                      <a:pt x="7559" y="18164"/>
                      <a:pt x="7662" y="18103"/>
                    </a:cubicBezTo>
                    <a:lnTo>
                      <a:pt x="8406" y="17676"/>
                    </a:lnTo>
                    <a:cubicBezTo>
                      <a:pt x="8510" y="17616"/>
                      <a:pt x="8510" y="17518"/>
                      <a:pt x="8406" y="17458"/>
                    </a:cubicBezTo>
                    <a:lnTo>
                      <a:pt x="7665" y="17029"/>
                    </a:lnTo>
                    <a:cubicBezTo>
                      <a:pt x="7560" y="16969"/>
                      <a:pt x="7391" y="16969"/>
                      <a:pt x="7285" y="17029"/>
                    </a:cubicBezTo>
                    <a:close/>
                    <a:moveTo>
                      <a:pt x="1176" y="14455"/>
                    </a:moveTo>
                    <a:lnTo>
                      <a:pt x="2095" y="13925"/>
                    </a:lnTo>
                    <a:cubicBezTo>
                      <a:pt x="2151" y="13892"/>
                      <a:pt x="2151" y="13839"/>
                      <a:pt x="2095" y="13807"/>
                    </a:cubicBezTo>
                    <a:lnTo>
                      <a:pt x="1177" y="13277"/>
                    </a:lnTo>
                    <a:cubicBezTo>
                      <a:pt x="1120" y="13244"/>
                      <a:pt x="1030" y="13244"/>
                      <a:pt x="975" y="13277"/>
                    </a:cubicBezTo>
                    <a:lnTo>
                      <a:pt x="58" y="13807"/>
                    </a:lnTo>
                    <a:cubicBezTo>
                      <a:pt x="0" y="13839"/>
                      <a:pt x="0" y="13892"/>
                      <a:pt x="58" y="13925"/>
                    </a:cubicBezTo>
                    <a:lnTo>
                      <a:pt x="975" y="14455"/>
                    </a:lnTo>
                    <a:cubicBezTo>
                      <a:pt x="1029" y="14487"/>
                      <a:pt x="1119" y="14487"/>
                      <a:pt x="1176" y="14455"/>
                    </a:cubicBezTo>
                    <a:close/>
                    <a:moveTo>
                      <a:pt x="9418" y="11551"/>
                    </a:moveTo>
                    <a:lnTo>
                      <a:pt x="10181" y="11111"/>
                    </a:lnTo>
                    <a:cubicBezTo>
                      <a:pt x="10281" y="11055"/>
                      <a:pt x="10281" y="10961"/>
                      <a:pt x="10181" y="10905"/>
                    </a:cubicBezTo>
                    <a:lnTo>
                      <a:pt x="9419" y="10465"/>
                    </a:lnTo>
                    <a:cubicBezTo>
                      <a:pt x="9321" y="10407"/>
                      <a:pt x="9160" y="10407"/>
                      <a:pt x="9061" y="10465"/>
                    </a:cubicBezTo>
                    <a:lnTo>
                      <a:pt x="8300" y="10905"/>
                    </a:lnTo>
                    <a:cubicBezTo>
                      <a:pt x="8201" y="10961"/>
                      <a:pt x="8201" y="11055"/>
                      <a:pt x="8300" y="11111"/>
                    </a:cubicBezTo>
                    <a:lnTo>
                      <a:pt x="9061" y="11551"/>
                    </a:lnTo>
                    <a:cubicBezTo>
                      <a:pt x="9159" y="11608"/>
                      <a:pt x="9319" y="11608"/>
                      <a:pt x="9418" y="11551"/>
                    </a:cubicBezTo>
                    <a:close/>
                    <a:moveTo>
                      <a:pt x="11022" y="8778"/>
                    </a:moveTo>
                    <a:lnTo>
                      <a:pt x="11942" y="8249"/>
                    </a:lnTo>
                    <a:cubicBezTo>
                      <a:pt x="11998" y="8216"/>
                      <a:pt x="11998" y="8165"/>
                      <a:pt x="11942" y="8131"/>
                    </a:cubicBezTo>
                    <a:lnTo>
                      <a:pt x="11025" y="7601"/>
                    </a:lnTo>
                    <a:cubicBezTo>
                      <a:pt x="10968" y="7569"/>
                      <a:pt x="10878" y="7569"/>
                      <a:pt x="10822" y="7601"/>
                    </a:cubicBezTo>
                    <a:lnTo>
                      <a:pt x="9904" y="8130"/>
                    </a:lnTo>
                    <a:cubicBezTo>
                      <a:pt x="9847" y="8162"/>
                      <a:pt x="9847" y="8215"/>
                      <a:pt x="9904" y="8248"/>
                    </a:cubicBezTo>
                    <a:lnTo>
                      <a:pt x="10822" y="8778"/>
                    </a:lnTo>
                    <a:cubicBezTo>
                      <a:pt x="10875" y="8810"/>
                      <a:pt x="10966" y="8810"/>
                      <a:pt x="11022" y="8778"/>
                    </a:cubicBezTo>
                    <a:close/>
                    <a:moveTo>
                      <a:pt x="10937" y="12522"/>
                    </a:moveTo>
                    <a:lnTo>
                      <a:pt x="11859" y="11990"/>
                    </a:lnTo>
                    <a:cubicBezTo>
                      <a:pt x="11914" y="11959"/>
                      <a:pt x="11914" y="11907"/>
                      <a:pt x="11859" y="11874"/>
                    </a:cubicBezTo>
                    <a:lnTo>
                      <a:pt x="10941" y="11342"/>
                    </a:lnTo>
                    <a:cubicBezTo>
                      <a:pt x="10886" y="11311"/>
                      <a:pt x="10797" y="11311"/>
                      <a:pt x="10740" y="11342"/>
                    </a:cubicBezTo>
                    <a:lnTo>
                      <a:pt x="9819" y="11874"/>
                    </a:lnTo>
                    <a:cubicBezTo>
                      <a:pt x="9764" y="11906"/>
                      <a:pt x="9764" y="11957"/>
                      <a:pt x="9819" y="11990"/>
                    </a:cubicBezTo>
                    <a:lnTo>
                      <a:pt x="10738" y="12522"/>
                    </a:lnTo>
                    <a:cubicBezTo>
                      <a:pt x="10793" y="12553"/>
                      <a:pt x="10882" y="12553"/>
                      <a:pt x="10937" y="12522"/>
                    </a:cubicBezTo>
                    <a:close/>
                    <a:moveTo>
                      <a:pt x="20828" y="8667"/>
                    </a:moveTo>
                    <a:lnTo>
                      <a:pt x="21581" y="8233"/>
                    </a:lnTo>
                    <a:cubicBezTo>
                      <a:pt x="21682" y="8174"/>
                      <a:pt x="21682" y="8079"/>
                      <a:pt x="21581" y="8021"/>
                    </a:cubicBezTo>
                    <a:lnTo>
                      <a:pt x="20829" y="7586"/>
                    </a:lnTo>
                    <a:cubicBezTo>
                      <a:pt x="20728" y="7529"/>
                      <a:pt x="20563" y="7529"/>
                      <a:pt x="20461" y="7586"/>
                    </a:cubicBezTo>
                    <a:lnTo>
                      <a:pt x="19708" y="8021"/>
                    </a:lnTo>
                    <a:cubicBezTo>
                      <a:pt x="19607" y="8079"/>
                      <a:pt x="19607" y="8174"/>
                      <a:pt x="19708" y="8234"/>
                    </a:cubicBezTo>
                    <a:lnTo>
                      <a:pt x="20460" y="8669"/>
                    </a:lnTo>
                    <a:cubicBezTo>
                      <a:pt x="20561" y="8726"/>
                      <a:pt x="20727" y="8726"/>
                      <a:pt x="20828" y="8667"/>
                    </a:cubicBezTo>
                    <a:close/>
                    <a:moveTo>
                      <a:pt x="17625" y="6820"/>
                    </a:moveTo>
                    <a:lnTo>
                      <a:pt x="18386" y="6380"/>
                    </a:lnTo>
                    <a:cubicBezTo>
                      <a:pt x="18485" y="6324"/>
                      <a:pt x="18485" y="6230"/>
                      <a:pt x="18386" y="6172"/>
                    </a:cubicBezTo>
                    <a:lnTo>
                      <a:pt x="17625" y="5732"/>
                    </a:lnTo>
                    <a:cubicBezTo>
                      <a:pt x="17524" y="5675"/>
                      <a:pt x="17364" y="5675"/>
                      <a:pt x="17264" y="5732"/>
                    </a:cubicBezTo>
                    <a:lnTo>
                      <a:pt x="16502" y="6172"/>
                    </a:lnTo>
                    <a:cubicBezTo>
                      <a:pt x="16403" y="6229"/>
                      <a:pt x="16403" y="6322"/>
                      <a:pt x="16502" y="6379"/>
                    </a:cubicBezTo>
                    <a:lnTo>
                      <a:pt x="17264" y="6818"/>
                    </a:lnTo>
                    <a:cubicBezTo>
                      <a:pt x="17364" y="6878"/>
                      <a:pt x="17524" y="6878"/>
                      <a:pt x="17625" y="6820"/>
                    </a:cubicBezTo>
                    <a:close/>
                    <a:moveTo>
                      <a:pt x="19145" y="7791"/>
                    </a:moveTo>
                    <a:lnTo>
                      <a:pt x="20066" y="7260"/>
                    </a:lnTo>
                    <a:cubicBezTo>
                      <a:pt x="20121" y="7229"/>
                      <a:pt x="20121" y="7177"/>
                      <a:pt x="20066" y="7144"/>
                    </a:cubicBezTo>
                    <a:lnTo>
                      <a:pt x="19146" y="6612"/>
                    </a:lnTo>
                    <a:cubicBezTo>
                      <a:pt x="19091" y="6581"/>
                      <a:pt x="19002" y="6581"/>
                      <a:pt x="18946" y="6612"/>
                    </a:cubicBezTo>
                    <a:lnTo>
                      <a:pt x="18025" y="7144"/>
                    </a:lnTo>
                    <a:cubicBezTo>
                      <a:pt x="17970" y="7176"/>
                      <a:pt x="17970" y="7227"/>
                      <a:pt x="18025" y="7259"/>
                    </a:cubicBezTo>
                    <a:lnTo>
                      <a:pt x="18943" y="7791"/>
                    </a:lnTo>
                    <a:cubicBezTo>
                      <a:pt x="18999" y="7822"/>
                      <a:pt x="19089" y="7823"/>
                      <a:pt x="19145" y="7791"/>
                    </a:cubicBezTo>
                    <a:close/>
                    <a:moveTo>
                      <a:pt x="15946" y="5939"/>
                    </a:moveTo>
                    <a:lnTo>
                      <a:pt x="16864" y="5409"/>
                    </a:lnTo>
                    <a:cubicBezTo>
                      <a:pt x="16922" y="5377"/>
                      <a:pt x="16922" y="5324"/>
                      <a:pt x="16864" y="5291"/>
                    </a:cubicBezTo>
                    <a:lnTo>
                      <a:pt x="15947" y="4761"/>
                    </a:lnTo>
                    <a:cubicBezTo>
                      <a:pt x="15892" y="4729"/>
                      <a:pt x="15801" y="4729"/>
                      <a:pt x="15745" y="4761"/>
                    </a:cubicBezTo>
                    <a:lnTo>
                      <a:pt x="14826" y="5290"/>
                    </a:lnTo>
                    <a:cubicBezTo>
                      <a:pt x="14769" y="5323"/>
                      <a:pt x="14769" y="5374"/>
                      <a:pt x="14826" y="5408"/>
                    </a:cubicBezTo>
                    <a:lnTo>
                      <a:pt x="15743" y="5938"/>
                    </a:lnTo>
                    <a:cubicBezTo>
                      <a:pt x="15798" y="5973"/>
                      <a:pt x="15890" y="5973"/>
                      <a:pt x="15946" y="5939"/>
                    </a:cubicBezTo>
                    <a:close/>
                    <a:moveTo>
                      <a:pt x="22547" y="3981"/>
                    </a:moveTo>
                    <a:lnTo>
                      <a:pt x="23309" y="3542"/>
                    </a:lnTo>
                    <a:cubicBezTo>
                      <a:pt x="23409" y="3484"/>
                      <a:pt x="23409" y="3391"/>
                      <a:pt x="23309" y="3334"/>
                    </a:cubicBezTo>
                    <a:lnTo>
                      <a:pt x="22547" y="2894"/>
                    </a:lnTo>
                    <a:cubicBezTo>
                      <a:pt x="22448" y="2836"/>
                      <a:pt x="22288" y="2836"/>
                      <a:pt x="22188" y="2894"/>
                    </a:cubicBezTo>
                    <a:lnTo>
                      <a:pt x="21426" y="3334"/>
                    </a:lnTo>
                    <a:cubicBezTo>
                      <a:pt x="21326" y="3391"/>
                      <a:pt x="21326" y="3484"/>
                      <a:pt x="21426" y="3540"/>
                    </a:cubicBezTo>
                    <a:lnTo>
                      <a:pt x="22188" y="3979"/>
                    </a:lnTo>
                    <a:cubicBezTo>
                      <a:pt x="22288" y="4039"/>
                      <a:pt x="22448" y="4039"/>
                      <a:pt x="22547" y="3981"/>
                    </a:cubicBezTo>
                    <a:close/>
                    <a:moveTo>
                      <a:pt x="24069" y="4952"/>
                    </a:moveTo>
                    <a:lnTo>
                      <a:pt x="24989" y="4421"/>
                    </a:lnTo>
                    <a:cubicBezTo>
                      <a:pt x="25043" y="4389"/>
                      <a:pt x="25043" y="4338"/>
                      <a:pt x="24989" y="4306"/>
                    </a:cubicBezTo>
                    <a:lnTo>
                      <a:pt x="24070" y="3774"/>
                    </a:lnTo>
                    <a:cubicBezTo>
                      <a:pt x="24015" y="3742"/>
                      <a:pt x="23926" y="3742"/>
                      <a:pt x="23870" y="3774"/>
                    </a:cubicBezTo>
                    <a:lnTo>
                      <a:pt x="22950" y="4305"/>
                    </a:lnTo>
                    <a:cubicBezTo>
                      <a:pt x="22895" y="4336"/>
                      <a:pt x="22895" y="4389"/>
                      <a:pt x="22950" y="4420"/>
                    </a:cubicBezTo>
                    <a:lnTo>
                      <a:pt x="23869" y="4952"/>
                    </a:lnTo>
                    <a:cubicBezTo>
                      <a:pt x="23922" y="4985"/>
                      <a:pt x="24013" y="4985"/>
                      <a:pt x="24069" y="4952"/>
                    </a:cubicBezTo>
                    <a:close/>
                    <a:moveTo>
                      <a:pt x="20870" y="3101"/>
                    </a:moveTo>
                    <a:lnTo>
                      <a:pt x="21788" y="2572"/>
                    </a:lnTo>
                    <a:cubicBezTo>
                      <a:pt x="21844" y="2539"/>
                      <a:pt x="21844" y="2488"/>
                      <a:pt x="21788" y="2454"/>
                    </a:cubicBezTo>
                    <a:lnTo>
                      <a:pt x="20871" y="1924"/>
                    </a:lnTo>
                    <a:cubicBezTo>
                      <a:pt x="20814" y="1892"/>
                      <a:pt x="20723" y="1892"/>
                      <a:pt x="20669" y="1924"/>
                    </a:cubicBezTo>
                    <a:lnTo>
                      <a:pt x="19751" y="2453"/>
                    </a:lnTo>
                    <a:cubicBezTo>
                      <a:pt x="19694" y="2485"/>
                      <a:pt x="19694" y="2538"/>
                      <a:pt x="19751" y="2571"/>
                    </a:cubicBezTo>
                    <a:lnTo>
                      <a:pt x="20669" y="3101"/>
                    </a:lnTo>
                    <a:cubicBezTo>
                      <a:pt x="20722" y="3133"/>
                      <a:pt x="20813" y="3133"/>
                      <a:pt x="20870" y="3101"/>
                    </a:cubicBezTo>
                    <a:close/>
                    <a:moveTo>
                      <a:pt x="5690" y="16101"/>
                    </a:moveTo>
                    <a:lnTo>
                      <a:pt x="4937" y="16534"/>
                    </a:lnTo>
                    <a:cubicBezTo>
                      <a:pt x="4836" y="16591"/>
                      <a:pt x="4836" y="16687"/>
                      <a:pt x="4937" y="16746"/>
                    </a:cubicBezTo>
                    <a:lnTo>
                      <a:pt x="5689" y="17181"/>
                    </a:lnTo>
                    <a:cubicBezTo>
                      <a:pt x="5791" y="17240"/>
                      <a:pt x="5956" y="17241"/>
                      <a:pt x="6057" y="17181"/>
                    </a:cubicBezTo>
                    <a:lnTo>
                      <a:pt x="6810" y="16746"/>
                    </a:lnTo>
                    <a:cubicBezTo>
                      <a:pt x="6912" y="16689"/>
                      <a:pt x="6912" y="16594"/>
                      <a:pt x="6810" y="16535"/>
                    </a:cubicBezTo>
                    <a:lnTo>
                      <a:pt x="6059" y="16101"/>
                    </a:lnTo>
                    <a:cubicBezTo>
                      <a:pt x="5956" y="16042"/>
                      <a:pt x="5793" y="16042"/>
                      <a:pt x="5690" y="16101"/>
                    </a:cubicBezTo>
                    <a:close/>
                    <a:moveTo>
                      <a:pt x="15863" y="9684"/>
                    </a:moveTo>
                    <a:lnTo>
                      <a:pt x="16783" y="9151"/>
                    </a:lnTo>
                    <a:cubicBezTo>
                      <a:pt x="16838" y="9120"/>
                      <a:pt x="16838" y="9068"/>
                      <a:pt x="16783" y="9036"/>
                    </a:cubicBezTo>
                    <a:lnTo>
                      <a:pt x="15863" y="8504"/>
                    </a:lnTo>
                    <a:cubicBezTo>
                      <a:pt x="15808" y="8472"/>
                      <a:pt x="15718" y="8471"/>
                      <a:pt x="15661" y="8504"/>
                    </a:cubicBezTo>
                    <a:lnTo>
                      <a:pt x="14741" y="9036"/>
                    </a:lnTo>
                    <a:cubicBezTo>
                      <a:pt x="14685" y="9067"/>
                      <a:pt x="14685" y="9119"/>
                      <a:pt x="14741" y="9151"/>
                    </a:cubicBezTo>
                    <a:lnTo>
                      <a:pt x="15661" y="9684"/>
                    </a:lnTo>
                    <a:cubicBezTo>
                      <a:pt x="15717" y="9715"/>
                      <a:pt x="15807" y="9715"/>
                      <a:pt x="15863" y="9684"/>
                    </a:cubicBezTo>
                    <a:close/>
                    <a:moveTo>
                      <a:pt x="14342" y="8713"/>
                    </a:moveTo>
                    <a:lnTo>
                      <a:pt x="15105" y="8273"/>
                    </a:lnTo>
                    <a:cubicBezTo>
                      <a:pt x="15205" y="8216"/>
                      <a:pt x="15205" y="8123"/>
                      <a:pt x="15105" y="8066"/>
                    </a:cubicBezTo>
                    <a:lnTo>
                      <a:pt x="14343" y="7626"/>
                    </a:lnTo>
                    <a:cubicBezTo>
                      <a:pt x="14243" y="7570"/>
                      <a:pt x="14083" y="7569"/>
                      <a:pt x="13984" y="7626"/>
                    </a:cubicBezTo>
                    <a:lnTo>
                      <a:pt x="13222" y="8066"/>
                    </a:lnTo>
                    <a:cubicBezTo>
                      <a:pt x="13122" y="8123"/>
                      <a:pt x="13122" y="8216"/>
                      <a:pt x="13222" y="8273"/>
                    </a:cubicBezTo>
                    <a:lnTo>
                      <a:pt x="13984" y="8713"/>
                    </a:lnTo>
                    <a:cubicBezTo>
                      <a:pt x="14081" y="8769"/>
                      <a:pt x="14242" y="8769"/>
                      <a:pt x="14342" y="8713"/>
                    </a:cubicBezTo>
                    <a:close/>
                    <a:moveTo>
                      <a:pt x="17546" y="10561"/>
                    </a:moveTo>
                    <a:lnTo>
                      <a:pt x="18299" y="10126"/>
                    </a:lnTo>
                    <a:cubicBezTo>
                      <a:pt x="18400" y="10067"/>
                      <a:pt x="18400" y="9972"/>
                      <a:pt x="18299" y="9912"/>
                    </a:cubicBezTo>
                    <a:lnTo>
                      <a:pt x="17547" y="9478"/>
                    </a:lnTo>
                    <a:cubicBezTo>
                      <a:pt x="17446" y="9419"/>
                      <a:pt x="17280" y="9419"/>
                      <a:pt x="17179" y="9478"/>
                    </a:cubicBezTo>
                    <a:lnTo>
                      <a:pt x="16426" y="9912"/>
                    </a:lnTo>
                    <a:cubicBezTo>
                      <a:pt x="16324" y="9971"/>
                      <a:pt x="16324" y="10066"/>
                      <a:pt x="16426" y="10125"/>
                    </a:cubicBezTo>
                    <a:lnTo>
                      <a:pt x="17178" y="10559"/>
                    </a:lnTo>
                    <a:cubicBezTo>
                      <a:pt x="17279" y="10619"/>
                      <a:pt x="17445" y="10619"/>
                      <a:pt x="17546" y="10561"/>
                    </a:cubicBezTo>
                    <a:close/>
                    <a:moveTo>
                      <a:pt x="12664" y="7832"/>
                    </a:moveTo>
                    <a:lnTo>
                      <a:pt x="13582" y="7303"/>
                    </a:lnTo>
                    <a:cubicBezTo>
                      <a:pt x="13639" y="7271"/>
                      <a:pt x="13639" y="7219"/>
                      <a:pt x="13582" y="7185"/>
                    </a:cubicBezTo>
                    <a:lnTo>
                      <a:pt x="12665" y="6655"/>
                    </a:lnTo>
                    <a:cubicBezTo>
                      <a:pt x="12609" y="6623"/>
                      <a:pt x="12518" y="6623"/>
                      <a:pt x="12462" y="6655"/>
                    </a:cubicBezTo>
                    <a:lnTo>
                      <a:pt x="11544" y="7184"/>
                    </a:lnTo>
                    <a:cubicBezTo>
                      <a:pt x="11487" y="7218"/>
                      <a:pt x="11487" y="7269"/>
                      <a:pt x="11544" y="7302"/>
                    </a:cubicBezTo>
                    <a:lnTo>
                      <a:pt x="12461" y="7832"/>
                    </a:lnTo>
                    <a:cubicBezTo>
                      <a:pt x="12516" y="7864"/>
                      <a:pt x="12608" y="7864"/>
                      <a:pt x="12664" y="7832"/>
                    </a:cubicBezTo>
                    <a:close/>
                    <a:moveTo>
                      <a:pt x="17504" y="8737"/>
                    </a:moveTo>
                    <a:lnTo>
                      <a:pt x="18424" y="8206"/>
                    </a:lnTo>
                    <a:cubicBezTo>
                      <a:pt x="18479" y="8174"/>
                      <a:pt x="18479" y="8123"/>
                      <a:pt x="18424" y="8090"/>
                    </a:cubicBezTo>
                    <a:lnTo>
                      <a:pt x="17504" y="7558"/>
                    </a:lnTo>
                    <a:cubicBezTo>
                      <a:pt x="17448" y="7527"/>
                      <a:pt x="17359" y="7527"/>
                      <a:pt x="17303" y="7558"/>
                    </a:cubicBezTo>
                    <a:lnTo>
                      <a:pt x="16382" y="8090"/>
                    </a:lnTo>
                    <a:cubicBezTo>
                      <a:pt x="16327" y="8121"/>
                      <a:pt x="16327" y="8173"/>
                      <a:pt x="16382" y="8206"/>
                    </a:cubicBezTo>
                    <a:lnTo>
                      <a:pt x="17303" y="8738"/>
                    </a:lnTo>
                    <a:cubicBezTo>
                      <a:pt x="17358" y="8769"/>
                      <a:pt x="17447" y="8769"/>
                      <a:pt x="17504" y="8737"/>
                    </a:cubicBezTo>
                    <a:close/>
                    <a:moveTo>
                      <a:pt x="19186" y="9613"/>
                    </a:moveTo>
                    <a:lnTo>
                      <a:pt x="19941" y="9179"/>
                    </a:lnTo>
                    <a:cubicBezTo>
                      <a:pt x="20042" y="9120"/>
                      <a:pt x="20042" y="9025"/>
                      <a:pt x="19941" y="8967"/>
                    </a:cubicBezTo>
                    <a:lnTo>
                      <a:pt x="19188" y="8532"/>
                    </a:lnTo>
                    <a:cubicBezTo>
                      <a:pt x="19086" y="8473"/>
                      <a:pt x="18923" y="8473"/>
                      <a:pt x="18821" y="8532"/>
                    </a:cubicBezTo>
                    <a:lnTo>
                      <a:pt x="18067" y="8967"/>
                    </a:lnTo>
                    <a:cubicBezTo>
                      <a:pt x="17965" y="9026"/>
                      <a:pt x="17965" y="9120"/>
                      <a:pt x="18067" y="9180"/>
                    </a:cubicBezTo>
                    <a:lnTo>
                      <a:pt x="18821" y="9615"/>
                    </a:lnTo>
                    <a:cubicBezTo>
                      <a:pt x="18920" y="9673"/>
                      <a:pt x="19085" y="9673"/>
                      <a:pt x="19186" y="9613"/>
                    </a:cubicBezTo>
                    <a:close/>
                    <a:moveTo>
                      <a:pt x="15983" y="7767"/>
                    </a:moveTo>
                    <a:lnTo>
                      <a:pt x="16744" y="7327"/>
                    </a:lnTo>
                    <a:cubicBezTo>
                      <a:pt x="16844" y="7269"/>
                      <a:pt x="16844" y="7177"/>
                      <a:pt x="16744" y="7119"/>
                    </a:cubicBezTo>
                    <a:lnTo>
                      <a:pt x="15983" y="6679"/>
                    </a:lnTo>
                    <a:cubicBezTo>
                      <a:pt x="15884" y="6623"/>
                      <a:pt x="15723" y="6623"/>
                      <a:pt x="15623" y="6679"/>
                    </a:cubicBezTo>
                    <a:lnTo>
                      <a:pt x="14862" y="7119"/>
                    </a:lnTo>
                    <a:cubicBezTo>
                      <a:pt x="14762" y="7175"/>
                      <a:pt x="14762" y="7269"/>
                      <a:pt x="14862" y="7326"/>
                    </a:cubicBezTo>
                    <a:lnTo>
                      <a:pt x="15623" y="7767"/>
                    </a:lnTo>
                    <a:cubicBezTo>
                      <a:pt x="15723" y="7823"/>
                      <a:pt x="15884" y="7823"/>
                      <a:pt x="15983" y="7767"/>
                    </a:cubicBezTo>
                    <a:close/>
                    <a:moveTo>
                      <a:pt x="14305" y="6886"/>
                    </a:moveTo>
                    <a:lnTo>
                      <a:pt x="15224" y="6356"/>
                    </a:lnTo>
                    <a:cubicBezTo>
                      <a:pt x="15280" y="6324"/>
                      <a:pt x="15280" y="6272"/>
                      <a:pt x="15224" y="6238"/>
                    </a:cubicBezTo>
                    <a:lnTo>
                      <a:pt x="14307" y="5708"/>
                    </a:lnTo>
                    <a:cubicBezTo>
                      <a:pt x="14249" y="5676"/>
                      <a:pt x="14159" y="5676"/>
                      <a:pt x="14103" y="5708"/>
                    </a:cubicBezTo>
                    <a:lnTo>
                      <a:pt x="13183" y="6238"/>
                    </a:lnTo>
                    <a:cubicBezTo>
                      <a:pt x="13127" y="6272"/>
                      <a:pt x="13127" y="6324"/>
                      <a:pt x="13183" y="6356"/>
                    </a:cubicBezTo>
                    <a:lnTo>
                      <a:pt x="14100" y="6886"/>
                    </a:lnTo>
                    <a:cubicBezTo>
                      <a:pt x="14158" y="6917"/>
                      <a:pt x="14248" y="6917"/>
                      <a:pt x="14305" y="6886"/>
                    </a:cubicBezTo>
                    <a:close/>
                    <a:moveTo>
                      <a:pt x="17386" y="3817"/>
                    </a:moveTo>
                    <a:lnTo>
                      <a:pt x="16468" y="4348"/>
                    </a:lnTo>
                    <a:cubicBezTo>
                      <a:pt x="16411" y="4380"/>
                      <a:pt x="16411" y="4432"/>
                      <a:pt x="16468" y="4465"/>
                    </a:cubicBezTo>
                    <a:lnTo>
                      <a:pt x="17385" y="4996"/>
                    </a:lnTo>
                    <a:cubicBezTo>
                      <a:pt x="17441" y="5028"/>
                      <a:pt x="17532" y="5028"/>
                      <a:pt x="17588" y="4996"/>
                    </a:cubicBezTo>
                    <a:lnTo>
                      <a:pt x="18506" y="4465"/>
                    </a:lnTo>
                    <a:cubicBezTo>
                      <a:pt x="18562" y="4432"/>
                      <a:pt x="18562" y="4380"/>
                      <a:pt x="18506" y="4348"/>
                    </a:cubicBezTo>
                    <a:lnTo>
                      <a:pt x="17589" y="3817"/>
                    </a:lnTo>
                    <a:cubicBezTo>
                      <a:pt x="17532" y="3784"/>
                      <a:pt x="17441" y="3784"/>
                      <a:pt x="17386" y="3817"/>
                    </a:cubicBezTo>
                    <a:close/>
                    <a:moveTo>
                      <a:pt x="22228" y="4719"/>
                    </a:moveTo>
                    <a:lnTo>
                      <a:pt x="21306" y="5249"/>
                    </a:lnTo>
                    <a:cubicBezTo>
                      <a:pt x="21251" y="5282"/>
                      <a:pt x="21251" y="5333"/>
                      <a:pt x="21306" y="5366"/>
                    </a:cubicBezTo>
                    <a:lnTo>
                      <a:pt x="22225" y="5898"/>
                    </a:lnTo>
                    <a:cubicBezTo>
                      <a:pt x="22279" y="5928"/>
                      <a:pt x="22369" y="5928"/>
                      <a:pt x="22425" y="5898"/>
                    </a:cubicBezTo>
                    <a:lnTo>
                      <a:pt x="23344" y="5367"/>
                    </a:lnTo>
                    <a:cubicBezTo>
                      <a:pt x="23399" y="5335"/>
                      <a:pt x="23399" y="5284"/>
                      <a:pt x="23344" y="5252"/>
                    </a:cubicBezTo>
                    <a:lnTo>
                      <a:pt x="22426" y="4719"/>
                    </a:lnTo>
                    <a:cubicBezTo>
                      <a:pt x="22373" y="4688"/>
                      <a:pt x="22283" y="4688"/>
                      <a:pt x="22228" y="4719"/>
                    </a:cubicBezTo>
                    <a:close/>
                    <a:moveTo>
                      <a:pt x="23744" y="5694"/>
                    </a:moveTo>
                    <a:lnTo>
                      <a:pt x="22991" y="6129"/>
                    </a:lnTo>
                    <a:cubicBezTo>
                      <a:pt x="22889" y="6187"/>
                      <a:pt x="22889" y="6282"/>
                      <a:pt x="22991" y="6340"/>
                    </a:cubicBezTo>
                    <a:lnTo>
                      <a:pt x="23742" y="6774"/>
                    </a:lnTo>
                    <a:cubicBezTo>
                      <a:pt x="23844" y="6833"/>
                      <a:pt x="24007" y="6833"/>
                      <a:pt x="24110" y="6774"/>
                    </a:cubicBezTo>
                    <a:lnTo>
                      <a:pt x="24863" y="6342"/>
                    </a:lnTo>
                    <a:cubicBezTo>
                      <a:pt x="24965" y="6282"/>
                      <a:pt x="24965" y="6188"/>
                      <a:pt x="24863" y="6129"/>
                    </a:cubicBezTo>
                    <a:lnTo>
                      <a:pt x="24112" y="5694"/>
                    </a:lnTo>
                    <a:cubicBezTo>
                      <a:pt x="24010" y="5635"/>
                      <a:pt x="23845" y="5634"/>
                      <a:pt x="23744" y="5694"/>
                    </a:cubicBezTo>
                    <a:close/>
                    <a:moveTo>
                      <a:pt x="20548" y="3841"/>
                    </a:moveTo>
                    <a:lnTo>
                      <a:pt x="19787" y="4281"/>
                    </a:lnTo>
                    <a:cubicBezTo>
                      <a:pt x="19687" y="4337"/>
                      <a:pt x="19687" y="4431"/>
                      <a:pt x="19787" y="4487"/>
                    </a:cubicBezTo>
                    <a:lnTo>
                      <a:pt x="20548" y="4927"/>
                    </a:lnTo>
                    <a:cubicBezTo>
                      <a:pt x="20647" y="4985"/>
                      <a:pt x="20808" y="4985"/>
                      <a:pt x="20907" y="4927"/>
                    </a:cubicBezTo>
                    <a:lnTo>
                      <a:pt x="21668" y="4487"/>
                    </a:lnTo>
                    <a:cubicBezTo>
                      <a:pt x="21767" y="4431"/>
                      <a:pt x="21767" y="4337"/>
                      <a:pt x="21668" y="4281"/>
                    </a:cubicBezTo>
                    <a:lnTo>
                      <a:pt x="20907" y="3841"/>
                    </a:lnTo>
                    <a:cubicBezTo>
                      <a:pt x="20808" y="3783"/>
                      <a:pt x="20647" y="3783"/>
                      <a:pt x="20548" y="3841"/>
                    </a:cubicBezTo>
                    <a:close/>
                    <a:moveTo>
                      <a:pt x="18906" y="4787"/>
                    </a:moveTo>
                    <a:lnTo>
                      <a:pt x="18145" y="5226"/>
                    </a:lnTo>
                    <a:cubicBezTo>
                      <a:pt x="18046" y="5283"/>
                      <a:pt x="18046" y="5377"/>
                      <a:pt x="18145" y="5433"/>
                    </a:cubicBezTo>
                    <a:lnTo>
                      <a:pt x="18906" y="5872"/>
                    </a:lnTo>
                    <a:cubicBezTo>
                      <a:pt x="19007" y="5928"/>
                      <a:pt x="19167" y="5928"/>
                      <a:pt x="19265" y="5872"/>
                    </a:cubicBezTo>
                    <a:lnTo>
                      <a:pt x="20026" y="5433"/>
                    </a:lnTo>
                    <a:cubicBezTo>
                      <a:pt x="20126" y="5374"/>
                      <a:pt x="20126" y="5283"/>
                      <a:pt x="20026" y="5226"/>
                    </a:cubicBezTo>
                    <a:lnTo>
                      <a:pt x="19265" y="4787"/>
                    </a:lnTo>
                    <a:cubicBezTo>
                      <a:pt x="19167" y="4730"/>
                      <a:pt x="19007" y="4730"/>
                      <a:pt x="18906" y="4787"/>
                    </a:cubicBezTo>
                    <a:close/>
                    <a:moveTo>
                      <a:pt x="25339" y="6622"/>
                    </a:moveTo>
                    <a:lnTo>
                      <a:pt x="24597" y="7051"/>
                    </a:lnTo>
                    <a:cubicBezTo>
                      <a:pt x="24493" y="7110"/>
                      <a:pt x="24493" y="7208"/>
                      <a:pt x="24597" y="7269"/>
                    </a:cubicBezTo>
                    <a:lnTo>
                      <a:pt x="25339" y="7698"/>
                    </a:lnTo>
                    <a:cubicBezTo>
                      <a:pt x="25442" y="7760"/>
                      <a:pt x="25613" y="7760"/>
                      <a:pt x="25716" y="7698"/>
                    </a:cubicBezTo>
                    <a:lnTo>
                      <a:pt x="26460" y="7270"/>
                    </a:lnTo>
                    <a:cubicBezTo>
                      <a:pt x="26564" y="7209"/>
                      <a:pt x="26564" y="7112"/>
                      <a:pt x="26460" y="7052"/>
                    </a:cubicBezTo>
                    <a:lnTo>
                      <a:pt x="25718" y="6623"/>
                    </a:lnTo>
                    <a:cubicBezTo>
                      <a:pt x="25613" y="6562"/>
                      <a:pt x="25442" y="6562"/>
                      <a:pt x="25339" y="6622"/>
                    </a:cubicBezTo>
                    <a:close/>
                    <a:moveTo>
                      <a:pt x="20586" y="5666"/>
                    </a:moveTo>
                    <a:lnTo>
                      <a:pt x="19667" y="6197"/>
                    </a:lnTo>
                    <a:cubicBezTo>
                      <a:pt x="19611" y="6229"/>
                      <a:pt x="19611" y="6280"/>
                      <a:pt x="19667" y="6313"/>
                    </a:cubicBezTo>
                    <a:lnTo>
                      <a:pt x="20585" y="6845"/>
                    </a:lnTo>
                    <a:cubicBezTo>
                      <a:pt x="20640" y="6876"/>
                      <a:pt x="20729" y="6876"/>
                      <a:pt x="20787" y="6845"/>
                    </a:cubicBezTo>
                    <a:lnTo>
                      <a:pt x="21706" y="6314"/>
                    </a:lnTo>
                    <a:cubicBezTo>
                      <a:pt x="21761" y="6284"/>
                      <a:pt x="21761" y="6231"/>
                      <a:pt x="21706" y="6199"/>
                    </a:cubicBezTo>
                    <a:lnTo>
                      <a:pt x="20788" y="5666"/>
                    </a:lnTo>
                    <a:cubicBezTo>
                      <a:pt x="20733" y="5634"/>
                      <a:pt x="20641" y="5634"/>
                      <a:pt x="20586" y="5666"/>
                    </a:cubicBezTo>
                    <a:close/>
                    <a:moveTo>
                      <a:pt x="19027" y="2870"/>
                    </a:moveTo>
                    <a:lnTo>
                      <a:pt x="18108" y="3399"/>
                    </a:lnTo>
                    <a:cubicBezTo>
                      <a:pt x="18052" y="3431"/>
                      <a:pt x="18052" y="3484"/>
                      <a:pt x="18108" y="3516"/>
                    </a:cubicBezTo>
                    <a:lnTo>
                      <a:pt x="19026" y="4046"/>
                    </a:lnTo>
                    <a:cubicBezTo>
                      <a:pt x="19083" y="4079"/>
                      <a:pt x="19173" y="4079"/>
                      <a:pt x="19228" y="4046"/>
                    </a:cubicBezTo>
                    <a:lnTo>
                      <a:pt x="20147" y="3516"/>
                    </a:lnTo>
                    <a:cubicBezTo>
                      <a:pt x="20204" y="3485"/>
                      <a:pt x="20204" y="3431"/>
                      <a:pt x="20147" y="3399"/>
                    </a:cubicBezTo>
                    <a:lnTo>
                      <a:pt x="19229" y="2869"/>
                    </a:lnTo>
                    <a:cubicBezTo>
                      <a:pt x="19173" y="2839"/>
                      <a:pt x="19083" y="2839"/>
                      <a:pt x="19027" y="2870"/>
                    </a:cubicBezTo>
                    <a:close/>
                    <a:moveTo>
                      <a:pt x="26979" y="5676"/>
                    </a:moveTo>
                    <a:lnTo>
                      <a:pt x="26238" y="6104"/>
                    </a:lnTo>
                    <a:cubicBezTo>
                      <a:pt x="26133" y="6163"/>
                      <a:pt x="26133" y="6261"/>
                      <a:pt x="26238" y="6322"/>
                    </a:cubicBezTo>
                    <a:lnTo>
                      <a:pt x="26979" y="6751"/>
                    </a:lnTo>
                    <a:cubicBezTo>
                      <a:pt x="27084" y="6813"/>
                      <a:pt x="27253" y="6813"/>
                      <a:pt x="27359" y="6751"/>
                    </a:cubicBezTo>
                    <a:lnTo>
                      <a:pt x="28103" y="6324"/>
                    </a:lnTo>
                    <a:cubicBezTo>
                      <a:pt x="28206" y="6262"/>
                      <a:pt x="28206" y="6166"/>
                      <a:pt x="28103" y="6105"/>
                    </a:cubicBezTo>
                    <a:lnTo>
                      <a:pt x="27361" y="5676"/>
                    </a:lnTo>
                    <a:cubicBezTo>
                      <a:pt x="27253" y="5615"/>
                      <a:pt x="27084" y="5615"/>
                      <a:pt x="26979" y="5676"/>
                    </a:cubicBezTo>
                    <a:close/>
                    <a:moveTo>
                      <a:pt x="4175" y="15128"/>
                    </a:moveTo>
                    <a:lnTo>
                      <a:pt x="3255" y="15659"/>
                    </a:lnTo>
                    <a:cubicBezTo>
                      <a:pt x="3199" y="15691"/>
                      <a:pt x="3199" y="15742"/>
                      <a:pt x="3255" y="15774"/>
                    </a:cubicBezTo>
                    <a:lnTo>
                      <a:pt x="4174" y="16305"/>
                    </a:lnTo>
                    <a:cubicBezTo>
                      <a:pt x="4229" y="16338"/>
                      <a:pt x="4318" y="16338"/>
                      <a:pt x="4373" y="16305"/>
                    </a:cubicBezTo>
                    <a:lnTo>
                      <a:pt x="5295" y="15774"/>
                    </a:lnTo>
                    <a:cubicBezTo>
                      <a:pt x="5350" y="15742"/>
                      <a:pt x="5350" y="15691"/>
                      <a:pt x="5295" y="15660"/>
                    </a:cubicBezTo>
                    <a:lnTo>
                      <a:pt x="4376" y="15127"/>
                    </a:lnTo>
                    <a:cubicBezTo>
                      <a:pt x="4319" y="15095"/>
                      <a:pt x="4230" y="15095"/>
                      <a:pt x="4175" y="15128"/>
                    </a:cubicBezTo>
                    <a:close/>
                    <a:moveTo>
                      <a:pt x="23951" y="31"/>
                    </a:moveTo>
                    <a:lnTo>
                      <a:pt x="21356" y="1526"/>
                    </a:lnTo>
                    <a:cubicBezTo>
                      <a:pt x="21300" y="1560"/>
                      <a:pt x="21300" y="1612"/>
                      <a:pt x="21356" y="1644"/>
                    </a:cubicBezTo>
                    <a:lnTo>
                      <a:pt x="22273" y="2174"/>
                    </a:lnTo>
                    <a:cubicBezTo>
                      <a:pt x="22331" y="2208"/>
                      <a:pt x="22421" y="2208"/>
                      <a:pt x="22476" y="2174"/>
                    </a:cubicBezTo>
                    <a:lnTo>
                      <a:pt x="25071" y="679"/>
                    </a:lnTo>
                    <a:cubicBezTo>
                      <a:pt x="25127" y="647"/>
                      <a:pt x="25127" y="595"/>
                      <a:pt x="25071" y="561"/>
                    </a:cubicBezTo>
                    <a:lnTo>
                      <a:pt x="24153" y="31"/>
                    </a:lnTo>
                    <a:cubicBezTo>
                      <a:pt x="24099" y="0"/>
                      <a:pt x="24006" y="0"/>
                      <a:pt x="23951" y="31"/>
                    </a:cubicBezTo>
                    <a:close/>
                    <a:moveTo>
                      <a:pt x="26630" y="3477"/>
                    </a:moveTo>
                    <a:cubicBezTo>
                      <a:pt x="26685" y="3443"/>
                      <a:pt x="26685" y="3393"/>
                      <a:pt x="26630" y="3360"/>
                    </a:cubicBezTo>
                    <a:lnTo>
                      <a:pt x="25711" y="2828"/>
                    </a:lnTo>
                    <a:cubicBezTo>
                      <a:pt x="25656" y="2795"/>
                      <a:pt x="25565" y="2795"/>
                      <a:pt x="25510" y="2828"/>
                    </a:cubicBezTo>
                    <a:lnTo>
                      <a:pt x="24589" y="3359"/>
                    </a:lnTo>
                    <a:cubicBezTo>
                      <a:pt x="24535" y="3390"/>
                      <a:pt x="24535" y="3443"/>
                      <a:pt x="24589" y="3474"/>
                    </a:cubicBezTo>
                    <a:lnTo>
                      <a:pt x="25508" y="4007"/>
                    </a:lnTo>
                    <a:cubicBezTo>
                      <a:pt x="25563" y="4039"/>
                      <a:pt x="25655" y="4039"/>
                      <a:pt x="25709" y="4007"/>
                    </a:cubicBezTo>
                    <a:close/>
                    <a:moveTo>
                      <a:pt x="28621" y="4729"/>
                    </a:moveTo>
                    <a:lnTo>
                      <a:pt x="27879" y="5156"/>
                    </a:lnTo>
                    <a:cubicBezTo>
                      <a:pt x="27775" y="5217"/>
                      <a:pt x="27775" y="5314"/>
                      <a:pt x="27879" y="5374"/>
                    </a:cubicBezTo>
                    <a:lnTo>
                      <a:pt x="28621" y="5803"/>
                    </a:lnTo>
                    <a:cubicBezTo>
                      <a:pt x="28725" y="5865"/>
                      <a:pt x="28895" y="5865"/>
                      <a:pt x="28999" y="5803"/>
                    </a:cubicBezTo>
                    <a:lnTo>
                      <a:pt x="29742" y="5377"/>
                    </a:lnTo>
                    <a:cubicBezTo>
                      <a:pt x="29847" y="5315"/>
                      <a:pt x="29847" y="5218"/>
                      <a:pt x="29742" y="5158"/>
                    </a:cubicBezTo>
                    <a:lnTo>
                      <a:pt x="29001" y="4729"/>
                    </a:lnTo>
                    <a:cubicBezTo>
                      <a:pt x="28895" y="4669"/>
                      <a:pt x="28725" y="4669"/>
                      <a:pt x="28621" y="4729"/>
                    </a:cubicBezTo>
                    <a:close/>
                    <a:moveTo>
                      <a:pt x="22103" y="6640"/>
                    </a:moveTo>
                    <a:lnTo>
                      <a:pt x="21349" y="7075"/>
                    </a:lnTo>
                    <a:cubicBezTo>
                      <a:pt x="21248" y="7132"/>
                      <a:pt x="21248" y="7227"/>
                      <a:pt x="21349" y="7287"/>
                    </a:cubicBezTo>
                    <a:lnTo>
                      <a:pt x="22101" y="7722"/>
                    </a:lnTo>
                    <a:cubicBezTo>
                      <a:pt x="22202" y="7781"/>
                      <a:pt x="22367" y="7781"/>
                      <a:pt x="22469" y="7722"/>
                    </a:cubicBezTo>
                    <a:lnTo>
                      <a:pt x="23223" y="7287"/>
                    </a:lnTo>
                    <a:cubicBezTo>
                      <a:pt x="23324" y="7229"/>
                      <a:pt x="23324" y="7134"/>
                      <a:pt x="23223" y="7075"/>
                    </a:cubicBezTo>
                    <a:lnTo>
                      <a:pt x="22470" y="6640"/>
                    </a:lnTo>
                    <a:cubicBezTo>
                      <a:pt x="22369" y="6581"/>
                      <a:pt x="22204" y="6581"/>
                      <a:pt x="22103" y="6640"/>
                    </a:cubicBezTo>
                    <a:close/>
                    <a:moveTo>
                      <a:pt x="28668" y="2855"/>
                    </a:moveTo>
                    <a:lnTo>
                      <a:pt x="24662" y="5164"/>
                    </a:lnTo>
                    <a:cubicBezTo>
                      <a:pt x="24561" y="5222"/>
                      <a:pt x="24561" y="5317"/>
                      <a:pt x="24662" y="5377"/>
                    </a:cubicBezTo>
                    <a:lnTo>
                      <a:pt x="25415" y="5812"/>
                    </a:lnTo>
                    <a:cubicBezTo>
                      <a:pt x="25516" y="5871"/>
                      <a:pt x="25681" y="5871"/>
                      <a:pt x="25782" y="5812"/>
                    </a:cubicBezTo>
                    <a:lnTo>
                      <a:pt x="29789" y="3503"/>
                    </a:lnTo>
                    <a:cubicBezTo>
                      <a:pt x="29890" y="3444"/>
                      <a:pt x="29890" y="3349"/>
                      <a:pt x="29789" y="3292"/>
                    </a:cubicBezTo>
                    <a:lnTo>
                      <a:pt x="29037" y="2856"/>
                    </a:lnTo>
                    <a:cubicBezTo>
                      <a:pt x="28933" y="2798"/>
                      <a:pt x="28770" y="2798"/>
                      <a:pt x="28668" y="2855"/>
                    </a:cubicBezTo>
                    <a:close/>
                    <a:moveTo>
                      <a:pt x="30262" y="3783"/>
                    </a:moveTo>
                    <a:lnTo>
                      <a:pt x="29519" y="4211"/>
                    </a:lnTo>
                    <a:cubicBezTo>
                      <a:pt x="29415" y="4271"/>
                      <a:pt x="29415" y="4368"/>
                      <a:pt x="29519" y="4430"/>
                    </a:cubicBezTo>
                    <a:lnTo>
                      <a:pt x="30260" y="4859"/>
                    </a:lnTo>
                    <a:cubicBezTo>
                      <a:pt x="30365" y="4919"/>
                      <a:pt x="30534" y="4919"/>
                      <a:pt x="30640" y="4859"/>
                    </a:cubicBezTo>
                    <a:lnTo>
                      <a:pt x="31384" y="4430"/>
                    </a:lnTo>
                    <a:cubicBezTo>
                      <a:pt x="31488" y="4370"/>
                      <a:pt x="31488" y="4271"/>
                      <a:pt x="31384" y="4211"/>
                    </a:cubicBezTo>
                    <a:lnTo>
                      <a:pt x="30642" y="3782"/>
                    </a:lnTo>
                    <a:cubicBezTo>
                      <a:pt x="30536" y="3723"/>
                      <a:pt x="30366" y="3723"/>
                      <a:pt x="30262" y="3783"/>
                    </a:cubicBezTo>
                    <a:close/>
                    <a:moveTo>
                      <a:pt x="25264" y="1121"/>
                    </a:moveTo>
                    <a:lnTo>
                      <a:pt x="23277" y="2269"/>
                    </a:lnTo>
                    <a:cubicBezTo>
                      <a:pt x="23062" y="2392"/>
                      <a:pt x="23062" y="2591"/>
                      <a:pt x="23277" y="2715"/>
                    </a:cubicBezTo>
                    <a:lnTo>
                      <a:pt x="23623" y="2917"/>
                    </a:lnTo>
                    <a:cubicBezTo>
                      <a:pt x="23836" y="3039"/>
                      <a:pt x="24183" y="3039"/>
                      <a:pt x="24396" y="2917"/>
                    </a:cubicBezTo>
                    <a:lnTo>
                      <a:pt x="25264" y="2416"/>
                    </a:lnTo>
                    <a:cubicBezTo>
                      <a:pt x="25477" y="2292"/>
                      <a:pt x="25824" y="2292"/>
                      <a:pt x="26037" y="2416"/>
                    </a:cubicBezTo>
                    <a:lnTo>
                      <a:pt x="26866" y="2895"/>
                    </a:lnTo>
                    <a:cubicBezTo>
                      <a:pt x="27079" y="3019"/>
                      <a:pt x="27426" y="3019"/>
                      <a:pt x="27639" y="2895"/>
                    </a:cubicBezTo>
                    <a:lnTo>
                      <a:pt x="27987" y="2694"/>
                    </a:lnTo>
                    <a:cubicBezTo>
                      <a:pt x="28201" y="2571"/>
                      <a:pt x="28202" y="2371"/>
                      <a:pt x="27987" y="2247"/>
                    </a:cubicBezTo>
                    <a:lnTo>
                      <a:pt x="26038" y="1120"/>
                    </a:lnTo>
                    <a:cubicBezTo>
                      <a:pt x="25824" y="1000"/>
                      <a:pt x="25478" y="999"/>
                      <a:pt x="25264" y="1121"/>
                    </a:cubicBezTo>
                    <a:close/>
                    <a:moveTo>
                      <a:pt x="10567" y="15137"/>
                    </a:moveTo>
                    <a:lnTo>
                      <a:pt x="9826" y="15564"/>
                    </a:lnTo>
                    <a:cubicBezTo>
                      <a:pt x="9721" y="15624"/>
                      <a:pt x="9721" y="15722"/>
                      <a:pt x="9826" y="15784"/>
                    </a:cubicBezTo>
                    <a:lnTo>
                      <a:pt x="10567" y="16213"/>
                    </a:lnTo>
                    <a:cubicBezTo>
                      <a:pt x="10672" y="16272"/>
                      <a:pt x="10841" y="16272"/>
                      <a:pt x="10947" y="16213"/>
                    </a:cubicBezTo>
                    <a:lnTo>
                      <a:pt x="11688" y="15785"/>
                    </a:lnTo>
                    <a:cubicBezTo>
                      <a:pt x="11793" y="15724"/>
                      <a:pt x="11793" y="15626"/>
                      <a:pt x="11688" y="15566"/>
                    </a:cubicBezTo>
                    <a:lnTo>
                      <a:pt x="10947" y="15138"/>
                    </a:lnTo>
                    <a:cubicBezTo>
                      <a:pt x="10842" y="15076"/>
                      <a:pt x="10673" y="15076"/>
                      <a:pt x="10567" y="15137"/>
                    </a:cubicBezTo>
                    <a:close/>
                    <a:moveTo>
                      <a:pt x="23677" y="7579"/>
                    </a:moveTo>
                    <a:lnTo>
                      <a:pt x="13108" y="13671"/>
                    </a:lnTo>
                    <a:cubicBezTo>
                      <a:pt x="13003" y="13732"/>
                      <a:pt x="13003" y="13830"/>
                      <a:pt x="13108" y="13891"/>
                    </a:cubicBezTo>
                    <a:lnTo>
                      <a:pt x="13849" y="14319"/>
                    </a:lnTo>
                    <a:cubicBezTo>
                      <a:pt x="13954" y="14380"/>
                      <a:pt x="14123" y="14380"/>
                      <a:pt x="14229" y="14319"/>
                    </a:cubicBezTo>
                    <a:lnTo>
                      <a:pt x="24798" y="8227"/>
                    </a:lnTo>
                    <a:cubicBezTo>
                      <a:pt x="24903" y="8166"/>
                      <a:pt x="24903" y="8069"/>
                      <a:pt x="24798" y="8007"/>
                    </a:cubicBezTo>
                    <a:lnTo>
                      <a:pt x="24057" y="7579"/>
                    </a:lnTo>
                    <a:cubicBezTo>
                      <a:pt x="23951" y="7519"/>
                      <a:pt x="23780" y="7519"/>
                      <a:pt x="23677" y="7579"/>
                    </a:cubicBezTo>
                    <a:close/>
                    <a:moveTo>
                      <a:pt x="8974" y="14209"/>
                    </a:moveTo>
                    <a:lnTo>
                      <a:pt x="8220" y="14642"/>
                    </a:lnTo>
                    <a:cubicBezTo>
                      <a:pt x="8118" y="14702"/>
                      <a:pt x="8118" y="14796"/>
                      <a:pt x="8220" y="14856"/>
                    </a:cubicBezTo>
                    <a:lnTo>
                      <a:pt x="8972" y="15290"/>
                    </a:lnTo>
                    <a:cubicBezTo>
                      <a:pt x="9073" y="15349"/>
                      <a:pt x="9238" y="15349"/>
                      <a:pt x="9340" y="15290"/>
                    </a:cubicBezTo>
                    <a:lnTo>
                      <a:pt x="10094" y="14856"/>
                    </a:lnTo>
                    <a:cubicBezTo>
                      <a:pt x="10195" y="14796"/>
                      <a:pt x="10195" y="14702"/>
                      <a:pt x="10094" y="14642"/>
                    </a:cubicBezTo>
                    <a:lnTo>
                      <a:pt x="9341" y="14207"/>
                    </a:lnTo>
                    <a:cubicBezTo>
                      <a:pt x="9240" y="14149"/>
                      <a:pt x="9075" y="14149"/>
                      <a:pt x="8974" y="14209"/>
                    </a:cubicBezTo>
                    <a:close/>
                    <a:moveTo>
                      <a:pt x="7457" y="13235"/>
                    </a:moveTo>
                    <a:lnTo>
                      <a:pt x="6538" y="13767"/>
                    </a:lnTo>
                    <a:cubicBezTo>
                      <a:pt x="6482" y="13798"/>
                      <a:pt x="6482" y="13850"/>
                      <a:pt x="6538" y="13883"/>
                    </a:cubicBezTo>
                    <a:lnTo>
                      <a:pt x="7457" y="14415"/>
                    </a:lnTo>
                    <a:cubicBezTo>
                      <a:pt x="7512" y="14447"/>
                      <a:pt x="7604" y="14447"/>
                      <a:pt x="7659" y="14415"/>
                    </a:cubicBezTo>
                    <a:lnTo>
                      <a:pt x="8578" y="13883"/>
                    </a:lnTo>
                    <a:cubicBezTo>
                      <a:pt x="8634" y="13850"/>
                      <a:pt x="8634" y="13800"/>
                      <a:pt x="8578" y="13767"/>
                    </a:cubicBezTo>
                    <a:lnTo>
                      <a:pt x="7660" y="13235"/>
                    </a:lnTo>
                    <a:cubicBezTo>
                      <a:pt x="7601" y="13204"/>
                      <a:pt x="7512" y="13204"/>
                      <a:pt x="7457" y="13235"/>
                    </a:cubicBezTo>
                    <a:close/>
                    <a:moveTo>
                      <a:pt x="5817" y="14181"/>
                    </a:moveTo>
                    <a:lnTo>
                      <a:pt x="4896" y="14713"/>
                    </a:lnTo>
                    <a:cubicBezTo>
                      <a:pt x="4841" y="14744"/>
                      <a:pt x="4841" y="14796"/>
                      <a:pt x="4896" y="14828"/>
                    </a:cubicBezTo>
                    <a:lnTo>
                      <a:pt x="5814" y="15361"/>
                    </a:lnTo>
                    <a:cubicBezTo>
                      <a:pt x="5869" y="15392"/>
                      <a:pt x="5961" y="15392"/>
                      <a:pt x="6016" y="15361"/>
                    </a:cubicBezTo>
                    <a:lnTo>
                      <a:pt x="6937" y="14831"/>
                    </a:lnTo>
                    <a:cubicBezTo>
                      <a:pt x="6991" y="14798"/>
                      <a:pt x="6991" y="14747"/>
                      <a:pt x="6937" y="14714"/>
                    </a:cubicBezTo>
                    <a:lnTo>
                      <a:pt x="6017" y="14182"/>
                    </a:lnTo>
                    <a:cubicBezTo>
                      <a:pt x="5961" y="14149"/>
                      <a:pt x="5872" y="14149"/>
                      <a:pt x="5817" y="14181"/>
                    </a:cubicBezTo>
                    <a:close/>
                    <a:moveTo>
                      <a:pt x="8926" y="16083"/>
                    </a:moveTo>
                    <a:lnTo>
                      <a:pt x="8184" y="16512"/>
                    </a:lnTo>
                    <a:cubicBezTo>
                      <a:pt x="8080" y="16572"/>
                      <a:pt x="8078" y="16669"/>
                      <a:pt x="8184" y="16731"/>
                    </a:cubicBezTo>
                    <a:lnTo>
                      <a:pt x="8926" y="17160"/>
                    </a:lnTo>
                    <a:cubicBezTo>
                      <a:pt x="9030" y="17220"/>
                      <a:pt x="9200" y="17220"/>
                      <a:pt x="9305" y="17160"/>
                    </a:cubicBezTo>
                    <a:lnTo>
                      <a:pt x="10047" y="16732"/>
                    </a:lnTo>
                    <a:cubicBezTo>
                      <a:pt x="10151" y="16671"/>
                      <a:pt x="10151" y="16574"/>
                      <a:pt x="10047" y="16513"/>
                    </a:cubicBezTo>
                    <a:lnTo>
                      <a:pt x="9305" y="16084"/>
                    </a:lnTo>
                    <a:cubicBezTo>
                      <a:pt x="9201" y="16023"/>
                      <a:pt x="9031" y="16023"/>
                      <a:pt x="8926" y="16083"/>
                    </a:cubicBezTo>
                    <a:close/>
                    <a:moveTo>
                      <a:pt x="7332" y="15155"/>
                    </a:moveTo>
                    <a:lnTo>
                      <a:pt x="6579" y="15589"/>
                    </a:lnTo>
                    <a:cubicBezTo>
                      <a:pt x="6478" y="15648"/>
                      <a:pt x="6478" y="15743"/>
                      <a:pt x="6579" y="15803"/>
                    </a:cubicBezTo>
                    <a:lnTo>
                      <a:pt x="7332" y="16238"/>
                    </a:lnTo>
                    <a:cubicBezTo>
                      <a:pt x="7433" y="16296"/>
                      <a:pt x="7598" y="16296"/>
                      <a:pt x="7700" y="16238"/>
                    </a:cubicBezTo>
                    <a:lnTo>
                      <a:pt x="8453" y="15803"/>
                    </a:lnTo>
                    <a:cubicBezTo>
                      <a:pt x="8555" y="15744"/>
                      <a:pt x="8555" y="15649"/>
                      <a:pt x="8453" y="15591"/>
                    </a:cubicBezTo>
                    <a:lnTo>
                      <a:pt x="7701" y="15156"/>
                    </a:lnTo>
                    <a:cubicBezTo>
                      <a:pt x="7597" y="15096"/>
                      <a:pt x="7433" y="15096"/>
                      <a:pt x="7332" y="15155"/>
                    </a:cubicBezTo>
                    <a:close/>
                    <a:moveTo>
                      <a:pt x="4150" y="13295"/>
                    </a:moveTo>
                    <a:lnTo>
                      <a:pt x="1734" y="14688"/>
                    </a:lnTo>
                    <a:cubicBezTo>
                      <a:pt x="1635" y="14744"/>
                      <a:pt x="1635" y="14838"/>
                      <a:pt x="1734" y="14894"/>
                    </a:cubicBezTo>
                    <a:lnTo>
                      <a:pt x="2494" y="15333"/>
                    </a:lnTo>
                    <a:cubicBezTo>
                      <a:pt x="2593" y="15392"/>
                      <a:pt x="2755" y="15392"/>
                      <a:pt x="2854" y="15333"/>
                    </a:cubicBezTo>
                    <a:lnTo>
                      <a:pt x="5270" y="13941"/>
                    </a:lnTo>
                    <a:cubicBezTo>
                      <a:pt x="5369" y="13885"/>
                      <a:pt x="5369" y="13790"/>
                      <a:pt x="5270" y="13734"/>
                    </a:cubicBezTo>
                    <a:lnTo>
                      <a:pt x="4509" y="13295"/>
                    </a:lnTo>
                    <a:cubicBezTo>
                      <a:pt x="4410" y="13238"/>
                      <a:pt x="4248" y="13238"/>
                      <a:pt x="4150" y="13295"/>
                    </a:cubicBezTo>
                    <a:close/>
                    <a:moveTo>
                      <a:pt x="7418" y="11409"/>
                    </a:moveTo>
                    <a:lnTo>
                      <a:pt x="6658" y="11849"/>
                    </a:lnTo>
                    <a:cubicBezTo>
                      <a:pt x="6558" y="11906"/>
                      <a:pt x="6558" y="11999"/>
                      <a:pt x="6658" y="12056"/>
                    </a:cubicBezTo>
                    <a:lnTo>
                      <a:pt x="7417" y="12495"/>
                    </a:lnTo>
                    <a:cubicBezTo>
                      <a:pt x="7517" y="12551"/>
                      <a:pt x="7678" y="12553"/>
                      <a:pt x="7778" y="12495"/>
                    </a:cubicBezTo>
                    <a:lnTo>
                      <a:pt x="8538" y="12056"/>
                    </a:lnTo>
                    <a:cubicBezTo>
                      <a:pt x="8638" y="11999"/>
                      <a:pt x="8638" y="11906"/>
                      <a:pt x="8538" y="11849"/>
                    </a:cubicBezTo>
                    <a:lnTo>
                      <a:pt x="7778" y="11409"/>
                    </a:lnTo>
                    <a:cubicBezTo>
                      <a:pt x="7679" y="11353"/>
                      <a:pt x="7518" y="11353"/>
                      <a:pt x="7418" y="11409"/>
                    </a:cubicBezTo>
                    <a:close/>
                    <a:moveTo>
                      <a:pt x="9099" y="12289"/>
                    </a:moveTo>
                    <a:lnTo>
                      <a:pt x="8178" y="12821"/>
                    </a:lnTo>
                    <a:cubicBezTo>
                      <a:pt x="8123" y="12854"/>
                      <a:pt x="8123" y="12904"/>
                      <a:pt x="8178" y="12937"/>
                    </a:cubicBezTo>
                    <a:lnTo>
                      <a:pt x="9097" y="13469"/>
                    </a:lnTo>
                    <a:cubicBezTo>
                      <a:pt x="9151" y="13500"/>
                      <a:pt x="9243" y="13500"/>
                      <a:pt x="9298" y="13469"/>
                    </a:cubicBezTo>
                    <a:lnTo>
                      <a:pt x="10218" y="12937"/>
                    </a:lnTo>
                    <a:cubicBezTo>
                      <a:pt x="10274" y="12906"/>
                      <a:pt x="10274" y="12854"/>
                      <a:pt x="10218" y="12821"/>
                    </a:cubicBezTo>
                    <a:lnTo>
                      <a:pt x="9299" y="12289"/>
                    </a:lnTo>
                    <a:cubicBezTo>
                      <a:pt x="9243" y="12257"/>
                      <a:pt x="9154" y="12257"/>
                      <a:pt x="9099" y="12289"/>
                    </a:cubicBezTo>
                    <a:close/>
                    <a:moveTo>
                      <a:pt x="5897" y="10440"/>
                    </a:moveTo>
                    <a:lnTo>
                      <a:pt x="4978" y="10970"/>
                    </a:lnTo>
                    <a:cubicBezTo>
                      <a:pt x="4921" y="11003"/>
                      <a:pt x="4921" y="11055"/>
                      <a:pt x="4978" y="11087"/>
                    </a:cubicBezTo>
                    <a:lnTo>
                      <a:pt x="5895" y="11617"/>
                    </a:lnTo>
                    <a:cubicBezTo>
                      <a:pt x="5951" y="11651"/>
                      <a:pt x="6043" y="11651"/>
                      <a:pt x="6098" y="11617"/>
                    </a:cubicBezTo>
                    <a:lnTo>
                      <a:pt x="7016" y="11087"/>
                    </a:lnTo>
                    <a:cubicBezTo>
                      <a:pt x="7074" y="11055"/>
                      <a:pt x="7074" y="11003"/>
                      <a:pt x="7016" y="10970"/>
                    </a:cubicBezTo>
                    <a:lnTo>
                      <a:pt x="6099" y="10440"/>
                    </a:lnTo>
                    <a:cubicBezTo>
                      <a:pt x="6044" y="10407"/>
                      <a:pt x="5954" y="10407"/>
                      <a:pt x="5897" y="10440"/>
                    </a:cubicBezTo>
                    <a:close/>
                    <a:moveTo>
                      <a:pt x="4256" y="11385"/>
                    </a:moveTo>
                    <a:lnTo>
                      <a:pt x="3336" y="11914"/>
                    </a:lnTo>
                    <a:cubicBezTo>
                      <a:pt x="3280" y="11947"/>
                      <a:pt x="3280" y="11999"/>
                      <a:pt x="3336" y="12032"/>
                    </a:cubicBezTo>
                    <a:lnTo>
                      <a:pt x="4254" y="12562"/>
                    </a:lnTo>
                    <a:cubicBezTo>
                      <a:pt x="4311" y="12594"/>
                      <a:pt x="4401" y="12594"/>
                      <a:pt x="4456" y="12562"/>
                    </a:cubicBezTo>
                    <a:lnTo>
                      <a:pt x="5376" y="12033"/>
                    </a:lnTo>
                    <a:cubicBezTo>
                      <a:pt x="5432" y="12000"/>
                      <a:pt x="5432" y="11949"/>
                      <a:pt x="5376" y="11915"/>
                    </a:cubicBezTo>
                    <a:lnTo>
                      <a:pt x="4459" y="11385"/>
                    </a:lnTo>
                    <a:cubicBezTo>
                      <a:pt x="4403" y="11353"/>
                      <a:pt x="4312" y="11353"/>
                      <a:pt x="4256" y="11385"/>
                    </a:cubicBezTo>
                    <a:close/>
                    <a:moveTo>
                      <a:pt x="10614" y="13261"/>
                    </a:moveTo>
                    <a:lnTo>
                      <a:pt x="9860" y="13696"/>
                    </a:lnTo>
                    <a:cubicBezTo>
                      <a:pt x="9759" y="13755"/>
                      <a:pt x="9759" y="13850"/>
                      <a:pt x="9860" y="13910"/>
                    </a:cubicBezTo>
                    <a:lnTo>
                      <a:pt x="10613" y="14344"/>
                    </a:lnTo>
                    <a:cubicBezTo>
                      <a:pt x="10715" y="14403"/>
                      <a:pt x="10879" y="14403"/>
                      <a:pt x="10980" y="14344"/>
                    </a:cubicBezTo>
                    <a:lnTo>
                      <a:pt x="11734" y="13910"/>
                    </a:lnTo>
                    <a:cubicBezTo>
                      <a:pt x="11836" y="13851"/>
                      <a:pt x="11836" y="13756"/>
                      <a:pt x="11734" y="13696"/>
                    </a:cubicBezTo>
                    <a:lnTo>
                      <a:pt x="10983" y="13261"/>
                    </a:lnTo>
                    <a:cubicBezTo>
                      <a:pt x="10881" y="13204"/>
                      <a:pt x="10716" y="13204"/>
                      <a:pt x="10614" y="13261"/>
                    </a:cubicBezTo>
                    <a:close/>
                    <a:moveTo>
                      <a:pt x="5777" y="12356"/>
                    </a:moveTo>
                    <a:lnTo>
                      <a:pt x="5015" y="12796"/>
                    </a:lnTo>
                    <a:cubicBezTo>
                      <a:pt x="4915" y="12853"/>
                      <a:pt x="4915" y="12946"/>
                      <a:pt x="5015" y="13004"/>
                    </a:cubicBezTo>
                    <a:lnTo>
                      <a:pt x="5775" y="13444"/>
                    </a:lnTo>
                    <a:cubicBezTo>
                      <a:pt x="5874" y="13502"/>
                      <a:pt x="6035" y="13502"/>
                      <a:pt x="6135" y="13444"/>
                    </a:cubicBezTo>
                    <a:lnTo>
                      <a:pt x="6896" y="13004"/>
                    </a:lnTo>
                    <a:cubicBezTo>
                      <a:pt x="6996" y="12948"/>
                      <a:pt x="6996" y="12854"/>
                      <a:pt x="6896" y="12797"/>
                    </a:cubicBezTo>
                    <a:lnTo>
                      <a:pt x="6135" y="12358"/>
                    </a:lnTo>
                    <a:cubicBezTo>
                      <a:pt x="6038" y="12299"/>
                      <a:pt x="5877" y="12299"/>
                      <a:pt x="5777" y="12356"/>
                    </a:cubicBezTo>
                    <a:close/>
                    <a:moveTo>
                      <a:pt x="12209" y="14191"/>
                    </a:moveTo>
                    <a:lnTo>
                      <a:pt x="11465" y="14618"/>
                    </a:lnTo>
                    <a:cubicBezTo>
                      <a:pt x="11360" y="14679"/>
                      <a:pt x="11360" y="14777"/>
                      <a:pt x="11465" y="14838"/>
                    </a:cubicBezTo>
                    <a:lnTo>
                      <a:pt x="12206" y="15267"/>
                    </a:lnTo>
                    <a:cubicBezTo>
                      <a:pt x="12311" y="15326"/>
                      <a:pt x="12480" y="15326"/>
                      <a:pt x="12586" y="15267"/>
                    </a:cubicBezTo>
                    <a:lnTo>
                      <a:pt x="13328" y="14839"/>
                    </a:lnTo>
                    <a:cubicBezTo>
                      <a:pt x="13432" y="14778"/>
                      <a:pt x="13432" y="14679"/>
                      <a:pt x="13328" y="14620"/>
                    </a:cubicBezTo>
                    <a:lnTo>
                      <a:pt x="12586" y="14191"/>
                    </a:lnTo>
                    <a:cubicBezTo>
                      <a:pt x="12484" y="14130"/>
                      <a:pt x="12313" y="14130"/>
                      <a:pt x="12209" y="14191"/>
                    </a:cubicBezTo>
                    <a:close/>
                  </a:path>
                </a:pathLst>
              </a:custGeom>
              <a:gradFill>
                <a:gsLst>
                  <a:gs pos="0">
                    <a:schemeClr val="accent2"/>
                  </a:gs>
                  <a:gs pos="50000">
                    <a:schemeClr val="accent3"/>
                  </a:gs>
                  <a:gs pos="100000">
                    <a:schemeClr val="lt2"/>
                  </a:gs>
                </a:gsLst>
                <a:lin ang="5400012"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49" name="Google Shape;1596;p57"/>
              <p:cNvSpPr/>
              <p:nvPr/>
            </p:nvSpPr>
            <p:spPr>
              <a:xfrm>
                <a:off x="2917475" y="4772775"/>
                <a:ext cx="400125" cy="231000"/>
              </a:xfrm>
              <a:custGeom>
                <a:avLst/>
                <a:ahLst/>
                <a:rect l="l" t="t" r="r" b="b"/>
                <a:pathLst>
                  <a:path w="16005" h="9240" extrusionOk="0">
                    <a:moveTo>
                      <a:pt x="16005" y="2630"/>
                    </a:moveTo>
                    <a:lnTo>
                      <a:pt x="4556" y="9240"/>
                    </a:lnTo>
                    <a:lnTo>
                      <a:pt x="1" y="6609"/>
                    </a:lnTo>
                    <a:lnTo>
                      <a:pt x="11449" y="1"/>
                    </a:lnTo>
                    <a:close/>
                  </a:path>
                </a:pathLst>
              </a:custGeom>
              <a:gradFill>
                <a:gsLst>
                  <a:gs pos="0">
                    <a:schemeClr val="accent2"/>
                  </a:gs>
                  <a:gs pos="50000">
                    <a:schemeClr val="accent3"/>
                  </a:gs>
                  <a:gs pos="100000">
                    <a:schemeClr val="lt2"/>
                  </a:gs>
                </a:gsLst>
                <a:lin ang="5400012"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50" name="Google Shape;1597;p57"/>
              <p:cNvSpPr/>
              <p:nvPr/>
            </p:nvSpPr>
            <p:spPr>
              <a:xfrm>
                <a:off x="2324750" y="4010150"/>
                <a:ext cx="846150" cy="926125"/>
              </a:xfrm>
              <a:custGeom>
                <a:avLst/>
                <a:ahLst/>
                <a:rect l="l" t="t" r="r" b="b"/>
                <a:pathLst>
                  <a:path w="33846" h="37045" extrusionOk="0">
                    <a:moveTo>
                      <a:pt x="33574" y="20218"/>
                    </a:moveTo>
                    <a:lnTo>
                      <a:pt x="4711" y="36882"/>
                    </a:lnTo>
                    <a:cubicBezTo>
                      <a:pt x="4427" y="37044"/>
                      <a:pt x="4068" y="36883"/>
                      <a:pt x="4003" y="36565"/>
                    </a:cubicBezTo>
                    <a:lnTo>
                      <a:pt x="43" y="17338"/>
                    </a:lnTo>
                    <a:cubicBezTo>
                      <a:pt x="1" y="17136"/>
                      <a:pt x="94" y="16931"/>
                      <a:pt x="273" y="16829"/>
                    </a:cubicBezTo>
                    <a:lnTo>
                      <a:pt x="29136" y="163"/>
                    </a:lnTo>
                    <a:cubicBezTo>
                      <a:pt x="29419" y="0"/>
                      <a:pt x="29779" y="162"/>
                      <a:pt x="29844" y="480"/>
                    </a:cubicBezTo>
                    <a:lnTo>
                      <a:pt x="33804" y="19708"/>
                    </a:lnTo>
                    <a:cubicBezTo>
                      <a:pt x="33846" y="19910"/>
                      <a:pt x="33753" y="20114"/>
                      <a:pt x="33574" y="20218"/>
                    </a:cubicBezTo>
                    <a:close/>
                  </a:path>
                </a:pathLst>
              </a:custGeom>
              <a:solidFill>
                <a:srgbClr val="03225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51" name="Google Shape;1598;p57"/>
              <p:cNvSpPr/>
              <p:nvPr/>
            </p:nvSpPr>
            <p:spPr>
              <a:xfrm>
                <a:off x="2340675" y="4033100"/>
                <a:ext cx="814300" cy="880300"/>
              </a:xfrm>
              <a:custGeom>
                <a:avLst/>
                <a:ahLst/>
                <a:rect l="l" t="t" r="r" b="b"/>
                <a:pathLst>
                  <a:path w="32572" h="35212" extrusionOk="0">
                    <a:moveTo>
                      <a:pt x="347" y="16144"/>
                    </a:moveTo>
                    <a:lnTo>
                      <a:pt x="27948" y="209"/>
                    </a:lnTo>
                    <a:cubicBezTo>
                      <a:pt x="28309" y="1"/>
                      <a:pt x="28770" y="208"/>
                      <a:pt x="28853" y="616"/>
                    </a:cubicBezTo>
                    <a:lnTo>
                      <a:pt x="32518" y="18414"/>
                    </a:lnTo>
                    <a:cubicBezTo>
                      <a:pt x="32572" y="18671"/>
                      <a:pt x="32452" y="18934"/>
                      <a:pt x="32225" y="19068"/>
                    </a:cubicBezTo>
                    <a:lnTo>
                      <a:pt x="4624" y="35003"/>
                    </a:lnTo>
                    <a:cubicBezTo>
                      <a:pt x="4263" y="35211"/>
                      <a:pt x="3802" y="35004"/>
                      <a:pt x="3719" y="34595"/>
                    </a:cubicBezTo>
                    <a:lnTo>
                      <a:pt x="54" y="16799"/>
                    </a:lnTo>
                    <a:cubicBezTo>
                      <a:pt x="0" y="16538"/>
                      <a:pt x="118" y="16276"/>
                      <a:pt x="347" y="16144"/>
                    </a:cubicBezTo>
                    <a:close/>
                  </a:path>
                </a:pathLst>
              </a:custGeom>
              <a:gradFill>
                <a:gsLst>
                  <a:gs pos="0">
                    <a:schemeClr val="accent4"/>
                  </a:gs>
                  <a:gs pos="50000">
                    <a:schemeClr val="accent3"/>
                  </a:gs>
                  <a:gs pos="75000">
                    <a:schemeClr val="accent1"/>
                  </a:gs>
                  <a:gs pos="100000">
                    <a:schemeClr val="lt2"/>
                  </a:gs>
                </a:gsLst>
                <a:lin ang="5400012" scaled="0"/>
              </a:gradFill>
              <a:ln>
                <a:noFill/>
              </a:ln>
            </p:spPr>
            <p:txBody>
              <a:bodyPr anchor="ctr" anchorCtr="0" bIns="91425" lIns="91425" rIns="91425" spcFirstLastPara="1" tIns="91425" wrap="square">
                <a:noAutofit/>
              </a:bodyPr>
              <a:p>
                <a:pPr algn="l" indent="0" lvl="0" marL="0" rtl="0">
                  <a:spcBef>
                    <a:spcPts val="0"/>
                  </a:spcBef>
                  <a:spcAft>
                    <a:spcPts val="0"/>
                  </a:spcAft>
                  <a:buNone/>
                </a:pPr>
                <a:r>
                  <a:rPr lang="en"/>
                  <a:t> </a:t>
                </a:r>
              </a:p>
            </p:txBody>
          </p:sp>
          <p:sp>
            <p:nvSpPr>
              <p:cNvPr id="1048652" name="Google Shape;1599;p57"/>
              <p:cNvSpPr/>
              <p:nvPr/>
            </p:nvSpPr>
            <p:spPr>
              <a:xfrm>
                <a:off x="2449125" y="4109050"/>
                <a:ext cx="552050" cy="348375"/>
              </a:xfrm>
              <a:custGeom>
                <a:avLst/>
                <a:ahLst/>
                <a:rect l="l" t="t" r="r" b="b"/>
                <a:pathLst>
                  <a:path w="22082" h="13935" extrusionOk="0">
                    <a:moveTo>
                      <a:pt x="22081" y="1270"/>
                    </a:moveTo>
                    <a:lnTo>
                      <a:pt x="247" y="13934"/>
                    </a:lnTo>
                    <a:lnTo>
                      <a:pt x="0" y="12665"/>
                    </a:lnTo>
                    <a:lnTo>
                      <a:pt x="21837" y="1"/>
                    </a:ln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53" name="Google Shape;1600;p57"/>
              <p:cNvSpPr/>
              <p:nvPr/>
            </p:nvSpPr>
            <p:spPr>
              <a:xfrm>
                <a:off x="2459800" y="4271750"/>
                <a:ext cx="398500" cy="405250"/>
              </a:xfrm>
              <a:custGeom>
                <a:avLst/>
                <a:ahLst/>
                <a:rect l="l" t="t" r="r" b="b"/>
                <a:pathLst>
                  <a:path w="15940" h="16210" extrusionOk="0">
                    <a:moveTo>
                      <a:pt x="14421" y="0"/>
                    </a:moveTo>
                    <a:lnTo>
                      <a:pt x="1" y="8364"/>
                    </a:lnTo>
                    <a:lnTo>
                      <a:pt x="1520" y="16209"/>
                    </a:lnTo>
                    <a:lnTo>
                      <a:pt x="15939" y="7845"/>
                    </a:lnTo>
                    <a:lnTo>
                      <a:pt x="14421" y="0"/>
                    </a:lnTo>
                    <a:close/>
                  </a:path>
                </a:pathLst>
              </a:custGeom>
              <a:solidFill>
                <a:srgbClr val="F3F3F3">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54" name="Google Shape;1601;p57"/>
              <p:cNvSpPr/>
              <p:nvPr/>
            </p:nvSpPr>
            <p:spPr>
              <a:xfrm>
                <a:off x="2852000" y="4164225"/>
                <a:ext cx="191700" cy="285300"/>
              </a:xfrm>
              <a:custGeom>
                <a:avLst/>
                <a:ahLst/>
                <a:rect l="l" t="t" r="r" b="b"/>
                <a:pathLst>
                  <a:path w="7668" h="11412" extrusionOk="0">
                    <a:moveTo>
                      <a:pt x="6149" y="0"/>
                    </a:moveTo>
                    <a:lnTo>
                      <a:pt x="1" y="3566"/>
                    </a:lnTo>
                    <a:lnTo>
                      <a:pt x="1520" y="11411"/>
                    </a:lnTo>
                    <a:lnTo>
                      <a:pt x="7668" y="7844"/>
                    </a:lnTo>
                    <a:lnTo>
                      <a:pt x="6149" y="0"/>
                    </a:ln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55" name="Google Shape;1602;p57"/>
              <p:cNvSpPr/>
              <p:nvPr/>
            </p:nvSpPr>
            <p:spPr>
              <a:xfrm>
                <a:off x="2505100" y="4576450"/>
                <a:ext cx="262250" cy="260925"/>
              </a:xfrm>
              <a:custGeom>
                <a:avLst/>
                <a:ahLst/>
                <a:rect l="l" t="t" r="r" b="b"/>
                <a:pathLst>
                  <a:path w="10490" h="10437" extrusionOk="0">
                    <a:moveTo>
                      <a:pt x="9540" y="0"/>
                    </a:moveTo>
                    <a:lnTo>
                      <a:pt x="1" y="5534"/>
                    </a:lnTo>
                    <a:lnTo>
                      <a:pt x="950" y="10437"/>
                    </a:lnTo>
                    <a:lnTo>
                      <a:pt x="10490" y="4905"/>
                    </a:lnTo>
                    <a:lnTo>
                      <a:pt x="9540" y="0"/>
                    </a:lnTo>
                    <a:close/>
                  </a:path>
                </a:pathLst>
              </a:custGeom>
              <a:solidFill>
                <a:srgbClr val="000000">
                  <a:alpha val="1676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56" name="Google Shape;1603;p57"/>
              <p:cNvSpPr/>
              <p:nvPr/>
            </p:nvSpPr>
            <p:spPr>
              <a:xfrm>
                <a:off x="2769650" y="4399300"/>
                <a:ext cx="304225" cy="285350"/>
              </a:xfrm>
              <a:custGeom>
                <a:avLst/>
                <a:ahLst/>
                <a:rect l="l" t="t" r="r" b="b"/>
                <a:pathLst>
                  <a:path w="12169" h="11414" extrusionOk="0">
                    <a:moveTo>
                      <a:pt x="11220" y="1"/>
                    </a:moveTo>
                    <a:lnTo>
                      <a:pt x="1" y="6508"/>
                    </a:lnTo>
                    <a:lnTo>
                      <a:pt x="949" y="11413"/>
                    </a:lnTo>
                    <a:lnTo>
                      <a:pt x="12168" y="4905"/>
                    </a:lnTo>
                    <a:lnTo>
                      <a:pt x="11220" y="1"/>
                    </a:ln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57" name="Google Shape;1604;p57"/>
              <p:cNvSpPr/>
              <p:nvPr/>
            </p:nvSpPr>
            <p:spPr>
              <a:xfrm>
                <a:off x="2524600" y="4680150"/>
                <a:ext cx="88575" cy="56625"/>
              </a:xfrm>
              <a:custGeom>
                <a:avLst/>
                <a:ahLst/>
                <a:rect l="l" t="t" r="r" b="b"/>
                <a:pathLst>
                  <a:path w="3543" h="2265" extrusionOk="0">
                    <a:moveTo>
                      <a:pt x="3496" y="1"/>
                    </a:moveTo>
                    <a:lnTo>
                      <a:pt x="0" y="2028"/>
                    </a:lnTo>
                    <a:lnTo>
                      <a:pt x="46" y="2264"/>
                    </a:lnTo>
                    <a:lnTo>
                      <a:pt x="3542" y="235"/>
                    </a:lnTo>
                    <a:lnTo>
                      <a:pt x="3496" y="1"/>
                    </a:ln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58" name="Google Shape;1605;p57"/>
              <p:cNvSpPr/>
              <p:nvPr/>
            </p:nvSpPr>
            <p:spPr>
              <a:xfrm>
                <a:off x="2528025" y="4705775"/>
                <a:ext cx="74750" cy="48575"/>
              </a:xfrm>
              <a:custGeom>
                <a:avLst/>
                <a:ahLst/>
                <a:rect l="l" t="t" r="r" b="b"/>
                <a:pathLst>
                  <a:path w="2990" h="1943" extrusionOk="0">
                    <a:moveTo>
                      <a:pt x="2943" y="0"/>
                    </a:moveTo>
                    <a:lnTo>
                      <a:pt x="0" y="1706"/>
                    </a:lnTo>
                    <a:lnTo>
                      <a:pt x="45" y="1942"/>
                    </a:lnTo>
                    <a:lnTo>
                      <a:pt x="2989" y="235"/>
                    </a:lnTo>
                    <a:lnTo>
                      <a:pt x="2943" y="0"/>
                    </a:ln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59" name="Google Shape;1606;p57"/>
              <p:cNvSpPr/>
              <p:nvPr/>
            </p:nvSpPr>
            <p:spPr>
              <a:xfrm>
                <a:off x="2531400" y="4713350"/>
                <a:ext cx="91950" cy="58550"/>
              </a:xfrm>
              <a:custGeom>
                <a:avLst/>
                <a:ahLst/>
                <a:rect l="l" t="t" r="r" b="b"/>
                <a:pathLst>
                  <a:path w="3678" h="2342" extrusionOk="0">
                    <a:moveTo>
                      <a:pt x="3631" y="1"/>
                    </a:moveTo>
                    <a:lnTo>
                      <a:pt x="1" y="2106"/>
                    </a:lnTo>
                    <a:lnTo>
                      <a:pt x="47" y="2342"/>
                    </a:lnTo>
                    <a:lnTo>
                      <a:pt x="3677" y="236"/>
                    </a:lnTo>
                    <a:lnTo>
                      <a:pt x="3631" y="1"/>
                    </a:ln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60" name="Google Shape;1607;p57"/>
              <p:cNvSpPr/>
              <p:nvPr/>
            </p:nvSpPr>
            <p:spPr>
              <a:xfrm>
                <a:off x="2534800" y="4737775"/>
                <a:ext cx="80125" cy="51700"/>
              </a:xfrm>
              <a:custGeom>
                <a:avLst/>
                <a:ahLst/>
                <a:rect l="l" t="t" r="r" b="b"/>
                <a:pathLst>
                  <a:path w="3205" h="2068" extrusionOk="0">
                    <a:moveTo>
                      <a:pt x="3159" y="1"/>
                    </a:moveTo>
                    <a:lnTo>
                      <a:pt x="1" y="1832"/>
                    </a:lnTo>
                    <a:lnTo>
                      <a:pt x="46" y="2068"/>
                    </a:lnTo>
                    <a:lnTo>
                      <a:pt x="3204" y="236"/>
                    </a:lnTo>
                    <a:lnTo>
                      <a:pt x="3159" y="1"/>
                    </a:ln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61" name="Google Shape;1608;p57"/>
              <p:cNvSpPr/>
              <p:nvPr/>
            </p:nvSpPr>
            <p:spPr>
              <a:xfrm>
                <a:off x="2538200" y="4770275"/>
                <a:ext cx="54375" cy="36775"/>
              </a:xfrm>
              <a:custGeom>
                <a:avLst/>
                <a:ahLst/>
                <a:rect l="l" t="t" r="r" b="b"/>
                <a:pathLst>
                  <a:path w="2175" h="1471" extrusionOk="0">
                    <a:moveTo>
                      <a:pt x="2131" y="1"/>
                    </a:moveTo>
                    <a:lnTo>
                      <a:pt x="0" y="1235"/>
                    </a:lnTo>
                    <a:lnTo>
                      <a:pt x="46" y="1471"/>
                    </a:lnTo>
                    <a:lnTo>
                      <a:pt x="2175" y="235"/>
                    </a:lnTo>
                    <a:lnTo>
                      <a:pt x="2131" y="1"/>
                    </a:ln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62" name="Google Shape;1609;p57"/>
              <p:cNvSpPr/>
              <p:nvPr/>
            </p:nvSpPr>
            <p:spPr>
              <a:xfrm>
                <a:off x="2633625" y="4608375"/>
                <a:ext cx="103300" cy="65125"/>
              </a:xfrm>
              <a:custGeom>
                <a:avLst/>
                <a:ahLst/>
                <a:rect l="l" t="t" r="r" b="b"/>
                <a:pathLst>
                  <a:path w="4132" h="2605" extrusionOk="0">
                    <a:moveTo>
                      <a:pt x="4086" y="0"/>
                    </a:moveTo>
                    <a:lnTo>
                      <a:pt x="1" y="2369"/>
                    </a:lnTo>
                    <a:lnTo>
                      <a:pt x="47" y="2605"/>
                    </a:lnTo>
                    <a:lnTo>
                      <a:pt x="4131" y="235"/>
                    </a:lnTo>
                    <a:lnTo>
                      <a:pt x="4086" y="0"/>
                    </a:ln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63" name="Google Shape;1610;p57"/>
              <p:cNvSpPr/>
              <p:nvPr/>
            </p:nvSpPr>
            <p:spPr>
              <a:xfrm>
                <a:off x="2637025" y="4636575"/>
                <a:ext cx="84950" cy="54500"/>
              </a:xfrm>
              <a:custGeom>
                <a:avLst/>
                <a:ahLst/>
                <a:rect l="l" t="t" r="r" b="b"/>
                <a:pathLst>
                  <a:path w="3398" h="2180" extrusionOk="0">
                    <a:moveTo>
                      <a:pt x="3353" y="1"/>
                    </a:moveTo>
                    <a:lnTo>
                      <a:pt x="1" y="1944"/>
                    </a:lnTo>
                    <a:lnTo>
                      <a:pt x="47" y="2180"/>
                    </a:lnTo>
                    <a:lnTo>
                      <a:pt x="3397" y="236"/>
                    </a:lnTo>
                    <a:lnTo>
                      <a:pt x="3353" y="1"/>
                    </a:ln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64" name="Google Shape;1611;p57"/>
              <p:cNvSpPr/>
              <p:nvPr/>
            </p:nvSpPr>
            <p:spPr>
              <a:xfrm>
                <a:off x="2640450" y="4672000"/>
                <a:ext cx="54150" cy="36650"/>
              </a:xfrm>
              <a:custGeom>
                <a:avLst/>
                <a:ahLst/>
                <a:rect l="l" t="t" r="r" b="b"/>
                <a:pathLst>
                  <a:path w="2166" h="1466" extrusionOk="0">
                    <a:moveTo>
                      <a:pt x="2120" y="0"/>
                    </a:moveTo>
                    <a:lnTo>
                      <a:pt x="1" y="1230"/>
                    </a:lnTo>
                    <a:lnTo>
                      <a:pt x="46" y="1465"/>
                    </a:lnTo>
                    <a:lnTo>
                      <a:pt x="2165" y="237"/>
                    </a:lnTo>
                    <a:lnTo>
                      <a:pt x="2120" y="0"/>
                    </a:ln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65" name="Google Shape;1612;p57"/>
              <p:cNvSpPr/>
              <p:nvPr/>
            </p:nvSpPr>
            <p:spPr>
              <a:xfrm>
                <a:off x="2643850" y="4661100"/>
                <a:ext cx="103275" cy="65150"/>
              </a:xfrm>
              <a:custGeom>
                <a:avLst/>
                <a:ahLst/>
                <a:rect l="l" t="t" r="r" b="b"/>
                <a:pathLst>
                  <a:path w="4131" h="2606" extrusionOk="0">
                    <a:moveTo>
                      <a:pt x="4084" y="0"/>
                    </a:moveTo>
                    <a:lnTo>
                      <a:pt x="0" y="2369"/>
                    </a:lnTo>
                    <a:lnTo>
                      <a:pt x="47" y="2606"/>
                    </a:lnTo>
                    <a:lnTo>
                      <a:pt x="4131" y="236"/>
                    </a:lnTo>
                    <a:lnTo>
                      <a:pt x="4084" y="0"/>
                    </a:ln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66" name="Google Shape;1613;p57"/>
              <p:cNvSpPr/>
              <p:nvPr/>
            </p:nvSpPr>
            <p:spPr>
              <a:xfrm>
                <a:off x="2647275" y="4690375"/>
                <a:ext cx="83050" cy="53450"/>
              </a:xfrm>
              <a:custGeom>
                <a:avLst/>
                <a:ahLst/>
                <a:rect l="l" t="t" r="r" b="b"/>
                <a:pathLst>
                  <a:path w="3322" h="2138" extrusionOk="0">
                    <a:moveTo>
                      <a:pt x="3278" y="0"/>
                    </a:moveTo>
                    <a:lnTo>
                      <a:pt x="0" y="1903"/>
                    </a:lnTo>
                    <a:lnTo>
                      <a:pt x="44" y="2138"/>
                    </a:lnTo>
                    <a:lnTo>
                      <a:pt x="3322" y="236"/>
                    </a:lnTo>
                    <a:lnTo>
                      <a:pt x="3278" y="0"/>
                    </a:ln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67" name="Google Shape;1614;p57"/>
              <p:cNvSpPr/>
              <p:nvPr/>
            </p:nvSpPr>
            <p:spPr>
              <a:xfrm>
                <a:off x="2779550" y="4412325"/>
                <a:ext cx="284425" cy="259250"/>
              </a:xfrm>
              <a:custGeom>
                <a:avLst/>
                <a:ahLst/>
                <a:rect l="l" t="t" r="r" b="b"/>
                <a:pathLst>
                  <a:path w="11377" h="10370" extrusionOk="0">
                    <a:moveTo>
                      <a:pt x="10482" y="160"/>
                    </a:moveTo>
                    <a:lnTo>
                      <a:pt x="10732" y="1456"/>
                    </a:lnTo>
                    <a:lnTo>
                      <a:pt x="364" y="7469"/>
                    </a:lnTo>
                    <a:lnTo>
                      <a:pt x="113" y="6173"/>
                    </a:lnTo>
                    <a:lnTo>
                      <a:pt x="10482" y="160"/>
                    </a:lnTo>
                    <a:close/>
                    <a:moveTo>
                      <a:pt x="10753" y="1561"/>
                    </a:moveTo>
                    <a:lnTo>
                      <a:pt x="11004" y="2862"/>
                    </a:lnTo>
                    <a:lnTo>
                      <a:pt x="637" y="8875"/>
                    </a:lnTo>
                    <a:lnTo>
                      <a:pt x="385" y="7575"/>
                    </a:lnTo>
                    <a:lnTo>
                      <a:pt x="10753" y="1561"/>
                    </a:lnTo>
                    <a:close/>
                    <a:moveTo>
                      <a:pt x="11025" y="2967"/>
                    </a:moveTo>
                    <a:lnTo>
                      <a:pt x="11264" y="4198"/>
                    </a:lnTo>
                    <a:lnTo>
                      <a:pt x="895" y="10211"/>
                    </a:lnTo>
                    <a:lnTo>
                      <a:pt x="657" y="8981"/>
                    </a:lnTo>
                    <a:lnTo>
                      <a:pt x="11025" y="2967"/>
                    </a:lnTo>
                    <a:close/>
                    <a:moveTo>
                      <a:pt x="10555" y="1"/>
                    </a:moveTo>
                    <a:lnTo>
                      <a:pt x="31" y="6104"/>
                    </a:lnTo>
                    <a:lnTo>
                      <a:pt x="0" y="6122"/>
                    </a:lnTo>
                    <a:lnTo>
                      <a:pt x="809" y="10299"/>
                    </a:lnTo>
                    <a:lnTo>
                      <a:pt x="822" y="10369"/>
                    </a:lnTo>
                    <a:lnTo>
                      <a:pt x="11346" y="4266"/>
                    </a:lnTo>
                    <a:lnTo>
                      <a:pt x="11377" y="4248"/>
                    </a:lnTo>
                    <a:lnTo>
                      <a:pt x="10568" y="71"/>
                    </a:lnTo>
                    <a:lnTo>
                      <a:pt x="10555" y="1"/>
                    </a:ln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68" name="Google Shape;1615;p57"/>
              <p:cNvSpPr/>
              <p:nvPr/>
            </p:nvSpPr>
            <p:spPr>
              <a:xfrm>
                <a:off x="2801375" y="4451100"/>
                <a:ext cx="239225" cy="200700"/>
              </a:xfrm>
              <a:custGeom>
                <a:avLst/>
                <a:ahLst/>
                <a:rect l="l" t="t" r="r" b="b"/>
                <a:pathLst>
                  <a:path w="9569" h="8028" fill="none" extrusionOk="0">
                    <a:moveTo>
                      <a:pt x="1" y="8027"/>
                    </a:moveTo>
                    <a:lnTo>
                      <a:pt x="702" y="6186"/>
                    </a:lnTo>
                    <a:lnTo>
                      <a:pt x="1962" y="6759"/>
                    </a:lnTo>
                    <a:lnTo>
                      <a:pt x="3183" y="2574"/>
                    </a:lnTo>
                    <a:lnTo>
                      <a:pt x="4808" y="3981"/>
                    </a:lnTo>
                    <a:lnTo>
                      <a:pt x="5520" y="2349"/>
                    </a:lnTo>
                    <a:lnTo>
                      <a:pt x="7168" y="4166"/>
                    </a:lnTo>
                    <a:lnTo>
                      <a:pt x="7653" y="593"/>
                    </a:lnTo>
                    <a:lnTo>
                      <a:pt x="8592" y="2553"/>
                    </a:lnTo>
                    <a:lnTo>
                      <a:pt x="8986" y="338"/>
                    </a:lnTo>
                    <a:lnTo>
                      <a:pt x="9569" y="1"/>
                    </a:lnTo>
                  </a:path>
                </a:pathLst>
              </a:custGeom>
              <a:noFill/>
              <a:ln w="9525" cap="rnd"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69" name="Google Shape;1616;p57"/>
              <p:cNvSpPr/>
              <p:nvPr/>
            </p:nvSpPr>
            <p:spPr>
              <a:xfrm>
                <a:off x="2462075" y="4396400"/>
                <a:ext cx="54225" cy="47800"/>
              </a:xfrm>
              <a:custGeom>
                <a:avLst/>
                <a:ahLst/>
                <a:rect l="l" t="t" r="r" b="b"/>
                <a:pathLst>
                  <a:path w="2169" h="1912" extrusionOk="0">
                    <a:moveTo>
                      <a:pt x="2028" y="0"/>
                    </a:moveTo>
                    <a:lnTo>
                      <a:pt x="0" y="1176"/>
                    </a:lnTo>
                    <a:lnTo>
                      <a:pt x="142" y="1911"/>
                    </a:lnTo>
                    <a:lnTo>
                      <a:pt x="2169" y="736"/>
                    </a:lnTo>
                    <a:lnTo>
                      <a:pt x="2028" y="0"/>
                    </a:lnTo>
                    <a:close/>
                  </a:path>
                </a:pathLst>
              </a:custGeom>
              <a:solidFill>
                <a:srgbClr val="F3F3F3">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70" name="Google Shape;1617;p57"/>
              <p:cNvSpPr/>
              <p:nvPr/>
            </p:nvSpPr>
            <p:spPr>
              <a:xfrm>
                <a:off x="2482450" y="4427750"/>
                <a:ext cx="136100" cy="222550"/>
              </a:xfrm>
              <a:custGeom>
                <a:avLst/>
                <a:ahLst/>
                <a:rect l="l" t="t" r="r" b="b"/>
                <a:pathLst>
                  <a:path w="5444" h="8902" extrusionOk="0">
                    <a:moveTo>
                      <a:pt x="4192" y="1"/>
                    </a:moveTo>
                    <a:lnTo>
                      <a:pt x="0" y="2431"/>
                    </a:lnTo>
                    <a:lnTo>
                      <a:pt x="1252" y="8902"/>
                    </a:lnTo>
                    <a:lnTo>
                      <a:pt x="5444" y="6471"/>
                    </a:lnTo>
                    <a:lnTo>
                      <a:pt x="4192" y="1"/>
                    </a:ln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71" name="Google Shape;1618;p57"/>
              <p:cNvSpPr/>
              <p:nvPr/>
            </p:nvSpPr>
            <p:spPr>
              <a:xfrm>
                <a:off x="2622300" y="4303600"/>
                <a:ext cx="183775" cy="128675"/>
              </a:xfrm>
              <a:custGeom>
                <a:avLst/>
                <a:ahLst/>
                <a:rect l="l" t="t" r="r" b="b"/>
                <a:pathLst>
                  <a:path w="7351" h="5147" extrusionOk="0">
                    <a:moveTo>
                      <a:pt x="7158" y="1"/>
                    </a:moveTo>
                    <a:lnTo>
                      <a:pt x="1" y="4151"/>
                    </a:lnTo>
                    <a:lnTo>
                      <a:pt x="195" y="5147"/>
                    </a:lnTo>
                    <a:lnTo>
                      <a:pt x="7351" y="996"/>
                    </a:lnTo>
                    <a:lnTo>
                      <a:pt x="7158" y="1"/>
                    </a:ln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72" name="Google Shape;1619;p57"/>
              <p:cNvSpPr/>
              <p:nvPr/>
            </p:nvSpPr>
            <p:spPr>
              <a:xfrm>
                <a:off x="2630000" y="4361400"/>
                <a:ext cx="152375" cy="110500"/>
              </a:xfrm>
              <a:custGeom>
                <a:avLst/>
                <a:ahLst/>
                <a:rect l="l" t="t" r="r" b="b"/>
                <a:pathLst>
                  <a:path w="6095" h="4420" extrusionOk="0">
                    <a:moveTo>
                      <a:pt x="5900" y="0"/>
                    </a:moveTo>
                    <a:lnTo>
                      <a:pt x="0" y="3423"/>
                    </a:lnTo>
                    <a:lnTo>
                      <a:pt x="193" y="4419"/>
                    </a:lnTo>
                    <a:lnTo>
                      <a:pt x="6094" y="997"/>
                    </a:lnTo>
                    <a:lnTo>
                      <a:pt x="5900" y="0"/>
                    </a:ln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73" name="Google Shape;1620;p57"/>
              <p:cNvSpPr/>
              <p:nvPr/>
            </p:nvSpPr>
            <p:spPr>
              <a:xfrm>
                <a:off x="2637650" y="4382850"/>
                <a:ext cx="183775" cy="128650"/>
              </a:xfrm>
              <a:custGeom>
                <a:avLst/>
                <a:ahLst/>
                <a:rect l="l" t="t" r="r" b="b"/>
                <a:pathLst>
                  <a:path w="7351" h="5146" extrusionOk="0">
                    <a:moveTo>
                      <a:pt x="7157" y="0"/>
                    </a:moveTo>
                    <a:lnTo>
                      <a:pt x="1" y="4151"/>
                    </a:lnTo>
                    <a:lnTo>
                      <a:pt x="195" y="5146"/>
                    </a:lnTo>
                    <a:lnTo>
                      <a:pt x="7350" y="997"/>
                    </a:lnTo>
                    <a:lnTo>
                      <a:pt x="7157" y="0"/>
                    </a:ln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74" name="Google Shape;1621;p57"/>
              <p:cNvSpPr/>
              <p:nvPr/>
            </p:nvSpPr>
            <p:spPr>
              <a:xfrm>
                <a:off x="2645325" y="4453275"/>
                <a:ext cx="130600" cy="97850"/>
              </a:xfrm>
              <a:custGeom>
                <a:avLst/>
                <a:ahLst/>
                <a:rect l="l" t="t" r="r" b="b"/>
                <a:pathLst>
                  <a:path w="5224" h="3914" extrusionOk="0">
                    <a:moveTo>
                      <a:pt x="5031" y="1"/>
                    </a:moveTo>
                    <a:lnTo>
                      <a:pt x="1" y="2918"/>
                    </a:lnTo>
                    <a:lnTo>
                      <a:pt x="194" y="3913"/>
                    </a:lnTo>
                    <a:lnTo>
                      <a:pt x="5224" y="996"/>
                    </a:lnTo>
                    <a:lnTo>
                      <a:pt x="5031" y="1"/>
                    </a:ln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75" name="Google Shape;1622;p57"/>
              <p:cNvSpPr/>
              <p:nvPr/>
            </p:nvSpPr>
            <p:spPr>
              <a:xfrm>
                <a:off x="2868125" y="4249175"/>
                <a:ext cx="33650" cy="50075"/>
              </a:xfrm>
              <a:custGeom>
                <a:avLst/>
                <a:ahLst/>
                <a:rect l="l" t="t" r="r" b="b"/>
                <a:pathLst>
                  <a:path w="1346" h="2003" extrusionOk="0">
                    <a:moveTo>
                      <a:pt x="1079" y="0"/>
                    </a:moveTo>
                    <a:lnTo>
                      <a:pt x="0" y="627"/>
                    </a:lnTo>
                    <a:lnTo>
                      <a:pt x="265" y="2003"/>
                    </a:lnTo>
                    <a:lnTo>
                      <a:pt x="1346" y="1377"/>
                    </a:lnTo>
                    <a:lnTo>
                      <a:pt x="1079" y="0"/>
                    </a:ln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76" name="Google Shape;1623;p57"/>
              <p:cNvSpPr/>
              <p:nvPr/>
            </p:nvSpPr>
            <p:spPr>
              <a:xfrm>
                <a:off x="2878750" y="4304300"/>
                <a:ext cx="33650" cy="50100"/>
              </a:xfrm>
              <a:custGeom>
                <a:avLst/>
                <a:ahLst/>
                <a:rect l="l" t="t" r="r" b="b"/>
                <a:pathLst>
                  <a:path w="1346" h="2004" extrusionOk="0">
                    <a:moveTo>
                      <a:pt x="1081" y="0"/>
                    </a:moveTo>
                    <a:lnTo>
                      <a:pt x="1" y="626"/>
                    </a:lnTo>
                    <a:lnTo>
                      <a:pt x="268" y="2003"/>
                    </a:lnTo>
                    <a:lnTo>
                      <a:pt x="1346" y="1376"/>
                    </a:lnTo>
                    <a:lnTo>
                      <a:pt x="1081" y="0"/>
                    </a:ln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77" name="Google Shape;1624;p57"/>
              <p:cNvSpPr/>
              <p:nvPr/>
            </p:nvSpPr>
            <p:spPr>
              <a:xfrm>
                <a:off x="2889450" y="4359400"/>
                <a:ext cx="33650" cy="50100"/>
              </a:xfrm>
              <a:custGeom>
                <a:avLst/>
                <a:ahLst/>
                <a:rect l="l" t="t" r="r" b="b"/>
                <a:pathLst>
                  <a:path w="1346" h="2004" extrusionOk="0">
                    <a:moveTo>
                      <a:pt x="1079" y="0"/>
                    </a:moveTo>
                    <a:lnTo>
                      <a:pt x="1" y="627"/>
                    </a:lnTo>
                    <a:lnTo>
                      <a:pt x="267" y="2003"/>
                    </a:lnTo>
                    <a:lnTo>
                      <a:pt x="1346" y="1378"/>
                    </a:lnTo>
                    <a:lnTo>
                      <a:pt x="1079" y="0"/>
                    </a:ln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78" name="Google Shape;1625;p57"/>
              <p:cNvSpPr/>
              <p:nvPr/>
            </p:nvSpPr>
            <p:spPr>
              <a:xfrm>
                <a:off x="2909400" y="4189000"/>
                <a:ext cx="91925" cy="64300"/>
              </a:xfrm>
              <a:custGeom>
                <a:avLst/>
                <a:ahLst/>
                <a:rect l="l" t="t" r="r" b="b"/>
                <a:pathLst>
                  <a:path w="3677" h="2572" extrusionOk="0">
                    <a:moveTo>
                      <a:pt x="3580" y="0"/>
                    </a:moveTo>
                    <a:lnTo>
                      <a:pt x="1" y="2075"/>
                    </a:lnTo>
                    <a:lnTo>
                      <a:pt x="97" y="2572"/>
                    </a:lnTo>
                    <a:lnTo>
                      <a:pt x="3676" y="497"/>
                    </a:lnTo>
                    <a:lnTo>
                      <a:pt x="3580" y="0"/>
                    </a:ln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79" name="Google Shape;1626;p57"/>
              <p:cNvSpPr/>
              <p:nvPr/>
            </p:nvSpPr>
            <p:spPr>
              <a:xfrm>
                <a:off x="2914875" y="4217175"/>
                <a:ext cx="91900" cy="64350"/>
              </a:xfrm>
              <a:custGeom>
                <a:avLst/>
                <a:ahLst/>
                <a:rect l="l" t="t" r="r" b="b"/>
                <a:pathLst>
                  <a:path w="3676" h="2574" extrusionOk="0">
                    <a:moveTo>
                      <a:pt x="3578" y="1"/>
                    </a:moveTo>
                    <a:lnTo>
                      <a:pt x="1" y="2075"/>
                    </a:lnTo>
                    <a:lnTo>
                      <a:pt x="97" y="2574"/>
                    </a:lnTo>
                    <a:lnTo>
                      <a:pt x="3675" y="497"/>
                    </a:lnTo>
                    <a:lnTo>
                      <a:pt x="3578" y="1"/>
                    </a:ln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80" name="Google Shape;1627;p57"/>
              <p:cNvSpPr/>
              <p:nvPr/>
            </p:nvSpPr>
            <p:spPr>
              <a:xfrm>
                <a:off x="2920375" y="4245350"/>
                <a:ext cx="91850" cy="64350"/>
              </a:xfrm>
              <a:custGeom>
                <a:avLst/>
                <a:ahLst/>
                <a:rect l="l" t="t" r="r" b="b"/>
                <a:pathLst>
                  <a:path w="3674" h="2574" extrusionOk="0">
                    <a:moveTo>
                      <a:pt x="3577" y="1"/>
                    </a:moveTo>
                    <a:lnTo>
                      <a:pt x="0" y="2075"/>
                    </a:lnTo>
                    <a:lnTo>
                      <a:pt x="96" y="2574"/>
                    </a:lnTo>
                    <a:lnTo>
                      <a:pt x="3673" y="499"/>
                    </a:lnTo>
                    <a:lnTo>
                      <a:pt x="3577" y="1"/>
                    </a:ln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81" name="Google Shape;1628;p57"/>
              <p:cNvSpPr/>
              <p:nvPr/>
            </p:nvSpPr>
            <p:spPr>
              <a:xfrm>
                <a:off x="2925800" y="4273525"/>
                <a:ext cx="91875" cy="64375"/>
              </a:xfrm>
              <a:custGeom>
                <a:avLst/>
                <a:ahLst/>
                <a:rect l="l" t="t" r="r" b="b"/>
                <a:pathLst>
                  <a:path w="3675" h="2575" extrusionOk="0">
                    <a:moveTo>
                      <a:pt x="3578" y="1"/>
                    </a:moveTo>
                    <a:lnTo>
                      <a:pt x="0" y="2076"/>
                    </a:lnTo>
                    <a:lnTo>
                      <a:pt x="97" y="2574"/>
                    </a:lnTo>
                    <a:lnTo>
                      <a:pt x="3674" y="500"/>
                    </a:lnTo>
                    <a:lnTo>
                      <a:pt x="3578" y="1"/>
                    </a:ln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82" name="Google Shape;1629;p57"/>
              <p:cNvSpPr/>
              <p:nvPr/>
            </p:nvSpPr>
            <p:spPr>
              <a:xfrm>
                <a:off x="2931275" y="4301725"/>
                <a:ext cx="91875" cy="64375"/>
              </a:xfrm>
              <a:custGeom>
                <a:avLst/>
                <a:ahLst/>
                <a:rect l="l" t="t" r="r" b="b"/>
                <a:pathLst>
                  <a:path w="3675" h="2575" extrusionOk="0">
                    <a:moveTo>
                      <a:pt x="3577" y="1"/>
                    </a:moveTo>
                    <a:lnTo>
                      <a:pt x="0" y="2076"/>
                    </a:lnTo>
                    <a:lnTo>
                      <a:pt x="96" y="2574"/>
                    </a:lnTo>
                    <a:lnTo>
                      <a:pt x="3674" y="499"/>
                    </a:lnTo>
                    <a:lnTo>
                      <a:pt x="3577" y="1"/>
                    </a:ln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83" name="Google Shape;1630;p57"/>
              <p:cNvSpPr/>
              <p:nvPr/>
            </p:nvSpPr>
            <p:spPr>
              <a:xfrm>
                <a:off x="2936700" y="4329900"/>
                <a:ext cx="91875" cy="64375"/>
              </a:xfrm>
              <a:custGeom>
                <a:avLst/>
                <a:ahLst/>
                <a:rect l="l" t="t" r="r" b="b"/>
                <a:pathLst>
                  <a:path w="3675" h="2575" extrusionOk="0">
                    <a:moveTo>
                      <a:pt x="3579" y="1"/>
                    </a:moveTo>
                    <a:lnTo>
                      <a:pt x="0" y="2076"/>
                    </a:lnTo>
                    <a:lnTo>
                      <a:pt x="98" y="2574"/>
                    </a:lnTo>
                    <a:lnTo>
                      <a:pt x="3674" y="500"/>
                    </a:lnTo>
                    <a:lnTo>
                      <a:pt x="3579" y="1"/>
                    </a:ln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84" name="Google Shape;1631;p57"/>
              <p:cNvSpPr/>
              <p:nvPr/>
            </p:nvSpPr>
            <p:spPr>
              <a:xfrm>
                <a:off x="2822125" y="4128925"/>
                <a:ext cx="166025" cy="100250"/>
              </a:xfrm>
              <a:custGeom>
                <a:avLst/>
                <a:ahLst/>
                <a:rect l="l" t="t" r="r" b="b"/>
                <a:pathLst>
                  <a:path w="6641" h="4010" extrusionOk="0">
                    <a:moveTo>
                      <a:pt x="6606" y="0"/>
                    </a:moveTo>
                    <a:lnTo>
                      <a:pt x="1" y="3831"/>
                    </a:lnTo>
                    <a:lnTo>
                      <a:pt x="36" y="4009"/>
                    </a:lnTo>
                    <a:lnTo>
                      <a:pt x="6641" y="179"/>
                    </a:lnTo>
                    <a:lnTo>
                      <a:pt x="6606" y="0"/>
                    </a:lnTo>
                    <a:close/>
                  </a:path>
                </a:pathLst>
              </a:custGeom>
              <a:solidFill>
                <a:srgbClr val="F3F3F3">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85" name="Google Shape;1632;p57"/>
              <p:cNvSpPr/>
              <p:nvPr/>
            </p:nvSpPr>
            <p:spPr>
              <a:xfrm>
                <a:off x="2316425" y="4007750"/>
                <a:ext cx="749850" cy="925600"/>
              </a:xfrm>
              <a:custGeom>
                <a:avLst/>
                <a:ahLst/>
                <a:rect l="l" t="t" r="r" b="b"/>
                <a:pathLst>
                  <a:path w="29994" h="37024" extrusionOk="0">
                    <a:moveTo>
                      <a:pt x="4649" y="37014"/>
                    </a:moveTo>
                    <a:lnTo>
                      <a:pt x="4667" y="37023"/>
                    </a:lnTo>
                    <a:lnTo>
                      <a:pt x="4665" y="37020"/>
                    </a:lnTo>
                    <a:cubicBezTo>
                      <a:pt x="4661" y="37017"/>
                      <a:pt x="4655" y="37015"/>
                      <a:pt x="4649" y="37014"/>
                    </a:cubicBezTo>
                    <a:close/>
                    <a:moveTo>
                      <a:pt x="29982" y="283"/>
                    </a:moveTo>
                    <a:cubicBezTo>
                      <a:pt x="29985" y="287"/>
                      <a:pt x="29990" y="287"/>
                      <a:pt x="29992" y="289"/>
                    </a:cubicBezTo>
                    <a:lnTo>
                      <a:pt x="29994" y="289"/>
                    </a:lnTo>
                    <a:close/>
                    <a:moveTo>
                      <a:pt x="29618" y="96"/>
                    </a:moveTo>
                    <a:cubicBezTo>
                      <a:pt x="29478" y="13"/>
                      <a:pt x="29294" y="1"/>
                      <a:pt x="29136" y="93"/>
                    </a:cubicBezTo>
                    <a:lnTo>
                      <a:pt x="272" y="16757"/>
                    </a:lnTo>
                    <a:cubicBezTo>
                      <a:pt x="93" y="16860"/>
                      <a:pt x="0" y="17065"/>
                      <a:pt x="42" y="17268"/>
                    </a:cubicBezTo>
                    <a:lnTo>
                      <a:pt x="4002" y="36496"/>
                    </a:lnTo>
                    <a:cubicBezTo>
                      <a:pt x="4039" y="36674"/>
                      <a:pt x="4168" y="36799"/>
                      <a:pt x="4324" y="36849"/>
                    </a:cubicBezTo>
                    <a:lnTo>
                      <a:pt x="4325" y="36854"/>
                    </a:lnTo>
                    <a:lnTo>
                      <a:pt x="4537" y="36959"/>
                    </a:lnTo>
                    <a:cubicBezTo>
                      <a:pt x="4441" y="36893"/>
                      <a:pt x="4364" y="36792"/>
                      <a:pt x="4337" y="36662"/>
                    </a:cubicBezTo>
                    <a:lnTo>
                      <a:pt x="378" y="17436"/>
                    </a:lnTo>
                    <a:cubicBezTo>
                      <a:pt x="336" y="17233"/>
                      <a:pt x="428" y="17028"/>
                      <a:pt x="607" y="16926"/>
                    </a:cubicBezTo>
                    <a:lnTo>
                      <a:pt x="29472" y="261"/>
                    </a:lnTo>
                    <a:cubicBezTo>
                      <a:pt x="29603" y="184"/>
                      <a:pt x="29749" y="182"/>
                      <a:pt x="29877" y="23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86" name="Google Shape;1633;p57"/>
              <p:cNvSpPr/>
              <p:nvPr/>
            </p:nvSpPr>
            <p:spPr>
              <a:xfrm>
                <a:off x="2316425" y="4007750"/>
                <a:ext cx="749850" cy="925600"/>
              </a:xfrm>
              <a:custGeom>
                <a:avLst/>
                <a:ahLst/>
                <a:rect l="l" t="t" r="r" b="b"/>
                <a:pathLst>
                  <a:path w="29994" h="37024" extrusionOk="0">
                    <a:moveTo>
                      <a:pt x="4649" y="37014"/>
                    </a:moveTo>
                    <a:lnTo>
                      <a:pt x="4667" y="37023"/>
                    </a:lnTo>
                    <a:lnTo>
                      <a:pt x="4665" y="37020"/>
                    </a:lnTo>
                    <a:cubicBezTo>
                      <a:pt x="4661" y="37017"/>
                      <a:pt x="4655" y="37015"/>
                      <a:pt x="4649" y="37014"/>
                    </a:cubicBezTo>
                    <a:close/>
                    <a:moveTo>
                      <a:pt x="29982" y="283"/>
                    </a:moveTo>
                    <a:cubicBezTo>
                      <a:pt x="29985" y="287"/>
                      <a:pt x="29990" y="287"/>
                      <a:pt x="29992" y="289"/>
                    </a:cubicBezTo>
                    <a:lnTo>
                      <a:pt x="29994" y="289"/>
                    </a:lnTo>
                    <a:close/>
                    <a:moveTo>
                      <a:pt x="29618" y="96"/>
                    </a:moveTo>
                    <a:cubicBezTo>
                      <a:pt x="29478" y="13"/>
                      <a:pt x="29294" y="1"/>
                      <a:pt x="29136" y="93"/>
                    </a:cubicBezTo>
                    <a:lnTo>
                      <a:pt x="272" y="16757"/>
                    </a:lnTo>
                    <a:cubicBezTo>
                      <a:pt x="93" y="16860"/>
                      <a:pt x="0" y="17065"/>
                      <a:pt x="42" y="17268"/>
                    </a:cubicBezTo>
                    <a:lnTo>
                      <a:pt x="4002" y="36496"/>
                    </a:lnTo>
                    <a:cubicBezTo>
                      <a:pt x="4039" y="36674"/>
                      <a:pt x="4168" y="36799"/>
                      <a:pt x="4324" y="36849"/>
                    </a:cubicBezTo>
                    <a:lnTo>
                      <a:pt x="4325" y="36854"/>
                    </a:lnTo>
                    <a:lnTo>
                      <a:pt x="4537" y="36959"/>
                    </a:lnTo>
                    <a:cubicBezTo>
                      <a:pt x="4441" y="36893"/>
                      <a:pt x="4364" y="36792"/>
                      <a:pt x="4337" y="36662"/>
                    </a:cubicBezTo>
                    <a:lnTo>
                      <a:pt x="378" y="17436"/>
                    </a:lnTo>
                    <a:cubicBezTo>
                      <a:pt x="336" y="17233"/>
                      <a:pt x="428" y="17028"/>
                      <a:pt x="607" y="16926"/>
                    </a:cubicBezTo>
                    <a:lnTo>
                      <a:pt x="29472" y="261"/>
                    </a:lnTo>
                    <a:cubicBezTo>
                      <a:pt x="29603" y="184"/>
                      <a:pt x="29749" y="182"/>
                      <a:pt x="29877" y="230"/>
                    </a:cubicBezTo>
                    <a:close/>
                  </a:path>
                </a:pathLst>
              </a:custGeom>
              <a:solidFill>
                <a:srgbClr val="F3F3F3">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99" name="Google Shape;1634;p57"/>
            <p:cNvGrpSpPr/>
            <p:nvPr/>
          </p:nvGrpSpPr>
          <p:grpSpPr>
            <a:xfrm>
              <a:off x="2567637" y="4061975"/>
              <a:ext cx="814325" cy="880250"/>
              <a:chOff x="2189850" y="3376175"/>
              <a:chExt cx="814325" cy="880250"/>
            </a:xfrm>
          </p:grpSpPr>
          <p:sp>
            <p:nvSpPr>
              <p:cNvPr id="1048687" name="Google Shape;1635;p57"/>
              <p:cNvSpPr/>
              <p:nvPr/>
            </p:nvSpPr>
            <p:spPr>
              <a:xfrm>
                <a:off x="2189850" y="3376175"/>
                <a:ext cx="814325" cy="880250"/>
              </a:xfrm>
              <a:custGeom>
                <a:avLst/>
                <a:ahLst/>
                <a:rect l="l" t="t" r="r" b="b"/>
                <a:pathLst>
                  <a:path w="32573" h="35210" extrusionOk="0">
                    <a:moveTo>
                      <a:pt x="347" y="16144"/>
                    </a:moveTo>
                    <a:lnTo>
                      <a:pt x="27947" y="209"/>
                    </a:lnTo>
                    <a:cubicBezTo>
                      <a:pt x="28309" y="0"/>
                      <a:pt x="28769" y="207"/>
                      <a:pt x="28852" y="615"/>
                    </a:cubicBezTo>
                    <a:lnTo>
                      <a:pt x="32519" y="18413"/>
                    </a:lnTo>
                    <a:cubicBezTo>
                      <a:pt x="32573" y="18671"/>
                      <a:pt x="32454" y="18934"/>
                      <a:pt x="32225" y="19066"/>
                    </a:cubicBezTo>
                    <a:lnTo>
                      <a:pt x="4624" y="35001"/>
                    </a:lnTo>
                    <a:cubicBezTo>
                      <a:pt x="4262" y="35210"/>
                      <a:pt x="3802" y="35004"/>
                      <a:pt x="3719" y="34595"/>
                    </a:cubicBezTo>
                    <a:lnTo>
                      <a:pt x="54" y="16799"/>
                    </a:lnTo>
                    <a:cubicBezTo>
                      <a:pt x="0" y="16538"/>
                      <a:pt x="120" y="16276"/>
                      <a:pt x="347" y="16144"/>
                    </a:cubicBezTo>
                    <a:close/>
                  </a:path>
                </a:pathLst>
              </a:custGeom>
              <a:gradFill>
                <a:gsLst>
                  <a:gs pos="0">
                    <a:srgbClr val="748BFF">
                      <a:alpha val="51764"/>
                    </a:srgbClr>
                  </a:gs>
                  <a:gs pos="100000">
                    <a:srgbClr val="7659FF">
                      <a:alpha val="51372"/>
                    </a:srgbClr>
                  </a:gs>
                </a:gsLst>
                <a:lin ang="5400012"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88" name="Google Shape;1636;p57"/>
              <p:cNvSpPr/>
              <p:nvPr/>
            </p:nvSpPr>
            <p:spPr>
              <a:xfrm>
                <a:off x="2259425" y="3651850"/>
                <a:ext cx="238600" cy="334100"/>
              </a:xfrm>
              <a:custGeom>
                <a:avLst/>
                <a:ahLst/>
                <a:rect l="l" t="t" r="r" b="b"/>
                <a:pathLst>
                  <a:path w="9544" h="13364" extrusionOk="0">
                    <a:moveTo>
                      <a:pt x="9461" y="1"/>
                    </a:moveTo>
                    <a:lnTo>
                      <a:pt x="6927" y="1483"/>
                    </a:lnTo>
                    <a:lnTo>
                      <a:pt x="6984" y="1840"/>
                    </a:lnTo>
                    <a:lnTo>
                      <a:pt x="9520" y="358"/>
                    </a:lnTo>
                    <a:lnTo>
                      <a:pt x="9461" y="1"/>
                    </a:lnTo>
                    <a:close/>
                    <a:moveTo>
                      <a:pt x="8482" y="1868"/>
                    </a:moveTo>
                    <a:lnTo>
                      <a:pt x="7949" y="2179"/>
                    </a:lnTo>
                    <a:lnTo>
                      <a:pt x="8003" y="2510"/>
                    </a:lnTo>
                    <a:lnTo>
                      <a:pt x="8536" y="2199"/>
                    </a:lnTo>
                    <a:lnTo>
                      <a:pt x="8482" y="1868"/>
                    </a:lnTo>
                    <a:close/>
                    <a:moveTo>
                      <a:pt x="7494" y="2940"/>
                    </a:moveTo>
                    <a:lnTo>
                      <a:pt x="7098" y="3171"/>
                    </a:lnTo>
                    <a:lnTo>
                      <a:pt x="7151" y="3502"/>
                    </a:lnTo>
                    <a:lnTo>
                      <a:pt x="7548" y="3271"/>
                    </a:lnTo>
                    <a:lnTo>
                      <a:pt x="7494" y="2940"/>
                    </a:lnTo>
                    <a:close/>
                    <a:moveTo>
                      <a:pt x="7779" y="2281"/>
                    </a:moveTo>
                    <a:lnTo>
                      <a:pt x="6058" y="3288"/>
                    </a:lnTo>
                    <a:lnTo>
                      <a:pt x="6111" y="3618"/>
                    </a:lnTo>
                    <a:lnTo>
                      <a:pt x="7833" y="2611"/>
                    </a:lnTo>
                    <a:lnTo>
                      <a:pt x="7779" y="2281"/>
                    </a:lnTo>
                    <a:close/>
                    <a:moveTo>
                      <a:pt x="6982" y="3240"/>
                    </a:moveTo>
                    <a:lnTo>
                      <a:pt x="6600" y="3463"/>
                    </a:lnTo>
                    <a:lnTo>
                      <a:pt x="6653" y="3794"/>
                    </a:lnTo>
                    <a:lnTo>
                      <a:pt x="7036" y="3570"/>
                    </a:lnTo>
                    <a:lnTo>
                      <a:pt x="6982" y="3240"/>
                    </a:lnTo>
                    <a:close/>
                    <a:moveTo>
                      <a:pt x="5999" y="2026"/>
                    </a:moveTo>
                    <a:lnTo>
                      <a:pt x="3464" y="3508"/>
                    </a:lnTo>
                    <a:lnTo>
                      <a:pt x="3522" y="3866"/>
                    </a:lnTo>
                    <a:lnTo>
                      <a:pt x="6055" y="2384"/>
                    </a:lnTo>
                    <a:lnTo>
                      <a:pt x="5999" y="2026"/>
                    </a:lnTo>
                    <a:close/>
                    <a:moveTo>
                      <a:pt x="5814" y="3427"/>
                    </a:moveTo>
                    <a:lnTo>
                      <a:pt x="5545" y="3586"/>
                    </a:lnTo>
                    <a:lnTo>
                      <a:pt x="5599" y="3916"/>
                    </a:lnTo>
                    <a:lnTo>
                      <a:pt x="5868" y="3759"/>
                    </a:lnTo>
                    <a:lnTo>
                      <a:pt x="5814" y="3427"/>
                    </a:lnTo>
                    <a:close/>
                    <a:moveTo>
                      <a:pt x="9490" y="2760"/>
                    </a:moveTo>
                    <a:lnTo>
                      <a:pt x="7865" y="3711"/>
                    </a:lnTo>
                    <a:lnTo>
                      <a:pt x="7918" y="4041"/>
                    </a:lnTo>
                    <a:lnTo>
                      <a:pt x="9544" y="3091"/>
                    </a:lnTo>
                    <a:lnTo>
                      <a:pt x="9490" y="2760"/>
                    </a:lnTo>
                    <a:close/>
                    <a:moveTo>
                      <a:pt x="6513" y="3514"/>
                    </a:moveTo>
                    <a:lnTo>
                      <a:pt x="6130" y="3737"/>
                    </a:lnTo>
                    <a:lnTo>
                      <a:pt x="6184" y="4068"/>
                    </a:lnTo>
                    <a:lnTo>
                      <a:pt x="6566" y="3844"/>
                    </a:lnTo>
                    <a:lnTo>
                      <a:pt x="6513" y="3514"/>
                    </a:lnTo>
                    <a:close/>
                    <a:moveTo>
                      <a:pt x="8154" y="3046"/>
                    </a:moveTo>
                    <a:lnTo>
                      <a:pt x="6899" y="3780"/>
                    </a:lnTo>
                    <a:lnTo>
                      <a:pt x="6952" y="4111"/>
                    </a:lnTo>
                    <a:lnTo>
                      <a:pt x="8208" y="3377"/>
                    </a:lnTo>
                    <a:lnTo>
                      <a:pt x="8154" y="3046"/>
                    </a:lnTo>
                    <a:close/>
                    <a:moveTo>
                      <a:pt x="9322" y="3351"/>
                    </a:moveTo>
                    <a:lnTo>
                      <a:pt x="8300" y="3949"/>
                    </a:lnTo>
                    <a:lnTo>
                      <a:pt x="8353" y="4279"/>
                    </a:lnTo>
                    <a:lnTo>
                      <a:pt x="9374" y="3682"/>
                    </a:lnTo>
                    <a:lnTo>
                      <a:pt x="9322" y="3351"/>
                    </a:lnTo>
                    <a:close/>
                    <a:moveTo>
                      <a:pt x="5887" y="3879"/>
                    </a:moveTo>
                    <a:lnTo>
                      <a:pt x="5618" y="4036"/>
                    </a:lnTo>
                    <a:lnTo>
                      <a:pt x="5672" y="4367"/>
                    </a:lnTo>
                    <a:lnTo>
                      <a:pt x="5941" y="4211"/>
                    </a:lnTo>
                    <a:lnTo>
                      <a:pt x="5887" y="3879"/>
                    </a:lnTo>
                    <a:close/>
                    <a:moveTo>
                      <a:pt x="6768" y="3857"/>
                    </a:moveTo>
                    <a:lnTo>
                      <a:pt x="6203" y="4189"/>
                    </a:lnTo>
                    <a:lnTo>
                      <a:pt x="6256" y="4519"/>
                    </a:lnTo>
                    <a:lnTo>
                      <a:pt x="6821" y="4189"/>
                    </a:lnTo>
                    <a:lnTo>
                      <a:pt x="6768" y="3857"/>
                    </a:lnTo>
                    <a:close/>
                    <a:moveTo>
                      <a:pt x="8882" y="4102"/>
                    </a:moveTo>
                    <a:lnTo>
                      <a:pt x="8509" y="4320"/>
                    </a:lnTo>
                    <a:lnTo>
                      <a:pt x="8563" y="4650"/>
                    </a:lnTo>
                    <a:lnTo>
                      <a:pt x="8936" y="4433"/>
                    </a:lnTo>
                    <a:lnTo>
                      <a:pt x="8882" y="4102"/>
                    </a:lnTo>
                    <a:close/>
                    <a:moveTo>
                      <a:pt x="8067" y="4084"/>
                    </a:moveTo>
                    <a:lnTo>
                      <a:pt x="7608" y="4352"/>
                    </a:lnTo>
                    <a:lnTo>
                      <a:pt x="7661" y="4683"/>
                    </a:lnTo>
                    <a:lnTo>
                      <a:pt x="8121" y="4415"/>
                    </a:lnTo>
                    <a:lnTo>
                      <a:pt x="8067" y="4084"/>
                    </a:lnTo>
                    <a:close/>
                    <a:moveTo>
                      <a:pt x="5959" y="4330"/>
                    </a:moveTo>
                    <a:lnTo>
                      <a:pt x="5689" y="4488"/>
                    </a:lnTo>
                    <a:lnTo>
                      <a:pt x="5743" y="4819"/>
                    </a:lnTo>
                    <a:lnTo>
                      <a:pt x="6012" y="4660"/>
                    </a:lnTo>
                    <a:lnTo>
                      <a:pt x="5959" y="4330"/>
                    </a:lnTo>
                    <a:close/>
                    <a:moveTo>
                      <a:pt x="7639" y="3842"/>
                    </a:moveTo>
                    <a:lnTo>
                      <a:pt x="6274" y="4640"/>
                    </a:lnTo>
                    <a:lnTo>
                      <a:pt x="6328" y="4970"/>
                    </a:lnTo>
                    <a:lnTo>
                      <a:pt x="7692" y="4173"/>
                    </a:lnTo>
                    <a:lnTo>
                      <a:pt x="7639" y="3842"/>
                    </a:lnTo>
                    <a:close/>
                    <a:moveTo>
                      <a:pt x="6031" y="4781"/>
                    </a:moveTo>
                    <a:lnTo>
                      <a:pt x="5762" y="4939"/>
                    </a:lnTo>
                    <a:lnTo>
                      <a:pt x="5816" y="5269"/>
                    </a:lnTo>
                    <a:lnTo>
                      <a:pt x="6085" y="5112"/>
                    </a:lnTo>
                    <a:lnTo>
                      <a:pt x="6031" y="4781"/>
                    </a:lnTo>
                    <a:close/>
                    <a:moveTo>
                      <a:pt x="7478" y="4429"/>
                    </a:moveTo>
                    <a:lnTo>
                      <a:pt x="6347" y="5091"/>
                    </a:lnTo>
                    <a:lnTo>
                      <a:pt x="6401" y="5422"/>
                    </a:lnTo>
                    <a:lnTo>
                      <a:pt x="7531" y="4761"/>
                    </a:lnTo>
                    <a:lnTo>
                      <a:pt x="7478" y="4429"/>
                    </a:lnTo>
                    <a:close/>
                    <a:moveTo>
                      <a:pt x="8238" y="4479"/>
                    </a:moveTo>
                    <a:lnTo>
                      <a:pt x="7118" y="5135"/>
                    </a:lnTo>
                    <a:lnTo>
                      <a:pt x="7171" y="5465"/>
                    </a:lnTo>
                    <a:lnTo>
                      <a:pt x="8291" y="4809"/>
                    </a:lnTo>
                    <a:lnTo>
                      <a:pt x="8238" y="4479"/>
                    </a:lnTo>
                    <a:close/>
                    <a:moveTo>
                      <a:pt x="6105" y="5232"/>
                    </a:moveTo>
                    <a:lnTo>
                      <a:pt x="5835" y="5391"/>
                    </a:lnTo>
                    <a:lnTo>
                      <a:pt x="5888" y="5721"/>
                    </a:lnTo>
                    <a:lnTo>
                      <a:pt x="6159" y="5564"/>
                    </a:lnTo>
                    <a:lnTo>
                      <a:pt x="6105" y="5232"/>
                    </a:lnTo>
                    <a:close/>
                    <a:moveTo>
                      <a:pt x="7857" y="5197"/>
                    </a:moveTo>
                    <a:lnTo>
                      <a:pt x="7460" y="5428"/>
                    </a:lnTo>
                    <a:lnTo>
                      <a:pt x="7513" y="5758"/>
                    </a:lnTo>
                    <a:lnTo>
                      <a:pt x="7910" y="5528"/>
                    </a:lnTo>
                    <a:lnTo>
                      <a:pt x="7857" y="5197"/>
                    </a:lnTo>
                    <a:close/>
                    <a:moveTo>
                      <a:pt x="7005" y="5201"/>
                    </a:moveTo>
                    <a:lnTo>
                      <a:pt x="6421" y="5542"/>
                    </a:lnTo>
                    <a:lnTo>
                      <a:pt x="6475" y="5873"/>
                    </a:lnTo>
                    <a:lnTo>
                      <a:pt x="7058" y="5531"/>
                    </a:lnTo>
                    <a:lnTo>
                      <a:pt x="7005" y="5201"/>
                    </a:lnTo>
                    <a:close/>
                    <a:moveTo>
                      <a:pt x="2535" y="4051"/>
                    </a:moveTo>
                    <a:lnTo>
                      <a:pt x="1" y="5531"/>
                    </a:lnTo>
                    <a:lnTo>
                      <a:pt x="57" y="5889"/>
                    </a:lnTo>
                    <a:lnTo>
                      <a:pt x="2593" y="4408"/>
                    </a:lnTo>
                    <a:lnTo>
                      <a:pt x="2535" y="4051"/>
                    </a:lnTo>
                    <a:close/>
                    <a:moveTo>
                      <a:pt x="6177" y="5684"/>
                    </a:moveTo>
                    <a:lnTo>
                      <a:pt x="5906" y="5841"/>
                    </a:lnTo>
                    <a:lnTo>
                      <a:pt x="5960" y="6172"/>
                    </a:lnTo>
                    <a:lnTo>
                      <a:pt x="6230" y="6014"/>
                    </a:lnTo>
                    <a:lnTo>
                      <a:pt x="6177" y="5684"/>
                    </a:lnTo>
                    <a:close/>
                    <a:moveTo>
                      <a:pt x="3291" y="4904"/>
                    </a:moveTo>
                    <a:lnTo>
                      <a:pt x="1554" y="5919"/>
                    </a:lnTo>
                    <a:lnTo>
                      <a:pt x="1608" y="6250"/>
                    </a:lnTo>
                    <a:lnTo>
                      <a:pt x="3345" y="5234"/>
                    </a:lnTo>
                    <a:lnTo>
                      <a:pt x="3291" y="4904"/>
                    </a:lnTo>
                    <a:close/>
                    <a:moveTo>
                      <a:pt x="7191" y="5585"/>
                    </a:moveTo>
                    <a:lnTo>
                      <a:pt x="6492" y="5994"/>
                    </a:lnTo>
                    <a:lnTo>
                      <a:pt x="6546" y="6324"/>
                    </a:lnTo>
                    <a:lnTo>
                      <a:pt x="7244" y="5916"/>
                    </a:lnTo>
                    <a:lnTo>
                      <a:pt x="7191" y="5585"/>
                    </a:lnTo>
                    <a:close/>
                    <a:moveTo>
                      <a:pt x="6249" y="6135"/>
                    </a:moveTo>
                    <a:lnTo>
                      <a:pt x="5980" y="6293"/>
                    </a:lnTo>
                    <a:lnTo>
                      <a:pt x="6034" y="6624"/>
                    </a:lnTo>
                    <a:lnTo>
                      <a:pt x="6303" y="6465"/>
                    </a:lnTo>
                    <a:lnTo>
                      <a:pt x="6249" y="6135"/>
                    </a:lnTo>
                    <a:close/>
                    <a:moveTo>
                      <a:pt x="2956" y="5591"/>
                    </a:moveTo>
                    <a:lnTo>
                      <a:pt x="1741" y="6302"/>
                    </a:lnTo>
                    <a:lnTo>
                      <a:pt x="1795" y="6632"/>
                    </a:lnTo>
                    <a:lnTo>
                      <a:pt x="3010" y="5922"/>
                    </a:lnTo>
                    <a:lnTo>
                      <a:pt x="2956" y="5591"/>
                    </a:lnTo>
                    <a:close/>
                    <a:moveTo>
                      <a:pt x="1286" y="6076"/>
                    </a:moveTo>
                    <a:lnTo>
                      <a:pt x="702" y="6417"/>
                    </a:lnTo>
                    <a:lnTo>
                      <a:pt x="756" y="6747"/>
                    </a:lnTo>
                    <a:lnTo>
                      <a:pt x="1340" y="6406"/>
                    </a:lnTo>
                    <a:lnTo>
                      <a:pt x="1286" y="6076"/>
                    </a:lnTo>
                    <a:close/>
                    <a:moveTo>
                      <a:pt x="1626" y="6370"/>
                    </a:moveTo>
                    <a:lnTo>
                      <a:pt x="1242" y="6593"/>
                    </a:lnTo>
                    <a:lnTo>
                      <a:pt x="1296" y="6924"/>
                    </a:lnTo>
                    <a:lnTo>
                      <a:pt x="1679" y="6701"/>
                    </a:lnTo>
                    <a:lnTo>
                      <a:pt x="1626" y="6370"/>
                    </a:lnTo>
                    <a:close/>
                    <a:moveTo>
                      <a:pt x="459" y="6560"/>
                    </a:moveTo>
                    <a:lnTo>
                      <a:pt x="190" y="6717"/>
                    </a:lnTo>
                    <a:lnTo>
                      <a:pt x="244" y="7048"/>
                    </a:lnTo>
                    <a:lnTo>
                      <a:pt x="513" y="6890"/>
                    </a:lnTo>
                    <a:lnTo>
                      <a:pt x="459" y="6560"/>
                    </a:lnTo>
                    <a:close/>
                    <a:moveTo>
                      <a:pt x="4707" y="6543"/>
                    </a:moveTo>
                    <a:lnTo>
                      <a:pt x="4334" y="6761"/>
                    </a:lnTo>
                    <a:lnTo>
                      <a:pt x="4387" y="7091"/>
                    </a:lnTo>
                    <a:lnTo>
                      <a:pt x="4760" y="6874"/>
                    </a:lnTo>
                    <a:lnTo>
                      <a:pt x="4707" y="6543"/>
                    </a:lnTo>
                    <a:close/>
                    <a:moveTo>
                      <a:pt x="1156" y="6644"/>
                    </a:moveTo>
                    <a:lnTo>
                      <a:pt x="774" y="6867"/>
                    </a:lnTo>
                    <a:lnTo>
                      <a:pt x="827" y="7198"/>
                    </a:lnTo>
                    <a:lnTo>
                      <a:pt x="1210" y="6974"/>
                    </a:lnTo>
                    <a:lnTo>
                      <a:pt x="1156" y="6644"/>
                    </a:lnTo>
                    <a:close/>
                    <a:moveTo>
                      <a:pt x="3967" y="6483"/>
                    </a:moveTo>
                    <a:lnTo>
                      <a:pt x="2944" y="7080"/>
                    </a:lnTo>
                    <a:lnTo>
                      <a:pt x="2998" y="7411"/>
                    </a:lnTo>
                    <a:lnTo>
                      <a:pt x="4020" y="6815"/>
                    </a:lnTo>
                    <a:lnTo>
                      <a:pt x="3967" y="6483"/>
                    </a:lnTo>
                    <a:close/>
                    <a:moveTo>
                      <a:pt x="532" y="7011"/>
                    </a:moveTo>
                    <a:lnTo>
                      <a:pt x="263" y="7168"/>
                    </a:lnTo>
                    <a:lnTo>
                      <a:pt x="316" y="7500"/>
                    </a:lnTo>
                    <a:lnTo>
                      <a:pt x="585" y="7341"/>
                    </a:lnTo>
                    <a:lnTo>
                      <a:pt x="532" y="7011"/>
                    </a:lnTo>
                    <a:close/>
                    <a:moveTo>
                      <a:pt x="1977" y="6660"/>
                    </a:moveTo>
                    <a:lnTo>
                      <a:pt x="846" y="7321"/>
                    </a:lnTo>
                    <a:lnTo>
                      <a:pt x="900" y="7651"/>
                    </a:lnTo>
                    <a:lnTo>
                      <a:pt x="2031" y="6990"/>
                    </a:lnTo>
                    <a:lnTo>
                      <a:pt x="1977" y="6660"/>
                    </a:lnTo>
                    <a:close/>
                    <a:moveTo>
                      <a:pt x="2712" y="7215"/>
                    </a:moveTo>
                    <a:lnTo>
                      <a:pt x="2253" y="7483"/>
                    </a:lnTo>
                    <a:lnTo>
                      <a:pt x="2307" y="7813"/>
                    </a:lnTo>
                    <a:lnTo>
                      <a:pt x="2766" y="7545"/>
                    </a:lnTo>
                    <a:lnTo>
                      <a:pt x="2712" y="7215"/>
                    </a:lnTo>
                    <a:close/>
                    <a:moveTo>
                      <a:pt x="603" y="7461"/>
                    </a:moveTo>
                    <a:lnTo>
                      <a:pt x="334" y="7619"/>
                    </a:lnTo>
                    <a:lnTo>
                      <a:pt x="388" y="7949"/>
                    </a:lnTo>
                    <a:lnTo>
                      <a:pt x="657" y="7791"/>
                    </a:lnTo>
                    <a:lnTo>
                      <a:pt x="603" y="7461"/>
                    </a:lnTo>
                    <a:close/>
                    <a:moveTo>
                      <a:pt x="4205" y="6836"/>
                    </a:moveTo>
                    <a:lnTo>
                      <a:pt x="2712" y="7708"/>
                    </a:lnTo>
                    <a:lnTo>
                      <a:pt x="2766" y="8038"/>
                    </a:lnTo>
                    <a:lnTo>
                      <a:pt x="4259" y="7167"/>
                    </a:lnTo>
                    <a:lnTo>
                      <a:pt x="4205" y="6836"/>
                    </a:lnTo>
                    <a:close/>
                    <a:moveTo>
                      <a:pt x="1268" y="7566"/>
                    </a:moveTo>
                    <a:lnTo>
                      <a:pt x="919" y="7770"/>
                    </a:lnTo>
                    <a:lnTo>
                      <a:pt x="973" y="8101"/>
                    </a:lnTo>
                    <a:lnTo>
                      <a:pt x="1322" y="7896"/>
                    </a:lnTo>
                    <a:lnTo>
                      <a:pt x="1268" y="7566"/>
                    </a:lnTo>
                    <a:close/>
                    <a:moveTo>
                      <a:pt x="676" y="7912"/>
                    </a:moveTo>
                    <a:lnTo>
                      <a:pt x="407" y="8069"/>
                    </a:lnTo>
                    <a:lnTo>
                      <a:pt x="460" y="8400"/>
                    </a:lnTo>
                    <a:lnTo>
                      <a:pt x="730" y="8242"/>
                    </a:lnTo>
                    <a:lnTo>
                      <a:pt x="676" y="7912"/>
                    </a:lnTo>
                    <a:close/>
                    <a:moveTo>
                      <a:pt x="2121" y="7560"/>
                    </a:moveTo>
                    <a:lnTo>
                      <a:pt x="991" y="8222"/>
                    </a:lnTo>
                    <a:lnTo>
                      <a:pt x="1044" y="8552"/>
                    </a:lnTo>
                    <a:lnTo>
                      <a:pt x="2175" y="7890"/>
                    </a:lnTo>
                    <a:lnTo>
                      <a:pt x="2121" y="7560"/>
                    </a:lnTo>
                    <a:close/>
                    <a:moveTo>
                      <a:pt x="750" y="8363"/>
                    </a:moveTo>
                    <a:lnTo>
                      <a:pt x="479" y="8519"/>
                    </a:lnTo>
                    <a:lnTo>
                      <a:pt x="533" y="8849"/>
                    </a:lnTo>
                    <a:lnTo>
                      <a:pt x="804" y="8692"/>
                    </a:lnTo>
                    <a:lnTo>
                      <a:pt x="750" y="8363"/>
                    </a:lnTo>
                    <a:close/>
                    <a:moveTo>
                      <a:pt x="5356" y="6657"/>
                    </a:moveTo>
                    <a:lnTo>
                      <a:pt x="2105" y="8558"/>
                    </a:lnTo>
                    <a:lnTo>
                      <a:pt x="2158" y="8889"/>
                    </a:lnTo>
                    <a:lnTo>
                      <a:pt x="5409" y="6988"/>
                    </a:lnTo>
                    <a:lnTo>
                      <a:pt x="5356" y="6657"/>
                    </a:lnTo>
                    <a:close/>
                    <a:moveTo>
                      <a:pt x="4069" y="8399"/>
                    </a:moveTo>
                    <a:lnTo>
                      <a:pt x="3663" y="8637"/>
                    </a:lnTo>
                    <a:lnTo>
                      <a:pt x="3715" y="8967"/>
                    </a:lnTo>
                    <a:lnTo>
                      <a:pt x="4123" y="8729"/>
                    </a:lnTo>
                    <a:lnTo>
                      <a:pt x="4069" y="8399"/>
                    </a:lnTo>
                    <a:close/>
                    <a:moveTo>
                      <a:pt x="2556" y="7801"/>
                    </a:moveTo>
                    <a:lnTo>
                      <a:pt x="1066" y="8672"/>
                    </a:lnTo>
                    <a:lnTo>
                      <a:pt x="1119" y="9003"/>
                    </a:lnTo>
                    <a:lnTo>
                      <a:pt x="2610" y="8132"/>
                    </a:lnTo>
                    <a:lnTo>
                      <a:pt x="2556" y="7801"/>
                    </a:lnTo>
                    <a:close/>
                    <a:moveTo>
                      <a:pt x="3509" y="8727"/>
                    </a:moveTo>
                    <a:lnTo>
                      <a:pt x="3103" y="8965"/>
                    </a:lnTo>
                    <a:lnTo>
                      <a:pt x="3157" y="9295"/>
                    </a:lnTo>
                    <a:lnTo>
                      <a:pt x="3563" y="9057"/>
                    </a:lnTo>
                    <a:lnTo>
                      <a:pt x="3509" y="8727"/>
                    </a:lnTo>
                    <a:close/>
                    <a:moveTo>
                      <a:pt x="821" y="8814"/>
                    </a:moveTo>
                    <a:lnTo>
                      <a:pt x="551" y="8972"/>
                    </a:lnTo>
                    <a:lnTo>
                      <a:pt x="605" y="9302"/>
                    </a:lnTo>
                    <a:lnTo>
                      <a:pt x="875" y="9145"/>
                    </a:lnTo>
                    <a:lnTo>
                      <a:pt x="821" y="8814"/>
                    </a:lnTo>
                    <a:close/>
                    <a:moveTo>
                      <a:pt x="1835" y="8716"/>
                    </a:moveTo>
                    <a:lnTo>
                      <a:pt x="1137" y="9123"/>
                    </a:lnTo>
                    <a:lnTo>
                      <a:pt x="1191" y="9455"/>
                    </a:lnTo>
                    <a:lnTo>
                      <a:pt x="1889" y="9046"/>
                    </a:lnTo>
                    <a:lnTo>
                      <a:pt x="1835" y="8716"/>
                    </a:lnTo>
                    <a:close/>
                    <a:moveTo>
                      <a:pt x="894" y="9265"/>
                    </a:moveTo>
                    <a:lnTo>
                      <a:pt x="625" y="9424"/>
                    </a:lnTo>
                    <a:lnTo>
                      <a:pt x="678" y="9754"/>
                    </a:lnTo>
                    <a:lnTo>
                      <a:pt x="948" y="9596"/>
                    </a:lnTo>
                    <a:lnTo>
                      <a:pt x="894" y="9265"/>
                    </a:lnTo>
                    <a:close/>
                    <a:moveTo>
                      <a:pt x="5269" y="8685"/>
                    </a:moveTo>
                    <a:lnTo>
                      <a:pt x="3450" y="9748"/>
                    </a:lnTo>
                    <a:lnTo>
                      <a:pt x="3503" y="10079"/>
                    </a:lnTo>
                    <a:lnTo>
                      <a:pt x="5322" y="9015"/>
                    </a:lnTo>
                    <a:lnTo>
                      <a:pt x="5269" y="8685"/>
                    </a:lnTo>
                    <a:close/>
                    <a:moveTo>
                      <a:pt x="4743" y="8498"/>
                    </a:moveTo>
                    <a:lnTo>
                      <a:pt x="2323" y="9913"/>
                    </a:lnTo>
                    <a:lnTo>
                      <a:pt x="2376" y="10243"/>
                    </a:lnTo>
                    <a:lnTo>
                      <a:pt x="4797" y="8829"/>
                    </a:lnTo>
                    <a:lnTo>
                      <a:pt x="4743" y="8498"/>
                    </a:lnTo>
                    <a:close/>
                    <a:moveTo>
                      <a:pt x="2931" y="9064"/>
                    </a:moveTo>
                    <a:lnTo>
                      <a:pt x="1281" y="10029"/>
                    </a:lnTo>
                    <a:lnTo>
                      <a:pt x="1335" y="10360"/>
                    </a:lnTo>
                    <a:lnTo>
                      <a:pt x="2985" y="9395"/>
                    </a:lnTo>
                    <a:lnTo>
                      <a:pt x="2931" y="9064"/>
                    </a:lnTo>
                    <a:close/>
                    <a:moveTo>
                      <a:pt x="2206" y="9981"/>
                    </a:moveTo>
                    <a:lnTo>
                      <a:pt x="1823" y="10205"/>
                    </a:lnTo>
                    <a:lnTo>
                      <a:pt x="1877" y="10535"/>
                    </a:lnTo>
                    <a:lnTo>
                      <a:pt x="2259" y="10312"/>
                    </a:lnTo>
                    <a:lnTo>
                      <a:pt x="2206" y="9981"/>
                    </a:lnTo>
                    <a:close/>
                    <a:moveTo>
                      <a:pt x="1039" y="10169"/>
                    </a:moveTo>
                    <a:lnTo>
                      <a:pt x="770" y="10327"/>
                    </a:lnTo>
                    <a:lnTo>
                      <a:pt x="824" y="10658"/>
                    </a:lnTo>
                    <a:lnTo>
                      <a:pt x="1093" y="10499"/>
                    </a:lnTo>
                    <a:lnTo>
                      <a:pt x="1039" y="10169"/>
                    </a:lnTo>
                    <a:close/>
                    <a:moveTo>
                      <a:pt x="1736" y="10255"/>
                    </a:moveTo>
                    <a:lnTo>
                      <a:pt x="1354" y="10479"/>
                    </a:lnTo>
                    <a:lnTo>
                      <a:pt x="1408" y="10809"/>
                    </a:lnTo>
                    <a:lnTo>
                      <a:pt x="1790" y="10586"/>
                    </a:lnTo>
                    <a:lnTo>
                      <a:pt x="1736" y="10255"/>
                    </a:lnTo>
                    <a:close/>
                    <a:moveTo>
                      <a:pt x="4771" y="9469"/>
                    </a:moveTo>
                    <a:lnTo>
                      <a:pt x="2545" y="10770"/>
                    </a:lnTo>
                    <a:lnTo>
                      <a:pt x="2599" y="11100"/>
                    </a:lnTo>
                    <a:lnTo>
                      <a:pt x="4824" y="9800"/>
                    </a:lnTo>
                    <a:lnTo>
                      <a:pt x="4771" y="9469"/>
                    </a:lnTo>
                    <a:close/>
                    <a:moveTo>
                      <a:pt x="1111" y="10621"/>
                    </a:moveTo>
                    <a:lnTo>
                      <a:pt x="842" y="10778"/>
                    </a:lnTo>
                    <a:lnTo>
                      <a:pt x="895" y="11109"/>
                    </a:lnTo>
                    <a:lnTo>
                      <a:pt x="1165" y="10951"/>
                    </a:lnTo>
                    <a:lnTo>
                      <a:pt x="1111" y="10621"/>
                    </a:lnTo>
                    <a:close/>
                    <a:moveTo>
                      <a:pt x="3247" y="9867"/>
                    </a:moveTo>
                    <a:lnTo>
                      <a:pt x="1427" y="10932"/>
                    </a:lnTo>
                    <a:lnTo>
                      <a:pt x="1480" y="11262"/>
                    </a:lnTo>
                    <a:lnTo>
                      <a:pt x="3301" y="10199"/>
                    </a:lnTo>
                    <a:lnTo>
                      <a:pt x="3247" y="9867"/>
                    </a:lnTo>
                    <a:close/>
                    <a:moveTo>
                      <a:pt x="3159" y="10905"/>
                    </a:moveTo>
                    <a:lnTo>
                      <a:pt x="2860" y="11080"/>
                    </a:lnTo>
                    <a:lnTo>
                      <a:pt x="2913" y="11410"/>
                    </a:lnTo>
                    <a:lnTo>
                      <a:pt x="3211" y="11236"/>
                    </a:lnTo>
                    <a:lnTo>
                      <a:pt x="3159" y="10905"/>
                    </a:lnTo>
                    <a:close/>
                    <a:moveTo>
                      <a:pt x="1185" y="11071"/>
                    </a:moveTo>
                    <a:lnTo>
                      <a:pt x="914" y="11230"/>
                    </a:lnTo>
                    <a:lnTo>
                      <a:pt x="968" y="11560"/>
                    </a:lnTo>
                    <a:lnTo>
                      <a:pt x="1238" y="11403"/>
                    </a:lnTo>
                    <a:lnTo>
                      <a:pt x="1185" y="11071"/>
                    </a:lnTo>
                    <a:close/>
                    <a:moveTo>
                      <a:pt x="3915" y="10956"/>
                    </a:moveTo>
                    <a:lnTo>
                      <a:pt x="3294" y="11319"/>
                    </a:lnTo>
                    <a:lnTo>
                      <a:pt x="3347" y="11649"/>
                    </a:lnTo>
                    <a:lnTo>
                      <a:pt x="3969" y="11286"/>
                    </a:lnTo>
                    <a:lnTo>
                      <a:pt x="3915" y="10956"/>
                    </a:lnTo>
                    <a:close/>
                    <a:moveTo>
                      <a:pt x="2389" y="10860"/>
                    </a:moveTo>
                    <a:lnTo>
                      <a:pt x="1498" y="11380"/>
                    </a:lnTo>
                    <a:lnTo>
                      <a:pt x="1552" y="11711"/>
                    </a:lnTo>
                    <a:lnTo>
                      <a:pt x="2443" y="11189"/>
                    </a:lnTo>
                    <a:lnTo>
                      <a:pt x="2389" y="10860"/>
                    </a:lnTo>
                    <a:close/>
                    <a:moveTo>
                      <a:pt x="2693" y="11177"/>
                    </a:moveTo>
                    <a:lnTo>
                      <a:pt x="2233" y="11445"/>
                    </a:lnTo>
                    <a:lnTo>
                      <a:pt x="2287" y="11777"/>
                    </a:lnTo>
                    <a:lnTo>
                      <a:pt x="2747" y="11509"/>
                    </a:lnTo>
                    <a:lnTo>
                      <a:pt x="2693" y="11177"/>
                    </a:lnTo>
                    <a:close/>
                    <a:moveTo>
                      <a:pt x="3081" y="11442"/>
                    </a:moveTo>
                    <a:lnTo>
                      <a:pt x="2707" y="11661"/>
                    </a:lnTo>
                    <a:lnTo>
                      <a:pt x="2761" y="11992"/>
                    </a:lnTo>
                    <a:lnTo>
                      <a:pt x="3135" y="11773"/>
                    </a:lnTo>
                    <a:lnTo>
                      <a:pt x="3081" y="11442"/>
                    </a:lnTo>
                    <a:close/>
                    <a:moveTo>
                      <a:pt x="1256" y="11523"/>
                    </a:moveTo>
                    <a:lnTo>
                      <a:pt x="986" y="11681"/>
                    </a:lnTo>
                    <a:lnTo>
                      <a:pt x="1039" y="12011"/>
                    </a:lnTo>
                    <a:lnTo>
                      <a:pt x="1310" y="11854"/>
                    </a:lnTo>
                    <a:lnTo>
                      <a:pt x="1256" y="11523"/>
                    </a:lnTo>
                    <a:close/>
                    <a:moveTo>
                      <a:pt x="2040" y="11559"/>
                    </a:moveTo>
                    <a:lnTo>
                      <a:pt x="1572" y="11833"/>
                    </a:lnTo>
                    <a:lnTo>
                      <a:pt x="1626" y="12164"/>
                    </a:lnTo>
                    <a:lnTo>
                      <a:pt x="2094" y="11890"/>
                    </a:lnTo>
                    <a:lnTo>
                      <a:pt x="2040" y="11559"/>
                    </a:lnTo>
                    <a:close/>
                    <a:moveTo>
                      <a:pt x="1329" y="11974"/>
                    </a:moveTo>
                    <a:lnTo>
                      <a:pt x="1060" y="12132"/>
                    </a:lnTo>
                    <a:lnTo>
                      <a:pt x="1113" y="12463"/>
                    </a:lnTo>
                    <a:lnTo>
                      <a:pt x="1383" y="12304"/>
                    </a:lnTo>
                    <a:lnTo>
                      <a:pt x="1329" y="11974"/>
                    </a:lnTo>
                    <a:close/>
                    <a:moveTo>
                      <a:pt x="3366" y="11771"/>
                    </a:moveTo>
                    <a:lnTo>
                      <a:pt x="2684" y="12170"/>
                    </a:lnTo>
                    <a:lnTo>
                      <a:pt x="2737" y="12500"/>
                    </a:lnTo>
                    <a:lnTo>
                      <a:pt x="3420" y="12101"/>
                    </a:lnTo>
                    <a:lnTo>
                      <a:pt x="3366" y="11771"/>
                    </a:lnTo>
                    <a:close/>
                    <a:moveTo>
                      <a:pt x="2496" y="11786"/>
                    </a:moveTo>
                    <a:lnTo>
                      <a:pt x="1645" y="12284"/>
                    </a:lnTo>
                    <a:lnTo>
                      <a:pt x="1698" y="12614"/>
                    </a:lnTo>
                    <a:lnTo>
                      <a:pt x="2550" y="12117"/>
                    </a:lnTo>
                    <a:lnTo>
                      <a:pt x="2496" y="11786"/>
                    </a:lnTo>
                    <a:close/>
                    <a:moveTo>
                      <a:pt x="1402" y="12425"/>
                    </a:moveTo>
                    <a:lnTo>
                      <a:pt x="1132" y="12583"/>
                    </a:lnTo>
                    <a:lnTo>
                      <a:pt x="1186" y="12914"/>
                    </a:lnTo>
                    <a:lnTo>
                      <a:pt x="1455" y="12756"/>
                    </a:lnTo>
                    <a:lnTo>
                      <a:pt x="1402" y="12425"/>
                    </a:lnTo>
                    <a:close/>
                    <a:moveTo>
                      <a:pt x="2414" y="12327"/>
                    </a:moveTo>
                    <a:lnTo>
                      <a:pt x="1716" y="12736"/>
                    </a:lnTo>
                    <a:lnTo>
                      <a:pt x="1770" y="13066"/>
                    </a:lnTo>
                    <a:lnTo>
                      <a:pt x="2468" y="12658"/>
                    </a:lnTo>
                    <a:lnTo>
                      <a:pt x="2414" y="12327"/>
                    </a:lnTo>
                    <a:close/>
                    <a:moveTo>
                      <a:pt x="1474" y="12875"/>
                    </a:moveTo>
                    <a:lnTo>
                      <a:pt x="1205" y="13034"/>
                    </a:lnTo>
                    <a:lnTo>
                      <a:pt x="1259" y="13364"/>
                    </a:lnTo>
                    <a:lnTo>
                      <a:pt x="1528" y="13206"/>
                    </a:lnTo>
                    <a:lnTo>
                      <a:pt x="1474" y="12875"/>
                    </a:lnTo>
                    <a:close/>
                  </a:path>
                </a:pathLst>
              </a:custGeom>
              <a:solidFill>
                <a:srgbClr val="20F8FD">
                  <a:alpha val="2860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89" name="Google Shape;1637;p57"/>
              <p:cNvSpPr/>
              <p:nvPr/>
            </p:nvSpPr>
            <p:spPr>
              <a:xfrm>
                <a:off x="2300875" y="3863850"/>
                <a:ext cx="238600" cy="334150"/>
              </a:xfrm>
              <a:custGeom>
                <a:avLst/>
                <a:ahLst/>
                <a:rect l="l" t="t" r="r" b="b"/>
                <a:pathLst>
                  <a:path w="9544" h="13366" extrusionOk="0">
                    <a:moveTo>
                      <a:pt x="9463" y="0"/>
                    </a:moveTo>
                    <a:lnTo>
                      <a:pt x="6928" y="1482"/>
                    </a:lnTo>
                    <a:lnTo>
                      <a:pt x="6986" y="1840"/>
                    </a:lnTo>
                    <a:lnTo>
                      <a:pt x="9520" y="358"/>
                    </a:lnTo>
                    <a:lnTo>
                      <a:pt x="9463" y="0"/>
                    </a:lnTo>
                    <a:close/>
                    <a:moveTo>
                      <a:pt x="8482" y="1869"/>
                    </a:moveTo>
                    <a:lnTo>
                      <a:pt x="7951" y="2180"/>
                    </a:lnTo>
                    <a:lnTo>
                      <a:pt x="8005" y="2512"/>
                    </a:lnTo>
                    <a:lnTo>
                      <a:pt x="8536" y="2201"/>
                    </a:lnTo>
                    <a:lnTo>
                      <a:pt x="8482" y="1869"/>
                    </a:lnTo>
                    <a:close/>
                    <a:moveTo>
                      <a:pt x="7494" y="2940"/>
                    </a:moveTo>
                    <a:lnTo>
                      <a:pt x="7098" y="3173"/>
                    </a:lnTo>
                    <a:lnTo>
                      <a:pt x="7152" y="3503"/>
                    </a:lnTo>
                    <a:lnTo>
                      <a:pt x="7547" y="3273"/>
                    </a:lnTo>
                    <a:lnTo>
                      <a:pt x="7494" y="2940"/>
                    </a:lnTo>
                    <a:close/>
                    <a:moveTo>
                      <a:pt x="7778" y="2280"/>
                    </a:moveTo>
                    <a:lnTo>
                      <a:pt x="6057" y="3287"/>
                    </a:lnTo>
                    <a:lnTo>
                      <a:pt x="6110" y="3618"/>
                    </a:lnTo>
                    <a:lnTo>
                      <a:pt x="7832" y="2612"/>
                    </a:lnTo>
                    <a:lnTo>
                      <a:pt x="7778" y="2280"/>
                    </a:lnTo>
                    <a:close/>
                    <a:moveTo>
                      <a:pt x="6982" y="3239"/>
                    </a:moveTo>
                    <a:lnTo>
                      <a:pt x="6600" y="3463"/>
                    </a:lnTo>
                    <a:lnTo>
                      <a:pt x="6654" y="3793"/>
                    </a:lnTo>
                    <a:lnTo>
                      <a:pt x="7036" y="3571"/>
                    </a:lnTo>
                    <a:lnTo>
                      <a:pt x="6982" y="3239"/>
                    </a:lnTo>
                    <a:close/>
                    <a:moveTo>
                      <a:pt x="5998" y="2025"/>
                    </a:moveTo>
                    <a:lnTo>
                      <a:pt x="3464" y="3508"/>
                    </a:lnTo>
                    <a:lnTo>
                      <a:pt x="3521" y="3866"/>
                    </a:lnTo>
                    <a:lnTo>
                      <a:pt x="6057" y="2383"/>
                    </a:lnTo>
                    <a:lnTo>
                      <a:pt x="5998" y="2025"/>
                    </a:lnTo>
                    <a:close/>
                    <a:moveTo>
                      <a:pt x="5815" y="3429"/>
                    </a:moveTo>
                    <a:lnTo>
                      <a:pt x="5546" y="3586"/>
                    </a:lnTo>
                    <a:lnTo>
                      <a:pt x="5599" y="3917"/>
                    </a:lnTo>
                    <a:lnTo>
                      <a:pt x="5869" y="3759"/>
                    </a:lnTo>
                    <a:lnTo>
                      <a:pt x="5815" y="3429"/>
                    </a:lnTo>
                    <a:close/>
                    <a:moveTo>
                      <a:pt x="9490" y="2761"/>
                    </a:moveTo>
                    <a:lnTo>
                      <a:pt x="7866" y="3710"/>
                    </a:lnTo>
                    <a:lnTo>
                      <a:pt x="7920" y="4041"/>
                    </a:lnTo>
                    <a:lnTo>
                      <a:pt x="9544" y="3091"/>
                    </a:lnTo>
                    <a:lnTo>
                      <a:pt x="9490" y="2761"/>
                    </a:lnTo>
                    <a:close/>
                    <a:moveTo>
                      <a:pt x="6514" y="3514"/>
                    </a:moveTo>
                    <a:lnTo>
                      <a:pt x="6131" y="3736"/>
                    </a:lnTo>
                    <a:lnTo>
                      <a:pt x="6184" y="4067"/>
                    </a:lnTo>
                    <a:lnTo>
                      <a:pt x="6568" y="3845"/>
                    </a:lnTo>
                    <a:lnTo>
                      <a:pt x="6514" y="3514"/>
                    </a:lnTo>
                    <a:close/>
                    <a:moveTo>
                      <a:pt x="8155" y="3048"/>
                    </a:moveTo>
                    <a:lnTo>
                      <a:pt x="6899" y="3782"/>
                    </a:lnTo>
                    <a:lnTo>
                      <a:pt x="6953" y="4113"/>
                    </a:lnTo>
                    <a:lnTo>
                      <a:pt x="8208" y="3378"/>
                    </a:lnTo>
                    <a:lnTo>
                      <a:pt x="8155" y="3048"/>
                    </a:lnTo>
                    <a:close/>
                    <a:moveTo>
                      <a:pt x="9322" y="3351"/>
                    </a:moveTo>
                    <a:lnTo>
                      <a:pt x="8301" y="3948"/>
                    </a:lnTo>
                    <a:lnTo>
                      <a:pt x="8355" y="4280"/>
                    </a:lnTo>
                    <a:lnTo>
                      <a:pt x="9376" y="3681"/>
                    </a:lnTo>
                    <a:lnTo>
                      <a:pt x="9322" y="3351"/>
                    </a:lnTo>
                    <a:close/>
                    <a:moveTo>
                      <a:pt x="5886" y="3880"/>
                    </a:moveTo>
                    <a:lnTo>
                      <a:pt x="5617" y="4038"/>
                    </a:lnTo>
                    <a:lnTo>
                      <a:pt x="5671" y="4369"/>
                    </a:lnTo>
                    <a:lnTo>
                      <a:pt x="5940" y="4210"/>
                    </a:lnTo>
                    <a:lnTo>
                      <a:pt x="5886" y="3880"/>
                    </a:lnTo>
                    <a:close/>
                    <a:moveTo>
                      <a:pt x="6767" y="3859"/>
                    </a:moveTo>
                    <a:lnTo>
                      <a:pt x="6202" y="4190"/>
                    </a:lnTo>
                    <a:lnTo>
                      <a:pt x="6256" y="4520"/>
                    </a:lnTo>
                    <a:lnTo>
                      <a:pt x="6822" y="4190"/>
                    </a:lnTo>
                    <a:lnTo>
                      <a:pt x="6767" y="3859"/>
                    </a:lnTo>
                    <a:close/>
                    <a:moveTo>
                      <a:pt x="8885" y="4100"/>
                    </a:moveTo>
                    <a:lnTo>
                      <a:pt x="8511" y="4319"/>
                    </a:lnTo>
                    <a:lnTo>
                      <a:pt x="8565" y="4650"/>
                    </a:lnTo>
                    <a:lnTo>
                      <a:pt x="8938" y="4431"/>
                    </a:lnTo>
                    <a:lnTo>
                      <a:pt x="8885" y="4100"/>
                    </a:lnTo>
                    <a:close/>
                    <a:moveTo>
                      <a:pt x="8069" y="4084"/>
                    </a:moveTo>
                    <a:lnTo>
                      <a:pt x="7608" y="4352"/>
                    </a:lnTo>
                    <a:lnTo>
                      <a:pt x="7662" y="4682"/>
                    </a:lnTo>
                    <a:lnTo>
                      <a:pt x="8123" y="4414"/>
                    </a:lnTo>
                    <a:lnTo>
                      <a:pt x="8069" y="4084"/>
                    </a:lnTo>
                    <a:close/>
                    <a:moveTo>
                      <a:pt x="5960" y="4330"/>
                    </a:moveTo>
                    <a:lnTo>
                      <a:pt x="5690" y="4488"/>
                    </a:lnTo>
                    <a:lnTo>
                      <a:pt x="5743" y="4818"/>
                    </a:lnTo>
                    <a:lnTo>
                      <a:pt x="6014" y="4661"/>
                    </a:lnTo>
                    <a:lnTo>
                      <a:pt x="5960" y="4330"/>
                    </a:lnTo>
                    <a:close/>
                    <a:moveTo>
                      <a:pt x="7638" y="3842"/>
                    </a:moveTo>
                    <a:lnTo>
                      <a:pt x="6274" y="4639"/>
                    </a:lnTo>
                    <a:lnTo>
                      <a:pt x="6327" y="4971"/>
                    </a:lnTo>
                    <a:lnTo>
                      <a:pt x="7691" y="4174"/>
                    </a:lnTo>
                    <a:lnTo>
                      <a:pt x="7638" y="3842"/>
                    </a:lnTo>
                    <a:close/>
                    <a:moveTo>
                      <a:pt x="6033" y="4782"/>
                    </a:moveTo>
                    <a:lnTo>
                      <a:pt x="5764" y="4941"/>
                    </a:lnTo>
                    <a:lnTo>
                      <a:pt x="5817" y="5271"/>
                    </a:lnTo>
                    <a:lnTo>
                      <a:pt x="6087" y="5114"/>
                    </a:lnTo>
                    <a:lnTo>
                      <a:pt x="6033" y="4782"/>
                    </a:lnTo>
                    <a:close/>
                    <a:moveTo>
                      <a:pt x="7477" y="4431"/>
                    </a:moveTo>
                    <a:lnTo>
                      <a:pt x="6347" y="5092"/>
                    </a:lnTo>
                    <a:lnTo>
                      <a:pt x="6401" y="5423"/>
                    </a:lnTo>
                    <a:lnTo>
                      <a:pt x="7531" y="4762"/>
                    </a:lnTo>
                    <a:lnTo>
                      <a:pt x="7477" y="4431"/>
                    </a:lnTo>
                    <a:close/>
                    <a:moveTo>
                      <a:pt x="8238" y="4479"/>
                    </a:moveTo>
                    <a:lnTo>
                      <a:pt x="7118" y="5134"/>
                    </a:lnTo>
                    <a:lnTo>
                      <a:pt x="7172" y="5465"/>
                    </a:lnTo>
                    <a:lnTo>
                      <a:pt x="8292" y="4810"/>
                    </a:lnTo>
                    <a:lnTo>
                      <a:pt x="8238" y="4479"/>
                    </a:lnTo>
                    <a:close/>
                    <a:moveTo>
                      <a:pt x="6104" y="5233"/>
                    </a:moveTo>
                    <a:lnTo>
                      <a:pt x="5835" y="5390"/>
                    </a:lnTo>
                    <a:lnTo>
                      <a:pt x="5889" y="5721"/>
                    </a:lnTo>
                    <a:lnTo>
                      <a:pt x="6158" y="5563"/>
                    </a:lnTo>
                    <a:lnTo>
                      <a:pt x="6104" y="5233"/>
                    </a:lnTo>
                    <a:close/>
                    <a:moveTo>
                      <a:pt x="7856" y="5195"/>
                    </a:moveTo>
                    <a:lnTo>
                      <a:pt x="7461" y="5427"/>
                    </a:lnTo>
                    <a:lnTo>
                      <a:pt x="7513" y="5758"/>
                    </a:lnTo>
                    <a:lnTo>
                      <a:pt x="7909" y="5526"/>
                    </a:lnTo>
                    <a:lnTo>
                      <a:pt x="7856" y="5195"/>
                    </a:lnTo>
                    <a:close/>
                    <a:moveTo>
                      <a:pt x="7004" y="5201"/>
                    </a:moveTo>
                    <a:lnTo>
                      <a:pt x="6420" y="5542"/>
                    </a:lnTo>
                    <a:lnTo>
                      <a:pt x="6474" y="5872"/>
                    </a:lnTo>
                    <a:lnTo>
                      <a:pt x="7058" y="5532"/>
                    </a:lnTo>
                    <a:lnTo>
                      <a:pt x="7004" y="5201"/>
                    </a:lnTo>
                    <a:close/>
                    <a:moveTo>
                      <a:pt x="2536" y="4050"/>
                    </a:moveTo>
                    <a:lnTo>
                      <a:pt x="1" y="5532"/>
                    </a:lnTo>
                    <a:lnTo>
                      <a:pt x="58" y="5889"/>
                    </a:lnTo>
                    <a:lnTo>
                      <a:pt x="2592" y="4407"/>
                    </a:lnTo>
                    <a:lnTo>
                      <a:pt x="2536" y="4050"/>
                    </a:lnTo>
                    <a:close/>
                    <a:moveTo>
                      <a:pt x="6177" y="5683"/>
                    </a:moveTo>
                    <a:lnTo>
                      <a:pt x="5908" y="5841"/>
                    </a:lnTo>
                    <a:lnTo>
                      <a:pt x="5961" y="6171"/>
                    </a:lnTo>
                    <a:lnTo>
                      <a:pt x="6231" y="6014"/>
                    </a:lnTo>
                    <a:lnTo>
                      <a:pt x="6177" y="5683"/>
                    </a:lnTo>
                    <a:close/>
                    <a:moveTo>
                      <a:pt x="3293" y="4903"/>
                    </a:moveTo>
                    <a:lnTo>
                      <a:pt x="1555" y="5919"/>
                    </a:lnTo>
                    <a:lnTo>
                      <a:pt x="1608" y="6249"/>
                    </a:lnTo>
                    <a:lnTo>
                      <a:pt x="3346" y="5234"/>
                    </a:lnTo>
                    <a:lnTo>
                      <a:pt x="3293" y="4903"/>
                    </a:lnTo>
                    <a:close/>
                    <a:moveTo>
                      <a:pt x="7190" y="5585"/>
                    </a:moveTo>
                    <a:lnTo>
                      <a:pt x="6492" y="5993"/>
                    </a:lnTo>
                    <a:lnTo>
                      <a:pt x="6545" y="6324"/>
                    </a:lnTo>
                    <a:lnTo>
                      <a:pt x="7243" y="5915"/>
                    </a:lnTo>
                    <a:lnTo>
                      <a:pt x="7190" y="5585"/>
                    </a:lnTo>
                    <a:close/>
                    <a:moveTo>
                      <a:pt x="6250" y="6135"/>
                    </a:moveTo>
                    <a:lnTo>
                      <a:pt x="5981" y="6293"/>
                    </a:lnTo>
                    <a:lnTo>
                      <a:pt x="6034" y="6623"/>
                    </a:lnTo>
                    <a:lnTo>
                      <a:pt x="6303" y="6466"/>
                    </a:lnTo>
                    <a:lnTo>
                      <a:pt x="6250" y="6135"/>
                    </a:lnTo>
                    <a:close/>
                    <a:moveTo>
                      <a:pt x="2958" y="5592"/>
                    </a:moveTo>
                    <a:lnTo>
                      <a:pt x="1743" y="6303"/>
                    </a:lnTo>
                    <a:lnTo>
                      <a:pt x="1796" y="6634"/>
                    </a:lnTo>
                    <a:lnTo>
                      <a:pt x="3012" y="5924"/>
                    </a:lnTo>
                    <a:lnTo>
                      <a:pt x="2958" y="5592"/>
                    </a:lnTo>
                    <a:close/>
                    <a:moveTo>
                      <a:pt x="1286" y="6076"/>
                    </a:moveTo>
                    <a:lnTo>
                      <a:pt x="703" y="6418"/>
                    </a:lnTo>
                    <a:lnTo>
                      <a:pt x="756" y="6748"/>
                    </a:lnTo>
                    <a:lnTo>
                      <a:pt x="1340" y="6407"/>
                    </a:lnTo>
                    <a:lnTo>
                      <a:pt x="1286" y="6076"/>
                    </a:lnTo>
                    <a:close/>
                    <a:moveTo>
                      <a:pt x="1627" y="6369"/>
                    </a:moveTo>
                    <a:lnTo>
                      <a:pt x="1245" y="6593"/>
                    </a:lnTo>
                    <a:lnTo>
                      <a:pt x="1298" y="6924"/>
                    </a:lnTo>
                    <a:lnTo>
                      <a:pt x="1680" y="6700"/>
                    </a:lnTo>
                    <a:lnTo>
                      <a:pt x="1627" y="6369"/>
                    </a:lnTo>
                    <a:close/>
                    <a:moveTo>
                      <a:pt x="460" y="6559"/>
                    </a:moveTo>
                    <a:lnTo>
                      <a:pt x="190" y="6717"/>
                    </a:lnTo>
                    <a:lnTo>
                      <a:pt x="244" y="7047"/>
                    </a:lnTo>
                    <a:lnTo>
                      <a:pt x="513" y="6890"/>
                    </a:lnTo>
                    <a:lnTo>
                      <a:pt x="460" y="6559"/>
                    </a:lnTo>
                    <a:close/>
                    <a:moveTo>
                      <a:pt x="4707" y="6543"/>
                    </a:moveTo>
                    <a:lnTo>
                      <a:pt x="4334" y="6761"/>
                    </a:lnTo>
                    <a:lnTo>
                      <a:pt x="4389" y="7091"/>
                    </a:lnTo>
                    <a:lnTo>
                      <a:pt x="4761" y="6873"/>
                    </a:lnTo>
                    <a:lnTo>
                      <a:pt x="4707" y="6543"/>
                    </a:lnTo>
                    <a:close/>
                    <a:moveTo>
                      <a:pt x="1157" y="6644"/>
                    </a:moveTo>
                    <a:lnTo>
                      <a:pt x="774" y="6867"/>
                    </a:lnTo>
                    <a:lnTo>
                      <a:pt x="828" y="7198"/>
                    </a:lnTo>
                    <a:lnTo>
                      <a:pt x="1210" y="6974"/>
                    </a:lnTo>
                    <a:lnTo>
                      <a:pt x="1157" y="6644"/>
                    </a:lnTo>
                    <a:close/>
                    <a:moveTo>
                      <a:pt x="3966" y="6484"/>
                    </a:moveTo>
                    <a:lnTo>
                      <a:pt x="2944" y="7081"/>
                    </a:lnTo>
                    <a:lnTo>
                      <a:pt x="2997" y="7411"/>
                    </a:lnTo>
                    <a:lnTo>
                      <a:pt x="4019" y="6814"/>
                    </a:lnTo>
                    <a:lnTo>
                      <a:pt x="3966" y="6484"/>
                    </a:lnTo>
                    <a:close/>
                    <a:moveTo>
                      <a:pt x="531" y="7010"/>
                    </a:moveTo>
                    <a:lnTo>
                      <a:pt x="262" y="7169"/>
                    </a:lnTo>
                    <a:lnTo>
                      <a:pt x="315" y="7499"/>
                    </a:lnTo>
                    <a:lnTo>
                      <a:pt x="585" y="7341"/>
                    </a:lnTo>
                    <a:lnTo>
                      <a:pt x="531" y="7010"/>
                    </a:lnTo>
                    <a:close/>
                    <a:moveTo>
                      <a:pt x="1977" y="6659"/>
                    </a:moveTo>
                    <a:lnTo>
                      <a:pt x="847" y="7320"/>
                    </a:lnTo>
                    <a:lnTo>
                      <a:pt x="900" y="7651"/>
                    </a:lnTo>
                    <a:lnTo>
                      <a:pt x="2031" y="6990"/>
                    </a:lnTo>
                    <a:lnTo>
                      <a:pt x="1977" y="6659"/>
                    </a:lnTo>
                    <a:close/>
                    <a:moveTo>
                      <a:pt x="2711" y="7216"/>
                    </a:moveTo>
                    <a:lnTo>
                      <a:pt x="2253" y="7484"/>
                    </a:lnTo>
                    <a:lnTo>
                      <a:pt x="2306" y="7814"/>
                    </a:lnTo>
                    <a:lnTo>
                      <a:pt x="2765" y="7546"/>
                    </a:lnTo>
                    <a:lnTo>
                      <a:pt x="2711" y="7216"/>
                    </a:lnTo>
                    <a:close/>
                    <a:moveTo>
                      <a:pt x="605" y="7462"/>
                    </a:moveTo>
                    <a:lnTo>
                      <a:pt x="335" y="7619"/>
                    </a:lnTo>
                    <a:lnTo>
                      <a:pt x="388" y="7950"/>
                    </a:lnTo>
                    <a:lnTo>
                      <a:pt x="659" y="7792"/>
                    </a:lnTo>
                    <a:lnTo>
                      <a:pt x="605" y="7462"/>
                    </a:lnTo>
                    <a:close/>
                    <a:moveTo>
                      <a:pt x="4205" y="6836"/>
                    </a:moveTo>
                    <a:lnTo>
                      <a:pt x="2715" y="7707"/>
                    </a:lnTo>
                    <a:lnTo>
                      <a:pt x="2769" y="8038"/>
                    </a:lnTo>
                    <a:lnTo>
                      <a:pt x="4259" y="7166"/>
                    </a:lnTo>
                    <a:lnTo>
                      <a:pt x="4205" y="6836"/>
                    </a:lnTo>
                    <a:close/>
                    <a:moveTo>
                      <a:pt x="1267" y="7565"/>
                    </a:moveTo>
                    <a:lnTo>
                      <a:pt x="918" y="7769"/>
                    </a:lnTo>
                    <a:lnTo>
                      <a:pt x="972" y="8100"/>
                    </a:lnTo>
                    <a:lnTo>
                      <a:pt x="1321" y="7897"/>
                    </a:lnTo>
                    <a:lnTo>
                      <a:pt x="1267" y="7565"/>
                    </a:lnTo>
                    <a:close/>
                    <a:moveTo>
                      <a:pt x="678" y="7913"/>
                    </a:moveTo>
                    <a:lnTo>
                      <a:pt x="408" y="8071"/>
                    </a:lnTo>
                    <a:lnTo>
                      <a:pt x="462" y="8402"/>
                    </a:lnTo>
                    <a:lnTo>
                      <a:pt x="731" y="8243"/>
                    </a:lnTo>
                    <a:lnTo>
                      <a:pt x="678" y="7913"/>
                    </a:lnTo>
                    <a:close/>
                    <a:moveTo>
                      <a:pt x="2122" y="7562"/>
                    </a:moveTo>
                    <a:lnTo>
                      <a:pt x="992" y="8223"/>
                    </a:lnTo>
                    <a:lnTo>
                      <a:pt x="1045" y="8553"/>
                    </a:lnTo>
                    <a:lnTo>
                      <a:pt x="2175" y="7892"/>
                    </a:lnTo>
                    <a:lnTo>
                      <a:pt x="2122" y="7562"/>
                    </a:lnTo>
                    <a:close/>
                    <a:moveTo>
                      <a:pt x="749" y="8364"/>
                    </a:moveTo>
                    <a:lnTo>
                      <a:pt x="480" y="8522"/>
                    </a:lnTo>
                    <a:lnTo>
                      <a:pt x="533" y="8852"/>
                    </a:lnTo>
                    <a:lnTo>
                      <a:pt x="803" y="8695"/>
                    </a:lnTo>
                    <a:lnTo>
                      <a:pt x="749" y="8364"/>
                    </a:lnTo>
                    <a:close/>
                    <a:moveTo>
                      <a:pt x="5355" y="6658"/>
                    </a:moveTo>
                    <a:lnTo>
                      <a:pt x="2104" y="8558"/>
                    </a:lnTo>
                    <a:lnTo>
                      <a:pt x="2157" y="8888"/>
                    </a:lnTo>
                    <a:lnTo>
                      <a:pt x="5409" y="6988"/>
                    </a:lnTo>
                    <a:lnTo>
                      <a:pt x="5355" y="6658"/>
                    </a:lnTo>
                    <a:close/>
                    <a:moveTo>
                      <a:pt x="4070" y="8398"/>
                    </a:moveTo>
                    <a:lnTo>
                      <a:pt x="3663" y="8636"/>
                    </a:lnTo>
                    <a:lnTo>
                      <a:pt x="3717" y="8968"/>
                    </a:lnTo>
                    <a:lnTo>
                      <a:pt x="4123" y="8729"/>
                    </a:lnTo>
                    <a:lnTo>
                      <a:pt x="4070" y="8398"/>
                    </a:lnTo>
                    <a:close/>
                    <a:moveTo>
                      <a:pt x="2555" y="7801"/>
                    </a:moveTo>
                    <a:lnTo>
                      <a:pt x="1065" y="8672"/>
                    </a:lnTo>
                    <a:lnTo>
                      <a:pt x="1118" y="9003"/>
                    </a:lnTo>
                    <a:lnTo>
                      <a:pt x="2609" y="8131"/>
                    </a:lnTo>
                    <a:lnTo>
                      <a:pt x="2555" y="7801"/>
                    </a:lnTo>
                    <a:close/>
                    <a:moveTo>
                      <a:pt x="3508" y="8726"/>
                    </a:moveTo>
                    <a:lnTo>
                      <a:pt x="3102" y="8964"/>
                    </a:lnTo>
                    <a:lnTo>
                      <a:pt x="3156" y="9295"/>
                    </a:lnTo>
                    <a:lnTo>
                      <a:pt x="3562" y="9057"/>
                    </a:lnTo>
                    <a:lnTo>
                      <a:pt x="3508" y="8726"/>
                    </a:lnTo>
                    <a:close/>
                    <a:moveTo>
                      <a:pt x="822" y="8815"/>
                    </a:moveTo>
                    <a:lnTo>
                      <a:pt x="553" y="8974"/>
                    </a:lnTo>
                    <a:lnTo>
                      <a:pt x="606" y="9304"/>
                    </a:lnTo>
                    <a:lnTo>
                      <a:pt x="875" y="9146"/>
                    </a:lnTo>
                    <a:lnTo>
                      <a:pt x="822" y="8815"/>
                    </a:lnTo>
                    <a:close/>
                    <a:moveTo>
                      <a:pt x="1834" y="8715"/>
                    </a:moveTo>
                    <a:lnTo>
                      <a:pt x="1138" y="9124"/>
                    </a:lnTo>
                    <a:lnTo>
                      <a:pt x="1191" y="9454"/>
                    </a:lnTo>
                    <a:lnTo>
                      <a:pt x="1889" y="9046"/>
                    </a:lnTo>
                    <a:lnTo>
                      <a:pt x="1834" y="8715"/>
                    </a:lnTo>
                    <a:close/>
                    <a:moveTo>
                      <a:pt x="894" y="9266"/>
                    </a:moveTo>
                    <a:lnTo>
                      <a:pt x="625" y="9423"/>
                    </a:lnTo>
                    <a:lnTo>
                      <a:pt x="679" y="9754"/>
                    </a:lnTo>
                    <a:lnTo>
                      <a:pt x="948" y="9596"/>
                    </a:lnTo>
                    <a:lnTo>
                      <a:pt x="894" y="9266"/>
                    </a:lnTo>
                    <a:close/>
                    <a:moveTo>
                      <a:pt x="5270" y="8683"/>
                    </a:moveTo>
                    <a:lnTo>
                      <a:pt x="3450" y="9748"/>
                    </a:lnTo>
                    <a:lnTo>
                      <a:pt x="3504" y="10078"/>
                    </a:lnTo>
                    <a:lnTo>
                      <a:pt x="5324" y="9013"/>
                    </a:lnTo>
                    <a:lnTo>
                      <a:pt x="5270" y="8683"/>
                    </a:lnTo>
                    <a:close/>
                    <a:moveTo>
                      <a:pt x="4743" y="8498"/>
                    </a:moveTo>
                    <a:lnTo>
                      <a:pt x="2322" y="9912"/>
                    </a:lnTo>
                    <a:lnTo>
                      <a:pt x="2375" y="10244"/>
                    </a:lnTo>
                    <a:lnTo>
                      <a:pt x="4796" y="8828"/>
                    </a:lnTo>
                    <a:lnTo>
                      <a:pt x="4743" y="8498"/>
                    </a:lnTo>
                    <a:close/>
                    <a:moveTo>
                      <a:pt x="2932" y="9064"/>
                    </a:moveTo>
                    <a:lnTo>
                      <a:pt x="1282" y="10029"/>
                    </a:lnTo>
                    <a:lnTo>
                      <a:pt x="1335" y="10359"/>
                    </a:lnTo>
                    <a:lnTo>
                      <a:pt x="2985" y="9394"/>
                    </a:lnTo>
                    <a:lnTo>
                      <a:pt x="2932" y="9064"/>
                    </a:lnTo>
                    <a:close/>
                    <a:moveTo>
                      <a:pt x="2205" y="9982"/>
                    </a:moveTo>
                    <a:lnTo>
                      <a:pt x="1823" y="10204"/>
                    </a:lnTo>
                    <a:lnTo>
                      <a:pt x="1876" y="10536"/>
                    </a:lnTo>
                    <a:lnTo>
                      <a:pt x="2259" y="10312"/>
                    </a:lnTo>
                    <a:lnTo>
                      <a:pt x="2205" y="9982"/>
                    </a:lnTo>
                    <a:close/>
                    <a:moveTo>
                      <a:pt x="1040" y="10171"/>
                    </a:moveTo>
                    <a:lnTo>
                      <a:pt x="769" y="10328"/>
                    </a:lnTo>
                    <a:lnTo>
                      <a:pt x="822" y="10659"/>
                    </a:lnTo>
                    <a:lnTo>
                      <a:pt x="1091" y="10501"/>
                    </a:lnTo>
                    <a:lnTo>
                      <a:pt x="1040" y="10171"/>
                    </a:lnTo>
                    <a:close/>
                    <a:moveTo>
                      <a:pt x="1738" y="10256"/>
                    </a:moveTo>
                    <a:lnTo>
                      <a:pt x="1356" y="10481"/>
                    </a:lnTo>
                    <a:lnTo>
                      <a:pt x="1409" y="10811"/>
                    </a:lnTo>
                    <a:lnTo>
                      <a:pt x="1792" y="10588"/>
                    </a:lnTo>
                    <a:lnTo>
                      <a:pt x="1738" y="10256"/>
                    </a:lnTo>
                    <a:close/>
                    <a:moveTo>
                      <a:pt x="4770" y="9470"/>
                    </a:moveTo>
                    <a:lnTo>
                      <a:pt x="2545" y="10770"/>
                    </a:lnTo>
                    <a:lnTo>
                      <a:pt x="2598" y="11101"/>
                    </a:lnTo>
                    <a:lnTo>
                      <a:pt x="4824" y="9802"/>
                    </a:lnTo>
                    <a:lnTo>
                      <a:pt x="4770" y="9470"/>
                    </a:lnTo>
                    <a:close/>
                    <a:moveTo>
                      <a:pt x="1112" y="10621"/>
                    </a:moveTo>
                    <a:lnTo>
                      <a:pt x="843" y="10780"/>
                    </a:lnTo>
                    <a:lnTo>
                      <a:pt x="897" y="11110"/>
                    </a:lnTo>
                    <a:lnTo>
                      <a:pt x="1166" y="10953"/>
                    </a:lnTo>
                    <a:lnTo>
                      <a:pt x="1112" y="10621"/>
                    </a:lnTo>
                    <a:close/>
                    <a:moveTo>
                      <a:pt x="3246" y="9867"/>
                    </a:moveTo>
                    <a:lnTo>
                      <a:pt x="1427" y="10930"/>
                    </a:lnTo>
                    <a:lnTo>
                      <a:pt x="1481" y="11261"/>
                    </a:lnTo>
                    <a:lnTo>
                      <a:pt x="3300" y="10197"/>
                    </a:lnTo>
                    <a:lnTo>
                      <a:pt x="3246" y="9867"/>
                    </a:lnTo>
                    <a:close/>
                    <a:moveTo>
                      <a:pt x="3158" y="10905"/>
                    </a:moveTo>
                    <a:lnTo>
                      <a:pt x="2859" y="11079"/>
                    </a:lnTo>
                    <a:lnTo>
                      <a:pt x="2913" y="11410"/>
                    </a:lnTo>
                    <a:lnTo>
                      <a:pt x="3212" y="11235"/>
                    </a:lnTo>
                    <a:lnTo>
                      <a:pt x="3158" y="10905"/>
                    </a:lnTo>
                    <a:close/>
                    <a:moveTo>
                      <a:pt x="1184" y="11072"/>
                    </a:moveTo>
                    <a:lnTo>
                      <a:pt x="915" y="11229"/>
                    </a:lnTo>
                    <a:lnTo>
                      <a:pt x="968" y="11560"/>
                    </a:lnTo>
                    <a:lnTo>
                      <a:pt x="1238" y="11402"/>
                    </a:lnTo>
                    <a:lnTo>
                      <a:pt x="1184" y="11072"/>
                    </a:lnTo>
                    <a:close/>
                    <a:moveTo>
                      <a:pt x="3917" y="10955"/>
                    </a:moveTo>
                    <a:lnTo>
                      <a:pt x="3294" y="11318"/>
                    </a:lnTo>
                    <a:lnTo>
                      <a:pt x="3348" y="11650"/>
                    </a:lnTo>
                    <a:lnTo>
                      <a:pt x="3971" y="11286"/>
                    </a:lnTo>
                    <a:lnTo>
                      <a:pt x="3917" y="10955"/>
                    </a:lnTo>
                    <a:close/>
                    <a:moveTo>
                      <a:pt x="2390" y="10862"/>
                    </a:moveTo>
                    <a:lnTo>
                      <a:pt x="1500" y="11383"/>
                    </a:lnTo>
                    <a:lnTo>
                      <a:pt x="1553" y="11714"/>
                    </a:lnTo>
                    <a:lnTo>
                      <a:pt x="2443" y="11193"/>
                    </a:lnTo>
                    <a:lnTo>
                      <a:pt x="2390" y="10862"/>
                    </a:lnTo>
                    <a:close/>
                    <a:moveTo>
                      <a:pt x="2691" y="11178"/>
                    </a:moveTo>
                    <a:lnTo>
                      <a:pt x="2232" y="11446"/>
                    </a:lnTo>
                    <a:lnTo>
                      <a:pt x="2286" y="11776"/>
                    </a:lnTo>
                    <a:lnTo>
                      <a:pt x="2745" y="11508"/>
                    </a:lnTo>
                    <a:lnTo>
                      <a:pt x="2691" y="11178"/>
                    </a:lnTo>
                    <a:close/>
                    <a:moveTo>
                      <a:pt x="3083" y="11443"/>
                    </a:moveTo>
                    <a:lnTo>
                      <a:pt x="2710" y="11663"/>
                    </a:lnTo>
                    <a:lnTo>
                      <a:pt x="2763" y="11991"/>
                    </a:lnTo>
                    <a:lnTo>
                      <a:pt x="3137" y="11775"/>
                    </a:lnTo>
                    <a:lnTo>
                      <a:pt x="3083" y="11443"/>
                    </a:lnTo>
                    <a:close/>
                    <a:moveTo>
                      <a:pt x="1257" y="11523"/>
                    </a:moveTo>
                    <a:lnTo>
                      <a:pt x="987" y="11680"/>
                    </a:lnTo>
                    <a:lnTo>
                      <a:pt x="1041" y="12012"/>
                    </a:lnTo>
                    <a:lnTo>
                      <a:pt x="1310" y="11853"/>
                    </a:lnTo>
                    <a:lnTo>
                      <a:pt x="1257" y="11523"/>
                    </a:lnTo>
                    <a:close/>
                    <a:moveTo>
                      <a:pt x="2042" y="11559"/>
                    </a:moveTo>
                    <a:lnTo>
                      <a:pt x="1572" y="11833"/>
                    </a:lnTo>
                    <a:lnTo>
                      <a:pt x="1626" y="12163"/>
                    </a:lnTo>
                    <a:lnTo>
                      <a:pt x="2095" y="11889"/>
                    </a:lnTo>
                    <a:lnTo>
                      <a:pt x="2042" y="11559"/>
                    </a:lnTo>
                    <a:close/>
                    <a:moveTo>
                      <a:pt x="1329" y="11974"/>
                    </a:moveTo>
                    <a:lnTo>
                      <a:pt x="1060" y="12132"/>
                    </a:lnTo>
                    <a:lnTo>
                      <a:pt x="1114" y="12462"/>
                    </a:lnTo>
                    <a:lnTo>
                      <a:pt x="1383" y="12305"/>
                    </a:lnTo>
                    <a:lnTo>
                      <a:pt x="1329" y="11974"/>
                    </a:lnTo>
                    <a:close/>
                    <a:moveTo>
                      <a:pt x="3367" y="11770"/>
                    </a:moveTo>
                    <a:lnTo>
                      <a:pt x="2685" y="12169"/>
                    </a:lnTo>
                    <a:lnTo>
                      <a:pt x="2739" y="12500"/>
                    </a:lnTo>
                    <a:lnTo>
                      <a:pt x="3420" y="12101"/>
                    </a:lnTo>
                    <a:lnTo>
                      <a:pt x="3367" y="11770"/>
                    </a:lnTo>
                    <a:close/>
                    <a:moveTo>
                      <a:pt x="2496" y="11785"/>
                    </a:moveTo>
                    <a:lnTo>
                      <a:pt x="1644" y="12283"/>
                    </a:lnTo>
                    <a:lnTo>
                      <a:pt x="1697" y="12615"/>
                    </a:lnTo>
                    <a:lnTo>
                      <a:pt x="2549" y="12115"/>
                    </a:lnTo>
                    <a:lnTo>
                      <a:pt x="2496" y="11785"/>
                    </a:lnTo>
                    <a:close/>
                    <a:moveTo>
                      <a:pt x="1401" y="12425"/>
                    </a:moveTo>
                    <a:lnTo>
                      <a:pt x="1132" y="12584"/>
                    </a:lnTo>
                    <a:lnTo>
                      <a:pt x="1185" y="12914"/>
                    </a:lnTo>
                    <a:lnTo>
                      <a:pt x="1454" y="12756"/>
                    </a:lnTo>
                    <a:lnTo>
                      <a:pt x="1401" y="12425"/>
                    </a:lnTo>
                    <a:close/>
                    <a:moveTo>
                      <a:pt x="2416" y="12327"/>
                    </a:moveTo>
                    <a:lnTo>
                      <a:pt x="1717" y="12735"/>
                    </a:lnTo>
                    <a:lnTo>
                      <a:pt x="1770" y="13066"/>
                    </a:lnTo>
                    <a:lnTo>
                      <a:pt x="2469" y="12657"/>
                    </a:lnTo>
                    <a:lnTo>
                      <a:pt x="2416" y="12327"/>
                    </a:lnTo>
                    <a:close/>
                    <a:moveTo>
                      <a:pt x="1475" y="12877"/>
                    </a:moveTo>
                    <a:lnTo>
                      <a:pt x="1204" y="13034"/>
                    </a:lnTo>
                    <a:lnTo>
                      <a:pt x="1258" y="13365"/>
                    </a:lnTo>
                    <a:lnTo>
                      <a:pt x="1528" y="13207"/>
                    </a:lnTo>
                    <a:lnTo>
                      <a:pt x="1475" y="12877"/>
                    </a:lnTo>
                    <a:close/>
                  </a:path>
                </a:pathLst>
              </a:custGeom>
              <a:solidFill>
                <a:srgbClr val="20F8FD">
                  <a:alpha val="2860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90" name="Google Shape;1638;p57"/>
              <p:cNvSpPr/>
              <p:nvPr/>
            </p:nvSpPr>
            <p:spPr>
              <a:xfrm>
                <a:off x="2573475" y="3475250"/>
                <a:ext cx="238600" cy="334100"/>
              </a:xfrm>
              <a:custGeom>
                <a:avLst/>
                <a:ahLst/>
                <a:rect l="l" t="t" r="r" b="b"/>
                <a:pathLst>
                  <a:path w="9544" h="13364" extrusionOk="0">
                    <a:moveTo>
                      <a:pt x="9463" y="0"/>
                    </a:moveTo>
                    <a:lnTo>
                      <a:pt x="6928" y="1482"/>
                    </a:lnTo>
                    <a:lnTo>
                      <a:pt x="6986" y="1840"/>
                    </a:lnTo>
                    <a:lnTo>
                      <a:pt x="9521" y="357"/>
                    </a:lnTo>
                    <a:lnTo>
                      <a:pt x="9463" y="0"/>
                    </a:lnTo>
                    <a:close/>
                    <a:moveTo>
                      <a:pt x="8483" y="1869"/>
                    </a:moveTo>
                    <a:lnTo>
                      <a:pt x="7951" y="2180"/>
                    </a:lnTo>
                    <a:lnTo>
                      <a:pt x="8004" y="2510"/>
                    </a:lnTo>
                    <a:lnTo>
                      <a:pt x="8537" y="2199"/>
                    </a:lnTo>
                    <a:lnTo>
                      <a:pt x="8483" y="1869"/>
                    </a:lnTo>
                    <a:close/>
                    <a:moveTo>
                      <a:pt x="7494" y="2939"/>
                    </a:moveTo>
                    <a:lnTo>
                      <a:pt x="7098" y="3170"/>
                    </a:lnTo>
                    <a:lnTo>
                      <a:pt x="7151" y="3502"/>
                    </a:lnTo>
                    <a:lnTo>
                      <a:pt x="7548" y="3270"/>
                    </a:lnTo>
                    <a:lnTo>
                      <a:pt x="7494" y="2939"/>
                    </a:lnTo>
                    <a:close/>
                    <a:moveTo>
                      <a:pt x="7778" y="2280"/>
                    </a:moveTo>
                    <a:lnTo>
                      <a:pt x="6056" y="3287"/>
                    </a:lnTo>
                    <a:lnTo>
                      <a:pt x="6110" y="3617"/>
                    </a:lnTo>
                    <a:lnTo>
                      <a:pt x="7832" y="2610"/>
                    </a:lnTo>
                    <a:lnTo>
                      <a:pt x="7778" y="2280"/>
                    </a:lnTo>
                    <a:close/>
                    <a:moveTo>
                      <a:pt x="6982" y="3241"/>
                    </a:moveTo>
                    <a:lnTo>
                      <a:pt x="6598" y="3463"/>
                    </a:lnTo>
                    <a:lnTo>
                      <a:pt x="6652" y="3795"/>
                    </a:lnTo>
                    <a:lnTo>
                      <a:pt x="7036" y="3571"/>
                    </a:lnTo>
                    <a:lnTo>
                      <a:pt x="6982" y="3241"/>
                    </a:lnTo>
                    <a:close/>
                    <a:moveTo>
                      <a:pt x="6000" y="2025"/>
                    </a:moveTo>
                    <a:lnTo>
                      <a:pt x="3465" y="3507"/>
                    </a:lnTo>
                    <a:lnTo>
                      <a:pt x="3522" y="3865"/>
                    </a:lnTo>
                    <a:lnTo>
                      <a:pt x="6056" y="2383"/>
                    </a:lnTo>
                    <a:lnTo>
                      <a:pt x="6000" y="2025"/>
                    </a:lnTo>
                    <a:close/>
                    <a:moveTo>
                      <a:pt x="5816" y="3428"/>
                    </a:moveTo>
                    <a:lnTo>
                      <a:pt x="5548" y="3586"/>
                    </a:lnTo>
                    <a:lnTo>
                      <a:pt x="5601" y="3916"/>
                    </a:lnTo>
                    <a:lnTo>
                      <a:pt x="5870" y="3759"/>
                    </a:lnTo>
                    <a:lnTo>
                      <a:pt x="5816" y="3428"/>
                    </a:lnTo>
                    <a:close/>
                    <a:moveTo>
                      <a:pt x="9491" y="2759"/>
                    </a:moveTo>
                    <a:lnTo>
                      <a:pt x="7865" y="3710"/>
                    </a:lnTo>
                    <a:lnTo>
                      <a:pt x="7918" y="4040"/>
                    </a:lnTo>
                    <a:lnTo>
                      <a:pt x="9544" y="3090"/>
                    </a:lnTo>
                    <a:lnTo>
                      <a:pt x="9491" y="2759"/>
                    </a:lnTo>
                    <a:close/>
                    <a:moveTo>
                      <a:pt x="6513" y="3515"/>
                    </a:moveTo>
                    <a:lnTo>
                      <a:pt x="6130" y="3737"/>
                    </a:lnTo>
                    <a:lnTo>
                      <a:pt x="6184" y="4069"/>
                    </a:lnTo>
                    <a:lnTo>
                      <a:pt x="6566" y="3845"/>
                    </a:lnTo>
                    <a:lnTo>
                      <a:pt x="6513" y="3515"/>
                    </a:lnTo>
                    <a:close/>
                    <a:moveTo>
                      <a:pt x="8156" y="3046"/>
                    </a:moveTo>
                    <a:lnTo>
                      <a:pt x="6900" y="3780"/>
                    </a:lnTo>
                    <a:lnTo>
                      <a:pt x="6953" y="4112"/>
                    </a:lnTo>
                    <a:lnTo>
                      <a:pt x="8209" y="3378"/>
                    </a:lnTo>
                    <a:lnTo>
                      <a:pt x="8156" y="3046"/>
                    </a:lnTo>
                    <a:close/>
                    <a:moveTo>
                      <a:pt x="9323" y="3351"/>
                    </a:moveTo>
                    <a:lnTo>
                      <a:pt x="8301" y="3949"/>
                    </a:lnTo>
                    <a:lnTo>
                      <a:pt x="8355" y="4279"/>
                    </a:lnTo>
                    <a:lnTo>
                      <a:pt x="9377" y="3683"/>
                    </a:lnTo>
                    <a:lnTo>
                      <a:pt x="9323" y="3351"/>
                    </a:lnTo>
                    <a:close/>
                    <a:moveTo>
                      <a:pt x="5887" y="3879"/>
                    </a:moveTo>
                    <a:lnTo>
                      <a:pt x="5617" y="4038"/>
                    </a:lnTo>
                    <a:lnTo>
                      <a:pt x="5672" y="4368"/>
                    </a:lnTo>
                    <a:lnTo>
                      <a:pt x="5941" y="4212"/>
                    </a:lnTo>
                    <a:lnTo>
                      <a:pt x="5887" y="3879"/>
                    </a:lnTo>
                    <a:close/>
                    <a:moveTo>
                      <a:pt x="6768" y="3859"/>
                    </a:moveTo>
                    <a:lnTo>
                      <a:pt x="6202" y="4189"/>
                    </a:lnTo>
                    <a:lnTo>
                      <a:pt x="6255" y="4520"/>
                    </a:lnTo>
                    <a:lnTo>
                      <a:pt x="6821" y="4189"/>
                    </a:lnTo>
                    <a:lnTo>
                      <a:pt x="6768" y="3859"/>
                    </a:lnTo>
                    <a:close/>
                    <a:moveTo>
                      <a:pt x="8885" y="4103"/>
                    </a:moveTo>
                    <a:lnTo>
                      <a:pt x="8511" y="4320"/>
                    </a:lnTo>
                    <a:lnTo>
                      <a:pt x="8564" y="4651"/>
                    </a:lnTo>
                    <a:lnTo>
                      <a:pt x="8938" y="4433"/>
                    </a:lnTo>
                    <a:lnTo>
                      <a:pt x="8885" y="4103"/>
                    </a:lnTo>
                    <a:close/>
                    <a:moveTo>
                      <a:pt x="8067" y="4085"/>
                    </a:moveTo>
                    <a:lnTo>
                      <a:pt x="7609" y="4353"/>
                    </a:lnTo>
                    <a:lnTo>
                      <a:pt x="7662" y="4683"/>
                    </a:lnTo>
                    <a:lnTo>
                      <a:pt x="8121" y="4415"/>
                    </a:lnTo>
                    <a:lnTo>
                      <a:pt x="8067" y="4085"/>
                    </a:lnTo>
                    <a:close/>
                    <a:moveTo>
                      <a:pt x="5960" y="4331"/>
                    </a:moveTo>
                    <a:lnTo>
                      <a:pt x="5691" y="4488"/>
                    </a:lnTo>
                    <a:lnTo>
                      <a:pt x="5744" y="4819"/>
                    </a:lnTo>
                    <a:lnTo>
                      <a:pt x="6013" y="4661"/>
                    </a:lnTo>
                    <a:lnTo>
                      <a:pt x="5960" y="4331"/>
                    </a:lnTo>
                    <a:close/>
                    <a:moveTo>
                      <a:pt x="7639" y="3842"/>
                    </a:moveTo>
                    <a:lnTo>
                      <a:pt x="6274" y="4639"/>
                    </a:lnTo>
                    <a:lnTo>
                      <a:pt x="6328" y="4969"/>
                    </a:lnTo>
                    <a:lnTo>
                      <a:pt x="7692" y="4172"/>
                    </a:lnTo>
                    <a:lnTo>
                      <a:pt x="7639" y="3842"/>
                    </a:lnTo>
                    <a:close/>
                    <a:moveTo>
                      <a:pt x="6033" y="4782"/>
                    </a:moveTo>
                    <a:lnTo>
                      <a:pt x="5763" y="4940"/>
                    </a:lnTo>
                    <a:lnTo>
                      <a:pt x="5817" y="5271"/>
                    </a:lnTo>
                    <a:lnTo>
                      <a:pt x="6086" y="5112"/>
                    </a:lnTo>
                    <a:lnTo>
                      <a:pt x="6033" y="4782"/>
                    </a:lnTo>
                    <a:close/>
                    <a:moveTo>
                      <a:pt x="7478" y="4431"/>
                    </a:moveTo>
                    <a:lnTo>
                      <a:pt x="6347" y="5092"/>
                    </a:lnTo>
                    <a:lnTo>
                      <a:pt x="6401" y="5422"/>
                    </a:lnTo>
                    <a:lnTo>
                      <a:pt x="7531" y="4761"/>
                    </a:lnTo>
                    <a:lnTo>
                      <a:pt x="7478" y="4431"/>
                    </a:lnTo>
                    <a:close/>
                    <a:moveTo>
                      <a:pt x="8237" y="4477"/>
                    </a:moveTo>
                    <a:lnTo>
                      <a:pt x="7117" y="5133"/>
                    </a:lnTo>
                    <a:lnTo>
                      <a:pt x="7170" y="5464"/>
                    </a:lnTo>
                    <a:lnTo>
                      <a:pt x="8290" y="4808"/>
                    </a:lnTo>
                    <a:lnTo>
                      <a:pt x="8237" y="4477"/>
                    </a:lnTo>
                    <a:close/>
                    <a:moveTo>
                      <a:pt x="6104" y="5233"/>
                    </a:moveTo>
                    <a:lnTo>
                      <a:pt x="5835" y="5391"/>
                    </a:lnTo>
                    <a:lnTo>
                      <a:pt x="5888" y="5721"/>
                    </a:lnTo>
                    <a:lnTo>
                      <a:pt x="6158" y="5564"/>
                    </a:lnTo>
                    <a:lnTo>
                      <a:pt x="6104" y="5233"/>
                    </a:lnTo>
                    <a:close/>
                    <a:moveTo>
                      <a:pt x="7855" y="5194"/>
                    </a:moveTo>
                    <a:lnTo>
                      <a:pt x="7460" y="5427"/>
                    </a:lnTo>
                    <a:lnTo>
                      <a:pt x="7513" y="5757"/>
                    </a:lnTo>
                    <a:lnTo>
                      <a:pt x="7909" y="5525"/>
                    </a:lnTo>
                    <a:lnTo>
                      <a:pt x="7855" y="5194"/>
                    </a:lnTo>
                    <a:close/>
                    <a:moveTo>
                      <a:pt x="7003" y="5200"/>
                    </a:moveTo>
                    <a:lnTo>
                      <a:pt x="6420" y="5541"/>
                    </a:lnTo>
                    <a:lnTo>
                      <a:pt x="6473" y="5872"/>
                    </a:lnTo>
                    <a:lnTo>
                      <a:pt x="7057" y="5530"/>
                    </a:lnTo>
                    <a:lnTo>
                      <a:pt x="7003" y="5200"/>
                    </a:lnTo>
                    <a:close/>
                    <a:moveTo>
                      <a:pt x="2535" y="4051"/>
                    </a:moveTo>
                    <a:lnTo>
                      <a:pt x="1" y="5533"/>
                    </a:lnTo>
                    <a:lnTo>
                      <a:pt x="57" y="5890"/>
                    </a:lnTo>
                    <a:lnTo>
                      <a:pt x="2592" y="4408"/>
                    </a:lnTo>
                    <a:lnTo>
                      <a:pt x="2535" y="4051"/>
                    </a:lnTo>
                    <a:close/>
                    <a:moveTo>
                      <a:pt x="6178" y="5684"/>
                    </a:moveTo>
                    <a:lnTo>
                      <a:pt x="5907" y="5843"/>
                    </a:lnTo>
                    <a:lnTo>
                      <a:pt x="5961" y="6173"/>
                    </a:lnTo>
                    <a:lnTo>
                      <a:pt x="6231" y="6015"/>
                    </a:lnTo>
                    <a:lnTo>
                      <a:pt x="6178" y="5684"/>
                    </a:lnTo>
                    <a:close/>
                    <a:moveTo>
                      <a:pt x="3292" y="4904"/>
                    </a:moveTo>
                    <a:lnTo>
                      <a:pt x="1554" y="5919"/>
                    </a:lnTo>
                    <a:lnTo>
                      <a:pt x="1608" y="6250"/>
                    </a:lnTo>
                    <a:lnTo>
                      <a:pt x="3346" y="5234"/>
                    </a:lnTo>
                    <a:lnTo>
                      <a:pt x="3292" y="4904"/>
                    </a:lnTo>
                    <a:close/>
                    <a:moveTo>
                      <a:pt x="7191" y="5584"/>
                    </a:moveTo>
                    <a:lnTo>
                      <a:pt x="6491" y="5993"/>
                    </a:lnTo>
                    <a:lnTo>
                      <a:pt x="6545" y="6323"/>
                    </a:lnTo>
                    <a:lnTo>
                      <a:pt x="7244" y="5915"/>
                    </a:lnTo>
                    <a:lnTo>
                      <a:pt x="7191" y="5584"/>
                    </a:lnTo>
                    <a:close/>
                    <a:moveTo>
                      <a:pt x="6251" y="6134"/>
                    </a:moveTo>
                    <a:lnTo>
                      <a:pt x="5981" y="6292"/>
                    </a:lnTo>
                    <a:lnTo>
                      <a:pt x="6035" y="6623"/>
                    </a:lnTo>
                    <a:lnTo>
                      <a:pt x="6304" y="6465"/>
                    </a:lnTo>
                    <a:lnTo>
                      <a:pt x="6251" y="6134"/>
                    </a:lnTo>
                    <a:close/>
                    <a:moveTo>
                      <a:pt x="2958" y="5592"/>
                    </a:moveTo>
                    <a:lnTo>
                      <a:pt x="1742" y="6302"/>
                    </a:lnTo>
                    <a:lnTo>
                      <a:pt x="1796" y="6632"/>
                    </a:lnTo>
                    <a:lnTo>
                      <a:pt x="3011" y="5922"/>
                    </a:lnTo>
                    <a:lnTo>
                      <a:pt x="2958" y="5592"/>
                    </a:lnTo>
                    <a:close/>
                    <a:moveTo>
                      <a:pt x="1285" y="6076"/>
                    </a:moveTo>
                    <a:lnTo>
                      <a:pt x="701" y="6417"/>
                    </a:lnTo>
                    <a:lnTo>
                      <a:pt x="755" y="6748"/>
                    </a:lnTo>
                    <a:lnTo>
                      <a:pt x="1338" y="6406"/>
                    </a:lnTo>
                    <a:lnTo>
                      <a:pt x="1285" y="6076"/>
                    </a:lnTo>
                    <a:close/>
                    <a:moveTo>
                      <a:pt x="1626" y="6369"/>
                    </a:moveTo>
                    <a:lnTo>
                      <a:pt x="1243" y="6592"/>
                    </a:lnTo>
                    <a:lnTo>
                      <a:pt x="1297" y="6923"/>
                    </a:lnTo>
                    <a:lnTo>
                      <a:pt x="1680" y="6700"/>
                    </a:lnTo>
                    <a:lnTo>
                      <a:pt x="1626" y="6369"/>
                    </a:lnTo>
                    <a:close/>
                    <a:moveTo>
                      <a:pt x="460" y="6559"/>
                    </a:moveTo>
                    <a:lnTo>
                      <a:pt x="191" y="6716"/>
                    </a:lnTo>
                    <a:lnTo>
                      <a:pt x="245" y="7047"/>
                    </a:lnTo>
                    <a:lnTo>
                      <a:pt x="514" y="6889"/>
                    </a:lnTo>
                    <a:lnTo>
                      <a:pt x="460" y="6559"/>
                    </a:lnTo>
                    <a:close/>
                    <a:moveTo>
                      <a:pt x="4708" y="6543"/>
                    </a:moveTo>
                    <a:lnTo>
                      <a:pt x="4334" y="6761"/>
                    </a:lnTo>
                    <a:lnTo>
                      <a:pt x="4388" y="7091"/>
                    </a:lnTo>
                    <a:lnTo>
                      <a:pt x="4761" y="6874"/>
                    </a:lnTo>
                    <a:lnTo>
                      <a:pt x="4708" y="6543"/>
                    </a:lnTo>
                    <a:close/>
                    <a:moveTo>
                      <a:pt x="1157" y="6644"/>
                    </a:moveTo>
                    <a:lnTo>
                      <a:pt x="775" y="6868"/>
                    </a:lnTo>
                    <a:lnTo>
                      <a:pt x="829" y="7198"/>
                    </a:lnTo>
                    <a:lnTo>
                      <a:pt x="1211" y="6976"/>
                    </a:lnTo>
                    <a:lnTo>
                      <a:pt x="1157" y="6644"/>
                    </a:lnTo>
                    <a:close/>
                    <a:moveTo>
                      <a:pt x="3965" y="6482"/>
                    </a:moveTo>
                    <a:lnTo>
                      <a:pt x="2944" y="7079"/>
                    </a:lnTo>
                    <a:lnTo>
                      <a:pt x="2998" y="7410"/>
                    </a:lnTo>
                    <a:lnTo>
                      <a:pt x="4019" y="6814"/>
                    </a:lnTo>
                    <a:lnTo>
                      <a:pt x="3965" y="6482"/>
                    </a:lnTo>
                    <a:close/>
                    <a:moveTo>
                      <a:pt x="532" y="7009"/>
                    </a:moveTo>
                    <a:lnTo>
                      <a:pt x="263" y="7167"/>
                    </a:lnTo>
                    <a:lnTo>
                      <a:pt x="316" y="7499"/>
                    </a:lnTo>
                    <a:lnTo>
                      <a:pt x="585" y="7340"/>
                    </a:lnTo>
                    <a:lnTo>
                      <a:pt x="532" y="7009"/>
                    </a:lnTo>
                    <a:close/>
                    <a:moveTo>
                      <a:pt x="1978" y="6659"/>
                    </a:moveTo>
                    <a:lnTo>
                      <a:pt x="848" y="7320"/>
                    </a:lnTo>
                    <a:lnTo>
                      <a:pt x="901" y="7650"/>
                    </a:lnTo>
                    <a:lnTo>
                      <a:pt x="2031" y="6989"/>
                    </a:lnTo>
                    <a:lnTo>
                      <a:pt x="1978" y="6659"/>
                    </a:lnTo>
                    <a:close/>
                    <a:moveTo>
                      <a:pt x="2712" y="7215"/>
                    </a:moveTo>
                    <a:lnTo>
                      <a:pt x="2253" y="7483"/>
                    </a:lnTo>
                    <a:lnTo>
                      <a:pt x="2307" y="7813"/>
                    </a:lnTo>
                    <a:lnTo>
                      <a:pt x="2766" y="7545"/>
                    </a:lnTo>
                    <a:lnTo>
                      <a:pt x="2712" y="7215"/>
                    </a:lnTo>
                    <a:close/>
                    <a:moveTo>
                      <a:pt x="605" y="7461"/>
                    </a:moveTo>
                    <a:lnTo>
                      <a:pt x="335" y="7618"/>
                    </a:lnTo>
                    <a:lnTo>
                      <a:pt x="389" y="7948"/>
                    </a:lnTo>
                    <a:lnTo>
                      <a:pt x="658" y="7791"/>
                    </a:lnTo>
                    <a:lnTo>
                      <a:pt x="605" y="7461"/>
                    </a:lnTo>
                    <a:close/>
                    <a:moveTo>
                      <a:pt x="4205" y="6836"/>
                    </a:moveTo>
                    <a:lnTo>
                      <a:pt x="2715" y="7708"/>
                    </a:lnTo>
                    <a:lnTo>
                      <a:pt x="2768" y="8038"/>
                    </a:lnTo>
                    <a:lnTo>
                      <a:pt x="4259" y="7167"/>
                    </a:lnTo>
                    <a:lnTo>
                      <a:pt x="4205" y="6836"/>
                    </a:lnTo>
                    <a:close/>
                    <a:moveTo>
                      <a:pt x="1267" y="7567"/>
                    </a:moveTo>
                    <a:lnTo>
                      <a:pt x="919" y="7770"/>
                    </a:lnTo>
                    <a:lnTo>
                      <a:pt x="973" y="8101"/>
                    </a:lnTo>
                    <a:lnTo>
                      <a:pt x="1321" y="7898"/>
                    </a:lnTo>
                    <a:lnTo>
                      <a:pt x="1267" y="7567"/>
                    </a:lnTo>
                    <a:close/>
                    <a:moveTo>
                      <a:pt x="676" y="7912"/>
                    </a:moveTo>
                    <a:lnTo>
                      <a:pt x="407" y="8071"/>
                    </a:lnTo>
                    <a:lnTo>
                      <a:pt x="460" y="8401"/>
                    </a:lnTo>
                    <a:lnTo>
                      <a:pt x="730" y="8243"/>
                    </a:lnTo>
                    <a:lnTo>
                      <a:pt x="676" y="7912"/>
                    </a:lnTo>
                    <a:close/>
                    <a:moveTo>
                      <a:pt x="2122" y="7561"/>
                    </a:moveTo>
                    <a:lnTo>
                      <a:pt x="992" y="8222"/>
                    </a:lnTo>
                    <a:lnTo>
                      <a:pt x="1045" y="8553"/>
                    </a:lnTo>
                    <a:lnTo>
                      <a:pt x="2176" y="7892"/>
                    </a:lnTo>
                    <a:lnTo>
                      <a:pt x="2122" y="7561"/>
                    </a:lnTo>
                    <a:close/>
                    <a:moveTo>
                      <a:pt x="749" y="8364"/>
                    </a:moveTo>
                    <a:lnTo>
                      <a:pt x="479" y="8521"/>
                    </a:lnTo>
                    <a:lnTo>
                      <a:pt x="533" y="8852"/>
                    </a:lnTo>
                    <a:lnTo>
                      <a:pt x="802" y="8694"/>
                    </a:lnTo>
                    <a:lnTo>
                      <a:pt x="749" y="8364"/>
                    </a:lnTo>
                    <a:close/>
                    <a:moveTo>
                      <a:pt x="5356" y="6658"/>
                    </a:moveTo>
                    <a:lnTo>
                      <a:pt x="2105" y="8558"/>
                    </a:lnTo>
                    <a:lnTo>
                      <a:pt x="2158" y="8889"/>
                    </a:lnTo>
                    <a:lnTo>
                      <a:pt x="5409" y="6989"/>
                    </a:lnTo>
                    <a:lnTo>
                      <a:pt x="5356" y="6658"/>
                    </a:lnTo>
                    <a:close/>
                    <a:moveTo>
                      <a:pt x="4070" y="8398"/>
                    </a:moveTo>
                    <a:lnTo>
                      <a:pt x="3663" y="8636"/>
                    </a:lnTo>
                    <a:lnTo>
                      <a:pt x="3718" y="8966"/>
                    </a:lnTo>
                    <a:lnTo>
                      <a:pt x="4124" y="8728"/>
                    </a:lnTo>
                    <a:lnTo>
                      <a:pt x="4070" y="8398"/>
                    </a:lnTo>
                    <a:close/>
                    <a:moveTo>
                      <a:pt x="2556" y="7800"/>
                    </a:moveTo>
                    <a:lnTo>
                      <a:pt x="1064" y="8672"/>
                    </a:lnTo>
                    <a:lnTo>
                      <a:pt x="1118" y="9002"/>
                    </a:lnTo>
                    <a:lnTo>
                      <a:pt x="2610" y="8131"/>
                    </a:lnTo>
                    <a:lnTo>
                      <a:pt x="2556" y="7800"/>
                    </a:lnTo>
                    <a:close/>
                    <a:moveTo>
                      <a:pt x="3509" y="8727"/>
                    </a:moveTo>
                    <a:lnTo>
                      <a:pt x="3102" y="8965"/>
                    </a:lnTo>
                    <a:lnTo>
                      <a:pt x="3155" y="9295"/>
                    </a:lnTo>
                    <a:lnTo>
                      <a:pt x="3563" y="9057"/>
                    </a:lnTo>
                    <a:lnTo>
                      <a:pt x="3509" y="8727"/>
                    </a:lnTo>
                    <a:close/>
                    <a:moveTo>
                      <a:pt x="823" y="8815"/>
                    </a:moveTo>
                    <a:lnTo>
                      <a:pt x="552" y="8972"/>
                    </a:lnTo>
                    <a:lnTo>
                      <a:pt x="606" y="9304"/>
                    </a:lnTo>
                    <a:lnTo>
                      <a:pt x="876" y="9145"/>
                    </a:lnTo>
                    <a:lnTo>
                      <a:pt x="823" y="8815"/>
                    </a:lnTo>
                    <a:close/>
                    <a:moveTo>
                      <a:pt x="1835" y="8716"/>
                    </a:moveTo>
                    <a:lnTo>
                      <a:pt x="1136" y="9124"/>
                    </a:lnTo>
                    <a:lnTo>
                      <a:pt x="1190" y="9455"/>
                    </a:lnTo>
                    <a:lnTo>
                      <a:pt x="1889" y="9047"/>
                    </a:lnTo>
                    <a:lnTo>
                      <a:pt x="1835" y="8716"/>
                    </a:lnTo>
                    <a:close/>
                    <a:moveTo>
                      <a:pt x="894" y="9265"/>
                    </a:moveTo>
                    <a:lnTo>
                      <a:pt x="624" y="9424"/>
                    </a:lnTo>
                    <a:lnTo>
                      <a:pt x="677" y="9754"/>
                    </a:lnTo>
                    <a:lnTo>
                      <a:pt x="948" y="9597"/>
                    </a:lnTo>
                    <a:lnTo>
                      <a:pt x="894" y="9265"/>
                    </a:lnTo>
                    <a:close/>
                    <a:moveTo>
                      <a:pt x="5270" y="8684"/>
                    </a:moveTo>
                    <a:lnTo>
                      <a:pt x="3451" y="9747"/>
                    </a:lnTo>
                    <a:lnTo>
                      <a:pt x="3504" y="10078"/>
                    </a:lnTo>
                    <a:lnTo>
                      <a:pt x="5324" y="9014"/>
                    </a:lnTo>
                    <a:lnTo>
                      <a:pt x="5270" y="8684"/>
                    </a:lnTo>
                    <a:close/>
                    <a:moveTo>
                      <a:pt x="4743" y="8498"/>
                    </a:moveTo>
                    <a:lnTo>
                      <a:pt x="2321" y="9914"/>
                    </a:lnTo>
                    <a:lnTo>
                      <a:pt x="2375" y="10245"/>
                    </a:lnTo>
                    <a:lnTo>
                      <a:pt x="4797" y="8829"/>
                    </a:lnTo>
                    <a:lnTo>
                      <a:pt x="4743" y="8498"/>
                    </a:lnTo>
                    <a:close/>
                    <a:moveTo>
                      <a:pt x="2933" y="9063"/>
                    </a:moveTo>
                    <a:lnTo>
                      <a:pt x="1282" y="10028"/>
                    </a:lnTo>
                    <a:lnTo>
                      <a:pt x="1336" y="10359"/>
                    </a:lnTo>
                    <a:lnTo>
                      <a:pt x="2986" y="9394"/>
                    </a:lnTo>
                    <a:lnTo>
                      <a:pt x="2933" y="9063"/>
                    </a:lnTo>
                    <a:close/>
                    <a:moveTo>
                      <a:pt x="2207" y="9980"/>
                    </a:moveTo>
                    <a:lnTo>
                      <a:pt x="1825" y="10205"/>
                    </a:lnTo>
                    <a:lnTo>
                      <a:pt x="1878" y="10534"/>
                    </a:lnTo>
                    <a:lnTo>
                      <a:pt x="2261" y="10312"/>
                    </a:lnTo>
                    <a:lnTo>
                      <a:pt x="2207" y="9980"/>
                    </a:lnTo>
                    <a:close/>
                    <a:moveTo>
                      <a:pt x="1039" y="10170"/>
                    </a:moveTo>
                    <a:lnTo>
                      <a:pt x="770" y="10328"/>
                    </a:lnTo>
                    <a:lnTo>
                      <a:pt x="824" y="10658"/>
                    </a:lnTo>
                    <a:lnTo>
                      <a:pt x="1093" y="10501"/>
                    </a:lnTo>
                    <a:lnTo>
                      <a:pt x="1039" y="10170"/>
                    </a:lnTo>
                    <a:close/>
                    <a:moveTo>
                      <a:pt x="1738" y="10254"/>
                    </a:moveTo>
                    <a:lnTo>
                      <a:pt x="1355" y="10478"/>
                    </a:lnTo>
                    <a:lnTo>
                      <a:pt x="1409" y="10808"/>
                    </a:lnTo>
                    <a:lnTo>
                      <a:pt x="1791" y="10586"/>
                    </a:lnTo>
                    <a:lnTo>
                      <a:pt x="1738" y="10254"/>
                    </a:lnTo>
                    <a:close/>
                    <a:moveTo>
                      <a:pt x="4768" y="9470"/>
                    </a:moveTo>
                    <a:lnTo>
                      <a:pt x="2545" y="10770"/>
                    </a:lnTo>
                    <a:lnTo>
                      <a:pt x="2599" y="11100"/>
                    </a:lnTo>
                    <a:lnTo>
                      <a:pt x="4822" y="9800"/>
                    </a:lnTo>
                    <a:lnTo>
                      <a:pt x="4768" y="9470"/>
                    </a:lnTo>
                    <a:close/>
                    <a:moveTo>
                      <a:pt x="1112" y="10621"/>
                    </a:moveTo>
                    <a:lnTo>
                      <a:pt x="843" y="10779"/>
                    </a:lnTo>
                    <a:lnTo>
                      <a:pt x="896" y="11110"/>
                    </a:lnTo>
                    <a:lnTo>
                      <a:pt x="1166" y="10951"/>
                    </a:lnTo>
                    <a:lnTo>
                      <a:pt x="1112" y="10621"/>
                    </a:lnTo>
                    <a:close/>
                    <a:moveTo>
                      <a:pt x="3246" y="9866"/>
                    </a:moveTo>
                    <a:lnTo>
                      <a:pt x="1427" y="10930"/>
                    </a:lnTo>
                    <a:lnTo>
                      <a:pt x="1480" y="11260"/>
                    </a:lnTo>
                    <a:lnTo>
                      <a:pt x="3301" y="10197"/>
                    </a:lnTo>
                    <a:lnTo>
                      <a:pt x="3246" y="9866"/>
                    </a:lnTo>
                    <a:close/>
                    <a:moveTo>
                      <a:pt x="3159" y="10906"/>
                    </a:moveTo>
                    <a:lnTo>
                      <a:pt x="2859" y="11080"/>
                    </a:lnTo>
                    <a:lnTo>
                      <a:pt x="2913" y="11410"/>
                    </a:lnTo>
                    <a:lnTo>
                      <a:pt x="3213" y="11236"/>
                    </a:lnTo>
                    <a:lnTo>
                      <a:pt x="3159" y="10906"/>
                    </a:lnTo>
                    <a:close/>
                    <a:moveTo>
                      <a:pt x="1184" y="11073"/>
                    </a:moveTo>
                    <a:lnTo>
                      <a:pt x="914" y="11230"/>
                    </a:lnTo>
                    <a:lnTo>
                      <a:pt x="968" y="11561"/>
                    </a:lnTo>
                    <a:lnTo>
                      <a:pt x="1237" y="11403"/>
                    </a:lnTo>
                    <a:lnTo>
                      <a:pt x="1184" y="11073"/>
                    </a:lnTo>
                    <a:close/>
                    <a:moveTo>
                      <a:pt x="3917" y="10956"/>
                    </a:moveTo>
                    <a:lnTo>
                      <a:pt x="3295" y="11319"/>
                    </a:lnTo>
                    <a:lnTo>
                      <a:pt x="3348" y="11651"/>
                    </a:lnTo>
                    <a:lnTo>
                      <a:pt x="3970" y="11287"/>
                    </a:lnTo>
                    <a:lnTo>
                      <a:pt x="3917" y="10956"/>
                    </a:lnTo>
                    <a:close/>
                    <a:moveTo>
                      <a:pt x="2390" y="10861"/>
                    </a:moveTo>
                    <a:lnTo>
                      <a:pt x="1499" y="11383"/>
                    </a:lnTo>
                    <a:lnTo>
                      <a:pt x="1553" y="11713"/>
                    </a:lnTo>
                    <a:lnTo>
                      <a:pt x="2444" y="11192"/>
                    </a:lnTo>
                    <a:lnTo>
                      <a:pt x="2390" y="10861"/>
                    </a:lnTo>
                    <a:close/>
                    <a:moveTo>
                      <a:pt x="2693" y="11178"/>
                    </a:moveTo>
                    <a:lnTo>
                      <a:pt x="2232" y="11446"/>
                    </a:lnTo>
                    <a:lnTo>
                      <a:pt x="2286" y="11777"/>
                    </a:lnTo>
                    <a:lnTo>
                      <a:pt x="2747" y="11509"/>
                    </a:lnTo>
                    <a:lnTo>
                      <a:pt x="2693" y="11178"/>
                    </a:lnTo>
                    <a:close/>
                    <a:moveTo>
                      <a:pt x="3083" y="11443"/>
                    </a:moveTo>
                    <a:lnTo>
                      <a:pt x="2709" y="11660"/>
                    </a:lnTo>
                    <a:lnTo>
                      <a:pt x="2762" y="11991"/>
                    </a:lnTo>
                    <a:lnTo>
                      <a:pt x="3136" y="11773"/>
                    </a:lnTo>
                    <a:lnTo>
                      <a:pt x="3083" y="11443"/>
                    </a:lnTo>
                    <a:close/>
                    <a:moveTo>
                      <a:pt x="1257" y="11523"/>
                    </a:moveTo>
                    <a:lnTo>
                      <a:pt x="987" y="11682"/>
                    </a:lnTo>
                    <a:lnTo>
                      <a:pt x="1041" y="12012"/>
                    </a:lnTo>
                    <a:lnTo>
                      <a:pt x="1311" y="11854"/>
                    </a:lnTo>
                    <a:lnTo>
                      <a:pt x="1257" y="11523"/>
                    </a:lnTo>
                    <a:close/>
                    <a:moveTo>
                      <a:pt x="2041" y="11558"/>
                    </a:moveTo>
                    <a:lnTo>
                      <a:pt x="1573" y="11832"/>
                    </a:lnTo>
                    <a:lnTo>
                      <a:pt x="1627" y="12163"/>
                    </a:lnTo>
                    <a:lnTo>
                      <a:pt x="2095" y="11889"/>
                    </a:lnTo>
                    <a:lnTo>
                      <a:pt x="2041" y="11558"/>
                    </a:lnTo>
                    <a:close/>
                    <a:moveTo>
                      <a:pt x="1329" y="11975"/>
                    </a:moveTo>
                    <a:lnTo>
                      <a:pt x="1058" y="12133"/>
                    </a:lnTo>
                    <a:lnTo>
                      <a:pt x="1112" y="12463"/>
                    </a:lnTo>
                    <a:lnTo>
                      <a:pt x="1383" y="12306"/>
                    </a:lnTo>
                    <a:lnTo>
                      <a:pt x="1329" y="11975"/>
                    </a:lnTo>
                    <a:close/>
                    <a:moveTo>
                      <a:pt x="3367" y="11770"/>
                    </a:moveTo>
                    <a:lnTo>
                      <a:pt x="2685" y="12169"/>
                    </a:lnTo>
                    <a:lnTo>
                      <a:pt x="2738" y="12499"/>
                    </a:lnTo>
                    <a:lnTo>
                      <a:pt x="3421" y="12100"/>
                    </a:lnTo>
                    <a:lnTo>
                      <a:pt x="3367" y="11770"/>
                    </a:lnTo>
                    <a:close/>
                    <a:moveTo>
                      <a:pt x="2496" y="11785"/>
                    </a:moveTo>
                    <a:lnTo>
                      <a:pt x="1645" y="12283"/>
                    </a:lnTo>
                    <a:lnTo>
                      <a:pt x="1698" y="12613"/>
                    </a:lnTo>
                    <a:lnTo>
                      <a:pt x="2550" y="12116"/>
                    </a:lnTo>
                    <a:lnTo>
                      <a:pt x="2496" y="11785"/>
                    </a:lnTo>
                    <a:close/>
                    <a:moveTo>
                      <a:pt x="1402" y="12426"/>
                    </a:moveTo>
                    <a:lnTo>
                      <a:pt x="1132" y="12583"/>
                    </a:lnTo>
                    <a:lnTo>
                      <a:pt x="1186" y="12915"/>
                    </a:lnTo>
                    <a:lnTo>
                      <a:pt x="1455" y="12756"/>
                    </a:lnTo>
                    <a:lnTo>
                      <a:pt x="1402" y="12426"/>
                    </a:lnTo>
                    <a:close/>
                    <a:moveTo>
                      <a:pt x="2415" y="12326"/>
                    </a:moveTo>
                    <a:lnTo>
                      <a:pt x="1717" y="12735"/>
                    </a:lnTo>
                    <a:lnTo>
                      <a:pt x="1771" y="13065"/>
                    </a:lnTo>
                    <a:lnTo>
                      <a:pt x="2469" y="12657"/>
                    </a:lnTo>
                    <a:lnTo>
                      <a:pt x="2415" y="12326"/>
                    </a:lnTo>
                    <a:close/>
                    <a:moveTo>
                      <a:pt x="1474" y="12875"/>
                    </a:moveTo>
                    <a:lnTo>
                      <a:pt x="1205" y="13034"/>
                    </a:lnTo>
                    <a:lnTo>
                      <a:pt x="1259" y="13364"/>
                    </a:lnTo>
                    <a:lnTo>
                      <a:pt x="1528" y="13207"/>
                    </a:lnTo>
                    <a:lnTo>
                      <a:pt x="1474" y="12875"/>
                    </a:lnTo>
                    <a:close/>
                  </a:path>
                </a:pathLst>
              </a:custGeom>
              <a:solidFill>
                <a:srgbClr val="20F8FD">
                  <a:alpha val="2860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00" name="Google Shape;1639;p57"/>
            <p:cNvGrpSpPr/>
            <p:nvPr/>
          </p:nvGrpSpPr>
          <p:grpSpPr>
            <a:xfrm>
              <a:off x="2758325" y="4138175"/>
              <a:ext cx="814325" cy="880250"/>
              <a:chOff x="3215525" y="3376175"/>
              <a:chExt cx="814325" cy="880250"/>
            </a:xfrm>
          </p:grpSpPr>
          <p:sp>
            <p:nvSpPr>
              <p:cNvPr id="1048691" name="Google Shape;1640;p57"/>
              <p:cNvSpPr/>
              <p:nvPr/>
            </p:nvSpPr>
            <p:spPr>
              <a:xfrm>
                <a:off x="3215525" y="3376175"/>
                <a:ext cx="814325" cy="880250"/>
              </a:xfrm>
              <a:custGeom>
                <a:avLst/>
                <a:ahLst/>
                <a:rect l="l" t="t" r="r" b="b"/>
                <a:pathLst>
                  <a:path w="32573" h="35210" extrusionOk="0">
                    <a:moveTo>
                      <a:pt x="347" y="16144"/>
                    </a:moveTo>
                    <a:lnTo>
                      <a:pt x="27949" y="209"/>
                    </a:lnTo>
                    <a:cubicBezTo>
                      <a:pt x="28309" y="0"/>
                      <a:pt x="28769" y="207"/>
                      <a:pt x="28854" y="615"/>
                    </a:cubicBezTo>
                    <a:lnTo>
                      <a:pt x="32519" y="18413"/>
                    </a:lnTo>
                    <a:cubicBezTo>
                      <a:pt x="32573" y="18671"/>
                      <a:pt x="32454" y="18934"/>
                      <a:pt x="32226" y="19066"/>
                    </a:cubicBezTo>
                    <a:lnTo>
                      <a:pt x="4625" y="35001"/>
                    </a:lnTo>
                    <a:cubicBezTo>
                      <a:pt x="4264" y="35210"/>
                      <a:pt x="3803" y="35004"/>
                      <a:pt x="3720" y="34595"/>
                    </a:cubicBezTo>
                    <a:lnTo>
                      <a:pt x="55" y="16799"/>
                    </a:lnTo>
                    <a:cubicBezTo>
                      <a:pt x="0" y="16538"/>
                      <a:pt x="118" y="16276"/>
                      <a:pt x="347" y="16144"/>
                    </a:cubicBezTo>
                    <a:close/>
                  </a:path>
                </a:pathLst>
              </a:custGeom>
              <a:gradFill>
                <a:gsLst>
                  <a:gs pos="0">
                    <a:srgbClr val="20F8FD">
                      <a:alpha val="54901"/>
                    </a:srgbClr>
                  </a:gs>
                  <a:gs pos="100000">
                    <a:srgbClr val="0182AA">
                      <a:alpha val="59607"/>
                    </a:srgbClr>
                  </a:gs>
                </a:gsLst>
                <a:lin ang="5400012"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92" name="Google Shape;1641;p57"/>
              <p:cNvSpPr/>
              <p:nvPr/>
            </p:nvSpPr>
            <p:spPr>
              <a:xfrm>
                <a:off x="3353525" y="3633000"/>
                <a:ext cx="600250" cy="493725"/>
              </a:xfrm>
              <a:custGeom>
                <a:avLst/>
                <a:ahLst/>
                <a:rect l="l" t="t" r="r" b="b"/>
                <a:pathLst>
                  <a:path w="24010" h="19749" extrusionOk="0">
                    <a:moveTo>
                      <a:pt x="22706" y="1"/>
                    </a:moveTo>
                    <a:lnTo>
                      <a:pt x="1" y="12915"/>
                    </a:lnTo>
                    <a:lnTo>
                      <a:pt x="1303" y="19748"/>
                    </a:lnTo>
                    <a:lnTo>
                      <a:pt x="24010" y="6833"/>
                    </a:lnTo>
                    <a:lnTo>
                      <a:pt x="22706" y="1"/>
                    </a:lnTo>
                    <a:close/>
                  </a:path>
                </a:pathLst>
              </a:custGeom>
              <a:solidFill>
                <a:srgbClr val="F3F3F3">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93" name="Google Shape;1642;p57"/>
              <p:cNvSpPr/>
              <p:nvPr/>
            </p:nvSpPr>
            <p:spPr>
              <a:xfrm>
                <a:off x="3402750" y="3889275"/>
                <a:ext cx="105325" cy="86675"/>
              </a:xfrm>
              <a:custGeom>
                <a:avLst/>
                <a:ahLst/>
                <a:rect l="l" t="t" r="r" b="b"/>
                <a:pathLst>
                  <a:path w="4213" h="3467" extrusionOk="0">
                    <a:moveTo>
                      <a:pt x="3985" y="1"/>
                    </a:moveTo>
                    <a:lnTo>
                      <a:pt x="0" y="2265"/>
                    </a:lnTo>
                    <a:lnTo>
                      <a:pt x="230" y="3466"/>
                    </a:lnTo>
                    <a:lnTo>
                      <a:pt x="4213" y="1199"/>
                    </a:lnTo>
                    <a:lnTo>
                      <a:pt x="3985" y="1"/>
                    </a:lnTo>
                    <a:close/>
                  </a:path>
                </a:pathLst>
              </a:custGeom>
              <a:solidFill>
                <a:srgbClr val="000000">
                  <a:alpha val="1676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94" name="Google Shape;1643;p57"/>
              <p:cNvSpPr/>
              <p:nvPr/>
            </p:nvSpPr>
            <p:spPr>
              <a:xfrm>
                <a:off x="3411925" y="3937250"/>
                <a:ext cx="105325" cy="86675"/>
              </a:xfrm>
              <a:custGeom>
                <a:avLst/>
                <a:ahLst/>
                <a:rect l="l" t="t" r="r" b="b"/>
                <a:pathLst>
                  <a:path w="4213" h="3467" extrusionOk="0">
                    <a:moveTo>
                      <a:pt x="3985" y="1"/>
                    </a:moveTo>
                    <a:lnTo>
                      <a:pt x="0" y="2268"/>
                    </a:lnTo>
                    <a:lnTo>
                      <a:pt x="229" y="3467"/>
                    </a:lnTo>
                    <a:lnTo>
                      <a:pt x="4213" y="1202"/>
                    </a:lnTo>
                    <a:lnTo>
                      <a:pt x="3985" y="1"/>
                    </a:lnTo>
                    <a:close/>
                  </a:path>
                </a:pathLst>
              </a:custGeom>
              <a:solidFill>
                <a:srgbClr val="000000">
                  <a:alpha val="1676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95" name="Google Shape;1644;p57"/>
              <p:cNvSpPr/>
              <p:nvPr/>
            </p:nvSpPr>
            <p:spPr>
              <a:xfrm>
                <a:off x="3421050" y="3985300"/>
                <a:ext cx="105350" cy="86675"/>
              </a:xfrm>
              <a:custGeom>
                <a:avLst/>
                <a:ahLst/>
                <a:rect l="l" t="t" r="r" b="b"/>
                <a:pathLst>
                  <a:path w="4214" h="3467" extrusionOk="0">
                    <a:moveTo>
                      <a:pt x="3986" y="1"/>
                    </a:moveTo>
                    <a:lnTo>
                      <a:pt x="1" y="2267"/>
                    </a:lnTo>
                    <a:lnTo>
                      <a:pt x="231" y="3466"/>
                    </a:lnTo>
                    <a:lnTo>
                      <a:pt x="4214" y="1199"/>
                    </a:lnTo>
                    <a:lnTo>
                      <a:pt x="3986" y="1"/>
                    </a:lnTo>
                    <a:close/>
                  </a:path>
                </a:pathLst>
              </a:custGeom>
              <a:solidFill>
                <a:srgbClr val="000000">
                  <a:alpha val="1676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96" name="Google Shape;1645;p57"/>
              <p:cNvSpPr/>
              <p:nvPr/>
            </p:nvSpPr>
            <p:spPr>
              <a:xfrm>
                <a:off x="3555350" y="3671250"/>
                <a:ext cx="332425" cy="198775"/>
              </a:xfrm>
              <a:custGeom>
                <a:avLst/>
                <a:ahLst/>
                <a:rect l="l" t="t" r="r" b="b"/>
                <a:pathLst>
                  <a:path w="13297" h="7951" extrusionOk="0">
                    <a:moveTo>
                      <a:pt x="13213" y="1"/>
                    </a:moveTo>
                    <a:lnTo>
                      <a:pt x="1" y="7516"/>
                    </a:lnTo>
                    <a:lnTo>
                      <a:pt x="83" y="7951"/>
                    </a:lnTo>
                    <a:lnTo>
                      <a:pt x="13297" y="434"/>
                    </a:lnTo>
                    <a:lnTo>
                      <a:pt x="13213" y="1"/>
                    </a:lnTo>
                    <a:close/>
                  </a:path>
                </a:pathLst>
              </a:custGeom>
              <a:solidFill>
                <a:srgbClr val="000000">
                  <a:alpha val="1676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97" name="Google Shape;1646;p57"/>
              <p:cNvSpPr/>
              <p:nvPr/>
            </p:nvSpPr>
            <p:spPr>
              <a:xfrm>
                <a:off x="3560025" y="3695825"/>
                <a:ext cx="332425" cy="198725"/>
              </a:xfrm>
              <a:custGeom>
                <a:avLst/>
                <a:ahLst/>
                <a:rect l="l" t="t" r="r" b="b"/>
                <a:pathLst>
                  <a:path w="13297" h="7949" extrusionOk="0">
                    <a:moveTo>
                      <a:pt x="13213" y="0"/>
                    </a:moveTo>
                    <a:lnTo>
                      <a:pt x="1" y="7516"/>
                    </a:lnTo>
                    <a:lnTo>
                      <a:pt x="83" y="7948"/>
                    </a:lnTo>
                    <a:lnTo>
                      <a:pt x="13297" y="434"/>
                    </a:lnTo>
                    <a:lnTo>
                      <a:pt x="13213" y="0"/>
                    </a:lnTo>
                    <a:close/>
                  </a:path>
                </a:pathLst>
              </a:custGeom>
              <a:solidFill>
                <a:srgbClr val="000000">
                  <a:alpha val="1676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98" name="Google Shape;1647;p57"/>
              <p:cNvSpPr/>
              <p:nvPr/>
            </p:nvSpPr>
            <p:spPr>
              <a:xfrm>
                <a:off x="3564700" y="3720375"/>
                <a:ext cx="332425" cy="198750"/>
              </a:xfrm>
              <a:custGeom>
                <a:avLst/>
                <a:ahLst/>
                <a:rect l="l" t="t" r="r" b="b"/>
                <a:pathLst>
                  <a:path w="13297" h="7950" extrusionOk="0">
                    <a:moveTo>
                      <a:pt x="13215" y="0"/>
                    </a:moveTo>
                    <a:lnTo>
                      <a:pt x="1" y="7514"/>
                    </a:lnTo>
                    <a:lnTo>
                      <a:pt x="84" y="7949"/>
                    </a:lnTo>
                    <a:lnTo>
                      <a:pt x="13297" y="435"/>
                    </a:lnTo>
                    <a:lnTo>
                      <a:pt x="13215" y="0"/>
                    </a:lnTo>
                    <a:close/>
                  </a:path>
                </a:pathLst>
              </a:custGeom>
              <a:solidFill>
                <a:srgbClr val="000000">
                  <a:alpha val="1676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99" name="Google Shape;1648;p57"/>
              <p:cNvSpPr/>
              <p:nvPr/>
            </p:nvSpPr>
            <p:spPr>
              <a:xfrm>
                <a:off x="3569375" y="3744950"/>
                <a:ext cx="332425" cy="198700"/>
              </a:xfrm>
              <a:custGeom>
                <a:avLst/>
                <a:ahLst/>
                <a:rect l="l" t="t" r="r" b="b"/>
                <a:pathLst>
                  <a:path w="13297" h="7948" extrusionOk="0">
                    <a:moveTo>
                      <a:pt x="13213" y="0"/>
                    </a:moveTo>
                    <a:lnTo>
                      <a:pt x="1" y="7514"/>
                    </a:lnTo>
                    <a:lnTo>
                      <a:pt x="84" y="7948"/>
                    </a:lnTo>
                    <a:lnTo>
                      <a:pt x="13297" y="434"/>
                    </a:lnTo>
                    <a:lnTo>
                      <a:pt x="13213" y="0"/>
                    </a:lnTo>
                    <a:close/>
                  </a:path>
                </a:pathLst>
              </a:custGeom>
              <a:solidFill>
                <a:srgbClr val="000000">
                  <a:alpha val="1676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00" name="Google Shape;1649;p57"/>
              <p:cNvSpPr/>
              <p:nvPr/>
            </p:nvSpPr>
            <p:spPr>
              <a:xfrm>
                <a:off x="3574100" y="3769475"/>
                <a:ext cx="332425" cy="198750"/>
              </a:xfrm>
              <a:custGeom>
                <a:avLst/>
                <a:ahLst/>
                <a:rect l="l" t="t" r="r" b="b"/>
                <a:pathLst>
                  <a:path w="13297" h="7950" extrusionOk="0">
                    <a:moveTo>
                      <a:pt x="13213" y="1"/>
                    </a:moveTo>
                    <a:lnTo>
                      <a:pt x="0" y="7515"/>
                    </a:lnTo>
                    <a:lnTo>
                      <a:pt x="81" y="7950"/>
                    </a:lnTo>
                    <a:lnTo>
                      <a:pt x="13296" y="436"/>
                    </a:lnTo>
                    <a:lnTo>
                      <a:pt x="13213" y="1"/>
                    </a:lnTo>
                    <a:close/>
                  </a:path>
                </a:pathLst>
              </a:custGeom>
              <a:solidFill>
                <a:srgbClr val="000000">
                  <a:alpha val="1676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01" name="Google Shape;1650;p57"/>
              <p:cNvSpPr/>
              <p:nvPr/>
            </p:nvSpPr>
            <p:spPr>
              <a:xfrm>
                <a:off x="3578775" y="3794050"/>
                <a:ext cx="332425" cy="198725"/>
              </a:xfrm>
              <a:custGeom>
                <a:avLst/>
                <a:ahLst/>
                <a:rect l="l" t="t" r="r" b="b"/>
                <a:pathLst>
                  <a:path w="13297" h="7949" extrusionOk="0">
                    <a:moveTo>
                      <a:pt x="13213" y="1"/>
                    </a:moveTo>
                    <a:lnTo>
                      <a:pt x="0" y="7515"/>
                    </a:lnTo>
                    <a:lnTo>
                      <a:pt x="82" y="7948"/>
                    </a:lnTo>
                    <a:lnTo>
                      <a:pt x="13296" y="433"/>
                    </a:lnTo>
                    <a:lnTo>
                      <a:pt x="13213" y="1"/>
                    </a:lnTo>
                    <a:close/>
                  </a:path>
                </a:pathLst>
              </a:custGeom>
              <a:solidFill>
                <a:srgbClr val="000000">
                  <a:alpha val="1676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02" name="Google Shape;1651;p57"/>
              <p:cNvSpPr/>
              <p:nvPr/>
            </p:nvSpPr>
            <p:spPr>
              <a:xfrm>
                <a:off x="3338675" y="3584750"/>
                <a:ext cx="585625" cy="357750"/>
              </a:xfrm>
              <a:custGeom>
                <a:avLst/>
                <a:ahLst/>
                <a:rect l="l" t="t" r="r" b="b"/>
                <a:pathLst>
                  <a:path w="23425" h="14310" extrusionOk="0">
                    <a:moveTo>
                      <a:pt x="23213" y="1"/>
                    </a:moveTo>
                    <a:lnTo>
                      <a:pt x="0" y="13205"/>
                    </a:lnTo>
                    <a:lnTo>
                      <a:pt x="211" y="14309"/>
                    </a:lnTo>
                    <a:lnTo>
                      <a:pt x="23424" y="1108"/>
                    </a:lnTo>
                    <a:lnTo>
                      <a:pt x="23213" y="1"/>
                    </a:lnTo>
                    <a:close/>
                  </a:path>
                </a:pathLst>
              </a:custGeom>
              <a:solidFill>
                <a:srgbClr val="F3F3F3">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03" name="Google Shape;1652;p57"/>
              <p:cNvSpPr/>
              <p:nvPr/>
            </p:nvSpPr>
            <p:spPr>
              <a:xfrm>
                <a:off x="3352125" y="3883175"/>
                <a:ext cx="56975" cy="46675"/>
              </a:xfrm>
              <a:custGeom>
                <a:avLst/>
                <a:ahLst/>
                <a:rect l="l" t="t" r="r" b="b"/>
                <a:pathLst>
                  <a:path w="2279" h="1867" extrusionOk="0">
                    <a:moveTo>
                      <a:pt x="2156" y="0"/>
                    </a:moveTo>
                    <a:lnTo>
                      <a:pt x="1" y="1226"/>
                    </a:lnTo>
                    <a:lnTo>
                      <a:pt x="124" y="1866"/>
                    </a:lnTo>
                    <a:lnTo>
                      <a:pt x="2279" y="640"/>
                    </a:lnTo>
                    <a:lnTo>
                      <a:pt x="2156" y="0"/>
                    </a:lnTo>
                    <a:close/>
                  </a:path>
                </a:pathLst>
              </a:custGeom>
              <a:solidFill>
                <a:srgbClr val="000000">
                  <a:alpha val="1676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04" name="Google Shape;1653;p57"/>
              <p:cNvSpPr/>
              <p:nvPr/>
            </p:nvSpPr>
            <p:spPr>
              <a:xfrm>
                <a:off x="3734650" y="3603125"/>
                <a:ext cx="176275" cy="103775"/>
              </a:xfrm>
              <a:custGeom>
                <a:avLst/>
                <a:ahLst/>
                <a:rect l="l" t="t" r="r" b="b"/>
                <a:pathLst>
                  <a:path w="7051" h="4151" extrusionOk="0">
                    <a:moveTo>
                      <a:pt x="7021" y="1"/>
                    </a:moveTo>
                    <a:lnTo>
                      <a:pt x="1" y="3994"/>
                    </a:lnTo>
                    <a:lnTo>
                      <a:pt x="31" y="4150"/>
                    </a:lnTo>
                    <a:lnTo>
                      <a:pt x="7050" y="157"/>
                    </a:lnTo>
                    <a:lnTo>
                      <a:pt x="7021" y="1"/>
                    </a:lnTo>
                    <a:close/>
                  </a:path>
                </a:pathLst>
              </a:custGeom>
              <a:solidFill>
                <a:srgbClr val="000000">
                  <a:alpha val="1676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16" name="Shape 1657"/>
        <p:cNvGrpSpPr/>
        <p:nvPr/>
      </p:nvGrpSpPr>
      <p:grpSpPr>
        <a:xfrm>
          <a:off x="0" y="0"/>
          <a:ext cx="0" cy="0"/>
          <a:chOff x="0" y="0"/>
          <a:chExt cx="0" cy="0"/>
        </a:xfrm>
      </p:grpSpPr>
      <p:sp>
        <p:nvSpPr>
          <p:cNvPr id="1048787" name="Google Shape;1658;p58"/>
          <p:cNvSpPr txBox="1">
            <a:spLocks noGrp="1"/>
          </p:cNvSpPr>
          <p:nvPr>
            <p:ph type="title"/>
          </p:nvPr>
        </p:nvSpPr>
        <p:spPr>
          <a:xfrm>
            <a:off x="720000" y="540000"/>
            <a:ext cx="7704000" cy="634500"/>
          </a:xfrm>
          <a:prstGeom prst="rect"/>
        </p:spPr>
        <p:txBody>
          <a:bodyPr anchor="t" anchorCtr="0" bIns="91425" lIns="91425" rIns="91425" spcFirstLastPara="1" tIns="91425" wrap="square">
            <a:noAutofit/>
          </a:bodyPr>
          <a:p>
            <a:pPr algn="ctr" indent="0" lvl="0" marL="0" rtl="0">
              <a:spcBef>
                <a:spcPts val="0"/>
              </a:spcBef>
              <a:spcAft>
                <a:spcPts val="0"/>
              </a:spcAft>
              <a:buNone/>
            </a:pPr>
            <a:r>
              <a:rPr lang="en"/>
              <a:t>INTERNET </a:t>
            </a:r>
            <a:r>
              <a:rPr lang="en">
                <a:solidFill>
                  <a:schemeClr val="accent4"/>
                </a:solidFill>
              </a:rPr>
              <a:t>NETWORKS</a:t>
            </a:r>
            <a:r>
              <a:rPr lang="en"/>
              <a:t> </a:t>
            </a:r>
          </a:p>
        </p:txBody>
      </p:sp>
      <p:graphicFrame>
        <p:nvGraphicFramePr>
          <p:cNvPr id="4194304" name="Google Shape;1659;p58"/>
          <p:cNvGraphicFramePr>
            <a:graphicFrameLocks/>
          </p:cNvGraphicFramePr>
          <p:nvPr/>
        </p:nvGraphicFramePr>
        <p:xfrm>
          <a:off x="720000" y="1594300"/>
          <a:ext cx="3000000" cy="3000000"/>
        </p:xfrm>
        <a:graphic>
          <a:graphicData uri="http://schemas.openxmlformats.org/drawingml/2006/table">
            <a:tbl>
              <a:tblPr>
                <a:noFill/>
                <a:tableStyleId>{0B33EE98-5584-49E6-978C-680C9C926D54}</a:tableStyleId>
              </a:tblPr>
              <a:tblGrid>
                <a:gridCol w="2200000"/>
                <a:gridCol w="3958925"/>
                <a:gridCol w="1545075"/>
              </a:tblGrid>
              <a:tr h="594425">
                <a:tc>
                  <a:txBody>
                    <a:bodyPr/>
                    <a:p>
                      <a:pPr algn="ctr" indent="0" lvl="0" marL="0" rtl="0">
                        <a:spcBef>
                          <a:spcPts val="0"/>
                        </a:spcBef>
                        <a:spcAft>
                          <a:spcPts val="0"/>
                        </a:spcAft>
                        <a:buNone/>
                      </a:pPr>
                      <a:r>
                        <a:rPr b="1" sz="2000" lang="en">
                          <a:solidFill>
                            <a:schemeClr val="lt1"/>
                          </a:solidFill>
                          <a:latin typeface="Oxanium"/>
                          <a:ea typeface="Oxanium"/>
                          <a:cs typeface="Oxanium"/>
                          <a:sym typeface="Oxanium"/>
                        </a:rPr>
                        <a:t>NAME</a:t>
                      </a:r>
                      <a:endParaRPr b="1" sz="2000">
                        <a:solidFill>
                          <a:schemeClr val="lt1"/>
                        </a:solidFill>
                        <a:latin typeface="Oxanium"/>
                        <a:ea typeface="Oxanium"/>
                        <a:cs typeface="Oxanium"/>
                        <a:sym typeface="Oxanium"/>
                      </a:endParaRPr>
                    </a:p>
                  </a:txBody>
                  <a:tcPr marL="91425" marR="91425" marT="91425" marB="91425" anchor="ctr">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p>
                      <a:pPr algn="ctr" indent="0" lvl="0" marL="0" rtl="0">
                        <a:spcBef>
                          <a:spcPts val="0"/>
                        </a:spcBef>
                        <a:spcAft>
                          <a:spcPts val="0"/>
                        </a:spcAft>
                        <a:buNone/>
                      </a:pPr>
                      <a:r>
                        <a:rPr b="1" sz="2000" lang="en">
                          <a:solidFill>
                            <a:schemeClr val="lt1"/>
                          </a:solidFill>
                          <a:latin typeface="Oxanium"/>
                          <a:ea typeface="Oxanium"/>
                          <a:cs typeface="Oxanium"/>
                          <a:sym typeface="Oxanium"/>
                        </a:rPr>
                        <a:t>ABOUT</a:t>
                      </a:r>
                      <a:endParaRPr b="1" sz="2000">
                        <a:solidFill>
                          <a:schemeClr val="lt1"/>
                        </a:solidFill>
                        <a:latin typeface="Oxanium"/>
                        <a:ea typeface="Oxanium"/>
                        <a:cs typeface="Oxanium"/>
                        <a:sym typeface="Oxanium"/>
                      </a:endParaRPr>
                    </a:p>
                  </a:txBody>
                  <a:tcPr marL="91425" marR="91425" marT="91425" marB="91425" anchor="ctr">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p>
                      <a:pPr algn="ctr" indent="0" lvl="0" marL="0" rtl="0">
                        <a:spcBef>
                          <a:spcPts val="0"/>
                        </a:spcBef>
                        <a:spcAft>
                          <a:spcPts val="0"/>
                        </a:spcAft>
                        <a:buNone/>
                      </a:pPr>
                      <a:r>
                        <a:rPr b="1" sz="2000" lang="en">
                          <a:solidFill>
                            <a:schemeClr val="lt1"/>
                          </a:solidFill>
                          <a:latin typeface="Oxanium"/>
                          <a:ea typeface="Oxanium"/>
                          <a:cs typeface="Oxanium"/>
                          <a:sym typeface="Oxanium"/>
                        </a:rPr>
                        <a:t>YEAR</a:t>
                      </a:r>
                      <a:endParaRPr b="1" sz="2000">
                        <a:solidFill>
                          <a:schemeClr val="lt1"/>
                        </a:solidFill>
                        <a:latin typeface="Oxanium"/>
                        <a:ea typeface="Oxanium"/>
                        <a:cs typeface="Oxanium"/>
                        <a:sym typeface="Oxanium"/>
                      </a:endParaRPr>
                    </a:p>
                  </a:txBody>
                  <a:tcPr marL="91425" marR="91425" marT="91425" marB="91425" anchor="ctr">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r>
              <a:tr h="482950">
                <a:tc>
                  <a:txBody>
                    <a:bodyPr/>
                    <a:p>
                      <a:pPr algn="ctr" indent="0" lvl="0" marL="0" rtl="0">
                        <a:spcBef>
                          <a:spcPts val="0"/>
                        </a:spcBef>
                        <a:spcAft>
                          <a:spcPts val="0"/>
                        </a:spcAft>
                        <a:buNone/>
                      </a:pPr>
                      <a:r>
                        <a:rPr b="1" lang="en">
                          <a:solidFill>
                            <a:schemeClr val="lt1"/>
                          </a:solidFill>
                          <a:latin typeface="Overpass"/>
                          <a:ea typeface="Overpass"/>
                          <a:cs typeface="Overpass"/>
                          <a:sym typeface="Overpass"/>
                        </a:rPr>
                        <a:t>NPL network</a:t>
                      </a:r>
                      <a:endParaRPr b="1">
                        <a:solidFill>
                          <a:schemeClr val="lt1"/>
                        </a:solidFill>
                        <a:latin typeface="Overpass"/>
                        <a:ea typeface="Overpass"/>
                        <a:cs typeface="Overpass"/>
                        <a:sym typeface="Overpass"/>
                      </a:endParaRPr>
                    </a:p>
                  </a:txBody>
                  <a:tcPr marL="91425" marR="91425" marT="91425" marB="91425" anchor="ctr">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p>
                      <a:pPr algn="ctr" indent="0" lvl="0" marL="0" rtl="0">
                        <a:spcBef>
                          <a:spcPts val="0"/>
                        </a:spcBef>
                        <a:spcAft>
                          <a:spcPts val="0"/>
                        </a:spcAft>
                        <a:buNone/>
                      </a:pPr>
                      <a:r>
                        <a:rPr b="1" lang="en">
                          <a:solidFill>
                            <a:schemeClr val="lt1"/>
                          </a:solidFill>
                          <a:latin typeface="Overpass"/>
                          <a:ea typeface="Overpass"/>
                          <a:cs typeface="Overpass"/>
                          <a:sym typeface="Overpass"/>
                        </a:rPr>
                        <a:t>Saturn </a:t>
                      </a:r>
                      <a:r>
                        <a:rPr lang="en">
                          <a:solidFill>
                            <a:schemeClr val="lt1"/>
                          </a:solidFill>
                          <a:latin typeface="Overpass"/>
                          <a:ea typeface="Overpass"/>
                          <a:cs typeface="Overpass"/>
                          <a:sym typeface="Overpass"/>
                        </a:rPr>
                        <a:t>is a gas giant and has several rings</a:t>
                      </a:r>
                      <a:endParaRPr>
                        <a:solidFill>
                          <a:schemeClr val="lt1"/>
                        </a:solidFill>
                        <a:latin typeface="Overpass"/>
                        <a:ea typeface="Overpass"/>
                        <a:cs typeface="Overpass"/>
                        <a:sym typeface="Overpass"/>
                      </a:endParaRPr>
                    </a:p>
                  </a:txBody>
                  <a:tcPr marL="91425" marR="91425" marT="91425" marB="91425" anchor="ctr">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p>
                      <a:pPr algn="ctr" indent="0" lvl="0" marL="0" rtl="0">
                        <a:spcBef>
                          <a:spcPts val="0"/>
                        </a:spcBef>
                        <a:spcAft>
                          <a:spcPts val="0"/>
                        </a:spcAft>
                        <a:buNone/>
                      </a:pPr>
                      <a:r>
                        <a:rPr lang="en">
                          <a:solidFill>
                            <a:schemeClr val="lt1"/>
                          </a:solidFill>
                          <a:latin typeface="Overpass"/>
                          <a:ea typeface="Overpass"/>
                          <a:cs typeface="Overpass"/>
                          <a:sym typeface="Overpass"/>
                        </a:rPr>
                        <a:t>1965</a:t>
                      </a:r>
                      <a:endParaRPr>
                        <a:solidFill>
                          <a:schemeClr val="lt1"/>
                        </a:solidFill>
                        <a:latin typeface="Overpass"/>
                        <a:ea typeface="Overpass"/>
                        <a:cs typeface="Overpass"/>
                        <a:sym typeface="Overpass"/>
                      </a:endParaRPr>
                    </a:p>
                  </a:txBody>
                  <a:tcPr marL="91425" marR="91425" marT="91425" marB="91425" anchor="ctr">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r>
              <a:tr h="482950">
                <a:tc>
                  <a:txBody>
                    <a:bodyPr/>
                    <a:p>
                      <a:pPr algn="ctr" indent="0" lvl="0" marL="0" rtl="0">
                        <a:spcBef>
                          <a:spcPts val="0"/>
                        </a:spcBef>
                        <a:spcAft>
                          <a:spcPts val="0"/>
                        </a:spcAft>
                        <a:buNone/>
                      </a:pPr>
                      <a:r>
                        <a:rPr b="1" lang="en">
                          <a:solidFill>
                            <a:schemeClr val="lt1"/>
                          </a:solidFill>
                          <a:latin typeface="Overpass"/>
                          <a:ea typeface="Overpass"/>
                          <a:cs typeface="Overpass"/>
                          <a:sym typeface="Overpass"/>
                        </a:rPr>
                        <a:t>ARPANET</a:t>
                      </a:r>
                      <a:endParaRPr b="1">
                        <a:solidFill>
                          <a:schemeClr val="lt1"/>
                        </a:solidFill>
                        <a:latin typeface="Overpass"/>
                        <a:ea typeface="Overpass"/>
                        <a:cs typeface="Overpass"/>
                        <a:sym typeface="Overpass"/>
                      </a:endParaRPr>
                    </a:p>
                  </a:txBody>
                  <a:tcPr marL="91425" marR="91425" marT="91425" marB="91425" anchor="ctr">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p>
                      <a:pPr algn="ctr" indent="0" lvl="0" marL="0" rtl="0">
                        <a:spcBef>
                          <a:spcPts val="0"/>
                        </a:spcBef>
                        <a:spcAft>
                          <a:spcPts val="0"/>
                        </a:spcAft>
                        <a:buClr>
                          <a:schemeClr val="dk1"/>
                        </a:buClr>
                        <a:buSzPts val="1100"/>
                        <a:buFont typeface="Arial"/>
                        <a:buNone/>
                      </a:pPr>
                      <a:r>
                        <a:rPr b="1" lang="en">
                          <a:solidFill>
                            <a:schemeClr val="lt1"/>
                          </a:solidFill>
                          <a:latin typeface="Overpass"/>
                          <a:ea typeface="Overpass"/>
                          <a:cs typeface="Overpass"/>
                          <a:sym typeface="Overpass"/>
                        </a:rPr>
                        <a:t>Neptune </a:t>
                      </a:r>
                      <a:r>
                        <a:rPr lang="en">
                          <a:solidFill>
                            <a:schemeClr val="lt1"/>
                          </a:solidFill>
                          <a:latin typeface="Overpass"/>
                          <a:ea typeface="Overpass"/>
                          <a:cs typeface="Overpass"/>
                          <a:sym typeface="Overpass"/>
                        </a:rPr>
                        <a:t>is the farthest planet from the Sun</a:t>
                      </a:r>
                      <a:endParaRPr>
                        <a:solidFill>
                          <a:schemeClr val="lt1"/>
                        </a:solidFill>
                        <a:latin typeface="Overpass"/>
                        <a:ea typeface="Overpass"/>
                        <a:cs typeface="Overpass"/>
                        <a:sym typeface="Overpass"/>
                      </a:endParaRPr>
                    </a:p>
                  </a:txBody>
                  <a:tcPr marL="91425" marR="91425" marT="91425" marB="91425" anchor="ctr">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p>
                      <a:pPr algn="ctr" indent="0" lvl="0" marL="0" rtl="0">
                        <a:spcBef>
                          <a:spcPts val="0"/>
                        </a:spcBef>
                        <a:spcAft>
                          <a:spcPts val="0"/>
                        </a:spcAft>
                        <a:buNone/>
                      </a:pPr>
                      <a:r>
                        <a:rPr lang="en">
                          <a:solidFill>
                            <a:schemeClr val="lt1"/>
                          </a:solidFill>
                          <a:latin typeface="Overpass"/>
                          <a:ea typeface="Overpass"/>
                          <a:cs typeface="Overpass"/>
                          <a:sym typeface="Overpass"/>
                        </a:rPr>
                        <a:t>1966</a:t>
                      </a:r>
                      <a:endParaRPr>
                        <a:solidFill>
                          <a:schemeClr val="lt1"/>
                        </a:solidFill>
                        <a:latin typeface="Overpass"/>
                        <a:ea typeface="Overpass"/>
                        <a:cs typeface="Overpass"/>
                        <a:sym typeface="Overpass"/>
                      </a:endParaRPr>
                    </a:p>
                  </a:txBody>
                  <a:tcPr marL="91425" marR="91425" marT="91425" marB="91425" anchor="ctr">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r>
              <a:tr h="482950">
                <a:tc>
                  <a:txBody>
                    <a:bodyPr/>
                    <a:p>
                      <a:pPr algn="ctr" indent="0" lvl="0" marL="0" rtl="0">
                        <a:spcBef>
                          <a:spcPts val="0"/>
                        </a:spcBef>
                        <a:spcAft>
                          <a:spcPts val="0"/>
                        </a:spcAft>
                        <a:buNone/>
                      </a:pPr>
                      <a:r>
                        <a:rPr b="1" lang="en">
                          <a:solidFill>
                            <a:schemeClr val="lt1"/>
                          </a:solidFill>
                          <a:latin typeface="Overpass"/>
                          <a:ea typeface="Overpass"/>
                          <a:cs typeface="Overpass"/>
                          <a:sym typeface="Overpass"/>
                        </a:rPr>
                        <a:t>Merit network</a:t>
                      </a:r>
                      <a:endParaRPr b="1">
                        <a:solidFill>
                          <a:schemeClr val="lt1"/>
                        </a:solidFill>
                        <a:latin typeface="Overpass"/>
                        <a:ea typeface="Overpass"/>
                        <a:cs typeface="Overpass"/>
                        <a:sym typeface="Overpass"/>
                      </a:endParaRPr>
                    </a:p>
                  </a:txBody>
                  <a:tcPr marL="91425" marR="91425" marT="91425" marB="91425" anchor="ctr">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p>
                      <a:pPr algn="ctr" indent="0" lvl="0" marL="0" rtl="0">
                        <a:spcBef>
                          <a:spcPts val="0"/>
                        </a:spcBef>
                        <a:spcAft>
                          <a:spcPts val="0"/>
                        </a:spcAft>
                        <a:buNone/>
                      </a:pPr>
                      <a:r>
                        <a:rPr b="1" lang="en">
                          <a:solidFill>
                            <a:schemeClr val="lt1"/>
                          </a:solidFill>
                          <a:latin typeface="Overpass"/>
                          <a:ea typeface="Overpass"/>
                          <a:cs typeface="Overpass"/>
                          <a:sym typeface="Overpass"/>
                        </a:rPr>
                        <a:t>Mercury</a:t>
                      </a:r>
                      <a:r>
                        <a:rPr lang="en">
                          <a:solidFill>
                            <a:schemeClr val="lt1"/>
                          </a:solidFill>
                          <a:latin typeface="Overpass"/>
                          <a:ea typeface="Overpass"/>
                          <a:cs typeface="Overpass"/>
                          <a:sym typeface="Overpass"/>
                        </a:rPr>
                        <a:t> is the smallest planet </a:t>
                      </a:r>
                      <a:endParaRPr>
                        <a:solidFill>
                          <a:schemeClr val="lt1"/>
                        </a:solidFill>
                        <a:latin typeface="Overpass"/>
                        <a:ea typeface="Overpass"/>
                        <a:cs typeface="Overpass"/>
                        <a:sym typeface="Overpass"/>
                      </a:endParaRPr>
                    </a:p>
                  </a:txBody>
                  <a:tcPr marL="91425" marR="91425" marT="91425" marB="91425" anchor="ctr">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p>
                      <a:pPr algn="ctr" indent="0" lvl="0" marL="0" rtl="0">
                        <a:spcBef>
                          <a:spcPts val="0"/>
                        </a:spcBef>
                        <a:spcAft>
                          <a:spcPts val="0"/>
                        </a:spcAft>
                        <a:buNone/>
                      </a:pPr>
                      <a:r>
                        <a:rPr lang="en">
                          <a:solidFill>
                            <a:schemeClr val="lt1"/>
                          </a:solidFill>
                          <a:latin typeface="Overpass"/>
                          <a:ea typeface="Overpass"/>
                          <a:cs typeface="Overpass"/>
                          <a:sym typeface="Overpass"/>
                        </a:rPr>
                        <a:t>1971</a:t>
                      </a:r>
                      <a:endParaRPr>
                        <a:solidFill>
                          <a:schemeClr val="lt1"/>
                        </a:solidFill>
                        <a:latin typeface="Overpass"/>
                        <a:ea typeface="Overpass"/>
                        <a:cs typeface="Overpass"/>
                        <a:sym typeface="Overpass"/>
                      </a:endParaRPr>
                    </a:p>
                  </a:txBody>
                  <a:tcPr marL="91425" marR="91425" marT="91425" marB="91425" anchor="ctr">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r>
              <a:tr h="482950">
                <a:tc>
                  <a:txBody>
                    <a:bodyPr/>
                    <a:p>
                      <a:pPr algn="ctr" indent="0" lvl="0" marL="0" rtl="0">
                        <a:spcBef>
                          <a:spcPts val="0"/>
                        </a:spcBef>
                        <a:spcAft>
                          <a:spcPts val="0"/>
                        </a:spcAft>
                        <a:buNone/>
                      </a:pPr>
                      <a:r>
                        <a:rPr b="1" lang="en">
                          <a:solidFill>
                            <a:schemeClr val="lt1"/>
                          </a:solidFill>
                          <a:latin typeface="Overpass"/>
                          <a:ea typeface="Overpass"/>
                          <a:cs typeface="Overpass"/>
                          <a:sym typeface="Overpass"/>
                        </a:rPr>
                        <a:t>CYCLADES</a:t>
                      </a:r>
                      <a:endParaRPr b="1">
                        <a:solidFill>
                          <a:schemeClr val="lt1"/>
                        </a:solidFill>
                        <a:latin typeface="Overpass"/>
                        <a:ea typeface="Overpass"/>
                        <a:cs typeface="Overpass"/>
                        <a:sym typeface="Overpass"/>
                      </a:endParaRPr>
                    </a:p>
                  </a:txBody>
                  <a:tcPr marL="91425" marR="91425" marT="91425" marB="91425" anchor="ctr">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p>
                      <a:pPr algn="ctr" indent="0" lvl="0" marL="0" rtl="0">
                        <a:spcBef>
                          <a:spcPts val="0"/>
                        </a:spcBef>
                        <a:spcAft>
                          <a:spcPts val="0"/>
                        </a:spcAft>
                        <a:buClr>
                          <a:schemeClr val="dk1"/>
                        </a:buClr>
                        <a:buSzPts val="1100"/>
                        <a:buFont typeface="Arial"/>
                        <a:buNone/>
                      </a:pPr>
                      <a:r>
                        <a:rPr b="1" lang="en">
                          <a:solidFill>
                            <a:schemeClr val="lt1"/>
                          </a:solidFill>
                          <a:latin typeface="Overpass"/>
                          <a:ea typeface="Overpass"/>
                          <a:cs typeface="Overpass"/>
                          <a:sym typeface="Overpass"/>
                        </a:rPr>
                        <a:t>Pluto </a:t>
                      </a:r>
                      <a:r>
                        <a:rPr lang="en">
                          <a:solidFill>
                            <a:schemeClr val="lt1"/>
                          </a:solidFill>
                          <a:latin typeface="Overpass"/>
                          <a:ea typeface="Overpass"/>
                          <a:cs typeface="Overpass"/>
                          <a:sym typeface="Overpass"/>
                        </a:rPr>
                        <a:t>is now considered a dwarf planet</a:t>
                      </a:r>
                      <a:endParaRPr>
                        <a:solidFill>
                          <a:schemeClr val="lt1"/>
                        </a:solidFill>
                        <a:latin typeface="Overpass"/>
                        <a:ea typeface="Overpass"/>
                        <a:cs typeface="Overpass"/>
                        <a:sym typeface="Overpass"/>
                      </a:endParaRPr>
                    </a:p>
                  </a:txBody>
                  <a:tcPr marL="91425" marR="91425" marT="91425" marB="91425" anchor="ctr">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p>
                      <a:pPr algn="ctr" indent="0" lvl="0" marL="0" rtl="0">
                        <a:spcBef>
                          <a:spcPts val="0"/>
                        </a:spcBef>
                        <a:spcAft>
                          <a:spcPts val="0"/>
                        </a:spcAft>
                        <a:buNone/>
                      </a:pPr>
                      <a:r>
                        <a:rPr lang="en">
                          <a:solidFill>
                            <a:schemeClr val="lt1"/>
                          </a:solidFill>
                          <a:latin typeface="Overpass"/>
                          <a:ea typeface="Overpass"/>
                          <a:cs typeface="Overpass"/>
                          <a:sym typeface="Overpass"/>
                        </a:rPr>
                        <a:t>1973</a:t>
                      </a:r>
                      <a:endParaRPr>
                        <a:solidFill>
                          <a:schemeClr val="lt1"/>
                        </a:solidFill>
                        <a:latin typeface="Overpass"/>
                        <a:ea typeface="Overpass"/>
                        <a:cs typeface="Overpass"/>
                        <a:sym typeface="Overpass"/>
                      </a:endParaRPr>
                    </a:p>
                  </a:txBody>
                  <a:tcPr marL="91425" marR="91425" marT="91425" marB="91425" anchor="ctr">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r>
              <a:tr h="482950">
                <a:tc>
                  <a:txBody>
                    <a:bodyPr/>
                    <a:p>
                      <a:pPr algn="ctr" indent="0" lvl="0" marL="0" rtl="0">
                        <a:spcBef>
                          <a:spcPts val="0"/>
                        </a:spcBef>
                        <a:spcAft>
                          <a:spcPts val="0"/>
                        </a:spcAft>
                        <a:buNone/>
                      </a:pPr>
                      <a:r>
                        <a:rPr b="1" lang="en">
                          <a:solidFill>
                            <a:schemeClr val="lt1"/>
                          </a:solidFill>
                          <a:latin typeface="Overpass"/>
                          <a:ea typeface="Overpass"/>
                          <a:cs typeface="Overpass"/>
                          <a:sym typeface="Overpass"/>
                        </a:rPr>
                        <a:t>UUCP</a:t>
                      </a:r>
                      <a:endParaRPr b="1">
                        <a:solidFill>
                          <a:schemeClr val="lt1"/>
                        </a:solidFill>
                        <a:latin typeface="Overpass"/>
                        <a:ea typeface="Overpass"/>
                        <a:cs typeface="Overpass"/>
                        <a:sym typeface="Overpass"/>
                      </a:endParaRPr>
                    </a:p>
                  </a:txBody>
                  <a:tcPr marL="91425" marR="91425" marT="91425" marB="91425" anchor="ctr">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p>
                      <a:pPr algn="ctr" indent="0" lvl="0" marL="0" rtl="0">
                        <a:spcBef>
                          <a:spcPts val="0"/>
                        </a:spcBef>
                        <a:spcAft>
                          <a:spcPts val="0"/>
                        </a:spcAft>
                        <a:buClr>
                          <a:schemeClr val="dk1"/>
                        </a:buClr>
                        <a:buSzPts val="1100"/>
                        <a:buFont typeface="Arial"/>
                        <a:buNone/>
                      </a:pPr>
                      <a:r>
                        <a:rPr b="1" lang="en">
                          <a:solidFill>
                            <a:schemeClr val="lt1"/>
                          </a:solidFill>
                          <a:latin typeface="Overpass"/>
                          <a:ea typeface="Overpass"/>
                          <a:cs typeface="Overpass"/>
                          <a:sym typeface="Overpass"/>
                        </a:rPr>
                        <a:t>Ceres </a:t>
                      </a:r>
                      <a:r>
                        <a:rPr lang="en">
                          <a:solidFill>
                            <a:schemeClr val="lt1"/>
                          </a:solidFill>
                          <a:latin typeface="Overpass"/>
                          <a:ea typeface="Overpass"/>
                          <a:cs typeface="Overpass"/>
                          <a:sym typeface="Overpass"/>
                        </a:rPr>
                        <a:t>is located in the main asteroid belt</a:t>
                      </a:r>
                      <a:endParaRPr>
                        <a:solidFill>
                          <a:schemeClr val="lt1"/>
                        </a:solidFill>
                        <a:latin typeface="Overpass"/>
                        <a:ea typeface="Overpass"/>
                        <a:cs typeface="Overpass"/>
                        <a:sym typeface="Overpass"/>
                      </a:endParaRPr>
                    </a:p>
                  </a:txBody>
                  <a:tcPr marL="91425" marR="91425" marT="91425" marB="91425" anchor="ctr">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p>
                      <a:pPr algn="ctr" indent="0" lvl="0" marL="0" rtl="0">
                        <a:spcBef>
                          <a:spcPts val="0"/>
                        </a:spcBef>
                        <a:spcAft>
                          <a:spcPts val="0"/>
                        </a:spcAft>
                        <a:buNone/>
                      </a:pPr>
                      <a:r>
                        <a:rPr lang="en">
                          <a:solidFill>
                            <a:schemeClr val="lt1"/>
                          </a:solidFill>
                          <a:latin typeface="Overpass"/>
                          <a:ea typeface="Overpass"/>
                          <a:cs typeface="Overpass"/>
                          <a:sym typeface="Overpass"/>
                        </a:rPr>
                        <a:t>1979</a:t>
                      </a:r>
                      <a:endParaRPr>
                        <a:solidFill>
                          <a:schemeClr val="lt1"/>
                        </a:solidFill>
                        <a:latin typeface="Overpass"/>
                        <a:ea typeface="Overpass"/>
                        <a:cs typeface="Overpass"/>
                        <a:sym typeface="Overpass"/>
                      </a:endParaRPr>
                    </a:p>
                  </a:txBody>
                  <a:tcPr marL="91425" marR="91425" marT="91425" marB="91425" anchor="ctr">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42" name="Shape 1663"/>
        <p:cNvGrpSpPr/>
        <p:nvPr/>
      </p:nvGrpSpPr>
      <p:grpSpPr>
        <a:xfrm>
          <a:off x="0" y="0"/>
          <a:ext cx="0" cy="0"/>
          <a:chOff x="0" y="0"/>
          <a:chExt cx="0" cy="0"/>
        </a:xfrm>
      </p:grpSpPr>
      <p:sp>
        <p:nvSpPr>
          <p:cNvPr id="1048829" name="Google Shape;1664;p59"/>
          <p:cNvSpPr txBox="1">
            <a:spLocks noGrp="1"/>
          </p:cNvSpPr>
          <p:nvPr>
            <p:ph type="title"/>
          </p:nvPr>
        </p:nvSpPr>
        <p:spPr>
          <a:xfrm rot="-594">
            <a:off x="720000" y="3175576"/>
            <a:ext cx="3472800" cy="558600"/>
          </a:xfrm>
          <a:prstGeom prst="rect"/>
        </p:spPr>
        <p:txBody>
          <a:bodyPr anchor="t" anchorCtr="0" bIns="91425" lIns="91425" rIns="91425" spcFirstLastPara="1" tIns="91425" wrap="square">
            <a:noAutofit/>
          </a:bodyPr>
          <a:p>
            <a:pPr algn="l" indent="0" lvl="0" marL="0" rtl="0">
              <a:spcBef>
                <a:spcPts val="0"/>
              </a:spcBef>
              <a:spcAft>
                <a:spcPts val="0"/>
              </a:spcAft>
              <a:buNone/>
            </a:pPr>
            <a:r>
              <a:rPr lang="en"/>
              <a:t>—SOMEONE </a:t>
            </a:r>
            <a:r>
              <a:rPr lang="en">
                <a:solidFill>
                  <a:schemeClr val="accent4"/>
                </a:solidFill>
              </a:rPr>
              <a:t>FAMOUS</a:t>
            </a:r>
            <a:endParaRPr>
              <a:solidFill>
                <a:schemeClr val="accent4"/>
              </a:solidFill>
            </a:endParaRPr>
          </a:p>
        </p:txBody>
      </p:sp>
      <p:sp>
        <p:nvSpPr>
          <p:cNvPr id="1048830" name="Google Shape;1665;p59"/>
          <p:cNvSpPr txBox="1">
            <a:spLocks noGrp="1"/>
          </p:cNvSpPr>
          <p:nvPr>
            <p:ph type="subTitle" idx="1"/>
          </p:nvPr>
        </p:nvSpPr>
        <p:spPr>
          <a:xfrm>
            <a:off x="720125" y="1409013"/>
            <a:ext cx="4563900" cy="1596000"/>
          </a:xfrm>
          <a:prstGeom prst="rect"/>
        </p:spPr>
        <p:txBody>
          <a:bodyPr anchor="b" anchorCtr="0" bIns="91425" lIns="91425" rIns="91425" spcFirstLastPara="1" tIns="91425" wrap="square">
            <a:noAutofit/>
          </a:bodyPr>
          <a:p>
            <a:pPr algn="l" indent="0" lvl="0" marL="0" rtl="0">
              <a:spcBef>
                <a:spcPts val="0"/>
              </a:spcBef>
              <a:spcAft>
                <a:spcPts val="0"/>
              </a:spcAft>
              <a:buNone/>
            </a:pPr>
            <a:r>
              <a:rPr lang="en"/>
              <a:t>“This is a quote, words full of wisdom that </a:t>
            </a:r>
            <a:r>
              <a:rPr b="1" lang="en">
                <a:solidFill>
                  <a:schemeClr val="accent4"/>
                </a:solidFill>
              </a:rPr>
              <a:t>someone important said</a:t>
            </a:r>
            <a:r>
              <a:rPr lang="en"/>
              <a:t> and can make the reader get inspired.”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84" name="Shape 1205"/>
        <p:cNvGrpSpPr/>
        <p:nvPr/>
      </p:nvGrpSpPr>
      <p:grpSpPr>
        <a:xfrm>
          <a:off x="0" y="0"/>
          <a:ext cx="0" cy="0"/>
          <a:chOff x="0" y="0"/>
          <a:chExt cx="0" cy="0"/>
        </a:xfrm>
      </p:grpSpPr>
      <p:sp>
        <p:nvSpPr>
          <p:cNvPr id="1048966" name="Google Shape;1206;p42"/>
          <p:cNvSpPr txBox="1">
            <a:spLocks noGrp="1"/>
          </p:cNvSpPr>
          <p:nvPr>
            <p:ph type="title"/>
          </p:nvPr>
        </p:nvSpPr>
        <p:spPr>
          <a:xfrm>
            <a:off x="720000" y="540000"/>
            <a:ext cx="7704000" cy="634500"/>
          </a:xfrm>
          <a:prstGeom prst="rect"/>
        </p:spPr>
        <p:txBody>
          <a:bodyPr anchor="t" anchorCtr="0" bIns="91425" lIns="91425" rIns="91425" spcFirstLastPara="1" tIns="91425" wrap="square">
            <a:noAutofit/>
          </a:bodyPr>
          <a:p>
            <a:pPr algn="ctr" indent="0" lvl="0" marL="0" rtl="0">
              <a:spcBef>
                <a:spcPts val="0"/>
              </a:spcBef>
              <a:spcAft>
                <a:spcPts val="0"/>
              </a:spcAft>
              <a:buNone/>
            </a:pPr>
            <a:r>
              <a:rPr lang="en">
                <a:solidFill>
                  <a:schemeClr val="accent4"/>
                </a:solidFill>
              </a:rPr>
              <a:t>CONTENTS</a:t>
            </a:r>
            <a:r>
              <a:rPr lang="en"/>
              <a:t> OF THIS TEMPLATE</a:t>
            </a:r>
          </a:p>
        </p:txBody>
      </p:sp>
      <p:sp>
        <p:nvSpPr>
          <p:cNvPr id="1048967" name="Google Shape;1207;p42"/>
          <p:cNvSpPr txBox="1">
            <a:spLocks noGrp="1"/>
          </p:cNvSpPr>
          <p:nvPr>
            <p:ph type="body" idx="1"/>
          </p:nvPr>
        </p:nvSpPr>
        <p:spPr>
          <a:xfrm>
            <a:off x="720000" y="1217550"/>
            <a:ext cx="7704000" cy="3385800"/>
          </a:xfrm>
          <a:prstGeom prst="rect"/>
        </p:spPr>
        <p:txBody>
          <a:bodyPr anchor="t" anchorCtr="0" bIns="91425" lIns="91425" rIns="91425" spcFirstLastPara="1" tIns="91425" wrap="square">
            <a:noAutofit/>
          </a:bodyPr>
          <a:p>
            <a:pPr algn="l" indent="0" lvl="0" marL="0" rtl="0">
              <a:spcBef>
                <a:spcPts val="0"/>
              </a:spcBef>
              <a:spcAft>
                <a:spcPts val="0"/>
              </a:spcAft>
              <a:buNone/>
            </a:pPr>
            <a:r>
              <a:rPr lang="en"/>
              <a:t>Here’s what you’ll find in this </a:t>
            </a:r>
            <a:r>
              <a:rPr b="1" lang="en">
                <a:solidFill>
                  <a:schemeClr val="accent4"/>
                </a:solidFill>
                <a:uFill>
                  <a:noFill/>
                </a:uFill>
                <a:hlinkClick r:id="rId1"/>
              </a:rPr>
              <a:t>Slidesgo</a:t>
            </a:r>
            <a:r>
              <a:rPr lang="en">
                <a:uFill>
                  <a:noFill/>
                </a:uFill>
                <a:hlinkClick r:id="rId1"/>
              </a:rPr>
              <a:t> </a:t>
            </a:r>
            <a:r>
              <a:rPr lang="en"/>
              <a:t>template:</a:t>
            </a:r>
          </a:p>
          <a:p>
            <a:pPr algn="l" indent="-295275" lvl="0" marL="457200" rtl="0">
              <a:spcBef>
                <a:spcPts val="0"/>
              </a:spcBef>
              <a:spcAft>
                <a:spcPts val="0"/>
              </a:spcAft>
              <a:buClr>
                <a:schemeClr val="accent4"/>
              </a:buClr>
              <a:buSzPts val="1050"/>
              <a:buFont typeface="Arial"/>
              <a:buChar char="●"/>
            </a:pPr>
            <a:r>
              <a:rPr lang="en"/>
              <a:t>A slide structure based on an education template, which you can easily adapt to your needs. For more info on how to edit the template, please visit </a:t>
            </a:r>
            <a:r>
              <a:rPr b="1" lang="en">
                <a:solidFill>
                  <a:schemeClr val="accent4"/>
                </a:solidFill>
                <a:uFill>
                  <a:noFill/>
                </a:uFill>
                <a:hlinkClick r:id="rId2"/>
              </a:rPr>
              <a:t>Slidesgo School</a:t>
            </a:r>
            <a:r>
              <a:rPr b="1" lang="en"/>
              <a:t> </a:t>
            </a:r>
            <a:r>
              <a:rPr lang="en"/>
              <a:t>or read our </a:t>
            </a:r>
            <a:r>
              <a:rPr b="1" lang="en">
                <a:solidFill>
                  <a:schemeClr val="accent4"/>
                </a:solidFill>
                <a:uFill>
                  <a:noFill/>
                </a:uFill>
                <a:hlinkClick r:id="rId3"/>
              </a:rPr>
              <a:t>FAQs</a:t>
            </a:r>
            <a:r>
              <a:rPr b="1" lang="en">
                <a:solidFill>
                  <a:schemeClr val="accent4"/>
                </a:solidFill>
              </a:rPr>
              <a:t>.</a:t>
            </a:r>
            <a:endParaRPr b="1">
              <a:solidFill>
                <a:schemeClr val="accent4"/>
              </a:solidFill>
            </a:endParaRPr>
          </a:p>
          <a:p>
            <a:pPr algn="l" indent="-295275" lvl="0" marL="457200" rtl="0">
              <a:spcBef>
                <a:spcPts val="0"/>
              </a:spcBef>
              <a:spcAft>
                <a:spcPts val="0"/>
              </a:spcAft>
              <a:buClr>
                <a:schemeClr val="accent4"/>
              </a:buClr>
              <a:buSzPts val="1050"/>
              <a:buFont typeface="Arial"/>
              <a:buChar char="●"/>
            </a:pPr>
            <a:r>
              <a:rPr lang="en"/>
              <a:t>An assortment of graphic illustrations that are suitable for use in the presentation can be found in the </a:t>
            </a:r>
            <a:r>
              <a:rPr b="1" lang="en">
                <a:solidFill>
                  <a:schemeClr val="accent4"/>
                </a:solidFill>
                <a:uFill>
                  <a:noFill/>
                </a:uFill>
                <a:hlinkClick r:id="rId4" action="ppaction://hlinksldjump"/>
              </a:rPr>
              <a:t>alternative resources slide.</a:t>
            </a:r>
            <a:endParaRPr b="1">
              <a:solidFill>
                <a:schemeClr val="accent4"/>
              </a:solidFill>
            </a:endParaRPr>
          </a:p>
          <a:p>
            <a:pPr algn="l" indent="-295275" lvl="0" marL="457200" rtl="0">
              <a:spcBef>
                <a:spcPts val="0"/>
              </a:spcBef>
              <a:spcAft>
                <a:spcPts val="0"/>
              </a:spcAft>
              <a:buClr>
                <a:schemeClr val="accent4"/>
              </a:buClr>
              <a:buSzPts val="1050"/>
              <a:buFont typeface="Arial"/>
              <a:buChar char="●"/>
            </a:pPr>
            <a:r>
              <a:rPr lang="en"/>
              <a:t>A </a:t>
            </a:r>
            <a:r>
              <a:rPr b="1" lang="en">
                <a:solidFill>
                  <a:schemeClr val="accent4"/>
                </a:solidFill>
                <a:uFill>
                  <a:noFill/>
                </a:uFill>
                <a:hlinkClick r:id="rId5" action="ppaction://hlinksldjump"/>
              </a:rPr>
              <a:t>thanks slide,</a:t>
            </a:r>
            <a:r>
              <a:rPr lang="en">
                <a:solidFill>
                  <a:schemeClr val="accent4"/>
                </a:solidFill>
              </a:rPr>
              <a:t> </a:t>
            </a:r>
            <a:r>
              <a:rPr lang="en"/>
              <a:t>which you must keep so that proper credits for our design are given.</a:t>
            </a:r>
          </a:p>
          <a:p>
            <a:pPr algn="l" indent="-295275" lvl="0" marL="457200" rtl="0">
              <a:spcBef>
                <a:spcPts val="0"/>
              </a:spcBef>
              <a:spcAft>
                <a:spcPts val="0"/>
              </a:spcAft>
              <a:buClr>
                <a:schemeClr val="accent4"/>
              </a:buClr>
              <a:buSzPts val="1050"/>
              <a:buFont typeface="Arial"/>
              <a:buChar char="●"/>
            </a:pPr>
            <a:r>
              <a:rPr lang="en"/>
              <a:t>A </a:t>
            </a:r>
            <a:r>
              <a:rPr b="1" lang="en">
                <a:solidFill>
                  <a:schemeClr val="accent4"/>
                </a:solidFill>
                <a:uFill>
                  <a:noFill/>
                </a:uFill>
                <a:hlinkClick r:id="rId6" action="ppaction://hlinksldjump"/>
              </a:rPr>
              <a:t>resources slide,</a:t>
            </a:r>
            <a:r>
              <a:rPr lang="en">
                <a:solidFill>
                  <a:schemeClr val="accent4"/>
                </a:solidFill>
              </a:rPr>
              <a:t> </a:t>
            </a:r>
            <a:r>
              <a:rPr lang="en"/>
              <a:t>where you’ll find links to all the elements used in the template.</a:t>
            </a:r>
          </a:p>
          <a:p>
            <a:pPr algn="l" indent="-295275" lvl="0" marL="457200" rtl="0">
              <a:spcBef>
                <a:spcPts val="0"/>
              </a:spcBef>
              <a:spcAft>
                <a:spcPts val="0"/>
              </a:spcAft>
              <a:buClr>
                <a:schemeClr val="accent4"/>
              </a:buClr>
              <a:buSzPts val="1050"/>
              <a:buChar char="●"/>
            </a:pPr>
            <a:r>
              <a:rPr b="1" lang="en">
                <a:solidFill>
                  <a:schemeClr val="accent4"/>
                </a:solidFill>
                <a:uFill>
                  <a:noFill/>
                </a:uFill>
                <a:hlinkClick r:id="" action="ppaction://noaction"/>
              </a:rPr>
              <a:t>Instructions for use</a:t>
            </a:r>
            <a:r>
              <a:rPr b="1" lang="en"/>
              <a:t> </a:t>
            </a:r>
            <a:endParaRPr b="1"/>
          </a:p>
          <a:p>
            <a:pPr algn="l" indent="-295275" lvl="0" marL="457200" rtl="0">
              <a:spcBef>
                <a:spcPts val="0"/>
              </a:spcBef>
              <a:spcAft>
                <a:spcPts val="0"/>
              </a:spcAft>
              <a:buClr>
                <a:schemeClr val="accent4"/>
              </a:buClr>
              <a:buSzPts val="1050"/>
              <a:buChar char="●"/>
            </a:pPr>
            <a:r>
              <a:rPr lang="en"/>
              <a:t>Final slides with: </a:t>
            </a:r>
          </a:p>
          <a:p>
            <a:pPr algn="l" indent="-207010" lvl="0" marL="822960" rtl="0">
              <a:spcBef>
                <a:spcPts val="0"/>
              </a:spcBef>
              <a:spcAft>
                <a:spcPts val="0"/>
              </a:spcAft>
              <a:buClr>
                <a:schemeClr val="accent4"/>
              </a:buClr>
              <a:buSzPts val="1100"/>
              <a:buFont typeface="Work Sans"/>
              <a:buChar char="●"/>
            </a:pPr>
            <a:r>
              <a:rPr lang="en"/>
              <a:t>The </a:t>
            </a:r>
            <a:r>
              <a:rPr b="1" lang="en">
                <a:solidFill>
                  <a:schemeClr val="accent4"/>
                </a:solidFill>
                <a:uFill>
                  <a:noFill/>
                </a:uFill>
                <a:hlinkClick r:id="" action="ppaction://noaction"/>
              </a:rPr>
              <a:t>fonts and colors</a:t>
            </a:r>
            <a:r>
              <a:rPr lang="en"/>
              <a:t> used in the template.</a:t>
            </a:r>
          </a:p>
          <a:p>
            <a:pPr algn="l" indent="-207010" lvl="0" marL="822960" rtl="0">
              <a:spcBef>
                <a:spcPts val="0"/>
              </a:spcBef>
              <a:spcAft>
                <a:spcPts val="0"/>
              </a:spcAft>
              <a:buClr>
                <a:schemeClr val="accent4"/>
              </a:buClr>
              <a:buSzPts val="1100"/>
              <a:buFont typeface="Work Sans"/>
              <a:buChar char="●"/>
            </a:pPr>
            <a:r>
              <a:rPr lang="en"/>
              <a:t>A selection of </a:t>
            </a:r>
            <a:r>
              <a:rPr b="1" lang="en">
                <a:solidFill>
                  <a:schemeClr val="accent4"/>
                </a:solidFill>
                <a:uFill>
                  <a:noFill/>
                </a:uFill>
                <a:hlinkClick r:id="" action="ppaction://noaction"/>
              </a:rPr>
              <a:t>illustrations</a:t>
            </a:r>
            <a:r>
              <a:rPr lang="en">
                <a:solidFill>
                  <a:schemeClr val="accent4"/>
                </a:solidFill>
              </a:rPr>
              <a:t>.</a:t>
            </a:r>
            <a:r>
              <a:rPr lang="en"/>
              <a:t> You can also customize and animate them as you wish with the online editor. Visit </a:t>
            </a:r>
            <a:r>
              <a:rPr b="1" lang="en">
                <a:solidFill>
                  <a:schemeClr val="accent4"/>
                </a:solidFill>
                <a:uFill>
                  <a:noFill/>
                </a:uFill>
                <a:hlinkClick r:id="rId7"/>
              </a:rPr>
              <a:t>Storyset</a:t>
            </a:r>
            <a:r>
              <a:rPr lang="en"/>
              <a:t> to find more.</a:t>
            </a:r>
          </a:p>
          <a:p>
            <a:pPr algn="l" indent="-207010" lvl="0" marL="822960" rtl="0">
              <a:spcBef>
                <a:spcPts val="0"/>
              </a:spcBef>
              <a:spcAft>
                <a:spcPts val="0"/>
              </a:spcAft>
              <a:buClr>
                <a:schemeClr val="accent4"/>
              </a:buClr>
              <a:buSzPts val="1100"/>
              <a:buFont typeface="Work Sans"/>
              <a:buChar char="●"/>
            </a:pPr>
            <a:r>
              <a:rPr lang="en"/>
              <a:t>More</a:t>
            </a:r>
            <a:r>
              <a:rPr b="1" lang="en"/>
              <a:t> </a:t>
            </a:r>
            <a:r>
              <a:rPr b="1" lang="en">
                <a:solidFill>
                  <a:schemeClr val="accent4"/>
                </a:solidFill>
                <a:uFill>
                  <a:noFill/>
                </a:uFill>
                <a:hlinkClick r:id="" action="ppaction://noaction"/>
              </a:rPr>
              <a:t>infographic resources</a:t>
            </a:r>
            <a:r>
              <a:rPr b="1" lang="en">
                <a:solidFill>
                  <a:schemeClr val="accent4"/>
                </a:solidFill>
              </a:rPr>
              <a:t>,</a:t>
            </a:r>
            <a:r>
              <a:rPr b="1" lang="en"/>
              <a:t> </a:t>
            </a:r>
            <a:r>
              <a:rPr lang="en"/>
              <a:t>whose size and color can be edited. </a:t>
            </a:r>
          </a:p>
          <a:p>
            <a:pPr algn="l" indent="-207010" lvl="0" marL="822960" rtl="0">
              <a:spcBef>
                <a:spcPts val="0"/>
              </a:spcBef>
              <a:spcAft>
                <a:spcPts val="0"/>
              </a:spcAft>
              <a:buClr>
                <a:schemeClr val="accent4"/>
              </a:buClr>
              <a:buSzPts val="1100"/>
              <a:buFont typeface="Work Sans"/>
              <a:buChar char="●"/>
            </a:pPr>
            <a:r>
              <a:rPr lang="en"/>
              <a:t>Sets of </a:t>
            </a:r>
            <a:r>
              <a:rPr b="1" lang="en">
                <a:solidFill>
                  <a:schemeClr val="accent4"/>
                </a:solidFill>
                <a:uFill>
                  <a:noFill/>
                </a:uFill>
                <a:hlinkClick r:id="" action="ppaction://noaction"/>
              </a:rPr>
              <a:t>customizable icons</a:t>
            </a:r>
            <a:r>
              <a:rPr lang="en"/>
              <a:t> of the following themes: general, business, avatar, creative process, education, help &amp; support, medical, nature, performing arts, SEO &amp; marketing, and teamwork.</a:t>
            </a:r>
          </a:p>
          <a:p>
            <a:pPr algn="l" indent="0" lvl="0" marL="457200" rtl="0">
              <a:spcBef>
                <a:spcPts val="0"/>
              </a:spcBef>
              <a:spcAft>
                <a:spcPts val="0"/>
              </a:spcAft>
              <a:buNone/>
            </a:pPr>
          </a:p>
          <a:p>
            <a:pPr algn="l" indent="0" lvl="0" marL="0" rtl="0">
              <a:spcBef>
                <a:spcPts val="0"/>
              </a:spcBef>
              <a:spcAft>
                <a:spcPts val="0"/>
              </a:spcAft>
              <a:buNone/>
            </a:pPr>
            <a:r>
              <a:rPr lang="en"/>
              <a:t>You can delete this slide when you’re done editing the presentation.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298" name="Shape 1669"/>
        <p:cNvGrpSpPr/>
        <p:nvPr/>
      </p:nvGrpSpPr>
      <p:grpSpPr>
        <a:xfrm>
          <a:off x="0" y="0"/>
          <a:ext cx="0" cy="0"/>
          <a:chOff x="0" y="0"/>
          <a:chExt cx="0" cy="0"/>
        </a:xfrm>
      </p:grpSpPr>
      <p:sp>
        <p:nvSpPr>
          <p:cNvPr id="1049289" name="Google Shape;1670;p60"/>
          <p:cNvSpPr txBox="1">
            <a:spLocks noGrp="1"/>
          </p:cNvSpPr>
          <p:nvPr>
            <p:ph type="title"/>
          </p:nvPr>
        </p:nvSpPr>
        <p:spPr>
          <a:xfrm>
            <a:off x="720000" y="540000"/>
            <a:ext cx="7704000" cy="634500"/>
          </a:xfrm>
          <a:prstGeom prst="rect"/>
        </p:spPr>
        <p:txBody>
          <a:bodyPr anchor="t" anchorCtr="0" bIns="91425" lIns="91425" rIns="91425" spcFirstLastPara="1" tIns="91425" wrap="square">
            <a:noAutofit/>
          </a:bodyPr>
          <a:p>
            <a:pPr algn="ctr" indent="0" lvl="0" marL="0" rtl="0">
              <a:spcBef>
                <a:spcPts val="0"/>
              </a:spcBef>
              <a:spcAft>
                <a:spcPts val="0"/>
              </a:spcAft>
              <a:buNone/>
            </a:pPr>
            <a:r>
              <a:rPr lang="en"/>
              <a:t>DIGITAL </a:t>
            </a:r>
            <a:r>
              <a:rPr lang="en">
                <a:solidFill>
                  <a:schemeClr val="accent4"/>
                </a:solidFill>
              </a:rPr>
              <a:t>DIVIDE</a:t>
            </a:r>
            <a:r>
              <a:rPr lang="en"/>
              <a:t> EMERGES</a:t>
            </a:r>
          </a:p>
        </p:txBody>
      </p:sp>
      <p:sp>
        <p:nvSpPr>
          <p:cNvPr id="1049290" name="Google Shape;1671;p60"/>
          <p:cNvSpPr txBox="1">
            <a:spLocks noGrp="1"/>
          </p:cNvSpPr>
          <p:nvPr>
            <p:ph type="title" idx="2"/>
          </p:nvPr>
        </p:nvSpPr>
        <p:spPr>
          <a:xfrm>
            <a:off x="720000" y="3610438"/>
            <a:ext cx="2336400" cy="527700"/>
          </a:xfrm>
          <a:prstGeom prst="rect"/>
        </p:spPr>
        <p:txBody>
          <a:bodyPr anchor="b" anchorCtr="0" bIns="91425" lIns="91425" rIns="91425" spcFirstLastPara="1" tIns="91425" wrap="square">
            <a:noAutofit/>
          </a:bodyPr>
          <a:p>
            <a:pPr algn="ctr" indent="0" lvl="0" marL="0" rtl="0">
              <a:spcBef>
                <a:spcPts val="0"/>
              </a:spcBef>
              <a:spcAft>
                <a:spcPts val="0"/>
              </a:spcAft>
              <a:buNone/>
            </a:pPr>
            <a:r>
              <a:rPr lang="en"/>
              <a:t>AFRICA</a:t>
            </a:r>
          </a:p>
        </p:txBody>
      </p:sp>
      <p:sp>
        <p:nvSpPr>
          <p:cNvPr id="1049291" name="Google Shape;1672;p60"/>
          <p:cNvSpPr txBox="1">
            <a:spLocks noGrp="1"/>
          </p:cNvSpPr>
          <p:nvPr>
            <p:ph type="subTitle" idx="1"/>
          </p:nvPr>
        </p:nvSpPr>
        <p:spPr>
          <a:xfrm>
            <a:off x="720000" y="4000778"/>
            <a:ext cx="2336400" cy="602700"/>
          </a:xfrm>
          <a:prstGeom prst="rect"/>
        </p:spPr>
        <p:txBody>
          <a:bodyPr anchor="t" anchorCtr="0" bIns="91425" lIns="91425" rIns="91425" spcFirstLastPara="1" tIns="91425" wrap="square">
            <a:noAutofit/>
          </a:bodyPr>
          <a:p>
            <a:pPr algn="ctr" indent="0" lvl="0" marL="0" rtl="0">
              <a:spcBef>
                <a:spcPts val="0"/>
              </a:spcBef>
              <a:spcAft>
                <a:spcPts val="0"/>
              </a:spcAft>
              <a:buNone/>
            </a:pPr>
            <a:r>
              <a:rPr b="1" lang="en">
                <a:solidFill>
                  <a:schemeClr val="accent4"/>
                </a:solidFill>
              </a:rPr>
              <a:t>Mercury</a:t>
            </a:r>
            <a:r>
              <a:rPr b="1" lang="en"/>
              <a:t> </a:t>
            </a:r>
            <a:r>
              <a:rPr lang="en"/>
              <a:t>is the closest planet to the Sun</a:t>
            </a:r>
          </a:p>
        </p:txBody>
      </p:sp>
      <p:sp>
        <p:nvSpPr>
          <p:cNvPr id="1049292" name="Google Shape;1673;p60"/>
          <p:cNvSpPr txBox="1">
            <a:spLocks noGrp="1"/>
          </p:cNvSpPr>
          <p:nvPr>
            <p:ph type="title" idx="3"/>
          </p:nvPr>
        </p:nvSpPr>
        <p:spPr>
          <a:xfrm>
            <a:off x="3403800" y="3610450"/>
            <a:ext cx="2336400" cy="527700"/>
          </a:xfrm>
          <a:prstGeom prst="rect"/>
        </p:spPr>
        <p:txBody>
          <a:bodyPr anchor="b" anchorCtr="0" bIns="91425" lIns="91425" rIns="91425" spcFirstLastPara="1" tIns="91425" wrap="square">
            <a:noAutofit/>
          </a:bodyPr>
          <a:p>
            <a:pPr algn="ctr" indent="0" lvl="0" marL="0" rtl="0">
              <a:spcBef>
                <a:spcPts val="0"/>
              </a:spcBef>
              <a:spcAft>
                <a:spcPts val="0"/>
              </a:spcAft>
              <a:buNone/>
            </a:pPr>
            <a:r>
              <a:rPr lang="en"/>
              <a:t>ASIA &amp; OCEANIA</a:t>
            </a:r>
          </a:p>
        </p:txBody>
      </p:sp>
      <p:sp>
        <p:nvSpPr>
          <p:cNvPr id="1049293" name="Google Shape;1674;p60"/>
          <p:cNvSpPr txBox="1">
            <a:spLocks noGrp="1"/>
          </p:cNvSpPr>
          <p:nvPr>
            <p:ph type="subTitle" idx="4"/>
          </p:nvPr>
        </p:nvSpPr>
        <p:spPr>
          <a:xfrm>
            <a:off x="3403800" y="4000791"/>
            <a:ext cx="2336400" cy="602700"/>
          </a:xfrm>
          <a:prstGeom prst="rect"/>
        </p:spPr>
        <p:txBody>
          <a:bodyPr anchor="t" anchorCtr="0" bIns="91425" lIns="91425" rIns="91425" spcFirstLastPara="1" tIns="91425" wrap="square">
            <a:noAutofit/>
          </a:bodyPr>
          <a:p>
            <a:pPr algn="ctr" indent="0" lvl="0" marL="0" rtl="0">
              <a:spcBef>
                <a:spcPts val="0"/>
              </a:spcBef>
              <a:spcAft>
                <a:spcPts val="0"/>
              </a:spcAft>
              <a:buNone/>
            </a:pPr>
            <a:r>
              <a:rPr b="1" lang="en">
                <a:solidFill>
                  <a:schemeClr val="accent4"/>
                </a:solidFill>
              </a:rPr>
              <a:t>Venus</a:t>
            </a:r>
            <a:r>
              <a:rPr b="1" lang="en"/>
              <a:t> </a:t>
            </a:r>
            <a:r>
              <a:rPr lang="en"/>
              <a:t>has a beautiful name, but it’s hot</a:t>
            </a:r>
          </a:p>
        </p:txBody>
      </p:sp>
      <p:sp>
        <p:nvSpPr>
          <p:cNvPr id="1049294" name="Google Shape;1675;p60"/>
          <p:cNvSpPr txBox="1">
            <a:spLocks noGrp="1"/>
          </p:cNvSpPr>
          <p:nvPr>
            <p:ph type="title" idx="5"/>
          </p:nvPr>
        </p:nvSpPr>
        <p:spPr>
          <a:xfrm>
            <a:off x="6087600" y="3610438"/>
            <a:ext cx="2336400" cy="527700"/>
          </a:xfrm>
          <a:prstGeom prst="rect"/>
        </p:spPr>
        <p:txBody>
          <a:bodyPr anchor="b" anchorCtr="0" bIns="91425" lIns="91425" rIns="91425" spcFirstLastPara="1" tIns="91425" wrap="square">
            <a:noAutofit/>
          </a:bodyPr>
          <a:p>
            <a:pPr algn="ctr" indent="0" lvl="0" marL="0" rtl="0">
              <a:spcBef>
                <a:spcPts val="0"/>
              </a:spcBef>
              <a:spcAft>
                <a:spcPts val="0"/>
              </a:spcAft>
              <a:buNone/>
            </a:pPr>
            <a:r>
              <a:rPr lang="en"/>
              <a:t>LATIN AMERICA</a:t>
            </a:r>
          </a:p>
        </p:txBody>
      </p:sp>
      <p:sp>
        <p:nvSpPr>
          <p:cNvPr id="1049295" name="Google Shape;1676;p60"/>
          <p:cNvSpPr txBox="1">
            <a:spLocks noGrp="1"/>
          </p:cNvSpPr>
          <p:nvPr>
            <p:ph type="subTitle" idx="6"/>
          </p:nvPr>
        </p:nvSpPr>
        <p:spPr>
          <a:xfrm>
            <a:off x="6087600" y="4000778"/>
            <a:ext cx="2336400" cy="602700"/>
          </a:xfrm>
          <a:prstGeom prst="rect"/>
        </p:spPr>
        <p:txBody>
          <a:bodyPr anchor="t" anchorCtr="0" bIns="91425" lIns="91425" rIns="91425" spcFirstLastPara="1" tIns="91425" wrap="square">
            <a:noAutofit/>
          </a:bodyPr>
          <a:p>
            <a:pPr algn="ctr" indent="0" lvl="0" marL="0" rtl="0">
              <a:spcBef>
                <a:spcPts val="0"/>
              </a:spcBef>
              <a:spcAft>
                <a:spcPts val="0"/>
              </a:spcAft>
              <a:buNone/>
            </a:pPr>
            <a:r>
              <a:rPr b="1" lang="en">
                <a:solidFill>
                  <a:schemeClr val="accent4"/>
                </a:solidFill>
              </a:rPr>
              <a:t>Earth</a:t>
            </a:r>
            <a:r>
              <a:rPr b="1" lang="en"/>
              <a:t> </a:t>
            </a:r>
            <a:r>
              <a:rPr lang="en"/>
              <a:t>is the only planet that harbors life</a:t>
            </a:r>
          </a:p>
        </p:txBody>
      </p:sp>
      <p:sp>
        <p:nvSpPr>
          <p:cNvPr id="1049296" name="Google Shape;1677;p60"/>
          <p:cNvSpPr/>
          <p:nvPr/>
        </p:nvSpPr>
        <p:spPr>
          <a:xfrm>
            <a:off x="1479888" y="1917138"/>
            <a:ext cx="816600" cy="816600"/>
          </a:xfrm>
          <a:prstGeom prst="ellipse"/>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cxnSp>
        <p:nvCxnSpPr>
          <p:cNvPr id="3145865" name="Google Shape;1678;p60"/>
          <p:cNvCxnSpPr>
            <a:cxnSpLocks/>
            <a:stCxn id="1049296" idx="4"/>
            <a:endCxn id="1049290" idx="0"/>
          </p:cNvCxnSpPr>
          <p:nvPr/>
        </p:nvCxnSpPr>
        <p:spPr>
          <a:xfrm>
            <a:off x="1888188" y="2733738"/>
            <a:ext cx="0" cy="876600"/>
          </a:xfrm>
          <a:prstGeom prst="straightConnector1"/>
          <a:noFill/>
          <a:ln w="9525" cap="rnd" cmpd="sng">
            <a:solidFill>
              <a:schemeClr val="accent4"/>
            </a:solidFill>
            <a:prstDash val="solid"/>
            <a:round/>
            <a:headEnd type="none" w="med" len="med"/>
            <a:tailEnd type="none" w="med" len="med"/>
          </a:ln>
        </p:spPr>
      </p:cxnSp>
      <p:sp>
        <p:nvSpPr>
          <p:cNvPr id="1049297" name="Google Shape;1679;p60"/>
          <p:cNvSpPr/>
          <p:nvPr/>
        </p:nvSpPr>
        <p:spPr>
          <a:xfrm>
            <a:off x="4163688" y="1917138"/>
            <a:ext cx="816600" cy="816600"/>
          </a:xfrm>
          <a:prstGeom prst="ellipse"/>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98" name="Google Shape;1680;p60"/>
          <p:cNvSpPr/>
          <p:nvPr/>
        </p:nvSpPr>
        <p:spPr>
          <a:xfrm>
            <a:off x="6847488" y="1917138"/>
            <a:ext cx="816600" cy="816600"/>
          </a:xfrm>
          <a:prstGeom prst="ellipse"/>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cxnSp>
        <p:nvCxnSpPr>
          <p:cNvPr id="3145866" name="Google Shape;1681;p60"/>
          <p:cNvCxnSpPr>
            <a:cxnSpLocks/>
            <a:stCxn id="1049297" idx="4"/>
            <a:endCxn id="1049292" idx="0"/>
          </p:cNvCxnSpPr>
          <p:nvPr/>
        </p:nvCxnSpPr>
        <p:spPr>
          <a:xfrm>
            <a:off x="4571988" y="2733738"/>
            <a:ext cx="0" cy="876600"/>
          </a:xfrm>
          <a:prstGeom prst="straightConnector1"/>
          <a:noFill/>
          <a:ln w="9525" cap="rnd" cmpd="sng">
            <a:solidFill>
              <a:schemeClr val="accent4"/>
            </a:solidFill>
            <a:prstDash val="solid"/>
            <a:round/>
            <a:headEnd type="none" w="med" len="med"/>
            <a:tailEnd type="none" w="med" len="med"/>
          </a:ln>
        </p:spPr>
      </p:cxnSp>
      <p:cxnSp>
        <p:nvCxnSpPr>
          <p:cNvPr id="3145867" name="Google Shape;1682;p60"/>
          <p:cNvCxnSpPr>
            <a:cxnSpLocks/>
            <a:stCxn id="1049298" idx="4"/>
            <a:endCxn id="1049294" idx="0"/>
          </p:cNvCxnSpPr>
          <p:nvPr/>
        </p:nvCxnSpPr>
        <p:spPr>
          <a:xfrm>
            <a:off x="7255788" y="2733738"/>
            <a:ext cx="0" cy="876600"/>
          </a:xfrm>
          <a:prstGeom prst="straightConnector1"/>
          <a:noFill/>
          <a:ln w="9525" cap="rnd" cmpd="sng">
            <a:solidFill>
              <a:schemeClr val="accent4"/>
            </a:solidFill>
            <a:prstDash val="solid"/>
            <a:round/>
            <a:headEnd type="none" w="med" len="med"/>
            <a:tailEnd type="none" w="med" len="med"/>
          </a:ln>
        </p:spPr>
      </p:cxnSp>
      <p:sp>
        <p:nvSpPr>
          <p:cNvPr id="1049299" name="Google Shape;1683;p60"/>
          <p:cNvSpPr/>
          <p:nvPr/>
        </p:nvSpPr>
        <p:spPr>
          <a:xfrm>
            <a:off x="4371100" y="2124656"/>
            <a:ext cx="401806" cy="401590"/>
          </a:xfrm>
          <a:custGeom>
            <a:avLst/>
            <a:ahLst/>
            <a:rect l="l" t="t" r="r" b="b"/>
            <a:pathLst>
              <a:path w="9314" h="9309" extrusionOk="0">
                <a:moveTo>
                  <a:pt x="9314" y="4653"/>
                </a:moveTo>
                <a:cubicBezTo>
                  <a:pt x="9314" y="4826"/>
                  <a:pt x="9195" y="4973"/>
                  <a:pt x="9026" y="5009"/>
                </a:cubicBezTo>
                <a:lnTo>
                  <a:pt x="7938" y="5236"/>
                </a:lnTo>
                <a:cubicBezTo>
                  <a:pt x="7884" y="5248"/>
                  <a:pt x="7832" y="5269"/>
                  <a:pt x="7785" y="5300"/>
                </a:cubicBezTo>
                <a:cubicBezTo>
                  <a:pt x="7618" y="5409"/>
                  <a:pt x="7392" y="5361"/>
                  <a:pt x="7282" y="5194"/>
                </a:cubicBezTo>
                <a:cubicBezTo>
                  <a:pt x="7173" y="5026"/>
                  <a:pt x="7219" y="4801"/>
                  <a:pt x="7387" y="4690"/>
                </a:cubicBezTo>
                <a:cubicBezTo>
                  <a:pt x="7407" y="4677"/>
                  <a:pt x="7427" y="4666"/>
                  <a:pt x="7448" y="4654"/>
                </a:cubicBezTo>
                <a:cubicBezTo>
                  <a:pt x="7189" y="4507"/>
                  <a:pt x="6992" y="4266"/>
                  <a:pt x="6904" y="3970"/>
                </a:cubicBezTo>
                <a:cubicBezTo>
                  <a:pt x="6860" y="3825"/>
                  <a:pt x="6802" y="3685"/>
                  <a:pt x="6729" y="3550"/>
                </a:cubicBezTo>
                <a:cubicBezTo>
                  <a:pt x="6584" y="3279"/>
                  <a:pt x="6553" y="2968"/>
                  <a:pt x="6630" y="2682"/>
                </a:cubicBezTo>
                <a:cubicBezTo>
                  <a:pt x="6345" y="2760"/>
                  <a:pt x="6034" y="2727"/>
                  <a:pt x="5762" y="2583"/>
                </a:cubicBezTo>
                <a:cubicBezTo>
                  <a:pt x="5626" y="2513"/>
                  <a:pt x="5487" y="2453"/>
                  <a:pt x="5341" y="2408"/>
                </a:cubicBezTo>
                <a:cubicBezTo>
                  <a:pt x="5048" y="2319"/>
                  <a:pt x="4805" y="2123"/>
                  <a:pt x="4658" y="1866"/>
                </a:cubicBezTo>
                <a:cubicBezTo>
                  <a:pt x="4511" y="2123"/>
                  <a:pt x="4269" y="2319"/>
                  <a:pt x="3974" y="2408"/>
                </a:cubicBezTo>
                <a:cubicBezTo>
                  <a:pt x="3829" y="2452"/>
                  <a:pt x="3689" y="2510"/>
                  <a:pt x="3554" y="2583"/>
                </a:cubicBezTo>
                <a:cubicBezTo>
                  <a:pt x="3283" y="2728"/>
                  <a:pt x="2972" y="2760"/>
                  <a:pt x="2685" y="2682"/>
                </a:cubicBezTo>
                <a:cubicBezTo>
                  <a:pt x="2764" y="2967"/>
                  <a:pt x="2730" y="3278"/>
                  <a:pt x="2586" y="3550"/>
                </a:cubicBezTo>
                <a:cubicBezTo>
                  <a:pt x="2517" y="3685"/>
                  <a:pt x="2458" y="3825"/>
                  <a:pt x="2412" y="3970"/>
                </a:cubicBezTo>
                <a:cubicBezTo>
                  <a:pt x="2323" y="4266"/>
                  <a:pt x="2127" y="4507"/>
                  <a:pt x="1869" y="4654"/>
                </a:cubicBezTo>
                <a:cubicBezTo>
                  <a:pt x="2127" y="4801"/>
                  <a:pt x="2323" y="5044"/>
                  <a:pt x="2412" y="5338"/>
                </a:cubicBezTo>
                <a:cubicBezTo>
                  <a:pt x="2455" y="5483"/>
                  <a:pt x="2514" y="5623"/>
                  <a:pt x="2586" y="5758"/>
                </a:cubicBezTo>
                <a:cubicBezTo>
                  <a:pt x="2732" y="6029"/>
                  <a:pt x="2764" y="6340"/>
                  <a:pt x="2685" y="6626"/>
                </a:cubicBezTo>
                <a:cubicBezTo>
                  <a:pt x="2970" y="6549"/>
                  <a:pt x="3282" y="6581"/>
                  <a:pt x="3554" y="6725"/>
                </a:cubicBezTo>
                <a:cubicBezTo>
                  <a:pt x="3689" y="6797"/>
                  <a:pt x="3829" y="6855"/>
                  <a:pt x="3974" y="6900"/>
                </a:cubicBezTo>
                <a:cubicBezTo>
                  <a:pt x="4269" y="6989"/>
                  <a:pt x="4511" y="7185"/>
                  <a:pt x="4658" y="7444"/>
                </a:cubicBezTo>
                <a:cubicBezTo>
                  <a:pt x="4805" y="7185"/>
                  <a:pt x="5048" y="6989"/>
                  <a:pt x="5341" y="6900"/>
                </a:cubicBezTo>
                <a:cubicBezTo>
                  <a:pt x="5487" y="6856"/>
                  <a:pt x="5626" y="6798"/>
                  <a:pt x="5762" y="6725"/>
                </a:cubicBezTo>
                <a:cubicBezTo>
                  <a:pt x="6032" y="6580"/>
                  <a:pt x="6344" y="6549"/>
                  <a:pt x="6630" y="6626"/>
                </a:cubicBezTo>
                <a:cubicBezTo>
                  <a:pt x="6611" y="6557"/>
                  <a:pt x="6598" y="6485"/>
                  <a:pt x="6592" y="6413"/>
                </a:cubicBezTo>
                <a:cubicBezTo>
                  <a:pt x="6576" y="6212"/>
                  <a:pt x="6725" y="6037"/>
                  <a:pt x="6925" y="6021"/>
                </a:cubicBezTo>
                <a:cubicBezTo>
                  <a:pt x="7125" y="6005"/>
                  <a:pt x="7299" y="6154"/>
                  <a:pt x="7317" y="6354"/>
                </a:cubicBezTo>
                <a:cubicBezTo>
                  <a:pt x="7321" y="6429"/>
                  <a:pt x="7347" y="6500"/>
                  <a:pt x="7387" y="6561"/>
                </a:cubicBezTo>
                <a:lnTo>
                  <a:pt x="7996" y="7491"/>
                </a:lnTo>
                <a:cubicBezTo>
                  <a:pt x="8091" y="7635"/>
                  <a:pt x="8070" y="7825"/>
                  <a:pt x="7949" y="7947"/>
                </a:cubicBezTo>
                <a:cubicBezTo>
                  <a:pt x="7827" y="8069"/>
                  <a:pt x="7637" y="8088"/>
                  <a:pt x="7493" y="7994"/>
                </a:cubicBezTo>
                <a:lnTo>
                  <a:pt x="6563" y="7386"/>
                </a:lnTo>
                <a:cubicBezTo>
                  <a:pt x="6448" y="7310"/>
                  <a:pt x="6306" y="7293"/>
                  <a:pt x="6175" y="7336"/>
                </a:cubicBezTo>
                <a:lnTo>
                  <a:pt x="6424" y="7943"/>
                </a:lnTo>
                <a:cubicBezTo>
                  <a:pt x="6499" y="8129"/>
                  <a:pt x="6411" y="8341"/>
                  <a:pt x="6226" y="8419"/>
                </a:cubicBezTo>
                <a:cubicBezTo>
                  <a:pt x="6179" y="8436"/>
                  <a:pt x="6133" y="8445"/>
                  <a:pt x="6088" y="8445"/>
                </a:cubicBezTo>
                <a:cubicBezTo>
                  <a:pt x="5944" y="8445"/>
                  <a:pt x="5808" y="8360"/>
                  <a:pt x="5750" y="8219"/>
                </a:cubicBezTo>
                <a:lnTo>
                  <a:pt x="5501" y="7613"/>
                </a:lnTo>
                <a:cubicBezTo>
                  <a:pt x="5368" y="7671"/>
                  <a:pt x="5269" y="7789"/>
                  <a:pt x="5238" y="7933"/>
                </a:cubicBezTo>
                <a:lnTo>
                  <a:pt x="5011" y="9019"/>
                </a:lnTo>
                <a:cubicBezTo>
                  <a:pt x="4976" y="9189"/>
                  <a:pt x="4826" y="9309"/>
                  <a:pt x="4655" y="9309"/>
                </a:cubicBezTo>
                <a:cubicBezTo>
                  <a:pt x="4482" y="9309"/>
                  <a:pt x="4335" y="9189"/>
                  <a:pt x="4298" y="9019"/>
                </a:cubicBezTo>
                <a:lnTo>
                  <a:pt x="4070" y="7933"/>
                </a:lnTo>
                <a:cubicBezTo>
                  <a:pt x="4041" y="7793"/>
                  <a:pt x="3945" y="7677"/>
                  <a:pt x="3816" y="7616"/>
                </a:cubicBezTo>
                <a:lnTo>
                  <a:pt x="3557" y="8224"/>
                </a:lnTo>
                <a:cubicBezTo>
                  <a:pt x="3498" y="8362"/>
                  <a:pt x="3363" y="8445"/>
                  <a:pt x="3222" y="8445"/>
                </a:cubicBezTo>
                <a:cubicBezTo>
                  <a:pt x="3174" y="8445"/>
                  <a:pt x="3125" y="8436"/>
                  <a:pt x="3079" y="8416"/>
                </a:cubicBezTo>
                <a:cubicBezTo>
                  <a:pt x="2895" y="8339"/>
                  <a:pt x="2809" y="8123"/>
                  <a:pt x="2889" y="7940"/>
                </a:cubicBezTo>
                <a:lnTo>
                  <a:pt x="3145" y="7339"/>
                </a:lnTo>
                <a:cubicBezTo>
                  <a:pt x="3013" y="7293"/>
                  <a:pt x="2866" y="7309"/>
                  <a:pt x="2749" y="7386"/>
                </a:cubicBezTo>
                <a:lnTo>
                  <a:pt x="1820" y="7994"/>
                </a:lnTo>
                <a:cubicBezTo>
                  <a:pt x="1676" y="8088"/>
                  <a:pt x="1485" y="8069"/>
                  <a:pt x="1363" y="7947"/>
                </a:cubicBezTo>
                <a:cubicBezTo>
                  <a:pt x="1241" y="7825"/>
                  <a:pt x="1222" y="7635"/>
                  <a:pt x="1316" y="7491"/>
                </a:cubicBezTo>
                <a:lnTo>
                  <a:pt x="1925" y="6561"/>
                </a:lnTo>
                <a:cubicBezTo>
                  <a:pt x="1997" y="6449"/>
                  <a:pt x="2016" y="6311"/>
                  <a:pt x="1978" y="6183"/>
                </a:cubicBezTo>
                <a:lnTo>
                  <a:pt x="1376" y="6433"/>
                </a:lnTo>
                <a:cubicBezTo>
                  <a:pt x="1331" y="6450"/>
                  <a:pt x="1283" y="6459"/>
                  <a:pt x="1238" y="6459"/>
                </a:cubicBezTo>
                <a:cubicBezTo>
                  <a:pt x="1094" y="6459"/>
                  <a:pt x="960" y="6375"/>
                  <a:pt x="902" y="6234"/>
                </a:cubicBezTo>
                <a:cubicBezTo>
                  <a:pt x="825" y="6049"/>
                  <a:pt x="912" y="5837"/>
                  <a:pt x="1098" y="5760"/>
                </a:cubicBezTo>
                <a:lnTo>
                  <a:pt x="1699" y="5511"/>
                </a:lnTo>
                <a:cubicBezTo>
                  <a:pt x="1644" y="5373"/>
                  <a:pt x="1523" y="5269"/>
                  <a:pt x="1376" y="5237"/>
                </a:cubicBezTo>
                <a:lnTo>
                  <a:pt x="288" y="5010"/>
                </a:lnTo>
                <a:cubicBezTo>
                  <a:pt x="119" y="4976"/>
                  <a:pt x="0" y="4827"/>
                  <a:pt x="0" y="4654"/>
                </a:cubicBezTo>
                <a:cubicBezTo>
                  <a:pt x="0" y="4481"/>
                  <a:pt x="119" y="4334"/>
                  <a:pt x="288" y="4298"/>
                </a:cubicBezTo>
                <a:lnTo>
                  <a:pt x="1376" y="4071"/>
                </a:lnTo>
                <a:cubicBezTo>
                  <a:pt x="1513" y="4042"/>
                  <a:pt x="1626" y="3950"/>
                  <a:pt x="1687" y="3825"/>
                </a:cubicBezTo>
                <a:lnTo>
                  <a:pt x="1091" y="3565"/>
                </a:lnTo>
                <a:cubicBezTo>
                  <a:pt x="906" y="3485"/>
                  <a:pt x="823" y="3271"/>
                  <a:pt x="903" y="3087"/>
                </a:cubicBezTo>
                <a:cubicBezTo>
                  <a:pt x="983" y="2903"/>
                  <a:pt x="1197" y="2820"/>
                  <a:pt x="1382" y="2900"/>
                </a:cubicBezTo>
                <a:lnTo>
                  <a:pt x="1967" y="3156"/>
                </a:lnTo>
                <a:cubicBezTo>
                  <a:pt x="2018" y="3022"/>
                  <a:pt x="2003" y="2871"/>
                  <a:pt x="1925" y="2750"/>
                </a:cubicBezTo>
                <a:lnTo>
                  <a:pt x="1316" y="1822"/>
                </a:lnTo>
                <a:cubicBezTo>
                  <a:pt x="1222" y="1678"/>
                  <a:pt x="1241" y="1487"/>
                  <a:pt x="1363" y="1365"/>
                </a:cubicBezTo>
                <a:cubicBezTo>
                  <a:pt x="1485" y="1243"/>
                  <a:pt x="1676" y="1223"/>
                  <a:pt x="1820" y="1317"/>
                </a:cubicBezTo>
                <a:lnTo>
                  <a:pt x="2749" y="1927"/>
                </a:lnTo>
                <a:cubicBezTo>
                  <a:pt x="2858" y="1999"/>
                  <a:pt x="2994" y="2017"/>
                  <a:pt x="3120" y="1980"/>
                </a:cubicBezTo>
                <a:lnTo>
                  <a:pt x="2885" y="1380"/>
                </a:lnTo>
                <a:cubicBezTo>
                  <a:pt x="2812" y="1192"/>
                  <a:pt x="2905" y="981"/>
                  <a:pt x="3093" y="908"/>
                </a:cubicBezTo>
                <a:cubicBezTo>
                  <a:pt x="3280" y="836"/>
                  <a:pt x="3491" y="929"/>
                  <a:pt x="3564" y="1115"/>
                </a:cubicBezTo>
                <a:lnTo>
                  <a:pt x="3792" y="1704"/>
                </a:lnTo>
                <a:cubicBezTo>
                  <a:pt x="3936" y="1650"/>
                  <a:pt x="4041" y="1527"/>
                  <a:pt x="4073" y="1377"/>
                </a:cubicBezTo>
                <a:lnTo>
                  <a:pt x="4300" y="290"/>
                </a:lnTo>
                <a:cubicBezTo>
                  <a:pt x="4335" y="122"/>
                  <a:pt x="4483" y="1"/>
                  <a:pt x="4656" y="1"/>
                </a:cubicBezTo>
                <a:cubicBezTo>
                  <a:pt x="4829" y="1"/>
                  <a:pt x="4976" y="122"/>
                  <a:pt x="5013" y="290"/>
                </a:cubicBezTo>
                <a:lnTo>
                  <a:pt x="5240" y="1377"/>
                </a:lnTo>
                <a:cubicBezTo>
                  <a:pt x="5269" y="1519"/>
                  <a:pt x="5368" y="1637"/>
                  <a:pt x="5500" y="1695"/>
                </a:cubicBezTo>
                <a:lnTo>
                  <a:pt x="5754" y="1103"/>
                </a:lnTo>
                <a:cubicBezTo>
                  <a:pt x="5835" y="919"/>
                  <a:pt x="6047" y="834"/>
                  <a:pt x="6233" y="911"/>
                </a:cubicBezTo>
                <a:cubicBezTo>
                  <a:pt x="6416" y="991"/>
                  <a:pt x="6502" y="1205"/>
                  <a:pt x="6424" y="1390"/>
                </a:cubicBezTo>
                <a:lnTo>
                  <a:pt x="6172" y="1973"/>
                </a:lnTo>
                <a:cubicBezTo>
                  <a:pt x="6303" y="2020"/>
                  <a:pt x="6448" y="2002"/>
                  <a:pt x="6563" y="1927"/>
                </a:cubicBezTo>
                <a:lnTo>
                  <a:pt x="7493" y="1317"/>
                </a:lnTo>
                <a:cubicBezTo>
                  <a:pt x="7637" y="1223"/>
                  <a:pt x="7827" y="1243"/>
                  <a:pt x="7949" y="1365"/>
                </a:cubicBezTo>
                <a:cubicBezTo>
                  <a:pt x="8070" y="1486"/>
                  <a:pt x="8091" y="1678"/>
                  <a:pt x="7996" y="1820"/>
                </a:cubicBezTo>
                <a:lnTo>
                  <a:pt x="7387" y="2750"/>
                </a:lnTo>
                <a:cubicBezTo>
                  <a:pt x="7307" y="2871"/>
                  <a:pt x="7292" y="3023"/>
                  <a:pt x="7344" y="3157"/>
                </a:cubicBezTo>
                <a:lnTo>
                  <a:pt x="7929" y="2901"/>
                </a:lnTo>
                <a:cubicBezTo>
                  <a:pt x="8112" y="2821"/>
                  <a:pt x="8326" y="2904"/>
                  <a:pt x="8409" y="3089"/>
                </a:cubicBezTo>
                <a:cubicBezTo>
                  <a:pt x="8489" y="3272"/>
                  <a:pt x="8405" y="3486"/>
                  <a:pt x="8222" y="3569"/>
                </a:cubicBezTo>
                <a:lnTo>
                  <a:pt x="7624" y="3831"/>
                </a:lnTo>
                <a:cubicBezTo>
                  <a:pt x="7683" y="3956"/>
                  <a:pt x="7798" y="4046"/>
                  <a:pt x="7933" y="4074"/>
                </a:cubicBezTo>
                <a:lnTo>
                  <a:pt x="9022" y="4301"/>
                </a:lnTo>
                <a:cubicBezTo>
                  <a:pt x="9195" y="4333"/>
                  <a:pt x="9314" y="4479"/>
                  <a:pt x="9314" y="4653"/>
                </a:cubicBezTo>
                <a:close/>
                <a:moveTo>
                  <a:pt x="5023" y="5153"/>
                </a:moveTo>
                <a:cubicBezTo>
                  <a:pt x="5023" y="5739"/>
                  <a:pt x="4547" y="6216"/>
                  <a:pt x="3960" y="6216"/>
                </a:cubicBezTo>
                <a:cubicBezTo>
                  <a:pt x="3372" y="6216"/>
                  <a:pt x="2896" y="5739"/>
                  <a:pt x="2896" y="5153"/>
                </a:cubicBezTo>
                <a:cubicBezTo>
                  <a:pt x="2896" y="4565"/>
                  <a:pt x="3372" y="4088"/>
                  <a:pt x="3960" y="4088"/>
                </a:cubicBezTo>
                <a:cubicBezTo>
                  <a:pt x="4547" y="4088"/>
                  <a:pt x="5023" y="4565"/>
                  <a:pt x="5023" y="5153"/>
                </a:cubicBezTo>
                <a:close/>
                <a:moveTo>
                  <a:pt x="4296" y="5153"/>
                </a:moveTo>
                <a:cubicBezTo>
                  <a:pt x="4296" y="4967"/>
                  <a:pt x="4146" y="4816"/>
                  <a:pt x="3960" y="4816"/>
                </a:cubicBezTo>
                <a:cubicBezTo>
                  <a:pt x="3775" y="4816"/>
                  <a:pt x="3623" y="4967"/>
                  <a:pt x="3623" y="5153"/>
                </a:cubicBezTo>
                <a:cubicBezTo>
                  <a:pt x="3623" y="5338"/>
                  <a:pt x="3775" y="5489"/>
                  <a:pt x="3960" y="5489"/>
                </a:cubicBezTo>
                <a:cubicBezTo>
                  <a:pt x="4146" y="5489"/>
                  <a:pt x="4296" y="5338"/>
                  <a:pt x="4296" y="5153"/>
                </a:cubicBezTo>
                <a:close/>
                <a:moveTo>
                  <a:pt x="5878" y="3707"/>
                </a:moveTo>
                <a:cubicBezTo>
                  <a:pt x="5878" y="3405"/>
                  <a:pt x="5634" y="3162"/>
                  <a:pt x="5333" y="3162"/>
                </a:cubicBezTo>
                <a:cubicBezTo>
                  <a:pt x="5030" y="3162"/>
                  <a:pt x="4787" y="3405"/>
                  <a:pt x="4787" y="3707"/>
                </a:cubicBezTo>
                <a:cubicBezTo>
                  <a:pt x="4787" y="4008"/>
                  <a:pt x="5030" y="4253"/>
                  <a:pt x="5333" y="4253"/>
                </a:cubicBezTo>
                <a:cubicBezTo>
                  <a:pt x="5634" y="4253"/>
                  <a:pt x="5878" y="4008"/>
                  <a:pt x="5878" y="3707"/>
                </a:cubicBezTo>
                <a:close/>
                <a:moveTo>
                  <a:pt x="5842" y="5579"/>
                </a:moveTo>
                <a:cubicBezTo>
                  <a:pt x="6041" y="5579"/>
                  <a:pt x="6205" y="5416"/>
                  <a:pt x="6205" y="5216"/>
                </a:cubicBezTo>
                <a:cubicBezTo>
                  <a:pt x="6205" y="5016"/>
                  <a:pt x="6041" y="4852"/>
                  <a:pt x="5842" y="4852"/>
                </a:cubicBezTo>
                <a:cubicBezTo>
                  <a:pt x="5641" y="4852"/>
                  <a:pt x="5478" y="5016"/>
                  <a:pt x="5478" y="5216"/>
                </a:cubicBezTo>
                <a:cubicBezTo>
                  <a:pt x="5478" y="5418"/>
                  <a:pt x="5641" y="5579"/>
                  <a:pt x="5842" y="5579"/>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00" name="Google Shape;1684;p60"/>
          <p:cNvSpPr/>
          <p:nvPr/>
        </p:nvSpPr>
        <p:spPr>
          <a:xfrm>
            <a:off x="1687318" y="2118011"/>
            <a:ext cx="401763" cy="386621"/>
          </a:xfrm>
          <a:custGeom>
            <a:avLst/>
            <a:ahLst/>
            <a:rect l="l" t="t" r="r" b="b"/>
            <a:pathLst>
              <a:path w="9313" h="8962" extrusionOk="0">
                <a:moveTo>
                  <a:pt x="9313" y="4440"/>
                </a:moveTo>
                <a:cubicBezTo>
                  <a:pt x="9313" y="4871"/>
                  <a:pt x="9182" y="5284"/>
                  <a:pt x="8935" y="5635"/>
                </a:cubicBezTo>
                <a:cubicBezTo>
                  <a:pt x="8693" y="5976"/>
                  <a:pt x="8359" y="6235"/>
                  <a:pt x="7967" y="6381"/>
                </a:cubicBezTo>
                <a:cubicBezTo>
                  <a:pt x="7819" y="6437"/>
                  <a:pt x="7662" y="6475"/>
                  <a:pt x="7505" y="6496"/>
                </a:cubicBezTo>
                <a:cubicBezTo>
                  <a:pt x="7487" y="6499"/>
                  <a:pt x="7473" y="6500"/>
                  <a:pt x="7457" y="6500"/>
                </a:cubicBezTo>
                <a:cubicBezTo>
                  <a:pt x="7276" y="6500"/>
                  <a:pt x="7121" y="6365"/>
                  <a:pt x="7098" y="6181"/>
                </a:cubicBezTo>
                <a:cubicBezTo>
                  <a:pt x="7071" y="5981"/>
                  <a:pt x="7214" y="5799"/>
                  <a:pt x="7412" y="5774"/>
                </a:cubicBezTo>
                <a:cubicBezTo>
                  <a:pt x="7514" y="5761"/>
                  <a:pt x="7615" y="5736"/>
                  <a:pt x="7711" y="5700"/>
                </a:cubicBezTo>
                <a:cubicBezTo>
                  <a:pt x="8234" y="5504"/>
                  <a:pt x="8584" y="4997"/>
                  <a:pt x="8584" y="4439"/>
                </a:cubicBezTo>
                <a:cubicBezTo>
                  <a:pt x="8584" y="3940"/>
                  <a:pt x="8309" y="3485"/>
                  <a:pt x="7868" y="3250"/>
                </a:cubicBezTo>
                <a:cubicBezTo>
                  <a:pt x="7749" y="3186"/>
                  <a:pt x="7675" y="3063"/>
                  <a:pt x="7675" y="2929"/>
                </a:cubicBezTo>
                <a:lnTo>
                  <a:pt x="7675" y="2481"/>
                </a:lnTo>
                <a:cubicBezTo>
                  <a:pt x="7675" y="1517"/>
                  <a:pt x="6890" y="730"/>
                  <a:pt x="5924" y="730"/>
                </a:cubicBezTo>
                <a:cubicBezTo>
                  <a:pt x="5068" y="730"/>
                  <a:pt x="4324" y="1367"/>
                  <a:pt x="4193" y="2210"/>
                </a:cubicBezTo>
                <a:cubicBezTo>
                  <a:pt x="4171" y="2350"/>
                  <a:pt x="4072" y="2465"/>
                  <a:pt x="3937" y="2503"/>
                </a:cubicBezTo>
                <a:cubicBezTo>
                  <a:pt x="3803" y="2543"/>
                  <a:pt x="3654" y="2501"/>
                  <a:pt x="3563" y="2394"/>
                </a:cubicBezTo>
                <a:cubicBezTo>
                  <a:pt x="3393" y="2202"/>
                  <a:pt x="3150" y="2093"/>
                  <a:pt x="2895" y="2093"/>
                </a:cubicBezTo>
                <a:cubicBezTo>
                  <a:pt x="2404" y="2093"/>
                  <a:pt x="2004" y="2493"/>
                  <a:pt x="2004" y="2983"/>
                </a:cubicBezTo>
                <a:lnTo>
                  <a:pt x="2004" y="3637"/>
                </a:lnTo>
                <a:cubicBezTo>
                  <a:pt x="2004" y="3838"/>
                  <a:pt x="1841" y="4001"/>
                  <a:pt x="1640" y="4001"/>
                </a:cubicBezTo>
                <a:lnTo>
                  <a:pt x="1637" y="4001"/>
                </a:lnTo>
                <a:cubicBezTo>
                  <a:pt x="1137" y="4001"/>
                  <a:pt x="731" y="4401"/>
                  <a:pt x="731" y="4893"/>
                </a:cubicBezTo>
                <a:cubicBezTo>
                  <a:pt x="731" y="5322"/>
                  <a:pt x="1014" y="5681"/>
                  <a:pt x="1422" y="5765"/>
                </a:cubicBezTo>
                <a:cubicBezTo>
                  <a:pt x="1618" y="5805"/>
                  <a:pt x="1746" y="5998"/>
                  <a:pt x="1704" y="6195"/>
                </a:cubicBezTo>
                <a:cubicBezTo>
                  <a:pt x="1668" y="6366"/>
                  <a:pt x="1516" y="6485"/>
                  <a:pt x="1347" y="6485"/>
                </a:cubicBezTo>
                <a:cubicBezTo>
                  <a:pt x="1324" y="6485"/>
                  <a:pt x="1298" y="6483"/>
                  <a:pt x="1273" y="6478"/>
                </a:cubicBezTo>
                <a:cubicBezTo>
                  <a:pt x="915" y="6403"/>
                  <a:pt x="590" y="6205"/>
                  <a:pt x="358" y="5918"/>
                </a:cubicBezTo>
                <a:cubicBezTo>
                  <a:pt x="127" y="5630"/>
                  <a:pt x="1" y="5267"/>
                  <a:pt x="1" y="4893"/>
                </a:cubicBezTo>
                <a:cubicBezTo>
                  <a:pt x="1" y="4123"/>
                  <a:pt x="546" y="3477"/>
                  <a:pt x="1273" y="3314"/>
                </a:cubicBezTo>
                <a:lnTo>
                  <a:pt x="1273" y="2983"/>
                </a:lnTo>
                <a:cubicBezTo>
                  <a:pt x="1273" y="2090"/>
                  <a:pt x="1999" y="1365"/>
                  <a:pt x="2891" y="1365"/>
                </a:cubicBezTo>
                <a:cubicBezTo>
                  <a:pt x="3150" y="1365"/>
                  <a:pt x="3403" y="1426"/>
                  <a:pt x="3628" y="1543"/>
                </a:cubicBezTo>
                <a:cubicBezTo>
                  <a:pt x="3775" y="1185"/>
                  <a:pt x="4004" y="863"/>
                  <a:pt x="4302" y="605"/>
                </a:cubicBezTo>
                <a:cubicBezTo>
                  <a:pt x="4751" y="216"/>
                  <a:pt x="5327" y="1"/>
                  <a:pt x="5922" y="1"/>
                </a:cubicBezTo>
                <a:cubicBezTo>
                  <a:pt x="7290" y="1"/>
                  <a:pt x="8401" y="1114"/>
                  <a:pt x="8401" y="2479"/>
                </a:cubicBezTo>
                <a:lnTo>
                  <a:pt x="8401" y="2721"/>
                </a:lnTo>
                <a:cubicBezTo>
                  <a:pt x="8971" y="3106"/>
                  <a:pt x="9313" y="3746"/>
                  <a:pt x="9313" y="4440"/>
                </a:cubicBezTo>
                <a:close/>
                <a:moveTo>
                  <a:pt x="6564" y="7016"/>
                </a:moveTo>
                <a:cubicBezTo>
                  <a:pt x="6380" y="6936"/>
                  <a:pt x="6167" y="7019"/>
                  <a:pt x="6084" y="7204"/>
                </a:cubicBezTo>
                <a:cubicBezTo>
                  <a:pt x="5812" y="7824"/>
                  <a:pt x="5246" y="8240"/>
                  <a:pt x="4676" y="8240"/>
                </a:cubicBezTo>
                <a:lnTo>
                  <a:pt x="4658" y="8240"/>
                </a:lnTo>
                <a:cubicBezTo>
                  <a:pt x="3839" y="8240"/>
                  <a:pt x="3093" y="7403"/>
                  <a:pt x="3093" y="6485"/>
                </a:cubicBezTo>
                <a:lnTo>
                  <a:pt x="3093" y="5227"/>
                </a:lnTo>
                <a:lnTo>
                  <a:pt x="4665" y="4522"/>
                </a:lnTo>
                <a:lnTo>
                  <a:pt x="5953" y="5098"/>
                </a:lnTo>
                <a:lnTo>
                  <a:pt x="5105" y="6288"/>
                </a:lnTo>
                <a:cubicBezTo>
                  <a:pt x="5073" y="6321"/>
                  <a:pt x="5035" y="6328"/>
                  <a:pt x="5015" y="6331"/>
                </a:cubicBezTo>
                <a:cubicBezTo>
                  <a:pt x="4993" y="6333"/>
                  <a:pt x="4953" y="6328"/>
                  <a:pt x="4917" y="6295"/>
                </a:cubicBezTo>
                <a:lnTo>
                  <a:pt x="4910" y="6288"/>
                </a:lnTo>
                <a:lnTo>
                  <a:pt x="4212" y="5659"/>
                </a:lnTo>
                <a:cubicBezTo>
                  <a:pt x="4062" y="5525"/>
                  <a:pt x="3831" y="5539"/>
                  <a:pt x="3698" y="5687"/>
                </a:cubicBezTo>
                <a:cubicBezTo>
                  <a:pt x="3566" y="5837"/>
                  <a:pt x="3577" y="6067"/>
                  <a:pt x="3726" y="6200"/>
                </a:cubicBezTo>
                <a:lnTo>
                  <a:pt x="4421" y="6823"/>
                </a:lnTo>
                <a:cubicBezTo>
                  <a:pt x="4581" y="6973"/>
                  <a:pt x="4792" y="7056"/>
                  <a:pt x="5007" y="7056"/>
                </a:cubicBezTo>
                <a:cubicBezTo>
                  <a:pt x="5026" y="7056"/>
                  <a:pt x="5047" y="7056"/>
                  <a:pt x="5064" y="7054"/>
                </a:cubicBezTo>
                <a:cubicBezTo>
                  <a:pt x="5303" y="7038"/>
                  <a:pt x="5527" y="6922"/>
                  <a:pt x="5676" y="6734"/>
                </a:cubicBezTo>
                <a:cubicBezTo>
                  <a:pt x="5681" y="6728"/>
                  <a:pt x="5685" y="6724"/>
                  <a:pt x="5689" y="6718"/>
                </a:cubicBezTo>
                <a:lnTo>
                  <a:pt x="7247" y="4539"/>
                </a:lnTo>
                <a:cubicBezTo>
                  <a:pt x="7364" y="4376"/>
                  <a:pt x="7326" y="4149"/>
                  <a:pt x="7164" y="4033"/>
                </a:cubicBezTo>
                <a:cubicBezTo>
                  <a:pt x="7000" y="3917"/>
                  <a:pt x="6773" y="3954"/>
                  <a:pt x="6657" y="4116"/>
                </a:cubicBezTo>
                <a:lnTo>
                  <a:pt x="6388" y="4491"/>
                </a:lnTo>
                <a:lnTo>
                  <a:pt x="4834" y="3794"/>
                </a:lnTo>
                <a:cubicBezTo>
                  <a:pt x="4788" y="3773"/>
                  <a:pt x="4737" y="3761"/>
                  <a:pt x="4686" y="3761"/>
                </a:cubicBezTo>
                <a:lnTo>
                  <a:pt x="4651" y="3761"/>
                </a:lnTo>
                <a:cubicBezTo>
                  <a:pt x="4600" y="3761"/>
                  <a:pt x="4549" y="3773"/>
                  <a:pt x="4503" y="3794"/>
                </a:cubicBezTo>
                <a:lnTo>
                  <a:pt x="2582" y="4654"/>
                </a:lnTo>
                <a:cubicBezTo>
                  <a:pt x="2452" y="4712"/>
                  <a:pt x="2367" y="4843"/>
                  <a:pt x="2367" y="4986"/>
                </a:cubicBezTo>
                <a:lnTo>
                  <a:pt x="2367" y="6480"/>
                </a:lnTo>
                <a:cubicBezTo>
                  <a:pt x="2367" y="7088"/>
                  <a:pt x="2606" y="7706"/>
                  <a:pt x="3023" y="8179"/>
                </a:cubicBezTo>
                <a:cubicBezTo>
                  <a:pt x="3470" y="8683"/>
                  <a:pt x="4049" y="8961"/>
                  <a:pt x="4660" y="8961"/>
                </a:cubicBezTo>
                <a:lnTo>
                  <a:pt x="4677" y="8961"/>
                </a:lnTo>
                <a:cubicBezTo>
                  <a:pt x="5545" y="8961"/>
                  <a:pt x="6360" y="8384"/>
                  <a:pt x="6753" y="7489"/>
                </a:cubicBezTo>
                <a:cubicBezTo>
                  <a:pt x="6833" y="7310"/>
                  <a:pt x="6750" y="7096"/>
                  <a:pt x="6564" y="7016"/>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01" name="Google Shape;1685;p60"/>
          <p:cNvSpPr/>
          <p:nvPr/>
        </p:nvSpPr>
        <p:spPr>
          <a:xfrm>
            <a:off x="7054923" y="2151363"/>
            <a:ext cx="401633" cy="348183"/>
          </a:xfrm>
          <a:custGeom>
            <a:avLst/>
            <a:ahLst/>
            <a:rect l="l" t="t" r="r" b="b"/>
            <a:pathLst>
              <a:path w="9310" h="8071" extrusionOk="0">
                <a:moveTo>
                  <a:pt x="7855" y="1"/>
                </a:moveTo>
                <a:lnTo>
                  <a:pt x="1455" y="1"/>
                </a:lnTo>
                <a:cubicBezTo>
                  <a:pt x="654" y="1"/>
                  <a:pt x="0" y="654"/>
                  <a:pt x="0" y="1455"/>
                </a:cubicBezTo>
                <a:lnTo>
                  <a:pt x="0" y="5655"/>
                </a:lnTo>
                <a:cubicBezTo>
                  <a:pt x="0" y="6458"/>
                  <a:pt x="654" y="7109"/>
                  <a:pt x="1455" y="7109"/>
                </a:cubicBezTo>
                <a:lnTo>
                  <a:pt x="4347" y="7109"/>
                </a:lnTo>
                <a:cubicBezTo>
                  <a:pt x="4546" y="7109"/>
                  <a:pt x="4710" y="6946"/>
                  <a:pt x="4710" y="6746"/>
                </a:cubicBezTo>
                <a:cubicBezTo>
                  <a:pt x="4710" y="6546"/>
                  <a:pt x="4546" y="6382"/>
                  <a:pt x="4347" y="6382"/>
                </a:cubicBezTo>
                <a:lnTo>
                  <a:pt x="1455" y="6382"/>
                </a:lnTo>
                <a:cubicBezTo>
                  <a:pt x="1054" y="6382"/>
                  <a:pt x="728" y="6058"/>
                  <a:pt x="728" y="5655"/>
                </a:cubicBezTo>
                <a:lnTo>
                  <a:pt x="728" y="1531"/>
                </a:lnTo>
                <a:lnTo>
                  <a:pt x="3889" y="3495"/>
                </a:lnTo>
                <a:cubicBezTo>
                  <a:pt x="4124" y="3643"/>
                  <a:pt x="4390" y="3717"/>
                  <a:pt x="4655" y="3717"/>
                </a:cubicBezTo>
                <a:cubicBezTo>
                  <a:pt x="4921" y="3717"/>
                  <a:pt x="5186" y="3643"/>
                  <a:pt x="5423" y="3495"/>
                </a:cubicBezTo>
                <a:lnTo>
                  <a:pt x="8583" y="1531"/>
                </a:lnTo>
                <a:lnTo>
                  <a:pt x="8583" y="3109"/>
                </a:lnTo>
                <a:cubicBezTo>
                  <a:pt x="8583" y="3310"/>
                  <a:pt x="8747" y="3473"/>
                  <a:pt x="8946" y="3473"/>
                </a:cubicBezTo>
                <a:cubicBezTo>
                  <a:pt x="9147" y="3473"/>
                  <a:pt x="9310" y="3310"/>
                  <a:pt x="9310" y="3109"/>
                </a:cubicBezTo>
                <a:lnTo>
                  <a:pt x="9310" y="1455"/>
                </a:lnTo>
                <a:cubicBezTo>
                  <a:pt x="9310" y="651"/>
                  <a:pt x="8660" y="1"/>
                  <a:pt x="7855" y="1"/>
                </a:cubicBezTo>
                <a:close/>
                <a:moveTo>
                  <a:pt x="5041" y="2878"/>
                </a:moveTo>
                <a:cubicBezTo>
                  <a:pt x="4805" y="3026"/>
                  <a:pt x="4510" y="3026"/>
                  <a:pt x="4274" y="2878"/>
                </a:cubicBezTo>
                <a:lnTo>
                  <a:pt x="1033" y="865"/>
                </a:lnTo>
                <a:cubicBezTo>
                  <a:pt x="1154" y="779"/>
                  <a:pt x="1299" y="728"/>
                  <a:pt x="1458" y="728"/>
                </a:cubicBezTo>
                <a:lnTo>
                  <a:pt x="7858" y="728"/>
                </a:lnTo>
                <a:cubicBezTo>
                  <a:pt x="8015" y="728"/>
                  <a:pt x="8161" y="779"/>
                  <a:pt x="8282" y="865"/>
                </a:cubicBezTo>
                <a:close/>
                <a:moveTo>
                  <a:pt x="8510" y="4987"/>
                </a:moveTo>
                <a:lnTo>
                  <a:pt x="8510" y="4689"/>
                </a:lnTo>
                <a:cubicBezTo>
                  <a:pt x="8510" y="4098"/>
                  <a:pt x="8021" y="3617"/>
                  <a:pt x="7419" y="3617"/>
                </a:cubicBezTo>
                <a:cubicBezTo>
                  <a:pt x="6818" y="3617"/>
                  <a:pt x="6328" y="4098"/>
                  <a:pt x="6328" y="4689"/>
                </a:cubicBezTo>
                <a:lnTo>
                  <a:pt x="6328" y="4987"/>
                </a:lnTo>
                <a:cubicBezTo>
                  <a:pt x="5880" y="5042"/>
                  <a:pt x="5528" y="5426"/>
                  <a:pt x="5528" y="5889"/>
                </a:cubicBezTo>
                <a:lnTo>
                  <a:pt x="5528" y="7707"/>
                </a:lnTo>
                <a:cubicBezTo>
                  <a:pt x="5528" y="7908"/>
                  <a:pt x="5692" y="8071"/>
                  <a:pt x="5892" y="8071"/>
                </a:cubicBezTo>
                <a:lnTo>
                  <a:pt x="8946" y="8071"/>
                </a:lnTo>
                <a:cubicBezTo>
                  <a:pt x="9147" y="8071"/>
                  <a:pt x="9310" y="7908"/>
                  <a:pt x="9310" y="7707"/>
                </a:cubicBezTo>
                <a:lnTo>
                  <a:pt x="9310" y="5889"/>
                </a:lnTo>
                <a:cubicBezTo>
                  <a:pt x="9310" y="5426"/>
                  <a:pt x="8961" y="5042"/>
                  <a:pt x="8510" y="4987"/>
                </a:cubicBezTo>
                <a:close/>
                <a:moveTo>
                  <a:pt x="7419" y="4346"/>
                </a:moveTo>
                <a:cubicBezTo>
                  <a:pt x="7620" y="4346"/>
                  <a:pt x="7783" y="4501"/>
                  <a:pt x="7783" y="4692"/>
                </a:cubicBezTo>
                <a:lnTo>
                  <a:pt x="7783" y="4983"/>
                </a:lnTo>
                <a:lnTo>
                  <a:pt x="7055" y="4983"/>
                </a:lnTo>
                <a:lnTo>
                  <a:pt x="7055" y="4692"/>
                </a:lnTo>
                <a:cubicBezTo>
                  <a:pt x="7055" y="4501"/>
                  <a:pt x="7220" y="4346"/>
                  <a:pt x="7419" y="4346"/>
                </a:cubicBezTo>
                <a:close/>
                <a:moveTo>
                  <a:pt x="8583" y="7346"/>
                </a:moveTo>
                <a:lnTo>
                  <a:pt x="6255" y="7346"/>
                </a:lnTo>
                <a:lnTo>
                  <a:pt x="6255" y="5892"/>
                </a:lnTo>
                <a:cubicBezTo>
                  <a:pt x="6255" y="5791"/>
                  <a:pt x="6338" y="5710"/>
                  <a:pt x="6437" y="5710"/>
                </a:cubicBezTo>
                <a:lnTo>
                  <a:pt x="8401" y="5710"/>
                </a:lnTo>
                <a:cubicBezTo>
                  <a:pt x="8501" y="5710"/>
                  <a:pt x="8583" y="5791"/>
                  <a:pt x="8583" y="5892"/>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307" name="Shape 1689"/>
        <p:cNvGrpSpPr/>
        <p:nvPr/>
      </p:nvGrpSpPr>
      <p:grpSpPr>
        <a:xfrm>
          <a:off x="0" y="0"/>
          <a:ext cx="0" cy="0"/>
          <a:chOff x="0" y="0"/>
          <a:chExt cx="0" cy="0"/>
        </a:xfrm>
      </p:grpSpPr>
      <p:sp>
        <p:nvSpPr>
          <p:cNvPr id="1049314" name="Google Shape;1690;p61"/>
          <p:cNvSpPr txBox="1">
            <a:spLocks noGrp="1"/>
          </p:cNvSpPr>
          <p:nvPr>
            <p:ph type="title"/>
          </p:nvPr>
        </p:nvSpPr>
        <p:spPr>
          <a:xfrm rot="181">
            <a:off x="1727700" y="1402388"/>
            <a:ext cx="5688600" cy="2004000"/>
          </a:xfrm>
          <a:prstGeom prst="rect"/>
        </p:spPr>
        <p:txBody>
          <a:bodyPr anchor="ctr" anchorCtr="0" bIns="91425" lIns="91425" rIns="91425" spcFirstLastPara="1" tIns="91425" wrap="square">
            <a:noAutofit/>
          </a:bodyPr>
          <a:p>
            <a:pPr algn="ctr" indent="0" lvl="0" marL="0" rtl="0">
              <a:spcBef>
                <a:spcPts val="0"/>
              </a:spcBef>
              <a:spcAft>
                <a:spcPts val="0"/>
              </a:spcAft>
              <a:buNone/>
            </a:pPr>
            <a:r>
              <a:rPr lang="en"/>
              <a:t>1990s</a:t>
            </a:r>
          </a:p>
        </p:txBody>
      </p:sp>
      <p:sp>
        <p:nvSpPr>
          <p:cNvPr id="1049315" name="Google Shape;1691;p61"/>
          <p:cNvSpPr txBox="1">
            <a:spLocks noGrp="1"/>
          </p:cNvSpPr>
          <p:nvPr>
            <p:ph type="subTitle" idx="1"/>
          </p:nvPr>
        </p:nvSpPr>
        <p:spPr>
          <a:xfrm>
            <a:off x="2458200" y="3300850"/>
            <a:ext cx="4227300" cy="440400"/>
          </a:xfrm>
          <a:prstGeom prst="rect"/>
        </p:spPr>
        <p:txBody>
          <a:bodyPr anchor="t" anchorCtr="0" bIns="91425" lIns="91425" rIns="91425" spcFirstLastPara="1" tIns="91425" wrap="square">
            <a:noAutofit/>
          </a:bodyPr>
          <a:p>
            <a:pPr algn="ctr" indent="0" lvl="0" marL="0" rtl="0">
              <a:spcBef>
                <a:spcPts val="0"/>
              </a:spcBef>
              <a:spcAft>
                <a:spcPts val="1600"/>
              </a:spcAft>
              <a:buNone/>
            </a:pPr>
            <a:r>
              <a:rPr lang="en"/>
              <a:t>Was the </a:t>
            </a:r>
            <a:r>
              <a:rPr b="1" lang="en">
                <a:solidFill>
                  <a:schemeClr val="accent4"/>
                </a:solidFill>
              </a:rPr>
              <a:t>decade</a:t>
            </a:r>
            <a:r>
              <a:rPr lang="en"/>
              <a:t> when the Internet appeared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319" name="Shape 1695"/>
        <p:cNvGrpSpPr/>
        <p:nvPr/>
      </p:nvGrpSpPr>
      <p:grpSpPr>
        <a:xfrm>
          <a:off x="0" y="0"/>
          <a:ext cx="0" cy="0"/>
          <a:chOff x="0" y="0"/>
          <a:chExt cx="0" cy="0"/>
        </a:xfrm>
      </p:grpSpPr>
      <p:sp>
        <p:nvSpPr>
          <p:cNvPr id="1049342" name="Google Shape;1696;p62"/>
          <p:cNvSpPr txBox="1">
            <a:spLocks noGrp="1"/>
          </p:cNvSpPr>
          <p:nvPr>
            <p:ph type="title"/>
          </p:nvPr>
        </p:nvSpPr>
        <p:spPr>
          <a:xfrm>
            <a:off x="720000" y="540000"/>
            <a:ext cx="7704000" cy="634500"/>
          </a:xfrm>
          <a:prstGeom prst="rect"/>
        </p:spPr>
        <p:txBody>
          <a:bodyPr anchor="t" anchorCtr="0" bIns="91425" lIns="91425" rIns="91425" spcFirstLastPara="1" tIns="91425" wrap="square">
            <a:noAutofit/>
          </a:bodyPr>
          <a:p>
            <a:pPr algn="ctr" indent="0" lvl="0" marL="0" rtl="0">
              <a:spcBef>
                <a:spcPts val="0"/>
              </a:spcBef>
              <a:spcAft>
                <a:spcPts val="0"/>
              </a:spcAft>
              <a:buNone/>
            </a:pPr>
            <a:r>
              <a:rPr lang="en">
                <a:solidFill>
                  <a:schemeClr val="accent4"/>
                </a:solidFill>
              </a:rPr>
              <a:t>TRANSITION</a:t>
            </a:r>
            <a:r>
              <a:rPr lang="en"/>
              <a:t> TOWARDS INTERNET</a:t>
            </a:r>
          </a:p>
        </p:txBody>
      </p:sp>
      <p:sp>
        <p:nvSpPr>
          <p:cNvPr id="1049343" name="Google Shape;1697;p62"/>
          <p:cNvSpPr txBox="1">
            <a:spLocks noGrp="1"/>
          </p:cNvSpPr>
          <p:nvPr>
            <p:ph type="title" idx="2"/>
          </p:nvPr>
        </p:nvSpPr>
        <p:spPr>
          <a:xfrm>
            <a:off x="1845637" y="1852475"/>
            <a:ext cx="2710500" cy="527700"/>
          </a:xfrm>
          <a:prstGeom prst="rect"/>
        </p:spPr>
        <p:txBody>
          <a:bodyPr anchor="b" anchorCtr="0" bIns="91425" lIns="91425" rIns="91425" spcFirstLastPara="1" tIns="91425" wrap="square">
            <a:noAutofit/>
          </a:bodyPr>
          <a:p>
            <a:pPr algn="l" indent="0" lvl="0" marL="0" rtl="0">
              <a:spcBef>
                <a:spcPts val="0"/>
              </a:spcBef>
              <a:spcAft>
                <a:spcPts val="0"/>
              </a:spcAft>
              <a:buNone/>
            </a:pPr>
            <a:r>
              <a:rPr lang="en">
                <a:solidFill>
                  <a:schemeClr val="accent4"/>
                </a:solidFill>
              </a:rPr>
              <a:t>1</a:t>
            </a:r>
            <a:r>
              <a:rPr baseline="30000" lang="en">
                <a:solidFill>
                  <a:schemeClr val="accent4"/>
                </a:solidFill>
              </a:rPr>
              <a:t>ST</a:t>
            </a:r>
            <a:r>
              <a:rPr lang="en"/>
              <a:t> PROTOCOL</a:t>
            </a:r>
          </a:p>
        </p:txBody>
      </p:sp>
      <p:sp>
        <p:nvSpPr>
          <p:cNvPr id="1049344" name="Google Shape;1698;p62"/>
          <p:cNvSpPr txBox="1">
            <a:spLocks noGrp="1"/>
          </p:cNvSpPr>
          <p:nvPr>
            <p:ph type="subTitle" idx="1"/>
          </p:nvPr>
        </p:nvSpPr>
        <p:spPr>
          <a:xfrm>
            <a:off x="1845649" y="2210400"/>
            <a:ext cx="2710500" cy="564300"/>
          </a:xfrm>
          <a:prstGeom prst="rect"/>
        </p:spPr>
        <p:txBody>
          <a:bodyPr anchor="t" anchorCtr="0" bIns="91425" lIns="91425" rIns="91425" spcFirstLastPara="1" tIns="91425" wrap="square">
            <a:noAutofit/>
          </a:bodyPr>
          <a:p>
            <a:pPr algn="l" indent="0" lvl="0" marL="0" rtl="0">
              <a:spcBef>
                <a:spcPts val="0"/>
              </a:spcBef>
              <a:spcAft>
                <a:spcPts val="0"/>
              </a:spcAft>
              <a:buNone/>
            </a:pPr>
            <a:r>
              <a:rPr lang="en"/>
              <a:t>Despite being red, </a:t>
            </a:r>
            <a:r>
              <a:rPr b="1" lang="en">
                <a:solidFill>
                  <a:schemeClr val="accent4"/>
                </a:solidFill>
              </a:rPr>
              <a:t>Mars</a:t>
            </a:r>
            <a:r>
              <a:rPr b="1" lang="en"/>
              <a:t> </a:t>
            </a:r>
            <a:r>
              <a:rPr lang="en"/>
              <a:t>is actually a cold place</a:t>
            </a:r>
          </a:p>
        </p:txBody>
      </p:sp>
      <p:sp>
        <p:nvSpPr>
          <p:cNvPr id="1049345" name="Google Shape;1699;p62"/>
          <p:cNvSpPr txBox="1">
            <a:spLocks noGrp="1"/>
          </p:cNvSpPr>
          <p:nvPr>
            <p:ph type="title" idx="3"/>
          </p:nvPr>
        </p:nvSpPr>
        <p:spPr>
          <a:xfrm>
            <a:off x="5713462" y="1852475"/>
            <a:ext cx="2710500" cy="527700"/>
          </a:xfrm>
          <a:prstGeom prst="rect"/>
        </p:spPr>
        <p:txBody>
          <a:bodyPr anchor="b" anchorCtr="0" bIns="91425" lIns="91425" rIns="91425" spcFirstLastPara="1" tIns="91425" wrap="square">
            <a:noAutofit/>
          </a:bodyPr>
          <a:p>
            <a:pPr algn="l" indent="0" lvl="0" marL="0" rtl="0">
              <a:spcBef>
                <a:spcPts val="0"/>
              </a:spcBef>
              <a:spcAft>
                <a:spcPts val="0"/>
              </a:spcAft>
              <a:buNone/>
            </a:pPr>
            <a:r>
              <a:rPr lang="en">
                <a:solidFill>
                  <a:schemeClr val="accent4"/>
                </a:solidFill>
              </a:rPr>
              <a:t>2</a:t>
            </a:r>
            <a:r>
              <a:rPr baseline="30000" lang="en">
                <a:solidFill>
                  <a:schemeClr val="accent4"/>
                </a:solidFill>
              </a:rPr>
              <a:t>ND</a:t>
            </a:r>
            <a:r>
              <a:rPr lang="en"/>
              <a:t> PROTOCOL</a:t>
            </a:r>
          </a:p>
        </p:txBody>
      </p:sp>
      <p:sp>
        <p:nvSpPr>
          <p:cNvPr id="1049346" name="Google Shape;1700;p62"/>
          <p:cNvSpPr txBox="1">
            <a:spLocks noGrp="1"/>
          </p:cNvSpPr>
          <p:nvPr>
            <p:ph type="subTitle" idx="4"/>
          </p:nvPr>
        </p:nvSpPr>
        <p:spPr>
          <a:xfrm>
            <a:off x="5713471" y="2210400"/>
            <a:ext cx="2710500" cy="564300"/>
          </a:xfrm>
          <a:prstGeom prst="rect"/>
        </p:spPr>
        <p:txBody>
          <a:bodyPr anchor="t" anchorCtr="0" bIns="91425" lIns="91425" rIns="91425" spcFirstLastPara="1" tIns="91425" wrap="square">
            <a:noAutofit/>
          </a:bodyPr>
          <a:p>
            <a:pPr algn="l" indent="0" lvl="0" marL="0" rtl="0">
              <a:spcBef>
                <a:spcPts val="0"/>
              </a:spcBef>
              <a:spcAft>
                <a:spcPts val="0"/>
              </a:spcAft>
              <a:buNone/>
            </a:pPr>
            <a:r>
              <a:rPr b="1" lang="en">
                <a:solidFill>
                  <a:schemeClr val="accent4"/>
                </a:solidFill>
              </a:rPr>
              <a:t>Jupiter</a:t>
            </a:r>
            <a:r>
              <a:rPr b="1" lang="en"/>
              <a:t> </a:t>
            </a:r>
            <a:r>
              <a:rPr lang="en"/>
              <a:t>is a gas giant and the biggest planet of them all</a:t>
            </a:r>
          </a:p>
        </p:txBody>
      </p:sp>
      <p:sp>
        <p:nvSpPr>
          <p:cNvPr id="1049347" name="Google Shape;1701;p62"/>
          <p:cNvSpPr txBox="1">
            <a:spLocks noGrp="1"/>
          </p:cNvSpPr>
          <p:nvPr>
            <p:ph type="title" idx="5"/>
          </p:nvPr>
        </p:nvSpPr>
        <p:spPr>
          <a:xfrm>
            <a:off x="1845625" y="3452675"/>
            <a:ext cx="2710500" cy="527700"/>
          </a:xfrm>
          <a:prstGeom prst="rect"/>
        </p:spPr>
        <p:txBody>
          <a:bodyPr anchor="b" anchorCtr="0" bIns="91425" lIns="91425" rIns="91425" spcFirstLastPara="1" tIns="91425" wrap="square">
            <a:noAutofit/>
          </a:bodyPr>
          <a:p>
            <a:pPr algn="l" indent="0" lvl="0" marL="0" rtl="0">
              <a:spcBef>
                <a:spcPts val="0"/>
              </a:spcBef>
              <a:spcAft>
                <a:spcPts val="0"/>
              </a:spcAft>
              <a:buNone/>
            </a:pPr>
            <a:r>
              <a:rPr lang="en">
                <a:solidFill>
                  <a:schemeClr val="accent4"/>
                </a:solidFill>
              </a:rPr>
              <a:t>3</a:t>
            </a:r>
            <a:r>
              <a:rPr baseline="30000" lang="en">
                <a:solidFill>
                  <a:schemeClr val="accent4"/>
                </a:solidFill>
              </a:rPr>
              <a:t>RD</a:t>
            </a:r>
            <a:r>
              <a:rPr lang="en"/>
              <a:t> PROTOCOL</a:t>
            </a:r>
          </a:p>
        </p:txBody>
      </p:sp>
      <p:sp>
        <p:nvSpPr>
          <p:cNvPr id="1049348" name="Google Shape;1702;p62"/>
          <p:cNvSpPr txBox="1">
            <a:spLocks noGrp="1"/>
          </p:cNvSpPr>
          <p:nvPr>
            <p:ph type="subTitle" idx="6"/>
          </p:nvPr>
        </p:nvSpPr>
        <p:spPr>
          <a:xfrm>
            <a:off x="1845637" y="3810600"/>
            <a:ext cx="2710500" cy="564300"/>
          </a:xfrm>
          <a:prstGeom prst="rect"/>
        </p:spPr>
        <p:txBody>
          <a:bodyPr anchor="t" anchorCtr="0" bIns="91425" lIns="91425" rIns="91425" spcFirstLastPara="1" tIns="91425" wrap="square">
            <a:noAutofit/>
          </a:bodyPr>
          <a:p>
            <a:pPr algn="l" indent="0" lvl="0" marL="0" rtl="0">
              <a:spcBef>
                <a:spcPts val="0"/>
              </a:spcBef>
              <a:spcAft>
                <a:spcPts val="0"/>
              </a:spcAft>
              <a:buNone/>
            </a:pPr>
            <a:r>
              <a:rPr b="1" lang="en">
                <a:solidFill>
                  <a:schemeClr val="accent4"/>
                </a:solidFill>
              </a:rPr>
              <a:t>Saturn</a:t>
            </a:r>
            <a:r>
              <a:rPr b="1" lang="en"/>
              <a:t> </a:t>
            </a:r>
            <a:r>
              <a:rPr lang="en"/>
              <a:t>is a gas giant and has several rings</a:t>
            </a:r>
          </a:p>
        </p:txBody>
      </p:sp>
      <p:sp>
        <p:nvSpPr>
          <p:cNvPr id="1049349" name="Google Shape;1703;p62"/>
          <p:cNvSpPr txBox="1">
            <a:spLocks noGrp="1"/>
          </p:cNvSpPr>
          <p:nvPr>
            <p:ph type="title" idx="7"/>
          </p:nvPr>
        </p:nvSpPr>
        <p:spPr>
          <a:xfrm>
            <a:off x="5713450" y="3452675"/>
            <a:ext cx="2710500" cy="527700"/>
          </a:xfrm>
          <a:prstGeom prst="rect"/>
        </p:spPr>
        <p:txBody>
          <a:bodyPr anchor="b" anchorCtr="0" bIns="91425" lIns="91425" rIns="91425" spcFirstLastPara="1" tIns="91425" wrap="square">
            <a:noAutofit/>
          </a:bodyPr>
          <a:p>
            <a:pPr algn="l" indent="0" lvl="0" marL="0" rtl="0">
              <a:spcBef>
                <a:spcPts val="0"/>
              </a:spcBef>
              <a:spcAft>
                <a:spcPts val="0"/>
              </a:spcAft>
              <a:buNone/>
            </a:pPr>
            <a:r>
              <a:rPr lang="en">
                <a:solidFill>
                  <a:schemeClr val="accent4"/>
                </a:solidFill>
              </a:rPr>
              <a:t>4</a:t>
            </a:r>
            <a:r>
              <a:rPr baseline="30000" lang="en">
                <a:solidFill>
                  <a:schemeClr val="accent4"/>
                </a:solidFill>
              </a:rPr>
              <a:t>TH</a:t>
            </a:r>
            <a:r>
              <a:rPr lang="en"/>
              <a:t> PROTOCOL</a:t>
            </a:r>
          </a:p>
        </p:txBody>
      </p:sp>
      <p:sp>
        <p:nvSpPr>
          <p:cNvPr id="1049350" name="Google Shape;1704;p62"/>
          <p:cNvSpPr txBox="1">
            <a:spLocks noGrp="1"/>
          </p:cNvSpPr>
          <p:nvPr>
            <p:ph type="subTitle" idx="8"/>
          </p:nvPr>
        </p:nvSpPr>
        <p:spPr>
          <a:xfrm>
            <a:off x="5713459" y="3810600"/>
            <a:ext cx="2710500" cy="564300"/>
          </a:xfrm>
          <a:prstGeom prst="rect"/>
        </p:spPr>
        <p:txBody>
          <a:bodyPr anchor="t" anchorCtr="0" bIns="91425" lIns="91425" rIns="91425" spcFirstLastPara="1" tIns="91425" wrap="square">
            <a:noAutofit/>
          </a:bodyPr>
          <a:p>
            <a:pPr algn="l" indent="0" lvl="0" marL="0" rtl="0">
              <a:spcBef>
                <a:spcPts val="0"/>
              </a:spcBef>
              <a:spcAft>
                <a:spcPts val="0"/>
              </a:spcAft>
              <a:buNone/>
            </a:pPr>
            <a:r>
              <a:rPr b="1" lang="en">
                <a:solidFill>
                  <a:schemeClr val="accent4"/>
                </a:solidFill>
              </a:rPr>
              <a:t>Neptune</a:t>
            </a:r>
            <a:r>
              <a:rPr b="1" lang="en"/>
              <a:t> </a:t>
            </a:r>
            <a:r>
              <a:rPr lang="en"/>
              <a:t>is the farthest planet from the Sun</a:t>
            </a:r>
          </a:p>
        </p:txBody>
      </p:sp>
      <p:sp>
        <p:nvSpPr>
          <p:cNvPr id="1049351" name="Google Shape;1705;p62"/>
          <p:cNvSpPr/>
          <p:nvPr/>
        </p:nvSpPr>
        <p:spPr>
          <a:xfrm>
            <a:off x="719988" y="1922500"/>
            <a:ext cx="816600" cy="816600"/>
          </a:xfrm>
          <a:prstGeom prst="ellipse"/>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52" name="Google Shape;1706;p62"/>
          <p:cNvSpPr/>
          <p:nvPr/>
        </p:nvSpPr>
        <p:spPr>
          <a:xfrm>
            <a:off x="4587888" y="1922500"/>
            <a:ext cx="816600" cy="816600"/>
          </a:xfrm>
          <a:prstGeom prst="ellipse"/>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53" name="Google Shape;1707;p62"/>
          <p:cNvSpPr/>
          <p:nvPr/>
        </p:nvSpPr>
        <p:spPr>
          <a:xfrm>
            <a:off x="4587888" y="3533237"/>
            <a:ext cx="816600" cy="816600"/>
          </a:xfrm>
          <a:prstGeom prst="ellipse"/>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54" name="Google Shape;1708;p62"/>
          <p:cNvSpPr/>
          <p:nvPr/>
        </p:nvSpPr>
        <p:spPr>
          <a:xfrm>
            <a:off x="719988" y="3533237"/>
            <a:ext cx="816600" cy="816600"/>
          </a:xfrm>
          <a:prstGeom prst="ellipse"/>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cxnSp>
        <p:nvCxnSpPr>
          <p:cNvPr id="3145879" name="Google Shape;1709;p62"/>
          <p:cNvCxnSpPr>
            <a:cxnSpLocks/>
            <a:stCxn id="1049351" idx="6"/>
            <a:endCxn id="1049343" idx="1"/>
          </p:cNvCxnSpPr>
          <p:nvPr/>
        </p:nvCxnSpPr>
        <p:spPr>
          <a:xfrm rot="10800000" flipH="1">
            <a:off x="1536588" y="2116300"/>
            <a:ext cx="309000" cy="214500"/>
          </a:xfrm>
          <a:prstGeom prst="bentConnector3">
            <a:avLst>
              <a:gd name="adj1" fmla="val 50008"/>
            </a:avLst>
          </a:prstGeom>
          <a:noFill/>
          <a:ln w="9525" cap="flat" cmpd="sng">
            <a:solidFill>
              <a:schemeClr val="accent4"/>
            </a:solidFill>
            <a:prstDash val="solid"/>
            <a:round/>
            <a:headEnd type="none" w="med" len="med"/>
            <a:tailEnd type="none" w="med" len="med"/>
          </a:ln>
        </p:spPr>
      </p:cxnSp>
      <p:cxnSp>
        <p:nvCxnSpPr>
          <p:cNvPr id="3145880" name="Google Shape;1710;p62"/>
          <p:cNvCxnSpPr>
            <a:cxnSpLocks/>
            <a:stCxn id="1049351" idx="6"/>
            <a:endCxn id="1049344" idx="1"/>
          </p:cNvCxnSpPr>
          <p:nvPr/>
        </p:nvCxnSpPr>
        <p:spPr>
          <a:xfrm>
            <a:off x="1536588" y="2330800"/>
            <a:ext cx="309000" cy="161700"/>
          </a:xfrm>
          <a:prstGeom prst="bentConnector3">
            <a:avLst>
              <a:gd name="adj1" fmla="val 50010"/>
            </a:avLst>
          </a:prstGeom>
          <a:noFill/>
          <a:ln w="9525" cap="flat" cmpd="sng">
            <a:solidFill>
              <a:schemeClr val="accent4"/>
            </a:solidFill>
            <a:prstDash val="solid"/>
            <a:round/>
            <a:headEnd type="none" w="med" len="med"/>
            <a:tailEnd type="none" w="med" len="med"/>
          </a:ln>
        </p:spPr>
      </p:cxnSp>
      <p:cxnSp>
        <p:nvCxnSpPr>
          <p:cNvPr id="3145881" name="Google Shape;1711;p62"/>
          <p:cNvCxnSpPr>
            <a:cxnSpLocks/>
            <a:stCxn id="1049354" idx="6"/>
            <a:endCxn id="1049347" idx="1"/>
          </p:cNvCxnSpPr>
          <p:nvPr/>
        </p:nvCxnSpPr>
        <p:spPr>
          <a:xfrm rot="10800000" flipH="1">
            <a:off x="1536588" y="3716537"/>
            <a:ext cx="309000" cy="225000"/>
          </a:xfrm>
          <a:prstGeom prst="bentConnector3">
            <a:avLst>
              <a:gd name="adj1" fmla="val 50006"/>
            </a:avLst>
          </a:prstGeom>
          <a:noFill/>
          <a:ln w="9525" cap="flat" cmpd="sng">
            <a:solidFill>
              <a:schemeClr val="accent4"/>
            </a:solidFill>
            <a:prstDash val="solid"/>
            <a:round/>
            <a:headEnd type="none" w="med" len="med"/>
            <a:tailEnd type="none" w="med" len="med"/>
          </a:ln>
        </p:spPr>
      </p:cxnSp>
      <p:cxnSp>
        <p:nvCxnSpPr>
          <p:cNvPr id="3145882" name="Google Shape;1712;p62"/>
          <p:cNvCxnSpPr>
            <a:cxnSpLocks/>
            <a:stCxn id="1049354" idx="6"/>
            <a:endCxn id="1049348" idx="1"/>
          </p:cNvCxnSpPr>
          <p:nvPr/>
        </p:nvCxnSpPr>
        <p:spPr>
          <a:xfrm>
            <a:off x="1536588" y="3941537"/>
            <a:ext cx="309000" cy="151200"/>
          </a:xfrm>
          <a:prstGeom prst="bentConnector3">
            <a:avLst>
              <a:gd name="adj1" fmla="val 50008"/>
            </a:avLst>
          </a:prstGeom>
          <a:noFill/>
          <a:ln w="9525" cap="flat" cmpd="sng">
            <a:solidFill>
              <a:schemeClr val="accent4"/>
            </a:solidFill>
            <a:prstDash val="solid"/>
            <a:round/>
            <a:headEnd type="none" w="med" len="med"/>
            <a:tailEnd type="none" w="med" len="med"/>
          </a:ln>
        </p:spPr>
      </p:cxnSp>
      <p:cxnSp>
        <p:nvCxnSpPr>
          <p:cNvPr id="3145883" name="Google Shape;1713;p62"/>
          <p:cNvCxnSpPr>
            <a:cxnSpLocks/>
            <a:stCxn id="1049352" idx="6"/>
            <a:endCxn id="1049345" idx="1"/>
          </p:cNvCxnSpPr>
          <p:nvPr/>
        </p:nvCxnSpPr>
        <p:spPr>
          <a:xfrm rot="10800000" flipH="1">
            <a:off x="5404488" y="2116300"/>
            <a:ext cx="309000" cy="214500"/>
          </a:xfrm>
          <a:prstGeom prst="bentConnector3">
            <a:avLst>
              <a:gd name="adj1" fmla="val 49996"/>
            </a:avLst>
          </a:prstGeom>
          <a:noFill/>
          <a:ln w="9525" cap="flat" cmpd="sng">
            <a:solidFill>
              <a:schemeClr val="accent4"/>
            </a:solidFill>
            <a:prstDash val="solid"/>
            <a:round/>
            <a:headEnd type="none" w="med" len="med"/>
            <a:tailEnd type="none" w="med" len="med"/>
          </a:ln>
        </p:spPr>
      </p:cxnSp>
      <p:cxnSp>
        <p:nvCxnSpPr>
          <p:cNvPr id="3145884" name="Google Shape;1714;p62"/>
          <p:cNvCxnSpPr>
            <a:cxnSpLocks/>
            <a:stCxn id="1049352" idx="6"/>
            <a:endCxn id="1049346" idx="1"/>
          </p:cNvCxnSpPr>
          <p:nvPr/>
        </p:nvCxnSpPr>
        <p:spPr>
          <a:xfrm>
            <a:off x="5404488" y="2330800"/>
            <a:ext cx="309000" cy="161700"/>
          </a:xfrm>
          <a:prstGeom prst="bentConnector3">
            <a:avLst>
              <a:gd name="adj1" fmla="val 49997"/>
            </a:avLst>
          </a:prstGeom>
          <a:noFill/>
          <a:ln w="9525" cap="flat" cmpd="sng">
            <a:solidFill>
              <a:schemeClr val="accent4"/>
            </a:solidFill>
            <a:prstDash val="solid"/>
            <a:round/>
            <a:headEnd type="none" w="med" len="med"/>
            <a:tailEnd type="none" w="med" len="med"/>
          </a:ln>
        </p:spPr>
      </p:cxnSp>
      <p:cxnSp>
        <p:nvCxnSpPr>
          <p:cNvPr id="3145885" name="Google Shape;1715;p62"/>
          <p:cNvCxnSpPr>
            <a:cxnSpLocks/>
            <a:stCxn id="1049353" idx="6"/>
            <a:endCxn id="1049349" idx="1"/>
          </p:cNvCxnSpPr>
          <p:nvPr/>
        </p:nvCxnSpPr>
        <p:spPr>
          <a:xfrm rot="10800000" flipH="1">
            <a:off x="5404488" y="3716537"/>
            <a:ext cx="309000" cy="225000"/>
          </a:xfrm>
          <a:prstGeom prst="bentConnector3">
            <a:avLst>
              <a:gd name="adj1" fmla="val 49994"/>
            </a:avLst>
          </a:prstGeom>
          <a:noFill/>
          <a:ln w="9525" cap="flat" cmpd="sng">
            <a:solidFill>
              <a:schemeClr val="accent4"/>
            </a:solidFill>
            <a:prstDash val="solid"/>
            <a:round/>
            <a:headEnd type="none" w="med" len="med"/>
            <a:tailEnd type="none" w="med" len="med"/>
          </a:ln>
        </p:spPr>
      </p:cxnSp>
      <p:cxnSp>
        <p:nvCxnSpPr>
          <p:cNvPr id="3145886" name="Google Shape;1716;p62"/>
          <p:cNvCxnSpPr>
            <a:cxnSpLocks/>
            <a:stCxn id="1049353" idx="6"/>
            <a:endCxn id="1049350" idx="1"/>
          </p:cNvCxnSpPr>
          <p:nvPr/>
        </p:nvCxnSpPr>
        <p:spPr>
          <a:xfrm>
            <a:off x="5404488" y="3941537"/>
            <a:ext cx="309000" cy="151200"/>
          </a:xfrm>
          <a:prstGeom prst="bentConnector3">
            <a:avLst>
              <a:gd name="adj1" fmla="val 49995"/>
            </a:avLst>
          </a:prstGeom>
          <a:noFill/>
          <a:ln w="9525" cap="flat" cmpd="sng">
            <a:solidFill>
              <a:schemeClr val="accent4"/>
            </a:solidFill>
            <a:prstDash val="solid"/>
            <a:round/>
            <a:headEnd type="none" w="med" len="med"/>
            <a:tailEnd type="none" w="med" len="med"/>
          </a:ln>
        </p:spPr>
      </p:cxnSp>
      <p:sp>
        <p:nvSpPr>
          <p:cNvPr id="1049355" name="Google Shape;1717;p62"/>
          <p:cNvSpPr/>
          <p:nvPr/>
        </p:nvSpPr>
        <p:spPr>
          <a:xfrm>
            <a:off x="4820754" y="3765679"/>
            <a:ext cx="350904" cy="351702"/>
          </a:xfrm>
          <a:custGeom>
            <a:avLst/>
            <a:ahLst/>
            <a:rect l="l" t="t" r="r" b="b"/>
            <a:pathLst>
              <a:path w="9810" h="9833" extrusionOk="0">
                <a:moveTo>
                  <a:pt x="9286" y="268"/>
                </a:moveTo>
                <a:cubicBezTo>
                  <a:pt x="8983" y="54"/>
                  <a:pt x="8591" y="1"/>
                  <a:pt x="8240" y="126"/>
                </a:cubicBezTo>
                <a:cubicBezTo>
                  <a:pt x="8229" y="129"/>
                  <a:pt x="8220" y="134"/>
                  <a:pt x="8208" y="140"/>
                </a:cubicBezTo>
                <a:lnTo>
                  <a:pt x="5151" y="1555"/>
                </a:lnTo>
                <a:cubicBezTo>
                  <a:pt x="4476" y="1867"/>
                  <a:pt x="3758" y="2027"/>
                  <a:pt x="3018" y="2033"/>
                </a:cubicBezTo>
                <a:lnTo>
                  <a:pt x="1526" y="2042"/>
                </a:lnTo>
                <a:cubicBezTo>
                  <a:pt x="683" y="2042"/>
                  <a:pt x="0" y="2728"/>
                  <a:pt x="0" y="3569"/>
                </a:cubicBezTo>
                <a:lnTo>
                  <a:pt x="0" y="4562"/>
                </a:lnTo>
                <a:cubicBezTo>
                  <a:pt x="0" y="5240"/>
                  <a:pt x="446" y="5821"/>
                  <a:pt x="1069" y="6018"/>
                </a:cubicBezTo>
                <a:lnTo>
                  <a:pt x="1069" y="8672"/>
                </a:lnTo>
                <a:cubicBezTo>
                  <a:pt x="1069" y="8984"/>
                  <a:pt x="1197" y="9288"/>
                  <a:pt x="1420" y="9504"/>
                </a:cubicBezTo>
                <a:cubicBezTo>
                  <a:pt x="1636" y="9717"/>
                  <a:pt x="1918" y="9833"/>
                  <a:pt x="2216" y="9833"/>
                </a:cubicBezTo>
                <a:lnTo>
                  <a:pt x="2237" y="9833"/>
                </a:lnTo>
                <a:cubicBezTo>
                  <a:pt x="2538" y="9828"/>
                  <a:pt x="2821" y="9706"/>
                  <a:pt x="3031" y="9492"/>
                </a:cubicBezTo>
                <a:cubicBezTo>
                  <a:pt x="3244" y="9275"/>
                  <a:pt x="3360" y="8991"/>
                  <a:pt x="3360" y="8691"/>
                </a:cubicBezTo>
                <a:lnTo>
                  <a:pt x="3360" y="6086"/>
                </a:lnTo>
                <a:cubicBezTo>
                  <a:pt x="4002" y="6133"/>
                  <a:pt x="4639" y="6302"/>
                  <a:pt x="5216" y="6583"/>
                </a:cubicBezTo>
                <a:lnTo>
                  <a:pt x="5398" y="6677"/>
                </a:lnTo>
                <a:cubicBezTo>
                  <a:pt x="5584" y="6773"/>
                  <a:pt x="5816" y="6699"/>
                  <a:pt x="5911" y="6510"/>
                </a:cubicBezTo>
                <a:cubicBezTo>
                  <a:pt x="6007" y="6324"/>
                  <a:pt x="5934" y="6093"/>
                  <a:pt x="5745" y="5997"/>
                </a:cubicBezTo>
                <a:lnTo>
                  <a:pt x="5560" y="5902"/>
                </a:lnTo>
                <a:cubicBezTo>
                  <a:pt x="5558" y="5899"/>
                  <a:pt x="5554" y="5899"/>
                  <a:pt x="5552" y="5898"/>
                </a:cubicBezTo>
                <a:cubicBezTo>
                  <a:pt x="4870" y="5566"/>
                  <a:pt x="4117" y="5370"/>
                  <a:pt x="3358" y="5319"/>
                </a:cubicBezTo>
                <a:lnTo>
                  <a:pt x="3358" y="2783"/>
                </a:lnTo>
                <a:cubicBezTo>
                  <a:pt x="4091" y="2737"/>
                  <a:pt x="4798" y="2558"/>
                  <a:pt x="5470" y="2247"/>
                </a:cubicBezTo>
                <a:lnTo>
                  <a:pt x="8512" y="841"/>
                </a:lnTo>
                <a:cubicBezTo>
                  <a:pt x="8626" y="804"/>
                  <a:pt x="8748" y="822"/>
                  <a:pt x="8844" y="891"/>
                </a:cubicBezTo>
                <a:cubicBezTo>
                  <a:pt x="8948" y="964"/>
                  <a:pt x="9008" y="1079"/>
                  <a:pt x="9008" y="1204"/>
                </a:cubicBezTo>
                <a:lnTo>
                  <a:pt x="9008" y="5440"/>
                </a:lnTo>
                <a:cubicBezTo>
                  <a:pt x="9008" y="5650"/>
                  <a:pt x="9179" y="5821"/>
                  <a:pt x="9389" y="5821"/>
                </a:cubicBezTo>
                <a:cubicBezTo>
                  <a:pt x="9599" y="5821"/>
                  <a:pt x="9771" y="5650"/>
                  <a:pt x="9771" y="5440"/>
                </a:cubicBezTo>
                <a:lnTo>
                  <a:pt x="9771" y="1204"/>
                </a:lnTo>
                <a:cubicBezTo>
                  <a:pt x="9771" y="833"/>
                  <a:pt x="9590" y="482"/>
                  <a:pt x="9286" y="268"/>
                </a:cubicBezTo>
                <a:close/>
                <a:moveTo>
                  <a:pt x="2595" y="8685"/>
                </a:moveTo>
                <a:cubicBezTo>
                  <a:pt x="2595" y="8891"/>
                  <a:pt x="2427" y="9063"/>
                  <a:pt x="2220" y="9066"/>
                </a:cubicBezTo>
                <a:cubicBezTo>
                  <a:pt x="2121" y="9068"/>
                  <a:pt x="2025" y="9030"/>
                  <a:pt x="1953" y="8958"/>
                </a:cubicBezTo>
                <a:cubicBezTo>
                  <a:pt x="1874" y="8881"/>
                  <a:pt x="1831" y="8776"/>
                  <a:pt x="1831" y="8669"/>
                </a:cubicBezTo>
                <a:lnTo>
                  <a:pt x="1831" y="5701"/>
                </a:lnTo>
                <a:cubicBezTo>
                  <a:pt x="1831" y="5501"/>
                  <a:pt x="1674" y="5333"/>
                  <a:pt x="1474" y="5319"/>
                </a:cubicBezTo>
                <a:cubicBezTo>
                  <a:pt x="1075" y="5293"/>
                  <a:pt x="762" y="4959"/>
                  <a:pt x="762" y="4559"/>
                </a:cubicBezTo>
                <a:lnTo>
                  <a:pt x="762" y="3566"/>
                </a:lnTo>
                <a:cubicBezTo>
                  <a:pt x="762" y="3143"/>
                  <a:pt x="1103" y="2803"/>
                  <a:pt x="1526" y="2803"/>
                </a:cubicBezTo>
                <a:lnTo>
                  <a:pt x="1527" y="2803"/>
                </a:lnTo>
                <a:lnTo>
                  <a:pt x="2595" y="2797"/>
                </a:lnTo>
                <a:close/>
                <a:moveTo>
                  <a:pt x="9660" y="7235"/>
                </a:moveTo>
                <a:lnTo>
                  <a:pt x="8689" y="8208"/>
                </a:lnTo>
                <a:lnTo>
                  <a:pt x="9660" y="9179"/>
                </a:lnTo>
                <a:cubicBezTo>
                  <a:pt x="9809" y="9327"/>
                  <a:pt x="9809" y="9570"/>
                  <a:pt x="9660" y="9720"/>
                </a:cubicBezTo>
                <a:cubicBezTo>
                  <a:pt x="9586" y="9793"/>
                  <a:pt x="9489" y="9831"/>
                  <a:pt x="9391" y="9831"/>
                </a:cubicBezTo>
                <a:cubicBezTo>
                  <a:pt x="9293" y="9831"/>
                  <a:pt x="9197" y="9793"/>
                  <a:pt x="9122" y="9720"/>
                </a:cubicBezTo>
                <a:lnTo>
                  <a:pt x="8151" y="8747"/>
                </a:lnTo>
                <a:lnTo>
                  <a:pt x="7178" y="9720"/>
                </a:lnTo>
                <a:cubicBezTo>
                  <a:pt x="7105" y="9793"/>
                  <a:pt x="7007" y="9831"/>
                  <a:pt x="6910" y="9831"/>
                </a:cubicBezTo>
                <a:cubicBezTo>
                  <a:pt x="6812" y="9831"/>
                  <a:pt x="6716" y="9793"/>
                  <a:pt x="6641" y="9720"/>
                </a:cubicBezTo>
                <a:cubicBezTo>
                  <a:pt x="6491" y="9570"/>
                  <a:pt x="6491" y="9327"/>
                  <a:pt x="6641" y="9179"/>
                </a:cubicBezTo>
                <a:lnTo>
                  <a:pt x="7612" y="8208"/>
                </a:lnTo>
                <a:lnTo>
                  <a:pt x="6641" y="7235"/>
                </a:lnTo>
                <a:cubicBezTo>
                  <a:pt x="6491" y="7087"/>
                  <a:pt x="6491" y="6845"/>
                  <a:pt x="6641" y="6696"/>
                </a:cubicBezTo>
                <a:cubicBezTo>
                  <a:pt x="6789" y="6547"/>
                  <a:pt x="7032" y="6547"/>
                  <a:pt x="7180" y="6696"/>
                </a:cubicBezTo>
                <a:lnTo>
                  <a:pt x="8153" y="7668"/>
                </a:lnTo>
                <a:lnTo>
                  <a:pt x="9124" y="6696"/>
                </a:lnTo>
                <a:cubicBezTo>
                  <a:pt x="9272" y="6547"/>
                  <a:pt x="9515" y="6547"/>
                  <a:pt x="9664" y="6696"/>
                </a:cubicBezTo>
                <a:cubicBezTo>
                  <a:pt x="9809" y="6845"/>
                  <a:pt x="9809" y="7087"/>
                  <a:pt x="9660" y="7235"/>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56" name="Google Shape;1718;p62"/>
          <p:cNvSpPr/>
          <p:nvPr/>
        </p:nvSpPr>
        <p:spPr>
          <a:xfrm>
            <a:off x="953495" y="3785850"/>
            <a:ext cx="349616" cy="311356"/>
          </a:xfrm>
          <a:custGeom>
            <a:avLst/>
            <a:ahLst/>
            <a:rect l="l" t="t" r="r" b="b"/>
            <a:pathLst>
              <a:path w="9774" h="8705" extrusionOk="0">
                <a:moveTo>
                  <a:pt x="9773" y="1528"/>
                </a:moveTo>
                <a:lnTo>
                  <a:pt x="9773" y="3742"/>
                </a:lnTo>
                <a:cubicBezTo>
                  <a:pt x="9773" y="3952"/>
                  <a:pt x="9601" y="4123"/>
                  <a:pt x="9391" y="4123"/>
                </a:cubicBezTo>
                <a:cubicBezTo>
                  <a:pt x="9181" y="4123"/>
                  <a:pt x="9010" y="3952"/>
                  <a:pt x="9010" y="3742"/>
                </a:cubicBezTo>
                <a:lnTo>
                  <a:pt x="9010" y="1528"/>
                </a:lnTo>
                <a:cubicBezTo>
                  <a:pt x="9010" y="1106"/>
                  <a:pt x="8668" y="764"/>
                  <a:pt x="8246" y="764"/>
                </a:cubicBezTo>
                <a:lnTo>
                  <a:pt x="1528" y="764"/>
                </a:lnTo>
                <a:cubicBezTo>
                  <a:pt x="1105" y="764"/>
                  <a:pt x="764" y="1106"/>
                  <a:pt x="764" y="1528"/>
                </a:cubicBezTo>
                <a:lnTo>
                  <a:pt x="764" y="3742"/>
                </a:lnTo>
                <a:cubicBezTo>
                  <a:pt x="764" y="3952"/>
                  <a:pt x="592" y="4123"/>
                  <a:pt x="383" y="4123"/>
                </a:cubicBezTo>
                <a:cubicBezTo>
                  <a:pt x="172" y="4123"/>
                  <a:pt x="1" y="3952"/>
                  <a:pt x="1" y="3742"/>
                </a:cubicBezTo>
                <a:lnTo>
                  <a:pt x="1" y="1528"/>
                </a:lnTo>
                <a:cubicBezTo>
                  <a:pt x="1" y="686"/>
                  <a:pt x="685" y="1"/>
                  <a:pt x="1528" y="1"/>
                </a:cubicBezTo>
                <a:lnTo>
                  <a:pt x="8246" y="1"/>
                </a:lnTo>
                <a:cubicBezTo>
                  <a:pt x="9089" y="1"/>
                  <a:pt x="9773" y="686"/>
                  <a:pt x="9773" y="1528"/>
                </a:cubicBezTo>
                <a:close/>
                <a:moveTo>
                  <a:pt x="9391" y="5269"/>
                </a:moveTo>
                <a:cubicBezTo>
                  <a:pt x="9181" y="5269"/>
                  <a:pt x="9010" y="5441"/>
                  <a:pt x="9010" y="5650"/>
                </a:cubicBezTo>
                <a:cubicBezTo>
                  <a:pt x="9010" y="6073"/>
                  <a:pt x="8668" y="6414"/>
                  <a:pt x="8246" y="6414"/>
                </a:cubicBezTo>
                <a:lnTo>
                  <a:pt x="4447" y="6414"/>
                </a:lnTo>
                <a:cubicBezTo>
                  <a:pt x="4238" y="6414"/>
                  <a:pt x="4066" y="6586"/>
                  <a:pt x="4066" y="6796"/>
                </a:cubicBezTo>
                <a:cubicBezTo>
                  <a:pt x="4066" y="7006"/>
                  <a:pt x="4238" y="7177"/>
                  <a:pt x="4447" y="7177"/>
                </a:cubicBezTo>
                <a:lnTo>
                  <a:pt x="8246" y="7177"/>
                </a:lnTo>
                <a:cubicBezTo>
                  <a:pt x="9088" y="7177"/>
                  <a:pt x="9773" y="6493"/>
                  <a:pt x="9773" y="5650"/>
                </a:cubicBezTo>
                <a:cubicBezTo>
                  <a:pt x="9773" y="5441"/>
                  <a:pt x="9604" y="5269"/>
                  <a:pt x="9391" y="5269"/>
                </a:cubicBezTo>
                <a:close/>
                <a:moveTo>
                  <a:pt x="4986" y="4882"/>
                </a:moveTo>
                <a:cubicBezTo>
                  <a:pt x="4776" y="4901"/>
                  <a:pt x="4621" y="5088"/>
                  <a:pt x="4641" y="5298"/>
                </a:cubicBezTo>
                <a:cubicBezTo>
                  <a:pt x="4659" y="5496"/>
                  <a:pt x="4826" y="5646"/>
                  <a:pt x="5020" y="5646"/>
                </a:cubicBezTo>
                <a:cubicBezTo>
                  <a:pt x="5032" y="5646"/>
                  <a:pt x="5043" y="5646"/>
                  <a:pt x="5056" y="5643"/>
                </a:cubicBezTo>
                <a:cubicBezTo>
                  <a:pt x="5541" y="5600"/>
                  <a:pt x="5988" y="5360"/>
                  <a:pt x="6316" y="4975"/>
                </a:cubicBezTo>
                <a:cubicBezTo>
                  <a:pt x="6638" y="4595"/>
                  <a:pt x="6817" y="4104"/>
                  <a:pt x="6817" y="3589"/>
                </a:cubicBezTo>
                <a:cubicBezTo>
                  <a:pt x="6817" y="2451"/>
                  <a:pt x="5951" y="1528"/>
                  <a:pt x="4889" y="1528"/>
                </a:cubicBezTo>
                <a:cubicBezTo>
                  <a:pt x="3826" y="1528"/>
                  <a:pt x="2962" y="2451"/>
                  <a:pt x="2962" y="3589"/>
                </a:cubicBezTo>
                <a:cubicBezTo>
                  <a:pt x="2962" y="3676"/>
                  <a:pt x="2966" y="3762"/>
                  <a:pt x="2975" y="3845"/>
                </a:cubicBezTo>
                <a:cubicBezTo>
                  <a:pt x="3001" y="4055"/>
                  <a:pt x="3191" y="4204"/>
                  <a:pt x="3400" y="4181"/>
                </a:cubicBezTo>
                <a:cubicBezTo>
                  <a:pt x="3610" y="4157"/>
                  <a:pt x="3759" y="3968"/>
                  <a:pt x="3736" y="3757"/>
                </a:cubicBezTo>
                <a:cubicBezTo>
                  <a:pt x="3730" y="3702"/>
                  <a:pt x="3727" y="3645"/>
                  <a:pt x="3727" y="3589"/>
                </a:cubicBezTo>
                <a:cubicBezTo>
                  <a:pt x="3727" y="2874"/>
                  <a:pt x="4249" y="2291"/>
                  <a:pt x="4890" y="2291"/>
                </a:cubicBezTo>
                <a:cubicBezTo>
                  <a:pt x="5531" y="2291"/>
                  <a:pt x="6055" y="2874"/>
                  <a:pt x="6055" y="3589"/>
                </a:cubicBezTo>
                <a:cubicBezTo>
                  <a:pt x="6051" y="4258"/>
                  <a:pt x="5583" y="4826"/>
                  <a:pt x="4986" y="4882"/>
                </a:cubicBezTo>
                <a:close/>
                <a:moveTo>
                  <a:pt x="8303" y="3571"/>
                </a:moveTo>
                <a:cubicBezTo>
                  <a:pt x="8303" y="3360"/>
                  <a:pt x="8132" y="3189"/>
                  <a:pt x="7921" y="3189"/>
                </a:cubicBezTo>
                <a:cubicBezTo>
                  <a:pt x="7712" y="3189"/>
                  <a:pt x="7539" y="3360"/>
                  <a:pt x="7539" y="3571"/>
                </a:cubicBezTo>
                <a:cubicBezTo>
                  <a:pt x="7539" y="3780"/>
                  <a:pt x="7712" y="3952"/>
                  <a:pt x="7921" y="3952"/>
                </a:cubicBezTo>
                <a:cubicBezTo>
                  <a:pt x="8132" y="3952"/>
                  <a:pt x="8303" y="3783"/>
                  <a:pt x="8303" y="3571"/>
                </a:cubicBezTo>
                <a:close/>
                <a:moveTo>
                  <a:pt x="2233" y="3571"/>
                </a:moveTo>
                <a:cubicBezTo>
                  <a:pt x="2233" y="3360"/>
                  <a:pt x="2062" y="3189"/>
                  <a:pt x="1851" y="3189"/>
                </a:cubicBezTo>
                <a:cubicBezTo>
                  <a:pt x="1642" y="3189"/>
                  <a:pt x="1470" y="3360"/>
                  <a:pt x="1470" y="3571"/>
                </a:cubicBezTo>
                <a:cubicBezTo>
                  <a:pt x="1470" y="3780"/>
                  <a:pt x="1642" y="3952"/>
                  <a:pt x="1851" y="3952"/>
                </a:cubicBezTo>
                <a:cubicBezTo>
                  <a:pt x="2062" y="3952"/>
                  <a:pt x="2233" y="3783"/>
                  <a:pt x="2233" y="3571"/>
                </a:cubicBezTo>
                <a:close/>
                <a:moveTo>
                  <a:pt x="2920" y="6414"/>
                </a:moveTo>
                <a:lnTo>
                  <a:pt x="383" y="6414"/>
                </a:lnTo>
                <a:cubicBezTo>
                  <a:pt x="172" y="6414"/>
                  <a:pt x="1" y="6586"/>
                  <a:pt x="1" y="6796"/>
                </a:cubicBezTo>
                <a:cubicBezTo>
                  <a:pt x="1" y="7006"/>
                  <a:pt x="172" y="7177"/>
                  <a:pt x="383" y="7177"/>
                </a:cubicBezTo>
                <a:lnTo>
                  <a:pt x="2920" y="7177"/>
                </a:lnTo>
                <a:cubicBezTo>
                  <a:pt x="3131" y="7177"/>
                  <a:pt x="3302" y="7006"/>
                  <a:pt x="3302" y="6796"/>
                </a:cubicBezTo>
                <a:cubicBezTo>
                  <a:pt x="3302" y="6586"/>
                  <a:pt x="3133" y="6414"/>
                  <a:pt x="2920" y="6414"/>
                </a:cubicBezTo>
                <a:close/>
                <a:moveTo>
                  <a:pt x="3493" y="4887"/>
                </a:moveTo>
                <a:lnTo>
                  <a:pt x="383" y="4887"/>
                </a:lnTo>
                <a:cubicBezTo>
                  <a:pt x="172" y="4887"/>
                  <a:pt x="1" y="5059"/>
                  <a:pt x="1" y="5269"/>
                </a:cubicBezTo>
                <a:cubicBezTo>
                  <a:pt x="1" y="5479"/>
                  <a:pt x="172" y="5650"/>
                  <a:pt x="383" y="5650"/>
                </a:cubicBezTo>
                <a:lnTo>
                  <a:pt x="3493" y="5650"/>
                </a:lnTo>
                <a:cubicBezTo>
                  <a:pt x="3704" y="5650"/>
                  <a:pt x="3875" y="5479"/>
                  <a:pt x="3875" y="5269"/>
                </a:cubicBezTo>
                <a:cubicBezTo>
                  <a:pt x="3875" y="5059"/>
                  <a:pt x="3705" y="4887"/>
                  <a:pt x="3493" y="4887"/>
                </a:cubicBezTo>
                <a:close/>
                <a:moveTo>
                  <a:pt x="2348" y="7941"/>
                </a:moveTo>
                <a:lnTo>
                  <a:pt x="383" y="7941"/>
                </a:lnTo>
                <a:cubicBezTo>
                  <a:pt x="172" y="7941"/>
                  <a:pt x="1" y="8113"/>
                  <a:pt x="1" y="8322"/>
                </a:cubicBezTo>
                <a:cubicBezTo>
                  <a:pt x="1" y="8533"/>
                  <a:pt x="172" y="8704"/>
                  <a:pt x="383" y="8704"/>
                </a:cubicBezTo>
                <a:lnTo>
                  <a:pt x="2348" y="8704"/>
                </a:lnTo>
                <a:cubicBezTo>
                  <a:pt x="2558" y="8704"/>
                  <a:pt x="2729" y="8533"/>
                  <a:pt x="2729" y="8322"/>
                </a:cubicBezTo>
                <a:cubicBezTo>
                  <a:pt x="2729" y="8113"/>
                  <a:pt x="2560" y="7941"/>
                  <a:pt x="2348" y="7941"/>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57" name="Google Shape;1719;p62"/>
          <p:cNvSpPr/>
          <p:nvPr/>
        </p:nvSpPr>
        <p:spPr>
          <a:xfrm>
            <a:off x="4821287" y="2156194"/>
            <a:ext cx="349831" cy="349198"/>
          </a:xfrm>
          <a:custGeom>
            <a:avLst/>
            <a:ahLst/>
            <a:rect l="l" t="t" r="r" b="b"/>
            <a:pathLst>
              <a:path w="9780" h="9763" extrusionOk="0">
                <a:moveTo>
                  <a:pt x="8064" y="4881"/>
                </a:moveTo>
                <a:cubicBezTo>
                  <a:pt x="8064" y="5145"/>
                  <a:pt x="8278" y="5359"/>
                  <a:pt x="8541" y="5359"/>
                </a:cubicBezTo>
                <a:cubicBezTo>
                  <a:pt x="8751" y="5359"/>
                  <a:pt x="8922" y="5528"/>
                  <a:pt x="8922" y="5741"/>
                </a:cubicBezTo>
                <a:cubicBezTo>
                  <a:pt x="8922" y="5953"/>
                  <a:pt x="8753" y="6122"/>
                  <a:pt x="8541" y="6122"/>
                </a:cubicBezTo>
                <a:cubicBezTo>
                  <a:pt x="7991" y="6122"/>
                  <a:pt x="7524" y="5762"/>
                  <a:pt x="7363" y="5266"/>
                </a:cubicBezTo>
                <a:lnTo>
                  <a:pt x="6008" y="5266"/>
                </a:lnTo>
                <a:lnTo>
                  <a:pt x="6008" y="7739"/>
                </a:lnTo>
                <a:cubicBezTo>
                  <a:pt x="6008" y="7949"/>
                  <a:pt x="6180" y="8121"/>
                  <a:pt x="6389" y="8121"/>
                </a:cubicBezTo>
                <a:lnTo>
                  <a:pt x="7368" y="8121"/>
                </a:lnTo>
                <a:cubicBezTo>
                  <a:pt x="7534" y="7634"/>
                  <a:pt x="7997" y="7283"/>
                  <a:pt x="8541" y="7283"/>
                </a:cubicBezTo>
                <a:cubicBezTo>
                  <a:pt x="9223" y="7283"/>
                  <a:pt x="9779" y="7839"/>
                  <a:pt x="9779" y="8521"/>
                </a:cubicBezTo>
                <a:cubicBezTo>
                  <a:pt x="9779" y="8732"/>
                  <a:pt x="9610" y="8903"/>
                  <a:pt x="9397" y="8903"/>
                </a:cubicBezTo>
                <a:cubicBezTo>
                  <a:pt x="9188" y="8903"/>
                  <a:pt x="9016" y="8734"/>
                  <a:pt x="9016" y="8521"/>
                </a:cubicBezTo>
                <a:cubicBezTo>
                  <a:pt x="9016" y="8259"/>
                  <a:pt x="8802" y="8045"/>
                  <a:pt x="8539" y="8045"/>
                </a:cubicBezTo>
                <a:cubicBezTo>
                  <a:pt x="8275" y="8045"/>
                  <a:pt x="8061" y="8259"/>
                  <a:pt x="8061" y="8521"/>
                </a:cubicBezTo>
                <a:cubicBezTo>
                  <a:pt x="8061" y="8785"/>
                  <a:pt x="8275" y="8999"/>
                  <a:pt x="8539" y="8999"/>
                </a:cubicBezTo>
                <a:cubicBezTo>
                  <a:pt x="8748" y="8999"/>
                  <a:pt x="8921" y="9169"/>
                  <a:pt x="8921" y="9381"/>
                </a:cubicBezTo>
                <a:cubicBezTo>
                  <a:pt x="8921" y="9592"/>
                  <a:pt x="8750" y="9763"/>
                  <a:pt x="8539" y="9763"/>
                </a:cubicBezTo>
                <a:cubicBezTo>
                  <a:pt x="7982" y="9763"/>
                  <a:pt x="7510" y="9392"/>
                  <a:pt x="7353" y="8886"/>
                </a:cubicBezTo>
                <a:lnTo>
                  <a:pt x="6386" y="8886"/>
                </a:lnTo>
                <a:cubicBezTo>
                  <a:pt x="5756" y="8886"/>
                  <a:pt x="5243" y="8373"/>
                  <a:pt x="5243" y="7743"/>
                </a:cubicBezTo>
                <a:lnTo>
                  <a:pt x="5243" y="5264"/>
                </a:lnTo>
                <a:lnTo>
                  <a:pt x="3813" y="5264"/>
                </a:lnTo>
                <a:lnTo>
                  <a:pt x="3813" y="5874"/>
                </a:lnTo>
                <a:cubicBezTo>
                  <a:pt x="3813" y="6370"/>
                  <a:pt x="3494" y="6794"/>
                  <a:pt x="3051" y="6953"/>
                </a:cubicBezTo>
                <a:lnTo>
                  <a:pt x="3051" y="9379"/>
                </a:lnTo>
                <a:cubicBezTo>
                  <a:pt x="3051" y="9590"/>
                  <a:pt x="2882" y="9761"/>
                  <a:pt x="2670" y="9761"/>
                </a:cubicBezTo>
                <a:cubicBezTo>
                  <a:pt x="2459" y="9761"/>
                  <a:pt x="2288" y="9592"/>
                  <a:pt x="2288" y="9379"/>
                </a:cubicBezTo>
                <a:lnTo>
                  <a:pt x="2288" y="6632"/>
                </a:lnTo>
                <a:cubicBezTo>
                  <a:pt x="2288" y="6422"/>
                  <a:pt x="2457" y="6251"/>
                  <a:pt x="2670" y="6251"/>
                </a:cubicBezTo>
                <a:cubicBezTo>
                  <a:pt x="2879" y="6251"/>
                  <a:pt x="3051" y="6078"/>
                  <a:pt x="3051" y="5869"/>
                </a:cubicBezTo>
                <a:lnTo>
                  <a:pt x="3051" y="3792"/>
                </a:lnTo>
                <a:cubicBezTo>
                  <a:pt x="3051" y="3582"/>
                  <a:pt x="2879" y="3411"/>
                  <a:pt x="2670" y="3411"/>
                </a:cubicBezTo>
                <a:lnTo>
                  <a:pt x="1144" y="3411"/>
                </a:lnTo>
                <a:cubicBezTo>
                  <a:pt x="935" y="3411"/>
                  <a:pt x="762" y="3582"/>
                  <a:pt x="762" y="3792"/>
                </a:cubicBezTo>
                <a:lnTo>
                  <a:pt x="762" y="5869"/>
                </a:lnTo>
                <a:cubicBezTo>
                  <a:pt x="762" y="6078"/>
                  <a:pt x="935" y="6251"/>
                  <a:pt x="1144" y="6251"/>
                </a:cubicBezTo>
                <a:cubicBezTo>
                  <a:pt x="1355" y="6251"/>
                  <a:pt x="1526" y="6420"/>
                  <a:pt x="1526" y="6632"/>
                </a:cubicBezTo>
                <a:lnTo>
                  <a:pt x="1526" y="9375"/>
                </a:lnTo>
                <a:cubicBezTo>
                  <a:pt x="1526" y="9584"/>
                  <a:pt x="1356" y="9757"/>
                  <a:pt x="1144" y="9757"/>
                </a:cubicBezTo>
                <a:cubicBezTo>
                  <a:pt x="935" y="9757"/>
                  <a:pt x="762" y="9587"/>
                  <a:pt x="762" y="9375"/>
                </a:cubicBezTo>
                <a:lnTo>
                  <a:pt x="762" y="6947"/>
                </a:lnTo>
                <a:cubicBezTo>
                  <a:pt x="320" y="6790"/>
                  <a:pt x="1" y="6367"/>
                  <a:pt x="1" y="5869"/>
                </a:cubicBezTo>
                <a:lnTo>
                  <a:pt x="1" y="3792"/>
                </a:lnTo>
                <a:cubicBezTo>
                  <a:pt x="1" y="3162"/>
                  <a:pt x="515" y="2649"/>
                  <a:pt x="1144" y="2649"/>
                </a:cubicBezTo>
                <a:lnTo>
                  <a:pt x="2670" y="2649"/>
                </a:lnTo>
                <a:cubicBezTo>
                  <a:pt x="3299" y="2649"/>
                  <a:pt x="3813" y="3162"/>
                  <a:pt x="3813" y="3792"/>
                </a:cubicBezTo>
                <a:lnTo>
                  <a:pt x="3813" y="4498"/>
                </a:lnTo>
                <a:lnTo>
                  <a:pt x="5243" y="4498"/>
                </a:lnTo>
                <a:lnTo>
                  <a:pt x="5243" y="2020"/>
                </a:lnTo>
                <a:cubicBezTo>
                  <a:pt x="5243" y="1390"/>
                  <a:pt x="5756" y="877"/>
                  <a:pt x="6386" y="877"/>
                </a:cubicBezTo>
                <a:lnTo>
                  <a:pt x="7353" y="877"/>
                </a:lnTo>
                <a:cubicBezTo>
                  <a:pt x="7509" y="369"/>
                  <a:pt x="7982" y="1"/>
                  <a:pt x="8539" y="1"/>
                </a:cubicBezTo>
                <a:cubicBezTo>
                  <a:pt x="9222" y="1"/>
                  <a:pt x="9778" y="557"/>
                  <a:pt x="9778" y="1239"/>
                </a:cubicBezTo>
                <a:cubicBezTo>
                  <a:pt x="9778" y="1450"/>
                  <a:pt x="9608" y="1621"/>
                  <a:pt x="9396" y="1621"/>
                </a:cubicBezTo>
                <a:cubicBezTo>
                  <a:pt x="9184" y="1621"/>
                  <a:pt x="9014" y="1452"/>
                  <a:pt x="9014" y="1239"/>
                </a:cubicBezTo>
                <a:cubicBezTo>
                  <a:pt x="9014" y="977"/>
                  <a:pt x="8800" y="763"/>
                  <a:pt x="8536" y="763"/>
                </a:cubicBezTo>
                <a:cubicBezTo>
                  <a:pt x="8274" y="763"/>
                  <a:pt x="8060" y="977"/>
                  <a:pt x="8060" y="1239"/>
                </a:cubicBezTo>
                <a:cubicBezTo>
                  <a:pt x="8060" y="1503"/>
                  <a:pt x="8274" y="1717"/>
                  <a:pt x="8536" y="1717"/>
                </a:cubicBezTo>
                <a:cubicBezTo>
                  <a:pt x="8747" y="1717"/>
                  <a:pt x="8918" y="1887"/>
                  <a:pt x="8918" y="2099"/>
                </a:cubicBezTo>
                <a:cubicBezTo>
                  <a:pt x="8918" y="2308"/>
                  <a:pt x="8748" y="2481"/>
                  <a:pt x="8536" y="2481"/>
                </a:cubicBezTo>
                <a:cubicBezTo>
                  <a:pt x="7994" y="2481"/>
                  <a:pt x="7531" y="2129"/>
                  <a:pt x="7365" y="1642"/>
                </a:cubicBezTo>
                <a:lnTo>
                  <a:pt x="6386" y="1642"/>
                </a:lnTo>
                <a:cubicBezTo>
                  <a:pt x="6175" y="1642"/>
                  <a:pt x="6004" y="1813"/>
                  <a:pt x="6004" y="2024"/>
                </a:cubicBezTo>
                <a:lnTo>
                  <a:pt x="6004" y="4501"/>
                </a:lnTo>
                <a:lnTo>
                  <a:pt x="7359" y="4501"/>
                </a:lnTo>
                <a:cubicBezTo>
                  <a:pt x="7519" y="4005"/>
                  <a:pt x="7986" y="3644"/>
                  <a:pt x="8536" y="3644"/>
                </a:cubicBezTo>
                <a:cubicBezTo>
                  <a:pt x="9220" y="3644"/>
                  <a:pt x="9776" y="4200"/>
                  <a:pt x="9776" y="4883"/>
                </a:cubicBezTo>
                <a:cubicBezTo>
                  <a:pt x="9776" y="5093"/>
                  <a:pt x="9605" y="5264"/>
                  <a:pt x="9394" y="5264"/>
                </a:cubicBezTo>
                <a:cubicBezTo>
                  <a:pt x="9184" y="5264"/>
                  <a:pt x="9013" y="5095"/>
                  <a:pt x="9013" y="4883"/>
                </a:cubicBezTo>
                <a:cubicBezTo>
                  <a:pt x="9013" y="4620"/>
                  <a:pt x="8799" y="4406"/>
                  <a:pt x="8535" y="4406"/>
                </a:cubicBezTo>
                <a:cubicBezTo>
                  <a:pt x="8278" y="4405"/>
                  <a:pt x="8064" y="4618"/>
                  <a:pt x="8064" y="4881"/>
                </a:cubicBezTo>
                <a:close/>
                <a:moveTo>
                  <a:pt x="769" y="1146"/>
                </a:moveTo>
                <a:cubicBezTo>
                  <a:pt x="769" y="517"/>
                  <a:pt x="1282" y="2"/>
                  <a:pt x="1912" y="2"/>
                </a:cubicBezTo>
                <a:cubicBezTo>
                  <a:pt x="2541" y="2"/>
                  <a:pt x="3054" y="517"/>
                  <a:pt x="3054" y="1146"/>
                </a:cubicBezTo>
                <a:cubicBezTo>
                  <a:pt x="3054" y="1777"/>
                  <a:pt x="2541" y="2290"/>
                  <a:pt x="1912" y="2290"/>
                </a:cubicBezTo>
                <a:cubicBezTo>
                  <a:pt x="1282" y="2290"/>
                  <a:pt x="769" y="1777"/>
                  <a:pt x="769" y="1146"/>
                </a:cubicBezTo>
                <a:close/>
                <a:moveTo>
                  <a:pt x="1531" y="1146"/>
                </a:moveTo>
                <a:cubicBezTo>
                  <a:pt x="1531" y="1357"/>
                  <a:pt x="1702" y="1528"/>
                  <a:pt x="1912" y="1528"/>
                </a:cubicBezTo>
                <a:cubicBezTo>
                  <a:pt x="2121" y="1528"/>
                  <a:pt x="2294" y="1357"/>
                  <a:pt x="2294" y="1146"/>
                </a:cubicBezTo>
                <a:cubicBezTo>
                  <a:pt x="2294" y="937"/>
                  <a:pt x="2121" y="764"/>
                  <a:pt x="1912" y="764"/>
                </a:cubicBezTo>
                <a:cubicBezTo>
                  <a:pt x="1702" y="764"/>
                  <a:pt x="1531" y="937"/>
                  <a:pt x="1531" y="1146"/>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58" name="Google Shape;1720;p62"/>
          <p:cNvSpPr/>
          <p:nvPr/>
        </p:nvSpPr>
        <p:spPr>
          <a:xfrm>
            <a:off x="952691" y="2156025"/>
            <a:ext cx="351226" cy="349556"/>
          </a:xfrm>
          <a:custGeom>
            <a:avLst/>
            <a:ahLst/>
            <a:rect l="l" t="t" r="r" b="b"/>
            <a:pathLst>
              <a:path w="9819" h="9773" extrusionOk="0">
                <a:moveTo>
                  <a:pt x="8247" y="1549"/>
                </a:moveTo>
                <a:lnTo>
                  <a:pt x="6604" y="1549"/>
                </a:lnTo>
                <a:lnTo>
                  <a:pt x="6604" y="1051"/>
                </a:lnTo>
                <a:cubicBezTo>
                  <a:pt x="6604" y="472"/>
                  <a:pt x="6132" y="0"/>
                  <a:pt x="5554" y="0"/>
                </a:cubicBezTo>
                <a:lnTo>
                  <a:pt x="4221" y="0"/>
                </a:lnTo>
                <a:cubicBezTo>
                  <a:pt x="3642" y="0"/>
                  <a:pt x="3170" y="472"/>
                  <a:pt x="3170" y="1051"/>
                </a:cubicBezTo>
                <a:lnTo>
                  <a:pt x="3170" y="1549"/>
                </a:lnTo>
                <a:lnTo>
                  <a:pt x="1527" y="1549"/>
                </a:lnTo>
                <a:cubicBezTo>
                  <a:pt x="686" y="1549"/>
                  <a:pt x="0" y="2234"/>
                  <a:pt x="0" y="3075"/>
                </a:cubicBezTo>
                <a:lnTo>
                  <a:pt x="0" y="7523"/>
                </a:lnTo>
                <a:cubicBezTo>
                  <a:pt x="0" y="8365"/>
                  <a:pt x="686" y="9050"/>
                  <a:pt x="1527" y="9050"/>
                </a:cubicBezTo>
                <a:lnTo>
                  <a:pt x="4637" y="9050"/>
                </a:lnTo>
                <a:cubicBezTo>
                  <a:pt x="4848" y="9050"/>
                  <a:pt x="5019" y="8878"/>
                  <a:pt x="5019" y="8669"/>
                </a:cubicBezTo>
                <a:cubicBezTo>
                  <a:pt x="5019" y="8458"/>
                  <a:pt x="4848" y="8287"/>
                  <a:pt x="4637" y="8287"/>
                </a:cubicBezTo>
                <a:lnTo>
                  <a:pt x="1527" y="8287"/>
                </a:lnTo>
                <a:cubicBezTo>
                  <a:pt x="1106" y="8287"/>
                  <a:pt x="764" y="7945"/>
                  <a:pt x="764" y="7523"/>
                </a:cubicBezTo>
                <a:lnTo>
                  <a:pt x="764" y="4622"/>
                </a:lnTo>
                <a:lnTo>
                  <a:pt x="4523" y="4622"/>
                </a:lnTo>
                <a:lnTo>
                  <a:pt x="4523" y="5195"/>
                </a:lnTo>
                <a:cubicBezTo>
                  <a:pt x="4523" y="5404"/>
                  <a:pt x="4695" y="5577"/>
                  <a:pt x="4905" y="5577"/>
                </a:cubicBezTo>
                <a:cubicBezTo>
                  <a:pt x="5115" y="5577"/>
                  <a:pt x="5286" y="5404"/>
                  <a:pt x="5286" y="5195"/>
                </a:cubicBezTo>
                <a:lnTo>
                  <a:pt x="5286" y="4622"/>
                </a:lnTo>
                <a:lnTo>
                  <a:pt x="9009" y="4622"/>
                </a:lnTo>
                <a:lnTo>
                  <a:pt x="9009" y="5099"/>
                </a:lnTo>
                <a:cubicBezTo>
                  <a:pt x="9009" y="5309"/>
                  <a:pt x="9180" y="5480"/>
                  <a:pt x="9391" y="5480"/>
                </a:cubicBezTo>
                <a:cubicBezTo>
                  <a:pt x="9600" y="5480"/>
                  <a:pt x="9773" y="5309"/>
                  <a:pt x="9773" y="5099"/>
                </a:cubicBezTo>
                <a:lnTo>
                  <a:pt x="9773" y="3075"/>
                </a:lnTo>
                <a:cubicBezTo>
                  <a:pt x="9774" y="2234"/>
                  <a:pt x="9090" y="1549"/>
                  <a:pt x="8247" y="1549"/>
                </a:cubicBezTo>
                <a:close/>
                <a:moveTo>
                  <a:pt x="3937" y="1051"/>
                </a:moveTo>
                <a:cubicBezTo>
                  <a:pt x="3937" y="892"/>
                  <a:pt x="4063" y="764"/>
                  <a:pt x="4222" y="764"/>
                </a:cubicBezTo>
                <a:lnTo>
                  <a:pt x="5557" y="764"/>
                </a:lnTo>
                <a:cubicBezTo>
                  <a:pt x="5712" y="764"/>
                  <a:pt x="5842" y="892"/>
                  <a:pt x="5842" y="1051"/>
                </a:cubicBezTo>
                <a:lnTo>
                  <a:pt x="5842" y="1549"/>
                </a:lnTo>
                <a:lnTo>
                  <a:pt x="3937" y="1549"/>
                </a:lnTo>
                <a:close/>
                <a:moveTo>
                  <a:pt x="765" y="3856"/>
                </a:moveTo>
                <a:lnTo>
                  <a:pt x="765" y="3074"/>
                </a:lnTo>
                <a:cubicBezTo>
                  <a:pt x="765" y="2653"/>
                  <a:pt x="1107" y="2310"/>
                  <a:pt x="1529" y="2310"/>
                </a:cubicBezTo>
                <a:lnTo>
                  <a:pt x="8247" y="2310"/>
                </a:lnTo>
                <a:cubicBezTo>
                  <a:pt x="8670" y="2310"/>
                  <a:pt x="9011" y="2653"/>
                  <a:pt x="9011" y="3074"/>
                </a:cubicBezTo>
                <a:lnTo>
                  <a:pt x="9011" y="3856"/>
                </a:lnTo>
                <a:close/>
                <a:moveTo>
                  <a:pt x="9617" y="7939"/>
                </a:moveTo>
                <a:lnTo>
                  <a:pt x="9250" y="7673"/>
                </a:lnTo>
                <a:cubicBezTo>
                  <a:pt x="9250" y="7655"/>
                  <a:pt x="9252" y="7635"/>
                  <a:pt x="9252" y="7617"/>
                </a:cubicBezTo>
                <a:cubicBezTo>
                  <a:pt x="9252" y="7594"/>
                  <a:pt x="9252" y="7571"/>
                  <a:pt x="9250" y="7548"/>
                </a:cubicBezTo>
                <a:cubicBezTo>
                  <a:pt x="9250" y="7540"/>
                  <a:pt x="9250" y="7533"/>
                  <a:pt x="9247" y="7525"/>
                </a:cubicBezTo>
                <a:cubicBezTo>
                  <a:pt x="9247" y="7517"/>
                  <a:pt x="9247" y="7510"/>
                  <a:pt x="9246" y="7504"/>
                </a:cubicBezTo>
                <a:lnTo>
                  <a:pt x="9626" y="7213"/>
                </a:lnTo>
                <a:cubicBezTo>
                  <a:pt x="9774" y="7099"/>
                  <a:pt x="9818" y="6893"/>
                  <a:pt x="9730" y="6729"/>
                </a:cubicBezTo>
                <a:lnTo>
                  <a:pt x="9559" y="6412"/>
                </a:lnTo>
                <a:cubicBezTo>
                  <a:pt x="9469" y="6245"/>
                  <a:pt x="9270" y="6169"/>
                  <a:pt x="9093" y="6235"/>
                </a:cubicBezTo>
                <a:lnTo>
                  <a:pt x="8643" y="6397"/>
                </a:lnTo>
                <a:cubicBezTo>
                  <a:pt x="8585" y="6355"/>
                  <a:pt x="8527" y="6317"/>
                  <a:pt x="8462" y="6282"/>
                </a:cubicBezTo>
                <a:cubicBezTo>
                  <a:pt x="8458" y="6279"/>
                  <a:pt x="8452" y="6276"/>
                  <a:pt x="8446" y="6273"/>
                </a:cubicBezTo>
                <a:cubicBezTo>
                  <a:pt x="8430" y="6265"/>
                  <a:pt x="8415" y="6256"/>
                  <a:pt x="8398" y="6248"/>
                </a:cubicBezTo>
                <a:cubicBezTo>
                  <a:pt x="8391" y="6244"/>
                  <a:pt x="8382" y="6239"/>
                  <a:pt x="8374" y="6236"/>
                </a:cubicBezTo>
                <a:cubicBezTo>
                  <a:pt x="8366" y="6233"/>
                  <a:pt x="8359" y="6229"/>
                  <a:pt x="8353" y="6226"/>
                </a:cubicBezTo>
                <a:lnTo>
                  <a:pt x="8272" y="5775"/>
                </a:lnTo>
                <a:cubicBezTo>
                  <a:pt x="8240" y="5593"/>
                  <a:pt x="8081" y="5459"/>
                  <a:pt x="7896" y="5459"/>
                </a:cubicBezTo>
                <a:lnTo>
                  <a:pt x="7534" y="5459"/>
                </a:lnTo>
                <a:cubicBezTo>
                  <a:pt x="7343" y="5459"/>
                  <a:pt x="7183" y="5601"/>
                  <a:pt x="7155" y="5787"/>
                </a:cubicBezTo>
                <a:lnTo>
                  <a:pt x="7094" y="6226"/>
                </a:lnTo>
                <a:cubicBezTo>
                  <a:pt x="6981" y="6276"/>
                  <a:pt x="6877" y="6340"/>
                  <a:pt x="6780" y="6416"/>
                </a:cubicBezTo>
                <a:lnTo>
                  <a:pt x="6337" y="6279"/>
                </a:lnTo>
                <a:cubicBezTo>
                  <a:pt x="6160" y="6223"/>
                  <a:pt x="5966" y="6305"/>
                  <a:pt x="5882" y="6471"/>
                </a:cubicBezTo>
                <a:lnTo>
                  <a:pt x="5714" y="6806"/>
                </a:lnTo>
                <a:cubicBezTo>
                  <a:pt x="5628" y="6975"/>
                  <a:pt x="5682" y="7183"/>
                  <a:pt x="5841" y="7291"/>
                </a:cubicBezTo>
                <a:lnTo>
                  <a:pt x="6201" y="7539"/>
                </a:lnTo>
                <a:cubicBezTo>
                  <a:pt x="6200" y="7563"/>
                  <a:pt x="6200" y="7589"/>
                  <a:pt x="6200" y="7615"/>
                </a:cubicBezTo>
                <a:cubicBezTo>
                  <a:pt x="6200" y="7638"/>
                  <a:pt x="6200" y="7661"/>
                  <a:pt x="6201" y="7685"/>
                </a:cubicBezTo>
                <a:cubicBezTo>
                  <a:pt x="6201" y="7693"/>
                  <a:pt x="6201" y="7701"/>
                  <a:pt x="6203" y="7708"/>
                </a:cubicBezTo>
                <a:cubicBezTo>
                  <a:pt x="6203" y="7716"/>
                  <a:pt x="6203" y="7723"/>
                  <a:pt x="6206" y="7733"/>
                </a:cubicBezTo>
                <a:lnTo>
                  <a:pt x="5839" y="8023"/>
                </a:lnTo>
                <a:cubicBezTo>
                  <a:pt x="5688" y="8140"/>
                  <a:pt x="5650" y="8353"/>
                  <a:pt x="5748" y="8517"/>
                </a:cubicBezTo>
                <a:lnTo>
                  <a:pt x="5926" y="8818"/>
                </a:lnTo>
                <a:cubicBezTo>
                  <a:pt x="6019" y="8976"/>
                  <a:pt x="6210" y="9044"/>
                  <a:pt x="6384" y="8983"/>
                </a:cubicBezTo>
                <a:lnTo>
                  <a:pt x="6804" y="8832"/>
                </a:lnTo>
                <a:cubicBezTo>
                  <a:pt x="6896" y="8901"/>
                  <a:pt x="6995" y="8960"/>
                  <a:pt x="7100" y="9008"/>
                </a:cubicBezTo>
                <a:lnTo>
                  <a:pt x="7183" y="9458"/>
                </a:lnTo>
                <a:cubicBezTo>
                  <a:pt x="7215" y="9640"/>
                  <a:pt x="7374" y="9773"/>
                  <a:pt x="7558" y="9773"/>
                </a:cubicBezTo>
                <a:lnTo>
                  <a:pt x="7902" y="9773"/>
                </a:lnTo>
                <a:cubicBezTo>
                  <a:pt x="8088" y="9773"/>
                  <a:pt x="8250" y="9637"/>
                  <a:pt x="8278" y="9452"/>
                </a:cubicBezTo>
                <a:lnTo>
                  <a:pt x="8349" y="9014"/>
                </a:lnTo>
                <a:cubicBezTo>
                  <a:pt x="8476" y="8956"/>
                  <a:pt x="8595" y="8884"/>
                  <a:pt x="8704" y="8794"/>
                </a:cubicBezTo>
                <a:lnTo>
                  <a:pt x="9137" y="8922"/>
                </a:lnTo>
                <a:cubicBezTo>
                  <a:pt x="9314" y="8973"/>
                  <a:pt x="9504" y="8893"/>
                  <a:pt x="9586" y="8727"/>
                </a:cubicBezTo>
                <a:lnTo>
                  <a:pt x="9741" y="8420"/>
                </a:lnTo>
                <a:cubicBezTo>
                  <a:pt x="9818" y="8252"/>
                  <a:pt x="9766" y="8047"/>
                  <a:pt x="9617" y="7939"/>
                </a:cubicBezTo>
                <a:close/>
                <a:moveTo>
                  <a:pt x="6961" y="7574"/>
                </a:moveTo>
                <a:lnTo>
                  <a:pt x="6961" y="7568"/>
                </a:lnTo>
                <a:cubicBezTo>
                  <a:pt x="6961" y="7556"/>
                  <a:pt x="6963" y="7543"/>
                  <a:pt x="6965" y="7530"/>
                </a:cubicBezTo>
                <a:lnTo>
                  <a:pt x="6965" y="7527"/>
                </a:lnTo>
                <a:lnTo>
                  <a:pt x="6971" y="7487"/>
                </a:lnTo>
                <a:lnTo>
                  <a:pt x="6971" y="7485"/>
                </a:lnTo>
                <a:cubicBezTo>
                  <a:pt x="6972" y="7472"/>
                  <a:pt x="6977" y="7458"/>
                  <a:pt x="6978" y="7444"/>
                </a:cubicBezTo>
                <a:cubicBezTo>
                  <a:pt x="7010" y="7305"/>
                  <a:pt x="7079" y="7181"/>
                  <a:pt x="7177" y="7082"/>
                </a:cubicBezTo>
                <a:lnTo>
                  <a:pt x="7184" y="7075"/>
                </a:lnTo>
                <a:lnTo>
                  <a:pt x="7207" y="7052"/>
                </a:lnTo>
                <a:cubicBezTo>
                  <a:pt x="7209" y="7050"/>
                  <a:pt x="7212" y="7050"/>
                  <a:pt x="7212" y="7047"/>
                </a:cubicBezTo>
                <a:cubicBezTo>
                  <a:pt x="7229" y="7032"/>
                  <a:pt x="7244" y="7020"/>
                  <a:pt x="7261" y="7006"/>
                </a:cubicBezTo>
                <a:cubicBezTo>
                  <a:pt x="7262" y="7006"/>
                  <a:pt x="7262" y="7004"/>
                  <a:pt x="7265" y="7004"/>
                </a:cubicBezTo>
                <a:cubicBezTo>
                  <a:pt x="7293" y="6983"/>
                  <a:pt x="7322" y="6963"/>
                  <a:pt x="7352" y="6948"/>
                </a:cubicBezTo>
                <a:cubicBezTo>
                  <a:pt x="7354" y="6946"/>
                  <a:pt x="7357" y="6946"/>
                  <a:pt x="7360" y="6945"/>
                </a:cubicBezTo>
                <a:cubicBezTo>
                  <a:pt x="7369" y="6939"/>
                  <a:pt x="7380" y="6936"/>
                  <a:pt x="7389" y="6929"/>
                </a:cubicBezTo>
                <a:cubicBezTo>
                  <a:pt x="7392" y="6928"/>
                  <a:pt x="7395" y="6925"/>
                  <a:pt x="7398" y="6925"/>
                </a:cubicBezTo>
                <a:cubicBezTo>
                  <a:pt x="7413" y="6917"/>
                  <a:pt x="7429" y="6913"/>
                  <a:pt x="7445" y="6905"/>
                </a:cubicBezTo>
                <a:cubicBezTo>
                  <a:pt x="7452" y="6902"/>
                  <a:pt x="7459" y="6899"/>
                  <a:pt x="7465" y="6897"/>
                </a:cubicBezTo>
                <a:cubicBezTo>
                  <a:pt x="7473" y="6894"/>
                  <a:pt x="7481" y="6891"/>
                  <a:pt x="7488" y="6890"/>
                </a:cubicBezTo>
                <a:cubicBezTo>
                  <a:pt x="7499" y="6885"/>
                  <a:pt x="7510" y="6884"/>
                  <a:pt x="7520" y="6879"/>
                </a:cubicBezTo>
                <a:cubicBezTo>
                  <a:pt x="7586" y="6862"/>
                  <a:pt x="7652" y="6853"/>
                  <a:pt x="7720" y="6853"/>
                </a:cubicBezTo>
                <a:cubicBezTo>
                  <a:pt x="7792" y="6853"/>
                  <a:pt x="7861" y="6862"/>
                  <a:pt x="7925" y="6882"/>
                </a:cubicBezTo>
                <a:cubicBezTo>
                  <a:pt x="7937" y="6885"/>
                  <a:pt x="7946" y="6887"/>
                  <a:pt x="7957" y="6891"/>
                </a:cubicBezTo>
                <a:cubicBezTo>
                  <a:pt x="7963" y="6893"/>
                  <a:pt x="7969" y="6894"/>
                  <a:pt x="7977" y="6897"/>
                </a:cubicBezTo>
                <a:cubicBezTo>
                  <a:pt x="7986" y="6900"/>
                  <a:pt x="7995" y="6905"/>
                  <a:pt x="8003" y="6907"/>
                </a:cubicBezTo>
                <a:cubicBezTo>
                  <a:pt x="8014" y="6910"/>
                  <a:pt x="8021" y="6914"/>
                  <a:pt x="8029" y="6917"/>
                </a:cubicBezTo>
                <a:cubicBezTo>
                  <a:pt x="8038" y="6922"/>
                  <a:pt x="8047" y="6925"/>
                  <a:pt x="8055" y="6931"/>
                </a:cubicBezTo>
                <a:cubicBezTo>
                  <a:pt x="8062" y="6936"/>
                  <a:pt x="8068" y="6937"/>
                  <a:pt x="8075" y="6940"/>
                </a:cubicBezTo>
                <a:cubicBezTo>
                  <a:pt x="8082" y="6945"/>
                  <a:pt x="8090" y="6948"/>
                  <a:pt x="8094" y="6952"/>
                </a:cubicBezTo>
                <a:cubicBezTo>
                  <a:pt x="8101" y="6955"/>
                  <a:pt x="8107" y="6960"/>
                  <a:pt x="8114" y="6963"/>
                </a:cubicBezTo>
                <a:cubicBezTo>
                  <a:pt x="8125" y="6971"/>
                  <a:pt x="8137" y="6978"/>
                  <a:pt x="8148" y="6984"/>
                </a:cubicBezTo>
                <a:cubicBezTo>
                  <a:pt x="8154" y="6989"/>
                  <a:pt x="8160" y="6992"/>
                  <a:pt x="8163" y="6997"/>
                </a:cubicBezTo>
                <a:lnTo>
                  <a:pt x="8186" y="7013"/>
                </a:lnTo>
                <a:cubicBezTo>
                  <a:pt x="8192" y="7017"/>
                  <a:pt x="8197" y="7021"/>
                  <a:pt x="8201" y="7024"/>
                </a:cubicBezTo>
                <a:cubicBezTo>
                  <a:pt x="8214" y="7035"/>
                  <a:pt x="8224" y="7044"/>
                  <a:pt x="8235" y="7053"/>
                </a:cubicBezTo>
                <a:lnTo>
                  <a:pt x="8244" y="7062"/>
                </a:lnTo>
                <a:cubicBezTo>
                  <a:pt x="8252" y="7070"/>
                  <a:pt x="8261" y="7078"/>
                  <a:pt x="8269" y="7088"/>
                </a:cubicBezTo>
                <a:cubicBezTo>
                  <a:pt x="8362" y="7184"/>
                  <a:pt x="8429" y="7305"/>
                  <a:pt x="8461" y="7441"/>
                </a:cubicBezTo>
                <a:cubicBezTo>
                  <a:pt x="8464" y="7450"/>
                  <a:pt x="8465" y="7462"/>
                  <a:pt x="8469" y="7472"/>
                </a:cubicBezTo>
                <a:cubicBezTo>
                  <a:pt x="8469" y="7475"/>
                  <a:pt x="8472" y="7481"/>
                  <a:pt x="8472" y="7485"/>
                </a:cubicBezTo>
                <a:cubicBezTo>
                  <a:pt x="8473" y="7494"/>
                  <a:pt x="8475" y="7504"/>
                  <a:pt x="8475" y="7516"/>
                </a:cubicBezTo>
                <a:cubicBezTo>
                  <a:pt x="8475" y="7519"/>
                  <a:pt x="8476" y="7525"/>
                  <a:pt x="8476" y="7528"/>
                </a:cubicBezTo>
                <a:cubicBezTo>
                  <a:pt x="8479" y="7540"/>
                  <a:pt x="8479" y="7549"/>
                  <a:pt x="8481" y="7560"/>
                </a:cubicBezTo>
                <a:cubicBezTo>
                  <a:pt x="8481" y="7565"/>
                  <a:pt x="8481" y="7568"/>
                  <a:pt x="8482" y="7574"/>
                </a:cubicBezTo>
                <a:cubicBezTo>
                  <a:pt x="8482" y="7589"/>
                  <a:pt x="8484" y="7603"/>
                  <a:pt x="8484" y="7618"/>
                </a:cubicBezTo>
                <a:cubicBezTo>
                  <a:pt x="8484" y="7644"/>
                  <a:pt x="8482" y="7672"/>
                  <a:pt x="8481" y="7696"/>
                </a:cubicBezTo>
                <a:lnTo>
                  <a:pt x="8481" y="7701"/>
                </a:lnTo>
                <a:cubicBezTo>
                  <a:pt x="8479" y="7711"/>
                  <a:pt x="8479" y="7723"/>
                  <a:pt x="8476" y="7734"/>
                </a:cubicBezTo>
                <a:cubicBezTo>
                  <a:pt x="8476" y="7739"/>
                  <a:pt x="8475" y="7743"/>
                  <a:pt x="8475" y="7748"/>
                </a:cubicBezTo>
                <a:cubicBezTo>
                  <a:pt x="8473" y="7756"/>
                  <a:pt x="8473" y="7763"/>
                  <a:pt x="8472" y="7771"/>
                </a:cubicBezTo>
                <a:cubicBezTo>
                  <a:pt x="8444" y="7902"/>
                  <a:pt x="8383" y="8021"/>
                  <a:pt x="8298" y="8117"/>
                </a:cubicBezTo>
                <a:cubicBezTo>
                  <a:pt x="8285" y="8131"/>
                  <a:pt x="8275" y="8143"/>
                  <a:pt x="8262" y="8154"/>
                </a:cubicBezTo>
                <a:lnTo>
                  <a:pt x="8255" y="8162"/>
                </a:lnTo>
                <a:cubicBezTo>
                  <a:pt x="8246" y="8171"/>
                  <a:pt x="8236" y="8179"/>
                  <a:pt x="8227" y="8189"/>
                </a:cubicBezTo>
                <a:cubicBezTo>
                  <a:pt x="8221" y="8192"/>
                  <a:pt x="8217" y="8198"/>
                  <a:pt x="8212" y="8201"/>
                </a:cubicBezTo>
                <a:cubicBezTo>
                  <a:pt x="8200" y="8212"/>
                  <a:pt x="8191" y="8220"/>
                  <a:pt x="8178" y="8227"/>
                </a:cubicBezTo>
                <a:cubicBezTo>
                  <a:pt x="8171" y="8232"/>
                  <a:pt x="8166" y="8237"/>
                  <a:pt x="8159" y="8243"/>
                </a:cubicBezTo>
                <a:cubicBezTo>
                  <a:pt x="8152" y="8246"/>
                  <a:pt x="8146" y="8250"/>
                  <a:pt x="8139" y="8253"/>
                </a:cubicBezTo>
                <a:cubicBezTo>
                  <a:pt x="8128" y="8261"/>
                  <a:pt x="8116" y="8269"/>
                  <a:pt x="8105" y="8275"/>
                </a:cubicBezTo>
                <a:cubicBezTo>
                  <a:pt x="8098" y="8278"/>
                  <a:pt x="8091" y="8282"/>
                  <a:pt x="8084" y="8285"/>
                </a:cubicBezTo>
                <a:lnTo>
                  <a:pt x="8061" y="8298"/>
                </a:lnTo>
                <a:cubicBezTo>
                  <a:pt x="8053" y="8301"/>
                  <a:pt x="8044" y="8305"/>
                  <a:pt x="8036" y="8308"/>
                </a:cubicBezTo>
                <a:cubicBezTo>
                  <a:pt x="8026" y="8313"/>
                  <a:pt x="8018" y="8316"/>
                  <a:pt x="8009" y="8321"/>
                </a:cubicBezTo>
                <a:cubicBezTo>
                  <a:pt x="7998" y="8324"/>
                  <a:pt x="7986" y="8330"/>
                  <a:pt x="7977" y="8334"/>
                </a:cubicBezTo>
                <a:lnTo>
                  <a:pt x="7960" y="8339"/>
                </a:lnTo>
                <a:cubicBezTo>
                  <a:pt x="7945" y="8345"/>
                  <a:pt x="7930" y="8350"/>
                  <a:pt x="7911" y="8353"/>
                </a:cubicBezTo>
                <a:cubicBezTo>
                  <a:pt x="7853" y="8368"/>
                  <a:pt x="7789" y="8375"/>
                  <a:pt x="7725" y="8375"/>
                </a:cubicBezTo>
                <a:cubicBezTo>
                  <a:pt x="7655" y="8375"/>
                  <a:pt x="7586" y="8366"/>
                  <a:pt x="7520" y="8346"/>
                </a:cubicBezTo>
                <a:cubicBezTo>
                  <a:pt x="7510" y="8343"/>
                  <a:pt x="7499" y="8342"/>
                  <a:pt x="7488" y="8337"/>
                </a:cubicBezTo>
                <a:cubicBezTo>
                  <a:pt x="7482" y="8336"/>
                  <a:pt x="7476" y="8334"/>
                  <a:pt x="7468" y="8331"/>
                </a:cubicBezTo>
                <a:lnTo>
                  <a:pt x="7441" y="8321"/>
                </a:lnTo>
                <a:cubicBezTo>
                  <a:pt x="7430" y="8316"/>
                  <a:pt x="7421" y="8313"/>
                  <a:pt x="7413" y="8308"/>
                </a:cubicBezTo>
                <a:cubicBezTo>
                  <a:pt x="7406" y="8305"/>
                  <a:pt x="7397" y="8301"/>
                  <a:pt x="7389" y="8298"/>
                </a:cubicBezTo>
                <a:cubicBezTo>
                  <a:pt x="7381" y="8293"/>
                  <a:pt x="7375" y="8290"/>
                  <a:pt x="7368" y="8285"/>
                </a:cubicBezTo>
                <a:cubicBezTo>
                  <a:pt x="7360" y="8282"/>
                  <a:pt x="7354" y="8278"/>
                  <a:pt x="7346" y="8275"/>
                </a:cubicBezTo>
                <a:lnTo>
                  <a:pt x="7319" y="8258"/>
                </a:lnTo>
                <a:cubicBezTo>
                  <a:pt x="7311" y="8252"/>
                  <a:pt x="7300" y="8247"/>
                  <a:pt x="7293" y="8243"/>
                </a:cubicBezTo>
                <a:cubicBezTo>
                  <a:pt x="7288" y="8238"/>
                  <a:pt x="7281" y="8232"/>
                  <a:pt x="7274" y="8229"/>
                </a:cubicBezTo>
                <a:cubicBezTo>
                  <a:pt x="7268" y="8223"/>
                  <a:pt x="7261" y="8220"/>
                  <a:pt x="7255" y="8214"/>
                </a:cubicBezTo>
                <a:cubicBezTo>
                  <a:pt x="7250" y="8209"/>
                  <a:pt x="7244" y="8206"/>
                  <a:pt x="7238" y="8200"/>
                </a:cubicBezTo>
                <a:cubicBezTo>
                  <a:pt x="7227" y="8191"/>
                  <a:pt x="7216" y="8183"/>
                  <a:pt x="7207" y="8174"/>
                </a:cubicBezTo>
                <a:lnTo>
                  <a:pt x="7194" y="8160"/>
                </a:lnTo>
                <a:lnTo>
                  <a:pt x="7174" y="8139"/>
                </a:lnTo>
                <a:cubicBezTo>
                  <a:pt x="7082" y="8044"/>
                  <a:pt x="7013" y="7922"/>
                  <a:pt x="6980" y="7788"/>
                </a:cubicBezTo>
                <a:cubicBezTo>
                  <a:pt x="6978" y="7777"/>
                  <a:pt x="6975" y="7766"/>
                  <a:pt x="6972" y="7756"/>
                </a:cubicBezTo>
                <a:cubicBezTo>
                  <a:pt x="6972" y="7751"/>
                  <a:pt x="6971" y="7746"/>
                  <a:pt x="6971" y="7742"/>
                </a:cubicBezTo>
                <a:cubicBezTo>
                  <a:pt x="6969" y="7733"/>
                  <a:pt x="6968" y="7720"/>
                  <a:pt x="6968" y="7711"/>
                </a:cubicBezTo>
                <a:cubicBezTo>
                  <a:pt x="6968" y="7708"/>
                  <a:pt x="6965" y="7702"/>
                  <a:pt x="6965" y="7698"/>
                </a:cubicBezTo>
                <a:cubicBezTo>
                  <a:pt x="6963" y="7687"/>
                  <a:pt x="6963" y="7678"/>
                  <a:pt x="6961" y="7665"/>
                </a:cubicBezTo>
                <a:cubicBezTo>
                  <a:pt x="6961" y="7662"/>
                  <a:pt x="6961" y="7658"/>
                  <a:pt x="6960" y="7655"/>
                </a:cubicBezTo>
                <a:cubicBezTo>
                  <a:pt x="6960" y="7640"/>
                  <a:pt x="6957" y="7626"/>
                  <a:pt x="6957" y="7610"/>
                </a:cubicBezTo>
                <a:cubicBezTo>
                  <a:pt x="6960" y="7603"/>
                  <a:pt x="6960" y="7589"/>
                  <a:pt x="6961" y="7574"/>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332" name="Shape 1724"/>
        <p:cNvGrpSpPr/>
        <p:nvPr/>
      </p:nvGrpSpPr>
      <p:grpSpPr>
        <a:xfrm>
          <a:off x="0" y="0"/>
          <a:ext cx="0" cy="0"/>
          <a:chOff x="0" y="0"/>
          <a:chExt cx="0" cy="0"/>
        </a:xfrm>
      </p:grpSpPr>
      <p:sp>
        <p:nvSpPr>
          <p:cNvPr id="1049380" name="Google Shape;1725;p63"/>
          <p:cNvSpPr/>
          <p:nvPr/>
        </p:nvSpPr>
        <p:spPr>
          <a:xfrm>
            <a:off x="5920513" y="1729800"/>
            <a:ext cx="1683900" cy="1683900"/>
          </a:xfrm>
          <a:prstGeom prst="ellipse"/>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81" name="Google Shape;1726;p63"/>
          <p:cNvSpPr txBox="1">
            <a:spLocks noGrp="1"/>
          </p:cNvSpPr>
          <p:nvPr>
            <p:ph type="title" idx="2"/>
          </p:nvPr>
        </p:nvSpPr>
        <p:spPr>
          <a:xfrm>
            <a:off x="5987400" y="1888750"/>
            <a:ext cx="1550100" cy="1300500"/>
          </a:xfrm>
          <a:prstGeom prst="rect"/>
        </p:spPr>
        <p:txBody>
          <a:bodyPr anchor="ctr" anchorCtr="0" bIns="91425" lIns="91425" rIns="91425" spcFirstLastPara="1" tIns="91425" wrap="square">
            <a:noAutofit/>
          </a:bodyPr>
          <a:p>
            <a:pPr algn="ctr" indent="0" lvl="0" marL="0" rtl="0">
              <a:spcBef>
                <a:spcPts val="0"/>
              </a:spcBef>
              <a:spcAft>
                <a:spcPts val="0"/>
              </a:spcAft>
              <a:buNone/>
            </a:pPr>
            <a:r>
              <a:rPr lang="en"/>
              <a:t>04</a:t>
            </a:r>
          </a:p>
        </p:txBody>
      </p:sp>
      <p:sp>
        <p:nvSpPr>
          <p:cNvPr id="1049382" name="Google Shape;1727;p63"/>
          <p:cNvSpPr txBox="1">
            <a:spLocks noGrp="1"/>
          </p:cNvSpPr>
          <p:nvPr>
            <p:ph type="subTitle" idx="1"/>
          </p:nvPr>
        </p:nvSpPr>
        <p:spPr>
          <a:xfrm rot="462">
            <a:off x="3277675" y="2607112"/>
            <a:ext cx="2233200" cy="630600"/>
          </a:xfrm>
          <a:prstGeom prst="rect"/>
        </p:spPr>
        <p:txBody>
          <a:bodyPr anchor="t" anchorCtr="0" bIns="91425" lIns="91425" rIns="91425" spcFirstLastPara="1" tIns="91425" wrap="square">
            <a:noAutofit/>
          </a:bodyPr>
          <a:p>
            <a:pPr algn="r" indent="0" lvl="0" marL="0" rtl="0">
              <a:spcBef>
                <a:spcPts val="0"/>
              </a:spcBef>
              <a:spcAft>
                <a:spcPts val="1600"/>
              </a:spcAft>
              <a:buNone/>
            </a:pPr>
            <a:r>
              <a:rPr lang="en"/>
              <a:t>You can enter a subtitle here if you need it</a:t>
            </a:r>
          </a:p>
        </p:txBody>
      </p:sp>
      <p:cxnSp>
        <p:nvCxnSpPr>
          <p:cNvPr id="3145892" name="Google Shape;1728;p63"/>
          <p:cNvCxnSpPr>
            <a:cxnSpLocks/>
            <a:stCxn id="1049383" idx="3"/>
            <a:endCxn id="1049380" idx="2"/>
          </p:cNvCxnSpPr>
          <p:nvPr/>
        </p:nvCxnSpPr>
        <p:spPr>
          <a:xfrm>
            <a:off x="5510975" y="2261050"/>
            <a:ext cx="409500" cy="310800"/>
          </a:xfrm>
          <a:prstGeom prst="bentConnector3">
            <a:avLst>
              <a:gd name="adj1" fmla="val 50005"/>
            </a:avLst>
          </a:prstGeom>
          <a:noFill/>
          <a:ln w="9525" cap="rnd" cmpd="sng">
            <a:solidFill>
              <a:schemeClr val="accent4"/>
            </a:solidFill>
            <a:prstDash val="solid"/>
            <a:round/>
            <a:headEnd type="none" w="med" len="med"/>
            <a:tailEnd type="none" w="med" len="med"/>
          </a:ln>
        </p:spPr>
      </p:cxnSp>
      <p:cxnSp>
        <p:nvCxnSpPr>
          <p:cNvPr id="3145893" name="Google Shape;1730;p63"/>
          <p:cNvCxnSpPr>
            <a:cxnSpLocks/>
            <a:stCxn id="1049382" idx="3"/>
            <a:endCxn id="1049380" idx="2"/>
          </p:cNvCxnSpPr>
          <p:nvPr/>
        </p:nvCxnSpPr>
        <p:spPr>
          <a:xfrm rot="10800000" flipH="1">
            <a:off x="5510875" y="2571862"/>
            <a:ext cx="409500" cy="350700"/>
          </a:xfrm>
          <a:prstGeom prst="bentConnector3">
            <a:avLst>
              <a:gd name="adj1" fmla="val 50017"/>
            </a:avLst>
          </a:prstGeom>
          <a:noFill/>
          <a:ln w="9525" cap="rnd" cmpd="sng">
            <a:solidFill>
              <a:schemeClr val="accent4"/>
            </a:solidFill>
            <a:prstDash val="solid"/>
            <a:round/>
            <a:headEnd type="none" w="med" len="med"/>
            <a:tailEnd type="none" w="med" len="med"/>
          </a:ln>
        </p:spPr>
      </p:cxnSp>
      <p:sp>
        <p:nvSpPr>
          <p:cNvPr id="1049383" name="Google Shape;1729;p63"/>
          <p:cNvSpPr txBox="1">
            <a:spLocks noGrp="1"/>
          </p:cNvSpPr>
          <p:nvPr>
            <p:ph type="title"/>
          </p:nvPr>
        </p:nvSpPr>
        <p:spPr>
          <a:xfrm>
            <a:off x="1539575" y="1840150"/>
            <a:ext cx="3971400" cy="841800"/>
          </a:xfrm>
          <a:prstGeom prst="rect"/>
        </p:spPr>
        <p:txBody>
          <a:bodyPr anchor="ctr" anchorCtr="0" bIns="91425" lIns="91425" rIns="91425" spcFirstLastPara="1" tIns="91425" wrap="square">
            <a:noAutofit/>
          </a:bodyPr>
          <a:p>
            <a:pPr algn="r" indent="0" lvl="0" marL="0" rtl="0">
              <a:spcBef>
                <a:spcPts val="0"/>
              </a:spcBef>
              <a:spcAft>
                <a:spcPts val="0"/>
              </a:spcAft>
              <a:buNone/>
            </a:pPr>
            <a:r>
              <a:rPr lang="en"/>
              <a:t>GOVERNANCE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344" name="Shape 1734"/>
        <p:cNvGrpSpPr/>
        <p:nvPr/>
      </p:nvGrpSpPr>
      <p:grpSpPr>
        <a:xfrm>
          <a:off x="0" y="0"/>
          <a:ext cx="0" cy="0"/>
          <a:chOff x="0" y="0"/>
          <a:chExt cx="0" cy="0"/>
        </a:xfrm>
      </p:grpSpPr>
      <p:sp>
        <p:nvSpPr>
          <p:cNvPr id="1049412" name="Google Shape;1735;p64"/>
          <p:cNvSpPr txBox="1">
            <a:spLocks noGrp="1"/>
          </p:cNvSpPr>
          <p:nvPr>
            <p:ph type="title"/>
          </p:nvPr>
        </p:nvSpPr>
        <p:spPr>
          <a:xfrm>
            <a:off x="720000" y="2123650"/>
            <a:ext cx="2305500" cy="527700"/>
          </a:xfrm>
          <a:prstGeom prst="rect"/>
        </p:spPr>
        <p:txBody>
          <a:bodyPr anchor="b" anchorCtr="0" bIns="91425" lIns="91425" rIns="91425" spcFirstLastPara="1" tIns="91425" wrap="square">
            <a:noAutofit/>
          </a:bodyPr>
          <a:p>
            <a:pPr algn="ctr" indent="0" lvl="0" marL="0" rtl="0">
              <a:spcBef>
                <a:spcPts val="0"/>
              </a:spcBef>
              <a:spcAft>
                <a:spcPts val="0"/>
              </a:spcAft>
              <a:buNone/>
            </a:pPr>
            <a:r>
              <a:rPr lang="en"/>
              <a:t>ASPECT </a:t>
            </a:r>
            <a:r>
              <a:rPr lang="en">
                <a:solidFill>
                  <a:schemeClr val="accent4"/>
                </a:solidFill>
              </a:rPr>
              <a:t>#01</a:t>
            </a:r>
            <a:endParaRPr>
              <a:solidFill>
                <a:schemeClr val="accent4"/>
              </a:solidFill>
            </a:endParaRPr>
          </a:p>
        </p:txBody>
      </p:sp>
      <p:sp>
        <p:nvSpPr>
          <p:cNvPr id="1049413" name="Google Shape;1736;p64"/>
          <p:cNvSpPr txBox="1">
            <a:spLocks noGrp="1"/>
          </p:cNvSpPr>
          <p:nvPr>
            <p:ph type="subTitle" idx="1"/>
          </p:nvPr>
        </p:nvSpPr>
        <p:spPr>
          <a:xfrm>
            <a:off x="720000" y="2481575"/>
            <a:ext cx="2305500" cy="407400"/>
          </a:xfrm>
          <a:prstGeom prst="rect"/>
        </p:spPr>
        <p:txBody>
          <a:bodyPr anchor="t" anchorCtr="0" bIns="91425" lIns="91425" rIns="91425" spcFirstLastPara="1" tIns="91425" wrap="square">
            <a:noAutofit/>
          </a:bodyPr>
          <a:p>
            <a:pPr algn="ctr" indent="0" lvl="0" marL="0" rtl="0">
              <a:spcBef>
                <a:spcPts val="0"/>
              </a:spcBef>
              <a:spcAft>
                <a:spcPts val="0"/>
              </a:spcAft>
              <a:buNone/>
            </a:pPr>
            <a:r>
              <a:rPr b="1" lang="en">
                <a:solidFill>
                  <a:schemeClr val="accent4"/>
                </a:solidFill>
              </a:rPr>
              <a:t>Saturn</a:t>
            </a:r>
            <a:r>
              <a:rPr b="1" lang="en"/>
              <a:t> </a:t>
            </a:r>
            <a:r>
              <a:rPr lang="en"/>
              <a:t>is a gas giant</a:t>
            </a:r>
          </a:p>
        </p:txBody>
      </p:sp>
      <p:sp>
        <p:nvSpPr>
          <p:cNvPr id="1049414" name="Google Shape;1737;p64"/>
          <p:cNvSpPr txBox="1">
            <a:spLocks noGrp="1"/>
          </p:cNvSpPr>
          <p:nvPr>
            <p:ph type="title" idx="2"/>
          </p:nvPr>
        </p:nvSpPr>
        <p:spPr>
          <a:xfrm>
            <a:off x="3419269" y="2123650"/>
            <a:ext cx="2305500" cy="527700"/>
          </a:xfrm>
          <a:prstGeom prst="rect"/>
        </p:spPr>
        <p:txBody>
          <a:bodyPr anchor="b" anchorCtr="0" bIns="91425" lIns="91425" rIns="91425" spcFirstLastPara="1" tIns="91425" wrap="square">
            <a:noAutofit/>
          </a:bodyPr>
          <a:p>
            <a:pPr algn="ctr" indent="0" lvl="0" marL="0" rtl="0">
              <a:spcBef>
                <a:spcPts val="0"/>
              </a:spcBef>
              <a:spcAft>
                <a:spcPts val="0"/>
              </a:spcAft>
              <a:buNone/>
            </a:pPr>
            <a:r>
              <a:rPr lang="en"/>
              <a:t>ASPECT </a:t>
            </a:r>
            <a:r>
              <a:rPr lang="en">
                <a:solidFill>
                  <a:schemeClr val="accent4"/>
                </a:solidFill>
              </a:rPr>
              <a:t>#02</a:t>
            </a:r>
          </a:p>
        </p:txBody>
      </p:sp>
      <p:sp>
        <p:nvSpPr>
          <p:cNvPr id="1049415" name="Google Shape;1738;p64"/>
          <p:cNvSpPr txBox="1">
            <a:spLocks noGrp="1"/>
          </p:cNvSpPr>
          <p:nvPr>
            <p:ph type="subTitle" idx="3"/>
          </p:nvPr>
        </p:nvSpPr>
        <p:spPr>
          <a:xfrm>
            <a:off x="3419272" y="2481575"/>
            <a:ext cx="2305500" cy="407400"/>
          </a:xfrm>
          <a:prstGeom prst="rect"/>
        </p:spPr>
        <p:txBody>
          <a:bodyPr anchor="t" anchorCtr="0" bIns="91425" lIns="91425" rIns="91425" spcFirstLastPara="1" tIns="91425" wrap="square">
            <a:noAutofit/>
          </a:bodyPr>
          <a:p>
            <a:pPr algn="ctr" indent="0" lvl="0" marL="0" rtl="0">
              <a:spcBef>
                <a:spcPts val="0"/>
              </a:spcBef>
              <a:spcAft>
                <a:spcPts val="0"/>
              </a:spcAft>
              <a:buNone/>
            </a:pPr>
            <a:r>
              <a:rPr b="1" lang="en">
                <a:solidFill>
                  <a:schemeClr val="accent4"/>
                </a:solidFill>
              </a:rPr>
              <a:t>Neptune</a:t>
            </a:r>
            <a:r>
              <a:rPr b="1" lang="en"/>
              <a:t> </a:t>
            </a:r>
            <a:r>
              <a:rPr lang="en"/>
              <a:t>is an ice giant</a:t>
            </a:r>
          </a:p>
        </p:txBody>
      </p:sp>
      <p:sp>
        <p:nvSpPr>
          <p:cNvPr id="1049416" name="Google Shape;1739;p64"/>
          <p:cNvSpPr txBox="1">
            <a:spLocks noGrp="1"/>
          </p:cNvSpPr>
          <p:nvPr>
            <p:ph type="title" idx="4"/>
          </p:nvPr>
        </p:nvSpPr>
        <p:spPr>
          <a:xfrm>
            <a:off x="2094488" y="3838025"/>
            <a:ext cx="2305500" cy="527700"/>
          </a:xfrm>
          <a:prstGeom prst="rect"/>
        </p:spPr>
        <p:txBody>
          <a:bodyPr anchor="b" anchorCtr="0" bIns="91425" lIns="91425" rIns="91425" spcFirstLastPara="1" tIns="91425" wrap="square">
            <a:noAutofit/>
          </a:bodyPr>
          <a:p>
            <a:pPr algn="ctr" indent="0" lvl="0" marL="0" rtl="0">
              <a:spcBef>
                <a:spcPts val="0"/>
              </a:spcBef>
              <a:spcAft>
                <a:spcPts val="0"/>
              </a:spcAft>
              <a:buNone/>
            </a:pPr>
            <a:r>
              <a:rPr lang="en"/>
              <a:t>ASPECT </a:t>
            </a:r>
            <a:r>
              <a:rPr lang="en">
                <a:solidFill>
                  <a:schemeClr val="accent4"/>
                </a:solidFill>
              </a:rPr>
              <a:t>#04</a:t>
            </a:r>
          </a:p>
        </p:txBody>
      </p:sp>
      <p:sp>
        <p:nvSpPr>
          <p:cNvPr id="1049417" name="Google Shape;1740;p64"/>
          <p:cNvSpPr txBox="1">
            <a:spLocks noGrp="1"/>
          </p:cNvSpPr>
          <p:nvPr>
            <p:ph type="subTitle" idx="5"/>
          </p:nvPr>
        </p:nvSpPr>
        <p:spPr>
          <a:xfrm>
            <a:off x="2094500" y="4195950"/>
            <a:ext cx="2305500" cy="407400"/>
          </a:xfrm>
          <a:prstGeom prst="rect"/>
        </p:spPr>
        <p:txBody>
          <a:bodyPr anchor="t" anchorCtr="0" bIns="91425" lIns="91425" rIns="91425" spcFirstLastPara="1" tIns="91425" wrap="square">
            <a:noAutofit/>
          </a:bodyPr>
          <a:p>
            <a:pPr algn="ctr" indent="0" lvl="0" marL="0" rtl="0">
              <a:spcBef>
                <a:spcPts val="0"/>
              </a:spcBef>
              <a:spcAft>
                <a:spcPts val="0"/>
              </a:spcAft>
              <a:buNone/>
            </a:pPr>
            <a:r>
              <a:rPr b="1" lang="en">
                <a:solidFill>
                  <a:schemeClr val="accent4"/>
                </a:solidFill>
              </a:rPr>
              <a:t>Pluto</a:t>
            </a:r>
            <a:r>
              <a:rPr b="1" lang="en"/>
              <a:t> </a:t>
            </a:r>
            <a:r>
              <a:rPr lang="en"/>
              <a:t>is a dwarf planet</a:t>
            </a:r>
          </a:p>
        </p:txBody>
      </p:sp>
      <p:sp>
        <p:nvSpPr>
          <p:cNvPr id="1049418" name="Google Shape;1741;p64"/>
          <p:cNvSpPr txBox="1">
            <a:spLocks noGrp="1"/>
          </p:cNvSpPr>
          <p:nvPr>
            <p:ph type="title" idx="6"/>
          </p:nvPr>
        </p:nvSpPr>
        <p:spPr>
          <a:xfrm>
            <a:off x="4793757" y="3838025"/>
            <a:ext cx="2305500" cy="527700"/>
          </a:xfrm>
          <a:prstGeom prst="rect"/>
        </p:spPr>
        <p:txBody>
          <a:bodyPr anchor="b" anchorCtr="0" bIns="91425" lIns="91425" rIns="91425" spcFirstLastPara="1" tIns="91425" wrap="square">
            <a:noAutofit/>
          </a:bodyPr>
          <a:p>
            <a:pPr algn="ctr" indent="0" lvl="0" marL="0" rtl="0">
              <a:spcBef>
                <a:spcPts val="0"/>
              </a:spcBef>
              <a:spcAft>
                <a:spcPts val="0"/>
              </a:spcAft>
              <a:buNone/>
            </a:pPr>
            <a:r>
              <a:rPr lang="en"/>
              <a:t>ASPECT </a:t>
            </a:r>
            <a:r>
              <a:rPr lang="en">
                <a:solidFill>
                  <a:schemeClr val="accent4"/>
                </a:solidFill>
              </a:rPr>
              <a:t>#05</a:t>
            </a:r>
          </a:p>
        </p:txBody>
      </p:sp>
      <p:sp>
        <p:nvSpPr>
          <p:cNvPr id="1049419" name="Google Shape;1742;p64"/>
          <p:cNvSpPr txBox="1">
            <a:spLocks noGrp="1"/>
          </p:cNvSpPr>
          <p:nvPr>
            <p:ph type="subTitle" idx="7"/>
          </p:nvPr>
        </p:nvSpPr>
        <p:spPr>
          <a:xfrm>
            <a:off x="4793760" y="4195950"/>
            <a:ext cx="2305500" cy="407400"/>
          </a:xfrm>
          <a:prstGeom prst="rect"/>
        </p:spPr>
        <p:txBody>
          <a:bodyPr anchor="t" anchorCtr="0" bIns="91425" lIns="91425" rIns="91425" spcFirstLastPara="1" tIns="91425" wrap="square">
            <a:noAutofit/>
          </a:bodyPr>
          <a:p>
            <a:pPr algn="ctr" indent="0" lvl="0" marL="0" rtl="0">
              <a:spcBef>
                <a:spcPts val="0"/>
              </a:spcBef>
              <a:spcAft>
                <a:spcPts val="0"/>
              </a:spcAft>
              <a:buNone/>
            </a:pPr>
            <a:r>
              <a:rPr b="1" lang="en">
                <a:solidFill>
                  <a:schemeClr val="accent4"/>
                </a:solidFill>
              </a:rPr>
              <a:t>Mars</a:t>
            </a:r>
            <a:r>
              <a:rPr b="1" lang="en"/>
              <a:t> is very cold</a:t>
            </a:r>
          </a:p>
        </p:txBody>
      </p:sp>
      <p:sp>
        <p:nvSpPr>
          <p:cNvPr id="1049420" name="Google Shape;1743;p64"/>
          <p:cNvSpPr txBox="1">
            <a:spLocks noGrp="1"/>
          </p:cNvSpPr>
          <p:nvPr>
            <p:ph type="title" idx="8"/>
          </p:nvPr>
        </p:nvSpPr>
        <p:spPr>
          <a:xfrm>
            <a:off x="6118545" y="2123650"/>
            <a:ext cx="2305500" cy="527700"/>
          </a:xfrm>
          <a:prstGeom prst="rect"/>
        </p:spPr>
        <p:txBody>
          <a:bodyPr anchor="b" anchorCtr="0" bIns="91425" lIns="91425" rIns="91425" spcFirstLastPara="1" tIns="91425" wrap="square">
            <a:noAutofit/>
          </a:bodyPr>
          <a:p>
            <a:pPr algn="ctr" indent="0" lvl="0" marL="0" rtl="0">
              <a:spcBef>
                <a:spcPts val="0"/>
              </a:spcBef>
              <a:spcAft>
                <a:spcPts val="0"/>
              </a:spcAft>
              <a:buNone/>
            </a:pPr>
            <a:r>
              <a:rPr lang="en"/>
              <a:t>ASPECT </a:t>
            </a:r>
            <a:r>
              <a:rPr lang="en">
                <a:solidFill>
                  <a:schemeClr val="accent4"/>
                </a:solidFill>
              </a:rPr>
              <a:t>#03</a:t>
            </a:r>
          </a:p>
        </p:txBody>
      </p:sp>
      <p:sp>
        <p:nvSpPr>
          <p:cNvPr id="1049421" name="Google Shape;1744;p64"/>
          <p:cNvSpPr txBox="1">
            <a:spLocks noGrp="1"/>
          </p:cNvSpPr>
          <p:nvPr>
            <p:ph type="subTitle" idx="9"/>
          </p:nvPr>
        </p:nvSpPr>
        <p:spPr>
          <a:xfrm>
            <a:off x="6118550" y="2481575"/>
            <a:ext cx="2305500" cy="407400"/>
          </a:xfrm>
          <a:prstGeom prst="rect"/>
        </p:spPr>
        <p:txBody>
          <a:bodyPr anchor="t" anchorCtr="0" bIns="91425" lIns="91425" rIns="91425" spcFirstLastPara="1" tIns="91425" wrap="square">
            <a:noAutofit/>
          </a:bodyPr>
          <a:p>
            <a:pPr algn="ctr" indent="0" lvl="0" marL="0" rtl="0">
              <a:spcBef>
                <a:spcPts val="0"/>
              </a:spcBef>
              <a:spcAft>
                <a:spcPts val="0"/>
              </a:spcAft>
              <a:buNone/>
            </a:pPr>
            <a:r>
              <a:rPr b="1" lang="en">
                <a:solidFill>
                  <a:schemeClr val="accent4"/>
                </a:solidFill>
              </a:rPr>
              <a:t>Earth </a:t>
            </a:r>
            <a:r>
              <a:rPr b="1" lang="en"/>
              <a:t>is where we live</a:t>
            </a:r>
          </a:p>
        </p:txBody>
      </p:sp>
      <p:sp>
        <p:nvSpPr>
          <p:cNvPr id="1049422" name="Google Shape;1745;p64"/>
          <p:cNvSpPr txBox="1">
            <a:spLocks noGrp="1"/>
          </p:cNvSpPr>
          <p:nvPr>
            <p:ph type="title" idx="13"/>
          </p:nvPr>
        </p:nvSpPr>
        <p:spPr>
          <a:xfrm>
            <a:off x="720000" y="540000"/>
            <a:ext cx="7704000" cy="634500"/>
          </a:xfrm>
          <a:prstGeom prst="rect"/>
        </p:spPr>
        <p:txBody>
          <a:bodyPr anchor="t" anchorCtr="0" bIns="91425" lIns="91425" rIns="91425" spcFirstLastPara="1" tIns="91425" wrap="square">
            <a:noAutofit/>
          </a:bodyPr>
          <a:p>
            <a:pPr algn="ctr" indent="0" lvl="0" marL="0" rtl="0">
              <a:spcBef>
                <a:spcPts val="0"/>
              </a:spcBef>
              <a:spcAft>
                <a:spcPts val="0"/>
              </a:spcAft>
              <a:buNone/>
            </a:pPr>
            <a:r>
              <a:rPr lang="en"/>
              <a:t>INTERNET </a:t>
            </a:r>
            <a:r>
              <a:rPr lang="en">
                <a:solidFill>
                  <a:schemeClr val="accent4"/>
                </a:solidFill>
              </a:rPr>
              <a:t>GOVERNANCE</a:t>
            </a:r>
            <a:endParaRPr>
              <a:solidFill>
                <a:schemeClr val="accent4"/>
              </a:solidFill>
            </a:endParaRPr>
          </a:p>
        </p:txBody>
      </p:sp>
      <p:sp>
        <p:nvSpPr>
          <p:cNvPr id="1049423" name="Google Shape;1746;p64"/>
          <p:cNvSpPr/>
          <p:nvPr/>
        </p:nvSpPr>
        <p:spPr>
          <a:xfrm>
            <a:off x="2929988" y="3070162"/>
            <a:ext cx="634500" cy="634500"/>
          </a:xfrm>
          <a:prstGeom prst="ellipse"/>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cxnSp>
        <p:nvCxnSpPr>
          <p:cNvPr id="3145899" name="Google Shape;1747;p64"/>
          <p:cNvCxnSpPr>
            <a:cxnSpLocks/>
            <a:stCxn id="1049423" idx="4"/>
            <a:endCxn id="1049416" idx="0"/>
          </p:cNvCxnSpPr>
          <p:nvPr/>
        </p:nvCxnSpPr>
        <p:spPr>
          <a:xfrm>
            <a:off x="3247238" y="3704662"/>
            <a:ext cx="0" cy="133500"/>
          </a:xfrm>
          <a:prstGeom prst="straightConnector1"/>
          <a:noFill/>
          <a:ln w="9525" cap="flat" cmpd="sng">
            <a:solidFill>
              <a:schemeClr val="accent4"/>
            </a:solidFill>
            <a:prstDash val="solid"/>
            <a:round/>
            <a:headEnd type="none" w="med" len="med"/>
            <a:tailEnd type="none" w="med" len="med"/>
          </a:ln>
        </p:spPr>
      </p:cxnSp>
      <p:sp>
        <p:nvSpPr>
          <p:cNvPr id="1049424" name="Google Shape;1748;p64"/>
          <p:cNvSpPr/>
          <p:nvPr/>
        </p:nvSpPr>
        <p:spPr>
          <a:xfrm>
            <a:off x="1555488" y="1355662"/>
            <a:ext cx="634500" cy="634500"/>
          </a:xfrm>
          <a:prstGeom prst="ellipse"/>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cxnSp>
        <p:nvCxnSpPr>
          <p:cNvPr id="3145900" name="Google Shape;1749;p64"/>
          <p:cNvCxnSpPr>
            <a:cxnSpLocks/>
            <a:stCxn id="1049424" idx="4"/>
            <a:endCxn id="1049412" idx="0"/>
          </p:cNvCxnSpPr>
          <p:nvPr/>
        </p:nvCxnSpPr>
        <p:spPr>
          <a:xfrm>
            <a:off x="1872738" y="1990162"/>
            <a:ext cx="0" cy="133500"/>
          </a:xfrm>
          <a:prstGeom prst="straightConnector1"/>
          <a:noFill/>
          <a:ln w="9525" cap="flat" cmpd="sng">
            <a:solidFill>
              <a:schemeClr val="accent4"/>
            </a:solidFill>
            <a:prstDash val="solid"/>
            <a:round/>
            <a:headEnd type="none" w="med" len="med"/>
            <a:tailEnd type="none" w="med" len="med"/>
          </a:ln>
        </p:spPr>
      </p:cxnSp>
      <p:sp>
        <p:nvSpPr>
          <p:cNvPr id="1049425" name="Google Shape;1750;p64"/>
          <p:cNvSpPr/>
          <p:nvPr/>
        </p:nvSpPr>
        <p:spPr>
          <a:xfrm>
            <a:off x="5629238" y="3070162"/>
            <a:ext cx="634500" cy="634500"/>
          </a:xfrm>
          <a:prstGeom prst="ellipse"/>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cxnSp>
        <p:nvCxnSpPr>
          <p:cNvPr id="3145901" name="Google Shape;1751;p64"/>
          <p:cNvCxnSpPr>
            <a:cxnSpLocks/>
            <a:stCxn id="1049425" idx="4"/>
            <a:endCxn id="1049418" idx="0"/>
          </p:cNvCxnSpPr>
          <p:nvPr/>
        </p:nvCxnSpPr>
        <p:spPr>
          <a:xfrm>
            <a:off x="5946488" y="3704662"/>
            <a:ext cx="0" cy="133500"/>
          </a:xfrm>
          <a:prstGeom prst="straightConnector1"/>
          <a:noFill/>
          <a:ln w="9525" cap="flat" cmpd="sng">
            <a:solidFill>
              <a:schemeClr val="accent4"/>
            </a:solidFill>
            <a:prstDash val="solid"/>
            <a:round/>
            <a:headEnd type="none" w="med" len="med"/>
            <a:tailEnd type="none" w="med" len="med"/>
          </a:ln>
        </p:spPr>
      </p:cxnSp>
      <p:sp>
        <p:nvSpPr>
          <p:cNvPr id="1049426" name="Google Shape;1752;p64"/>
          <p:cNvSpPr/>
          <p:nvPr/>
        </p:nvSpPr>
        <p:spPr>
          <a:xfrm>
            <a:off x="4254738" y="1355675"/>
            <a:ext cx="634500" cy="634500"/>
          </a:xfrm>
          <a:prstGeom prst="ellipse"/>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cxnSp>
        <p:nvCxnSpPr>
          <p:cNvPr id="3145902" name="Google Shape;1753;p64"/>
          <p:cNvCxnSpPr>
            <a:cxnSpLocks/>
            <a:stCxn id="1049426" idx="4"/>
            <a:endCxn id="1049414" idx="0"/>
          </p:cNvCxnSpPr>
          <p:nvPr/>
        </p:nvCxnSpPr>
        <p:spPr>
          <a:xfrm>
            <a:off x="4571988" y="1990175"/>
            <a:ext cx="0" cy="133500"/>
          </a:xfrm>
          <a:prstGeom prst="straightConnector1"/>
          <a:noFill/>
          <a:ln w="9525" cap="flat" cmpd="sng">
            <a:solidFill>
              <a:schemeClr val="accent4"/>
            </a:solidFill>
            <a:prstDash val="solid"/>
            <a:round/>
            <a:headEnd type="none" w="med" len="med"/>
            <a:tailEnd type="none" w="med" len="med"/>
          </a:ln>
        </p:spPr>
      </p:cxnSp>
      <p:sp>
        <p:nvSpPr>
          <p:cNvPr id="1049427" name="Google Shape;1754;p64"/>
          <p:cNvSpPr/>
          <p:nvPr/>
        </p:nvSpPr>
        <p:spPr>
          <a:xfrm>
            <a:off x="6953988" y="1355675"/>
            <a:ext cx="634500" cy="634500"/>
          </a:xfrm>
          <a:prstGeom prst="ellipse"/>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cxnSp>
        <p:nvCxnSpPr>
          <p:cNvPr id="3145903" name="Google Shape;1755;p64"/>
          <p:cNvCxnSpPr>
            <a:cxnSpLocks/>
            <a:stCxn id="1049427" idx="4"/>
            <a:endCxn id="1049420" idx="0"/>
          </p:cNvCxnSpPr>
          <p:nvPr/>
        </p:nvCxnSpPr>
        <p:spPr>
          <a:xfrm>
            <a:off x="7271238" y="1990175"/>
            <a:ext cx="0" cy="133500"/>
          </a:xfrm>
          <a:prstGeom prst="straightConnector1"/>
          <a:noFill/>
          <a:ln w="9525" cap="flat" cmpd="sng">
            <a:solidFill>
              <a:schemeClr val="accent4"/>
            </a:solidFill>
            <a:prstDash val="solid"/>
            <a:round/>
            <a:headEnd type="none" w="med" len="med"/>
            <a:tailEnd type="none" w="med" len="med"/>
          </a:ln>
        </p:spPr>
      </p:cxnSp>
      <p:sp>
        <p:nvSpPr>
          <p:cNvPr id="1049428" name="Google Shape;1756;p64"/>
          <p:cNvSpPr/>
          <p:nvPr/>
        </p:nvSpPr>
        <p:spPr>
          <a:xfrm>
            <a:off x="5806389" y="3247951"/>
            <a:ext cx="280229" cy="278881"/>
          </a:xfrm>
          <a:custGeom>
            <a:avLst/>
            <a:ahLst/>
            <a:rect l="l" t="t" r="r" b="b"/>
            <a:pathLst>
              <a:path w="9355" h="9310" extrusionOk="0">
                <a:moveTo>
                  <a:pt x="7880" y="7855"/>
                </a:moveTo>
                <a:cubicBezTo>
                  <a:pt x="7681" y="7855"/>
                  <a:pt x="7516" y="7691"/>
                  <a:pt x="7516" y="7491"/>
                </a:cubicBezTo>
                <a:cubicBezTo>
                  <a:pt x="7516" y="7291"/>
                  <a:pt x="7681" y="7128"/>
                  <a:pt x="7880" y="7128"/>
                </a:cubicBezTo>
                <a:cubicBezTo>
                  <a:pt x="8081" y="7128"/>
                  <a:pt x="8244" y="7291"/>
                  <a:pt x="8244" y="7491"/>
                </a:cubicBezTo>
                <a:cubicBezTo>
                  <a:pt x="8244" y="7693"/>
                  <a:pt x="8082" y="7855"/>
                  <a:pt x="7880" y="7855"/>
                </a:cubicBezTo>
                <a:close/>
                <a:moveTo>
                  <a:pt x="9076" y="6265"/>
                </a:moveTo>
                <a:cubicBezTo>
                  <a:pt x="8919" y="5916"/>
                  <a:pt x="8569" y="5690"/>
                  <a:pt x="8181" y="5690"/>
                </a:cubicBezTo>
                <a:lnTo>
                  <a:pt x="7047" y="5690"/>
                </a:lnTo>
                <a:lnTo>
                  <a:pt x="7044" y="5690"/>
                </a:lnTo>
                <a:cubicBezTo>
                  <a:pt x="6635" y="5690"/>
                  <a:pt x="6278" y="5933"/>
                  <a:pt x="6134" y="6306"/>
                </a:cubicBezTo>
                <a:cubicBezTo>
                  <a:pt x="6116" y="6355"/>
                  <a:pt x="6094" y="6418"/>
                  <a:pt x="6068" y="6491"/>
                </a:cubicBezTo>
                <a:lnTo>
                  <a:pt x="3688" y="6491"/>
                </a:lnTo>
                <a:cubicBezTo>
                  <a:pt x="3589" y="6491"/>
                  <a:pt x="3494" y="6531"/>
                  <a:pt x="3427" y="6603"/>
                </a:cubicBezTo>
                <a:lnTo>
                  <a:pt x="2802" y="7245"/>
                </a:lnTo>
                <a:cubicBezTo>
                  <a:pt x="2664" y="7388"/>
                  <a:pt x="2665" y="7613"/>
                  <a:pt x="2803" y="7755"/>
                </a:cubicBezTo>
                <a:lnTo>
                  <a:pt x="3441" y="8402"/>
                </a:lnTo>
                <a:cubicBezTo>
                  <a:pt x="3509" y="8472"/>
                  <a:pt x="3602" y="8511"/>
                  <a:pt x="3701" y="8511"/>
                </a:cubicBezTo>
                <a:lnTo>
                  <a:pt x="4882" y="8511"/>
                </a:lnTo>
                <a:cubicBezTo>
                  <a:pt x="5083" y="8511"/>
                  <a:pt x="5246" y="8348"/>
                  <a:pt x="5246" y="8147"/>
                </a:cubicBezTo>
                <a:cubicBezTo>
                  <a:pt x="5246" y="7948"/>
                  <a:pt x="5083" y="7784"/>
                  <a:pt x="4882" y="7784"/>
                </a:cubicBezTo>
                <a:lnTo>
                  <a:pt x="3854" y="7784"/>
                </a:lnTo>
                <a:lnTo>
                  <a:pt x="3573" y="7499"/>
                </a:lnTo>
                <a:lnTo>
                  <a:pt x="3843" y="7221"/>
                </a:lnTo>
                <a:lnTo>
                  <a:pt x="6344" y="7221"/>
                </a:lnTo>
                <a:cubicBezTo>
                  <a:pt x="6511" y="7221"/>
                  <a:pt x="6657" y="7106"/>
                  <a:pt x="6697" y="6944"/>
                </a:cubicBezTo>
                <a:cubicBezTo>
                  <a:pt x="6727" y="6824"/>
                  <a:pt x="6763" y="6707"/>
                  <a:pt x="6817" y="6569"/>
                </a:cubicBezTo>
                <a:cubicBezTo>
                  <a:pt x="6852" y="6479"/>
                  <a:pt x="6940" y="6421"/>
                  <a:pt x="7048" y="6421"/>
                </a:cubicBezTo>
                <a:lnTo>
                  <a:pt x="7048" y="6421"/>
                </a:lnTo>
                <a:lnTo>
                  <a:pt x="8183" y="6421"/>
                </a:lnTo>
                <a:cubicBezTo>
                  <a:pt x="8286" y="6421"/>
                  <a:pt x="8373" y="6476"/>
                  <a:pt x="8414" y="6563"/>
                </a:cubicBezTo>
                <a:cubicBezTo>
                  <a:pt x="8511" y="6781"/>
                  <a:pt x="8628" y="7120"/>
                  <a:pt x="8628" y="7491"/>
                </a:cubicBezTo>
                <a:cubicBezTo>
                  <a:pt x="8628" y="7864"/>
                  <a:pt x="8511" y="8211"/>
                  <a:pt x="8415" y="8435"/>
                </a:cubicBezTo>
                <a:cubicBezTo>
                  <a:pt x="8375" y="8525"/>
                  <a:pt x="8286" y="8584"/>
                  <a:pt x="8185" y="8584"/>
                </a:cubicBezTo>
                <a:lnTo>
                  <a:pt x="8185" y="8584"/>
                </a:lnTo>
                <a:lnTo>
                  <a:pt x="7038" y="8584"/>
                </a:lnTo>
                <a:cubicBezTo>
                  <a:pt x="6939" y="8584"/>
                  <a:pt x="6844" y="8518"/>
                  <a:pt x="6804" y="8422"/>
                </a:cubicBezTo>
                <a:cubicBezTo>
                  <a:pt x="6763" y="8319"/>
                  <a:pt x="6724" y="8203"/>
                  <a:pt x="6692" y="8061"/>
                </a:cubicBezTo>
                <a:cubicBezTo>
                  <a:pt x="6644" y="7868"/>
                  <a:pt x="6447" y="7746"/>
                  <a:pt x="6252" y="7792"/>
                </a:cubicBezTo>
                <a:cubicBezTo>
                  <a:pt x="6059" y="7840"/>
                  <a:pt x="5937" y="8037"/>
                  <a:pt x="5983" y="8232"/>
                </a:cubicBezTo>
                <a:cubicBezTo>
                  <a:pt x="6025" y="8408"/>
                  <a:pt x="6075" y="8560"/>
                  <a:pt x="6132" y="8699"/>
                </a:cubicBezTo>
                <a:cubicBezTo>
                  <a:pt x="6284" y="9070"/>
                  <a:pt x="6638" y="9310"/>
                  <a:pt x="7036" y="9310"/>
                </a:cubicBezTo>
                <a:lnTo>
                  <a:pt x="8184" y="9310"/>
                </a:lnTo>
                <a:lnTo>
                  <a:pt x="8185" y="9310"/>
                </a:lnTo>
                <a:cubicBezTo>
                  <a:pt x="8575" y="9310"/>
                  <a:pt x="8924" y="9080"/>
                  <a:pt x="9080" y="8723"/>
                </a:cubicBezTo>
                <a:cubicBezTo>
                  <a:pt x="9207" y="8435"/>
                  <a:pt x="9355" y="7987"/>
                  <a:pt x="9355" y="7487"/>
                </a:cubicBezTo>
                <a:cubicBezTo>
                  <a:pt x="9354" y="6991"/>
                  <a:pt x="9202" y="6549"/>
                  <a:pt x="9076" y="6265"/>
                </a:cubicBezTo>
                <a:close/>
                <a:moveTo>
                  <a:pt x="2799" y="8946"/>
                </a:moveTo>
                <a:cubicBezTo>
                  <a:pt x="2799" y="9145"/>
                  <a:pt x="2635" y="9310"/>
                  <a:pt x="2435" y="9310"/>
                </a:cubicBezTo>
                <a:lnTo>
                  <a:pt x="1148" y="9310"/>
                </a:lnTo>
                <a:cubicBezTo>
                  <a:pt x="815" y="9310"/>
                  <a:pt x="502" y="9160"/>
                  <a:pt x="293" y="8902"/>
                </a:cubicBezTo>
                <a:cubicBezTo>
                  <a:pt x="82" y="8642"/>
                  <a:pt x="0" y="8306"/>
                  <a:pt x="67" y="7977"/>
                </a:cubicBezTo>
                <a:cubicBezTo>
                  <a:pt x="286" y="6927"/>
                  <a:pt x="864" y="5974"/>
                  <a:pt x="1695" y="5290"/>
                </a:cubicBezTo>
                <a:cubicBezTo>
                  <a:pt x="2147" y="4918"/>
                  <a:pt x="2665" y="4634"/>
                  <a:pt x="3218" y="4453"/>
                </a:cubicBezTo>
                <a:cubicBezTo>
                  <a:pt x="2614" y="4002"/>
                  <a:pt x="2226" y="3282"/>
                  <a:pt x="2226" y="2473"/>
                </a:cubicBezTo>
                <a:cubicBezTo>
                  <a:pt x="2226" y="1108"/>
                  <a:pt x="3334" y="0"/>
                  <a:pt x="4699" y="0"/>
                </a:cubicBezTo>
                <a:cubicBezTo>
                  <a:pt x="6062" y="0"/>
                  <a:pt x="7172" y="1108"/>
                  <a:pt x="7172" y="2473"/>
                </a:cubicBezTo>
                <a:cubicBezTo>
                  <a:pt x="7172" y="3282"/>
                  <a:pt x="6780" y="4000"/>
                  <a:pt x="6178" y="4453"/>
                </a:cubicBezTo>
                <a:cubicBezTo>
                  <a:pt x="6241" y="4473"/>
                  <a:pt x="6300" y="4495"/>
                  <a:pt x="6360" y="4517"/>
                </a:cubicBezTo>
                <a:cubicBezTo>
                  <a:pt x="6548" y="4588"/>
                  <a:pt x="6644" y="4796"/>
                  <a:pt x="6574" y="4985"/>
                </a:cubicBezTo>
                <a:cubicBezTo>
                  <a:pt x="6503" y="5173"/>
                  <a:pt x="6293" y="5269"/>
                  <a:pt x="6104" y="5199"/>
                </a:cubicBezTo>
                <a:cubicBezTo>
                  <a:pt x="5684" y="5040"/>
                  <a:pt x="5243" y="4956"/>
                  <a:pt x="4792" y="4946"/>
                </a:cubicBezTo>
                <a:cubicBezTo>
                  <a:pt x="4760" y="4947"/>
                  <a:pt x="4729" y="4947"/>
                  <a:pt x="4699" y="4947"/>
                </a:cubicBezTo>
                <a:cubicBezTo>
                  <a:pt x="4667" y="4947"/>
                  <a:pt x="4636" y="4947"/>
                  <a:pt x="4606" y="4946"/>
                </a:cubicBezTo>
                <a:cubicBezTo>
                  <a:pt x="2758" y="4989"/>
                  <a:pt x="1157" y="6313"/>
                  <a:pt x="780" y="8127"/>
                </a:cubicBezTo>
                <a:cubicBezTo>
                  <a:pt x="757" y="8240"/>
                  <a:pt x="784" y="8357"/>
                  <a:pt x="857" y="8445"/>
                </a:cubicBezTo>
                <a:cubicBezTo>
                  <a:pt x="898" y="8496"/>
                  <a:pt x="992" y="8584"/>
                  <a:pt x="1148" y="8584"/>
                </a:cubicBezTo>
                <a:lnTo>
                  <a:pt x="2435" y="8584"/>
                </a:lnTo>
                <a:cubicBezTo>
                  <a:pt x="2636" y="8582"/>
                  <a:pt x="2799" y="8745"/>
                  <a:pt x="2799" y="8946"/>
                </a:cubicBezTo>
                <a:close/>
                <a:moveTo>
                  <a:pt x="4614" y="4217"/>
                </a:moveTo>
                <a:cubicBezTo>
                  <a:pt x="4644" y="4217"/>
                  <a:pt x="4671" y="4214"/>
                  <a:pt x="4700" y="4214"/>
                </a:cubicBezTo>
                <a:cubicBezTo>
                  <a:pt x="4729" y="4214"/>
                  <a:pt x="4757" y="4214"/>
                  <a:pt x="4786" y="4217"/>
                </a:cubicBezTo>
                <a:cubicBezTo>
                  <a:pt x="5710" y="4173"/>
                  <a:pt x="6446" y="3407"/>
                  <a:pt x="6446" y="2473"/>
                </a:cubicBezTo>
                <a:cubicBezTo>
                  <a:pt x="6446" y="1511"/>
                  <a:pt x="5662" y="727"/>
                  <a:pt x="4700" y="727"/>
                </a:cubicBezTo>
                <a:cubicBezTo>
                  <a:pt x="3739" y="727"/>
                  <a:pt x="2955" y="1511"/>
                  <a:pt x="2955" y="2473"/>
                </a:cubicBezTo>
                <a:cubicBezTo>
                  <a:pt x="2953" y="3407"/>
                  <a:pt x="3691" y="4173"/>
                  <a:pt x="4614" y="4217"/>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29" name="Google Shape;1757;p64"/>
          <p:cNvSpPr/>
          <p:nvPr/>
        </p:nvSpPr>
        <p:spPr>
          <a:xfrm>
            <a:off x="3107807" y="3247946"/>
            <a:ext cx="278881" cy="278911"/>
          </a:xfrm>
          <a:custGeom>
            <a:avLst/>
            <a:ahLst/>
            <a:rect l="l" t="t" r="r" b="b"/>
            <a:pathLst>
              <a:path w="9310" h="9311" extrusionOk="0">
                <a:moveTo>
                  <a:pt x="6437" y="7856"/>
                </a:moveTo>
                <a:cubicBezTo>
                  <a:pt x="6437" y="8657"/>
                  <a:pt x="5784" y="9310"/>
                  <a:pt x="4982" y="9310"/>
                </a:cubicBezTo>
                <a:lnTo>
                  <a:pt x="1455" y="9310"/>
                </a:lnTo>
                <a:cubicBezTo>
                  <a:pt x="653" y="9310"/>
                  <a:pt x="0" y="8657"/>
                  <a:pt x="0" y="7856"/>
                </a:cubicBezTo>
                <a:lnTo>
                  <a:pt x="0" y="1455"/>
                </a:lnTo>
                <a:cubicBezTo>
                  <a:pt x="0" y="654"/>
                  <a:pt x="653" y="1"/>
                  <a:pt x="1455" y="1"/>
                </a:cubicBezTo>
                <a:lnTo>
                  <a:pt x="4982" y="1"/>
                </a:lnTo>
                <a:cubicBezTo>
                  <a:pt x="5784" y="1"/>
                  <a:pt x="6437" y="654"/>
                  <a:pt x="6437" y="1455"/>
                </a:cubicBezTo>
                <a:cubicBezTo>
                  <a:pt x="6437" y="1655"/>
                  <a:pt x="6272" y="1819"/>
                  <a:pt x="6073" y="1819"/>
                </a:cubicBezTo>
                <a:cubicBezTo>
                  <a:pt x="5872" y="1819"/>
                  <a:pt x="5709" y="1655"/>
                  <a:pt x="5709" y="1455"/>
                </a:cubicBezTo>
                <a:cubicBezTo>
                  <a:pt x="5709" y="1054"/>
                  <a:pt x="5384" y="728"/>
                  <a:pt x="4982" y="728"/>
                </a:cubicBezTo>
                <a:lnTo>
                  <a:pt x="1455" y="728"/>
                </a:lnTo>
                <a:cubicBezTo>
                  <a:pt x="1053" y="728"/>
                  <a:pt x="727" y="1054"/>
                  <a:pt x="727" y="1455"/>
                </a:cubicBezTo>
                <a:lnTo>
                  <a:pt x="727" y="7856"/>
                </a:lnTo>
                <a:cubicBezTo>
                  <a:pt x="727" y="8257"/>
                  <a:pt x="1053" y="8583"/>
                  <a:pt x="1455" y="8583"/>
                </a:cubicBezTo>
                <a:lnTo>
                  <a:pt x="4982" y="8583"/>
                </a:lnTo>
                <a:cubicBezTo>
                  <a:pt x="5384" y="8583"/>
                  <a:pt x="5709" y="8257"/>
                  <a:pt x="5709" y="7856"/>
                </a:cubicBezTo>
                <a:cubicBezTo>
                  <a:pt x="5709" y="7655"/>
                  <a:pt x="5872" y="7492"/>
                  <a:pt x="6073" y="7492"/>
                </a:cubicBezTo>
                <a:cubicBezTo>
                  <a:pt x="6272" y="7492"/>
                  <a:pt x="6437" y="7655"/>
                  <a:pt x="6437" y="7856"/>
                </a:cubicBezTo>
                <a:close/>
                <a:moveTo>
                  <a:pt x="2854" y="7293"/>
                </a:moveTo>
                <a:cubicBezTo>
                  <a:pt x="2655" y="7293"/>
                  <a:pt x="2490" y="7457"/>
                  <a:pt x="2490" y="7656"/>
                </a:cubicBezTo>
                <a:cubicBezTo>
                  <a:pt x="2490" y="7857"/>
                  <a:pt x="2655" y="8020"/>
                  <a:pt x="2854" y="8020"/>
                </a:cubicBezTo>
                <a:lnTo>
                  <a:pt x="3581" y="8020"/>
                </a:lnTo>
                <a:cubicBezTo>
                  <a:pt x="3782" y="8020"/>
                  <a:pt x="3945" y="7857"/>
                  <a:pt x="3945" y="7656"/>
                </a:cubicBezTo>
                <a:cubicBezTo>
                  <a:pt x="3945" y="7457"/>
                  <a:pt x="3782" y="7293"/>
                  <a:pt x="3581" y="7293"/>
                </a:cubicBezTo>
                <a:close/>
                <a:moveTo>
                  <a:pt x="9310" y="3400"/>
                </a:moveTo>
                <a:lnTo>
                  <a:pt x="9310" y="4787"/>
                </a:lnTo>
                <a:cubicBezTo>
                  <a:pt x="9310" y="5355"/>
                  <a:pt x="9084" y="5936"/>
                  <a:pt x="8693" y="6379"/>
                </a:cubicBezTo>
                <a:cubicBezTo>
                  <a:pt x="8275" y="6852"/>
                  <a:pt x="7727" y="7114"/>
                  <a:pt x="7152" y="7114"/>
                </a:cubicBezTo>
                <a:lnTo>
                  <a:pt x="7103" y="7114"/>
                </a:lnTo>
                <a:cubicBezTo>
                  <a:pt x="6528" y="7114"/>
                  <a:pt x="5981" y="6853"/>
                  <a:pt x="5564" y="6379"/>
                </a:cubicBezTo>
                <a:cubicBezTo>
                  <a:pt x="5173" y="5936"/>
                  <a:pt x="4947" y="5355"/>
                  <a:pt x="4947" y="4787"/>
                </a:cubicBezTo>
                <a:lnTo>
                  <a:pt x="4947" y="3400"/>
                </a:lnTo>
                <a:cubicBezTo>
                  <a:pt x="4947" y="3258"/>
                  <a:pt x="5030" y="3128"/>
                  <a:pt x="5161" y="3069"/>
                </a:cubicBezTo>
                <a:lnTo>
                  <a:pt x="6947" y="2270"/>
                </a:lnTo>
                <a:cubicBezTo>
                  <a:pt x="7005" y="2242"/>
                  <a:pt x="7069" y="2234"/>
                  <a:pt x="7129" y="2239"/>
                </a:cubicBezTo>
                <a:cubicBezTo>
                  <a:pt x="7189" y="2234"/>
                  <a:pt x="7251" y="2242"/>
                  <a:pt x="7311" y="2270"/>
                </a:cubicBezTo>
                <a:lnTo>
                  <a:pt x="9096" y="3069"/>
                </a:lnTo>
                <a:cubicBezTo>
                  <a:pt x="9225" y="3128"/>
                  <a:pt x="9310" y="3256"/>
                  <a:pt x="9310" y="3400"/>
                </a:cubicBezTo>
                <a:close/>
                <a:moveTo>
                  <a:pt x="8582" y="3637"/>
                </a:moveTo>
                <a:lnTo>
                  <a:pt x="7128" y="2989"/>
                </a:lnTo>
                <a:lnTo>
                  <a:pt x="5673" y="3637"/>
                </a:lnTo>
                <a:lnTo>
                  <a:pt x="5673" y="4787"/>
                </a:lnTo>
                <a:cubicBezTo>
                  <a:pt x="5673" y="5541"/>
                  <a:pt x="6284" y="6387"/>
                  <a:pt x="7104" y="6387"/>
                </a:cubicBezTo>
                <a:lnTo>
                  <a:pt x="7152" y="6387"/>
                </a:lnTo>
                <a:cubicBezTo>
                  <a:pt x="7971" y="6387"/>
                  <a:pt x="8582" y="5543"/>
                  <a:pt x="8582" y="4787"/>
                </a:cubicBezTo>
                <a:close/>
                <a:moveTo>
                  <a:pt x="4199" y="4692"/>
                </a:moveTo>
                <a:lnTo>
                  <a:pt x="4199" y="4546"/>
                </a:lnTo>
                <a:cubicBezTo>
                  <a:pt x="4199" y="4084"/>
                  <a:pt x="3821" y="3710"/>
                  <a:pt x="3356" y="3710"/>
                </a:cubicBezTo>
                <a:lnTo>
                  <a:pt x="3114" y="3710"/>
                </a:lnTo>
                <a:cubicBezTo>
                  <a:pt x="3053" y="3710"/>
                  <a:pt x="2999" y="3652"/>
                  <a:pt x="2999" y="3585"/>
                </a:cubicBezTo>
                <a:lnTo>
                  <a:pt x="2999" y="3570"/>
                </a:lnTo>
                <a:cubicBezTo>
                  <a:pt x="2999" y="3506"/>
                  <a:pt x="3049" y="3457"/>
                  <a:pt x="3114" y="3457"/>
                </a:cubicBezTo>
                <a:lnTo>
                  <a:pt x="3564" y="3457"/>
                </a:lnTo>
                <a:cubicBezTo>
                  <a:pt x="3763" y="3457"/>
                  <a:pt x="3927" y="3294"/>
                  <a:pt x="3927" y="3093"/>
                </a:cubicBezTo>
                <a:cubicBezTo>
                  <a:pt x="3927" y="2894"/>
                  <a:pt x="3763" y="2730"/>
                  <a:pt x="3564" y="2730"/>
                </a:cubicBezTo>
                <a:lnTo>
                  <a:pt x="3564" y="2676"/>
                </a:lnTo>
                <a:cubicBezTo>
                  <a:pt x="3564" y="2475"/>
                  <a:pt x="3399" y="2312"/>
                  <a:pt x="3200" y="2312"/>
                </a:cubicBezTo>
                <a:cubicBezTo>
                  <a:pt x="2999" y="2312"/>
                  <a:pt x="2837" y="2475"/>
                  <a:pt x="2837" y="2676"/>
                </a:cubicBezTo>
                <a:lnTo>
                  <a:pt x="2837" y="2778"/>
                </a:lnTo>
                <a:cubicBezTo>
                  <a:pt x="2509" y="2891"/>
                  <a:pt x="2272" y="3202"/>
                  <a:pt x="2272" y="3570"/>
                </a:cubicBezTo>
                <a:lnTo>
                  <a:pt x="2272" y="3585"/>
                </a:lnTo>
                <a:cubicBezTo>
                  <a:pt x="2272" y="4055"/>
                  <a:pt x="2650" y="4437"/>
                  <a:pt x="3114" y="4437"/>
                </a:cubicBezTo>
                <a:lnTo>
                  <a:pt x="3356" y="4437"/>
                </a:lnTo>
                <a:cubicBezTo>
                  <a:pt x="3421" y="4437"/>
                  <a:pt x="3472" y="4484"/>
                  <a:pt x="3472" y="4546"/>
                </a:cubicBezTo>
                <a:lnTo>
                  <a:pt x="3472" y="4692"/>
                </a:lnTo>
                <a:cubicBezTo>
                  <a:pt x="3472" y="4756"/>
                  <a:pt x="3421" y="4803"/>
                  <a:pt x="3356" y="4803"/>
                </a:cubicBezTo>
                <a:lnTo>
                  <a:pt x="2618" y="4803"/>
                </a:lnTo>
                <a:cubicBezTo>
                  <a:pt x="2418" y="4803"/>
                  <a:pt x="2255" y="4967"/>
                  <a:pt x="2255" y="5166"/>
                </a:cubicBezTo>
                <a:cubicBezTo>
                  <a:pt x="2255" y="5367"/>
                  <a:pt x="2418" y="5530"/>
                  <a:pt x="2618" y="5530"/>
                </a:cubicBezTo>
                <a:lnTo>
                  <a:pt x="2837" y="5530"/>
                </a:lnTo>
                <a:lnTo>
                  <a:pt x="2837" y="5566"/>
                </a:lnTo>
                <a:cubicBezTo>
                  <a:pt x="2837" y="5767"/>
                  <a:pt x="2999" y="5930"/>
                  <a:pt x="3200" y="5930"/>
                </a:cubicBezTo>
                <a:cubicBezTo>
                  <a:pt x="3399" y="5930"/>
                  <a:pt x="3564" y="5767"/>
                  <a:pt x="3564" y="5566"/>
                </a:cubicBezTo>
                <a:lnTo>
                  <a:pt x="3564" y="5505"/>
                </a:lnTo>
                <a:cubicBezTo>
                  <a:pt x="3929" y="5413"/>
                  <a:pt x="4199" y="5083"/>
                  <a:pt x="4199" y="4692"/>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30" name="Google Shape;1758;p64"/>
          <p:cNvSpPr/>
          <p:nvPr/>
        </p:nvSpPr>
        <p:spPr>
          <a:xfrm>
            <a:off x="7131857" y="1553443"/>
            <a:ext cx="278881" cy="267468"/>
          </a:xfrm>
          <a:custGeom>
            <a:avLst/>
            <a:ahLst/>
            <a:rect l="l" t="t" r="r" b="b"/>
            <a:pathLst>
              <a:path w="9310" h="8929" extrusionOk="0">
                <a:moveTo>
                  <a:pt x="8219" y="0"/>
                </a:moveTo>
                <a:lnTo>
                  <a:pt x="1091" y="0"/>
                </a:lnTo>
                <a:cubicBezTo>
                  <a:pt x="489" y="0"/>
                  <a:pt x="0" y="489"/>
                  <a:pt x="0" y="1091"/>
                </a:cubicBezTo>
                <a:lnTo>
                  <a:pt x="0" y="7128"/>
                </a:lnTo>
                <a:cubicBezTo>
                  <a:pt x="0" y="7929"/>
                  <a:pt x="653" y="8582"/>
                  <a:pt x="1455" y="8582"/>
                </a:cubicBezTo>
                <a:lnTo>
                  <a:pt x="4345" y="8582"/>
                </a:lnTo>
                <a:cubicBezTo>
                  <a:pt x="4546" y="8582"/>
                  <a:pt x="4709" y="8419"/>
                  <a:pt x="4709" y="8219"/>
                </a:cubicBezTo>
                <a:cubicBezTo>
                  <a:pt x="4709" y="8019"/>
                  <a:pt x="4546" y="7855"/>
                  <a:pt x="4345" y="7855"/>
                </a:cubicBezTo>
                <a:lnTo>
                  <a:pt x="1455" y="7855"/>
                </a:lnTo>
                <a:cubicBezTo>
                  <a:pt x="1053" y="7855"/>
                  <a:pt x="727" y="7529"/>
                  <a:pt x="727" y="7128"/>
                </a:cubicBezTo>
                <a:lnTo>
                  <a:pt x="727" y="2201"/>
                </a:lnTo>
                <a:lnTo>
                  <a:pt x="8582" y="2201"/>
                </a:lnTo>
                <a:lnTo>
                  <a:pt x="8582" y="3874"/>
                </a:lnTo>
                <a:cubicBezTo>
                  <a:pt x="8582" y="4073"/>
                  <a:pt x="8745" y="4237"/>
                  <a:pt x="8946" y="4237"/>
                </a:cubicBezTo>
                <a:cubicBezTo>
                  <a:pt x="9145" y="4237"/>
                  <a:pt x="9310" y="4073"/>
                  <a:pt x="9310" y="3874"/>
                </a:cubicBezTo>
                <a:lnTo>
                  <a:pt x="9310" y="1091"/>
                </a:lnTo>
                <a:cubicBezTo>
                  <a:pt x="9310" y="489"/>
                  <a:pt x="8821" y="0"/>
                  <a:pt x="8219" y="0"/>
                </a:cubicBezTo>
                <a:close/>
                <a:moveTo>
                  <a:pt x="6745" y="728"/>
                </a:moveTo>
                <a:cubicBezTo>
                  <a:pt x="6946" y="728"/>
                  <a:pt x="7109" y="892"/>
                  <a:pt x="7109" y="1091"/>
                </a:cubicBezTo>
                <a:cubicBezTo>
                  <a:pt x="7109" y="1292"/>
                  <a:pt x="6946" y="1455"/>
                  <a:pt x="6745" y="1455"/>
                </a:cubicBezTo>
                <a:cubicBezTo>
                  <a:pt x="6546" y="1455"/>
                  <a:pt x="6381" y="1292"/>
                  <a:pt x="6381" y="1091"/>
                </a:cubicBezTo>
                <a:cubicBezTo>
                  <a:pt x="6381" y="892"/>
                  <a:pt x="6546" y="728"/>
                  <a:pt x="6745" y="728"/>
                </a:cubicBezTo>
                <a:close/>
                <a:moveTo>
                  <a:pt x="8563" y="1091"/>
                </a:moveTo>
                <a:cubicBezTo>
                  <a:pt x="8563" y="1292"/>
                  <a:pt x="8400" y="1455"/>
                  <a:pt x="8200" y="1455"/>
                </a:cubicBezTo>
                <a:cubicBezTo>
                  <a:pt x="8000" y="1455"/>
                  <a:pt x="7836" y="1292"/>
                  <a:pt x="7836" y="1091"/>
                </a:cubicBezTo>
                <a:cubicBezTo>
                  <a:pt x="7836" y="892"/>
                  <a:pt x="8000" y="728"/>
                  <a:pt x="8200" y="728"/>
                </a:cubicBezTo>
                <a:cubicBezTo>
                  <a:pt x="8402" y="728"/>
                  <a:pt x="8563" y="892"/>
                  <a:pt x="8563" y="1091"/>
                </a:cubicBezTo>
                <a:close/>
                <a:moveTo>
                  <a:pt x="727" y="1091"/>
                </a:moveTo>
                <a:cubicBezTo>
                  <a:pt x="727" y="892"/>
                  <a:pt x="890" y="728"/>
                  <a:pt x="1091" y="728"/>
                </a:cubicBezTo>
                <a:lnTo>
                  <a:pt x="5718" y="728"/>
                </a:lnTo>
                <a:cubicBezTo>
                  <a:pt x="5677" y="842"/>
                  <a:pt x="5657" y="965"/>
                  <a:pt x="5657" y="1091"/>
                </a:cubicBezTo>
                <a:cubicBezTo>
                  <a:pt x="5657" y="1226"/>
                  <a:pt x="5680" y="1354"/>
                  <a:pt x="5725" y="1474"/>
                </a:cubicBezTo>
                <a:lnTo>
                  <a:pt x="729" y="1474"/>
                </a:lnTo>
                <a:lnTo>
                  <a:pt x="729" y="1091"/>
                </a:lnTo>
                <a:close/>
                <a:moveTo>
                  <a:pt x="8509" y="5845"/>
                </a:moveTo>
                <a:lnTo>
                  <a:pt x="8509" y="5547"/>
                </a:lnTo>
                <a:cubicBezTo>
                  <a:pt x="8509" y="4955"/>
                  <a:pt x="8021" y="4473"/>
                  <a:pt x="7419" y="4473"/>
                </a:cubicBezTo>
                <a:cubicBezTo>
                  <a:pt x="6816" y="4473"/>
                  <a:pt x="6328" y="4955"/>
                  <a:pt x="6328" y="5547"/>
                </a:cubicBezTo>
                <a:lnTo>
                  <a:pt x="6328" y="5845"/>
                </a:lnTo>
                <a:cubicBezTo>
                  <a:pt x="5878" y="5899"/>
                  <a:pt x="5528" y="6283"/>
                  <a:pt x="5528" y="6747"/>
                </a:cubicBezTo>
                <a:lnTo>
                  <a:pt x="5528" y="8565"/>
                </a:lnTo>
                <a:cubicBezTo>
                  <a:pt x="5528" y="8764"/>
                  <a:pt x="5690" y="8929"/>
                  <a:pt x="5891" y="8929"/>
                </a:cubicBezTo>
                <a:lnTo>
                  <a:pt x="8946" y="8929"/>
                </a:lnTo>
                <a:cubicBezTo>
                  <a:pt x="9145" y="8929"/>
                  <a:pt x="9310" y="8764"/>
                  <a:pt x="9310" y="8565"/>
                </a:cubicBezTo>
                <a:lnTo>
                  <a:pt x="9310" y="6747"/>
                </a:lnTo>
                <a:cubicBezTo>
                  <a:pt x="9310" y="6281"/>
                  <a:pt x="8960" y="5897"/>
                  <a:pt x="8509" y="5845"/>
                </a:cubicBezTo>
                <a:close/>
                <a:moveTo>
                  <a:pt x="7419" y="5200"/>
                </a:moveTo>
                <a:cubicBezTo>
                  <a:pt x="7618" y="5200"/>
                  <a:pt x="7782" y="5355"/>
                  <a:pt x="7782" y="5547"/>
                </a:cubicBezTo>
                <a:lnTo>
                  <a:pt x="7782" y="5838"/>
                </a:lnTo>
                <a:lnTo>
                  <a:pt x="7055" y="5838"/>
                </a:lnTo>
                <a:lnTo>
                  <a:pt x="7055" y="5547"/>
                </a:lnTo>
                <a:cubicBezTo>
                  <a:pt x="7055" y="5355"/>
                  <a:pt x="7218" y="5200"/>
                  <a:pt x="7419" y="5200"/>
                </a:cubicBezTo>
                <a:close/>
                <a:moveTo>
                  <a:pt x="8582" y="8201"/>
                </a:moveTo>
                <a:lnTo>
                  <a:pt x="6255" y="8201"/>
                </a:lnTo>
                <a:lnTo>
                  <a:pt x="6255" y="6747"/>
                </a:lnTo>
                <a:cubicBezTo>
                  <a:pt x="6255" y="6646"/>
                  <a:pt x="6336" y="6565"/>
                  <a:pt x="6437" y="6565"/>
                </a:cubicBezTo>
                <a:lnTo>
                  <a:pt x="8400" y="6565"/>
                </a:lnTo>
                <a:cubicBezTo>
                  <a:pt x="8501" y="6565"/>
                  <a:pt x="8582" y="6646"/>
                  <a:pt x="8582" y="6747"/>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31" name="Google Shape;1759;p64"/>
          <p:cNvSpPr/>
          <p:nvPr/>
        </p:nvSpPr>
        <p:spPr>
          <a:xfrm>
            <a:off x="4432287" y="1547422"/>
            <a:ext cx="279420" cy="279510"/>
          </a:xfrm>
          <a:custGeom>
            <a:avLst/>
            <a:ahLst/>
            <a:rect l="l" t="t" r="r" b="b"/>
            <a:pathLst>
              <a:path w="9328" h="9331" extrusionOk="0">
                <a:moveTo>
                  <a:pt x="8386" y="3990"/>
                </a:moveTo>
                <a:lnTo>
                  <a:pt x="9277" y="2044"/>
                </a:lnTo>
                <a:cubicBezTo>
                  <a:pt x="9328" y="1932"/>
                  <a:pt x="9319" y="1801"/>
                  <a:pt x="9252" y="1697"/>
                </a:cubicBezTo>
                <a:cubicBezTo>
                  <a:pt x="9184" y="1593"/>
                  <a:pt x="9070" y="1529"/>
                  <a:pt x="8946" y="1529"/>
                </a:cubicBezTo>
                <a:lnTo>
                  <a:pt x="7783" y="1529"/>
                </a:lnTo>
                <a:lnTo>
                  <a:pt x="7783" y="385"/>
                </a:lnTo>
                <a:cubicBezTo>
                  <a:pt x="7783" y="261"/>
                  <a:pt x="7719" y="145"/>
                  <a:pt x="7615" y="78"/>
                </a:cubicBezTo>
                <a:cubicBezTo>
                  <a:pt x="7509" y="9"/>
                  <a:pt x="7378" y="0"/>
                  <a:pt x="7266" y="53"/>
                </a:cubicBezTo>
                <a:lnTo>
                  <a:pt x="5303" y="962"/>
                </a:lnTo>
                <a:cubicBezTo>
                  <a:pt x="5173" y="1023"/>
                  <a:pt x="5092" y="1151"/>
                  <a:pt x="5092" y="1292"/>
                </a:cubicBezTo>
                <a:lnTo>
                  <a:pt x="5092" y="2470"/>
                </a:lnTo>
                <a:cubicBezTo>
                  <a:pt x="4878" y="2568"/>
                  <a:pt x="4664" y="2667"/>
                  <a:pt x="4453" y="2763"/>
                </a:cubicBezTo>
                <a:cubicBezTo>
                  <a:pt x="2863" y="3490"/>
                  <a:pt x="1364" y="4177"/>
                  <a:pt x="556" y="4975"/>
                </a:cubicBezTo>
                <a:lnTo>
                  <a:pt x="555" y="4977"/>
                </a:lnTo>
                <a:cubicBezTo>
                  <a:pt x="197" y="5336"/>
                  <a:pt x="1" y="5810"/>
                  <a:pt x="1" y="6315"/>
                </a:cubicBezTo>
                <a:lnTo>
                  <a:pt x="1" y="7874"/>
                </a:lnTo>
                <a:cubicBezTo>
                  <a:pt x="1" y="8676"/>
                  <a:pt x="652" y="9329"/>
                  <a:pt x="1455" y="9329"/>
                </a:cubicBezTo>
                <a:lnTo>
                  <a:pt x="3041" y="9329"/>
                </a:lnTo>
                <a:cubicBezTo>
                  <a:pt x="3543" y="9329"/>
                  <a:pt x="4017" y="9134"/>
                  <a:pt x="4373" y="8779"/>
                </a:cubicBezTo>
                <a:cubicBezTo>
                  <a:pt x="5034" y="8174"/>
                  <a:pt x="5583" y="7122"/>
                  <a:pt x="6206" y="5730"/>
                </a:cubicBezTo>
                <a:cubicBezTo>
                  <a:pt x="6245" y="5639"/>
                  <a:pt x="6287" y="5548"/>
                  <a:pt x="6328" y="5455"/>
                </a:cubicBezTo>
                <a:cubicBezTo>
                  <a:pt x="6410" y="5272"/>
                  <a:pt x="6325" y="5057"/>
                  <a:pt x="6142" y="4975"/>
                </a:cubicBezTo>
                <a:cubicBezTo>
                  <a:pt x="5959" y="4894"/>
                  <a:pt x="5743" y="4977"/>
                  <a:pt x="5662" y="5161"/>
                </a:cubicBezTo>
                <a:cubicBezTo>
                  <a:pt x="5623" y="5252"/>
                  <a:pt x="5582" y="5343"/>
                  <a:pt x="5543" y="5432"/>
                </a:cubicBezTo>
                <a:cubicBezTo>
                  <a:pt x="5084" y="6456"/>
                  <a:pt x="4590" y="7471"/>
                  <a:pt x="4055" y="8065"/>
                </a:cubicBezTo>
                <a:lnTo>
                  <a:pt x="2076" y="6087"/>
                </a:lnTo>
                <a:cubicBezTo>
                  <a:pt x="1934" y="5944"/>
                  <a:pt x="1704" y="5944"/>
                  <a:pt x="1561" y="6087"/>
                </a:cubicBezTo>
                <a:cubicBezTo>
                  <a:pt x="1420" y="6228"/>
                  <a:pt x="1420" y="6459"/>
                  <a:pt x="1561" y="6601"/>
                </a:cubicBezTo>
                <a:lnTo>
                  <a:pt x="3474" y="8514"/>
                </a:lnTo>
                <a:cubicBezTo>
                  <a:pt x="3337" y="8568"/>
                  <a:pt x="3191" y="8597"/>
                  <a:pt x="3041" y="8597"/>
                </a:cubicBezTo>
                <a:lnTo>
                  <a:pt x="1455" y="8597"/>
                </a:lnTo>
                <a:cubicBezTo>
                  <a:pt x="1052" y="8597"/>
                  <a:pt x="728" y="8271"/>
                  <a:pt x="728" y="7870"/>
                </a:cubicBezTo>
                <a:lnTo>
                  <a:pt x="728" y="6312"/>
                </a:lnTo>
                <a:cubicBezTo>
                  <a:pt x="728" y="6001"/>
                  <a:pt x="849" y="5708"/>
                  <a:pt x="1067" y="5489"/>
                </a:cubicBezTo>
                <a:cubicBezTo>
                  <a:pt x="1784" y="4779"/>
                  <a:pt x="3295" y="4088"/>
                  <a:pt x="4754" y="3419"/>
                </a:cubicBezTo>
                <a:cubicBezTo>
                  <a:pt x="4965" y="3323"/>
                  <a:pt x="5183" y="3222"/>
                  <a:pt x="5397" y="3125"/>
                </a:cubicBezTo>
                <a:lnTo>
                  <a:pt x="6344" y="4036"/>
                </a:lnTo>
                <a:cubicBezTo>
                  <a:pt x="6410" y="4132"/>
                  <a:pt x="6520" y="4196"/>
                  <a:pt x="6645" y="4196"/>
                </a:cubicBezTo>
                <a:lnTo>
                  <a:pt x="8053" y="4196"/>
                </a:lnTo>
                <a:cubicBezTo>
                  <a:pt x="8197" y="4203"/>
                  <a:pt x="8325" y="4118"/>
                  <a:pt x="8386" y="3990"/>
                </a:cubicBezTo>
                <a:close/>
                <a:moveTo>
                  <a:pt x="6805" y="3476"/>
                </a:moveTo>
                <a:lnTo>
                  <a:pt x="5816" y="2524"/>
                </a:lnTo>
                <a:lnTo>
                  <a:pt x="5816" y="2511"/>
                </a:lnTo>
                <a:lnTo>
                  <a:pt x="5816" y="1526"/>
                </a:lnTo>
                <a:lnTo>
                  <a:pt x="7053" y="953"/>
                </a:lnTo>
                <a:lnTo>
                  <a:pt x="7053" y="1893"/>
                </a:lnTo>
                <a:cubicBezTo>
                  <a:pt x="7053" y="2094"/>
                  <a:pt x="7217" y="2257"/>
                  <a:pt x="7416" y="2257"/>
                </a:cubicBezTo>
                <a:lnTo>
                  <a:pt x="8376" y="2257"/>
                </a:lnTo>
                <a:lnTo>
                  <a:pt x="7819" y="3476"/>
                </a:lnTo>
                <a:close/>
                <a:moveTo>
                  <a:pt x="1144" y="1404"/>
                </a:moveTo>
                <a:cubicBezTo>
                  <a:pt x="1001" y="1262"/>
                  <a:pt x="1001" y="1032"/>
                  <a:pt x="1144" y="889"/>
                </a:cubicBezTo>
                <a:cubicBezTo>
                  <a:pt x="1285" y="748"/>
                  <a:pt x="1516" y="748"/>
                  <a:pt x="1659" y="889"/>
                </a:cubicBezTo>
                <a:lnTo>
                  <a:pt x="2168" y="1398"/>
                </a:lnTo>
                <a:cubicBezTo>
                  <a:pt x="2309" y="1541"/>
                  <a:pt x="2309" y="1771"/>
                  <a:pt x="2168" y="1913"/>
                </a:cubicBezTo>
                <a:cubicBezTo>
                  <a:pt x="2097" y="1985"/>
                  <a:pt x="2004" y="2021"/>
                  <a:pt x="1911" y="2021"/>
                </a:cubicBezTo>
                <a:cubicBezTo>
                  <a:pt x="1819" y="2021"/>
                  <a:pt x="1726" y="1985"/>
                  <a:pt x="1654" y="1913"/>
                </a:cubicBezTo>
                <a:close/>
                <a:moveTo>
                  <a:pt x="3201" y="1112"/>
                </a:moveTo>
                <a:lnTo>
                  <a:pt x="3201" y="385"/>
                </a:lnTo>
                <a:cubicBezTo>
                  <a:pt x="3201" y="184"/>
                  <a:pt x="3364" y="21"/>
                  <a:pt x="3564" y="21"/>
                </a:cubicBezTo>
                <a:cubicBezTo>
                  <a:pt x="3764" y="21"/>
                  <a:pt x="3928" y="184"/>
                  <a:pt x="3928" y="385"/>
                </a:cubicBezTo>
                <a:lnTo>
                  <a:pt x="3928" y="1112"/>
                </a:lnTo>
                <a:cubicBezTo>
                  <a:pt x="3928" y="1311"/>
                  <a:pt x="3764" y="1475"/>
                  <a:pt x="3564" y="1475"/>
                </a:cubicBezTo>
                <a:cubicBezTo>
                  <a:pt x="3364" y="1475"/>
                  <a:pt x="3201" y="1313"/>
                  <a:pt x="3201" y="1112"/>
                </a:cubicBezTo>
                <a:close/>
                <a:moveTo>
                  <a:pt x="1" y="3076"/>
                </a:moveTo>
                <a:cubicBezTo>
                  <a:pt x="1" y="2875"/>
                  <a:pt x="164" y="2712"/>
                  <a:pt x="364" y="2712"/>
                </a:cubicBezTo>
                <a:lnTo>
                  <a:pt x="1092" y="2712"/>
                </a:lnTo>
                <a:cubicBezTo>
                  <a:pt x="1291" y="2712"/>
                  <a:pt x="1455" y="2875"/>
                  <a:pt x="1455" y="3076"/>
                </a:cubicBezTo>
                <a:cubicBezTo>
                  <a:pt x="1455" y="3275"/>
                  <a:pt x="1291" y="3439"/>
                  <a:pt x="1092" y="3439"/>
                </a:cubicBezTo>
                <a:lnTo>
                  <a:pt x="364" y="3439"/>
                </a:lnTo>
                <a:cubicBezTo>
                  <a:pt x="162" y="3439"/>
                  <a:pt x="1" y="3276"/>
                  <a:pt x="1" y="3076"/>
                </a:cubicBezTo>
                <a:close/>
                <a:moveTo>
                  <a:pt x="8439" y="7674"/>
                </a:moveTo>
                <a:cubicBezTo>
                  <a:pt x="8580" y="7816"/>
                  <a:pt x="8580" y="8046"/>
                  <a:pt x="8439" y="8188"/>
                </a:cubicBezTo>
                <a:cubicBezTo>
                  <a:pt x="8367" y="8258"/>
                  <a:pt x="8274" y="8295"/>
                  <a:pt x="8183" y="8295"/>
                </a:cubicBezTo>
                <a:cubicBezTo>
                  <a:pt x="8090" y="8295"/>
                  <a:pt x="7997" y="8258"/>
                  <a:pt x="7925" y="8188"/>
                </a:cubicBezTo>
                <a:lnTo>
                  <a:pt x="7416" y="7679"/>
                </a:lnTo>
                <a:cubicBezTo>
                  <a:pt x="7275" y="7537"/>
                  <a:pt x="7275" y="7307"/>
                  <a:pt x="7416" y="7164"/>
                </a:cubicBezTo>
                <a:cubicBezTo>
                  <a:pt x="7559" y="7022"/>
                  <a:pt x="7789" y="7022"/>
                  <a:pt x="7931" y="7164"/>
                </a:cubicBezTo>
                <a:close/>
                <a:moveTo>
                  <a:pt x="9310" y="5767"/>
                </a:moveTo>
                <a:cubicBezTo>
                  <a:pt x="9310" y="5966"/>
                  <a:pt x="9146" y="6130"/>
                  <a:pt x="8946" y="6130"/>
                </a:cubicBezTo>
                <a:lnTo>
                  <a:pt x="8219" y="6130"/>
                </a:lnTo>
                <a:cubicBezTo>
                  <a:pt x="8018" y="6130"/>
                  <a:pt x="7855" y="5966"/>
                  <a:pt x="7855" y="5767"/>
                </a:cubicBezTo>
                <a:cubicBezTo>
                  <a:pt x="7855" y="5566"/>
                  <a:pt x="8018" y="5403"/>
                  <a:pt x="8219" y="5403"/>
                </a:cubicBezTo>
                <a:lnTo>
                  <a:pt x="8946" y="5403"/>
                </a:lnTo>
                <a:cubicBezTo>
                  <a:pt x="9146" y="5403"/>
                  <a:pt x="9310" y="5566"/>
                  <a:pt x="9310" y="5767"/>
                </a:cubicBezTo>
                <a:close/>
                <a:moveTo>
                  <a:pt x="6619" y="8239"/>
                </a:moveTo>
                <a:lnTo>
                  <a:pt x="6619" y="8967"/>
                </a:lnTo>
                <a:cubicBezTo>
                  <a:pt x="6619" y="9166"/>
                  <a:pt x="6455" y="9330"/>
                  <a:pt x="6255" y="9330"/>
                </a:cubicBezTo>
                <a:cubicBezTo>
                  <a:pt x="6055" y="9330"/>
                  <a:pt x="5892" y="9166"/>
                  <a:pt x="5892" y="8967"/>
                </a:cubicBezTo>
                <a:lnTo>
                  <a:pt x="5892" y="8239"/>
                </a:lnTo>
                <a:cubicBezTo>
                  <a:pt x="5892" y="8039"/>
                  <a:pt x="6055" y="7876"/>
                  <a:pt x="6255" y="7876"/>
                </a:cubicBezTo>
                <a:cubicBezTo>
                  <a:pt x="6455" y="7876"/>
                  <a:pt x="6619" y="8039"/>
                  <a:pt x="6619" y="8239"/>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32" name="Google Shape;1760;p64"/>
          <p:cNvSpPr/>
          <p:nvPr/>
        </p:nvSpPr>
        <p:spPr>
          <a:xfrm>
            <a:off x="1733249" y="1557542"/>
            <a:ext cx="278911" cy="259261"/>
          </a:xfrm>
          <a:custGeom>
            <a:avLst/>
            <a:ahLst/>
            <a:rect l="l" t="t" r="r" b="b"/>
            <a:pathLst>
              <a:path w="9311" h="8655" extrusionOk="0">
                <a:moveTo>
                  <a:pt x="4292" y="4564"/>
                </a:moveTo>
                <a:cubicBezTo>
                  <a:pt x="4292" y="4365"/>
                  <a:pt x="4453" y="4200"/>
                  <a:pt x="4655" y="4200"/>
                </a:cubicBezTo>
                <a:lnTo>
                  <a:pt x="4655" y="4200"/>
                </a:lnTo>
                <a:cubicBezTo>
                  <a:pt x="4855" y="4200"/>
                  <a:pt x="5019" y="4365"/>
                  <a:pt x="5019" y="4564"/>
                </a:cubicBezTo>
                <a:cubicBezTo>
                  <a:pt x="5019" y="4765"/>
                  <a:pt x="4855" y="4928"/>
                  <a:pt x="4655" y="4928"/>
                </a:cubicBezTo>
                <a:cubicBezTo>
                  <a:pt x="4455" y="4928"/>
                  <a:pt x="4292" y="4766"/>
                  <a:pt x="4292" y="4564"/>
                </a:cubicBezTo>
                <a:close/>
                <a:moveTo>
                  <a:pt x="5019" y="3473"/>
                </a:moveTo>
                <a:lnTo>
                  <a:pt x="5019" y="2110"/>
                </a:lnTo>
                <a:cubicBezTo>
                  <a:pt x="5019" y="1909"/>
                  <a:pt x="4855" y="1746"/>
                  <a:pt x="4655" y="1746"/>
                </a:cubicBezTo>
                <a:cubicBezTo>
                  <a:pt x="4455" y="1746"/>
                  <a:pt x="4292" y="1909"/>
                  <a:pt x="4292" y="2110"/>
                </a:cubicBezTo>
                <a:lnTo>
                  <a:pt x="4292" y="3473"/>
                </a:lnTo>
                <a:cubicBezTo>
                  <a:pt x="4292" y="3674"/>
                  <a:pt x="4455" y="3837"/>
                  <a:pt x="4655" y="3837"/>
                </a:cubicBezTo>
                <a:cubicBezTo>
                  <a:pt x="4855" y="3837"/>
                  <a:pt x="5019" y="3675"/>
                  <a:pt x="5019" y="3473"/>
                </a:cubicBezTo>
                <a:close/>
                <a:moveTo>
                  <a:pt x="8946" y="4292"/>
                </a:moveTo>
                <a:cubicBezTo>
                  <a:pt x="9146" y="4292"/>
                  <a:pt x="9310" y="4128"/>
                  <a:pt x="9310" y="3928"/>
                </a:cubicBezTo>
                <a:lnTo>
                  <a:pt x="9310" y="2110"/>
                </a:lnTo>
                <a:cubicBezTo>
                  <a:pt x="9310" y="1309"/>
                  <a:pt x="8657" y="656"/>
                  <a:pt x="7855" y="656"/>
                </a:cubicBezTo>
                <a:lnTo>
                  <a:pt x="5605" y="656"/>
                </a:lnTo>
                <a:lnTo>
                  <a:pt x="5499" y="482"/>
                </a:lnTo>
                <a:cubicBezTo>
                  <a:pt x="5313" y="181"/>
                  <a:pt x="4990" y="1"/>
                  <a:pt x="4636" y="1"/>
                </a:cubicBezTo>
                <a:cubicBezTo>
                  <a:pt x="4284" y="1"/>
                  <a:pt x="3960" y="181"/>
                  <a:pt x="3775" y="482"/>
                </a:cubicBezTo>
                <a:lnTo>
                  <a:pt x="3668" y="656"/>
                </a:lnTo>
                <a:lnTo>
                  <a:pt x="1455" y="656"/>
                </a:lnTo>
                <a:cubicBezTo>
                  <a:pt x="652" y="656"/>
                  <a:pt x="1" y="1309"/>
                  <a:pt x="1" y="2110"/>
                </a:cubicBezTo>
                <a:lnTo>
                  <a:pt x="1" y="5747"/>
                </a:lnTo>
                <a:cubicBezTo>
                  <a:pt x="1" y="6548"/>
                  <a:pt x="652" y="7201"/>
                  <a:pt x="1455" y="7201"/>
                </a:cubicBezTo>
                <a:lnTo>
                  <a:pt x="4292" y="7201"/>
                </a:lnTo>
                <a:lnTo>
                  <a:pt x="4292" y="7927"/>
                </a:lnTo>
                <a:lnTo>
                  <a:pt x="3019" y="7927"/>
                </a:lnTo>
                <a:cubicBezTo>
                  <a:pt x="2818" y="7927"/>
                  <a:pt x="2655" y="8090"/>
                  <a:pt x="2655" y="8291"/>
                </a:cubicBezTo>
                <a:cubicBezTo>
                  <a:pt x="2655" y="8490"/>
                  <a:pt x="2818" y="8654"/>
                  <a:pt x="3019" y="8654"/>
                </a:cubicBezTo>
                <a:lnTo>
                  <a:pt x="6292" y="8654"/>
                </a:lnTo>
                <a:cubicBezTo>
                  <a:pt x="6491" y="8654"/>
                  <a:pt x="6655" y="8490"/>
                  <a:pt x="6655" y="8291"/>
                </a:cubicBezTo>
                <a:cubicBezTo>
                  <a:pt x="6655" y="8090"/>
                  <a:pt x="6491" y="7927"/>
                  <a:pt x="6292" y="7927"/>
                </a:cubicBezTo>
                <a:lnTo>
                  <a:pt x="5019" y="7927"/>
                </a:lnTo>
                <a:lnTo>
                  <a:pt x="5019" y="7201"/>
                </a:lnTo>
                <a:lnTo>
                  <a:pt x="7855" y="7201"/>
                </a:lnTo>
                <a:cubicBezTo>
                  <a:pt x="8657" y="7201"/>
                  <a:pt x="9310" y="6548"/>
                  <a:pt x="9310" y="5747"/>
                </a:cubicBezTo>
                <a:cubicBezTo>
                  <a:pt x="9310" y="5546"/>
                  <a:pt x="9146" y="5383"/>
                  <a:pt x="8946" y="5383"/>
                </a:cubicBezTo>
                <a:cubicBezTo>
                  <a:pt x="8746" y="5383"/>
                  <a:pt x="8583" y="5546"/>
                  <a:pt x="8583" y="5747"/>
                </a:cubicBezTo>
                <a:cubicBezTo>
                  <a:pt x="8583" y="6148"/>
                  <a:pt x="8257" y="6474"/>
                  <a:pt x="7855" y="6474"/>
                </a:cubicBezTo>
                <a:lnTo>
                  <a:pt x="1455" y="6474"/>
                </a:lnTo>
                <a:cubicBezTo>
                  <a:pt x="1052" y="6474"/>
                  <a:pt x="728" y="6148"/>
                  <a:pt x="728" y="5747"/>
                </a:cubicBezTo>
                <a:lnTo>
                  <a:pt x="728" y="2110"/>
                </a:lnTo>
                <a:cubicBezTo>
                  <a:pt x="728" y="1709"/>
                  <a:pt x="1052" y="1383"/>
                  <a:pt x="1455" y="1383"/>
                </a:cubicBezTo>
                <a:lnTo>
                  <a:pt x="3220" y="1383"/>
                </a:lnTo>
                <a:lnTo>
                  <a:pt x="1989" y="3379"/>
                </a:lnTo>
                <a:cubicBezTo>
                  <a:pt x="1793" y="3697"/>
                  <a:pt x="1785" y="4081"/>
                  <a:pt x="1967" y="4408"/>
                </a:cubicBezTo>
                <a:cubicBezTo>
                  <a:pt x="2149" y="4734"/>
                  <a:pt x="2481" y="4928"/>
                  <a:pt x="2852" y="4928"/>
                </a:cubicBezTo>
                <a:lnTo>
                  <a:pt x="3368" y="4928"/>
                </a:lnTo>
                <a:cubicBezTo>
                  <a:pt x="3567" y="4928"/>
                  <a:pt x="3732" y="4765"/>
                  <a:pt x="3732" y="4564"/>
                </a:cubicBezTo>
                <a:cubicBezTo>
                  <a:pt x="3732" y="4365"/>
                  <a:pt x="3567" y="4200"/>
                  <a:pt x="3368" y="4200"/>
                </a:cubicBezTo>
                <a:lnTo>
                  <a:pt x="2852" y="4200"/>
                </a:lnTo>
                <a:cubicBezTo>
                  <a:pt x="2700" y="4200"/>
                  <a:pt x="2626" y="4099"/>
                  <a:pt x="2601" y="4053"/>
                </a:cubicBezTo>
                <a:cubicBezTo>
                  <a:pt x="2577" y="4010"/>
                  <a:pt x="2527" y="3892"/>
                  <a:pt x="2607" y="3761"/>
                </a:cubicBezTo>
                <a:lnTo>
                  <a:pt x="4394" y="862"/>
                </a:lnTo>
                <a:cubicBezTo>
                  <a:pt x="4469" y="738"/>
                  <a:pt x="4587" y="727"/>
                  <a:pt x="4636" y="727"/>
                </a:cubicBezTo>
                <a:cubicBezTo>
                  <a:pt x="4686" y="727"/>
                  <a:pt x="4804" y="738"/>
                  <a:pt x="4881" y="862"/>
                </a:cubicBezTo>
                <a:lnTo>
                  <a:pt x="6200" y="3005"/>
                </a:lnTo>
                <a:lnTo>
                  <a:pt x="6699" y="3829"/>
                </a:lnTo>
                <a:cubicBezTo>
                  <a:pt x="6724" y="3912"/>
                  <a:pt x="6709" y="4001"/>
                  <a:pt x="6658" y="4075"/>
                </a:cubicBezTo>
                <a:cubicBezTo>
                  <a:pt x="6628" y="4123"/>
                  <a:pt x="6555" y="4199"/>
                  <a:pt x="6423" y="4199"/>
                </a:cubicBezTo>
                <a:lnTo>
                  <a:pt x="5924" y="4199"/>
                </a:lnTo>
                <a:cubicBezTo>
                  <a:pt x="5724" y="4199"/>
                  <a:pt x="5560" y="4363"/>
                  <a:pt x="5560" y="4563"/>
                </a:cubicBezTo>
                <a:cubicBezTo>
                  <a:pt x="5560" y="4763"/>
                  <a:pt x="5724" y="4926"/>
                  <a:pt x="5924" y="4926"/>
                </a:cubicBezTo>
                <a:lnTo>
                  <a:pt x="6423" y="4926"/>
                </a:lnTo>
                <a:cubicBezTo>
                  <a:pt x="6759" y="4926"/>
                  <a:pt x="7071" y="4760"/>
                  <a:pt x="7261" y="4483"/>
                </a:cubicBezTo>
                <a:cubicBezTo>
                  <a:pt x="7450" y="4203"/>
                  <a:pt x="7489" y="3850"/>
                  <a:pt x="7365" y="3539"/>
                </a:cubicBezTo>
                <a:lnTo>
                  <a:pt x="7355" y="3512"/>
                </a:lnTo>
                <a:lnTo>
                  <a:pt x="6823" y="2628"/>
                </a:lnTo>
                <a:lnTo>
                  <a:pt x="6055" y="1383"/>
                </a:lnTo>
                <a:lnTo>
                  <a:pt x="7857" y="1383"/>
                </a:lnTo>
                <a:cubicBezTo>
                  <a:pt x="8258" y="1383"/>
                  <a:pt x="8584" y="1709"/>
                  <a:pt x="8584" y="2110"/>
                </a:cubicBezTo>
                <a:lnTo>
                  <a:pt x="8584" y="3928"/>
                </a:lnTo>
                <a:cubicBezTo>
                  <a:pt x="8583" y="4131"/>
                  <a:pt x="8744" y="4292"/>
                  <a:pt x="8946" y="4292"/>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356" name="Shape 1764"/>
        <p:cNvGrpSpPr/>
        <p:nvPr/>
      </p:nvGrpSpPr>
      <p:grpSpPr>
        <a:xfrm>
          <a:off x="0" y="0"/>
          <a:ext cx="0" cy="0"/>
          <a:chOff x="0" y="0"/>
          <a:chExt cx="0" cy="0"/>
        </a:xfrm>
      </p:grpSpPr>
      <p:pic>
        <p:nvPicPr>
          <p:cNvPr id="2097153" name="Google Shape;1765;p65"/>
          <p:cNvPicPr preferRelativeResize="0">
            <a:picLocks/>
          </p:cNvPicPr>
          <p:nvPr/>
        </p:nvPicPr>
        <p:blipFill rotWithShape="1">
          <a:blip xmlns:r="http://schemas.openxmlformats.org/officeDocument/2006/relationships" r:embed="rId1">
            <a:alphaModFix/>
          </a:blip>
          <a:srcRect l="10261" r="31204"/>
          <a:stretch>
            <a:fillRect/>
          </a:stretch>
        </p:blipFill>
        <p:spPr>
          <a:xfrm>
            <a:off x="1226925" y="903850"/>
            <a:ext cx="3312300" cy="3335700"/>
          </a:xfrm>
          <a:prstGeom prst="ellipse"/>
          <a:noFill/>
          <a:ln>
            <a:noFill/>
          </a:ln>
        </p:spPr>
      </p:pic>
      <p:sp>
        <p:nvSpPr>
          <p:cNvPr id="1049451" name="Google Shape;1766;p65"/>
          <p:cNvSpPr/>
          <p:nvPr/>
        </p:nvSpPr>
        <p:spPr>
          <a:xfrm>
            <a:off x="1226925" y="903900"/>
            <a:ext cx="3312300" cy="3335700"/>
          </a:xfrm>
          <a:prstGeom prst="ellipse"/>
          <a:gradFill>
            <a:gsLst>
              <a:gs pos="0">
                <a:srgbClr val="20F8FD">
                  <a:alpha val="28627"/>
                </a:srgbClr>
              </a:gs>
              <a:gs pos="50000">
                <a:srgbClr val="0182AA">
                  <a:alpha val="35686"/>
                </a:srgbClr>
              </a:gs>
              <a:gs pos="75000">
                <a:srgbClr val="022E88">
                  <a:alpha val="34509"/>
                </a:srgbClr>
              </a:gs>
              <a:gs pos="100000">
                <a:srgbClr val="012060">
                  <a:alpha val="60392"/>
                </a:srgbClr>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52" name="Google Shape;1767;p65"/>
          <p:cNvSpPr txBox="1">
            <a:spLocks noGrp="1"/>
          </p:cNvSpPr>
          <p:nvPr>
            <p:ph type="subTitle" idx="1"/>
          </p:nvPr>
        </p:nvSpPr>
        <p:spPr>
          <a:xfrm>
            <a:off x="5025625" y="3064425"/>
            <a:ext cx="2891400" cy="1052100"/>
          </a:xfrm>
          <a:prstGeom prst="rect"/>
        </p:spPr>
        <p:txBody>
          <a:bodyPr anchor="t" anchorCtr="0" bIns="91425" lIns="91425" rIns="91425" spcFirstLastPara="1" tIns="91425" wrap="square">
            <a:noAutofit/>
          </a:bodyPr>
          <a:p>
            <a:pPr algn="l" indent="0" lvl="0" marL="0" rtl="0">
              <a:spcBef>
                <a:spcPts val="0"/>
              </a:spcBef>
              <a:spcAft>
                <a:spcPts val="0"/>
              </a:spcAft>
              <a:buNone/>
            </a:pPr>
            <a:r>
              <a:rPr lang="en"/>
              <a:t>Images reveal large amounts of data, so remember: use an image instead of a long text. Your audience will appreciate it</a:t>
            </a:r>
          </a:p>
        </p:txBody>
      </p:sp>
      <p:sp>
        <p:nvSpPr>
          <p:cNvPr id="1049453" name="Google Shape;1768;p65"/>
          <p:cNvSpPr txBox="1">
            <a:spLocks noGrp="1"/>
          </p:cNvSpPr>
          <p:nvPr>
            <p:ph type="title"/>
          </p:nvPr>
        </p:nvSpPr>
        <p:spPr>
          <a:xfrm>
            <a:off x="5025674" y="1026975"/>
            <a:ext cx="2891400" cy="2063700"/>
          </a:xfrm>
          <a:prstGeom prst="rect"/>
        </p:spPr>
        <p:txBody>
          <a:bodyPr anchor="b" anchorCtr="0" bIns="91425" lIns="91425" rIns="91425" spcFirstLastPara="1" tIns="91425" wrap="square">
            <a:noAutofit/>
          </a:bodyPr>
          <a:p>
            <a:pPr algn="l" indent="0" lvl="0" marL="0" rtl="0">
              <a:spcBef>
                <a:spcPts val="0"/>
              </a:spcBef>
              <a:spcAft>
                <a:spcPts val="0"/>
              </a:spcAft>
              <a:buNone/>
            </a:pPr>
            <a:r>
              <a:rPr lang="en"/>
              <a:t>A </a:t>
            </a:r>
            <a:r>
              <a:rPr lang="en">
                <a:solidFill>
                  <a:schemeClr val="accent4"/>
                </a:solidFill>
              </a:rPr>
              <a:t>PICTURE</a:t>
            </a:r>
            <a:r>
              <a:rPr lang="en"/>
              <a:t> ALWAYS REINFORCES THE CONCEPT</a:t>
            </a:r>
          </a:p>
        </p:txBody>
      </p:sp>
      <p:grpSp>
        <p:nvGrpSpPr>
          <p:cNvPr id="357" name="Google Shape;1769;p65"/>
          <p:cNvGrpSpPr/>
          <p:nvPr/>
        </p:nvGrpSpPr>
        <p:grpSpPr>
          <a:xfrm flipH="1">
            <a:off x="2915448" y="2748397"/>
            <a:ext cx="1954183" cy="1799076"/>
            <a:chOff x="2074963" y="3797512"/>
            <a:chExt cx="1497688" cy="1378813"/>
          </a:xfrm>
        </p:grpSpPr>
        <p:grpSp>
          <p:nvGrpSpPr>
            <p:cNvPr id="358" name="Google Shape;1770;p65"/>
            <p:cNvGrpSpPr/>
            <p:nvPr/>
          </p:nvGrpSpPr>
          <p:grpSpPr>
            <a:xfrm>
              <a:off x="2420109" y="3797512"/>
              <a:ext cx="467350" cy="626668"/>
              <a:chOff x="1484150" y="3776550"/>
              <a:chExt cx="417500" cy="559825"/>
            </a:xfrm>
          </p:grpSpPr>
          <p:sp>
            <p:nvSpPr>
              <p:cNvPr id="1049454" name="Google Shape;1771;p65"/>
              <p:cNvSpPr/>
              <p:nvPr/>
            </p:nvSpPr>
            <p:spPr>
              <a:xfrm>
                <a:off x="1484400" y="3900525"/>
                <a:ext cx="103225" cy="435850"/>
              </a:xfrm>
              <a:custGeom>
                <a:avLst/>
                <a:ahLst/>
                <a:rect l="l" t="t" r="r" b="b"/>
                <a:pathLst>
                  <a:path w="4129" h="17434" extrusionOk="0">
                    <a:moveTo>
                      <a:pt x="173" y="1"/>
                    </a:moveTo>
                    <a:cubicBezTo>
                      <a:pt x="162" y="1"/>
                      <a:pt x="150" y="2"/>
                      <a:pt x="139" y="4"/>
                    </a:cubicBezTo>
                    <a:cubicBezTo>
                      <a:pt x="54" y="25"/>
                      <a:pt x="0" y="105"/>
                      <a:pt x="19" y="189"/>
                    </a:cubicBezTo>
                    <a:cubicBezTo>
                      <a:pt x="35" y="265"/>
                      <a:pt x="102" y="314"/>
                      <a:pt x="173" y="314"/>
                    </a:cubicBezTo>
                    <a:cubicBezTo>
                      <a:pt x="184" y="314"/>
                      <a:pt x="195" y="312"/>
                      <a:pt x="207" y="308"/>
                    </a:cubicBezTo>
                    <a:cubicBezTo>
                      <a:pt x="292" y="289"/>
                      <a:pt x="345" y="209"/>
                      <a:pt x="326" y="124"/>
                    </a:cubicBezTo>
                    <a:cubicBezTo>
                      <a:pt x="310" y="51"/>
                      <a:pt x="245" y="1"/>
                      <a:pt x="173" y="1"/>
                    </a:cubicBezTo>
                    <a:close/>
                    <a:moveTo>
                      <a:pt x="442" y="1222"/>
                    </a:moveTo>
                    <a:cubicBezTo>
                      <a:pt x="431" y="1222"/>
                      <a:pt x="419" y="1223"/>
                      <a:pt x="408" y="1226"/>
                    </a:cubicBezTo>
                    <a:cubicBezTo>
                      <a:pt x="323" y="1244"/>
                      <a:pt x="273" y="1328"/>
                      <a:pt x="289" y="1414"/>
                    </a:cubicBezTo>
                    <a:cubicBezTo>
                      <a:pt x="308" y="1487"/>
                      <a:pt x="371" y="1535"/>
                      <a:pt x="442" y="1535"/>
                    </a:cubicBezTo>
                    <a:cubicBezTo>
                      <a:pt x="454" y="1535"/>
                      <a:pt x="464" y="1535"/>
                      <a:pt x="476" y="1533"/>
                    </a:cubicBezTo>
                    <a:cubicBezTo>
                      <a:pt x="562" y="1515"/>
                      <a:pt x="615" y="1431"/>
                      <a:pt x="595" y="1345"/>
                    </a:cubicBezTo>
                    <a:cubicBezTo>
                      <a:pt x="580" y="1272"/>
                      <a:pt x="515" y="1222"/>
                      <a:pt x="442" y="1222"/>
                    </a:cubicBezTo>
                    <a:close/>
                    <a:moveTo>
                      <a:pt x="715" y="2446"/>
                    </a:moveTo>
                    <a:cubicBezTo>
                      <a:pt x="704" y="2446"/>
                      <a:pt x="692" y="2448"/>
                      <a:pt x="681" y="2450"/>
                    </a:cubicBezTo>
                    <a:cubicBezTo>
                      <a:pt x="596" y="2468"/>
                      <a:pt x="542" y="2553"/>
                      <a:pt x="562" y="2637"/>
                    </a:cubicBezTo>
                    <a:cubicBezTo>
                      <a:pt x="578" y="2710"/>
                      <a:pt x="642" y="2760"/>
                      <a:pt x="713" y="2760"/>
                    </a:cubicBezTo>
                    <a:cubicBezTo>
                      <a:pt x="714" y="2760"/>
                      <a:pt x="714" y="2760"/>
                      <a:pt x="715" y="2760"/>
                    </a:cubicBezTo>
                    <a:cubicBezTo>
                      <a:pt x="724" y="2760"/>
                      <a:pt x="737" y="2757"/>
                      <a:pt x="746" y="2757"/>
                    </a:cubicBezTo>
                    <a:cubicBezTo>
                      <a:pt x="831" y="2735"/>
                      <a:pt x="884" y="2654"/>
                      <a:pt x="865" y="2570"/>
                    </a:cubicBezTo>
                    <a:cubicBezTo>
                      <a:pt x="849" y="2496"/>
                      <a:pt x="787" y="2446"/>
                      <a:pt x="715" y="2446"/>
                    </a:cubicBezTo>
                    <a:close/>
                    <a:moveTo>
                      <a:pt x="985" y="3668"/>
                    </a:moveTo>
                    <a:cubicBezTo>
                      <a:pt x="973" y="3668"/>
                      <a:pt x="962" y="3669"/>
                      <a:pt x="950" y="3672"/>
                    </a:cubicBezTo>
                    <a:cubicBezTo>
                      <a:pt x="865" y="3689"/>
                      <a:pt x="812" y="3774"/>
                      <a:pt x="831" y="3859"/>
                    </a:cubicBezTo>
                    <a:cubicBezTo>
                      <a:pt x="846" y="3932"/>
                      <a:pt x="912" y="3981"/>
                      <a:pt x="984" y="3981"/>
                    </a:cubicBezTo>
                    <a:cubicBezTo>
                      <a:pt x="993" y="3981"/>
                      <a:pt x="1007" y="3981"/>
                      <a:pt x="1018" y="3978"/>
                    </a:cubicBezTo>
                    <a:cubicBezTo>
                      <a:pt x="1104" y="3960"/>
                      <a:pt x="1157" y="3875"/>
                      <a:pt x="1137" y="3791"/>
                    </a:cubicBezTo>
                    <a:cubicBezTo>
                      <a:pt x="1123" y="3717"/>
                      <a:pt x="1057" y="3668"/>
                      <a:pt x="985" y="3668"/>
                    </a:cubicBezTo>
                    <a:close/>
                    <a:moveTo>
                      <a:pt x="1256" y="4893"/>
                    </a:moveTo>
                    <a:cubicBezTo>
                      <a:pt x="1244" y="4893"/>
                      <a:pt x="1231" y="4895"/>
                      <a:pt x="1219" y="4897"/>
                    </a:cubicBezTo>
                    <a:cubicBezTo>
                      <a:pt x="1135" y="4915"/>
                      <a:pt x="1081" y="5000"/>
                      <a:pt x="1100" y="5085"/>
                    </a:cubicBezTo>
                    <a:cubicBezTo>
                      <a:pt x="1118" y="5156"/>
                      <a:pt x="1181" y="5205"/>
                      <a:pt x="1254" y="5207"/>
                    </a:cubicBezTo>
                    <a:cubicBezTo>
                      <a:pt x="1262" y="5207"/>
                      <a:pt x="1276" y="5204"/>
                      <a:pt x="1288" y="5204"/>
                    </a:cubicBezTo>
                    <a:cubicBezTo>
                      <a:pt x="1373" y="5185"/>
                      <a:pt x="1426" y="5101"/>
                      <a:pt x="1407" y="5017"/>
                    </a:cubicBezTo>
                    <a:cubicBezTo>
                      <a:pt x="1392" y="4943"/>
                      <a:pt x="1328" y="4893"/>
                      <a:pt x="1256" y="4893"/>
                    </a:cubicBezTo>
                    <a:close/>
                    <a:moveTo>
                      <a:pt x="1526" y="6116"/>
                    </a:moveTo>
                    <a:cubicBezTo>
                      <a:pt x="1515" y="6116"/>
                      <a:pt x="1504" y="6117"/>
                      <a:pt x="1492" y="6120"/>
                    </a:cubicBezTo>
                    <a:cubicBezTo>
                      <a:pt x="1407" y="6139"/>
                      <a:pt x="1354" y="6220"/>
                      <a:pt x="1373" y="6305"/>
                    </a:cubicBezTo>
                    <a:cubicBezTo>
                      <a:pt x="1388" y="6376"/>
                      <a:pt x="1448" y="6426"/>
                      <a:pt x="1518" y="6426"/>
                    </a:cubicBezTo>
                    <a:cubicBezTo>
                      <a:pt x="1520" y="6426"/>
                      <a:pt x="1521" y="6426"/>
                      <a:pt x="1523" y="6426"/>
                    </a:cubicBezTo>
                    <a:cubicBezTo>
                      <a:pt x="1535" y="6426"/>
                      <a:pt x="1549" y="6426"/>
                      <a:pt x="1558" y="6424"/>
                    </a:cubicBezTo>
                    <a:cubicBezTo>
                      <a:pt x="1642" y="6405"/>
                      <a:pt x="1696" y="6324"/>
                      <a:pt x="1677" y="6239"/>
                    </a:cubicBezTo>
                    <a:cubicBezTo>
                      <a:pt x="1660" y="6166"/>
                      <a:pt x="1598" y="6116"/>
                      <a:pt x="1526" y="6116"/>
                    </a:cubicBezTo>
                    <a:close/>
                    <a:moveTo>
                      <a:pt x="1795" y="7338"/>
                    </a:moveTo>
                    <a:cubicBezTo>
                      <a:pt x="1783" y="7338"/>
                      <a:pt x="1772" y="7340"/>
                      <a:pt x="1760" y="7342"/>
                    </a:cubicBezTo>
                    <a:cubicBezTo>
                      <a:pt x="1675" y="7360"/>
                      <a:pt x="1622" y="7445"/>
                      <a:pt x="1641" y="7530"/>
                    </a:cubicBezTo>
                    <a:cubicBezTo>
                      <a:pt x="1658" y="7602"/>
                      <a:pt x="1723" y="7652"/>
                      <a:pt x="1795" y="7652"/>
                    </a:cubicBezTo>
                    <a:cubicBezTo>
                      <a:pt x="1803" y="7652"/>
                      <a:pt x="1817" y="7652"/>
                      <a:pt x="1829" y="7650"/>
                    </a:cubicBezTo>
                    <a:cubicBezTo>
                      <a:pt x="1914" y="7632"/>
                      <a:pt x="1967" y="7546"/>
                      <a:pt x="1948" y="7461"/>
                    </a:cubicBezTo>
                    <a:cubicBezTo>
                      <a:pt x="1933" y="7388"/>
                      <a:pt x="1867" y="7338"/>
                      <a:pt x="1795" y="7338"/>
                    </a:cubicBezTo>
                    <a:close/>
                    <a:moveTo>
                      <a:pt x="2066" y="8563"/>
                    </a:moveTo>
                    <a:cubicBezTo>
                      <a:pt x="2054" y="8563"/>
                      <a:pt x="2042" y="8564"/>
                      <a:pt x="2029" y="8567"/>
                    </a:cubicBezTo>
                    <a:cubicBezTo>
                      <a:pt x="1945" y="8586"/>
                      <a:pt x="1891" y="8666"/>
                      <a:pt x="1910" y="8752"/>
                    </a:cubicBezTo>
                    <a:cubicBezTo>
                      <a:pt x="1927" y="8826"/>
                      <a:pt x="1992" y="8873"/>
                      <a:pt x="2064" y="8873"/>
                    </a:cubicBezTo>
                    <a:cubicBezTo>
                      <a:pt x="2076" y="8873"/>
                      <a:pt x="2087" y="8873"/>
                      <a:pt x="2098" y="8871"/>
                    </a:cubicBezTo>
                    <a:cubicBezTo>
                      <a:pt x="2183" y="8851"/>
                      <a:pt x="2237" y="8771"/>
                      <a:pt x="2218" y="8686"/>
                    </a:cubicBezTo>
                    <a:cubicBezTo>
                      <a:pt x="2202" y="8613"/>
                      <a:pt x="2138" y="8563"/>
                      <a:pt x="2066" y="8563"/>
                    </a:cubicBezTo>
                    <a:close/>
                    <a:moveTo>
                      <a:pt x="2338" y="9784"/>
                    </a:moveTo>
                    <a:cubicBezTo>
                      <a:pt x="2326" y="9784"/>
                      <a:pt x="2314" y="9785"/>
                      <a:pt x="2302" y="9788"/>
                    </a:cubicBezTo>
                    <a:cubicBezTo>
                      <a:pt x="2218" y="9806"/>
                      <a:pt x="2165" y="9891"/>
                      <a:pt x="2179" y="9975"/>
                    </a:cubicBezTo>
                    <a:cubicBezTo>
                      <a:pt x="2200" y="10047"/>
                      <a:pt x="2262" y="10098"/>
                      <a:pt x="2333" y="10098"/>
                    </a:cubicBezTo>
                    <a:cubicBezTo>
                      <a:pt x="2345" y="10098"/>
                      <a:pt x="2359" y="10098"/>
                      <a:pt x="2368" y="10094"/>
                    </a:cubicBezTo>
                    <a:cubicBezTo>
                      <a:pt x="2452" y="10076"/>
                      <a:pt x="2506" y="9992"/>
                      <a:pt x="2487" y="9907"/>
                    </a:cubicBezTo>
                    <a:cubicBezTo>
                      <a:pt x="2470" y="9834"/>
                      <a:pt x="2409" y="9784"/>
                      <a:pt x="2338" y="9784"/>
                    </a:cubicBezTo>
                    <a:close/>
                    <a:moveTo>
                      <a:pt x="2606" y="11008"/>
                    </a:moveTo>
                    <a:cubicBezTo>
                      <a:pt x="2595" y="11008"/>
                      <a:pt x="2583" y="11009"/>
                      <a:pt x="2571" y="11012"/>
                    </a:cubicBezTo>
                    <a:cubicBezTo>
                      <a:pt x="2487" y="11031"/>
                      <a:pt x="2433" y="11114"/>
                      <a:pt x="2452" y="11196"/>
                    </a:cubicBezTo>
                    <a:cubicBezTo>
                      <a:pt x="2468" y="11271"/>
                      <a:pt x="2534" y="11321"/>
                      <a:pt x="2606" y="11321"/>
                    </a:cubicBezTo>
                    <a:cubicBezTo>
                      <a:pt x="2615" y="11321"/>
                      <a:pt x="2629" y="11319"/>
                      <a:pt x="2637" y="11316"/>
                    </a:cubicBezTo>
                    <a:cubicBezTo>
                      <a:pt x="2723" y="11301"/>
                      <a:pt x="2775" y="11215"/>
                      <a:pt x="2760" y="11131"/>
                    </a:cubicBezTo>
                    <a:cubicBezTo>
                      <a:pt x="2740" y="11058"/>
                      <a:pt x="2678" y="11008"/>
                      <a:pt x="2606" y="11008"/>
                    </a:cubicBezTo>
                    <a:close/>
                    <a:moveTo>
                      <a:pt x="2870" y="12231"/>
                    </a:moveTo>
                    <a:cubicBezTo>
                      <a:pt x="2861" y="12231"/>
                      <a:pt x="2851" y="12231"/>
                      <a:pt x="2842" y="12233"/>
                    </a:cubicBezTo>
                    <a:cubicBezTo>
                      <a:pt x="2756" y="12256"/>
                      <a:pt x="2702" y="12335"/>
                      <a:pt x="2723" y="12421"/>
                    </a:cubicBezTo>
                    <a:cubicBezTo>
                      <a:pt x="2737" y="12493"/>
                      <a:pt x="2803" y="12543"/>
                      <a:pt x="2875" y="12543"/>
                    </a:cubicBezTo>
                    <a:cubicBezTo>
                      <a:pt x="2885" y="12543"/>
                      <a:pt x="2898" y="12543"/>
                      <a:pt x="2910" y="12540"/>
                    </a:cubicBezTo>
                    <a:cubicBezTo>
                      <a:pt x="2994" y="12520"/>
                      <a:pt x="3048" y="12437"/>
                      <a:pt x="3029" y="12356"/>
                    </a:cubicBezTo>
                    <a:cubicBezTo>
                      <a:pt x="3013" y="12279"/>
                      <a:pt x="2945" y="12231"/>
                      <a:pt x="2870" y="12231"/>
                    </a:cubicBezTo>
                    <a:close/>
                    <a:moveTo>
                      <a:pt x="3147" y="13453"/>
                    </a:moveTo>
                    <a:cubicBezTo>
                      <a:pt x="3135" y="13453"/>
                      <a:pt x="3123" y="13455"/>
                      <a:pt x="3111" y="13458"/>
                    </a:cubicBezTo>
                    <a:cubicBezTo>
                      <a:pt x="3025" y="13476"/>
                      <a:pt x="2975" y="13560"/>
                      <a:pt x="2992" y="13645"/>
                    </a:cubicBezTo>
                    <a:cubicBezTo>
                      <a:pt x="3010" y="13716"/>
                      <a:pt x="3072" y="13767"/>
                      <a:pt x="3144" y="13767"/>
                    </a:cubicBezTo>
                    <a:cubicBezTo>
                      <a:pt x="3156" y="13767"/>
                      <a:pt x="3167" y="13767"/>
                      <a:pt x="3179" y="13764"/>
                    </a:cubicBezTo>
                    <a:cubicBezTo>
                      <a:pt x="3264" y="13746"/>
                      <a:pt x="3317" y="13661"/>
                      <a:pt x="3298" y="13577"/>
                    </a:cubicBezTo>
                    <a:cubicBezTo>
                      <a:pt x="3283" y="13503"/>
                      <a:pt x="3219" y="13453"/>
                      <a:pt x="3147" y="13453"/>
                    </a:cubicBezTo>
                    <a:close/>
                    <a:moveTo>
                      <a:pt x="3416" y="14677"/>
                    </a:moveTo>
                    <a:cubicBezTo>
                      <a:pt x="3405" y="14677"/>
                      <a:pt x="3393" y="14679"/>
                      <a:pt x="3382" y="14681"/>
                    </a:cubicBezTo>
                    <a:cubicBezTo>
                      <a:pt x="3297" y="14700"/>
                      <a:pt x="3243" y="14781"/>
                      <a:pt x="3262" y="14866"/>
                    </a:cubicBezTo>
                    <a:cubicBezTo>
                      <a:pt x="3279" y="14941"/>
                      <a:pt x="3341" y="14989"/>
                      <a:pt x="3414" y="14989"/>
                    </a:cubicBezTo>
                    <a:cubicBezTo>
                      <a:pt x="3426" y="14989"/>
                      <a:pt x="3439" y="14989"/>
                      <a:pt x="3447" y="14985"/>
                    </a:cubicBezTo>
                    <a:cubicBezTo>
                      <a:pt x="3533" y="14966"/>
                      <a:pt x="3586" y="14883"/>
                      <a:pt x="3566" y="14800"/>
                    </a:cubicBezTo>
                    <a:cubicBezTo>
                      <a:pt x="3550" y="14727"/>
                      <a:pt x="3488" y="14677"/>
                      <a:pt x="3416" y="14677"/>
                    </a:cubicBezTo>
                    <a:close/>
                    <a:moveTo>
                      <a:pt x="3686" y="15899"/>
                    </a:moveTo>
                    <a:cubicBezTo>
                      <a:pt x="3675" y="15899"/>
                      <a:pt x="3664" y="15900"/>
                      <a:pt x="3652" y="15902"/>
                    </a:cubicBezTo>
                    <a:cubicBezTo>
                      <a:pt x="3566" y="15920"/>
                      <a:pt x="3513" y="16005"/>
                      <a:pt x="3533" y="16091"/>
                    </a:cubicBezTo>
                    <a:cubicBezTo>
                      <a:pt x="3548" y="16162"/>
                      <a:pt x="3614" y="16212"/>
                      <a:pt x="3685" y="16212"/>
                    </a:cubicBezTo>
                    <a:cubicBezTo>
                      <a:pt x="3695" y="16212"/>
                      <a:pt x="3708" y="16212"/>
                      <a:pt x="3718" y="16210"/>
                    </a:cubicBezTo>
                    <a:cubicBezTo>
                      <a:pt x="3802" y="16191"/>
                      <a:pt x="3858" y="16106"/>
                      <a:pt x="3839" y="16022"/>
                    </a:cubicBezTo>
                    <a:cubicBezTo>
                      <a:pt x="3824" y="15948"/>
                      <a:pt x="3758" y="15899"/>
                      <a:pt x="3686" y="15899"/>
                    </a:cubicBezTo>
                    <a:close/>
                    <a:moveTo>
                      <a:pt x="3957" y="17123"/>
                    </a:moveTo>
                    <a:cubicBezTo>
                      <a:pt x="3945" y="17123"/>
                      <a:pt x="3933" y="17124"/>
                      <a:pt x="3921" y="17127"/>
                    </a:cubicBezTo>
                    <a:cubicBezTo>
                      <a:pt x="3837" y="17146"/>
                      <a:pt x="3783" y="17226"/>
                      <a:pt x="3802" y="17312"/>
                    </a:cubicBezTo>
                    <a:cubicBezTo>
                      <a:pt x="3819" y="17386"/>
                      <a:pt x="3884" y="17433"/>
                      <a:pt x="3956" y="17433"/>
                    </a:cubicBezTo>
                    <a:cubicBezTo>
                      <a:pt x="3964" y="17433"/>
                      <a:pt x="3977" y="17433"/>
                      <a:pt x="3989" y="17431"/>
                    </a:cubicBezTo>
                    <a:cubicBezTo>
                      <a:pt x="4075" y="17411"/>
                      <a:pt x="4129" y="17331"/>
                      <a:pt x="4108" y="17246"/>
                    </a:cubicBezTo>
                    <a:cubicBezTo>
                      <a:pt x="4093" y="17173"/>
                      <a:pt x="4029" y="17123"/>
                      <a:pt x="3957" y="17123"/>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55" name="Google Shape;1772;p65"/>
              <p:cNvSpPr/>
              <p:nvPr/>
            </p:nvSpPr>
            <p:spPr>
              <a:xfrm>
                <a:off x="1521025" y="3948775"/>
                <a:ext cx="76150" cy="313600"/>
              </a:xfrm>
              <a:custGeom>
                <a:avLst/>
                <a:ahLst/>
                <a:rect l="l" t="t" r="r" b="b"/>
                <a:pathLst>
                  <a:path w="3046" h="12544" extrusionOk="0">
                    <a:moveTo>
                      <a:pt x="173" y="1"/>
                    </a:moveTo>
                    <a:cubicBezTo>
                      <a:pt x="162" y="1"/>
                      <a:pt x="151" y="2"/>
                      <a:pt x="139" y="5"/>
                    </a:cubicBezTo>
                    <a:cubicBezTo>
                      <a:pt x="54" y="22"/>
                      <a:pt x="1" y="107"/>
                      <a:pt x="20" y="193"/>
                    </a:cubicBezTo>
                    <a:cubicBezTo>
                      <a:pt x="37" y="264"/>
                      <a:pt x="102" y="314"/>
                      <a:pt x="174" y="314"/>
                    </a:cubicBezTo>
                    <a:cubicBezTo>
                      <a:pt x="185" y="314"/>
                      <a:pt x="195" y="314"/>
                      <a:pt x="207" y="312"/>
                    </a:cubicBezTo>
                    <a:cubicBezTo>
                      <a:pt x="293" y="294"/>
                      <a:pt x="346" y="209"/>
                      <a:pt x="326" y="124"/>
                    </a:cubicBezTo>
                    <a:cubicBezTo>
                      <a:pt x="311" y="51"/>
                      <a:pt x="245" y="1"/>
                      <a:pt x="173" y="1"/>
                    </a:cubicBezTo>
                    <a:close/>
                    <a:moveTo>
                      <a:pt x="448" y="1224"/>
                    </a:moveTo>
                    <a:cubicBezTo>
                      <a:pt x="436" y="1224"/>
                      <a:pt x="424" y="1225"/>
                      <a:pt x="412" y="1228"/>
                    </a:cubicBezTo>
                    <a:cubicBezTo>
                      <a:pt x="324" y="1247"/>
                      <a:pt x="275" y="1331"/>
                      <a:pt x="289" y="1412"/>
                    </a:cubicBezTo>
                    <a:cubicBezTo>
                      <a:pt x="308" y="1486"/>
                      <a:pt x="369" y="1537"/>
                      <a:pt x="438" y="1537"/>
                    </a:cubicBezTo>
                    <a:cubicBezTo>
                      <a:pt x="440" y="1537"/>
                      <a:pt x="441" y="1537"/>
                      <a:pt x="443" y="1537"/>
                    </a:cubicBezTo>
                    <a:cubicBezTo>
                      <a:pt x="455" y="1537"/>
                      <a:pt x="465" y="1534"/>
                      <a:pt x="477" y="1531"/>
                    </a:cubicBezTo>
                    <a:cubicBezTo>
                      <a:pt x="562" y="1512"/>
                      <a:pt x="616" y="1432"/>
                      <a:pt x="596" y="1347"/>
                    </a:cubicBezTo>
                    <a:cubicBezTo>
                      <a:pt x="579" y="1274"/>
                      <a:pt x="518" y="1224"/>
                      <a:pt x="448" y="1224"/>
                    </a:cubicBezTo>
                    <a:close/>
                    <a:moveTo>
                      <a:pt x="717" y="2448"/>
                    </a:moveTo>
                    <a:cubicBezTo>
                      <a:pt x="706" y="2448"/>
                      <a:pt x="693" y="2450"/>
                      <a:pt x="681" y="2453"/>
                    </a:cubicBezTo>
                    <a:cubicBezTo>
                      <a:pt x="595" y="2468"/>
                      <a:pt x="543" y="2553"/>
                      <a:pt x="562" y="2637"/>
                    </a:cubicBezTo>
                    <a:cubicBezTo>
                      <a:pt x="576" y="2709"/>
                      <a:pt x="644" y="2760"/>
                      <a:pt x="716" y="2760"/>
                    </a:cubicBezTo>
                    <a:cubicBezTo>
                      <a:pt x="724" y="2760"/>
                      <a:pt x="737" y="2760"/>
                      <a:pt x="747" y="2757"/>
                    </a:cubicBezTo>
                    <a:cubicBezTo>
                      <a:pt x="831" y="2738"/>
                      <a:pt x="885" y="2654"/>
                      <a:pt x="866" y="2572"/>
                    </a:cubicBezTo>
                    <a:cubicBezTo>
                      <a:pt x="848" y="2500"/>
                      <a:pt x="788" y="2448"/>
                      <a:pt x="717" y="2448"/>
                    </a:cubicBezTo>
                    <a:close/>
                    <a:moveTo>
                      <a:pt x="985" y="3670"/>
                    </a:moveTo>
                    <a:cubicBezTo>
                      <a:pt x="973" y="3670"/>
                      <a:pt x="962" y="3671"/>
                      <a:pt x="950" y="3674"/>
                    </a:cubicBezTo>
                    <a:cubicBezTo>
                      <a:pt x="866" y="3692"/>
                      <a:pt x="812" y="3776"/>
                      <a:pt x="831" y="3862"/>
                    </a:cubicBezTo>
                    <a:cubicBezTo>
                      <a:pt x="847" y="3934"/>
                      <a:pt x="913" y="3984"/>
                      <a:pt x="985" y="3984"/>
                    </a:cubicBezTo>
                    <a:cubicBezTo>
                      <a:pt x="993" y="3984"/>
                      <a:pt x="1008" y="3981"/>
                      <a:pt x="1019" y="3981"/>
                    </a:cubicBezTo>
                    <a:cubicBezTo>
                      <a:pt x="1104" y="3963"/>
                      <a:pt x="1154" y="3879"/>
                      <a:pt x="1139" y="3793"/>
                    </a:cubicBezTo>
                    <a:cubicBezTo>
                      <a:pt x="1123" y="3720"/>
                      <a:pt x="1057" y="3670"/>
                      <a:pt x="985" y="3670"/>
                    </a:cubicBezTo>
                    <a:close/>
                    <a:moveTo>
                      <a:pt x="1254" y="4895"/>
                    </a:moveTo>
                    <a:cubicBezTo>
                      <a:pt x="1243" y="4895"/>
                      <a:pt x="1231" y="4896"/>
                      <a:pt x="1220" y="4899"/>
                    </a:cubicBezTo>
                    <a:cubicBezTo>
                      <a:pt x="1135" y="4918"/>
                      <a:pt x="1081" y="4998"/>
                      <a:pt x="1100" y="5083"/>
                    </a:cubicBezTo>
                    <a:cubicBezTo>
                      <a:pt x="1116" y="5157"/>
                      <a:pt x="1181" y="5205"/>
                      <a:pt x="1254" y="5205"/>
                    </a:cubicBezTo>
                    <a:cubicBezTo>
                      <a:pt x="1266" y="5205"/>
                      <a:pt x="1277" y="5205"/>
                      <a:pt x="1289" y="5203"/>
                    </a:cubicBezTo>
                    <a:cubicBezTo>
                      <a:pt x="1373" y="5183"/>
                      <a:pt x="1427" y="5102"/>
                      <a:pt x="1408" y="5018"/>
                    </a:cubicBezTo>
                    <a:cubicBezTo>
                      <a:pt x="1392" y="4945"/>
                      <a:pt x="1327" y="4895"/>
                      <a:pt x="1254" y="4895"/>
                    </a:cubicBezTo>
                    <a:close/>
                    <a:moveTo>
                      <a:pt x="1527" y="6116"/>
                    </a:moveTo>
                    <a:cubicBezTo>
                      <a:pt x="1515" y="6116"/>
                      <a:pt x="1504" y="6117"/>
                      <a:pt x="1492" y="6120"/>
                    </a:cubicBezTo>
                    <a:cubicBezTo>
                      <a:pt x="1408" y="6139"/>
                      <a:pt x="1354" y="6222"/>
                      <a:pt x="1373" y="6307"/>
                    </a:cubicBezTo>
                    <a:cubicBezTo>
                      <a:pt x="1389" y="6378"/>
                      <a:pt x="1451" y="6430"/>
                      <a:pt x="1523" y="6430"/>
                    </a:cubicBezTo>
                    <a:cubicBezTo>
                      <a:pt x="1535" y="6430"/>
                      <a:pt x="1550" y="6430"/>
                      <a:pt x="1558" y="6426"/>
                    </a:cubicBezTo>
                    <a:cubicBezTo>
                      <a:pt x="1643" y="6408"/>
                      <a:pt x="1696" y="6324"/>
                      <a:pt x="1677" y="6239"/>
                    </a:cubicBezTo>
                    <a:cubicBezTo>
                      <a:pt x="1661" y="6166"/>
                      <a:pt x="1598" y="6116"/>
                      <a:pt x="1527" y="6116"/>
                    </a:cubicBezTo>
                    <a:close/>
                    <a:moveTo>
                      <a:pt x="1795" y="7340"/>
                    </a:moveTo>
                    <a:cubicBezTo>
                      <a:pt x="1784" y="7340"/>
                      <a:pt x="1772" y="7341"/>
                      <a:pt x="1760" y="7343"/>
                    </a:cubicBezTo>
                    <a:cubicBezTo>
                      <a:pt x="1676" y="7364"/>
                      <a:pt x="1622" y="7444"/>
                      <a:pt x="1641" y="7528"/>
                    </a:cubicBezTo>
                    <a:cubicBezTo>
                      <a:pt x="1658" y="7603"/>
                      <a:pt x="1724" y="7651"/>
                      <a:pt x="1795" y="7651"/>
                    </a:cubicBezTo>
                    <a:cubicBezTo>
                      <a:pt x="1803" y="7651"/>
                      <a:pt x="1818" y="7651"/>
                      <a:pt x="1826" y="7647"/>
                    </a:cubicBezTo>
                    <a:cubicBezTo>
                      <a:pt x="1914" y="7628"/>
                      <a:pt x="1964" y="7548"/>
                      <a:pt x="1945" y="7463"/>
                    </a:cubicBezTo>
                    <a:cubicBezTo>
                      <a:pt x="1933" y="7390"/>
                      <a:pt x="1867" y="7340"/>
                      <a:pt x="1795" y="7340"/>
                    </a:cubicBezTo>
                    <a:close/>
                    <a:moveTo>
                      <a:pt x="2065" y="8561"/>
                    </a:moveTo>
                    <a:cubicBezTo>
                      <a:pt x="2053" y="8561"/>
                      <a:pt x="2041" y="8562"/>
                      <a:pt x="2030" y="8565"/>
                    </a:cubicBezTo>
                    <a:cubicBezTo>
                      <a:pt x="1945" y="8583"/>
                      <a:pt x="1892" y="8668"/>
                      <a:pt x="1911" y="8753"/>
                    </a:cubicBezTo>
                    <a:cubicBezTo>
                      <a:pt x="1927" y="8824"/>
                      <a:pt x="1993" y="8874"/>
                      <a:pt x="2064" y="8874"/>
                    </a:cubicBezTo>
                    <a:cubicBezTo>
                      <a:pt x="2074" y="8874"/>
                      <a:pt x="2087" y="8874"/>
                      <a:pt x="2099" y="8872"/>
                    </a:cubicBezTo>
                    <a:cubicBezTo>
                      <a:pt x="2183" y="8854"/>
                      <a:pt x="2237" y="8770"/>
                      <a:pt x="2218" y="8684"/>
                    </a:cubicBezTo>
                    <a:cubicBezTo>
                      <a:pt x="2203" y="8611"/>
                      <a:pt x="2137" y="8561"/>
                      <a:pt x="2065" y="8561"/>
                    </a:cubicBezTo>
                    <a:close/>
                    <a:moveTo>
                      <a:pt x="2335" y="9786"/>
                    </a:moveTo>
                    <a:cubicBezTo>
                      <a:pt x="2323" y="9786"/>
                      <a:pt x="2312" y="9787"/>
                      <a:pt x="2300" y="9789"/>
                    </a:cubicBezTo>
                    <a:cubicBezTo>
                      <a:pt x="2214" y="9808"/>
                      <a:pt x="2166" y="9892"/>
                      <a:pt x="2181" y="9974"/>
                    </a:cubicBezTo>
                    <a:cubicBezTo>
                      <a:pt x="2200" y="10048"/>
                      <a:pt x="2262" y="10099"/>
                      <a:pt x="2334" y="10099"/>
                    </a:cubicBezTo>
                    <a:cubicBezTo>
                      <a:pt x="2345" y="10099"/>
                      <a:pt x="2356" y="10096"/>
                      <a:pt x="2368" y="10093"/>
                    </a:cubicBezTo>
                    <a:cubicBezTo>
                      <a:pt x="2453" y="10074"/>
                      <a:pt x="2506" y="9993"/>
                      <a:pt x="2487" y="9909"/>
                    </a:cubicBezTo>
                    <a:cubicBezTo>
                      <a:pt x="2472" y="9835"/>
                      <a:pt x="2407" y="9786"/>
                      <a:pt x="2335" y="9786"/>
                    </a:cubicBezTo>
                    <a:close/>
                    <a:moveTo>
                      <a:pt x="2606" y="11009"/>
                    </a:moveTo>
                    <a:cubicBezTo>
                      <a:pt x="2595" y="11009"/>
                      <a:pt x="2584" y="11010"/>
                      <a:pt x="2572" y="11013"/>
                    </a:cubicBezTo>
                    <a:cubicBezTo>
                      <a:pt x="2487" y="11033"/>
                      <a:pt x="2434" y="11113"/>
                      <a:pt x="2453" y="11198"/>
                    </a:cubicBezTo>
                    <a:cubicBezTo>
                      <a:pt x="2468" y="11269"/>
                      <a:pt x="2535" y="11320"/>
                      <a:pt x="2604" y="11320"/>
                    </a:cubicBezTo>
                    <a:cubicBezTo>
                      <a:pt x="2616" y="11320"/>
                      <a:pt x="2629" y="11320"/>
                      <a:pt x="2637" y="11317"/>
                    </a:cubicBezTo>
                    <a:cubicBezTo>
                      <a:pt x="2723" y="11298"/>
                      <a:pt x="2777" y="11214"/>
                      <a:pt x="2756" y="11132"/>
                    </a:cubicBezTo>
                    <a:cubicBezTo>
                      <a:pt x="2740" y="11059"/>
                      <a:pt x="2678" y="11009"/>
                      <a:pt x="2606" y="11009"/>
                    </a:cubicBezTo>
                    <a:close/>
                    <a:moveTo>
                      <a:pt x="2877" y="12230"/>
                    </a:moveTo>
                    <a:cubicBezTo>
                      <a:pt x="2865" y="12230"/>
                      <a:pt x="2854" y="12232"/>
                      <a:pt x="2842" y="12234"/>
                    </a:cubicBezTo>
                    <a:cubicBezTo>
                      <a:pt x="2756" y="12252"/>
                      <a:pt x="2703" y="12338"/>
                      <a:pt x="2723" y="12422"/>
                    </a:cubicBezTo>
                    <a:cubicBezTo>
                      <a:pt x="2737" y="12494"/>
                      <a:pt x="2803" y="12544"/>
                      <a:pt x="2876" y="12544"/>
                    </a:cubicBezTo>
                    <a:cubicBezTo>
                      <a:pt x="2885" y="12544"/>
                      <a:pt x="2898" y="12542"/>
                      <a:pt x="2910" y="12542"/>
                    </a:cubicBezTo>
                    <a:cubicBezTo>
                      <a:pt x="2995" y="12524"/>
                      <a:pt x="3046" y="12439"/>
                      <a:pt x="3029" y="12353"/>
                    </a:cubicBezTo>
                    <a:cubicBezTo>
                      <a:pt x="3014" y="12280"/>
                      <a:pt x="2949" y="12230"/>
                      <a:pt x="2877" y="1223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56" name="Google Shape;1773;p65"/>
              <p:cNvSpPr/>
              <p:nvPr/>
            </p:nvSpPr>
            <p:spPr>
              <a:xfrm>
                <a:off x="1484150" y="4021575"/>
                <a:ext cx="55975" cy="221875"/>
              </a:xfrm>
              <a:custGeom>
                <a:avLst/>
                <a:ahLst/>
                <a:rect l="l" t="t" r="r" b="b"/>
                <a:pathLst>
                  <a:path w="2239" h="8875" extrusionOk="0">
                    <a:moveTo>
                      <a:pt x="174" y="0"/>
                    </a:moveTo>
                    <a:cubicBezTo>
                      <a:pt x="162" y="0"/>
                      <a:pt x="151" y="2"/>
                      <a:pt x="139" y="4"/>
                    </a:cubicBezTo>
                    <a:cubicBezTo>
                      <a:pt x="54" y="22"/>
                      <a:pt x="1" y="107"/>
                      <a:pt x="20" y="193"/>
                    </a:cubicBezTo>
                    <a:cubicBezTo>
                      <a:pt x="35" y="264"/>
                      <a:pt x="102" y="314"/>
                      <a:pt x="174" y="314"/>
                    </a:cubicBezTo>
                    <a:cubicBezTo>
                      <a:pt x="183" y="314"/>
                      <a:pt x="196" y="314"/>
                      <a:pt x="208" y="312"/>
                    </a:cubicBezTo>
                    <a:cubicBezTo>
                      <a:pt x="293" y="294"/>
                      <a:pt x="346" y="208"/>
                      <a:pt x="327" y="123"/>
                    </a:cubicBezTo>
                    <a:cubicBezTo>
                      <a:pt x="312" y="50"/>
                      <a:pt x="247" y="0"/>
                      <a:pt x="174" y="0"/>
                    </a:cubicBezTo>
                    <a:close/>
                    <a:moveTo>
                      <a:pt x="446" y="1225"/>
                    </a:moveTo>
                    <a:cubicBezTo>
                      <a:pt x="434" y="1225"/>
                      <a:pt x="422" y="1226"/>
                      <a:pt x="410" y="1229"/>
                    </a:cubicBezTo>
                    <a:cubicBezTo>
                      <a:pt x="324" y="1247"/>
                      <a:pt x="270" y="1331"/>
                      <a:pt x="290" y="1416"/>
                    </a:cubicBezTo>
                    <a:cubicBezTo>
                      <a:pt x="308" y="1488"/>
                      <a:pt x="371" y="1539"/>
                      <a:pt x="443" y="1539"/>
                    </a:cubicBezTo>
                    <a:cubicBezTo>
                      <a:pt x="455" y="1539"/>
                      <a:pt x="466" y="1535"/>
                      <a:pt x="477" y="1533"/>
                    </a:cubicBezTo>
                    <a:cubicBezTo>
                      <a:pt x="562" y="1516"/>
                      <a:pt x="616" y="1433"/>
                      <a:pt x="597" y="1348"/>
                    </a:cubicBezTo>
                    <a:cubicBezTo>
                      <a:pt x="581" y="1275"/>
                      <a:pt x="517" y="1225"/>
                      <a:pt x="446" y="1225"/>
                    </a:cubicBezTo>
                    <a:close/>
                    <a:moveTo>
                      <a:pt x="716" y="2449"/>
                    </a:moveTo>
                    <a:cubicBezTo>
                      <a:pt x="704" y="2449"/>
                      <a:pt x="693" y="2450"/>
                      <a:pt x="681" y="2453"/>
                    </a:cubicBezTo>
                    <a:cubicBezTo>
                      <a:pt x="597" y="2472"/>
                      <a:pt x="543" y="2553"/>
                      <a:pt x="562" y="2637"/>
                    </a:cubicBezTo>
                    <a:cubicBezTo>
                      <a:pt x="577" y="2709"/>
                      <a:pt x="639" y="2760"/>
                      <a:pt x="713" y="2760"/>
                    </a:cubicBezTo>
                    <a:cubicBezTo>
                      <a:pt x="725" y="2760"/>
                      <a:pt x="738" y="2760"/>
                      <a:pt x="747" y="2756"/>
                    </a:cubicBezTo>
                    <a:cubicBezTo>
                      <a:pt x="832" y="2737"/>
                      <a:pt x="886" y="2654"/>
                      <a:pt x="866" y="2572"/>
                    </a:cubicBezTo>
                    <a:cubicBezTo>
                      <a:pt x="849" y="2499"/>
                      <a:pt x="788" y="2449"/>
                      <a:pt x="716" y="2449"/>
                    </a:cubicBezTo>
                    <a:close/>
                    <a:moveTo>
                      <a:pt x="986" y="3670"/>
                    </a:moveTo>
                    <a:cubicBezTo>
                      <a:pt x="975" y="3670"/>
                      <a:pt x="963" y="3671"/>
                      <a:pt x="952" y="3674"/>
                    </a:cubicBezTo>
                    <a:cubicBezTo>
                      <a:pt x="866" y="3692"/>
                      <a:pt x="812" y="3776"/>
                      <a:pt x="832" y="3862"/>
                    </a:cubicBezTo>
                    <a:cubicBezTo>
                      <a:pt x="847" y="3933"/>
                      <a:pt x="912" y="3984"/>
                      <a:pt x="985" y="3984"/>
                    </a:cubicBezTo>
                    <a:cubicBezTo>
                      <a:pt x="994" y="3984"/>
                      <a:pt x="1008" y="3981"/>
                      <a:pt x="1020" y="3981"/>
                    </a:cubicBezTo>
                    <a:cubicBezTo>
                      <a:pt x="1104" y="3962"/>
                      <a:pt x="1155" y="3877"/>
                      <a:pt x="1139" y="3793"/>
                    </a:cubicBezTo>
                    <a:cubicBezTo>
                      <a:pt x="1123" y="3720"/>
                      <a:pt x="1058" y="3670"/>
                      <a:pt x="986" y="3670"/>
                    </a:cubicBezTo>
                    <a:close/>
                    <a:moveTo>
                      <a:pt x="1256" y="4894"/>
                    </a:moveTo>
                    <a:cubicBezTo>
                      <a:pt x="1244" y="4894"/>
                      <a:pt x="1232" y="4896"/>
                      <a:pt x="1220" y="4898"/>
                    </a:cubicBezTo>
                    <a:cubicBezTo>
                      <a:pt x="1134" y="4918"/>
                      <a:pt x="1080" y="4997"/>
                      <a:pt x="1101" y="5083"/>
                    </a:cubicBezTo>
                    <a:cubicBezTo>
                      <a:pt x="1116" y="5158"/>
                      <a:pt x="1182" y="5205"/>
                      <a:pt x="1253" y="5205"/>
                    </a:cubicBezTo>
                    <a:cubicBezTo>
                      <a:pt x="1263" y="5205"/>
                      <a:pt x="1276" y="5205"/>
                      <a:pt x="1288" y="5202"/>
                    </a:cubicBezTo>
                    <a:cubicBezTo>
                      <a:pt x="1372" y="5182"/>
                      <a:pt x="1426" y="5102"/>
                      <a:pt x="1407" y="5018"/>
                    </a:cubicBezTo>
                    <a:cubicBezTo>
                      <a:pt x="1391" y="4944"/>
                      <a:pt x="1327" y="4894"/>
                      <a:pt x="1256" y="4894"/>
                    </a:cubicBezTo>
                    <a:close/>
                    <a:moveTo>
                      <a:pt x="1526" y="6115"/>
                    </a:moveTo>
                    <a:cubicBezTo>
                      <a:pt x="1515" y="6115"/>
                      <a:pt x="1503" y="6117"/>
                      <a:pt x="1491" y="6120"/>
                    </a:cubicBezTo>
                    <a:cubicBezTo>
                      <a:pt x="1407" y="6138"/>
                      <a:pt x="1351" y="6222"/>
                      <a:pt x="1372" y="6307"/>
                    </a:cubicBezTo>
                    <a:cubicBezTo>
                      <a:pt x="1389" y="6378"/>
                      <a:pt x="1452" y="6429"/>
                      <a:pt x="1523" y="6429"/>
                    </a:cubicBezTo>
                    <a:cubicBezTo>
                      <a:pt x="1535" y="6429"/>
                      <a:pt x="1545" y="6429"/>
                      <a:pt x="1557" y="6426"/>
                    </a:cubicBezTo>
                    <a:cubicBezTo>
                      <a:pt x="1643" y="6408"/>
                      <a:pt x="1696" y="6323"/>
                      <a:pt x="1676" y="6239"/>
                    </a:cubicBezTo>
                    <a:cubicBezTo>
                      <a:pt x="1660" y="6165"/>
                      <a:pt x="1596" y="6115"/>
                      <a:pt x="1526" y="6115"/>
                    </a:cubicBezTo>
                    <a:close/>
                    <a:moveTo>
                      <a:pt x="1796" y="7339"/>
                    </a:moveTo>
                    <a:cubicBezTo>
                      <a:pt x="1785" y="7339"/>
                      <a:pt x="1773" y="7341"/>
                      <a:pt x="1762" y="7343"/>
                    </a:cubicBezTo>
                    <a:cubicBezTo>
                      <a:pt x="1676" y="7362"/>
                      <a:pt x="1622" y="7446"/>
                      <a:pt x="1643" y="7528"/>
                    </a:cubicBezTo>
                    <a:cubicBezTo>
                      <a:pt x="1658" y="7604"/>
                      <a:pt x="1724" y="7653"/>
                      <a:pt x="1795" y="7653"/>
                    </a:cubicBezTo>
                    <a:cubicBezTo>
                      <a:pt x="1805" y="7653"/>
                      <a:pt x="1818" y="7651"/>
                      <a:pt x="1827" y="7651"/>
                    </a:cubicBezTo>
                    <a:cubicBezTo>
                      <a:pt x="1912" y="7633"/>
                      <a:pt x="1965" y="7547"/>
                      <a:pt x="1946" y="7462"/>
                    </a:cubicBezTo>
                    <a:cubicBezTo>
                      <a:pt x="1929" y="7389"/>
                      <a:pt x="1867" y="7339"/>
                      <a:pt x="1796" y="7339"/>
                    </a:cubicBezTo>
                    <a:close/>
                    <a:moveTo>
                      <a:pt x="2065" y="8561"/>
                    </a:moveTo>
                    <a:cubicBezTo>
                      <a:pt x="2054" y="8561"/>
                      <a:pt x="2043" y="8562"/>
                      <a:pt x="2031" y="8564"/>
                    </a:cubicBezTo>
                    <a:cubicBezTo>
                      <a:pt x="1946" y="8582"/>
                      <a:pt x="1893" y="8667"/>
                      <a:pt x="1912" y="8753"/>
                    </a:cubicBezTo>
                    <a:cubicBezTo>
                      <a:pt x="1926" y="8825"/>
                      <a:pt x="1994" y="8874"/>
                      <a:pt x="2066" y="8874"/>
                    </a:cubicBezTo>
                    <a:cubicBezTo>
                      <a:pt x="2077" y="8874"/>
                      <a:pt x="2087" y="8874"/>
                      <a:pt x="2099" y="8872"/>
                    </a:cubicBezTo>
                    <a:cubicBezTo>
                      <a:pt x="2185" y="8854"/>
                      <a:pt x="2238" y="8768"/>
                      <a:pt x="2218" y="8684"/>
                    </a:cubicBezTo>
                    <a:cubicBezTo>
                      <a:pt x="2203" y="8610"/>
                      <a:pt x="2137" y="8561"/>
                      <a:pt x="2065" y="856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57" name="Google Shape;1774;p65"/>
              <p:cNvSpPr/>
              <p:nvPr/>
            </p:nvSpPr>
            <p:spPr>
              <a:xfrm>
                <a:off x="1560550" y="3869550"/>
                <a:ext cx="103175" cy="435875"/>
              </a:xfrm>
              <a:custGeom>
                <a:avLst/>
                <a:ahLst/>
                <a:rect l="l" t="t" r="r" b="b"/>
                <a:pathLst>
                  <a:path w="4127" h="17435" extrusionOk="0">
                    <a:moveTo>
                      <a:pt x="174" y="1"/>
                    </a:moveTo>
                    <a:cubicBezTo>
                      <a:pt x="162" y="1"/>
                      <a:pt x="151" y="2"/>
                      <a:pt x="139" y="4"/>
                    </a:cubicBezTo>
                    <a:cubicBezTo>
                      <a:pt x="54" y="23"/>
                      <a:pt x="1" y="104"/>
                      <a:pt x="20" y="189"/>
                    </a:cubicBezTo>
                    <a:cubicBezTo>
                      <a:pt x="37" y="264"/>
                      <a:pt x="100" y="314"/>
                      <a:pt x="171" y="314"/>
                    </a:cubicBezTo>
                    <a:cubicBezTo>
                      <a:pt x="183" y="314"/>
                      <a:pt x="196" y="312"/>
                      <a:pt x="205" y="308"/>
                    </a:cubicBezTo>
                    <a:cubicBezTo>
                      <a:pt x="290" y="294"/>
                      <a:pt x="344" y="209"/>
                      <a:pt x="324" y="124"/>
                    </a:cubicBezTo>
                    <a:cubicBezTo>
                      <a:pt x="307" y="51"/>
                      <a:pt x="245" y="1"/>
                      <a:pt x="174" y="1"/>
                    </a:cubicBezTo>
                    <a:close/>
                    <a:moveTo>
                      <a:pt x="444" y="1222"/>
                    </a:moveTo>
                    <a:cubicBezTo>
                      <a:pt x="433" y="1222"/>
                      <a:pt x="421" y="1223"/>
                      <a:pt x="409" y="1226"/>
                    </a:cubicBezTo>
                    <a:cubicBezTo>
                      <a:pt x="324" y="1246"/>
                      <a:pt x="270" y="1329"/>
                      <a:pt x="290" y="1414"/>
                    </a:cubicBezTo>
                    <a:cubicBezTo>
                      <a:pt x="305" y="1485"/>
                      <a:pt x="371" y="1535"/>
                      <a:pt x="443" y="1535"/>
                    </a:cubicBezTo>
                    <a:cubicBezTo>
                      <a:pt x="452" y="1535"/>
                      <a:pt x="465" y="1535"/>
                      <a:pt x="474" y="1533"/>
                    </a:cubicBezTo>
                    <a:cubicBezTo>
                      <a:pt x="560" y="1515"/>
                      <a:pt x="616" y="1431"/>
                      <a:pt x="596" y="1345"/>
                    </a:cubicBezTo>
                    <a:cubicBezTo>
                      <a:pt x="581" y="1272"/>
                      <a:pt x="516" y="1222"/>
                      <a:pt x="444" y="1222"/>
                    </a:cubicBezTo>
                    <a:close/>
                    <a:moveTo>
                      <a:pt x="714" y="2446"/>
                    </a:moveTo>
                    <a:cubicBezTo>
                      <a:pt x="702" y="2446"/>
                      <a:pt x="690" y="2448"/>
                      <a:pt x="679" y="2450"/>
                    </a:cubicBezTo>
                    <a:cubicBezTo>
                      <a:pt x="594" y="2468"/>
                      <a:pt x="540" y="2553"/>
                      <a:pt x="560" y="2637"/>
                    </a:cubicBezTo>
                    <a:cubicBezTo>
                      <a:pt x="577" y="2709"/>
                      <a:pt x="639" y="2760"/>
                      <a:pt x="713" y="2760"/>
                    </a:cubicBezTo>
                    <a:cubicBezTo>
                      <a:pt x="725" y="2760"/>
                      <a:pt x="735" y="2757"/>
                      <a:pt x="747" y="2757"/>
                    </a:cubicBezTo>
                    <a:cubicBezTo>
                      <a:pt x="832" y="2739"/>
                      <a:pt x="885" y="2654"/>
                      <a:pt x="866" y="2569"/>
                    </a:cubicBezTo>
                    <a:cubicBezTo>
                      <a:pt x="850" y="2496"/>
                      <a:pt x="785" y="2446"/>
                      <a:pt x="714" y="2446"/>
                    </a:cubicBezTo>
                    <a:close/>
                    <a:moveTo>
                      <a:pt x="982" y="3668"/>
                    </a:moveTo>
                    <a:cubicBezTo>
                      <a:pt x="972" y="3668"/>
                      <a:pt x="962" y="3669"/>
                      <a:pt x="952" y="3672"/>
                    </a:cubicBezTo>
                    <a:cubicBezTo>
                      <a:pt x="866" y="3693"/>
                      <a:pt x="812" y="3774"/>
                      <a:pt x="832" y="3859"/>
                    </a:cubicBezTo>
                    <a:cubicBezTo>
                      <a:pt x="847" y="3930"/>
                      <a:pt x="910" y="3981"/>
                      <a:pt x="982" y="3981"/>
                    </a:cubicBezTo>
                    <a:cubicBezTo>
                      <a:pt x="994" y="3981"/>
                      <a:pt x="1005" y="3981"/>
                      <a:pt x="1017" y="3978"/>
                    </a:cubicBezTo>
                    <a:cubicBezTo>
                      <a:pt x="1102" y="3960"/>
                      <a:pt x="1155" y="3875"/>
                      <a:pt x="1136" y="3791"/>
                    </a:cubicBezTo>
                    <a:cubicBezTo>
                      <a:pt x="1118" y="3719"/>
                      <a:pt x="1055" y="3668"/>
                      <a:pt x="982" y="3668"/>
                    </a:cubicBezTo>
                    <a:close/>
                    <a:moveTo>
                      <a:pt x="1254" y="4891"/>
                    </a:moveTo>
                    <a:cubicBezTo>
                      <a:pt x="1243" y="4891"/>
                      <a:pt x="1231" y="4892"/>
                      <a:pt x="1220" y="4895"/>
                    </a:cubicBezTo>
                    <a:cubicBezTo>
                      <a:pt x="1134" y="4913"/>
                      <a:pt x="1080" y="4998"/>
                      <a:pt x="1100" y="5083"/>
                    </a:cubicBezTo>
                    <a:cubicBezTo>
                      <a:pt x="1116" y="5155"/>
                      <a:pt x="1181" y="5205"/>
                      <a:pt x="1253" y="5205"/>
                    </a:cubicBezTo>
                    <a:cubicBezTo>
                      <a:pt x="1262" y="5205"/>
                      <a:pt x="1276" y="5205"/>
                      <a:pt x="1284" y="5202"/>
                    </a:cubicBezTo>
                    <a:cubicBezTo>
                      <a:pt x="1370" y="5185"/>
                      <a:pt x="1421" y="5100"/>
                      <a:pt x="1407" y="5014"/>
                    </a:cubicBezTo>
                    <a:cubicBezTo>
                      <a:pt x="1387" y="4941"/>
                      <a:pt x="1325" y="4891"/>
                      <a:pt x="1254" y="4891"/>
                    </a:cubicBezTo>
                    <a:close/>
                    <a:moveTo>
                      <a:pt x="1523" y="6116"/>
                    </a:moveTo>
                    <a:cubicBezTo>
                      <a:pt x="1512" y="6116"/>
                      <a:pt x="1500" y="6117"/>
                      <a:pt x="1489" y="6120"/>
                    </a:cubicBezTo>
                    <a:cubicBezTo>
                      <a:pt x="1404" y="6139"/>
                      <a:pt x="1351" y="6220"/>
                      <a:pt x="1370" y="6304"/>
                    </a:cubicBezTo>
                    <a:cubicBezTo>
                      <a:pt x="1386" y="6378"/>
                      <a:pt x="1452" y="6426"/>
                      <a:pt x="1523" y="6426"/>
                    </a:cubicBezTo>
                    <a:cubicBezTo>
                      <a:pt x="1535" y="6426"/>
                      <a:pt x="1545" y="6426"/>
                      <a:pt x="1557" y="6424"/>
                    </a:cubicBezTo>
                    <a:cubicBezTo>
                      <a:pt x="1643" y="6405"/>
                      <a:pt x="1696" y="6324"/>
                      <a:pt x="1676" y="6239"/>
                    </a:cubicBezTo>
                    <a:cubicBezTo>
                      <a:pt x="1660" y="6166"/>
                      <a:pt x="1595" y="6116"/>
                      <a:pt x="1523" y="6116"/>
                    </a:cubicBezTo>
                    <a:close/>
                    <a:moveTo>
                      <a:pt x="1796" y="7337"/>
                    </a:moveTo>
                    <a:cubicBezTo>
                      <a:pt x="1785" y="7337"/>
                      <a:pt x="1773" y="7338"/>
                      <a:pt x="1762" y="7341"/>
                    </a:cubicBezTo>
                    <a:cubicBezTo>
                      <a:pt x="1673" y="7359"/>
                      <a:pt x="1620" y="7443"/>
                      <a:pt x="1643" y="7528"/>
                    </a:cubicBezTo>
                    <a:cubicBezTo>
                      <a:pt x="1658" y="7600"/>
                      <a:pt x="1721" y="7651"/>
                      <a:pt x="1793" y="7651"/>
                    </a:cubicBezTo>
                    <a:cubicBezTo>
                      <a:pt x="1805" y="7651"/>
                      <a:pt x="1818" y="7651"/>
                      <a:pt x="1827" y="7647"/>
                    </a:cubicBezTo>
                    <a:cubicBezTo>
                      <a:pt x="1912" y="7629"/>
                      <a:pt x="1965" y="7545"/>
                      <a:pt x="1946" y="7460"/>
                    </a:cubicBezTo>
                    <a:cubicBezTo>
                      <a:pt x="1929" y="7387"/>
                      <a:pt x="1867" y="7337"/>
                      <a:pt x="1796" y="7337"/>
                    </a:cubicBezTo>
                    <a:close/>
                    <a:moveTo>
                      <a:pt x="2065" y="8561"/>
                    </a:moveTo>
                    <a:cubicBezTo>
                      <a:pt x="2054" y="8561"/>
                      <a:pt x="2042" y="8562"/>
                      <a:pt x="2031" y="8565"/>
                    </a:cubicBezTo>
                    <a:cubicBezTo>
                      <a:pt x="1946" y="8585"/>
                      <a:pt x="1893" y="8665"/>
                      <a:pt x="1912" y="8749"/>
                    </a:cubicBezTo>
                    <a:cubicBezTo>
                      <a:pt x="1928" y="8825"/>
                      <a:pt x="1989" y="8874"/>
                      <a:pt x="2062" y="8874"/>
                    </a:cubicBezTo>
                    <a:cubicBezTo>
                      <a:pt x="2074" y="8874"/>
                      <a:pt x="2087" y="8872"/>
                      <a:pt x="2096" y="8868"/>
                    </a:cubicBezTo>
                    <a:cubicBezTo>
                      <a:pt x="2181" y="8849"/>
                      <a:pt x="2235" y="8769"/>
                      <a:pt x="2216" y="8684"/>
                    </a:cubicBezTo>
                    <a:cubicBezTo>
                      <a:pt x="2198" y="8611"/>
                      <a:pt x="2136" y="8561"/>
                      <a:pt x="2065" y="8561"/>
                    </a:cubicBezTo>
                    <a:close/>
                    <a:moveTo>
                      <a:pt x="2339" y="9784"/>
                    </a:moveTo>
                    <a:cubicBezTo>
                      <a:pt x="2327" y="9784"/>
                      <a:pt x="2313" y="9786"/>
                      <a:pt x="2300" y="9789"/>
                    </a:cubicBezTo>
                    <a:cubicBezTo>
                      <a:pt x="2216" y="9804"/>
                      <a:pt x="2162" y="9889"/>
                      <a:pt x="2181" y="9974"/>
                    </a:cubicBezTo>
                    <a:cubicBezTo>
                      <a:pt x="2197" y="10045"/>
                      <a:pt x="2262" y="10095"/>
                      <a:pt x="2331" y="10095"/>
                    </a:cubicBezTo>
                    <a:cubicBezTo>
                      <a:pt x="2343" y="10095"/>
                      <a:pt x="2357" y="10095"/>
                      <a:pt x="2369" y="10093"/>
                    </a:cubicBezTo>
                    <a:cubicBezTo>
                      <a:pt x="2450" y="10075"/>
                      <a:pt x="2507" y="9991"/>
                      <a:pt x="2488" y="9905"/>
                    </a:cubicBezTo>
                    <a:cubicBezTo>
                      <a:pt x="2473" y="9833"/>
                      <a:pt x="2410" y="9784"/>
                      <a:pt x="2339" y="9784"/>
                    </a:cubicBezTo>
                    <a:close/>
                    <a:moveTo>
                      <a:pt x="2604" y="11007"/>
                    </a:moveTo>
                    <a:cubicBezTo>
                      <a:pt x="2593" y="11007"/>
                      <a:pt x="2581" y="11008"/>
                      <a:pt x="2569" y="11010"/>
                    </a:cubicBezTo>
                    <a:cubicBezTo>
                      <a:pt x="2485" y="11030"/>
                      <a:pt x="2431" y="11113"/>
                      <a:pt x="2450" y="11198"/>
                    </a:cubicBezTo>
                    <a:cubicBezTo>
                      <a:pt x="2468" y="11271"/>
                      <a:pt x="2531" y="11320"/>
                      <a:pt x="2604" y="11320"/>
                    </a:cubicBezTo>
                    <a:cubicBezTo>
                      <a:pt x="2612" y="11320"/>
                      <a:pt x="2627" y="11317"/>
                      <a:pt x="2639" y="11317"/>
                    </a:cubicBezTo>
                    <a:cubicBezTo>
                      <a:pt x="2723" y="11299"/>
                      <a:pt x="2777" y="11214"/>
                      <a:pt x="2758" y="11130"/>
                    </a:cubicBezTo>
                    <a:cubicBezTo>
                      <a:pt x="2742" y="11057"/>
                      <a:pt x="2677" y="11007"/>
                      <a:pt x="2604" y="11007"/>
                    </a:cubicBezTo>
                    <a:close/>
                    <a:moveTo>
                      <a:pt x="2875" y="12230"/>
                    </a:moveTo>
                    <a:cubicBezTo>
                      <a:pt x="2864" y="12230"/>
                      <a:pt x="2853" y="12231"/>
                      <a:pt x="2841" y="12234"/>
                    </a:cubicBezTo>
                    <a:cubicBezTo>
                      <a:pt x="2756" y="12254"/>
                      <a:pt x="2703" y="12334"/>
                      <a:pt x="2722" y="12419"/>
                    </a:cubicBezTo>
                    <a:cubicBezTo>
                      <a:pt x="2739" y="12493"/>
                      <a:pt x="2801" y="12541"/>
                      <a:pt x="2872" y="12541"/>
                    </a:cubicBezTo>
                    <a:cubicBezTo>
                      <a:pt x="2884" y="12541"/>
                      <a:pt x="2897" y="12541"/>
                      <a:pt x="2907" y="12538"/>
                    </a:cubicBezTo>
                    <a:cubicBezTo>
                      <a:pt x="2991" y="12519"/>
                      <a:pt x="3045" y="12439"/>
                      <a:pt x="3026" y="12353"/>
                    </a:cubicBezTo>
                    <a:cubicBezTo>
                      <a:pt x="3009" y="12280"/>
                      <a:pt x="2947" y="12230"/>
                      <a:pt x="2875" y="12230"/>
                    </a:cubicBezTo>
                    <a:close/>
                    <a:moveTo>
                      <a:pt x="3145" y="13451"/>
                    </a:moveTo>
                    <a:cubicBezTo>
                      <a:pt x="3133" y="13451"/>
                      <a:pt x="3122" y="13453"/>
                      <a:pt x="3110" y="13455"/>
                    </a:cubicBezTo>
                    <a:cubicBezTo>
                      <a:pt x="3026" y="13473"/>
                      <a:pt x="2972" y="13558"/>
                      <a:pt x="2991" y="13643"/>
                    </a:cubicBezTo>
                    <a:cubicBezTo>
                      <a:pt x="3008" y="13715"/>
                      <a:pt x="3073" y="13765"/>
                      <a:pt x="3145" y="13765"/>
                    </a:cubicBezTo>
                    <a:cubicBezTo>
                      <a:pt x="3153" y="13765"/>
                      <a:pt x="3167" y="13765"/>
                      <a:pt x="3176" y="13763"/>
                    </a:cubicBezTo>
                    <a:cubicBezTo>
                      <a:pt x="3260" y="13745"/>
                      <a:pt x="3313" y="13660"/>
                      <a:pt x="3297" y="13574"/>
                    </a:cubicBezTo>
                    <a:cubicBezTo>
                      <a:pt x="3279" y="13501"/>
                      <a:pt x="3216" y="13451"/>
                      <a:pt x="3145" y="13451"/>
                    </a:cubicBezTo>
                    <a:close/>
                    <a:moveTo>
                      <a:pt x="3414" y="14676"/>
                    </a:moveTo>
                    <a:cubicBezTo>
                      <a:pt x="3403" y="14676"/>
                      <a:pt x="3391" y="14677"/>
                      <a:pt x="3380" y="14680"/>
                    </a:cubicBezTo>
                    <a:cubicBezTo>
                      <a:pt x="3295" y="14699"/>
                      <a:pt x="3241" y="14779"/>
                      <a:pt x="3260" y="14865"/>
                    </a:cubicBezTo>
                    <a:cubicBezTo>
                      <a:pt x="3277" y="14941"/>
                      <a:pt x="3343" y="14986"/>
                      <a:pt x="3414" y="14986"/>
                    </a:cubicBezTo>
                    <a:cubicBezTo>
                      <a:pt x="3424" y="14986"/>
                      <a:pt x="3437" y="14986"/>
                      <a:pt x="3449" y="14984"/>
                    </a:cubicBezTo>
                    <a:cubicBezTo>
                      <a:pt x="3533" y="14965"/>
                      <a:pt x="3587" y="14884"/>
                      <a:pt x="3568" y="14799"/>
                    </a:cubicBezTo>
                    <a:cubicBezTo>
                      <a:pt x="3552" y="14726"/>
                      <a:pt x="3487" y="14676"/>
                      <a:pt x="3414" y="14676"/>
                    </a:cubicBezTo>
                    <a:close/>
                    <a:moveTo>
                      <a:pt x="3686" y="15897"/>
                    </a:moveTo>
                    <a:cubicBezTo>
                      <a:pt x="3675" y="15897"/>
                      <a:pt x="3664" y="15899"/>
                      <a:pt x="3652" y="15901"/>
                    </a:cubicBezTo>
                    <a:cubicBezTo>
                      <a:pt x="3564" y="15919"/>
                      <a:pt x="3511" y="16004"/>
                      <a:pt x="3533" y="16088"/>
                    </a:cubicBezTo>
                    <a:cubicBezTo>
                      <a:pt x="3550" y="16162"/>
                      <a:pt x="3612" y="16211"/>
                      <a:pt x="3683" y="16211"/>
                    </a:cubicBezTo>
                    <a:cubicBezTo>
                      <a:pt x="3695" y="16211"/>
                      <a:pt x="3706" y="16211"/>
                      <a:pt x="3718" y="16207"/>
                    </a:cubicBezTo>
                    <a:cubicBezTo>
                      <a:pt x="3802" y="16189"/>
                      <a:pt x="3856" y="16105"/>
                      <a:pt x="3837" y="16020"/>
                    </a:cubicBezTo>
                    <a:cubicBezTo>
                      <a:pt x="3821" y="15947"/>
                      <a:pt x="3756" y="15897"/>
                      <a:pt x="3686" y="15897"/>
                    </a:cubicBezTo>
                    <a:close/>
                    <a:moveTo>
                      <a:pt x="3956" y="17121"/>
                    </a:moveTo>
                    <a:cubicBezTo>
                      <a:pt x="3945" y="17121"/>
                      <a:pt x="3933" y="17122"/>
                      <a:pt x="3922" y="17125"/>
                    </a:cubicBezTo>
                    <a:cubicBezTo>
                      <a:pt x="3837" y="17145"/>
                      <a:pt x="3783" y="17225"/>
                      <a:pt x="3802" y="17309"/>
                    </a:cubicBezTo>
                    <a:cubicBezTo>
                      <a:pt x="3818" y="17386"/>
                      <a:pt x="3885" y="17434"/>
                      <a:pt x="3954" y="17434"/>
                    </a:cubicBezTo>
                    <a:cubicBezTo>
                      <a:pt x="3966" y="17434"/>
                      <a:pt x="3979" y="17432"/>
                      <a:pt x="3987" y="17428"/>
                    </a:cubicBezTo>
                    <a:cubicBezTo>
                      <a:pt x="4073" y="17414"/>
                      <a:pt x="4127" y="17330"/>
                      <a:pt x="4106" y="17244"/>
                    </a:cubicBezTo>
                    <a:cubicBezTo>
                      <a:pt x="4090" y="17171"/>
                      <a:pt x="4028" y="17121"/>
                      <a:pt x="3956" y="1712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58" name="Google Shape;1775;p65"/>
              <p:cNvSpPr/>
              <p:nvPr/>
            </p:nvSpPr>
            <p:spPr>
              <a:xfrm>
                <a:off x="1597200" y="3917775"/>
                <a:ext cx="76125" cy="313600"/>
              </a:xfrm>
              <a:custGeom>
                <a:avLst/>
                <a:ahLst/>
                <a:rect l="l" t="t" r="r" b="b"/>
                <a:pathLst>
                  <a:path w="3045" h="12544" extrusionOk="0">
                    <a:moveTo>
                      <a:pt x="172" y="1"/>
                    </a:moveTo>
                    <a:cubicBezTo>
                      <a:pt x="161" y="1"/>
                      <a:pt x="150" y="2"/>
                      <a:pt x="138" y="4"/>
                    </a:cubicBezTo>
                    <a:cubicBezTo>
                      <a:pt x="54" y="22"/>
                      <a:pt x="0" y="107"/>
                      <a:pt x="19" y="193"/>
                    </a:cubicBezTo>
                    <a:cubicBezTo>
                      <a:pt x="35" y="264"/>
                      <a:pt x="101" y="314"/>
                      <a:pt x="171" y="314"/>
                    </a:cubicBezTo>
                    <a:cubicBezTo>
                      <a:pt x="182" y="314"/>
                      <a:pt x="196" y="314"/>
                      <a:pt x="204" y="312"/>
                    </a:cubicBezTo>
                    <a:cubicBezTo>
                      <a:pt x="290" y="294"/>
                      <a:pt x="343" y="208"/>
                      <a:pt x="323" y="123"/>
                    </a:cubicBezTo>
                    <a:cubicBezTo>
                      <a:pt x="307" y="52"/>
                      <a:pt x="244" y="1"/>
                      <a:pt x="172" y="1"/>
                    </a:cubicBezTo>
                    <a:close/>
                    <a:moveTo>
                      <a:pt x="443" y="1224"/>
                    </a:moveTo>
                    <a:cubicBezTo>
                      <a:pt x="432" y="1224"/>
                      <a:pt x="420" y="1225"/>
                      <a:pt x="409" y="1228"/>
                    </a:cubicBezTo>
                    <a:cubicBezTo>
                      <a:pt x="323" y="1247"/>
                      <a:pt x="269" y="1331"/>
                      <a:pt x="290" y="1416"/>
                    </a:cubicBezTo>
                    <a:cubicBezTo>
                      <a:pt x="304" y="1488"/>
                      <a:pt x="371" y="1539"/>
                      <a:pt x="442" y="1539"/>
                    </a:cubicBezTo>
                    <a:cubicBezTo>
                      <a:pt x="452" y="1539"/>
                      <a:pt x="465" y="1535"/>
                      <a:pt x="474" y="1535"/>
                    </a:cubicBezTo>
                    <a:cubicBezTo>
                      <a:pt x="559" y="1517"/>
                      <a:pt x="613" y="1433"/>
                      <a:pt x="593" y="1347"/>
                    </a:cubicBezTo>
                    <a:cubicBezTo>
                      <a:pt x="580" y="1274"/>
                      <a:pt x="515" y="1224"/>
                      <a:pt x="443" y="1224"/>
                    </a:cubicBezTo>
                    <a:close/>
                    <a:moveTo>
                      <a:pt x="713" y="2449"/>
                    </a:moveTo>
                    <a:cubicBezTo>
                      <a:pt x="701" y="2449"/>
                      <a:pt x="690" y="2450"/>
                      <a:pt x="678" y="2453"/>
                    </a:cubicBezTo>
                    <a:cubicBezTo>
                      <a:pt x="593" y="2468"/>
                      <a:pt x="540" y="2553"/>
                      <a:pt x="559" y="2637"/>
                    </a:cubicBezTo>
                    <a:cubicBezTo>
                      <a:pt x="573" y="2711"/>
                      <a:pt x="639" y="2760"/>
                      <a:pt x="713" y="2760"/>
                    </a:cubicBezTo>
                    <a:cubicBezTo>
                      <a:pt x="721" y="2760"/>
                      <a:pt x="734" y="2760"/>
                      <a:pt x="746" y="2756"/>
                    </a:cubicBezTo>
                    <a:cubicBezTo>
                      <a:pt x="832" y="2737"/>
                      <a:pt x="885" y="2656"/>
                      <a:pt x="865" y="2572"/>
                    </a:cubicBezTo>
                    <a:cubicBezTo>
                      <a:pt x="850" y="2499"/>
                      <a:pt x="785" y="2449"/>
                      <a:pt x="713" y="2449"/>
                    </a:cubicBezTo>
                    <a:close/>
                    <a:moveTo>
                      <a:pt x="983" y="3670"/>
                    </a:moveTo>
                    <a:cubicBezTo>
                      <a:pt x="972" y="3670"/>
                      <a:pt x="960" y="3671"/>
                      <a:pt x="949" y="3674"/>
                    </a:cubicBezTo>
                    <a:cubicBezTo>
                      <a:pt x="862" y="3692"/>
                      <a:pt x="810" y="3776"/>
                      <a:pt x="827" y="3862"/>
                    </a:cubicBezTo>
                    <a:cubicBezTo>
                      <a:pt x="846" y="3935"/>
                      <a:pt x="909" y="3984"/>
                      <a:pt x="981" y="3984"/>
                    </a:cubicBezTo>
                    <a:cubicBezTo>
                      <a:pt x="993" y="3984"/>
                      <a:pt x="1002" y="3981"/>
                      <a:pt x="1014" y="3981"/>
                    </a:cubicBezTo>
                    <a:cubicBezTo>
                      <a:pt x="1100" y="3963"/>
                      <a:pt x="1153" y="3877"/>
                      <a:pt x="1133" y="3793"/>
                    </a:cubicBezTo>
                    <a:cubicBezTo>
                      <a:pt x="1117" y="3720"/>
                      <a:pt x="1055" y="3670"/>
                      <a:pt x="983" y="3670"/>
                    </a:cubicBezTo>
                    <a:close/>
                    <a:moveTo>
                      <a:pt x="1255" y="4894"/>
                    </a:moveTo>
                    <a:cubicBezTo>
                      <a:pt x="1243" y="4894"/>
                      <a:pt x="1231" y="4896"/>
                      <a:pt x="1219" y="4899"/>
                    </a:cubicBezTo>
                    <a:cubicBezTo>
                      <a:pt x="1133" y="4918"/>
                      <a:pt x="1080" y="5001"/>
                      <a:pt x="1100" y="5083"/>
                    </a:cubicBezTo>
                    <a:cubicBezTo>
                      <a:pt x="1115" y="5157"/>
                      <a:pt x="1181" y="5208"/>
                      <a:pt x="1252" y="5208"/>
                    </a:cubicBezTo>
                    <a:cubicBezTo>
                      <a:pt x="1262" y="5208"/>
                      <a:pt x="1275" y="5205"/>
                      <a:pt x="1285" y="5202"/>
                    </a:cubicBezTo>
                    <a:cubicBezTo>
                      <a:pt x="1369" y="5182"/>
                      <a:pt x="1423" y="5102"/>
                      <a:pt x="1404" y="5018"/>
                    </a:cubicBezTo>
                    <a:cubicBezTo>
                      <a:pt x="1386" y="4944"/>
                      <a:pt x="1325" y="4894"/>
                      <a:pt x="1255" y="4894"/>
                    </a:cubicBezTo>
                    <a:close/>
                    <a:moveTo>
                      <a:pt x="1524" y="6115"/>
                    </a:moveTo>
                    <a:cubicBezTo>
                      <a:pt x="1512" y="6115"/>
                      <a:pt x="1500" y="6117"/>
                      <a:pt x="1488" y="6120"/>
                    </a:cubicBezTo>
                    <a:cubicBezTo>
                      <a:pt x="1404" y="6138"/>
                      <a:pt x="1350" y="6222"/>
                      <a:pt x="1369" y="6307"/>
                    </a:cubicBezTo>
                    <a:cubicBezTo>
                      <a:pt x="1386" y="6379"/>
                      <a:pt x="1451" y="6429"/>
                      <a:pt x="1523" y="6429"/>
                    </a:cubicBezTo>
                    <a:cubicBezTo>
                      <a:pt x="1531" y="6429"/>
                      <a:pt x="1544" y="6429"/>
                      <a:pt x="1556" y="6426"/>
                    </a:cubicBezTo>
                    <a:cubicBezTo>
                      <a:pt x="1642" y="6408"/>
                      <a:pt x="1694" y="6323"/>
                      <a:pt x="1675" y="6239"/>
                    </a:cubicBezTo>
                    <a:cubicBezTo>
                      <a:pt x="1660" y="6165"/>
                      <a:pt x="1596" y="6115"/>
                      <a:pt x="1524" y="6115"/>
                    </a:cubicBezTo>
                    <a:close/>
                    <a:moveTo>
                      <a:pt x="1792" y="7339"/>
                    </a:moveTo>
                    <a:cubicBezTo>
                      <a:pt x="1781" y="7339"/>
                      <a:pt x="1769" y="7341"/>
                      <a:pt x="1757" y="7343"/>
                    </a:cubicBezTo>
                    <a:cubicBezTo>
                      <a:pt x="1673" y="7362"/>
                      <a:pt x="1619" y="7443"/>
                      <a:pt x="1638" y="7528"/>
                    </a:cubicBezTo>
                    <a:cubicBezTo>
                      <a:pt x="1654" y="7604"/>
                      <a:pt x="1721" y="7653"/>
                      <a:pt x="1792" y="7653"/>
                    </a:cubicBezTo>
                    <a:cubicBezTo>
                      <a:pt x="1804" y="7653"/>
                      <a:pt x="1815" y="7651"/>
                      <a:pt x="1827" y="7647"/>
                    </a:cubicBezTo>
                    <a:cubicBezTo>
                      <a:pt x="1911" y="7633"/>
                      <a:pt x="1965" y="7547"/>
                      <a:pt x="1946" y="7462"/>
                    </a:cubicBezTo>
                    <a:cubicBezTo>
                      <a:pt x="1930" y="7389"/>
                      <a:pt x="1864" y="7339"/>
                      <a:pt x="1792" y="7339"/>
                    </a:cubicBezTo>
                    <a:close/>
                    <a:moveTo>
                      <a:pt x="2064" y="8561"/>
                    </a:moveTo>
                    <a:cubicBezTo>
                      <a:pt x="2053" y="8561"/>
                      <a:pt x="2042" y="8562"/>
                      <a:pt x="2030" y="8564"/>
                    </a:cubicBezTo>
                    <a:cubicBezTo>
                      <a:pt x="1946" y="8582"/>
                      <a:pt x="1892" y="8667"/>
                      <a:pt x="1911" y="8753"/>
                    </a:cubicBezTo>
                    <a:cubicBezTo>
                      <a:pt x="1925" y="8825"/>
                      <a:pt x="1990" y="8874"/>
                      <a:pt x="2061" y="8874"/>
                    </a:cubicBezTo>
                    <a:cubicBezTo>
                      <a:pt x="2073" y="8874"/>
                      <a:pt x="2086" y="8874"/>
                      <a:pt x="2096" y="8872"/>
                    </a:cubicBezTo>
                    <a:cubicBezTo>
                      <a:pt x="2180" y="8854"/>
                      <a:pt x="2234" y="8768"/>
                      <a:pt x="2215" y="8684"/>
                    </a:cubicBezTo>
                    <a:cubicBezTo>
                      <a:pt x="2198" y="8612"/>
                      <a:pt x="2135" y="8561"/>
                      <a:pt x="2064" y="8561"/>
                    </a:cubicBezTo>
                    <a:close/>
                    <a:moveTo>
                      <a:pt x="2336" y="9785"/>
                    </a:moveTo>
                    <a:cubicBezTo>
                      <a:pt x="2324" y="9785"/>
                      <a:pt x="2312" y="9786"/>
                      <a:pt x="2300" y="9789"/>
                    </a:cubicBezTo>
                    <a:cubicBezTo>
                      <a:pt x="2215" y="9807"/>
                      <a:pt x="2161" y="9892"/>
                      <a:pt x="2180" y="9976"/>
                    </a:cubicBezTo>
                    <a:cubicBezTo>
                      <a:pt x="2196" y="10049"/>
                      <a:pt x="2261" y="10099"/>
                      <a:pt x="2331" y="10099"/>
                    </a:cubicBezTo>
                    <a:cubicBezTo>
                      <a:pt x="2342" y="10099"/>
                      <a:pt x="2357" y="10095"/>
                      <a:pt x="2365" y="10095"/>
                    </a:cubicBezTo>
                    <a:cubicBezTo>
                      <a:pt x="2453" y="10077"/>
                      <a:pt x="2503" y="9993"/>
                      <a:pt x="2487" y="9908"/>
                    </a:cubicBezTo>
                    <a:cubicBezTo>
                      <a:pt x="2472" y="9835"/>
                      <a:pt x="2407" y="9785"/>
                      <a:pt x="2336" y="9785"/>
                    </a:cubicBezTo>
                    <a:close/>
                    <a:moveTo>
                      <a:pt x="2605" y="11009"/>
                    </a:moveTo>
                    <a:cubicBezTo>
                      <a:pt x="2593" y="11009"/>
                      <a:pt x="2581" y="11010"/>
                      <a:pt x="2569" y="11013"/>
                    </a:cubicBezTo>
                    <a:cubicBezTo>
                      <a:pt x="2484" y="11028"/>
                      <a:pt x="2431" y="11113"/>
                      <a:pt x="2450" y="11197"/>
                    </a:cubicBezTo>
                    <a:cubicBezTo>
                      <a:pt x="2465" y="11274"/>
                      <a:pt x="2531" y="11320"/>
                      <a:pt x="2603" y="11320"/>
                    </a:cubicBezTo>
                    <a:cubicBezTo>
                      <a:pt x="2615" y="11320"/>
                      <a:pt x="2626" y="11320"/>
                      <a:pt x="2638" y="11317"/>
                    </a:cubicBezTo>
                    <a:cubicBezTo>
                      <a:pt x="2723" y="11297"/>
                      <a:pt x="2776" y="11216"/>
                      <a:pt x="2757" y="11132"/>
                    </a:cubicBezTo>
                    <a:cubicBezTo>
                      <a:pt x="2742" y="11056"/>
                      <a:pt x="2677" y="11009"/>
                      <a:pt x="2605" y="11009"/>
                    </a:cubicBezTo>
                    <a:close/>
                    <a:moveTo>
                      <a:pt x="2874" y="12230"/>
                    </a:moveTo>
                    <a:cubicBezTo>
                      <a:pt x="2863" y="12230"/>
                      <a:pt x="2852" y="12231"/>
                      <a:pt x="2840" y="12234"/>
                    </a:cubicBezTo>
                    <a:cubicBezTo>
                      <a:pt x="2756" y="12252"/>
                      <a:pt x="2699" y="12336"/>
                      <a:pt x="2721" y="12422"/>
                    </a:cubicBezTo>
                    <a:cubicBezTo>
                      <a:pt x="2738" y="12495"/>
                      <a:pt x="2800" y="12544"/>
                      <a:pt x="2871" y="12544"/>
                    </a:cubicBezTo>
                    <a:cubicBezTo>
                      <a:pt x="2883" y="12544"/>
                      <a:pt x="2894" y="12544"/>
                      <a:pt x="2906" y="12541"/>
                    </a:cubicBezTo>
                    <a:cubicBezTo>
                      <a:pt x="2991" y="12522"/>
                      <a:pt x="3044" y="12438"/>
                      <a:pt x="3025" y="12353"/>
                    </a:cubicBezTo>
                    <a:cubicBezTo>
                      <a:pt x="3009" y="12280"/>
                      <a:pt x="2944" y="12230"/>
                      <a:pt x="2874" y="1223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59" name="Google Shape;1776;p65"/>
              <p:cNvSpPr/>
              <p:nvPr/>
            </p:nvSpPr>
            <p:spPr>
              <a:xfrm>
                <a:off x="1560350" y="3990625"/>
                <a:ext cx="55875" cy="221850"/>
              </a:xfrm>
              <a:custGeom>
                <a:avLst/>
                <a:ahLst/>
                <a:rect l="l" t="t" r="r" b="b"/>
                <a:pathLst>
                  <a:path w="2235" h="8874" extrusionOk="0">
                    <a:moveTo>
                      <a:pt x="173" y="1"/>
                    </a:moveTo>
                    <a:cubicBezTo>
                      <a:pt x="162" y="1"/>
                      <a:pt x="150" y="2"/>
                      <a:pt x="139" y="4"/>
                    </a:cubicBezTo>
                    <a:cubicBezTo>
                      <a:pt x="54" y="20"/>
                      <a:pt x="0" y="104"/>
                      <a:pt x="19" y="189"/>
                    </a:cubicBezTo>
                    <a:cubicBezTo>
                      <a:pt x="34" y="263"/>
                      <a:pt x="97" y="312"/>
                      <a:pt x="170" y="312"/>
                    </a:cubicBezTo>
                    <a:cubicBezTo>
                      <a:pt x="182" y="312"/>
                      <a:pt x="195" y="312"/>
                      <a:pt x="204" y="308"/>
                    </a:cubicBezTo>
                    <a:cubicBezTo>
                      <a:pt x="289" y="289"/>
                      <a:pt x="342" y="209"/>
                      <a:pt x="323" y="124"/>
                    </a:cubicBezTo>
                    <a:cubicBezTo>
                      <a:pt x="306" y="51"/>
                      <a:pt x="244" y="1"/>
                      <a:pt x="173" y="1"/>
                    </a:cubicBezTo>
                    <a:close/>
                    <a:moveTo>
                      <a:pt x="442" y="1222"/>
                    </a:moveTo>
                    <a:cubicBezTo>
                      <a:pt x="431" y="1222"/>
                      <a:pt x="419" y="1223"/>
                      <a:pt x="408" y="1226"/>
                    </a:cubicBezTo>
                    <a:cubicBezTo>
                      <a:pt x="323" y="1243"/>
                      <a:pt x="270" y="1328"/>
                      <a:pt x="289" y="1414"/>
                    </a:cubicBezTo>
                    <a:cubicBezTo>
                      <a:pt x="303" y="1487"/>
                      <a:pt x="370" y="1535"/>
                      <a:pt x="442" y="1535"/>
                    </a:cubicBezTo>
                    <a:cubicBezTo>
                      <a:pt x="451" y="1535"/>
                      <a:pt x="464" y="1533"/>
                      <a:pt x="476" y="1533"/>
                    </a:cubicBezTo>
                    <a:cubicBezTo>
                      <a:pt x="562" y="1515"/>
                      <a:pt x="612" y="1431"/>
                      <a:pt x="595" y="1345"/>
                    </a:cubicBezTo>
                    <a:cubicBezTo>
                      <a:pt x="576" y="1272"/>
                      <a:pt x="513" y="1222"/>
                      <a:pt x="442" y="1222"/>
                    </a:cubicBezTo>
                    <a:close/>
                    <a:moveTo>
                      <a:pt x="710" y="2446"/>
                    </a:moveTo>
                    <a:cubicBezTo>
                      <a:pt x="699" y="2446"/>
                      <a:pt x="688" y="2448"/>
                      <a:pt x="676" y="2450"/>
                    </a:cubicBezTo>
                    <a:cubicBezTo>
                      <a:pt x="591" y="2469"/>
                      <a:pt x="538" y="2549"/>
                      <a:pt x="557" y="2635"/>
                    </a:cubicBezTo>
                    <a:cubicBezTo>
                      <a:pt x="573" y="2711"/>
                      <a:pt x="639" y="2757"/>
                      <a:pt x="711" y="2757"/>
                    </a:cubicBezTo>
                    <a:cubicBezTo>
                      <a:pt x="719" y="2757"/>
                      <a:pt x="733" y="2757"/>
                      <a:pt x="744" y="2754"/>
                    </a:cubicBezTo>
                    <a:cubicBezTo>
                      <a:pt x="830" y="2735"/>
                      <a:pt x="883" y="2654"/>
                      <a:pt x="863" y="2569"/>
                    </a:cubicBezTo>
                    <a:cubicBezTo>
                      <a:pt x="849" y="2496"/>
                      <a:pt x="783" y="2446"/>
                      <a:pt x="710" y="2446"/>
                    </a:cubicBezTo>
                    <a:close/>
                    <a:moveTo>
                      <a:pt x="980" y="3668"/>
                    </a:moveTo>
                    <a:cubicBezTo>
                      <a:pt x="969" y="3668"/>
                      <a:pt x="957" y="3669"/>
                      <a:pt x="945" y="3672"/>
                    </a:cubicBezTo>
                    <a:cubicBezTo>
                      <a:pt x="864" y="3689"/>
                      <a:pt x="807" y="3774"/>
                      <a:pt x="826" y="3859"/>
                    </a:cubicBezTo>
                    <a:cubicBezTo>
                      <a:pt x="846" y="3932"/>
                      <a:pt x="907" y="3981"/>
                      <a:pt x="977" y="3981"/>
                    </a:cubicBezTo>
                    <a:cubicBezTo>
                      <a:pt x="978" y="3981"/>
                      <a:pt x="979" y="3981"/>
                      <a:pt x="980" y="3981"/>
                    </a:cubicBezTo>
                    <a:cubicBezTo>
                      <a:pt x="992" y="3981"/>
                      <a:pt x="1002" y="3978"/>
                      <a:pt x="1014" y="3978"/>
                    </a:cubicBezTo>
                    <a:cubicBezTo>
                      <a:pt x="1099" y="3960"/>
                      <a:pt x="1153" y="3875"/>
                      <a:pt x="1133" y="3791"/>
                    </a:cubicBezTo>
                    <a:cubicBezTo>
                      <a:pt x="1118" y="3718"/>
                      <a:pt x="1053" y="3668"/>
                      <a:pt x="980" y="3668"/>
                    </a:cubicBezTo>
                    <a:close/>
                    <a:moveTo>
                      <a:pt x="1253" y="4891"/>
                    </a:moveTo>
                    <a:cubicBezTo>
                      <a:pt x="1241" y="4891"/>
                      <a:pt x="1230" y="4892"/>
                      <a:pt x="1218" y="4895"/>
                    </a:cubicBezTo>
                    <a:cubicBezTo>
                      <a:pt x="1133" y="4915"/>
                      <a:pt x="1080" y="4995"/>
                      <a:pt x="1099" y="5080"/>
                    </a:cubicBezTo>
                    <a:cubicBezTo>
                      <a:pt x="1116" y="5156"/>
                      <a:pt x="1181" y="5205"/>
                      <a:pt x="1253" y="5205"/>
                    </a:cubicBezTo>
                    <a:cubicBezTo>
                      <a:pt x="1261" y="5205"/>
                      <a:pt x="1275" y="5202"/>
                      <a:pt x="1284" y="5199"/>
                    </a:cubicBezTo>
                    <a:cubicBezTo>
                      <a:pt x="1368" y="5180"/>
                      <a:pt x="1422" y="5100"/>
                      <a:pt x="1403" y="5014"/>
                    </a:cubicBezTo>
                    <a:cubicBezTo>
                      <a:pt x="1390" y="4941"/>
                      <a:pt x="1325" y="4891"/>
                      <a:pt x="1253" y="4891"/>
                    </a:cubicBezTo>
                    <a:close/>
                    <a:moveTo>
                      <a:pt x="1524" y="6114"/>
                    </a:moveTo>
                    <a:cubicBezTo>
                      <a:pt x="1512" y="6114"/>
                      <a:pt x="1500" y="6116"/>
                      <a:pt x="1487" y="6119"/>
                    </a:cubicBezTo>
                    <a:cubicBezTo>
                      <a:pt x="1403" y="6136"/>
                      <a:pt x="1349" y="6221"/>
                      <a:pt x="1368" y="6306"/>
                    </a:cubicBezTo>
                    <a:cubicBezTo>
                      <a:pt x="1384" y="6377"/>
                      <a:pt x="1450" y="6428"/>
                      <a:pt x="1522" y="6428"/>
                    </a:cubicBezTo>
                    <a:cubicBezTo>
                      <a:pt x="1530" y="6428"/>
                      <a:pt x="1544" y="6428"/>
                      <a:pt x="1556" y="6425"/>
                    </a:cubicBezTo>
                    <a:cubicBezTo>
                      <a:pt x="1641" y="6407"/>
                      <a:pt x="1695" y="6322"/>
                      <a:pt x="1676" y="6238"/>
                    </a:cubicBezTo>
                    <a:cubicBezTo>
                      <a:pt x="1660" y="6164"/>
                      <a:pt x="1596" y="6114"/>
                      <a:pt x="1524" y="6114"/>
                    </a:cubicBezTo>
                    <a:close/>
                    <a:moveTo>
                      <a:pt x="1793" y="7337"/>
                    </a:moveTo>
                    <a:cubicBezTo>
                      <a:pt x="1781" y="7337"/>
                      <a:pt x="1769" y="7338"/>
                      <a:pt x="1758" y="7341"/>
                    </a:cubicBezTo>
                    <a:cubicBezTo>
                      <a:pt x="1672" y="7360"/>
                      <a:pt x="1618" y="7443"/>
                      <a:pt x="1639" y="7528"/>
                    </a:cubicBezTo>
                    <a:cubicBezTo>
                      <a:pt x="1656" y="7601"/>
                      <a:pt x="1717" y="7651"/>
                      <a:pt x="1789" y="7651"/>
                    </a:cubicBezTo>
                    <a:cubicBezTo>
                      <a:pt x="1789" y="7651"/>
                      <a:pt x="1790" y="7651"/>
                      <a:pt x="1791" y="7651"/>
                    </a:cubicBezTo>
                    <a:cubicBezTo>
                      <a:pt x="1803" y="7651"/>
                      <a:pt x="1814" y="7647"/>
                      <a:pt x="1826" y="7647"/>
                    </a:cubicBezTo>
                    <a:cubicBezTo>
                      <a:pt x="1910" y="7629"/>
                      <a:pt x="1964" y="7545"/>
                      <a:pt x="1945" y="7460"/>
                    </a:cubicBezTo>
                    <a:cubicBezTo>
                      <a:pt x="1929" y="7386"/>
                      <a:pt x="1864" y="7337"/>
                      <a:pt x="1793" y="7337"/>
                    </a:cubicBezTo>
                    <a:close/>
                    <a:moveTo>
                      <a:pt x="2069" y="8562"/>
                    </a:moveTo>
                    <a:cubicBezTo>
                      <a:pt x="2056" y="8562"/>
                      <a:pt x="2043" y="8563"/>
                      <a:pt x="2029" y="8567"/>
                    </a:cubicBezTo>
                    <a:cubicBezTo>
                      <a:pt x="1942" y="8581"/>
                      <a:pt x="1891" y="8666"/>
                      <a:pt x="1910" y="8752"/>
                    </a:cubicBezTo>
                    <a:cubicBezTo>
                      <a:pt x="1926" y="8823"/>
                      <a:pt x="1988" y="8872"/>
                      <a:pt x="2062" y="8873"/>
                    </a:cubicBezTo>
                    <a:cubicBezTo>
                      <a:pt x="2073" y="8873"/>
                      <a:pt x="2083" y="8873"/>
                      <a:pt x="2095" y="8871"/>
                    </a:cubicBezTo>
                    <a:cubicBezTo>
                      <a:pt x="2181" y="8850"/>
                      <a:pt x="2234" y="8767"/>
                      <a:pt x="2214" y="8686"/>
                    </a:cubicBezTo>
                    <a:cubicBezTo>
                      <a:pt x="2198" y="8612"/>
                      <a:pt x="2138" y="8562"/>
                      <a:pt x="2069" y="8562"/>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60" name="Google Shape;1777;p65"/>
              <p:cNvSpPr/>
              <p:nvPr/>
            </p:nvSpPr>
            <p:spPr>
              <a:xfrm>
                <a:off x="1636650" y="3838550"/>
                <a:ext cx="103225" cy="435900"/>
              </a:xfrm>
              <a:custGeom>
                <a:avLst/>
                <a:ahLst/>
                <a:rect l="l" t="t" r="r" b="b"/>
                <a:pathLst>
                  <a:path w="4129" h="17436" extrusionOk="0">
                    <a:moveTo>
                      <a:pt x="174" y="0"/>
                    </a:moveTo>
                    <a:cubicBezTo>
                      <a:pt x="162" y="0"/>
                      <a:pt x="151" y="2"/>
                      <a:pt x="139" y="4"/>
                    </a:cubicBezTo>
                    <a:cubicBezTo>
                      <a:pt x="54" y="22"/>
                      <a:pt x="1" y="107"/>
                      <a:pt x="20" y="191"/>
                    </a:cubicBezTo>
                    <a:cubicBezTo>
                      <a:pt x="35" y="264"/>
                      <a:pt x="101" y="314"/>
                      <a:pt x="174" y="314"/>
                    </a:cubicBezTo>
                    <a:cubicBezTo>
                      <a:pt x="185" y="314"/>
                      <a:pt x="196" y="310"/>
                      <a:pt x="208" y="310"/>
                    </a:cubicBezTo>
                    <a:cubicBezTo>
                      <a:pt x="293" y="289"/>
                      <a:pt x="346" y="208"/>
                      <a:pt x="327" y="123"/>
                    </a:cubicBezTo>
                    <a:cubicBezTo>
                      <a:pt x="312" y="50"/>
                      <a:pt x="247" y="0"/>
                      <a:pt x="174" y="0"/>
                    </a:cubicBezTo>
                    <a:close/>
                    <a:moveTo>
                      <a:pt x="450" y="1224"/>
                    </a:moveTo>
                    <a:cubicBezTo>
                      <a:pt x="437" y="1224"/>
                      <a:pt x="425" y="1226"/>
                      <a:pt x="412" y="1229"/>
                    </a:cubicBezTo>
                    <a:cubicBezTo>
                      <a:pt x="324" y="1248"/>
                      <a:pt x="274" y="1328"/>
                      <a:pt x="293" y="1412"/>
                    </a:cubicBezTo>
                    <a:cubicBezTo>
                      <a:pt x="308" y="1486"/>
                      <a:pt x="370" y="1535"/>
                      <a:pt x="443" y="1535"/>
                    </a:cubicBezTo>
                    <a:cubicBezTo>
                      <a:pt x="455" y="1535"/>
                      <a:pt x="465" y="1535"/>
                      <a:pt x="477" y="1532"/>
                    </a:cubicBezTo>
                    <a:cubicBezTo>
                      <a:pt x="562" y="1512"/>
                      <a:pt x="616" y="1429"/>
                      <a:pt x="596" y="1348"/>
                    </a:cubicBezTo>
                    <a:cubicBezTo>
                      <a:pt x="580" y="1275"/>
                      <a:pt x="519" y="1224"/>
                      <a:pt x="450" y="1224"/>
                    </a:cubicBezTo>
                    <a:close/>
                    <a:moveTo>
                      <a:pt x="716" y="2446"/>
                    </a:moveTo>
                    <a:cubicBezTo>
                      <a:pt x="704" y="2446"/>
                      <a:pt x="692" y="2447"/>
                      <a:pt x="680" y="2450"/>
                    </a:cubicBezTo>
                    <a:cubicBezTo>
                      <a:pt x="595" y="2468"/>
                      <a:pt x="542" y="2553"/>
                      <a:pt x="561" y="2637"/>
                    </a:cubicBezTo>
                    <a:cubicBezTo>
                      <a:pt x="577" y="2710"/>
                      <a:pt x="643" y="2760"/>
                      <a:pt x="714" y="2760"/>
                    </a:cubicBezTo>
                    <a:cubicBezTo>
                      <a:pt x="723" y="2760"/>
                      <a:pt x="737" y="2756"/>
                      <a:pt x="745" y="2756"/>
                    </a:cubicBezTo>
                    <a:cubicBezTo>
                      <a:pt x="830" y="2738"/>
                      <a:pt x="884" y="2654"/>
                      <a:pt x="865" y="2569"/>
                    </a:cubicBezTo>
                    <a:cubicBezTo>
                      <a:pt x="848" y="2496"/>
                      <a:pt x="786" y="2446"/>
                      <a:pt x="716" y="2446"/>
                    </a:cubicBezTo>
                    <a:close/>
                    <a:moveTo>
                      <a:pt x="984" y="3670"/>
                    </a:moveTo>
                    <a:cubicBezTo>
                      <a:pt x="973" y="3670"/>
                      <a:pt x="961" y="3671"/>
                      <a:pt x="949" y="3674"/>
                    </a:cubicBezTo>
                    <a:cubicBezTo>
                      <a:pt x="865" y="3693"/>
                      <a:pt x="811" y="3774"/>
                      <a:pt x="830" y="3858"/>
                    </a:cubicBezTo>
                    <a:cubicBezTo>
                      <a:pt x="847" y="3935"/>
                      <a:pt x="912" y="3981"/>
                      <a:pt x="984" y="3981"/>
                    </a:cubicBezTo>
                    <a:cubicBezTo>
                      <a:pt x="993" y="3981"/>
                      <a:pt x="1006" y="3981"/>
                      <a:pt x="1018" y="3977"/>
                    </a:cubicBezTo>
                    <a:cubicBezTo>
                      <a:pt x="1103" y="3958"/>
                      <a:pt x="1156" y="3877"/>
                      <a:pt x="1137" y="3793"/>
                    </a:cubicBezTo>
                    <a:cubicBezTo>
                      <a:pt x="1122" y="3720"/>
                      <a:pt x="1057" y="3670"/>
                      <a:pt x="984" y="3670"/>
                    </a:cubicBezTo>
                    <a:close/>
                    <a:moveTo>
                      <a:pt x="1254" y="4891"/>
                    </a:moveTo>
                    <a:cubicBezTo>
                      <a:pt x="1243" y="4891"/>
                      <a:pt x="1231" y="4892"/>
                      <a:pt x="1220" y="4895"/>
                    </a:cubicBezTo>
                    <a:cubicBezTo>
                      <a:pt x="1134" y="4913"/>
                      <a:pt x="1080" y="4997"/>
                      <a:pt x="1100" y="5083"/>
                    </a:cubicBezTo>
                    <a:cubicBezTo>
                      <a:pt x="1116" y="5156"/>
                      <a:pt x="1181" y="5205"/>
                      <a:pt x="1253" y="5205"/>
                    </a:cubicBezTo>
                    <a:cubicBezTo>
                      <a:pt x="1265" y="5205"/>
                      <a:pt x="1276" y="5205"/>
                      <a:pt x="1287" y="5202"/>
                    </a:cubicBezTo>
                    <a:cubicBezTo>
                      <a:pt x="1372" y="5184"/>
                      <a:pt x="1426" y="5099"/>
                      <a:pt x="1407" y="5014"/>
                    </a:cubicBezTo>
                    <a:cubicBezTo>
                      <a:pt x="1391" y="4941"/>
                      <a:pt x="1326" y="4891"/>
                      <a:pt x="1254" y="4891"/>
                    </a:cubicBezTo>
                    <a:close/>
                    <a:moveTo>
                      <a:pt x="1527" y="6115"/>
                    </a:moveTo>
                    <a:cubicBezTo>
                      <a:pt x="1516" y="6115"/>
                      <a:pt x="1503" y="6117"/>
                      <a:pt x="1491" y="6120"/>
                    </a:cubicBezTo>
                    <a:cubicBezTo>
                      <a:pt x="1407" y="6139"/>
                      <a:pt x="1353" y="6218"/>
                      <a:pt x="1372" y="6304"/>
                    </a:cubicBezTo>
                    <a:cubicBezTo>
                      <a:pt x="1389" y="6379"/>
                      <a:pt x="1454" y="6429"/>
                      <a:pt x="1526" y="6429"/>
                    </a:cubicBezTo>
                    <a:cubicBezTo>
                      <a:pt x="1535" y="6429"/>
                      <a:pt x="1548" y="6426"/>
                      <a:pt x="1557" y="6423"/>
                    </a:cubicBezTo>
                    <a:cubicBezTo>
                      <a:pt x="1643" y="6403"/>
                      <a:pt x="1696" y="6323"/>
                      <a:pt x="1676" y="6239"/>
                    </a:cubicBezTo>
                    <a:cubicBezTo>
                      <a:pt x="1660" y="6165"/>
                      <a:pt x="1599" y="6115"/>
                      <a:pt x="1527" y="6115"/>
                    </a:cubicBezTo>
                    <a:close/>
                    <a:moveTo>
                      <a:pt x="1798" y="7336"/>
                    </a:moveTo>
                    <a:cubicBezTo>
                      <a:pt x="1786" y="7336"/>
                      <a:pt x="1774" y="7338"/>
                      <a:pt x="1762" y="7341"/>
                    </a:cubicBezTo>
                    <a:cubicBezTo>
                      <a:pt x="1676" y="7359"/>
                      <a:pt x="1622" y="7443"/>
                      <a:pt x="1643" y="7528"/>
                    </a:cubicBezTo>
                    <a:cubicBezTo>
                      <a:pt x="1657" y="7600"/>
                      <a:pt x="1722" y="7651"/>
                      <a:pt x="1795" y="7651"/>
                    </a:cubicBezTo>
                    <a:cubicBezTo>
                      <a:pt x="1805" y="7651"/>
                      <a:pt x="1818" y="7651"/>
                      <a:pt x="1827" y="7647"/>
                    </a:cubicBezTo>
                    <a:cubicBezTo>
                      <a:pt x="1912" y="7629"/>
                      <a:pt x="1968" y="7544"/>
                      <a:pt x="1949" y="7460"/>
                    </a:cubicBezTo>
                    <a:cubicBezTo>
                      <a:pt x="1933" y="7386"/>
                      <a:pt x="1869" y="7336"/>
                      <a:pt x="1798" y="7336"/>
                    </a:cubicBezTo>
                    <a:close/>
                    <a:moveTo>
                      <a:pt x="2065" y="8560"/>
                    </a:moveTo>
                    <a:cubicBezTo>
                      <a:pt x="2054" y="8560"/>
                      <a:pt x="2042" y="8562"/>
                      <a:pt x="2031" y="8564"/>
                    </a:cubicBezTo>
                    <a:cubicBezTo>
                      <a:pt x="1946" y="8583"/>
                      <a:pt x="1893" y="8664"/>
                      <a:pt x="1912" y="8749"/>
                    </a:cubicBezTo>
                    <a:cubicBezTo>
                      <a:pt x="1926" y="8825"/>
                      <a:pt x="1992" y="8874"/>
                      <a:pt x="2065" y="8874"/>
                    </a:cubicBezTo>
                    <a:cubicBezTo>
                      <a:pt x="2074" y="8874"/>
                      <a:pt x="2087" y="8872"/>
                      <a:pt x="2099" y="8868"/>
                    </a:cubicBezTo>
                    <a:cubicBezTo>
                      <a:pt x="2185" y="8854"/>
                      <a:pt x="2238" y="8768"/>
                      <a:pt x="2218" y="8683"/>
                    </a:cubicBezTo>
                    <a:cubicBezTo>
                      <a:pt x="2203" y="8610"/>
                      <a:pt x="2137" y="8560"/>
                      <a:pt x="2065" y="8560"/>
                    </a:cubicBezTo>
                    <a:close/>
                    <a:moveTo>
                      <a:pt x="2336" y="9786"/>
                    </a:moveTo>
                    <a:cubicBezTo>
                      <a:pt x="2325" y="9786"/>
                      <a:pt x="2313" y="9788"/>
                      <a:pt x="2301" y="9790"/>
                    </a:cubicBezTo>
                    <a:cubicBezTo>
                      <a:pt x="2217" y="9805"/>
                      <a:pt x="2161" y="9890"/>
                      <a:pt x="2182" y="9975"/>
                    </a:cubicBezTo>
                    <a:cubicBezTo>
                      <a:pt x="2199" y="10046"/>
                      <a:pt x="2262" y="10095"/>
                      <a:pt x="2334" y="10096"/>
                    </a:cubicBezTo>
                    <a:cubicBezTo>
                      <a:pt x="2345" y="10096"/>
                      <a:pt x="2355" y="10096"/>
                      <a:pt x="2367" y="10094"/>
                    </a:cubicBezTo>
                    <a:cubicBezTo>
                      <a:pt x="2453" y="10075"/>
                      <a:pt x="2506" y="9994"/>
                      <a:pt x="2486" y="9909"/>
                    </a:cubicBezTo>
                    <a:cubicBezTo>
                      <a:pt x="2470" y="9836"/>
                      <a:pt x="2408" y="9786"/>
                      <a:pt x="2336" y="9786"/>
                    </a:cubicBezTo>
                    <a:close/>
                    <a:moveTo>
                      <a:pt x="2608" y="11006"/>
                    </a:moveTo>
                    <a:cubicBezTo>
                      <a:pt x="2596" y="11006"/>
                      <a:pt x="2584" y="11007"/>
                      <a:pt x="2572" y="11010"/>
                    </a:cubicBezTo>
                    <a:cubicBezTo>
                      <a:pt x="2486" y="11028"/>
                      <a:pt x="2432" y="11113"/>
                      <a:pt x="2453" y="11197"/>
                    </a:cubicBezTo>
                    <a:cubicBezTo>
                      <a:pt x="2468" y="11269"/>
                      <a:pt x="2532" y="11320"/>
                      <a:pt x="2603" y="11320"/>
                    </a:cubicBezTo>
                    <a:cubicBezTo>
                      <a:pt x="2604" y="11320"/>
                      <a:pt x="2604" y="11320"/>
                      <a:pt x="2605" y="11320"/>
                    </a:cubicBezTo>
                    <a:cubicBezTo>
                      <a:pt x="2615" y="11320"/>
                      <a:pt x="2628" y="11320"/>
                      <a:pt x="2637" y="11316"/>
                    </a:cubicBezTo>
                    <a:cubicBezTo>
                      <a:pt x="2722" y="11299"/>
                      <a:pt x="2776" y="11214"/>
                      <a:pt x="2756" y="11129"/>
                    </a:cubicBezTo>
                    <a:cubicBezTo>
                      <a:pt x="2739" y="11056"/>
                      <a:pt x="2678" y="11006"/>
                      <a:pt x="2608" y="11006"/>
                    </a:cubicBezTo>
                    <a:close/>
                    <a:moveTo>
                      <a:pt x="2876" y="12231"/>
                    </a:moveTo>
                    <a:cubicBezTo>
                      <a:pt x="2864" y="12231"/>
                      <a:pt x="2853" y="12232"/>
                      <a:pt x="2841" y="12235"/>
                    </a:cubicBezTo>
                    <a:cubicBezTo>
                      <a:pt x="2756" y="12255"/>
                      <a:pt x="2703" y="12335"/>
                      <a:pt x="2722" y="12420"/>
                    </a:cubicBezTo>
                    <a:cubicBezTo>
                      <a:pt x="2739" y="12491"/>
                      <a:pt x="2804" y="12541"/>
                      <a:pt x="2876" y="12542"/>
                    </a:cubicBezTo>
                    <a:cubicBezTo>
                      <a:pt x="2884" y="12542"/>
                      <a:pt x="2897" y="12542"/>
                      <a:pt x="2909" y="12539"/>
                    </a:cubicBezTo>
                    <a:cubicBezTo>
                      <a:pt x="2995" y="12520"/>
                      <a:pt x="3048" y="12440"/>
                      <a:pt x="3028" y="12354"/>
                    </a:cubicBezTo>
                    <a:cubicBezTo>
                      <a:pt x="3013" y="12281"/>
                      <a:pt x="2947" y="12231"/>
                      <a:pt x="2876" y="12231"/>
                    </a:cubicBezTo>
                    <a:close/>
                    <a:moveTo>
                      <a:pt x="3145" y="13452"/>
                    </a:moveTo>
                    <a:cubicBezTo>
                      <a:pt x="3133" y="13452"/>
                      <a:pt x="3122" y="13454"/>
                      <a:pt x="3110" y="13456"/>
                    </a:cubicBezTo>
                    <a:cubicBezTo>
                      <a:pt x="3026" y="13474"/>
                      <a:pt x="2972" y="13560"/>
                      <a:pt x="2991" y="13644"/>
                    </a:cubicBezTo>
                    <a:cubicBezTo>
                      <a:pt x="3010" y="13716"/>
                      <a:pt x="3073" y="13766"/>
                      <a:pt x="3145" y="13766"/>
                    </a:cubicBezTo>
                    <a:cubicBezTo>
                      <a:pt x="3157" y="13766"/>
                      <a:pt x="3167" y="13766"/>
                      <a:pt x="3179" y="13764"/>
                    </a:cubicBezTo>
                    <a:cubicBezTo>
                      <a:pt x="3264" y="13746"/>
                      <a:pt x="3318" y="13661"/>
                      <a:pt x="3299" y="13575"/>
                    </a:cubicBezTo>
                    <a:cubicBezTo>
                      <a:pt x="3281" y="13502"/>
                      <a:pt x="3216" y="13452"/>
                      <a:pt x="3145" y="13452"/>
                    </a:cubicBezTo>
                    <a:close/>
                    <a:moveTo>
                      <a:pt x="3419" y="14675"/>
                    </a:moveTo>
                    <a:cubicBezTo>
                      <a:pt x="3407" y="14675"/>
                      <a:pt x="3395" y="14677"/>
                      <a:pt x="3383" y="14680"/>
                    </a:cubicBezTo>
                    <a:cubicBezTo>
                      <a:pt x="3299" y="14699"/>
                      <a:pt x="3245" y="14782"/>
                      <a:pt x="3264" y="14864"/>
                    </a:cubicBezTo>
                    <a:cubicBezTo>
                      <a:pt x="3278" y="14939"/>
                      <a:pt x="3345" y="14989"/>
                      <a:pt x="3412" y="14989"/>
                    </a:cubicBezTo>
                    <a:cubicBezTo>
                      <a:pt x="3413" y="14989"/>
                      <a:pt x="3413" y="14989"/>
                      <a:pt x="3414" y="14989"/>
                    </a:cubicBezTo>
                    <a:cubicBezTo>
                      <a:pt x="3426" y="14989"/>
                      <a:pt x="3439" y="14986"/>
                      <a:pt x="3449" y="14984"/>
                    </a:cubicBezTo>
                    <a:cubicBezTo>
                      <a:pt x="3533" y="14963"/>
                      <a:pt x="3587" y="14883"/>
                      <a:pt x="3568" y="14799"/>
                    </a:cubicBezTo>
                    <a:cubicBezTo>
                      <a:pt x="3551" y="14725"/>
                      <a:pt x="3490" y="14675"/>
                      <a:pt x="3419" y="14675"/>
                    </a:cubicBezTo>
                    <a:close/>
                    <a:moveTo>
                      <a:pt x="3690" y="15900"/>
                    </a:moveTo>
                    <a:cubicBezTo>
                      <a:pt x="3678" y="15900"/>
                      <a:pt x="3665" y="15901"/>
                      <a:pt x="3652" y="15904"/>
                    </a:cubicBezTo>
                    <a:cubicBezTo>
                      <a:pt x="3568" y="15920"/>
                      <a:pt x="3514" y="16005"/>
                      <a:pt x="3533" y="16089"/>
                    </a:cubicBezTo>
                    <a:cubicBezTo>
                      <a:pt x="3549" y="16161"/>
                      <a:pt x="3614" y="16212"/>
                      <a:pt x="3687" y="16212"/>
                    </a:cubicBezTo>
                    <a:cubicBezTo>
                      <a:pt x="3695" y="16212"/>
                      <a:pt x="3710" y="16212"/>
                      <a:pt x="3718" y="16208"/>
                    </a:cubicBezTo>
                    <a:cubicBezTo>
                      <a:pt x="3806" y="16190"/>
                      <a:pt x="3860" y="16106"/>
                      <a:pt x="3837" y="16021"/>
                    </a:cubicBezTo>
                    <a:cubicBezTo>
                      <a:pt x="3825" y="15949"/>
                      <a:pt x="3761" y="15900"/>
                      <a:pt x="3690" y="15900"/>
                    </a:cubicBezTo>
                    <a:close/>
                    <a:moveTo>
                      <a:pt x="3957" y="17122"/>
                    </a:moveTo>
                    <a:cubicBezTo>
                      <a:pt x="3945" y="17122"/>
                      <a:pt x="3933" y="17123"/>
                      <a:pt x="3922" y="17126"/>
                    </a:cubicBezTo>
                    <a:cubicBezTo>
                      <a:pt x="3837" y="17144"/>
                      <a:pt x="3783" y="17229"/>
                      <a:pt x="3802" y="17314"/>
                    </a:cubicBezTo>
                    <a:cubicBezTo>
                      <a:pt x="3818" y="17385"/>
                      <a:pt x="3884" y="17435"/>
                      <a:pt x="3956" y="17435"/>
                    </a:cubicBezTo>
                    <a:cubicBezTo>
                      <a:pt x="3966" y="17435"/>
                      <a:pt x="3979" y="17433"/>
                      <a:pt x="3991" y="17433"/>
                    </a:cubicBezTo>
                    <a:cubicBezTo>
                      <a:pt x="4075" y="17415"/>
                      <a:pt x="4129" y="17331"/>
                      <a:pt x="4110" y="17245"/>
                    </a:cubicBezTo>
                    <a:cubicBezTo>
                      <a:pt x="4094" y="17172"/>
                      <a:pt x="4029" y="17122"/>
                      <a:pt x="3957" y="17122"/>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61" name="Google Shape;1778;p65"/>
              <p:cNvSpPr/>
              <p:nvPr/>
            </p:nvSpPr>
            <p:spPr>
              <a:xfrm>
                <a:off x="1673300" y="3886825"/>
                <a:ext cx="76175" cy="313575"/>
              </a:xfrm>
              <a:custGeom>
                <a:avLst/>
                <a:ahLst/>
                <a:rect l="l" t="t" r="r" b="b"/>
                <a:pathLst>
                  <a:path w="3047" h="12543" extrusionOk="0">
                    <a:moveTo>
                      <a:pt x="173" y="1"/>
                    </a:moveTo>
                    <a:cubicBezTo>
                      <a:pt x="162" y="1"/>
                      <a:pt x="150" y="2"/>
                      <a:pt x="138" y="4"/>
                    </a:cubicBezTo>
                    <a:cubicBezTo>
                      <a:pt x="54" y="20"/>
                      <a:pt x="0" y="104"/>
                      <a:pt x="19" y="189"/>
                    </a:cubicBezTo>
                    <a:cubicBezTo>
                      <a:pt x="35" y="263"/>
                      <a:pt x="100" y="312"/>
                      <a:pt x="173" y="312"/>
                    </a:cubicBezTo>
                    <a:cubicBezTo>
                      <a:pt x="182" y="312"/>
                      <a:pt x="196" y="312"/>
                      <a:pt x="207" y="308"/>
                    </a:cubicBezTo>
                    <a:cubicBezTo>
                      <a:pt x="292" y="289"/>
                      <a:pt x="346" y="209"/>
                      <a:pt x="327" y="124"/>
                    </a:cubicBezTo>
                    <a:cubicBezTo>
                      <a:pt x="311" y="51"/>
                      <a:pt x="246" y="1"/>
                      <a:pt x="173" y="1"/>
                    </a:cubicBezTo>
                    <a:close/>
                    <a:moveTo>
                      <a:pt x="443" y="1224"/>
                    </a:moveTo>
                    <a:cubicBezTo>
                      <a:pt x="431" y="1224"/>
                      <a:pt x="419" y="1225"/>
                      <a:pt x="406" y="1228"/>
                    </a:cubicBezTo>
                    <a:cubicBezTo>
                      <a:pt x="322" y="1246"/>
                      <a:pt x="268" y="1330"/>
                      <a:pt x="287" y="1415"/>
                    </a:cubicBezTo>
                    <a:cubicBezTo>
                      <a:pt x="308" y="1487"/>
                      <a:pt x="370" y="1535"/>
                      <a:pt x="441" y="1538"/>
                    </a:cubicBezTo>
                    <a:cubicBezTo>
                      <a:pt x="453" y="1538"/>
                      <a:pt x="464" y="1534"/>
                      <a:pt x="476" y="1534"/>
                    </a:cubicBezTo>
                    <a:cubicBezTo>
                      <a:pt x="560" y="1516"/>
                      <a:pt x="614" y="1432"/>
                      <a:pt x="595" y="1347"/>
                    </a:cubicBezTo>
                    <a:cubicBezTo>
                      <a:pt x="579" y="1274"/>
                      <a:pt x="515" y="1224"/>
                      <a:pt x="443" y="1224"/>
                    </a:cubicBezTo>
                    <a:close/>
                    <a:moveTo>
                      <a:pt x="714" y="2446"/>
                    </a:moveTo>
                    <a:cubicBezTo>
                      <a:pt x="702" y="2446"/>
                      <a:pt x="691" y="2448"/>
                      <a:pt x="679" y="2450"/>
                    </a:cubicBezTo>
                    <a:cubicBezTo>
                      <a:pt x="595" y="2469"/>
                      <a:pt x="541" y="2549"/>
                      <a:pt x="560" y="2635"/>
                    </a:cubicBezTo>
                    <a:cubicBezTo>
                      <a:pt x="577" y="2711"/>
                      <a:pt x="639" y="2757"/>
                      <a:pt x="710" y="2757"/>
                    </a:cubicBezTo>
                    <a:cubicBezTo>
                      <a:pt x="722" y="2757"/>
                      <a:pt x="736" y="2757"/>
                      <a:pt x="745" y="2754"/>
                    </a:cubicBezTo>
                    <a:cubicBezTo>
                      <a:pt x="829" y="2735"/>
                      <a:pt x="883" y="2654"/>
                      <a:pt x="864" y="2569"/>
                    </a:cubicBezTo>
                    <a:cubicBezTo>
                      <a:pt x="847" y="2496"/>
                      <a:pt x="785" y="2446"/>
                      <a:pt x="714" y="2446"/>
                    </a:cubicBezTo>
                    <a:close/>
                    <a:moveTo>
                      <a:pt x="983" y="3669"/>
                    </a:moveTo>
                    <a:cubicBezTo>
                      <a:pt x="972" y="3669"/>
                      <a:pt x="960" y="3670"/>
                      <a:pt x="949" y="3673"/>
                    </a:cubicBezTo>
                    <a:cubicBezTo>
                      <a:pt x="864" y="3691"/>
                      <a:pt x="810" y="3775"/>
                      <a:pt x="829" y="3860"/>
                    </a:cubicBezTo>
                    <a:cubicBezTo>
                      <a:pt x="846" y="3932"/>
                      <a:pt x="912" y="3981"/>
                      <a:pt x="983" y="3982"/>
                    </a:cubicBezTo>
                    <a:cubicBezTo>
                      <a:pt x="991" y="3982"/>
                      <a:pt x="1006" y="3982"/>
                      <a:pt x="1018" y="3979"/>
                    </a:cubicBezTo>
                    <a:cubicBezTo>
                      <a:pt x="1100" y="3961"/>
                      <a:pt x="1156" y="3876"/>
                      <a:pt x="1137" y="3792"/>
                    </a:cubicBezTo>
                    <a:cubicBezTo>
                      <a:pt x="1121" y="3719"/>
                      <a:pt x="1056" y="3669"/>
                      <a:pt x="983" y="3669"/>
                    </a:cubicBezTo>
                    <a:close/>
                    <a:moveTo>
                      <a:pt x="1255" y="4893"/>
                    </a:moveTo>
                    <a:cubicBezTo>
                      <a:pt x="1243" y="4893"/>
                      <a:pt x="1231" y="4895"/>
                      <a:pt x="1219" y="4897"/>
                    </a:cubicBezTo>
                    <a:cubicBezTo>
                      <a:pt x="1133" y="4917"/>
                      <a:pt x="1080" y="4996"/>
                      <a:pt x="1100" y="5082"/>
                    </a:cubicBezTo>
                    <a:cubicBezTo>
                      <a:pt x="1114" y="5156"/>
                      <a:pt x="1181" y="5207"/>
                      <a:pt x="1252" y="5207"/>
                    </a:cubicBezTo>
                    <a:cubicBezTo>
                      <a:pt x="1264" y="5207"/>
                      <a:pt x="1275" y="5204"/>
                      <a:pt x="1287" y="5201"/>
                    </a:cubicBezTo>
                    <a:cubicBezTo>
                      <a:pt x="1371" y="5181"/>
                      <a:pt x="1425" y="5101"/>
                      <a:pt x="1406" y="5017"/>
                    </a:cubicBezTo>
                    <a:cubicBezTo>
                      <a:pt x="1391" y="4943"/>
                      <a:pt x="1326" y="4893"/>
                      <a:pt x="1255" y="4893"/>
                    </a:cubicBezTo>
                    <a:close/>
                    <a:moveTo>
                      <a:pt x="1524" y="6112"/>
                    </a:moveTo>
                    <a:cubicBezTo>
                      <a:pt x="1513" y="6112"/>
                      <a:pt x="1502" y="6114"/>
                      <a:pt x="1491" y="6116"/>
                    </a:cubicBezTo>
                    <a:cubicBezTo>
                      <a:pt x="1404" y="6134"/>
                      <a:pt x="1352" y="6220"/>
                      <a:pt x="1371" y="6304"/>
                    </a:cubicBezTo>
                    <a:cubicBezTo>
                      <a:pt x="1387" y="6376"/>
                      <a:pt x="1448" y="6426"/>
                      <a:pt x="1518" y="6426"/>
                    </a:cubicBezTo>
                    <a:cubicBezTo>
                      <a:pt x="1520" y="6426"/>
                      <a:pt x="1521" y="6426"/>
                      <a:pt x="1523" y="6426"/>
                    </a:cubicBezTo>
                    <a:cubicBezTo>
                      <a:pt x="1535" y="6426"/>
                      <a:pt x="1548" y="6426"/>
                      <a:pt x="1556" y="6424"/>
                    </a:cubicBezTo>
                    <a:cubicBezTo>
                      <a:pt x="1642" y="6406"/>
                      <a:pt x="1696" y="6321"/>
                      <a:pt x="1675" y="6235"/>
                    </a:cubicBezTo>
                    <a:cubicBezTo>
                      <a:pt x="1659" y="6162"/>
                      <a:pt x="1594" y="6112"/>
                      <a:pt x="1524" y="6112"/>
                    </a:cubicBezTo>
                    <a:close/>
                    <a:moveTo>
                      <a:pt x="1795" y="7338"/>
                    </a:moveTo>
                    <a:cubicBezTo>
                      <a:pt x="1784" y="7338"/>
                      <a:pt x="1773" y="7340"/>
                      <a:pt x="1761" y="7342"/>
                    </a:cubicBezTo>
                    <a:cubicBezTo>
                      <a:pt x="1675" y="7360"/>
                      <a:pt x="1622" y="7445"/>
                      <a:pt x="1642" y="7530"/>
                    </a:cubicBezTo>
                    <a:cubicBezTo>
                      <a:pt x="1656" y="7602"/>
                      <a:pt x="1722" y="7652"/>
                      <a:pt x="1794" y="7652"/>
                    </a:cubicBezTo>
                    <a:cubicBezTo>
                      <a:pt x="1804" y="7652"/>
                      <a:pt x="1817" y="7650"/>
                      <a:pt x="1829" y="7650"/>
                    </a:cubicBezTo>
                    <a:cubicBezTo>
                      <a:pt x="1911" y="7632"/>
                      <a:pt x="1965" y="7546"/>
                      <a:pt x="1946" y="7461"/>
                    </a:cubicBezTo>
                    <a:cubicBezTo>
                      <a:pt x="1928" y="7388"/>
                      <a:pt x="1866" y="7338"/>
                      <a:pt x="1795" y="7338"/>
                    </a:cubicBezTo>
                    <a:close/>
                    <a:moveTo>
                      <a:pt x="2066" y="8563"/>
                    </a:moveTo>
                    <a:cubicBezTo>
                      <a:pt x="2054" y="8563"/>
                      <a:pt x="2042" y="8564"/>
                      <a:pt x="2030" y="8567"/>
                    </a:cubicBezTo>
                    <a:cubicBezTo>
                      <a:pt x="1946" y="8581"/>
                      <a:pt x="1892" y="8666"/>
                      <a:pt x="1911" y="8752"/>
                    </a:cubicBezTo>
                    <a:cubicBezTo>
                      <a:pt x="1925" y="8823"/>
                      <a:pt x="1991" y="8873"/>
                      <a:pt x="2065" y="8873"/>
                    </a:cubicBezTo>
                    <a:cubicBezTo>
                      <a:pt x="2073" y="8873"/>
                      <a:pt x="2086" y="8873"/>
                      <a:pt x="2098" y="8871"/>
                    </a:cubicBezTo>
                    <a:cubicBezTo>
                      <a:pt x="2184" y="8850"/>
                      <a:pt x="2238" y="8767"/>
                      <a:pt x="2217" y="8686"/>
                    </a:cubicBezTo>
                    <a:cubicBezTo>
                      <a:pt x="2202" y="8613"/>
                      <a:pt x="2138" y="8563"/>
                      <a:pt x="2066" y="8563"/>
                    </a:cubicBezTo>
                    <a:close/>
                    <a:moveTo>
                      <a:pt x="2336" y="9784"/>
                    </a:moveTo>
                    <a:cubicBezTo>
                      <a:pt x="2324" y="9784"/>
                      <a:pt x="2312" y="9785"/>
                      <a:pt x="2301" y="9788"/>
                    </a:cubicBezTo>
                    <a:cubicBezTo>
                      <a:pt x="2214" y="9806"/>
                      <a:pt x="2163" y="9891"/>
                      <a:pt x="2179" y="9975"/>
                    </a:cubicBezTo>
                    <a:cubicBezTo>
                      <a:pt x="2198" y="10047"/>
                      <a:pt x="2261" y="10098"/>
                      <a:pt x="2333" y="10098"/>
                    </a:cubicBezTo>
                    <a:cubicBezTo>
                      <a:pt x="2345" y="10098"/>
                      <a:pt x="2354" y="10094"/>
                      <a:pt x="2366" y="10094"/>
                    </a:cubicBezTo>
                    <a:cubicBezTo>
                      <a:pt x="2452" y="10076"/>
                      <a:pt x="2506" y="9992"/>
                      <a:pt x="2485" y="9907"/>
                    </a:cubicBezTo>
                    <a:cubicBezTo>
                      <a:pt x="2469" y="9834"/>
                      <a:pt x="2405" y="9784"/>
                      <a:pt x="2336" y="9784"/>
                    </a:cubicBezTo>
                    <a:close/>
                    <a:moveTo>
                      <a:pt x="2605" y="11008"/>
                    </a:moveTo>
                    <a:cubicBezTo>
                      <a:pt x="2594" y="11008"/>
                      <a:pt x="2583" y="11009"/>
                      <a:pt x="2571" y="11012"/>
                    </a:cubicBezTo>
                    <a:cubicBezTo>
                      <a:pt x="2485" y="11031"/>
                      <a:pt x="2432" y="11112"/>
                      <a:pt x="2452" y="11196"/>
                    </a:cubicBezTo>
                    <a:cubicBezTo>
                      <a:pt x="2468" y="11271"/>
                      <a:pt x="2531" y="11319"/>
                      <a:pt x="2602" y="11319"/>
                    </a:cubicBezTo>
                    <a:cubicBezTo>
                      <a:pt x="2614" y="11319"/>
                      <a:pt x="2627" y="11319"/>
                      <a:pt x="2637" y="11315"/>
                    </a:cubicBezTo>
                    <a:cubicBezTo>
                      <a:pt x="2721" y="11296"/>
                      <a:pt x="2775" y="11215"/>
                      <a:pt x="2756" y="11131"/>
                    </a:cubicBezTo>
                    <a:cubicBezTo>
                      <a:pt x="2738" y="11058"/>
                      <a:pt x="2676" y="11008"/>
                      <a:pt x="2605" y="11008"/>
                    </a:cubicBezTo>
                    <a:close/>
                    <a:moveTo>
                      <a:pt x="2875" y="12229"/>
                    </a:moveTo>
                    <a:cubicBezTo>
                      <a:pt x="2864" y="12229"/>
                      <a:pt x="2852" y="12230"/>
                      <a:pt x="2840" y="12233"/>
                    </a:cubicBezTo>
                    <a:cubicBezTo>
                      <a:pt x="2756" y="12251"/>
                      <a:pt x="2702" y="12335"/>
                      <a:pt x="2721" y="12421"/>
                    </a:cubicBezTo>
                    <a:cubicBezTo>
                      <a:pt x="2738" y="12493"/>
                      <a:pt x="2804" y="12543"/>
                      <a:pt x="2875" y="12543"/>
                    </a:cubicBezTo>
                    <a:cubicBezTo>
                      <a:pt x="2883" y="12543"/>
                      <a:pt x="2896" y="12543"/>
                      <a:pt x="2908" y="12540"/>
                    </a:cubicBezTo>
                    <a:cubicBezTo>
                      <a:pt x="2994" y="12522"/>
                      <a:pt x="3047" y="12437"/>
                      <a:pt x="3028" y="12352"/>
                    </a:cubicBezTo>
                    <a:cubicBezTo>
                      <a:pt x="3012" y="12279"/>
                      <a:pt x="2947" y="12229"/>
                      <a:pt x="2875" y="12229"/>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62" name="Google Shape;1779;p65"/>
              <p:cNvSpPr/>
              <p:nvPr/>
            </p:nvSpPr>
            <p:spPr>
              <a:xfrm>
                <a:off x="1636400" y="3959650"/>
                <a:ext cx="55950" cy="221800"/>
              </a:xfrm>
              <a:custGeom>
                <a:avLst/>
                <a:ahLst/>
                <a:rect l="l" t="t" r="r" b="b"/>
                <a:pathLst>
                  <a:path w="2238" h="8872" extrusionOk="0">
                    <a:moveTo>
                      <a:pt x="174" y="1"/>
                    </a:moveTo>
                    <a:cubicBezTo>
                      <a:pt x="163" y="1"/>
                      <a:pt x="151" y="2"/>
                      <a:pt x="139" y="4"/>
                    </a:cubicBezTo>
                    <a:cubicBezTo>
                      <a:pt x="54" y="23"/>
                      <a:pt x="0" y="104"/>
                      <a:pt x="20" y="189"/>
                    </a:cubicBezTo>
                    <a:cubicBezTo>
                      <a:pt x="36" y="264"/>
                      <a:pt x="101" y="312"/>
                      <a:pt x="173" y="312"/>
                    </a:cubicBezTo>
                    <a:cubicBezTo>
                      <a:pt x="182" y="312"/>
                      <a:pt x="195" y="312"/>
                      <a:pt x="207" y="308"/>
                    </a:cubicBezTo>
                    <a:cubicBezTo>
                      <a:pt x="292" y="289"/>
                      <a:pt x="346" y="209"/>
                      <a:pt x="326" y="124"/>
                    </a:cubicBezTo>
                    <a:cubicBezTo>
                      <a:pt x="311" y="50"/>
                      <a:pt x="246" y="1"/>
                      <a:pt x="174" y="1"/>
                    </a:cubicBezTo>
                    <a:close/>
                    <a:moveTo>
                      <a:pt x="443" y="1222"/>
                    </a:moveTo>
                    <a:cubicBezTo>
                      <a:pt x="432" y="1222"/>
                      <a:pt x="420" y="1223"/>
                      <a:pt x="409" y="1226"/>
                    </a:cubicBezTo>
                    <a:cubicBezTo>
                      <a:pt x="324" y="1243"/>
                      <a:pt x="270" y="1329"/>
                      <a:pt x="290" y="1414"/>
                    </a:cubicBezTo>
                    <a:cubicBezTo>
                      <a:pt x="306" y="1485"/>
                      <a:pt x="372" y="1535"/>
                      <a:pt x="443" y="1535"/>
                    </a:cubicBezTo>
                    <a:cubicBezTo>
                      <a:pt x="455" y="1535"/>
                      <a:pt x="465" y="1535"/>
                      <a:pt x="477" y="1533"/>
                    </a:cubicBezTo>
                    <a:cubicBezTo>
                      <a:pt x="562" y="1515"/>
                      <a:pt x="616" y="1430"/>
                      <a:pt x="596" y="1345"/>
                    </a:cubicBezTo>
                    <a:cubicBezTo>
                      <a:pt x="580" y="1272"/>
                      <a:pt x="515" y="1222"/>
                      <a:pt x="443" y="1222"/>
                    </a:cubicBezTo>
                    <a:close/>
                    <a:moveTo>
                      <a:pt x="716" y="2446"/>
                    </a:moveTo>
                    <a:cubicBezTo>
                      <a:pt x="705" y="2446"/>
                      <a:pt x="693" y="2448"/>
                      <a:pt x="682" y="2450"/>
                    </a:cubicBezTo>
                    <a:cubicBezTo>
                      <a:pt x="596" y="2469"/>
                      <a:pt x="542" y="2550"/>
                      <a:pt x="562" y="2635"/>
                    </a:cubicBezTo>
                    <a:cubicBezTo>
                      <a:pt x="578" y="2709"/>
                      <a:pt x="641" y="2760"/>
                      <a:pt x="713" y="2760"/>
                    </a:cubicBezTo>
                    <a:cubicBezTo>
                      <a:pt x="724" y="2760"/>
                      <a:pt x="738" y="2756"/>
                      <a:pt x="747" y="2754"/>
                    </a:cubicBezTo>
                    <a:cubicBezTo>
                      <a:pt x="832" y="2735"/>
                      <a:pt x="885" y="2654"/>
                      <a:pt x="866" y="2569"/>
                    </a:cubicBezTo>
                    <a:cubicBezTo>
                      <a:pt x="849" y="2496"/>
                      <a:pt x="787" y="2446"/>
                      <a:pt x="716" y="2446"/>
                    </a:cubicBezTo>
                    <a:close/>
                    <a:moveTo>
                      <a:pt x="986" y="3668"/>
                    </a:moveTo>
                    <a:cubicBezTo>
                      <a:pt x="974" y="3668"/>
                      <a:pt x="962" y="3669"/>
                      <a:pt x="951" y="3671"/>
                    </a:cubicBezTo>
                    <a:cubicBezTo>
                      <a:pt x="866" y="3689"/>
                      <a:pt x="813" y="3774"/>
                      <a:pt x="832" y="3859"/>
                    </a:cubicBezTo>
                    <a:cubicBezTo>
                      <a:pt x="846" y="3930"/>
                      <a:pt x="914" y="3981"/>
                      <a:pt x="985" y="3981"/>
                    </a:cubicBezTo>
                    <a:cubicBezTo>
                      <a:pt x="994" y="3981"/>
                      <a:pt x="1007" y="3981"/>
                      <a:pt x="1016" y="3978"/>
                    </a:cubicBezTo>
                    <a:cubicBezTo>
                      <a:pt x="1104" y="3960"/>
                      <a:pt x="1153" y="3875"/>
                      <a:pt x="1138" y="3791"/>
                    </a:cubicBezTo>
                    <a:cubicBezTo>
                      <a:pt x="1122" y="3717"/>
                      <a:pt x="1058" y="3668"/>
                      <a:pt x="986" y="3668"/>
                    </a:cubicBezTo>
                    <a:close/>
                    <a:moveTo>
                      <a:pt x="1255" y="4891"/>
                    </a:moveTo>
                    <a:cubicBezTo>
                      <a:pt x="1243" y="4891"/>
                      <a:pt x="1232" y="4892"/>
                      <a:pt x="1220" y="4895"/>
                    </a:cubicBezTo>
                    <a:cubicBezTo>
                      <a:pt x="1135" y="4913"/>
                      <a:pt x="1082" y="4999"/>
                      <a:pt x="1101" y="5083"/>
                    </a:cubicBezTo>
                    <a:cubicBezTo>
                      <a:pt x="1116" y="5155"/>
                      <a:pt x="1182" y="5205"/>
                      <a:pt x="1255" y="5205"/>
                    </a:cubicBezTo>
                    <a:cubicBezTo>
                      <a:pt x="1263" y="5205"/>
                      <a:pt x="1277" y="5202"/>
                      <a:pt x="1289" y="5202"/>
                    </a:cubicBezTo>
                    <a:cubicBezTo>
                      <a:pt x="1374" y="5185"/>
                      <a:pt x="1427" y="5100"/>
                      <a:pt x="1408" y="5014"/>
                    </a:cubicBezTo>
                    <a:cubicBezTo>
                      <a:pt x="1393" y="4941"/>
                      <a:pt x="1327" y="4891"/>
                      <a:pt x="1255" y="4891"/>
                    </a:cubicBezTo>
                    <a:close/>
                    <a:moveTo>
                      <a:pt x="1527" y="6116"/>
                    </a:moveTo>
                    <a:cubicBezTo>
                      <a:pt x="1516" y="6116"/>
                      <a:pt x="1504" y="6117"/>
                      <a:pt x="1493" y="6120"/>
                    </a:cubicBezTo>
                    <a:cubicBezTo>
                      <a:pt x="1408" y="6134"/>
                      <a:pt x="1356" y="6220"/>
                      <a:pt x="1370" y="6304"/>
                    </a:cubicBezTo>
                    <a:cubicBezTo>
                      <a:pt x="1388" y="6376"/>
                      <a:pt x="1451" y="6426"/>
                      <a:pt x="1524" y="6426"/>
                    </a:cubicBezTo>
                    <a:cubicBezTo>
                      <a:pt x="1536" y="6426"/>
                      <a:pt x="1546" y="6426"/>
                      <a:pt x="1558" y="6424"/>
                    </a:cubicBezTo>
                    <a:cubicBezTo>
                      <a:pt x="1643" y="6405"/>
                      <a:pt x="1697" y="6321"/>
                      <a:pt x="1678" y="6239"/>
                    </a:cubicBezTo>
                    <a:cubicBezTo>
                      <a:pt x="1661" y="6166"/>
                      <a:pt x="1598" y="6116"/>
                      <a:pt x="1527" y="6116"/>
                    </a:cubicBezTo>
                    <a:close/>
                    <a:moveTo>
                      <a:pt x="1795" y="7337"/>
                    </a:moveTo>
                    <a:cubicBezTo>
                      <a:pt x="1784" y="7337"/>
                      <a:pt x="1772" y="7338"/>
                      <a:pt x="1761" y="7341"/>
                    </a:cubicBezTo>
                    <a:cubicBezTo>
                      <a:pt x="1676" y="7359"/>
                      <a:pt x="1623" y="7443"/>
                      <a:pt x="1642" y="7528"/>
                    </a:cubicBezTo>
                    <a:cubicBezTo>
                      <a:pt x="1658" y="7599"/>
                      <a:pt x="1724" y="7651"/>
                      <a:pt x="1792" y="7651"/>
                    </a:cubicBezTo>
                    <a:cubicBezTo>
                      <a:pt x="1804" y="7651"/>
                      <a:pt x="1817" y="7651"/>
                      <a:pt x="1826" y="7647"/>
                    </a:cubicBezTo>
                    <a:cubicBezTo>
                      <a:pt x="1911" y="7629"/>
                      <a:pt x="1965" y="7545"/>
                      <a:pt x="1946" y="7460"/>
                    </a:cubicBezTo>
                    <a:cubicBezTo>
                      <a:pt x="1929" y="7387"/>
                      <a:pt x="1866" y="7337"/>
                      <a:pt x="1795" y="7337"/>
                    </a:cubicBezTo>
                    <a:close/>
                    <a:moveTo>
                      <a:pt x="2065" y="8561"/>
                    </a:moveTo>
                    <a:cubicBezTo>
                      <a:pt x="2053" y="8561"/>
                      <a:pt x="2042" y="8562"/>
                      <a:pt x="2030" y="8565"/>
                    </a:cubicBezTo>
                    <a:cubicBezTo>
                      <a:pt x="1946" y="8585"/>
                      <a:pt x="1892" y="8665"/>
                      <a:pt x="1911" y="8749"/>
                    </a:cubicBezTo>
                    <a:cubicBezTo>
                      <a:pt x="1928" y="8821"/>
                      <a:pt x="1993" y="8872"/>
                      <a:pt x="2065" y="8872"/>
                    </a:cubicBezTo>
                    <a:cubicBezTo>
                      <a:pt x="2073" y="8872"/>
                      <a:pt x="2087" y="8872"/>
                      <a:pt x="2099" y="8868"/>
                    </a:cubicBezTo>
                    <a:cubicBezTo>
                      <a:pt x="2184" y="8849"/>
                      <a:pt x="2237" y="8769"/>
                      <a:pt x="2218" y="8684"/>
                    </a:cubicBezTo>
                    <a:cubicBezTo>
                      <a:pt x="2201" y="8611"/>
                      <a:pt x="2136" y="8561"/>
                      <a:pt x="2065" y="856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63" name="Google Shape;1780;p65"/>
              <p:cNvSpPr/>
              <p:nvPr/>
            </p:nvSpPr>
            <p:spPr>
              <a:xfrm>
                <a:off x="1712775" y="3807575"/>
                <a:ext cx="103175" cy="435875"/>
              </a:xfrm>
              <a:custGeom>
                <a:avLst/>
                <a:ahLst/>
                <a:rect l="l" t="t" r="r" b="b"/>
                <a:pathLst>
                  <a:path w="4127" h="17435" extrusionOk="0">
                    <a:moveTo>
                      <a:pt x="175" y="0"/>
                    </a:moveTo>
                    <a:cubicBezTo>
                      <a:pt x="163" y="0"/>
                      <a:pt x="152" y="2"/>
                      <a:pt x="140" y="4"/>
                    </a:cubicBezTo>
                    <a:cubicBezTo>
                      <a:pt x="55" y="22"/>
                      <a:pt x="1" y="107"/>
                      <a:pt x="21" y="192"/>
                    </a:cubicBezTo>
                    <a:cubicBezTo>
                      <a:pt x="37" y="264"/>
                      <a:pt x="100" y="314"/>
                      <a:pt x="171" y="314"/>
                    </a:cubicBezTo>
                    <a:cubicBezTo>
                      <a:pt x="183" y="314"/>
                      <a:pt x="196" y="314"/>
                      <a:pt x="206" y="312"/>
                    </a:cubicBezTo>
                    <a:cubicBezTo>
                      <a:pt x="290" y="291"/>
                      <a:pt x="344" y="208"/>
                      <a:pt x="325" y="123"/>
                    </a:cubicBezTo>
                    <a:cubicBezTo>
                      <a:pt x="308" y="50"/>
                      <a:pt x="246" y="0"/>
                      <a:pt x="175" y="0"/>
                    </a:cubicBezTo>
                    <a:close/>
                    <a:moveTo>
                      <a:pt x="446" y="1225"/>
                    </a:moveTo>
                    <a:cubicBezTo>
                      <a:pt x="434" y="1225"/>
                      <a:pt x="422" y="1226"/>
                      <a:pt x="410" y="1229"/>
                    </a:cubicBezTo>
                    <a:cubicBezTo>
                      <a:pt x="325" y="1248"/>
                      <a:pt x="271" y="1328"/>
                      <a:pt x="290" y="1414"/>
                    </a:cubicBezTo>
                    <a:cubicBezTo>
                      <a:pt x="307" y="1487"/>
                      <a:pt x="373" y="1535"/>
                      <a:pt x="444" y="1535"/>
                    </a:cubicBezTo>
                    <a:cubicBezTo>
                      <a:pt x="452" y="1535"/>
                      <a:pt x="466" y="1535"/>
                      <a:pt x="478" y="1533"/>
                    </a:cubicBezTo>
                    <a:cubicBezTo>
                      <a:pt x="563" y="1512"/>
                      <a:pt x="613" y="1433"/>
                      <a:pt x="597" y="1348"/>
                    </a:cubicBezTo>
                    <a:cubicBezTo>
                      <a:pt x="581" y="1274"/>
                      <a:pt x="517" y="1225"/>
                      <a:pt x="446" y="1225"/>
                    </a:cubicBezTo>
                    <a:close/>
                    <a:moveTo>
                      <a:pt x="713" y="2445"/>
                    </a:moveTo>
                    <a:cubicBezTo>
                      <a:pt x="702" y="2445"/>
                      <a:pt x="690" y="2446"/>
                      <a:pt x="679" y="2449"/>
                    </a:cubicBezTo>
                    <a:cubicBezTo>
                      <a:pt x="594" y="2468"/>
                      <a:pt x="541" y="2553"/>
                      <a:pt x="560" y="2637"/>
                    </a:cubicBezTo>
                    <a:cubicBezTo>
                      <a:pt x="576" y="2709"/>
                      <a:pt x="642" y="2760"/>
                      <a:pt x="713" y="2760"/>
                    </a:cubicBezTo>
                    <a:cubicBezTo>
                      <a:pt x="725" y="2760"/>
                      <a:pt x="736" y="2760"/>
                      <a:pt x="748" y="2756"/>
                    </a:cubicBezTo>
                    <a:cubicBezTo>
                      <a:pt x="833" y="2738"/>
                      <a:pt x="886" y="2654"/>
                      <a:pt x="867" y="2568"/>
                    </a:cubicBezTo>
                    <a:cubicBezTo>
                      <a:pt x="852" y="2495"/>
                      <a:pt x="786" y="2445"/>
                      <a:pt x="713" y="2445"/>
                    </a:cubicBezTo>
                    <a:close/>
                    <a:moveTo>
                      <a:pt x="986" y="3670"/>
                    </a:moveTo>
                    <a:cubicBezTo>
                      <a:pt x="975" y="3670"/>
                      <a:pt x="963" y="3671"/>
                      <a:pt x="952" y="3674"/>
                    </a:cubicBezTo>
                    <a:cubicBezTo>
                      <a:pt x="867" y="3693"/>
                      <a:pt x="813" y="3774"/>
                      <a:pt x="833" y="3858"/>
                    </a:cubicBezTo>
                    <a:cubicBezTo>
                      <a:pt x="849" y="3932"/>
                      <a:pt x="911" y="3981"/>
                      <a:pt x="983" y="3981"/>
                    </a:cubicBezTo>
                    <a:cubicBezTo>
                      <a:pt x="995" y="3981"/>
                      <a:pt x="1005" y="3981"/>
                      <a:pt x="1017" y="3977"/>
                    </a:cubicBezTo>
                    <a:cubicBezTo>
                      <a:pt x="1102" y="3958"/>
                      <a:pt x="1155" y="3877"/>
                      <a:pt x="1136" y="3793"/>
                    </a:cubicBezTo>
                    <a:cubicBezTo>
                      <a:pt x="1120" y="3720"/>
                      <a:pt x="1057" y="3670"/>
                      <a:pt x="986" y="3670"/>
                    </a:cubicBezTo>
                    <a:close/>
                    <a:moveTo>
                      <a:pt x="1249" y="4892"/>
                    </a:moveTo>
                    <a:cubicBezTo>
                      <a:pt x="1240" y="4892"/>
                      <a:pt x="1230" y="4893"/>
                      <a:pt x="1221" y="4895"/>
                    </a:cubicBezTo>
                    <a:cubicBezTo>
                      <a:pt x="1136" y="4913"/>
                      <a:pt x="1083" y="4997"/>
                      <a:pt x="1102" y="5083"/>
                    </a:cubicBezTo>
                    <a:cubicBezTo>
                      <a:pt x="1117" y="5153"/>
                      <a:pt x="1179" y="5205"/>
                      <a:pt x="1252" y="5205"/>
                    </a:cubicBezTo>
                    <a:cubicBezTo>
                      <a:pt x="1264" y="5205"/>
                      <a:pt x="1278" y="5205"/>
                      <a:pt x="1286" y="5202"/>
                    </a:cubicBezTo>
                    <a:cubicBezTo>
                      <a:pt x="1371" y="5183"/>
                      <a:pt x="1425" y="5099"/>
                      <a:pt x="1406" y="5014"/>
                    </a:cubicBezTo>
                    <a:cubicBezTo>
                      <a:pt x="1389" y="4941"/>
                      <a:pt x="1323" y="4892"/>
                      <a:pt x="1249" y="4892"/>
                    </a:cubicBezTo>
                    <a:close/>
                    <a:moveTo>
                      <a:pt x="1527" y="6115"/>
                    </a:moveTo>
                    <a:cubicBezTo>
                      <a:pt x="1515" y="6115"/>
                      <a:pt x="1502" y="6117"/>
                      <a:pt x="1490" y="6120"/>
                    </a:cubicBezTo>
                    <a:cubicBezTo>
                      <a:pt x="1406" y="6137"/>
                      <a:pt x="1352" y="6222"/>
                      <a:pt x="1371" y="6307"/>
                    </a:cubicBezTo>
                    <a:cubicBezTo>
                      <a:pt x="1387" y="6378"/>
                      <a:pt x="1452" y="6429"/>
                      <a:pt x="1525" y="6429"/>
                    </a:cubicBezTo>
                    <a:cubicBezTo>
                      <a:pt x="1537" y="6429"/>
                      <a:pt x="1547" y="6426"/>
                      <a:pt x="1559" y="6426"/>
                    </a:cubicBezTo>
                    <a:cubicBezTo>
                      <a:pt x="1644" y="6408"/>
                      <a:pt x="1698" y="6323"/>
                      <a:pt x="1678" y="6239"/>
                    </a:cubicBezTo>
                    <a:cubicBezTo>
                      <a:pt x="1663" y="6165"/>
                      <a:pt x="1599" y="6115"/>
                      <a:pt x="1527" y="6115"/>
                    </a:cubicBezTo>
                    <a:close/>
                    <a:moveTo>
                      <a:pt x="1795" y="7339"/>
                    </a:moveTo>
                    <a:cubicBezTo>
                      <a:pt x="1784" y="7339"/>
                      <a:pt x="1773" y="7340"/>
                      <a:pt x="1762" y="7343"/>
                    </a:cubicBezTo>
                    <a:cubicBezTo>
                      <a:pt x="1674" y="7362"/>
                      <a:pt x="1620" y="7443"/>
                      <a:pt x="1639" y="7528"/>
                    </a:cubicBezTo>
                    <a:cubicBezTo>
                      <a:pt x="1659" y="7599"/>
                      <a:pt x="1721" y="7650"/>
                      <a:pt x="1793" y="7650"/>
                    </a:cubicBezTo>
                    <a:cubicBezTo>
                      <a:pt x="1805" y="7650"/>
                      <a:pt x="1815" y="7650"/>
                      <a:pt x="1827" y="7647"/>
                    </a:cubicBezTo>
                    <a:cubicBezTo>
                      <a:pt x="1912" y="7628"/>
                      <a:pt x="1966" y="7544"/>
                      <a:pt x="1947" y="7462"/>
                    </a:cubicBezTo>
                    <a:cubicBezTo>
                      <a:pt x="1930" y="7389"/>
                      <a:pt x="1866" y="7339"/>
                      <a:pt x="1795" y="7339"/>
                    </a:cubicBezTo>
                    <a:close/>
                    <a:moveTo>
                      <a:pt x="2065" y="8560"/>
                    </a:moveTo>
                    <a:cubicBezTo>
                      <a:pt x="2054" y="8560"/>
                      <a:pt x="2043" y="8562"/>
                      <a:pt x="2031" y="8564"/>
                    </a:cubicBezTo>
                    <a:cubicBezTo>
                      <a:pt x="1947" y="8582"/>
                      <a:pt x="1893" y="8667"/>
                      <a:pt x="1912" y="8753"/>
                    </a:cubicBezTo>
                    <a:cubicBezTo>
                      <a:pt x="1929" y="8824"/>
                      <a:pt x="1994" y="8874"/>
                      <a:pt x="2066" y="8874"/>
                    </a:cubicBezTo>
                    <a:cubicBezTo>
                      <a:pt x="2074" y="8874"/>
                      <a:pt x="2088" y="8874"/>
                      <a:pt x="2097" y="8872"/>
                    </a:cubicBezTo>
                    <a:cubicBezTo>
                      <a:pt x="2181" y="8854"/>
                      <a:pt x="2235" y="8768"/>
                      <a:pt x="2216" y="8683"/>
                    </a:cubicBezTo>
                    <a:cubicBezTo>
                      <a:pt x="2199" y="8610"/>
                      <a:pt x="2137" y="8560"/>
                      <a:pt x="2065" y="8560"/>
                    </a:cubicBezTo>
                    <a:close/>
                    <a:moveTo>
                      <a:pt x="2337" y="9785"/>
                    </a:moveTo>
                    <a:cubicBezTo>
                      <a:pt x="2325" y="9785"/>
                      <a:pt x="2313" y="9786"/>
                      <a:pt x="2300" y="9789"/>
                    </a:cubicBezTo>
                    <a:cubicBezTo>
                      <a:pt x="2216" y="9808"/>
                      <a:pt x="2162" y="9891"/>
                      <a:pt x="2181" y="9974"/>
                    </a:cubicBezTo>
                    <a:cubicBezTo>
                      <a:pt x="2198" y="10048"/>
                      <a:pt x="2263" y="10099"/>
                      <a:pt x="2335" y="10099"/>
                    </a:cubicBezTo>
                    <a:cubicBezTo>
                      <a:pt x="2344" y="10099"/>
                      <a:pt x="2358" y="10095"/>
                      <a:pt x="2366" y="10093"/>
                    </a:cubicBezTo>
                    <a:cubicBezTo>
                      <a:pt x="2454" y="10073"/>
                      <a:pt x="2508" y="9993"/>
                      <a:pt x="2485" y="9908"/>
                    </a:cubicBezTo>
                    <a:cubicBezTo>
                      <a:pt x="2473" y="9835"/>
                      <a:pt x="2409" y="9785"/>
                      <a:pt x="2337" y="9785"/>
                    </a:cubicBezTo>
                    <a:close/>
                    <a:moveTo>
                      <a:pt x="2607" y="11006"/>
                    </a:moveTo>
                    <a:cubicBezTo>
                      <a:pt x="2595" y="11006"/>
                      <a:pt x="2583" y="11007"/>
                      <a:pt x="2571" y="11010"/>
                    </a:cubicBezTo>
                    <a:cubicBezTo>
                      <a:pt x="2485" y="11028"/>
                      <a:pt x="2431" y="11113"/>
                      <a:pt x="2452" y="11197"/>
                    </a:cubicBezTo>
                    <a:cubicBezTo>
                      <a:pt x="2467" y="11269"/>
                      <a:pt x="2533" y="11320"/>
                      <a:pt x="2604" y="11320"/>
                    </a:cubicBezTo>
                    <a:cubicBezTo>
                      <a:pt x="2614" y="11320"/>
                      <a:pt x="2627" y="11320"/>
                      <a:pt x="2639" y="11316"/>
                    </a:cubicBezTo>
                    <a:cubicBezTo>
                      <a:pt x="2723" y="11299"/>
                      <a:pt x="2777" y="11214"/>
                      <a:pt x="2758" y="11129"/>
                    </a:cubicBezTo>
                    <a:cubicBezTo>
                      <a:pt x="2741" y="11056"/>
                      <a:pt x="2678" y="11006"/>
                      <a:pt x="2607" y="11006"/>
                    </a:cubicBezTo>
                    <a:close/>
                    <a:moveTo>
                      <a:pt x="2877" y="12230"/>
                    </a:moveTo>
                    <a:cubicBezTo>
                      <a:pt x="2866" y="12230"/>
                      <a:pt x="2854" y="12231"/>
                      <a:pt x="2842" y="12234"/>
                    </a:cubicBezTo>
                    <a:cubicBezTo>
                      <a:pt x="2755" y="12252"/>
                      <a:pt x="2704" y="12336"/>
                      <a:pt x="2723" y="12422"/>
                    </a:cubicBezTo>
                    <a:cubicBezTo>
                      <a:pt x="2739" y="12493"/>
                      <a:pt x="2801" y="12544"/>
                      <a:pt x="2875" y="12544"/>
                    </a:cubicBezTo>
                    <a:cubicBezTo>
                      <a:pt x="2887" y="12544"/>
                      <a:pt x="2900" y="12541"/>
                      <a:pt x="2908" y="12541"/>
                    </a:cubicBezTo>
                    <a:cubicBezTo>
                      <a:pt x="2994" y="12518"/>
                      <a:pt x="3047" y="12437"/>
                      <a:pt x="3027" y="12353"/>
                    </a:cubicBezTo>
                    <a:cubicBezTo>
                      <a:pt x="3011" y="12280"/>
                      <a:pt x="2949" y="12230"/>
                      <a:pt x="2877" y="12230"/>
                    </a:cubicBezTo>
                    <a:close/>
                    <a:moveTo>
                      <a:pt x="3141" y="13453"/>
                    </a:moveTo>
                    <a:cubicBezTo>
                      <a:pt x="3132" y="13453"/>
                      <a:pt x="3122" y="13453"/>
                      <a:pt x="3113" y="13455"/>
                    </a:cubicBezTo>
                    <a:cubicBezTo>
                      <a:pt x="3027" y="13478"/>
                      <a:pt x="2973" y="13557"/>
                      <a:pt x="2994" y="13643"/>
                    </a:cubicBezTo>
                    <a:cubicBezTo>
                      <a:pt x="3008" y="13715"/>
                      <a:pt x="3074" y="13765"/>
                      <a:pt x="3144" y="13765"/>
                    </a:cubicBezTo>
                    <a:cubicBezTo>
                      <a:pt x="3156" y="13765"/>
                      <a:pt x="3169" y="13765"/>
                      <a:pt x="3178" y="13762"/>
                    </a:cubicBezTo>
                    <a:cubicBezTo>
                      <a:pt x="3263" y="13743"/>
                      <a:pt x="3317" y="13659"/>
                      <a:pt x="3298" y="13574"/>
                    </a:cubicBezTo>
                    <a:cubicBezTo>
                      <a:pt x="3284" y="13501"/>
                      <a:pt x="3216" y="13453"/>
                      <a:pt x="3141" y="13453"/>
                    </a:cubicBezTo>
                    <a:close/>
                    <a:moveTo>
                      <a:pt x="3418" y="14675"/>
                    </a:moveTo>
                    <a:cubicBezTo>
                      <a:pt x="3406" y="14675"/>
                      <a:pt x="3394" y="14677"/>
                      <a:pt x="3382" y="14680"/>
                    </a:cubicBezTo>
                    <a:cubicBezTo>
                      <a:pt x="3298" y="14698"/>
                      <a:pt x="3244" y="14782"/>
                      <a:pt x="3263" y="14867"/>
                    </a:cubicBezTo>
                    <a:cubicBezTo>
                      <a:pt x="3277" y="14938"/>
                      <a:pt x="3343" y="14989"/>
                      <a:pt x="3417" y="14989"/>
                    </a:cubicBezTo>
                    <a:cubicBezTo>
                      <a:pt x="3425" y="14989"/>
                      <a:pt x="3438" y="14986"/>
                      <a:pt x="3450" y="14986"/>
                    </a:cubicBezTo>
                    <a:cubicBezTo>
                      <a:pt x="3536" y="14968"/>
                      <a:pt x="3589" y="14883"/>
                      <a:pt x="3569" y="14799"/>
                    </a:cubicBezTo>
                    <a:cubicBezTo>
                      <a:pt x="3554" y="14725"/>
                      <a:pt x="3490" y="14675"/>
                      <a:pt x="3418" y="14675"/>
                    </a:cubicBezTo>
                    <a:close/>
                    <a:moveTo>
                      <a:pt x="3686" y="15899"/>
                    </a:moveTo>
                    <a:cubicBezTo>
                      <a:pt x="3674" y="15899"/>
                      <a:pt x="3662" y="15901"/>
                      <a:pt x="3650" y="15903"/>
                    </a:cubicBezTo>
                    <a:cubicBezTo>
                      <a:pt x="3566" y="15922"/>
                      <a:pt x="3516" y="16003"/>
                      <a:pt x="3531" y="16088"/>
                    </a:cubicBezTo>
                    <a:cubicBezTo>
                      <a:pt x="3550" y="16164"/>
                      <a:pt x="3613" y="16211"/>
                      <a:pt x="3685" y="16211"/>
                    </a:cubicBezTo>
                    <a:cubicBezTo>
                      <a:pt x="3697" y="16211"/>
                      <a:pt x="3706" y="16211"/>
                      <a:pt x="3718" y="16207"/>
                    </a:cubicBezTo>
                    <a:cubicBezTo>
                      <a:pt x="3804" y="16188"/>
                      <a:pt x="3857" y="16107"/>
                      <a:pt x="3837" y="16022"/>
                    </a:cubicBezTo>
                    <a:cubicBezTo>
                      <a:pt x="3822" y="15949"/>
                      <a:pt x="3759" y="15899"/>
                      <a:pt x="3686" y="15899"/>
                    </a:cubicBezTo>
                    <a:close/>
                    <a:moveTo>
                      <a:pt x="3957" y="17121"/>
                    </a:moveTo>
                    <a:cubicBezTo>
                      <a:pt x="3946" y="17121"/>
                      <a:pt x="3935" y="17122"/>
                      <a:pt x="3923" y="17124"/>
                    </a:cubicBezTo>
                    <a:cubicBezTo>
                      <a:pt x="3837" y="17142"/>
                      <a:pt x="3784" y="17227"/>
                      <a:pt x="3804" y="17313"/>
                    </a:cubicBezTo>
                    <a:cubicBezTo>
                      <a:pt x="3819" y="17385"/>
                      <a:pt x="3885" y="17434"/>
                      <a:pt x="3956" y="17434"/>
                    </a:cubicBezTo>
                    <a:cubicBezTo>
                      <a:pt x="3966" y="17434"/>
                      <a:pt x="3979" y="17434"/>
                      <a:pt x="3989" y="17432"/>
                    </a:cubicBezTo>
                    <a:cubicBezTo>
                      <a:pt x="4073" y="17414"/>
                      <a:pt x="4127" y="17328"/>
                      <a:pt x="4108" y="17244"/>
                    </a:cubicBezTo>
                    <a:cubicBezTo>
                      <a:pt x="4090" y="17170"/>
                      <a:pt x="4028" y="17121"/>
                      <a:pt x="3957" y="1712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64" name="Google Shape;1781;p65"/>
              <p:cNvSpPr/>
              <p:nvPr/>
            </p:nvSpPr>
            <p:spPr>
              <a:xfrm>
                <a:off x="1749425" y="3855850"/>
                <a:ext cx="76175" cy="313550"/>
              </a:xfrm>
              <a:custGeom>
                <a:avLst/>
                <a:ahLst/>
                <a:rect l="l" t="t" r="r" b="b"/>
                <a:pathLst>
                  <a:path w="3047" h="12542" extrusionOk="0">
                    <a:moveTo>
                      <a:pt x="173" y="1"/>
                    </a:moveTo>
                    <a:cubicBezTo>
                      <a:pt x="162" y="1"/>
                      <a:pt x="151" y="2"/>
                      <a:pt x="140" y="4"/>
                    </a:cubicBezTo>
                    <a:cubicBezTo>
                      <a:pt x="54" y="25"/>
                      <a:pt x="0" y="104"/>
                      <a:pt x="21" y="189"/>
                    </a:cubicBezTo>
                    <a:cubicBezTo>
                      <a:pt x="36" y="264"/>
                      <a:pt x="99" y="314"/>
                      <a:pt x="171" y="314"/>
                    </a:cubicBezTo>
                    <a:cubicBezTo>
                      <a:pt x="183" y="314"/>
                      <a:pt x="193" y="312"/>
                      <a:pt x="205" y="308"/>
                    </a:cubicBezTo>
                    <a:cubicBezTo>
                      <a:pt x="290" y="289"/>
                      <a:pt x="343" y="209"/>
                      <a:pt x="324" y="124"/>
                    </a:cubicBezTo>
                    <a:cubicBezTo>
                      <a:pt x="307" y="50"/>
                      <a:pt x="242" y="1"/>
                      <a:pt x="173" y="1"/>
                    </a:cubicBezTo>
                    <a:close/>
                    <a:moveTo>
                      <a:pt x="443" y="1222"/>
                    </a:moveTo>
                    <a:cubicBezTo>
                      <a:pt x="432" y="1222"/>
                      <a:pt x="421" y="1223"/>
                      <a:pt x="409" y="1226"/>
                    </a:cubicBezTo>
                    <a:cubicBezTo>
                      <a:pt x="324" y="1246"/>
                      <a:pt x="271" y="1328"/>
                      <a:pt x="290" y="1414"/>
                    </a:cubicBezTo>
                    <a:cubicBezTo>
                      <a:pt x="307" y="1485"/>
                      <a:pt x="372" y="1535"/>
                      <a:pt x="444" y="1535"/>
                    </a:cubicBezTo>
                    <a:cubicBezTo>
                      <a:pt x="452" y="1535"/>
                      <a:pt x="465" y="1535"/>
                      <a:pt x="475" y="1533"/>
                    </a:cubicBezTo>
                    <a:cubicBezTo>
                      <a:pt x="559" y="1515"/>
                      <a:pt x="612" y="1430"/>
                      <a:pt x="596" y="1345"/>
                    </a:cubicBezTo>
                    <a:cubicBezTo>
                      <a:pt x="578" y="1272"/>
                      <a:pt x="515" y="1222"/>
                      <a:pt x="443" y="1222"/>
                    </a:cubicBezTo>
                    <a:close/>
                    <a:moveTo>
                      <a:pt x="713" y="2446"/>
                    </a:moveTo>
                    <a:cubicBezTo>
                      <a:pt x="702" y="2446"/>
                      <a:pt x="690" y="2448"/>
                      <a:pt x="678" y="2450"/>
                    </a:cubicBezTo>
                    <a:cubicBezTo>
                      <a:pt x="594" y="2469"/>
                      <a:pt x="540" y="2549"/>
                      <a:pt x="559" y="2635"/>
                    </a:cubicBezTo>
                    <a:cubicBezTo>
                      <a:pt x="576" y="2709"/>
                      <a:pt x="641" y="2760"/>
                      <a:pt x="713" y="2760"/>
                    </a:cubicBezTo>
                    <a:cubicBezTo>
                      <a:pt x="721" y="2760"/>
                      <a:pt x="735" y="2756"/>
                      <a:pt x="746" y="2754"/>
                    </a:cubicBezTo>
                    <a:cubicBezTo>
                      <a:pt x="832" y="2739"/>
                      <a:pt x="886" y="2654"/>
                      <a:pt x="865" y="2569"/>
                    </a:cubicBezTo>
                    <a:cubicBezTo>
                      <a:pt x="851" y="2496"/>
                      <a:pt x="785" y="2446"/>
                      <a:pt x="713" y="2446"/>
                    </a:cubicBezTo>
                    <a:close/>
                    <a:moveTo>
                      <a:pt x="980" y="3668"/>
                    </a:moveTo>
                    <a:cubicBezTo>
                      <a:pt x="970" y="3668"/>
                      <a:pt x="959" y="3669"/>
                      <a:pt x="948" y="3671"/>
                    </a:cubicBezTo>
                    <a:cubicBezTo>
                      <a:pt x="863" y="3689"/>
                      <a:pt x="814" y="3774"/>
                      <a:pt x="828" y="3859"/>
                    </a:cubicBezTo>
                    <a:cubicBezTo>
                      <a:pt x="846" y="3930"/>
                      <a:pt x="911" y="3981"/>
                      <a:pt x="982" y="3981"/>
                    </a:cubicBezTo>
                    <a:cubicBezTo>
                      <a:pt x="994" y="3981"/>
                      <a:pt x="1005" y="3981"/>
                      <a:pt x="1017" y="3978"/>
                    </a:cubicBezTo>
                    <a:cubicBezTo>
                      <a:pt x="1101" y="3960"/>
                      <a:pt x="1155" y="3878"/>
                      <a:pt x="1136" y="3791"/>
                    </a:cubicBezTo>
                    <a:cubicBezTo>
                      <a:pt x="1119" y="3716"/>
                      <a:pt x="1054" y="3668"/>
                      <a:pt x="980" y="3668"/>
                    </a:cubicBezTo>
                    <a:close/>
                    <a:moveTo>
                      <a:pt x="1255" y="4891"/>
                    </a:moveTo>
                    <a:cubicBezTo>
                      <a:pt x="1243" y="4891"/>
                      <a:pt x="1232" y="4892"/>
                      <a:pt x="1220" y="4895"/>
                    </a:cubicBezTo>
                    <a:cubicBezTo>
                      <a:pt x="1136" y="4913"/>
                      <a:pt x="1082" y="4999"/>
                      <a:pt x="1101" y="5083"/>
                    </a:cubicBezTo>
                    <a:cubicBezTo>
                      <a:pt x="1117" y="5155"/>
                      <a:pt x="1182" y="5205"/>
                      <a:pt x="1251" y="5205"/>
                    </a:cubicBezTo>
                    <a:cubicBezTo>
                      <a:pt x="1263" y="5205"/>
                      <a:pt x="1278" y="5202"/>
                      <a:pt x="1286" y="5202"/>
                    </a:cubicBezTo>
                    <a:cubicBezTo>
                      <a:pt x="1370" y="5185"/>
                      <a:pt x="1424" y="5100"/>
                      <a:pt x="1405" y="5014"/>
                    </a:cubicBezTo>
                    <a:cubicBezTo>
                      <a:pt x="1389" y="4941"/>
                      <a:pt x="1326" y="4891"/>
                      <a:pt x="1255" y="4891"/>
                    </a:cubicBezTo>
                    <a:close/>
                    <a:moveTo>
                      <a:pt x="1524" y="6116"/>
                    </a:moveTo>
                    <a:cubicBezTo>
                      <a:pt x="1513" y="6116"/>
                      <a:pt x="1501" y="6117"/>
                      <a:pt x="1490" y="6120"/>
                    </a:cubicBezTo>
                    <a:cubicBezTo>
                      <a:pt x="1405" y="6134"/>
                      <a:pt x="1351" y="6220"/>
                      <a:pt x="1370" y="6304"/>
                    </a:cubicBezTo>
                    <a:cubicBezTo>
                      <a:pt x="1386" y="6376"/>
                      <a:pt x="1451" y="6426"/>
                      <a:pt x="1524" y="6426"/>
                    </a:cubicBezTo>
                    <a:cubicBezTo>
                      <a:pt x="1532" y="6426"/>
                      <a:pt x="1547" y="6426"/>
                      <a:pt x="1559" y="6424"/>
                    </a:cubicBezTo>
                    <a:cubicBezTo>
                      <a:pt x="1643" y="6405"/>
                      <a:pt x="1697" y="6324"/>
                      <a:pt x="1678" y="6239"/>
                    </a:cubicBezTo>
                    <a:cubicBezTo>
                      <a:pt x="1662" y="6166"/>
                      <a:pt x="1597" y="6116"/>
                      <a:pt x="1524" y="6116"/>
                    </a:cubicBezTo>
                    <a:close/>
                    <a:moveTo>
                      <a:pt x="1793" y="7337"/>
                    </a:moveTo>
                    <a:cubicBezTo>
                      <a:pt x="1781" y="7337"/>
                      <a:pt x="1770" y="7338"/>
                      <a:pt x="1758" y="7341"/>
                    </a:cubicBezTo>
                    <a:cubicBezTo>
                      <a:pt x="1673" y="7359"/>
                      <a:pt x="1619" y="7443"/>
                      <a:pt x="1639" y="7528"/>
                    </a:cubicBezTo>
                    <a:cubicBezTo>
                      <a:pt x="1655" y="7599"/>
                      <a:pt x="1721" y="7651"/>
                      <a:pt x="1792" y="7651"/>
                    </a:cubicBezTo>
                    <a:cubicBezTo>
                      <a:pt x="1804" y="7651"/>
                      <a:pt x="1815" y="7647"/>
                      <a:pt x="1827" y="7647"/>
                    </a:cubicBezTo>
                    <a:cubicBezTo>
                      <a:pt x="1911" y="7629"/>
                      <a:pt x="1965" y="7545"/>
                      <a:pt x="1946" y="7460"/>
                    </a:cubicBezTo>
                    <a:cubicBezTo>
                      <a:pt x="1931" y="7386"/>
                      <a:pt x="1866" y="7337"/>
                      <a:pt x="1793" y="7337"/>
                    </a:cubicBezTo>
                    <a:close/>
                    <a:moveTo>
                      <a:pt x="2065" y="8561"/>
                    </a:moveTo>
                    <a:cubicBezTo>
                      <a:pt x="2054" y="8561"/>
                      <a:pt x="2042" y="8562"/>
                      <a:pt x="2030" y="8565"/>
                    </a:cubicBezTo>
                    <a:cubicBezTo>
                      <a:pt x="1946" y="8585"/>
                      <a:pt x="1892" y="8665"/>
                      <a:pt x="1911" y="8749"/>
                    </a:cubicBezTo>
                    <a:cubicBezTo>
                      <a:pt x="1928" y="8825"/>
                      <a:pt x="1994" y="8874"/>
                      <a:pt x="2061" y="8874"/>
                    </a:cubicBezTo>
                    <a:cubicBezTo>
                      <a:pt x="2073" y="8874"/>
                      <a:pt x="2088" y="8872"/>
                      <a:pt x="2096" y="8868"/>
                    </a:cubicBezTo>
                    <a:cubicBezTo>
                      <a:pt x="2181" y="8849"/>
                      <a:pt x="2234" y="8769"/>
                      <a:pt x="2215" y="8684"/>
                    </a:cubicBezTo>
                    <a:cubicBezTo>
                      <a:pt x="2199" y="8611"/>
                      <a:pt x="2136" y="8561"/>
                      <a:pt x="2065" y="8561"/>
                    </a:cubicBezTo>
                    <a:close/>
                    <a:moveTo>
                      <a:pt x="2335" y="9782"/>
                    </a:moveTo>
                    <a:cubicBezTo>
                      <a:pt x="2323" y="9782"/>
                      <a:pt x="2311" y="9783"/>
                      <a:pt x="2300" y="9786"/>
                    </a:cubicBezTo>
                    <a:cubicBezTo>
                      <a:pt x="2215" y="9804"/>
                      <a:pt x="2162" y="9889"/>
                      <a:pt x="2181" y="9974"/>
                    </a:cubicBezTo>
                    <a:cubicBezTo>
                      <a:pt x="2197" y="10045"/>
                      <a:pt x="2263" y="10095"/>
                      <a:pt x="2334" y="10095"/>
                    </a:cubicBezTo>
                    <a:cubicBezTo>
                      <a:pt x="2344" y="10095"/>
                      <a:pt x="2357" y="10095"/>
                      <a:pt x="2369" y="10093"/>
                    </a:cubicBezTo>
                    <a:cubicBezTo>
                      <a:pt x="2451" y="10075"/>
                      <a:pt x="2507" y="9991"/>
                      <a:pt x="2488" y="9905"/>
                    </a:cubicBezTo>
                    <a:cubicBezTo>
                      <a:pt x="2473" y="9832"/>
                      <a:pt x="2407" y="9782"/>
                      <a:pt x="2335" y="9782"/>
                    </a:cubicBezTo>
                    <a:close/>
                    <a:moveTo>
                      <a:pt x="2605" y="11007"/>
                    </a:moveTo>
                    <a:cubicBezTo>
                      <a:pt x="2593" y="11007"/>
                      <a:pt x="2582" y="11008"/>
                      <a:pt x="2570" y="11010"/>
                    </a:cubicBezTo>
                    <a:cubicBezTo>
                      <a:pt x="2484" y="11029"/>
                      <a:pt x="2431" y="11113"/>
                      <a:pt x="2451" y="11195"/>
                    </a:cubicBezTo>
                    <a:cubicBezTo>
                      <a:pt x="2465" y="11271"/>
                      <a:pt x="2532" y="11320"/>
                      <a:pt x="2604" y="11320"/>
                    </a:cubicBezTo>
                    <a:cubicBezTo>
                      <a:pt x="2613" y="11320"/>
                      <a:pt x="2626" y="11317"/>
                      <a:pt x="2638" y="11314"/>
                    </a:cubicBezTo>
                    <a:cubicBezTo>
                      <a:pt x="2723" y="11295"/>
                      <a:pt x="2776" y="11214"/>
                      <a:pt x="2757" y="11130"/>
                    </a:cubicBezTo>
                    <a:cubicBezTo>
                      <a:pt x="2742" y="11057"/>
                      <a:pt x="2677" y="11007"/>
                      <a:pt x="2605" y="11007"/>
                    </a:cubicBezTo>
                    <a:close/>
                    <a:moveTo>
                      <a:pt x="2874" y="12228"/>
                    </a:moveTo>
                    <a:cubicBezTo>
                      <a:pt x="2863" y="12228"/>
                      <a:pt x="2852" y="12229"/>
                      <a:pt x="2842" y="12232"/>
                    </a:cubicBezTo>
                    <a:cubicBezTo>
                      <a:pt x="2757" y="12254"/>
                      <a:pt x="2704" y="12334"/>
                      <a:pt x="2723" y="12419"/>
                    </a:cubicBezTo>
                    <a:cubicBezTo>
                      <a:pt x="2738" y="12493"/>
                      <a:pt x="2800" y="12541"/>
                      <a:pt x="2874" y="12541"/>
                    </a:cubicBezTo>
                    <a:cubicBezTo>
                      <a:pt x="2886" y="12541"/>
                      <a:pt x="2895" y="12541"/>
                      <a:pt x="2907" y="12538"/>
                    </a:cubicBezTo>
                    <a:cubicBezTo>
                      <a:pt x="2993" y="12520"/>
                      <a:pt x="3047" y="12435"/>
                      <a:pt x="3026" y="12351"/>
                    </a:cubicBezTo>
                    <a:cubicBezTo>
                      <a:pt x="3010" y="12276"/>
                      <a:pt x="2944" y="12228"/>
                      <a:pt x="2874" y="12228"/>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65" name="Google Shape;1782;p65"/>
              <p:cNvSpPr/>
              <p:nvPr/>
            </p:nvSpPr>
            <p:spPr>
              <a:xfrm>
                <a:off x="1712575" y="3928650"/>
                <a:ext cx="55875" cy="221875"/>
              </a:xfrm>
              <a:custGeom>
                <a:avLst/>
                <a:ahLst/>
                <a:rect l="l" t="t" r="r" b="b"/>
                <a:pathLst>
                  <a:path w="2235" h="8875" extrusionOk="0">
                    <a:moveTo>
                      <a:pt x="172" y="0"/>
                    </a:moveTo>
                    <a:cubicBezTo>
                      <a:pt x="161" y="0"/>
                      <a:pt x="150" y="2"/>
                      <a:pt x="139" y="4"/>
                    </a:cubicBezTo>
                    <a:cubicBezTo>
                      <a:pt x="54" y="23"/>
                      <a:pt x="1" y="104"/>
                      <a:pt x="20" y="189"/>
                    </a:cubicBezTo>
                    <a:cubicBezTo>
                      <a:pt x="36" y="265"/>
                      <a:pt x="98" y="314"/>
                      <a:pt x="170" y="314"/>
                    </a:cubicBezTo>
                    <a:cubicBezTo>
                      <a:pt x="182" y="314"/>
                      <a:pt x="192" y="312"/>
                      <a:pt x="204" y="308"/>
                    </a:cubicBezTo>
                    <a:cubicBezTo>
                      <a:pt x="289" y="289"/>
                      <a:pt x="343" y="208"/>
                      <a:pt x="323" y="123"/>
                    </a:cubicBezTo>
                    <a:cubicBezTo>
                      <a:pt x="307" y="50"/>
                      <a:pt x="243" y="0"/>
                      <a:pt x="172" y="0"/>
                    </a:cubicBezTo>
                    <a:close/>
                    <a:moveTo>
                      <a:pt x="443" y="1221"/>
                    </a:moveTo>
                    <a:cubicBezTo>
                      <a:pt x="431" y="1221"/>
                      <a:pt x="420" y="1223"/>
                      <a:pt x="408" y="1225"/>
                    </a:cubicBezTo>
                    <a:cubicBezTo>
                      <a:pt x="323" y="1243"/>
                      <a:pt x="270" y="1328"/>
                      <a:pt x="289" y="1412"/>
                    </a:cubicBezTo>
                    <a:cubicBezTo>
                      <a:pt x="304" y="1485"/>
                      <a:pt x="371" y="1535"/>
                      <a:pt x="443" y="1535"/>
                    </a:cubicBezTo>
                    <a:cubicBezTo>
                      <a:pt x="452" y="1535"/>
                      <a:pt x="465" y="1535"/>
                      <a:pt x="474" y="1531"/>
                    </a:cubicBezTo>
                    <a:cubicBezTo>
                      <a:pt x="559" y="1514"/>
                      <a:pt x="611" y="1429"/>
                      <a:pt x="596" y="1344"/>
                    </a:cubicBezTo>
                    <a:cubicBezTo>
                      <a:pt x="577" y="1271"/>
                      <a:pt x="515" y="1221"/>
                      <a:pt x="443" y="1221"/>
                    </a:cubicBezTo>
                    <a:close/>
                    <a:moveTo>
                      <a:pt x="715" y="2446"/>
                    </a:moveTo>
                    <a:cubicBezTo>
                      <a:pt x="703" y="2446"/>
                      <a:pt x="691" y="2447"/>
                      <a:pt x="679" y="2450"/>
                    </a:cubicBezTo>
                    <a:cubicBezTo>
                      <a:pt x="593" y="2468"/>
                      <a:pt x="539" y="2553"/>
                      <a:pt x="559" y="2637"/>
                    </a:cubicBezTo>
                    <a:cubicBezTo>
                      <a:pt x="574" y="2709"/>
                      <a:pt x="638" y="2759"/>
                      <a:pt x="709" y="2759"/>
                    </a:cubicBezTo>
                    <a:cubicBezTo>
                      <a:pt x="710" y="2759"/>
                      <a:pt x="711" y="2759"/>
                      <a:pt x="712" y="2759"/>
                    </a:cubicBezTo>
                    <a:cubicBezTo>
                      <a:pt x="721" y="2759"/>
                      <a:pt x="735" y="2756"/>
                      <a:pt x="746" y="2753"/>
                    </a:cubicBezTo>
                    <a:cubicBezTo>
                      <a:pt x="831" y="2738"/>
                      <a:pt x="885" y="2654"/>
                      <a:pt x="866" y="2569"/>
                    </a:cubicBezTo>
                    <a:cubicBezTo>
                      <a:pt x="850" y="2496"/>
                      <a:pt x="786" y="2446"/>
                      <a:pt x="715" y="2446"/>
                    </a:cubicBezTo>
                    <a:close/>
                    <a:moveTo>
                      <a:pt x="979" y="3668"/>
                    </a:moveTo>
                    <a:cubicBezTo>
                      <a:pt x="969" y="3668"/>
                      <a:pt x="958" y="3669"/>
                      <a:pt x="948" y="3671"/>
                    </a:cubicBezTo>
                    <a:cubicBezTo>
                      <a:pt x="863" y="3693"/>
                      <a:pt x="813" y="3774"/>
                      <a:pt x="829" y="3858"/>
                    </a:cubicBezTo>
                    <a:cubicBezTo>
                      <a:pt x="847" y="3931"/>
                      <a:pt x="908" y="3981"/>
                      <a:pt x="982" y="3981"/>
                    </a:cubicBezTo>
                    <a:cubicBezTo>
                      <a:pt x="994" y="3981"/>
                      <a:pt x="1004" y="3981"/>
                      <a:pt x="1016" y="3977"/>
                    </a:cubicBezTo>
                    <a:cubicBezTo>
                      <a:pt x="1101" y="3960"/>
                      <a:pt x="1155" y="3875"/>
                      <a:pt x="1135" y="3790"/>
                    </a:cubicBezTo>
                    <a:cubicBezTo>
                      <a:pt x="1119" y="3715"/>
                      <a:pt x="1052" y="3668"/>
                      <a:pt x="979" y="3668"/>
                    </a:cubicBezTo>
                    <a:close/>
                    <a:moveTo>
                      <a:pt x="1253" y="4891"/>
                    </a:moveTo>
                    <a:cubicBezTo>
                      <a:pt x="1242" y="4891"/>
                      <a:pt x="1230" y="4892"/>
                      <a:pt x="1218" y="4895"/>
                    </a:cubicBezTo>
                    <a:cubicBezTo>
                      <a:pt x="1134" y="4913"/>
                      <a:pt x="1080" y="4997"/>
                      <a:pt x="1099" y="5083"/>
                    </a:cubicBezTo>
                    <a:cubicBezTo>
                      <a:pt x="1116" y="5156"/>
                      <a:pt x="1181" y="5205"/>
                      <a:pt x="1253" y="5205"/>
                    </a:cubicBezTo>
                    <a:cubicBezTo>
                      <a:pt x="1262" y="5205"/>
                      <a:pt x="1275" y="5205"/>
                      <a:pt x="1284" y="5202"/>
                    </a:cubicBezTo>
                    <a:cubicBezTo>
                      <a:pt x="1370" y="5184"/>
                      <a:pt x="1423" y="5099"/>
                      <a:pt x="1403" y="5014"/>
                    </a:cubicBezTo>
                    <a:cubicBezTo>
                      <a:pt x="1386" y="4941"/>
                      <a:pt x="1325" y="4891"/>
                      <a:pt x="1253" y="4891"/>
                    </a:cubicBezTo>
                    <a:close/>
                    <a:moveTo>
                      <a:pt x="1525" y="6115"/>
                    </a:moveTo>
                    <a:cubicBezTo>
                      <a:pt x="1513" y="6115"/>
                      <a:pt x="1501" y="6117"/>
                      <a:pt x="1489" y="6120"/>
                    </a:cubicBezTo>
                    <a:cubicBezTo>
                      <a:pt x="1403" y="6139"/>
                      <a:pt x="1349" y="6218"/>
                      <a:pt x="1370" y="6304"/>
                    </a:cubicBezTo>
                    <a:cubicBezTo>
                      <a:pt x="1385" y="6379"/>
                      <a:pt x="1451" y="6426"/>
                      <a:pt x="1522" y="6426"/>
                    </a:cubicBezTo>
                    <a:cubicBezTo>
                      <a:pt x="1532" y="6426"/>
                      <a:pt x="1545" y="6426"/>
                      <a:pt x="1557" y="6423"/>
                    </a:cubicBezTo>
                    <a:cubicBezTo>
                      <a:pt x="1641" y="6403"/>
                      <a:pt x="1695" y="6323"/>
                      <a:pt x="1676" y="6239"/>
                    </a:cubicBezTo>
                    <a:cubicBezTo>
                      <a:pt x="1659" y="6165"/>
                      <a:pt x="1596" y="6115"/>
                      <a:pt x="1525" y="6115"/>
                    </a:cubicBezTo>
                    <a:close/>
                    <a:moveTo>
                      <a:pt x="1794" y="7336"/>
                    </a:moveTo>
                    <a:cubicBezTo>
                      <a:pt x="1782" y="7336"/>
                      <a:pt x="1770" y="7338"/>
                      <a:pt x="1758" y="7341"/>
                    </a:cubicBezTo>
                    <a:cubicBezTo>
                      <a:pt x="1673" y="7359"/>
                      <a:pt x="1620" y="7443"/>
                      <a:pt x="1639" y="7528"/>
                    </a:cubicBezTo>
                    <a:cubicBezTo>
                      <a:pt x="1658" y="7600"/>
                      <a:pt x="1721" y="7650"/>
                      <a:pt x="1792" y="7650"/>
                    </a:cubicBezTo>
                    <a:cubicBezTo>
                      <a:pt x="1803" y="7650"/>
                      <a:pt x="1814" y="7650"/>
                      <a:pt x="1826" y="7647"/>
                    </a:cubicBezTo>
                    <a:cubicBezTo>
                      <a:pt x="1912" y="7629"/>
                      <a:pt x="1964" y="7544"/>
                      <a:pt x="1945" y="7460"/>
                    </a:cubicBezTo>
                    <a:cubicBezTo>
                      <a:pt x="1930" y="7386"/>
                      <a:pt x="1865" y="7336"/>
                      <a:pt x="1794" y="7336"/>
                    </a:cubicBezTo>
                    <a:close/>
                    <a:moveTo>
                      <a:pt x="2065" y="8560"/>
                    </a:moveTo>
                    <a:cubicBezTo>
                      <a:pt x="2054" y="8560"/>
                      <a:pt x="2042" y="8562"/>
                      <a:pt x="2031" y="8564"/>
                    </a:cubicBezTo>
                    <a:cubicBezTo>
                      <a:pt x="1945" y="8583"/>
                      <a:pt x="1891" y="8664"/>
                      <a:pt x="1912" y="8749"/>
                    </a:cubicBezTo>
                    <a:cubicBezTo>
                      <a:pt x="1927" y="8824"/>
                      <a:pt x="1989" y="8874"/>
                      <a:pt x="2059" y="8874"/>
                    </a:cubicBezTo>
                    <a:cubicBezTo>
                      <a:pt x="2060" y="8874"/>
                      <a:pt x="2061" y="8874"/>
                      <a:pt x="2062" y="8874"/>
                    </a:cubicBezTo>
                    <a:cubicBezTo>
                      <a:pt x="2074" y="8874"/>
                      <a:pt x="2087" y="8872"/>
                      <a:pt x="2096" y="8868"/>
                    </a:cubicBezTo>
                    <a:cubicBezTo>
                      <a:pt x="2181" y="8849"/>
                      <a:pt x="2234" y="8768"/>
                      <a:pt x="2215" y="8683"/>
                    </a:cubicBezTo>
                    <a:cubicBezTo>
                      <a:pt x="2198" y="8610"/>
                      <a:pt x="2136" y="8560"/>
                      <a:pt x="2065" y="856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66" name="Google Shape;1783;p65"/>
              <p:cNvSpPr/>
              <p:nvPr/>
            </p:nvSpPr>
            <p:spPr>
              <a:xfrm>
                <a:off x="1788875" y="3776550"/>
                <a:ext cx="103250" cy="435925"/>
              </a:xfrm>
              <a:custGeom>
                <a:avLst/>
                <a:ahLst/>
                <a:rect l="l" t="t" r="r" b="b"/>
                <a:pathLst>
                  <a:path w="4130" h="17437" extrusionOk="0">
                    <a:moveTo>
                      <a:pt x="175" y="1"/>
                    </a:moveTo>
                    <a:cubicBezTo>
                      <a:pt x="164" y="1"/>
                      <a:pt x="152" y="2"/>
                      <a:pt x="140" y="5"/>
                    </a:cubicBezTo>
                    <a:cubicBezTo>
                      <a:pt x="55" y="23"/>
                      <a:pt x="1" y="107"/>
                      <a:pt x="21" y="192"/>
                    </a:cubicBezTo>
                    <a:cubicBezTo>
                      <a:pt x="37" y="263"/>
                      <a:pt x="102" y="315"/>
                      <a:pt x="174" y="315"/>
                    </a:cubicBezTo>
                    <a:cubicBezTo>
                      <a:pt x="186" y="315"/>
                      <a:pt x="196" y="315"/>
                      <a:pt x="208" y="311"/>
                    </a:cubicBezTo>
                    <a:cubicBezTo>
                      <a:pt x="293" y="293"/>
                      <a:pt x="346" y="209"/>
                      <a:pt x="327" y="124"/>
                    </a:cubicBezTo>
                    <a:cubicBezTo>
                      <a:pt x="312" y="50"/>
                      <a:pt x="247" y="1"/>
                      <a:pt x="175" y="1"/>
                    </a:cubicBezTo>
                    <a:close/>
                    <a:moveTo>
                      <a:pt x="444" y="1225"/>
                    </a:moveTo>
                    <a:cubicBezTo>
                      <a:pt x="433" y="1225"/>
                      <a:pt x="421" y="1226"/>
                      <a:pt x="410" y="1228"/>
                    </a:cubicBezTo>
                    <a:cubicBezTo>
                      <a:pt x="327" y="1248"/>
                      <a:pt x="271" y="1329"/>
                      <a:pt x="290" y="1413"/>
                    </a:cubicBezTo>
                    <a:cubicBezTo>
                      <a:pt x="310" y="1488"/>
                      <a:pt x="373" y="1538"/>
                      <a:pt x="444" y="1538"/>
                    </a:cubicBezTo>
                    <a:cubicBezTo>
                      <a:pt x="456" y="1538"/>
                      <a:pt x="466" y="1536"/>
                      <a:pt x="478" y="1532"/>
                    </a:cubicBezTo>
                    <a:cubicBezTo>
                      <a:pt x="563" y="1513"/>
                      <a:pt x="617" y="1433"/>
                      <a:pt x="597" y="1348"/>
                    </a:cubicBezTo>
                    <a:cubicBezTo>
                      <a:pt x="581" y="1275"/>
                      <a:pt x="516" y="1225"/>
                      <a:pt x="444" y="1225"/>
                    </a:cubicBezTo>
                    <a:close/>
                    <a:moveTo>
                      <a:pt x="717" y="2446"/>
                    </a:moveTo>
                    <a:cubicBezTo>
                      <a:pt x="705" y="2446"/>
                      <a:pt x="694" y="2447"/>
                      <a:pt x="682" y="2450"/>
                    </a:cubicBezTo>
                    <a:cubicBezTo>
                      <a:pt x="597" y="2467"/>
                      <a:pt x="543" y="2552"/>
                      <a:pt x="563" y="2638"/>
                    </a:cubicBezTo>
                    <a:cubicBezTo>
                      <a:pt x="578" y="2709"/>
                      <a:pt x="641" y="2759"/>
                      <a:pt x="716" y="2759"/>
                    </a:cubicBezTo>
                    <a:cubicBezTo>
                      <a:pt x="725" y="2759"/>
                      <a:pt x="738" y="2759"/>
                      <a:pt x="748" y="2757"/>
                    </a:cubicBezTo>
                    <a:cubicBezTo>
                      <a:pt x="833" y="2739"/>
                      <a:pt x="886" y="2655"/>
                      <a:pt x="867" y="2569"/>
                    </a:cubicBezTo>
                    <a:cubicBezTo>
                      <a:pt x="850" y="2496"/>
                      <a:pt x="788" y="2446"/>
                      <a:pt x="717" y="2446"/>
                    </a:cubicBezTo>
                    <a:close/>
                    <a:moveTo>
                      <a:pt x="986" y="3671"/>
                    </a:moveTo>
                    <a:cubicBezTo>
                      <a:pt x="975" y="3671"/>
                      <a:pt x="963" y="3672"/>
                      <a:pt x="952" y="3674"/>
                    </a:cubicBezTo>
                    <a:cubicBezTo>
                      <a:pt x="867" y="3692"/>
                      <a:pt x="813" y="3777"/>
                      <a:pt x="833" y="3861"/>
                    </a:cubicBezTo>
                    <a:cubicBezTo>
                      <a:pt x="847" y="3935"/>
                      <a:pt x="912" y="3984"/>
                      <a:pt x="986" y="3984"/>
                    </a:cubicBezTo>
                    <a:cubicBezTo>
                      <a:pt x="995" y="3984"/>
                      <a:pt x="1008" y="3981"/>
                      <a:pt x="1020" y="3981"/>
                    </a:cubicBezTo>
                    <a:cubicBezTo>
                      <a:pt x="1102" y="3959"/>
                      <a:pt x="1159" y="3878"/>
                      <a:pt x="1139" y="3794"/>
                    </a:cubicBezTo>
                    <a:cubicBezTo>
                      <a:pt x="1123" y="3720"/>
                      <a:pt x="1058" y="3671"/>
                      <a:pt x="986" y="3671"/>
                    </a:cubicBezTo>
                    <a:close/>
                    <a:moveTo>
                      <a:pt x="1250" y="4893"/>
                    </a:moveTo>
                    <a:cubicBezTo>
                      <a:pt x="1240" y="4893"/>
                      <a:pt x="1230" y="4894"/>
                      <a:pt x="1220" y="4896"/>
                    </a:cubicBezTo>
                    <a:cubicBezTo>
                      <a:pt x="1135" y="4918"/>
                      <a:pt x="1082" y="4998"/>
                      <a:pt x="1101" y="5083"/>
                    </a:cubicBezTo>
                    <a:cubicBezTo>
                      <a:pt x="1120" y="5159"/>
                      <a:pt x="1183" y="5205"/>
                      <a:pt x="1254" y="5205"/>
                    </a:cubicBezTo>
                    <a:cubicBezTo>
                      <a:pt x="1266" y="5205"/>
                      <a:pt x="1276" y="5205"/>
                      <a:pt x="1288" y="5202"/>
                    </a:cubicBezTo>
                    <a:cubicBezTo>
                      <a:pt x="1373" y="5184"/>
                      <a:pt x="1427" y="5099"/>
                      <a:pt x="1407" y="5015"/>
                    </a:cubicBezTo>
                    <a:cubicBezTo>
                      <a:pt x="1391" y="4942"/>
                      <a:pt x="1323" y="4893"/>
                      <a:pt x="1250" y="4893"/>
                    </a:cubicBezTo>
                    <a:close/>
                    <a:moveTo>
                      <a:pt x="1527" y="6115"/>
                    </a:moveTo>
                    <a:cubicBezTo>
                      <a:pt x="1516" y="6115"/>
                      <a:pt x="1504" y="6117"/>
                      <a:pt x="1493" y="6119"/>
                    </a:cubicBezTo>
                    <a:cubicBezTo>
                      <a:pt x="1407" y="6139"/>
                      <a:pt x="1353" y="6222"/>
                      <a:pt x="1373" y="6307"/>
                    </a:cubicBezTo>
                    <a:cubicBezTo>
                      <a:pt x="1389" y="6380"/>
                      <a:pt x="1452" y="6429"/>
                      <a:pt x="1524" y="6429"/>
                    </a:cubicBezTo>
                    <a:cubicBezTo>
                      <a:pt x="1535" y="6429"/>
                      <a:pt x="1549" y="6426"/>
                      <a:pt x="1558" y="6426"/>
                    </a:cubicBezTo>
                    <a:cubicBezTo>
                      <a:pt x="1643" y="6409"/>
                      <a:pt x="1696" y="6324"/>
                      <a:pt x="1677" y="6238"/>
                    </a:cubicBezTo>
                    <a:cubicBezTo>
                      <a:pt x="1660" y="6165"/>
                      <a:pt x="1598" y="6115"/>
                      <a:pt x="1527" y="6115"/>
                    </a:cubicBezTo>
                    <a:close/>
                    <a:moveTo>
                      <a:pt x="1797" y="7340"/>
                    </a:moveTo>
                    <a:cubicBezTo>
                      <a:pt x="1785" y="7340"/>
                      <a:pt x="1774" y="7341"/>
                      <a:pt x="1762" y="7344"/>
                    </a:cubicBezTo>
                    <a:cubicBezTo>
                      <a:pt x="1677" y="7363"/>
                      <a:pt x="1624" y="7443"/>
                      <a:pt x="1643" y="7529"/>
                    </a:cubicBezTo>
                    <a:cubicBezTo>
                      <a:pt x="1659" y="7605"/>
                      <a:pt x="1725" y="7650"/>
                      <a:pt x="1793" y="7650"/>
                    </a:cubicBezTo>
                    <a:cubicBezTo>
                      <a:pt x="1805" y="7650"/>
                      <a:pt x="1818" y="7650"/>
                      <a:pt x="1827" y="7648"/>
                    </a:cubicBezTo>
                    <a:cubicBezTo>
                      <a:pt x="1912" y="7629"/>
                      <a:pt x="1964" y="7548"/>
                      <a:pt x="1949" y="7463"/>
                    </a:cubicBezTo>
                    <a:cubicBezTo>
                      <a:pt x="1930" y="7389"/>
                      <a:pt x="1868" y="7340"/>
                      <a:pt x="1797" y="7340"/>
                    </a:cubicBezTo>
                    <a:close/>
                    <a:moveTo>
                      <a:pt x="2066" y="8561"/>
                    </a:moveTo>
                    <a:cubicBezTo>
                      <a:pt x="2054" y="8561"/>
                      <a:pt x="2043" y="8562"/>
                      <a:pt x="2031" y="8565"/>
                    </a:cubicBezTo>
                    <a:cubicBezTo>
                      <a:pt x="1946" y="8583"/>
                      <a:pt x="1893" y="8667"/>
                      <a:pt x="1912" y="8752"/>
                    </a:cubicBezTo>
                    <a:cubicBezTo>
                      <a:pt x="1929" y="8826"/>
                      <a:pt x="1994" y="8875"/>
                      <a:pt x="2066" y="8875"/>
                    </a:cubicBezTo>
                    <a:cubicBezTo>
                      <a:pt x="2078" y="8875"/>
                      <a:pt x="2088" y="8875"/>
                      <a:pt x="2100" y="8871"/>
                    </a:cubicBezTo>
                    <a:cubicBezTo>
                      <a:pt x="2185" y="8853"/>
                      <a:pt x="2238" y="8769"/>
                      <a:pt x="2219" y="8684"/>
                    </a:cubicBezTo>
                    <a:cubicBezTo>
                      <a:pt x="2202" y="8610"/>
                      <a:pt x="2138" y="8561"/>
                      <a:pt x="2066" y="8561"/>
                    </a:cubicBezTo>
                    <a:close/>
                    <a:moveTo>
                      <a:pt x="2335" y="9785"/>
                    </a:moveTo>
                    <a:cubicBezTo>
                      <a:pt x="2323" y="9785"/>
                      <a:pt x="2312" y="9786"/>
                      <a:pt x="2300" y="9789"/>
                    </a:cubicBezTo>
                    <a:cubicBezTo>
                      <a:pt x="2219" y="9809"/>
                      <a:pt x="2162" y="9889"/>
                      <a:pt x="2181" y="9973"/>
                    </a:cubicBezTo>
                    <a:cubicBezTo>
                      <a:pt x="2197" y="10050"/>
                      <a:pt x="2262" y="10098"/>
                      <a:pt x="2335" y="10098"/>
                    </a:cubicBezTo>
                    <a:cubicBezTo>
                      <a:pt x="2347" y="10098"/>
                      <a:pt x="2358" y="10096"/>
                      <a:pt x="2369" y="10092"/>
                    </a:cubicBezTo>
                    <a:cubicBezTo>
                      <a:pt x="2454" y="10073"/>
                      <a:pt x="2508" y="9994"/>
                      <a:pt x="2489" y="9908"/>
                    </a:cubicBezTo>
                    <a:cubicBezTo>
                      <a:pt x="2473" y="9835"/>
                      <a:pt x="2407" y="9785"/>
                      <a:pt x="2335" y="9785"/>
                    </a:cubicBezTo>
                    <a:close/>
                    <a:moveTo>
                      <a:pt x="2611" y="11008"/>
                    </a:moveTo>
                    <a:cubicBezTo>
                      <a:pt x="2598" y="11008"/>
                      <a:pt x="2586" y="11010"/>
                      <a:pt x="2573" y="11013"/>
                    </a:cubicBezTo>
                    <a:cubicBezTo>
                      <a:pt x="2489" y="11028"/>
                      <a:pt x="2435" y="11112"/>
                      <a:pt x="2454" y="11198"/>
                    </a:cubicBezTo>
                    <a:cubicBezTo>
                      <a:pt x="2470" y="11271"/>
                      <a:pt x="2534" y="11320"/>
                      <a:pt x="2604" y="11320"/>
                    </a:cubicBezTo>
                    <a:cubicBezTo>
                      <a:pt x="2616" y="11320"/>
                      <a:pt x="2630" y="11320"/>
                      <a:pt x="2639" y="11317"/>
                    </a:cubicBezTo>
                    <a:cubicBezTo>
                      <a:pt x="2723" y="11298"/>
                      <a:pt x="2777" y="11215"/>
                      <a:pt x="2758" y="11132"/>
                    </a:cubicBezTo>
                    <a:cubicBezTo>
                      <a:pt x="2742" y="11060"/>
                      <a:pt x="2681" y="11008"/>
                      <a:pt x="2611" y="11008"/>
                    </a:cubicBezTo>
                    <a:close/>
                    <a:moveTo>
                      <a:pt x="2877" y="12231"/>
                    </a:moveTo>
                    <a:cubicBezTo>
                      <a:pt x="2866" y="12231"/>
                      <a:pt x="2854" y="12232"/>
                      <a:pt x="2842" y="12235"/>
                    </a:cubicBezTo>
                    <a:cubicBezTo>
                      <a:pt x="2758" y="12252"/>
                      <a:pt x="2704" y="12337"/>
                      <a:pt x="2723" y="12422"/>
                    </a:cubicBezTo>
                    <a:cubicBezTo>
                      <a:pt x="2739" y="12495"/>
                      <a:pt x="2803" y="12544"/>
                      <a:pt x="2874" y="12544"/>
                    </a:cubicBezTo>
                    <a:cubicBezTo>
                      <a:pt x="2875" y="12544"/>
                      <a:pt x="2876" y="12544"/>
                      <a:pt x="2877" y="12544"/>
                    </a:cubicBezTo>
                    <a:cubicBezTo>
                      <a:pt x="2887" y="12544"/>
                      <a:pt x="2900" y="12541"/>
                      <a:pt x="2912" y="12541"/>
                    </a:cubicBezTo>
                    <a:cubicBezTo>
                      <a:pt x="2996" y="12523"/>
                      <a:pt x="3050" y="12438"/>
                      <a:pt x="3031" y="12354"/>
                    </a:cubicBezTo>
                    <a:cubicBezTo>
                      <a:pt x="3015" y="12281"/>
                      <a:pt x="2950" y="12231"/>
                      <a:pt x="2877" y="12231"/>
                    </a:cubicBezTo>
                    <a:close/>
                    <a:moveTo>
                      <a:pt x="3145" y="13454"/>
                    </a:moveTo>
                    <a:cubicBezTo>
                      <a:pt x="3134" y="13454"/>
                      <a:pt x="3122" y="13455"/>
                      <a:pt x="3110" y="13458"/>
                    </a:cubicBezTo>
                    <a:cubicBezTo>
                      <a:pt x="3026" y="13478"/>
                      <a:pt x="2972" y="13558"/>
                      <a:pt x="2991" y="13643"/>
                    </a:cubicBezTo>
                    <a:cubicBezTo>
                      <a:pt x="3008" y="13717"/>
                      <a:pt x="3074" y="13765"/>
                      <a:pt x="3145" y="13765"/>
                    </a:cubicBezTo>
                    <a:cubicBezTo>
                      <a:pt x="3157" y="13765"/>
                      <a:pt x="3168" y="13765"/>
                      <a:pt x="3180" y="13762"/>
                    </a:cubicBezTo>
                    <a:cubicBezTo>
                      <a:pt x="3264" y="13743"/>
                      <a:pt x="3318" y="13663"/>
                      <a:pt x="3299" y="13577"/>
                    </a:cubicBezTo>
                    <a:cubicBezTo>
                      <a:pt x="3283" y="13504"/>
                      <a:pt x="3218" y="13454"/>
                      <a:pt x="3145" y="13454"/>
                    </a:cubicBezTo>
                    <a:close/>
                    <a:moveTo>
                      <a:pt x="3419" y="14677"/>
                    </a:moveTo>
                    <a:cubicBezTo>
                      <a:pt x="3407" y="14677"/>
                      <a:pt x="3395" y="14679"/>
                      <a:pt x="3383" y="14682"/>
                    </a:cubicBezTo>
                    <a:cubicBezTo>
                      <a:pt x="3299" y="14699"/>
                      <a:pt x="3245" y="14784"/>
                      <a:pt x="3264" y="14869"/>
                    </a:cubicBezTo>
                    <a:cubicBezTo>
                      <a:pt x="3281" y="14940"/>
                      <a:pt x="3343" y="14991"/>
                      <a:pt x="3414" y="14991"/>
                    </a:cubicBezTo>
                    <a:cubicBezTo>
                      <a:pt x="3426" y="14991"/>
                      <a:pt x="3437" y="14988"/>
                      <a:pt x="3449" y="14988"/>
                    </a:cubicBezTo>
                    <a:cubicBezTo>
                      <a:pt x="3533" y="14970"/>
                      <a:pt x="3587" y="14885"/>
                      <a:pt x="3568" y="14801"/>
                    </a:cubicBezTo>
                    <a:cubicBezTo>
                      <a:pt x="3552" y="14727"/>
                      <a:pt x="3490" y="14677"/>
                      <a:pt x="3419" y="14677"/>
                    </a:cubicBezTo>
                    <a:close/>
                    <a:moveTo>
                      <a:pt x="3687" y="15900"/>
                    </a:moveTo>
                    <a:cubicBezTo>
                      <a:pt x="3676" y="15900"/>
                      <a:pt x="3664" y="15901"/>
                      <a:pt x="3653" y="15904"/>
                    </a:cubicBezTo>
                    <a:cubicBezTo>
                      <a:pt x="3568" y="15923"/>
                      <a:pt x="3514" y="16004"/>
                      <a:pt x="3533" y="16089"/>
                    </a:cubicBezTo>
                    <a:cubicBezTo>
                      <a:pt x="3550" y="16164"/>
                      <a:pt x="3614" y="16214"/>
                      <a:pt x="3685" y="16214"/>
                    </a:cubicBezTo>
                    <a:cubicBezTo>
                      <a:pt x="3685" y="16214"/>
                      <a:pt x="3686" y="16214"/>
                      <a:pt x="3687" y="16214"/>
                    </a:cubicBezTo>
                    <a:cubicBezTo>
                      <a:pt x="3697" y="16214"/>
                      <a:pt x="3710" y="16210"/>
                      <a:pt x="3722" y="16208"/>
                    </a:cubicBezTo>
                    <a:cubicBezTo>
                      <a:pt x="3804" y="16189"/>
                      <a:pt x="3857" y="16108"/>
                      <a:pt x="3837" y="16023"/>
                    </a:cubicBezTo>
                    <a:cubicBezTo>
                      <a:pt x="3821" y="15950"/>
                      <a:pt x="3759" y="15900"/>
                      <a:pt x="3687" y="15900"/>
                    </a:cubicBezTo>
                    <a:close/>
                    <a:moveTo>
                      <a:pt x="3957" y="17123"/>
                    </a:moveTo>
                    <a:cubicBezTo>
                      <a:pt x="3946" y="17123"/>
                      <a:pt x="3935" y="17124"/>
                      <a:pt x="3923" y="17126"/>
                    </a:cubicBezTo>
                    <a:cubicBezTo>
                      <a:pt x="3837" y="17144"/>
                      <a:pt x="3784" y="17229"/>
                      <a:pt x="3804" y="17315"/>
                    </a:cubicBezTo>
                    <a:cubicBezTo>
                      <a:pt x="3818" y="17386"/>
                      <a:pt x="3885" y="17435"/>
                      <a:pt x="3956" y="17436"/>
                    </a:cubicBezTo>
                    <a:cubicBezTo>
                      <a:pt x="3966" y="17436"/>
                      <a:pt x="3979" y="17436"/>
                      <a:pt x="3991" y="17434"/>
                    </a:cubicBezTo>
                    <a:cubicBezTo>
                      <a:pt x="4076" y="17416"/>
                      <a:pt x="4129" y="17330"/>
                      <a:pt x="4110" y="17245"/>
                    </a:cubicBezTo>
                    <a:cubicBezTo>
                      <a:pt x="4095" y="17172"/>
                      <a:pt x="4029" y="17123"/>
                      <a:pt x="3957" y="17123"/>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67" name="Google Shape;1784;p65"/>
              <p:cNvSpPr/>
              <p:nvPr/>
            </p:nvSpPr>
            <p:spPr>
              <a:xfrm>
                <a:off x="1825525" y="3824850"/>
                <a:ext cx="76125" cy="313575"/>
              </a:xfrm>
              <a:custGeom>
                <a:avLst/>
                <a:ahLst/>
                <a:rect l="l" t="t" r="r" b="b"/>
                <a:pathLst>
                  <a:path w="3045" h="12543" extrusionOk="0">
                    <a:moveTo>
                      <a:pt x="174" y="0"/>
                    </a:moveTo>
                    <a:cubicBezTo>
                      <a:pt x="163" y="0"/>
                      <a:pt x="151" y="2"/>
                      <a:pt x="140" y="4"/>
                    </a:cubicBezTo>
                    <a:cubicBezTo>
                      <a:pt x="54" y="22"/>
                      <a:pt x="0" y="104"/>
                      <a:pt x="21" y="192"/>
                    </a:cubicBezTo>
                    <a:cubicBezTo>
                      <a:pt x="36" y="265"/>
                      <a:pt x="102" y="314"/>
                      <a:pt x="173" y="314"/>
                    </a:cubicBezTo>
                    <a:cubicBezTo>
                      <a:pt x="183" y="314"/>
                      <a:pt x="196" y="312"/>
                      <a:pt x="208" y="308"/>
                    </a:cubicBezTo>
                    <a:cubicBezTo>
                      <a:pt x="292" y="289"/>
                      <a:pt x="346" y="208"/>
                      <a:pt x="327" y="123"/>
                    </a:cubicBezTo>
                    <a:cubicBezTo>
                      <a:pt x="311" y="50"/>
                      <a:pt x="246" y="0"/>
                      <a:pt x="174" y="0"/>
                    </a:cubicBezTo>
                    <a:close/>
                    <a:moveTo>
                      <a:pt x="438" y="1223"/>
                    </a:moveTo>
                    <a:cubicBezTo>
                      <a:pt x="429" y="1223"/>
                      <a:pt x="419" y="1224"/>
                      <a:pt x="409" y="1225"/>
                    </a:cubicBezTo>
                    <a:cubicBezTo>
                      <a:pt x="324" y="1243"/>
                      <a:pt x="271" y="1328"/>
                      <a:pt x="290" y="1414"/>
                    </a:cubicBezTo>
                    <a:cubicBezTo>
                      <a:pt x="304" y="1486"/>
                      <a:pt x="372" y="1535"/>
                      <a:pt x="444" y="1535"/>
                    </a:cubicBezTo>
                    <a:cubicBezTo>
                      <a:pt x="455" y="1535"/>
                      <a:pt x="465" y="1535"/>
                      <a:pt x="477" y="1533"/>
                    </a:cubicBezTo>
                    <a:cubicBezTo>
                      <a:pt x="563" y="1512"/>
                      <a:pt x="616" y="1429"/>
                      <a:pt x="596" y="1348"/>
                    </a:cubicBezTo>
                    <a:cubicBezTo>
                      <a:pt x="579" y="1270"/>
                      <a:pt x="512" y="1223"/>
                      <a:pt x="438" y="1223"/>
                    </a:cubicBezTo>
                    <a:close/>
                    <a:moveTo>
                      <a:pt x="717" y="2446"/>
                    </a:moveTo>
                    <a:cubicBezTo>
                      <a:pt x="705" y="2446"/>
                      <a:pt x="693" y="2447"/>
                      <a:pt x="682" y="2450"/>
                    </a:cubicBezTo>
                    <a:cubicBezTo>
                      <a:pt x="596" y="2468"/>
                      <a:pt x="542" y="2553"/>
                      <a:pt x="563" y="2637"/>
                    </a:cubicBezTo>
                    <a:cubicBezTo>
                      <a:pt x="577" y="2710"/>
                      <a:pt x="640" y="2760"/>
                      <a:pt x="713" y="2760"/>
                    </a:cubicBezTo>
                    <a:cubicBezTo>
                      <a:pt x="725" y="2760"/>
                      <a:pt x="735" y="2756"/>
                      <a:pt x="747" y="2756"/>
                    </a:cubicBezTo>
                    <a:cubicBezTo>
                      <a:pt x="832" y="2738"/>
                      <a:pt x="886" y="2654"/>
                      <a:pt x="867" y="2569"/>
                    </a:cubicBezTo>
                    <a:cubicBezTo>
                      <a:pt x="849" y="2496"/>
                      <a:pt x="785" y="2446"/>
                      <a:pt x="717" y="2446"/>
                    </a:cubicBezTo>
                    <a:close/>
                    <a:moveTo>
                      <a:pt x="985" y="3670"/>
                    </a:moveTo>
                    <a:cubicBezTo>
                      <a:pt x="974" y="3670"/>
                      <a:pt x="963" y="3671"/>
                      <a:pt x="951" y="3674"/>
                    </a:cubicBezTo>
                    <a:cubicBezTo>
                      <a:pt x="867" y="3693"/>
                      <a:pt x="813" y="3774"/>
                      <a:pt x="832" y="3858"/>
                    </a:cubicBezTo>
                    <a:cubicBezTo>
                      <a:pt x="846" y="3935"/>
                      <a:pt x="912" y="3981"/>
                      <a:pt x="986" y="3981"/>
                    </a:cubicBezTo>
                    <a:cubicBezTo>
                      <a:pt x="994" y="3981"/>
                      <a:pt x="1007" y="3981"/>
                      <a:pt x="1017" y="3977"/>
                    </a:cubicBezTo>
                    <a:cubicBezTo>
                      <a:pt x="1101" y="3958"/>
                      <a:pt x="1155" y="3877"/>
                      <a:pt x="1136" y="3793"/>
                    </a:cubicBezTo>
                    <a:cubicBezTo>
                      <a:pt x="1119" y="3720"/>
                      <a:pt x="1057" y="3670"/>
                      <a:pt x="985" y="3670"/>
                    </a:cubicBezTo>
                    <a:close/>
                    <a:moveTo>
                      <a:pt x="1254" y="4891"/>
                    </a:moveTo>
                    <a:cubicBezTo>
                      <a:pt x="1242" y="4891"/>
                      <a:pt x="1231" y="4892"/>
                      <a:pt x="1219" y="4895"/>
                    </a:cubicBezTo>
                    <a:cubicBezTo>
                      <a:pt x="1135" y="4913"/>
                      <a:pt x="1081" y="4997"/>
                      <a:pt x="1100" y="5083"/>
                    </a:cubicBezTo>
                    <a:cubicBezTo>
                      <a:pt x="1117" y="5156"/>
                      <a:pt x="1182" y="5205"/>
                      <a:pt x="1254" y="5205"/>
                    </a:cubicBezTo>
                    <a:cubicBezTo>
                      <a:pt x="1262" y="5205"/>
                      <a:pt x="1275" y="5205"/>
                      <a:pt x="1287" y="5202"/>
                    </a:cubicBezTo>
                    <a:cubicBezTo>
                      <a:pt x="1373" y="5183"/>
                      <a:pt x="1426" y="5099"/>
                      <a:pt x="1406" y="5014"/>
                    </a:cubicBezTo>
                    <a:cubicBezTo>
                      <a:pt x="1391" y="4941"/>
                      <a:pt x="1326" y="4891"/>
                      <a:pt x="1254" y="4891"/>
                    </a:cubicBezTo>
                    <a:close/>
                    <a:moveTo>
                      <a:pt x="1525" y="6115"/>
                    </a:moveTo>
                    <a:cubicBezTo>
                      <a:pt x="1513" y="6115"/>
                      <a:pt x="1500" y="6117"/>
                      <a:pt x="1488" y="6120"/>
                    </a:cubicBezTo>
                    <a:cubicBezTo>
                      <a:pt x="1404" y="6139"/>
                      <a:pt x="1353" y="6218"/>
                      <a:pt x="1373" y="6304"/>
                    </a:cubicBezTo>
                    <a:cubicBezTo>
                      <a:pt x="1388" y="6379"/>
                      <a:pt x="1451" y="6428"/>
                      <a:pt x="1523" y="6428"/>
                    </a:cubicBezTo>
                    <a:cubicBezTo>
                      <a:pt x="1535" y="6428"/>
                      <a:pt x="1544" y="6426"/>
                      <a:pt x="1558" y="6423"/>
                    </a:cubicBezTo>
                    <a:cubicBezTo>
                      <a:pt x="1642" y="6403"/>
                      <a:pt x="1696" y="6323"/>
                      <a:pt x="1677" y="6239"/>
                    </a:cubicBezTo>
                    <a:cubicBezTo>
                      <a:pt x="1661" y="6165"/>
                      <a:pt x="1596" y="6115"/>
                      <a:pt x="1525" y="6115"/>
                    </a:cubicBezTo>
                    <a:close/>
                    <a:moveTo>
                      <a:pt x="1797" y="7336"/>
                    </a:moveTo>
                    <a:cubicBezTo>
                      <a:pt x="1785" y="7336"/>
                      <a:pt x="1773" y="7338"/>
                      <a:pt x="1761" y="7341"/>
                    </a:cubicBezTo>
                    <a:cubicBezTo>
                      <a:pt x="1677" y="7359"/>
                      <a:pt x="1622" y="7443"/>
                      <a:pt x="1642" y="7528"/>
                    </a:cubicBezTo>
                    <a:cubicBezTo>
                      <a:pt x="1659" y="7600"/>
                      <a:pt x="1722" y="7650"/>
                      <a:pt x="1793" y="7650"/>
                    </a:cubicBezTo>
                    <a:cubicBezTo>
                      <a:pt x="1794" y="7650"/>
                      <a:pt x="1795" y="7650"/>
                      <a:pt x="1796" y="7650"/>
                    </a:cubicBezTo>
                    <a:cubicBezTo>
                      <a:pt x="1804" y="7650"/>
                      <a:pt x="1817" y="7650"/>
                      <a:pt x="1827" y="7647"/>
                    </a:cubicBezTo>
                    <a:cubicBezTo>
                      <a:pt x="1911" y="7629"/>
                      <a:pt x="1965" y="7544"/>
                      <a:pt x="1946" y="7460"/>
                    </a:cubicBezTo>
                    <a:cubicBezTo>
                      <a:pt x="1929" y="7386"/>
                      <a:pt x="1867" y="7336"/>
                      <a:pt x="1797" y="7336"/>
                    </a:cubicBezTo>
                    <a:close/>
                    <a:moveTo>
                      <a:pt x="2065" y="8562"/>
                    </a:moveTo>
                    <a:cubicBezTo>
                      <a:pt x="2054" y="8562"/>
                      <a:pt x="2042" y="8563"/>
                      <a:pt x="2030" y="8565"/>
                    </a:cubicBezTo>
                    <a:cubicBezTo>
                      <a:pt x="1946" y="8583"/>
                      <a:pt x="1892" y="8666"/>
                      <a:pt x="1911" y="8754"/>
                    </a:cubicBezTo>
                    <a:cubicBezTo>
                      <a:pt x="1927" y="8825"/>
                      <a:pt x="1994" y="8874"/>
                      <a:pt x="2065" y="8875"/>
                    </a:cubicBezTo>
                    <a:cubicBezTo>
                      <a:pt x="2073" y="8875"/>
                      <a:pt x="2088" y="8873"/>
                      <a:pt x="2100" y="8873"/>
                    </a:cubicBezTo>
                    <a:cubicBezTo>
                      <a:pt x="2184" y="8850"/>
                      <a:pt x="2238" y="8770"/>
                      <a:pt x="2219" y="8685"/>
                    </a:cubicBezTo>
                    <a:cubicBezTo>
                      <a:pt x="2203" y="8612"/>
                      <a:pt x="2137" y="8562"/>
                      <a:pt x="2065" y="8562"/>
                    </a:cubicBezTo>
                    <a:close/>
                    <a:moveTo>
                      <a:pt x="2335" y="9786"/>
                    </a:moveTo>
                    <a:cubicBezTo>
                      <a:pt x="2323" y="9786"/>
                      <a:pt x="2311" y="9788"/>
                      <a:pt x="2300" y="9790"/>
                    </a:cubicBezTo>
                    <a:cubicBezTo>
                      <a:pt x="2215" y="9805"/>
                      <a:pt x="2162" y="9890"/>
                      <a:pt x="2181" y="9975"/>
                    </a:cubicBezTo>
                    <a:cubicBezTo>
                      <a:pt x="2196" y="10049"/>
                      <a:pt x="2262" y="10096"/>
                      <a:pt x="2334" y="10096"/>
                    </a:cubicBezTo>
                    <a:cubicBezTo>
                      <a:pt x="2346" y="10096"/>
                      <a:pt x="2357" y="10096"/>
                      <a:pt x="2369" y="10094"/>
                    </a:cubicBezTo>
                    <a:cubicBezTo>
                      <a:pt x="2453" y="10075"/>
                      <a:pt x="2507" y="9992"/>
                      <a:pt x="2488" y="9909"/>
                    </a:cubicBezTo>
                    <a:cubicBezTo>
                      <a:pt x="2473" y="9836"/>
                      <a:pt x="2407" y="9786"/>
                      <a:pt x="2335" y="9786"/>
                    </a:cubicBezTo>
                    <a:close/>
                    <a:moveTo>
                      <a:pt x="2607" y="11008"/>
                    </a:moveTo>
                    <a:cubicBezTo>
                      <a:pt x="2596" y="11008"/>
                      <a:pt x="2584" y="11009"/>
                      <a:pt x="2573" y="11011"/>
                    </a:cubicBezTo>
                    <a:cubicBezTo>
                      <a:pt x="2488" y="11029"/>
                      <a:pt x="2434" y="11114"/>
                      <a:pt x="2453" y="11198"/>
                    </a:cubicBezTo>
                    <a:cubicBezTo>
                      <a:pt x="2468" y="11270"/>
                      <a:pt x="2531" y="11321"/>
                      <a:pt x="2604" y="11321"/>
                    </a:cubicBezTo>
                    <a:cubicBezTo>
                      <a:pt x="2615" y="11321"/>
                      <a:pt x="2630" y="11318"/>
                      <a:pt x="2638" y="11318"/>
                    </a:cubicBezTo>
                    <a:cubicBezTo>
                      <a:pt x="2723" y="11300"/>
                      <a:pt x="2776" y="11215"/>
                      <a:pt x="2757" y="11131"/>
                    </a:cubicBezTo>
                    <a:cubicBezTo>
                      <a:pt x="2741" y="11057"/>
                      <a:pt x="2678" y="11008"/>
                      <a:pt x="2607" y="11008"/>
                    </a:cubicBezTo>
                    <a:close/>
                    <a:moveTo>
                      <a:pt x="2875" y="12231"/>
                    </a:moveTo>
                    <a:cubicBezTo>
                      <a:pt x="2864" y="12231"/>
                      <a:pt x="2852" y="12232"/>
                      <a:pt x="2841" y="12235"/>
                    </a:cubicBezTo>
                    <a:cubicBezTo>
                      <a:pt x="2756" y="12255"/>
                      <a:pt x="2702" y="12335"/>
                      <a:pt x="2722" y="12420"/>
                    </a:cubicBezTo>
                    <a:cubicBezTo>
                      <a:pt x="2738" y="12495"/>
                      <a:pt x="2804" y="12542"/>
                      <a:pt x="2875" y="12542"/>
                    </a:cubicBezTo>
                    <a:cubicBezTo>
                      <a:pt x="2884" y="12542"/>
                      <a:pt x="2898" y="12542"/>
                      <a:pt x="2906" y="12539"/>
                    </a:cubicBezTo>
                    <a:cubicBezTo>
                      <a:pt x="2991" y="12520"/>
                      <a:pt x="3044" y="12440"/>
                      <a:pt x="3025" y="12354"/>
                    </a:cubicBezTo>
                    <a:cubicBezTo>
                      <a:pt x="3011" y="12281"/>
                      <a:pt x="2947" y="12231"/>
                      <a:pt x="2875" y="1223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68" name="Google Shape;1785;p65"/>
              <p:cNvSpPr/>
              <p:nvPr/>
            </p:nvSpPr>
            <p:spPr>
              <a:xfrm>
                <a:off x="1788675" y="3897675"/>
                <a:ext cx="55925" cy="221850"/>
              </a:xfrm>
              <a:custGeom>
                <a:avLst/>
                <a:ahLst/>
                <a:rect l="l" t="t" r="r" b="b"/>
                <a:pathLst>
                  <a:path w="2237" h="8874" extrusionOk="0">
                    <a:moveTo>
                      <a:pt x="173" y="0"/>
                    </a:moveTo>
                    <a:cubicBezTo>
                      <a:pt x="162" y="0"/>
                      <a:pt x="150" y="1"/>
                      <a:pt x="139" y="4"/>
                    </a:cubicBezTo>
                    <a:cubicBezTo>
                      <a:pt x="54" y="22"/>
                      <a:pt x="1" y="107"/>
                      <a:pt x="20" y="192"/>
                    </a:cubicBezTo>
                    <a:cubicBezTo>
                      <a:pt x="35" y="264"/>
                      <a:pt x="101" y="314"/>
                      <a:pt x="173" y="314"/>
                    </a:cubicBezTo>
                    <a:cubicBezTo>
                      <a:pt x="182" y="314"/>
                      <a:pt x="196" y="311"/>
                      <a:pt x="208" y="308"/>
                    </a:cubicBezTo>
                    <a:cubicBezTo>
                      <a:pt x="293" y="294"/>
                      <a:pt x="341" y="208"/>
                      <a:pt x="327" y="123"/>
                    </a:cubicBezTo>
                    <a:cubicBezTo>
                      <a:pt x="312" y="50"/>
                      <a:pt x="246" y="0"/>
                      <a:pt x="173" y="0"/>
                    </a:cubicBezTo>
                    <a:close/>
                    <a:moveTo>
                      <a:pt x="442" y="1222"/>
                    </a:moveTo>
                    <a:cubicBezTo>
                      <a:pt x="431" y="1222"/>
                      <a:pt x="419" y="1223"/>
                      <a:pt x="408" y="1225"/>
                    </a:cubicBezTo>
                    <a:cubicBezTo>
                      <a:pt x="323" y="1243"/>
                      <a:pt x="270" y="1328"/>
                      <a:pt x="289" y="1413"/>
                    </a:cubicBezTo>
                    <a:cubicBezTo>
                      <a:pt x="304" y="1485"/>
                      <a:pt x="370" y="1535"/>
                      <a:pt x="443" y="1535"/>
                    </a:cubicBezTo>
                    <a:cubicBezTo>
                      <a:pt x="452" y="1535"/>
                      <a:pt x="465" y="1535"/>
                      <a:pt x="477" y="1533"/>
                    </a:cubicBezTo>
                    <a:cubicBezTo>
                      <a:pt x="562" y="1515"/>
                      <a:pt x="615" y="1429"/>
                      <a:pt x="596" y="1344"/>
                    </a:cubicBezTo>
                    <a:cubicBezTo>
                      <a:pt x="581" y="1273"/>
                      <a:pt x="515" y="1222"/>
                      <a:pt x="442" y="1222"/>
                    </a:cubicBezTo>
                    <a:close/>
                    <a:moveTo>
                      <a:pt x="713" y="2445"/>
                    </a:moveTo>
                    <a:cubicBezTo>
                      <a:pt x="702" y="2445"/>
                      <a:pt x="691" y="2446"/>
                      <a:pt x="680" y="2449"/>
                    </a:cubicBezTo>
                    <a:cubicBezTo>
                      <a:pt x="592" y="2469"/>
                      <a:pt x="542" y="2552"/>
                      <a:pt x="561" y="2637"/>
                    </a:cubicBezTo>
                    <a:cubicBezTo>
                      <a:pt x="577" y="2709"/>
                      <a:pt x="639" y="2760"/>
                      <a:pt x="711" y="2760"/>
                    </a:cubicBezTo>
                    <a:cubicBezTo>
                      <a:pt x="723" y="2760"/>
                      <a:pt x="733" y="2756"/>
                      <a:pt x="745" y="2756"/>
                    </a:cubicBezTo>
                    <a:cubicBezTo>
                      <a:pt x="830" y="2738"/>
                      <a:pt x="883" y="2654"/>
                      <a:pt x="864" y="2568"/>
                    </a:cubicBezTo>
                    <a:cubicBezTo>
                      <a:pt x="847" y="2495"/>
                      <a:pt x="783" y="2445"/>
                      <a:pt x="713" y="2445"/>
                    </a:cubicBezTo>
                    <a:close/>
                    <a:moveTo>
                      <a:pt x="983" y="3670"/>
                    </a:moveTo>
                    <a:cubicBezTo>
                      <a:pt x="972" y="3670"/>
                      <a:pt x="961" y="3671"/>
                      <a:pt x="949" y="3674"/>
                    </a:cubicBezTo>
                    <a:cubicBezTo>
                      <a:pt x="864" y="3693"/>
                      <a:pt x="811" y="3774"/>
                      <a:pt x="830" y="3858"/>
                    </a:cubicBezTo>
                    <a:cubicBezTo>
                      <a:pt x="847" y="3930"/>
                      <a:pt x="912" y="3981"/>
                      <a:pt x="984" y="3981"/>
                    </a:cubicBezTo>
                    <a:cubicBezTo>
                      <a:pt x="992" y="3981"/>
                      <a:pt x="1006" y="3981"/>
                      <a:pt x="1018" y="3977"/>
                    </a:cubicBezTo>
                    <a:cubicBezTo>
                      <a:pt x="1099" y="3958"/>
                      <a:pt x="1156" y="3877"/>
                      <a:pt x="1134" y="3793"/>
                    </a:cubicBezTo>
                    <a:cubicBezTo>
                      <a:pt x="1119" y="3720"/>
                      <a:pt x="1055" y="3670"/>
                      <a:pt x="983" y="3670"/>
                    </a:cubicBezTo>
                    <a:close/>
                    <a:moveTo>
                      <a:pt x="1253" y="4891"/>
                    </a:moveTo>
                    <a:cubicBezTo>
                      <a:pt x="1242" y="4891"/>
                      <a:pt x="1230" y="4892"/>
                      <a:pt x="1218" y="4895"/>
                    </a:cubicBezTo>
                    <a:cubicBezTo>
                      <a:pt x="1134" y="4913"/>
                      <a:pt x="1080" y="4997"/>
                      <a:pt x="1099" y="5083"/>
                    </a:cubicBezTo>
                    <a:cubicBezTo>
                      <a:pt x="1116" y="5154"/>
                      <a:pt x="1181" y="5205"/>
                      <a:pt x="1253" y="5205"/>
                    </a:cubicBezTo>
                    <a:cubicBezTo>
                      <a:pt x="1265" y="5205"/>
                      <a:pt x="1275" y="5205"/>
                      <a:pt x="1287" y="5202"/>
                    </a:cubicBezTo>
                    <a:cubicBezTo>
                      <a:pt x="1372" y="5184"/>
                      <a:pt x="1426" y="5098"/>
                      <a:pt x="1406" y="5014"/>
                    </a:cubicBezTo>
                    <a:cubicBezTo>
                      <a:pt x="1391" y="4941"/>
                      <a:pt x="1326" y="4891"/>
                      <a:pt x="1253" y="4891"/>
                    </a:cubicBezTo>
                    <a:close/>
                    <a:moveTo>
                      <a:pt x="1527" y="6115"/>
                    </a:moveTo>
                    <a:cubicBezTo>
                      <a:pt x="1515" y="6115"/>
                      <a:pt x="1503" y="6117"/>
                      <a:pt x="1491" y="6119"/>
                    </a:cubicBezTo>
                    <a:cubicBezTo>
                      <a:pt x="1406" y="6139"/>
                      <a:pt x="1349" y="6218"/>
                      <a:pt x="1370" y="6304"/>
                    </a:cubicBezTo>
                    <a:cubicBezTo>
                      <a:pt x="1389" y="6378"/>
                      <a:pt x="1451" y="6429"/>
                      <a:pt x="1522" y="6429"/>
                    </a:cubicBezTo>
                    <a:cubicBezTo>
                      <a:pt x="1534" y="6429"/>
                      <a:pt x="1548" y="6426"/>
                      <a:pt x="1557" y="6423"/>
                    </a:cubicBezTo>
                    <a:cubicBezTo>
                      <a:pt x="1641" y="6403"/>
                      <a:pt x="1695" y="6323"/>
                      <a:pt x="1676" y="6239"/>
                    </a:cubicBezTo>
                    <a:cubicBezTo>
                      <a:pt x="1659" y="6165"/>
                      <a:pt x="1598" y="6115"/>
                      <a:pt x="1527" y="6115"/>
                    </a:cubicBezTo>
                    <a:close/>
                    <a:moveTo>
                      <a:pt x="1797" y="7336"/>
                    </a:moveTo>
                    <a:cubicBezTo>
                      <a:pt x="1785" y="7336"/>
                      <a:pt x="1773" y="7338"/>
                      <a:pt x="1760" y="7341"/>
                    </a:cubicBezTo>
                    <a:cubicBezTo>
                      <a:pt x="1676" y="7359"/>
                      <a:pt x="1622" y="7443"/>
                      <a:pt x="1641" y="7528"/>
                    </a:cubicBezTo>
                    <a:cubicBezTo>
                      <a:pt x="1657" y="7599"/>
                      <a:pt x="1723" y="7650"/>
                      <a:pt x="1792" y="7650"/>
                    </a:cubicBezTo>
                    <a:cubicBezTo>
                      <a:pt x="1804" y="7650"/>
                      <a:pt x="1817" y="7650"/>
                      <a:pt x="1826" y="7647"/>
                    </a:cubicBezTo>
                    <a:cubicBezTo>
                      <a:pt x="1912" y="7629"/>
                      <a:pt x="1965" y="7544"/>
                      <a:pt x="1945" y="7460"/>
                    </a:cubicBezTo>
                    <a:cubicBezTo>
                      <a:pt x="1929" y="7386"/>
                      <a:pt x="1868" y="7336"/>
                      <a:pt x="1797" y="7336"/>
                    </a:cubicBezTo>
                    <a:close/>
                    <a:moveTo>
                      <a:pt x="2065" y="8560"/>
                    </a:moveTo>
                    <a:cubicBezTo>
                      <a:pt x="2054" y="8560"/>
                      <a:pt x="2042" y="8562"/>
                      <a:pt x="2031" y="8564"/>
                    </a:cubicBezTo>
                    <a:cubicBezTo>
                      <a:pt x="1945" y="8582"/>
                      <a:pt x="1891" y="8664"/>
                      <a:pt x="1912" y="8752"/>
                    </a:cubicBezTo>
                    <a:cubicBezTo>
                      <a:pt x="1926" y="8824"/>
                      <a:pt x="1991" y="8874"/>
                      <a:pt x="2064" y="8874"/>
                    </a:cubicBezTo>
                    <a:cubicBezTo>
                      <a:pt x="2074" y="8874"/>
                      <a:pt x="2087" y="8872"/>
                      <a:pt x="2099" y="8872"/>
                    </a:cubicBezTo>
                    <a:cubicBezTo>
                      <a:pt x="2183" y="8849"/>
                      <a:pt x="2237" y="8768"/>
                      <a:pt x="2218" y="8683"/>
                    </a:cubicBezTo>
                    <a:cubicBezTo>
                      <a:pt x="2202" y="8610"/>
                      <a:pt x="2137" y="8560"/>
                      <a:pt x="2065" y="856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59" name="Google Shape;1786;p65"/>
            <p:cNvGrpSpPr/>
            <p:nvPr/>
          </p:nvGrpSpPr>
          <p:grpSpPr>
            <a:xfrm>
              <a:off x="2074963" y="4007750"/>
              <a:ext cx="1485761" cy="1168575"/>
              <a:chOff x="2074963" y="4007750"/>
              <a:chExt cx="1485761" cy="1168575"/>
            </a:xfrm>
          </p:grpSpPr>
          <p:sp>
            <p:nvSpPr>
              <p:cNvPr id="1049469" name="Google Shape;1787;p65"/>
              <p:cNvSpPr/>
              <p:nvPr/>
            </p:nvSpPr>
            <p:spPr>
              <a:xfrm>
                <a:off x="2074963" y="4539725"/>
                <a:ext cx="919982" cy="606057"/>
              </a:xfrm>
              <a:custGeom>
                <a:avLst/>
                <a:ahLst/>
                <a:rect l="l" t="t" r="r" b="b"/>
                <a:pathLst>
                  <a:path w="28727" h="16585" extrusionOk="0">
                    <a:moveTo>
                      <a:pt x="23618" y="2951"/>
                    </a:moveTo>
                    <a:cubicBezTo>
                      <a:pt x="28726" y="5901"/>
                      <a:pt x="28726" y="10685"/>
                      <a:pt x="23618" y="13634"/>
                    </a:cubicBezTo>
                    <a:cubicBezTo>
                      <a:pt x="18507" y="16584"/>
                      <a:pt x="10222" y="16584"/>
                      <a:pt x="5111" y="13634"/>
                    </a:cubicBezTo>
                    <a:cubicBezTo>
                      <a:pt x="1" y="10685"/>
                      <a:pt x="1" y="5901"/>
                      <a:pt x="5111" y="2951"/>
                    </a:cubicBezTo>
                    <a:cubicBezTo>
                      <a:pt x="10222" y="0"/>
                      <a:pt x="18507" y="0"/>
                      <a:pt x="23618" y="2951"/>
                    </a:cubicBezTo>
                    <a:close/>
                  </a:path>
                </a:pathLst>
              </a:custGeom>
              <a:gradFill>
                <a:gsLst>
                  <a:gs pos="0">
                    <a:schemeClr val="dk1"/>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70" name="Google Shape;1788;p65"/>
              <p:cNvSpPr/>
              <p:nvPr/>
            </p:nvSpPr>
            <p:spPr>
              <a:xfrm>
                <a:off x="2540125" y="4572135"/>
                <a:ext cx="1020598" cy="589224"/>
              </a:xfrm>
              <a:custGeom>
                <a:avLst/>
                <a:ahLst/>
                <a:rect l="l" t="t" r="r" b="b"/>
                <a:pathLst>
                  <a:path w="28727" h="16585" extrusionOk="0">
                    <a:moveTo>
                      <a:pt x="23618" y="2951"/>
                    </a:moveTo>
                    <a:cubicBezTo>
                      <a:pt x="28726" y="5901"/>
                      <a:pt x="28726" y="10685"/>
                      <a:pt x="23618" y="13634"/>
                    </a:cubicBezTo>
                    <a:cubicBezTo>
                      <a:pt x="18507" y="16584"/>
                      <a:pt x="10222" y="16584"/>
                      <a:pt x="5111" y="13634"/>
                    </a:cubicBezTo>
                    <a:cubicBezTo>
                      <a:pt x="1" y="10685"/>
                      <a:pt x="1" y="5901"/>
                      <a:pt x="5111" y="2951"/>
                    </a:cubicBezTo>
                    <a:cubicBezTo>
                      <a:pt x="10222" y="0"/>
                      <a:pt x="18507" y="0"/>
                      <a:pt x="23618" y="2951"/>
                    </a:cubicBezTo>
                    <a:close/>
                  </a:path>
                </a:pathLst>
              </a:custGeom>
              <a:gradFill>
                <a:gsLst>
                  <a:gs pos="0">
                    <a:schemeClr val="dk1"/>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71" name="Google Shape;1789;p65"/>
              <p:cNvSpPr/>
              <p:nvPr/>
            </p:nvSpPr>
            <p:spPr>
              <a:xfrm>
                <a:off x="2438025" y="4512600"/>
                <a:ext cx="1108925" cy="650475"/>
              </a:xfrm>
              <a:custGeom>
                <a:avLst/>
                <a:ahLst/>
                <a:rect l="l" t="t" r="r" b="b"/>
                <a:pathLst>
                  <a:path w="44357" h="26019" extrusionOk="0">
                    <a:moveTo>
                      <a:pt x="44037" y="9315"/>
                    </a:moveTo>
                    <a:lnTo>
                      <a:pt x="15255" y="25933"/>
                    </a:lnTo>
                    <a:cubicBezTo>
                      <a:pt x="15108" y="26019"/>
                      <a:pt x="14924" y="26019"/>
                      <a:pt x="14775" y="25933"/>
                    </a:cubicBezTo>
                    <a:lnTo>
                      <a:pt x="318" y="17531"/>
                    </a:lnTo>
                    <a:cubicBezTo>
                      <a:pt x="1" y="17348"/>
                      <a:pt x="1" y="16888"/>
                      <a:pt x="319" y="16703"/>
                    </a:cubicBezTo>
                    <a:lnTo>
                      <a:pt x="29102" y="87"/>
                    </a:lnTo>
                    <a:cubicBezTo>
                      <a:pt x="29251" y="1"/>
                      <a:pt x="29433" y="2"/>
                      <a:pt x="29582" y="87"/>
                    </a:cubicBezTo>
                    <a:lnTo>
                      <a:pt x="44039" y="8487"/>
                    </a:lnTo>
                    <a:cubicBezTo>
                      <a:pt x="44356" y="8672"/>
                      <a:pt x="44356" y="9131"/>
                      <a:pt x="44037" y="9315"/>
                    </a:cubicBezTo>
                    <a:close/>
                  </a:path>
                </a:pathLst>
              </a:custGeom>
              <a:gradFill>
                <a:gsLst>
                  <a:gs pos="0">
                    <a:schemeClr val="lt2"/>
                  </a:gs>
                  <a:gs pos="100000">
                    <a:schemeClr val="dk2"/>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72" name="Google Shape;1790;p65"/>
              <p:cNvSpPr/>
              <p:nvPr/>
            </p:nvSpPr>
            <p:spPr>
              <a:xfrm>
                <a:off x="2440125" y="4735125"/>
                <a:ext cx="1104850" cy="441200"/>
              </a:xfrm>
              <a:custGeom>
                <a:avLst/>
                <a:ahLst/>
                <a:rect l="l" t="t" r="r" b="b"/>
                <a:pathLst>
                  <a:path w="44194" h="17648" extrusionOk="0">
                    <a:moveTo>
                      <a:pt x="44191" y="1"/>
                    </a:moveTo>
                    <a:cubicBezTo>
                      <a:pt x="44191" y="162"/>
                      <a:pt x="44111" y="321"/>
                      <a:pt x="43953" y="413"/>
                    </a:cubicBezTo>
                    <a:lnTo>
                      <a:pt x="15171" y="17032"/>
                    </a:lnTo>
                    <a:cubicBezTo>
                      <a:pt x="15024" y="17118"/>
                      <a:pt x="14840" y="17118"/>
                      <a:pt x="14691" y="17032"/>
                    </a:cubicBezTo>
                    <a:lnTo>
                      <a:pt x="234" y="8631"/>
                    </a:lnTo>
                    <a:cubicBezTo>
                      <a:pt x="97" y="8551"/>
                      <a:pt x="24" y="8423"/>
                      <a:pt x="5" y="8286"/>
                    </a:cubicBezTo>
                    <a:lnTo>
                      <a:pt x="1" y="8283"/>
                    </a:lnTo>
                    <a:lnTo>
                      <a:pt x="1" y="8724"/>
                    </a:lnTo>
                    <a:cubicBezTo>
                      <a:pt x="0" y="8742"/>
                      <a:pt x="0" y="8760"/>
                      <a:pt x="1" y="8778"/>
                    </a:cubicBezTo>
                    <a:lnTo>
                      <a:pt x="1" y="8812"/>
                    </a:lnTo>
                    <a:lnTo>
                      <a:pt x="6" y="8816"/>
                    </a:lnTo>
                    <a:cubicBezTo>
                      <a:pt x="24" y="8953"/>
                      <a:pt x="98" y="9082"/>
                      <a:pt x="235" y="9161"/>
                    </a:cubicBezTo>
                    <a:lnTo>
                      <a:pt x="14692" y="17562"/>
                    </a:lnTo>
                    <a:cubicBezTo>
                      <a:pt x="14840" y="17648"/>
                      <a:pt x="15024" y="17648"/>
                      <a:pt x="15173" y="17563"/>
                    </a:cubicBezTo>
                    <a:lnTo>
                      <a:pt x="43955" y="947"/>
                    </a:lnTo>
                    <a:cubicBezTo>
                      <a:pt x="44089" y="869"/>
                      <a:pt x="44164" y="744"/>
                      <a:pt x="44184" y="610"/>
                    </a:cubicBezTo>
                    <a:lnTo>
                      <a:pt x="44194" y="604"/>
                    </a:lnTo>
                    <a:close/>
                  </a:path>
                </a:pathLst>
              </a:custGeom>
              <a:gradFill>
                <a:gsLst>
                  <a:gs pos="0">
                    <a:srgbClr val="003785"/>
                  </a:gs>
                  <a:gs pos="100000">
                    <a:srgbClr val="010101"/>
                  </a:gs>
                </a:gsLst>
                <a:lin ang="5400012"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73" name="Google Shape;1791;p65"/>
              <p:cNvSpPr/>
              <p:nvPr/>
            </p:nvSpPr>
            <p:spPr>
              <a:xfrm>
                <a:off x="2440125" y="4735125"/>
                <a:ext cx="1104850" cy="441200"/>
              </a:xfrm>
              <a:custGeom>
                <a:avLst/>
                <a:ahLst/>
                <a:rect l="l" t="t" r="r" b="b"/>
                <a:pathLst>
                  <a:path w="44194" h="17648" extrusionOk="0">
                    <a:moveTo>
                      <a:pt x="44191" y="1"/>
                    </a:moveTo>
                    <a:cubicBezTo>
                      <a:pt x="44191" y="162"/>
                      <a:pt x="44111" y="321"/>
                      <a:pt x="43953" y="413"/>
                    </a:cubicBezTo>
                    <a:lnTo>
                      <a:pt x="15171" y="17032"/>
                    </a:lnTo>
                    <a:cubicBezTo>
                      <a:pt x="15024" y="17118"/>
                      <a:pt x="14840" y="17118"/>
                      <a:pt x="14691" y="17032"/>
                    </a:cubicBezTo>
                    <a:lnTo>
                      <a:pt x="234" y="8631"/>
                    </a:lnTo>
                    <a:cubicBezTo>
                      <a:pt x="97" y="8551"/>
                      <a:pt x="24" y="8423"/>
                      <a:pt x="5" y="8286"/>
                    </a:cubicBezTo>
                    <a:lnTo>
                      <a:pt x="1" y="8283"/>
                    </a:lnTo>
                    <a:lnTo>
                      <a:pt x="1" y="8724"/>
                    </a:lnTo>
                    <a:cubicBezTo>
                      <a:pt x="0" y="8742"/>
                      <a:pt x="0" y="8760"/>
                      <a:pt x="1" y="8778"/>
                    </a:cubicBezTo>
                    <a:lnTo>
                      <a:pt x="1" y="8812"/>
                    </a:lnTo>
                    <a:lnTo>
                      <a:pt x="6" y="8816"/>
                    </a:lnTo>
                    <a:cubicBezTo>
                      <a:pt x="24" y="8953"/>
                      <a:pt x="98" y="9082"/>
                      <a:pt x="235" y="9161"/>
                    </a:cubicBezTo>
                    <a:lnTo>
                      <a:pt x="14692" y="17562"/>
                    </a:lnTo>
                    <a:cubicBezTo>
                      <a:pt x="14840" y="17648"/>
                      <a:pt x="15024" y="17648"/>
                      <a:pt x="15173" y="17563"/>
                    </a:cubicBezTo>
                    <a:lnTo>
                      <a:pt x="43955" y="947"/>
                    </a:lnTo>
                    <a:cubicBezTo>
                      <a:pt x="44089" y="869"/>
                      <a:pt x="44164" y="744"/>
                      <a:pt x="44184" y="610"/>
                    </a:cubicBezTo>
                    <a:lnTo>
                      <a:pt x="44194" y="604"/>
                    </a:lnTo>
                    <a:close/>
                  </a:path>
                </a:pathLst>
              </a:custGeom>
              <a:solidFill>
                <a:srgbClr val="F3F3F3">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74" name="Google Shape;1792;p65"/>
              <p:cNvSpPr/>
              <p:nvPr/>
            </p:nvSpPr>
            <p:spPr>
              <a:xfrm>
                <a:off x="2544875" y="4565250"/>
                <a:ext cx="787200" cy="454125"/>
              </a:xfrm>
              <a:custGeom>
                <a:avLst/>
                <a:ahLst/>
                <a:rect l="l" t="t" r="r" b="b"/>
                <a:pathLst>
                  <a:path w="31488" h="18165" extrusionOk="0">
                    <a:moveTo>
                      <a:pt x="11060" y="10604"/>
                    </a:moveTo>
                    <a:lnTo>
                      <a:pt x="11821" y="10164"/>
                    </a:lnTo>
                    <a:cubicBezTo>
                      <a:pt x="11920" y="10108"/>
                      <a:pt x="11920" y="10014"/>
                      <a:pt x="11821" y="9958"/>
                    </a:cubicBezTo>
                    <a:lnTo>
                      <a:pt x="11060" y="9518"/>
                    </a:lnTo>
                    <a:cubicBezTo>
                      <a:pt x="10960" y="9461"/>
                      <a:pt x="10799" y="9461"/>
                      <a:pt x="10700" y="9518"/>
                    </a:cubicBezTo>
                    <a:lnTo>
                      <a:pt x="9938" y="9958"/>
                    </a:lnTo>
                    <a:cubicBezTo>
                      <a:pt x="9839" y="10014"/>
                      <a:pt x="9839" y="10108"/>
                      <a:pt x="9938" y="10164"/>
                    </a:cubicBezTo>
                    <a:lnTo>
                      <a:pt x="10699" y="10604"/>
                    </a:lnTo>
                    <a:cubicBezTo>
                      <a:pt x="10799" y="10662"/>
                      <a:pt x="10960" y="10662"/>
                      <a:pt x="11060" y="10604"/>
                    </a:cubicBezTo>
                    <a:close/>
                    <a:moveTo>
                      <a:pt x="9381" y="9723"/>
                    </a:moveTo>
                    <a:lnTo>
                      <a:pt x="10300" y="9195"/>
                    </a:lnTo>
                    <a:cubicBezTo>
                      <a:pt x="10357" y="9162"/>
                      <a:pt x="10357" y="9110"/>
                      <a:pt x="10300" y="9077"/>
                    </a:cubicBezTo>
                    <a:lnTo>
                      <a:pt x="9383" y="8547"/>
                    </a:lnTo>
                    <a:cubicBezTo>
                      <a:pt x="9327" y="8514"/>
                      <a:pt x="9235" y="8514"/>
                      <a:pt x="9180" y="8547"/>
                    </a:cubicBezTo>
                    <a:lnTo>
                      <a:pt x="8263" y="9077"/>
                    </a:lnTo>
                    <a:cubicBezTo>
                      <a:pt x="8207" y="9110"/>
                      <a:pt x="8207" y="9162"/>
                      <a:pt x="8263" y="9195"/>
                    </a:cubicBezTo>
                    <a:lnTo>
                      <a:pt x="9180" y="9725"/>
                    </a:lnTo>
                    <a:cubicBezTo>
                      <a:pt x="9234" y="9756"/>
                      <a:pt x="9324" y="9756"/>
                      <a:pt x="9381" y="9723"/>
                    </a:cubicBezTo>
                    <a:close/>
                    <a:moveTo>
                      <a:pt x="12579" y="11574"/>
                    </a:moveTo>
                    <a:lnTo>
                      <a:pt x="13500" y="11043"/>
                    </a:lnTo>
                    <a:cubicBezTo>
                      <a:pt x="13556" y="11012"/>
                      <a:pt x="13556" y="10960"/>
                      <a:pt x="13500" y="10926"/>
                    </a:cubicBezTo>
                    <a:lnTo>
                      <a:pt x="12581" y="10395"/>
                    </a:lnTo>
                    <a:cubicBezTo>
                      <a:pt x="12527" y="10362"/>
                      <a:pt x="12436" y="10362"/>
                      <a:pt x="12380" y="10395"/>
                    </a:cubicBezTo>
                    <a:lnTo>
                      <a:pt x="11460" y="10925"/>
                    </a:lnTo>
                    <a:cubicBezTo>
                      <a:pt x="11406" y="10956"/>
                      <a:pt x="11406" y="11009"/>
                      <a:pt x="11460" y="11042"/>
                    </a:cubicBezTo>
                    <a:lnTo>
                      <a:pt x="12379" y="11573"/>
                    </a:lnTo>
                    <a:cubicBezTo>
                      <a:pt x="12435" y="11608"/>
                      <a:pt x="12524" y="11608"/>
                      <a:pt x="12579" y="11574"/>
                    </a:cubicBezTo>
                    <a:close/>
                    <a:moveTo>
                      <a:pt x="14264" y="12451"/>
                    </a:moveTo>
                    <a:lnTo>
                      <a:pt x="15017" y="12016"/>
                    </a:lnTo>
                    <a:cubicBezTo>
                      <a:pt x="15118" y="11959"/>
                      <a:pt x="15118" y="11864"/>
                      <a:pt x="15017" y="11804"/>
                    </a:cubicBezTo>
                    <a:lnTo>
                      <a:pt x="14265" y="11370"/>
                    </a:lnTo>
                    <a:cubicBezTo>
                      <a:pt x="14164" y="11311"/>
                      <a:pt x="13998" y="11311"/>
                      <a:pt x="13897" y="11370"/>
                    </a:cubicBezTo>
                    <a:lnTo>
                      <a:pt x="13144" y="11804"/>
                    </a:lnTo>
                    <a:cubicBezTo>
                      <a:pt x="13042" y="11862"/>
                      <a:pt x="13042" y="11957"/>
                      <a:pt x="13144" y="12016"/>
                    </a:cubicBezTo>
                    <a:lnTo>
                      <a:pt x="13896" y="12451"/>
                    </a:lnTo>
                    <a:cubicBezTo>
                      <a:pt x="13997" y="12511"/>
                      <a:pt x="14162" y="12511"/>
                      <a:pt x="14264" y="12451"/>
                    </a:cubicBezTo>
                    <a:close/>
                    <a:moveTo>
                      <a:pt x="12701" y="9658"/>
                    </a:moveTo>
                    <a:lnTo>
                      <a:pt x="13463" y="9219"/>
                    </a:lnTo>
                    <a:cubicBezTo>
                      <a:pt x="13563" y="9162"/>
                      <a:pt x="13563" y="9068"/>
                      <a:pt x="13463" y="9011"/>
                    </a:cubicBezTo>
                    <a:lnTo>
                      <a:pt x="12703" y="8571"/>
                    </a:lnTo>
                    <a:cubicBezTo>
                      <a:pt x="12603" y="8514"/>
                      <a:pt x="12442" y="8513"/>
                      <a:pt x="12342" y="8571"/>
                    </a:cubicBezTo>
                    <a:lnTo>
                      <a:pt x="11581" y="9011"/>
                    </a:lnTo>
                    <a:cubicBezTo>
                      <a:pt x="11482" y="9068"/>
                      <a:pt x="11482" y="9161"/>
                      <a:pt x="11581" y="9217"/>
                    </a:cubicBezTo>
                    <a:lnTo>
                      <a:pt x="12342" y="9656"/>
                    </a:lnTo>
                    <a:cubicBezTo>
                      <a:pt x="12441" y="9715"/>
                      <a:pt x="12600" y="9716"/>
                      <a:pt x="12701" y="9658"/>
                    </a:cubicBezTo>
                    <a:close/>
                    <a:moveTo>
                      <a:pt x="14220" y="10629"/>
                    </a:moveTo>
                    <a:lnTo>
                      <a:pt x="15142" y="10098"/>
                    </a:lnTo>
                    <a:cubicBezTo>
                      <a:pt x="15197" y="10067"/>
                      <a:pt x="15197" y="10015"/>
                      <a:pt x="15142" y="9983"/>
                    </a:cubicBezTo>
                    <a:lnTo>
                      <a:pt x="14223" y="9451"/>
                    </a:lnTo>
                    <a:cubicBezTo>
                      <a:pt x="14168" y="9419"/>
                      <a:pt x="14077" y="9418"/>
                      <a:pt x="14022" y="9451"/>
                    </a:cubicBezTo>
                    <a:lnTo>
                      <a:pt x="13102" y="9983"/>
                    </a:lnTo>
                    <a:cubicBezTo>
                      <a:pt x="13046" y="10014"/>
                      <a:pt x="13046" y="10066"/>
                      <a:pt x="13102" y="10098"/>
                    </a:cubicBezTo>
                    <a:lnTo>
                      <a:pt x="14021" y="10631"/>
                    </a:lnTo>
                    <a:cubicBezTo>
                      <a:pt x="14075" y="10662"/>
                      <a:pt x="14165" y="10662"/>
                      <a:pt x="14220" y="10629"/>
                    </a:cubicBezTo>
                    <a:close/>
                    <a:moveTo>
                      <a:pt x="15904" y="11507"/>
                    </a:moveTo>
                    <a:lnTo>
                      <a:pt x="16658" y="11072"/>
                    </a:lnTo>
                    <a:cubicBezTo>
                      <a:pt x="16760" y="11013"/>
                      <a:pt x="16760" y="10918"/>
                      <a:pt x="16658" y="10858"/>
                    </a:cubicBezTo>
                    <a:lnTo>
                      <a:pt x="15905" y="10424"/>
                    </a:lnTo>
                    <a:cubicBezTo>
                      <a:pt x="15804" y="10364"/>
                      <a:pt x="15640" y="10364"/>
                      <a:pt x="15538" y="10424"/>
                    </a:cubicBezTo>
                    <a:lnTo>
                      <a:pt x="14784" y="10858"/>
                    </a:lnTo>
                    <a:cubicBezTo>
                      <a:pt x="14683" y="10917"/>
                      <a:pt x="14683" y="11012"/>
                      <a:pt x="14784" y="11069"/>
                    </a:cubicBezTo>
                    <a:lnTo>
                      <a:pt x="15536" y="11504"/>
                    </a:lnTo>
                    <a:cubicBezTo>
                      <a:pt x="15637" y="11564"/>
                      <a:pt x="15803" y="11564"/>
                      <a:pt x="15904" y="11507"/>
                    </a:cubicBezTo>
                    <a:close/>
                    <a:moveTo>
                      <a:pt x="12622" y="13397"/>
                    </a:moveTo>
                    <a:lnTo>
                      <a:pt x="13376" y="12962"/>
                    </a:lnTo>
                    <a:cubicBezTo>
                      <a:pt x="13477" y="12904"/>
                      <a:pt x="13477" y="12809"/>
                      <a:pt x="13376" y="12750"/>
                    </a:cubicBezTo>
                    <a:lnTo>
                      <a:pt x="12623" y="12316"/>
                    </a:lnTo>
                    <a:cubicBezTo>
                      <a:pt x="12522" y="12258"/>
                      <a:pt x="12357" y="12258"/>
                      <a:pt x="12256" y="12316"/>
                    </a:cubicBezTo>
                    <a:lnTo>
                      <a:pt x="11502" y="12750"/>
                    </a:lnTo>
                    <a:cubicBezTo>
                      <a:pt x="11401" y="12809"/>
                      <a:pt x="11401" y="12904"/>
                      <a:pt x="11502" y="12964"/>
                    </a:cubicBezTo>
                    <a:lnTo>
                      <a:pt x="12254" y="13399"/>
                    </a:lnTo>
                    <a:cubicBezTo>
                      <a:pt x="12355" y="13457"/>
                      <a:pt x="12519" y="13457"/>
                      <a:pt x="12622" y="13397"/>
                    </a:cubicBezTo>
                    <a:close/>
                    <a:moveTo>
                      <a:pt x="2817" y="13509"/>
                    </a:moveTo>
                    <a:lnTo>
                      <a:pt x="3735" y="12980"/>
                    </a:lnTo>
                    <a:cubicBezTo>
                      <a:pt x="3793" y="12948"/>
                      <a:pt x="3793" y="12896"/>
                      <a:pt x="3735" y="12862"/>
                    </a:cubicBezTo>
                    <a:lnTo>
                      <a:pt x="2818" y="12332"/>
                    </a:lnTo>
                    <a:cubicBezTo>
                      <a:pt x="2762" y="12300"/>
                      <a:pt x="2670" y="12300"/>
                      <a:pt x="2614" y="12332"/>
                    </a:cubicBezTo>
                    <a:lnTo>
                      <a:pt x="1696" y="12862"/>
                    </a:lnTo>
                    <a:cubicBezTo>
                      <a:pt x="1639" y="12896"/>
                      <a:pt x="1639" y="12948"/>
                      <a:pt x="1696" y="12980"/>
                    </a:cubicBezTo>
                    <a:lnTo>
                      <a:pt x="2613" y="13510"/>
                    </a:lnTo>
                    <a:cubicBezTo>
                      <a:pt x="2669" y="13540"/>
                      <a:pt x="2761" y="13540"/>
                      <a:pt x="2817" y="13509"/>
                    </a:cubicBezTo>
                    <a:close/>
                    <a:moveTo>
                      <a:pt x="7741" y="10670"/>
                    </a:moveTo>
                    <a:lnTo>
                      <a:pt x="8659" y="10142"/>
                    </a:lnTo>
                    <a:cubicBezTo>
                      <a:pt x="8715" y="10109"/>
                      <a:pt x="8715" y="10057"/>
                      <a:pt x="8659" y="10024"/>
                    </a:cubicBezTo>
                    <a:lnTo>
                      <a:pt x="7742" y="9494"/>
                    </a:lnTo>
                    <a:cubicBezTo>
                      <a:pt x="7685" y="9461"/>
                      <a:pt x="7594" y="9461"/>
                      <a:pt x="7539" y="9494"/>
                    </a:cubicBezTo>
                    <a:lnTo>
                      <a:pt x="6622" y="10023"/>
                    </a:lnTo>
                    <a:cubicBezTo>
                      <a:pt x="6565" y="10055"/>
                      <a:pt x="6565" y="10108"/>
                      <a:pt x="6622" y="10140"/>
                    </a:cubicBezTo>
                    <a:lnTo>
                      <a:pt x="7539" y="10670"/>
                    </a:lnTo>
                    <a:cubicBezTo>
                      <a:pt x="7593" y="10702"/>
                      <a:pt x="7684" y="10704"/>
                      <a:pt x="7741" y="10670"/>
                    </a:cubicBezTo>
                    <a:close/>
                    <a:moveTo>
                      <a:pt x="7285" y="17029"/>
                    </a:moveTo>
                    <a:lnTo>
                      <a:pt x="6542" y="17455"/>
                    </a:lnTo>
                    <a:cubicBezTo>
                      <a:pt x="6439" y="17515"/>
                      <a:pt x="6439" y="17614"/>
                      <a:pt x="6542" y="17674"/>
                    </a:cubicBezTo>
                    <a:lnTo>
                      <a:pt x="7285" y="18103"/>
                    </a:lnTo>
                    <a:cubicBezTo>
                      <a:pt x="7388" y="18164"/>
                      <a:pt x="7559" y="18164"/>
                      <a:pt x="7662" y="18103"/>
                    </a:cubicBezTo>
                    <a:lnTo>
                      <a:pt x="8406" y="17676"/>
                    </a:lnTo>
                    <a:cubicBezTo>
                      <a:pt x="8510" y="17616"/>
                      <a:pt x="8510" y="17518"/>
                      <a:pt x="8406" y="17458"/>
                    </a:cubicBezTo>
                    <a:lnTo>
                      <a:pt x="7665" y="17029"/>
                    </a:lnTo>
                    <a:cubicBezTo>
                      <a:pt x="7560" y="16969"/>
                      <a:pt x="7391" y="16969"/>
                      <a:pt x="7285" y="17029"/>
                    </a:cubicBezTo>
                    <a:close/>
                    <a:moveTo>
                      <a:pt x="1176" y="14455"/>
                    </a:moveTo>
                    <a:lnTo>
                      <a:pt x="2095" y="13925"/>
                    </a:lnTo>
                    <a:cubicBezTo>
                      <a:pt x="2151" y="13892"/>
                      <a:pt x="2151" y="13839"/>
                      <a:pt x="2095" y="13807"/>
                    </a:cubicBezTo>
                    <a:lnTo>
                      <a:pt x="1177" y="13277"/>
                    </a:lnTo>
                    <a:cubicBezTo>
                      <a:pt x="1120" y="13244"/>
                      <a:pt x="1030" y="13244"/>
                      <a:pt x="975" y="13277"/>
                    </a:cubicBezTo>
                    <a:lnTo>
                      <a:pt x="58" y="13807"/>
                    </a:lnTo>
                    <a:cubicBezTo>
                      <a:pt x="0" y="13839"/>
                      <a:pt x="0" y="13892"/>
                      <a:pt x="58" y="13925"/>
                    </a:cubicBezTo>
                    <a:lnTo>
                      <a:pt x="975" y="14455"/>
                    </a:lnTo>
                    <a:cubicBezTo>
                      <a:pt x="1029" y="14487"/>
                      <a:pt x="1119" y="14487"/>
                      <a:pt x="1176" y="14455"/>
                    </a:cubicBezTo>
                    <a:close/>
                    <a:moveTo>
                      <a:pt x="9418" y="11551"/>
                    </a:moveTo>
                    <a:lnTo>
                      <a:pt x="10181" y="11111"/>
                    </a:lnTo>
                    <a:cubicBezTo>
                      <a:pt x="10281" y="11055"/>
                      <a:pt x="10281" y="10961"/>
                      <a:pt x="10181" y="10905"/>
                    </a:cubicBezTo>
                    <a:lnTo>
                      <a:pt x="9419" y="10465"/>
                    </a:lnTo>
                    <a:cubicBezTo>
                      <a:pt x="9321" y="10407"/>
                      <a:pt x="9160" y="10407"/>
                      <a:pt x="9061" y="10465"/>
                    </a:cubicBezTo>
                    <a:lnTo>
                      <a:pt x="8300" y="10905"/>
                    </a:lnTo>
                    <a:cubicBezTo>
                      <a:pt x="8201" y="10961"/>
                      <a:pt x="8201" y="11055"/>
                      <a:pt x="8300" y="11111"/>
                    </a:cubicBezTo>
                    <a:lnTo>
                      <a:pt x="9061" y="11551"/>
                    </a:lnTo>
                    <a:cubicBezTo>
                      <a:pt x="9159" y="11608"/>
                      <a:pt x="9319" y="11608"/>
                      <a:pt x="9418" y="11551"/>
                    </a:cubicBezTo>
                    <a:close/>
                    <a:moveTo>
                      <a:pt x="11022" y="8778"/>
                    </a:moveTo>
                    <a:lnTo>
                      <a:pt x="11942" y="8249"/>
                    </a:lnTo>
                    <a:cubicBezTo>
                      <a:pt x="11998" y="8216"/>
                      <a:pt x="11998" y="8165"/>
                      <a:pt x="11942" y="8131"/>
                    </a:cubicBezTo>
                    <a:lnTo>
                      <a:pt x="11025" y="7601"/>
                    </a:lnTo>
                    <a:cubicBezTo>
                      <a:pt x="10968" y="7569"/>
                      <a:pt x="10878" y="7569"/>
                      <a:pt x="10822" y="7601"/>
                    </a:cubicBezTo>
                    <a:lnTo>
                      <a:pt x="9904" y="8130"/>
                    </a:lnTo>
                    <a:cubicBezTo>
                      <a:pt x="9847" y="8162"/>
                      <a:pt x="9847" y="8215"/>
                      <a:pt x="9904" y="8248"/>
                    </a:cubicBezTo>
                    <a:lnTo>
                      <a:pt x="10822" y="8778"/>
                    </a:lnTo>
                    <a:cubicBezTo>
                      <a:pt x="10875" y="8810"/>
                      <a:pt x="10966" y="8810"/>
                      <a:pt x="11022" y="8778"/>
                    </a:cubicBezTo>
                    <a:close/>
                    <a:moveTo>
                      <a:pt x="10937" y="12522"/>
                    </a:moveTo>
                    <a:lnTo>
                      <a:pt x="11859" y="11990"/>
                    </a:lnTo>
                    <a:cubicBezTo>
                      <a:pt x="11914" y="11959"/>
                      <a:pt x="11914" y="11907"/>
                      <a:pt x="11859" y="11874"/>
                    </a:cubicBezTo>
                    <a:lnTo>
                      <a:pt x="10941" y="11342"/>
                    </a:lnTo>
                    <a:cubicBezTo>
                      <a:pt x="10886" y="11311"/>
                      <a:pt x="10797" y="11311"/>
                      <a:pt x="10740" y="11342"/>
                    </a:cubicBezTo>
                    <a:lnTo>
                      <a:pt x="9819" y="11874"/>
                    </a:lnTo>
                    <a:cubicBezTo>
                      <a:pt x="9764" y="11906"/>
                      <a:pt x="9764" y="11957"/>
                      <a:pt x="9819" y="11990"/>
                    </a:cubicBezTo>
                    <a:lnTo>
                      <a:pt x="10738" y="12522"/>
                    </a:lnTo>
                    <a:cubicBezTo>
                      <a:pt x="10793" y="12553"/>
                      <a:pt x="10882" y="12553"/>
                      <a:pt x="10937" y="12522"/>
                    </a:cubicBezTo>
                    <a:close/>
                    <a:moveTo>
                      <a:pt x="20828" y="8667"/>
                    </a:moveTo>
                    <a:lnTo>
                      <a:pt x="21581" y="8233"/>
                    </a:lnTo>
                    <a:cubicBezTo>
                      <a:pt x="21682" y="8174"/>
                      <a:pt x="21682" y="8079"/>
                      <a:pt x="21581" y="8021"/>
                    </a:cubicBezTo>
                    <a:lnTo>
                      <a:pt x="20829" y="7586"/>
                    </a:lnTo>
                    <a:cubicBezTo>
                      <a:pt x="20728" y="7529"/>
                      <a:pt x="20563" y="7529"/>
                      <a:pt x="20461" y="7586"/>
                    </a:cubicBezTo>
                    <a:lnTo>
                      <a:pt x="19708" y="8021"/>
                    </a:lnTo>
                    <a:cubicBezTo>
                      <a:pt x="19607" y="8079"/>
                      <a:pt x="19607" y="8174"/>
                      <a:pt x="19708" y="8234"/>
                    </a:cubicBezTo>
                    <a:lnTo>
                      <a:pt x="20460" y="8669"/>
                    </a:lnTo>
                    <a:cubicBezTo>
                      <a:pt x="20561" y="8726"/>
                      <a:pt x="20727" y="8726"/>
                      <a:pt x="20828" y="8667"/>
                    </a:cubicBezTo>
                    <a:close/>
                    <a:moveTo>
                      <a:pt x="17625" y="6820"/>
                    </a:moveTo>
                    <a:lnTo>
                      <a:pt x="18386" y="6380"/>
                    </a:lnTo>
                    <a:cubicBezTo>
                      <a:pt x="18485" y="6324"/>
                      <a:pt x="18485" y="6230"/>
                      <a:pt x="18386" y="6172"/>
                    </a:cubicBezTo>
                    <a:lnTo>
                      <a:pt x="17625" y="5732"/>
                    </a:lnTo>
                    <a:cubicBezTo>
                      <a:pt x="17524" y="5675"/>
                      <a:pt x="17364" y="5675"/>
                      <a:pt x="17264" y="5732"/>
                    </a:cubicBezTo>
                    <a:lnTo>
                      <a:pt x="16502" y="6172"/>
                    </a:lnTo>
                    <a:cubicBezTo>
                      <a:pt x="16403" y="6229"/>
                      <a:pt x="16403" y="6322"/>
                      <a:pt x="16502" y="6379"/>
                    </a:cubicBezTo>
                    <a:lnTo>
                      <a:pt x="17264" y="6818"/>
                    </a:lnTo>
                    <a:cubicBezTo>
                      <a:pt x="17364" y="6878"/>
                      <a:pt x="17524" y="6878"/>
                      <a:pt x="17625" y="6820"/>
                    </a:cubicBezTo>
                    <a:close/>
                    <a:moveTo>
                      <a:pt x="19145" y="7791"/>
                    </a:moveTo>
                    <a:lnTo>
                      <a:pt x="20066" y="7260"/>
                    </a:lnTo>
                    <a:cubicBezTo>
                      <a:pt x="20121" y="7229"/>
                      <a:pt x="20121" y="7177"/>
                      <a:pt x="20066" y="7144"/>
                    </a:cubicBezTo>
                    <a:lnTo>
                      <a:pt x="19146" y="6612"/>
                    </a:lnTo>
                    <a:cubicBezTo>
                      <a:pt x="19091" y="6581"/>
                      <a:pt x="19002" y="6581"/>
                      <a:pt x="18946" y="6612"/>
                    </a:cubicBezTo>
                    <a:lnTo>
                      <a:pt x="18025" y="7144"/>
                    </a:lnTo>
                    <a:cubicBezTo>
                      <a:pt x="17970" y="7176"/>
                      <a:pt x="17970" y="7227"/>
                      <a:pt x="18025" y="7259"/>
                    </a:cubicBezTo>
                    <a:lnTo>
                      <a:pt x="18943" y="7791"/>
                    </a:lnTo>
                    <a:cubicBezTo>
                      <a:pt x="18999" y="7822"/>
                      <a:pt x="19089" y="7823"/>
                      <a:pt x="19145" y="7791"/>
                    </a:cubicBezTo>
                    <a:close/>
                    <a:moveTo>
                      <a:pt x="15946" y="5939"/>
                    </a:moveTo>
                    <a:lnTo>
                      <a:pt x="16864" y="5409"/>
                    </a:lnTo>
                    <a:cubicBezTo>
                      <a:pt x="16922" y="5377"/>
                      <a:pt x="16922" y="5324"/>
                      <a:pt x="16864" y="5291"/>
                    </a:cubicBezTo>
                    <a:lnTo>
                      <a:pt x="15947" y="4761"/>
                    </a:lnTo>
                    <a:cubicBezTo>
                      <a:pt x="15892" y="4729"/>
                      <a:pt x="15801" y="4729"/>
                      <a:pt x="15745" y="4761"/>
                    </a:cubicBezTo>
                    <a:lnTo>
                      <a:pt x="14826" y="5290"/>
                    </a:lnTo>
                    <a:cubicBezTo>
                      <a:pt x="14769" y="5323"/>
                      <a:pt x="14769" y="5374"/>
                      <a:pt x="14826" y="5408"/>
                    </a:cubicBezTo>
                    <a:lnTo>
                      <a:pt x="15743" y="5938"/>
                    </a:lnTo>
                    <a:cubicBezTo>
                      <a:pt x="15798" y="5973"/>
                      <a:pt x="15890" y="5973"/>
                      <a:pt x="15946" y="5939"/>
                    </a:cubicBezTo>
                    <a:close/>
                    <a:moveTo>
                      <a:pt x="22547" y="3981"/>
                    </a:moveTo>
                    <a:lnTo>
                      <a:pt x="23309" y="3542"/>
                    </a:lnTo>
                    <a:cubicBezTo>
                      <a:pt x="23409" y="3484"/>
                      <a:pt x="23409" y="3391"/>
                      <a:pt x="23309" y="3334"/>
                    </a:cubicBezTo>
                    <a:lnTo>
                      <a:pt x="22547" y="2894"/>
                    </a:lnTo>
                    <a:cubicBezTo>
                      <a:pt x="22448" y="2836"/>
                      <a:pt x="22288" y="2836"/>
                      <a:pt x="22188" y="2894"/>
                    </a:cubicBezTo>
                    <a:lnTo>
                      <a:pt x="21426" y="3334"/>
                    </a:lnTo>
                    <a:cubicBezTo>
                      <a:pt x="21326" y="3391"/>
                      <a:pt x="21326" y="3484"/>
                      <a:pt x="21426" y="3540"/>
                    </a:cubicBezTo>
                    <a:lnTo>
                      <a:pt x="22188" y="3979"/>
                    </a:lnTo>
                    <a:cubicBezTo>
                      <a:pt x="22288" y="4039"/>
                      <a:pt x="22448" y="4039"/>
                      <a:pt x="22547" y="3981"/>
                    </a:cubicBezTo>
                    <a:close/>
                    <a:moveTo>
                      <a:pt x="24069" y="4952"/>
                    </a:moveTo>
                    <a:lnTo>
                      <a:pt x="24989" y="4421"/>
                    </a:lnTo>
                    <a:cubicBezTo>
                      <a:pt x="25043" y="4389"/>
                      <a:pt x="25043" y="4338"/>
                      <a:pt x="24989" y="4306"/>
                    </a:cubicBezTo>
                    <a:lnTo>
                      <a:pt x="24070" y="3774"/>
                    </a:lnTo>
                    <a:cubicBezTo>
                      <a:pt x="24015" y="3742"/>
                      <a:pt x="23926" y="3742"/>
                      <a:pt x="23870" y="3774"/>
                    </a:cubicBezTo>
                    <a:lnTo>
                      <a:pt x="22950" y="4305"/>
                    </a:lnTo>
                    <a:cubicBezTo>
                      <a:pt x="22895" y="4336"/>
                      <a:pt x="22895" y="4389"/>
                      <a:pt x="22950" y="4420"/>
                    </a:cubicBezTo>
                    <a:lnTo>
                      <a:pt x="23869" y="4952"/>
                    </a:lnTo>
                    <a:cubicBezTo>
                      <a:pt x="23922" y="4985"/>
                      <a:pt x="24013" y="4985"/>
                      <a:pt x="24069" y="4952"/>
                    </a:cubicBezTo>
                    <a:close/>
                    <a:moveTo>
                      <a:pt x="20870" y="3101"/>
                    </a:moveTo>
                    <a:lnTo>
                      <a:pt x="21788" y="2572"/>
                    </a:lnTo>
                    <a:cubicBezTo>
                      <a:pt x="21844" y="2539"/>
                      <a:pt x="21844" y="2488"/>
                      <a:pt x="21788" y="2454"/>
                    </a:cubicBezTo>
                    <a:lnTo>
                      <a:pt x="20871" y="1924"/>
                    </a:lnTo>
                    <a:cubicBezTo>
                      <a:pt x="20814" y="1892"/>
                      <a:pt x="20723" y="1892"/>
                      <a:pt x="20669" y="1924"/>
                    </a:cubicBezTo>
                    <a:lnTo>
                      <a:pt x="19751" y="2453"/>
                    </a:lnTo>
                    <a:cubicBezTo>
                      <a:pt x="19694" y="2485"/>
                      <a:pt x="19694" y="2538"/>
                      <a:pt x="19751" y="2571"/>
                    </a:cubicBezTo>
                    <a:lnTo>
                      <a:pt x="20669" y="3101"/>
                    </a:lnTo>
                    <a:cubicBezTo>
                      <a:pt x="20722" y="3133"/>
                      <a:pt x="20813" y="3133"/>
                      <a:pt x="20870" y="3101"/>
                    </a:cubicBezTo>
                    <a:close/>
                    <a:moveTo>
                      <a:pt x="5690" y="16101"/>
                    </a:moveTo>
                    <a:lnTo>
                      <a:pt x="4937" y="16534"/>
                    </a:lnTo>
                    <a:cubicBezTo>
                      <a:pt x="4836" y="16591"/>
                      <a:pt x="4836" y="16687"/>
                      <a:pt x="4937" y="16746"/>
                    </a:cubicBezTo>
                    <a:lnTo>
                      <a:pt x="5689" y="17181"/>
                    </a:lnTo>
                    <a:cubicBezTo>
                      <a:pt x="5791" y="17240"/>
                      <a:pt x="5956" y="17241"/>
                      <a:pt x="6057" y="17181"/>
                    </a:cubicBezTo>
                    <a:lnTo>
                      <a:pt x="6810" y="16746"/>
                    </a:lnTo>
                    <a:cubicBezTo>
                      <a:pt x="6912" y="16689"/>
                      <a:pt x="6912" y="16594"/>
                      <a:pt x="6810" y="16535"/>
                    </a:cubicBezTo>
                    <a:lnTo>
                      <a:pt x="6059" y="16101"/>
                    </a:lnTo>
                    <a:cubicBezTo>
                      <a:pt x="5956" y="16042"/>
                      <a:pt x="5793" y="16042"/>
                      <a:pt x="5690" y="16101"/>
                    </a:cubicBezTo>
                    <a:close/>
                    <a:moveTo>
                      <a:pt x="15863" y="9684"/>
                    </a:moveTo>
                    <a:lnTo>
                      <a:pt x="16783" y="9151"/>
                    </a:lnTo>
                    <a:cubicBezTo>
                      <a:pt x="16838" y="9120"/>
                      <a:pt x="16838" y="9068"/>
                      <a:pt x="16783" y="9036"/>
                    </a:cubicBezTo>
                    <a:lnTo>
                      <a:pt x="15863" y="8504"/>
                    </a:lnTo>
                    <a:cubicBezTo>
                      <a:pt x="15808" y="8472"/>
                      <a:pt x="15718" y="8471"/>
                      <a:pt x="15661" y="8504"/>
                    </a:cubicBezTo>
                    <a:lnTo>
                      <a:pt x="14741" y="9036"/>
                    </a:lnTo>
                    <a:cubicBezTo>
                      <a:pt x="14685" y="9067"/>
                      <a:pt x="14685" y="9119"/>
                      <a:pt x="14741" y="9151"/>
                    </a:cubicBezTo>
                    <a:lnTo>
                      <a:pt x="15661" y="9684"/>
                    </a:lnTo>
                    <a:cubicBezTo>
                      <a:pt x="15717" y="9715"/>
                      <a:pt x="15807" y="9715"/>
                      <a:pt x="15863" y="9684"/>
                    </a:cubicBezTo>
                    <a:close/>
                    <a:moveTo>
                      <a:pt x="14342" y="8713"/>
                    </a:moveTo>
                    <a:lnTo>
                      <a:pt x="15105" y="8273"/>
                    </a:lnTo>
                    <a:cubicBezTo>
                      <a:pt x="15205" y="8216"/>
                      <a:pt x="15205" y="8123"/>
                      <a:pt x="15105" y="8066"/>
                    </a:cubicBezTo>
                    <a:lnTo>
                      <a:pt x="14343" y="7626"/>
                    </a:lnTo>
                    <a:cubicBezTo>
                      <a:pt x="14243" y="7570"/>
                      <a:pt x="14083" y="7569"/>
                      <a:pt x="13984" y="7626"/>
                    </a:cubicBezTo>
                    <a:lnTo>
                      <a:pt x="13222" y="8066"/>
                    </a:lnTo>
                    <a:cubicBezTo>
                      <a:pt x="13122" y="8123"/>
                      <a:pt x="13122" y="8216"/>
                      <a:pt x="13222" y="8273"/>
                    </a:cubicBezTo>
                    <a:lnTo>
                      <a:pt x="13984" y="8713"/>
                    </a:lnTo>
                    <a:cubicBezTo>
                      <a:pt x="14081" y="8769"/>
                      <a:pt x="14242" y="8769"/>
                      <a:pt x="14342" y="8713"/>
                    </a:cubicBezTo>
                    <a:close/>
                    <a:moveTo>
                      <a:pt x="17546" y="10561"/>
                    </a:moveTo>
                    <a:lnTo>
                      <a:pt x="18299" y="10126"/>
                    </a:lnTo>
                    <a:cubicBezTo>
                      <a:pt x="18400" y="10067"/>
                      <a:pt x="18400" y="9972"/>
                      <a:pt x="18299" y="9912"/>
                    </a:cubicBezTo>
                    <a:lnTo>
                      <a:pt x="17547" y="9478"/>
                    </a:lnTo>
                    <a:cubicBezTo>
                      <a:pt x="17446" y="9419"/>
                      <a:pt x="17280" y="9419"/>
                      <a:pt x="17179" y="9478"/>
                    </a:cubicBezTo>
                    <a:lnTo>
                      <a:pt x="16426" y="9912"/>
                    </a:lnTo>
                    <a:cubicBezTo>
                      <a:pt x="16324" y="9971"/>
                      <a:pt x="16324" y="10066"/>
                      <a:pt x="16426" y="10125"/>
                    </a:cubicBezTo>
                    <a:lnTo>
                      <a:pt x="17178" y="10559"/>
                    </a:lnTo>
                    <a:cubicBezTo>
                      <a:pt x="17279" y="10619"/>
                      <a:pt x="17445" y="10619"/>
                      <a:pt x="17546" y="10561"/>
                    </a:cubicBezTo>
                    <a:close/>
                    <a:moveTo>
                      <a:pt x="12664" y="7832"/>
                    </a:moveTo>
                    <a:lnTo>
                      <a:pt x="13582" y="7303"/>
                    </a:lnTo>
                    <a:cubicBezTo>
                      <a:pt x="13639" y="7271"/>
                      <a:pt x="13639" y="7219"/>
                      <a:pt x="13582" y="7185"/>
                    </a:cubicBezTo>
                    <a:lnTo>
                      <a:pt x="12665" y="6655"/>
                    </a:lnTo>
                    <a:cubicBezTo>
                      <a:pt x="12609" y="6623"/>
                      <a:pt x="12518" y="6623"/>
                      <a:pt x="12462" y="6655"/>
                    </a:cubicBezTo>
                    <a:lnTo>
                      <a:pt x="11544" y="7184"/>
                    </a:lnTo>
                    <a:cubicBezTo>
                      <a:pt x="11487" y="7218"/>
                      <a:pt x="11487" y="7269"/>
                      <a:pt x="11544" y="7302"/>
                    </a:cubicBezTo>
                    <a:lnTo>
                      <a:pt x="12461" y="7832"/>
                    </a:lnTo>
                    <a:cubicBezTo>
                      <a:pt x="12516" y="7864"/>
                      <a:pt x="12608" y="7864"/>
                      <a:pt x="12664" y="7832"/>
                    </a:cubicBezTo>
                    <a:close/>
                    <a:moveTo>
                      <a:pt x="17504" y="8737"/>
                    </a:moveTo>
                    <a:lnTo>
                      <a:pt x="18424" y="8206"/>
                    </a:lnTo>
                    <a:cubicBezTo>
                      <a:pt x="18479" y="8174"/>
                      <a:pt x="18479" y="8123"/>
                      <a:pt x="18424" y="8090"/>
                    </a:cubicBezTo>
                    <a:lnTo>
                      <a:pt x="17504" y="7558"/>
                    </a:lnTo>
                    <a:cubicBezTo>
                      <a:pt x="17448" y="7527"/>
                      <a:pt x="17359" y="7527"/>
                      <a:pt x="17303" y="7558"/>
                    </a:cubicBezTo>
                    <a:lnTo>
                      <a:pt x="16382" y="8090"/>
                    </a:lnTo>
                    <a:cubicBezTo>
                      <a:pt x="16327" y="8121"/>
                      <a:pt x="16327" y="8173"/>
                      <a:pt x="16382" y="8206"/>
                    </a:cubicBezTo>
                    <a:lnTo>
                      <a:pt x="17303" y="8738"/>
                    </a:lnTo>
                    <a:cubicBezTo>
                      <a:pt x="17358" y="8769"/>
                      <a:pt x="17447" y="8769"/>
                      <a:pt x="17504" y="8737"/>
                    </a:cubicBezTo>
                    <a:close/>
                    <a:moveTo>
                      <a:pt x="19186" y="9613"/>
                    </a:moveTo>
                    <a:lnTo>
                      <a:pt x="19941" y="9179"/>
                    </a:lnTo>
                    <a:cubicBezTo>
                      <a:pt x="20042" y="9120"/>
                      <a:pt x="20042" y="9025"/>
                      <a:pt x="19941" y="8967"/>
                    </a:cubicBezTo>
                    <a:lnTo>
                      <a:pt x="19188" y="8532"/>
                    </a:lnTo>
                    <a:cubicBezTo>
                      <a:pt x="19086" y="8473"/>
                      <a:pt x="18923" y="8473"/>
                      <a:pt x="18821" y="8532"/>
                    </a:cubicBezTo>
                    <a:lnTo>
                      <a:pt x="18067" y="8967"/>
                    </a:lnTo>
                    <a:cubicBezTo>
                      <a:pt x="17965" y="9026"/>
                      <a:pt x="17965" y="9120"/>
                      <a:pt x="18067" y="9180"/>
                    </a:cubicBezTo>
                    <a:lnTo>
                      <a:pt x="18821" y="9615"/>
                    </a:lnTo>
                    <a:cubicBezTo>
                      <a:pt x="18920" y="9673"/>
                      <a:pt x="19085" y="9673"/>
                      <a:pt x="19186" y="9613"/>
                    </a:cubicBezTo>
                    <a:close/>
                    <a:moveTo>
                      <a:pt x="15983" y="7767"/>
                    </a:moveTo>
                    <a:lnTo>
                      <a:pt x="16744" y="7327"/>
                    </a:lnTo>
                    <a:cubicBezTo>
                      <a:pt x="16844" y="7269"/>
                      <a:pt x="16844" y="7177"/>
                      <a:pt x="16744" y="7119"/>
                    </a:cubicBezTo>
                    <a:lnTo>
                      <a:pt x="15983" y="6679"/>
                    </a:lnTo>
                    <a:cubicBezTo>
                      <a:pt x="15884" y="6623"/>
                      <a:pt x="15723" y="6623"/>
                      <a:pt x="15623" y="6679"/>
                    </a:cubicBezTo>
                    <a:lnTo>
                      <a:pt x="14862" y="7119"/>
                    </a:lnTo>
                    <a:cubicBezTo>
                      <a:pt x="14762" y="7175"/>
                      <a:pt x="14762" y="7269"/>
                      <a:pt x="14862" y="7326"/>
                    </a:cubicBezTo>
                    <a:lnTo>
                      <a:pt x="15623" y="7767"/>
                    </a:lnTo>
                    <a:cubicBezTo>
                      <a:pt x="15723" y="7823"/>
                      <a:pt x="15884" y="7823"/>
                      <a:pt x="15983" y="7767"/>
                    </a:cubicBezTo>
                    <a:close/>
                    <a:moveTo>
                      <a:pt x="14305" y="6886"/>
                    </a:moveTo>
                    <a:lnTo>
                      <a:pt x="15224" y="6356"/>
                    </a:lnTo>
                    <a:cubicBezTo>
                      <a:pt x="15280" y="6324"/>
                      <a:pt x="15280" y="6272"/>
                      <a:pt x="15224" y="6238"/>
                    </a:cubicBezTo>
                    <a:lnTo>
                      <a:pt x="14307" y="5708"/>
                    </a:lnTo>
                    <a:cubicBezTo>
                      <a:pt x="14249" y="5676"/>
                      <a:pt x="14159" y="5676"/>
                      <a:pt x="14103" y="5708"/>
                    </a:cubicBezTo>
                    <a:lnTo>
                      <a:pt x="13183" y="6238"/>
                    </a:lnTo>
                    <a:cubicBezTo>
                      <a:pt x="13127" y="6272"/>
                      <a:pt x="13127" y="6324"/>
                      <a:pt x="13183" y="6356"/>
                    </a:cubicBezTo>
                    <a:lnTo>
                      <a:pt x="14100" y="6886"/>
                    </a:lnTo>
                    <a:cubicBezTo>
                      <a:pt x="14158" y="6917"/>
                      <a:pt x="14248" y="6917"/>
                      <a:pt x="14305" y="6886"/>
                    </a:cubicBezTo>
                    <a:close/>
                    <a:moveTo>
                      <a:pt x="17386" y="3817"/>
                    </a:moveTo>
                    <a:lnTo>
                      <a:pt x="16468" y="4348"/>
                    </a:lnTo>
                    <a:cubicBezTo>
                      <a:pt x="16411" y="4380"/>
                      <a:pt x="16411" y="4432"/>
                      <a:pt x="16468" y="4465"/>
                    </a:cubicBezTo>
                    <a:lnTo>
                      <a:pt x="17385" y="4996"/>
                    </a:lnTo>
                    <a:cubicBezTo>
                      <a:pt x="17441" y="5028"/>
                      <a:pt x="17532" y="5028"/>
                      <a:pt x="17588" y="4996"/>
                    </a:cubicBezTo>
                    <a:lnTo>
                      <a:pt x="18506" y="4465"/>
                    </a:lnTo>
                    <a:cubicBezTo>
                      <a:pt x="18562" y="4432"/>
                      <a:pt x="18562" y="4380"/>
                      <a:pt x="18506" y="4348"/>
                    </a:cubicBezTo>
                    <a:lnTo>
                      <a:pt x="17589" y="3817"/>
                    </a:lnTo>
                    <a:cubicBezTo>
                      <a:pt x="17532" y="3784"/>
                      <a:pt x="17441" y="3784"/>
                      <a:pt x="17386" y="3817"/>
                    </a:cubicBezTo>
                    <a:close/>
                    <a:moveTo>
                      <a:pt x="22228" y="4719"/>
                    </a:moveTo>
                    <a:lnTo>
                      <a:pt x="21306" y="5249"/>
                    </a:lnTo>
                    <a:cubicBezTo>
                      <a:pt x="21251" y="5282"/>
                      <a:pt x="21251" y="5333"/>
                      <a:pt x="21306" y="5366"/>
                    </a:cubicBezTo>
                    <a:lnTo>
                      <a:pt x="22225" y="5898"/>
                    </a:lnTo>
                    <a:cubicBezTo>
                      <a:pt x="22279" y="5928"/>
                      <a:pt x="22369" y="5928"/>
                      <a:pt x="22425" y="5898"/>
                    </a:cubicBezTo>
                    <a:lnTo>
                      <a:pt x="23344" y="5367"/>
                    </a:lnTo>
                    <a:cubicBezTo>
                      <a:pt x="23399" y="5335"/>
                      <a:pt x="23399" y="5284"/>
                      <a:pt x="23344" y="5252"/>
                    </a:cubicBezTo>
                    <a:lnTo>
                      <a:pt x="22426" y="4719"/>
                    </a:lnTo>
                    <a:cubicBezTo>
                      <a:pt x="22373" y="4688"/>
                      <a:pt x="22283" y="4688"/>
                      <a:pt x="22228" y="4719"/>
                    </a:cubicBezTo>
                    <a:close/>
                    <a:moveTo>
                      <a:pt x="23744" y="5694"/>
                    </a:moveTo>
                    <a:lnTo>
                      <a:pt x="22991" y="6129"/>
                    </a:lnTo>
                    <a:cubicBezTo>
                      <a:pt x="22889" y="6187"/>
                      <a:pt x="22889" y="6282"/>
                      <a:pt x="22991" y="6340"/>
                    </a:cubicBezTo>
                    <a:lnTo>
                      <a:pt x="23742" y="6774"/>
                    </a:lnTo>
                    <a:cubicBezTo>
                      <a:pt x="23844" y="6833"/>
                      <a:pt x="24007" y="6833"/>
                      <a:pt x="24110" y="6774"/>
                    </a:cubicBezTo>
                    <a:lnTo>
                      <a:pt x="24863" y="6342"/>
                    </a:lnTo>
                    <a:cubicBezTo>
                      <a:pt x="24965" y="6282"/>
                      <a:pt x="24965" y="6188"/>
                      <a:pt x="24863" y="6129"/>
                    </a:cubicBezTo>
                    <a:lnTo>
                      <a:pt x="24112" y="5694"/>
                    </a:lnTo>
                    <a:cubicBezTo>
                      <a:pt x="24010" y="5635"/>
                      <a:pt x="23845" y="5634"/>
                      <a:pt x="23744" y="5694"/>
                    </a:cubicBezTo>
                    <a:close/>
                    <a:moveTo>
                      <a:pt x="20548" y="3841"/>
                    </a:moveTo>
                    <a:lnTo>
                      <a:pt x="19787" y="4281"/>
                    </a:lnTo>
                    <a:cubicBezTo>
                      <a:pt x="19687" y="4337"/>
                      <a:pt x="19687" y="4431"/>
                      <a:pt x="19787" y="4487"/>
                    </a:cubicBezTo>
                    <a:lnTo>
                      <a:pt x="20548" y="4927"/>
                    </a:lnTo>
                    <a:cubicBezTo>
                      <a:pt x="20647" y="4985"/>
                      <a:pt x="20808" y="4985"/>
                      <a:pt x="20907" y="4927"/>
                    </a:cubicBezTo>
                    <a:lnTo>
                      <a:pt x="21668" y="4487"/>
                    </a:lnTo>
                    <a:cubicBezTo>
                      <a:pt x="21767" y="4431"/>
                      <a:pt x="21767" y="4337"/>
                      <a:pt x="21668" y="4281"/>
                    </a:cubicBezTo>
                    <a:lnTo>
                      <a:pt x="20907" y="3841"/>
                    </a:lnTo>
                    <a:cubicBezTo>
                      <a:pt x="20808" y="3783"/>
                      <a:pt x="20647" y="3783"/>
                      <a:pt x="20548" y="3841"/>
                    </a:cubicBezTo>
                    <a:close/>
                    <a:moveTo>
                      <a:pt x="18906" y="4787"/>
                    </a:moveTo>
                    <a:lnTo>
                      <a:pt x="18145" y="5226"/>
                    </a:lnTo>
                    <a:cubicBezTo>
                      <a:pt x="18046" y="5283"/>
                      <a:pt x="18046" y="5377"/>
                      <a:pt x="18145" y="5433"/>
                    </a:cubicBezTo>
                    <a:lnTo>
                      <a:pt x="18906" y="5872"/>
                    </a:lnTo>
                    <a:cubicBezTo>
                      <a:pt x="19007" y="5928"/>
                      <a:pt x="19167" y="5928"/>
                      <a:pt x="19265" y="5872"/>
                    </a:cubicBezTo>
                    <a:lnTo>
                      <a:pt x="20026" y="5433"/>
                    </a:lnTo>
                    <a:cubicBezTo>
                      <a:pt x="20126" y="5374"/>
                      <a:pt x="20126" y="5283"/>
                      <a:pt x="20026" y="5226"/>
                    </a:cubicBezTo>
                    <a:lnTo>
                      <a:pt x="19265" y="4787"/>
                    </a:lnTo>
                    <a:cubicBezTo>
                      <a:pt x="19167" y="4730"/>
                      <a:pt x="19007" y="4730"/>
                      <a:pt x="18906" y="4787"/>
                    </a:cubicBezTo>
                    <a:close/>
                    <a:moveTo>
                      <a:pt x="25339" y="6622"/>
                    </a:moveTo>
                    <a:lnTo>
                      <a:pt x="24597" y="7051"/>
                    </a:lnTo>
                    <a:cubicBezTo>
                      <a:pt x="24493" y="7110"/>
                      <a:pt x="24493" y="7208"/>
                      <a:pt x="24597" y="7269"/>
                    </a:cubicBezTo>
                    <a:lnTo>
                      <a:pt x="25339" y="7698"/>
                    </a:lnTo>
                    <a:cubicBezTo>
                      <a:pt x="25442" y="7760"/>
                      <a:pt x="25613" y="7760"/>
                      <a:pt x="25716" y="7698"/>
                    </a:cubicBezTo>
                    <a:lnTo>
                      <a:pt x="26460" y="7270"/>
                    </a:lnTo>
                    <a:cubicBezTo>
                      <a:pt x="26564" y="7209"/>
                      <a:pt x="26564" y="7112"/>
                      <a:pt x="26460" y="7052"/>
                    </a:cubicBezTo>
                    <a:lnTo>
                      <a:pt x="25718" y="6623"/>
                    </a:lnTo>
                    <a:cubicBezTo>
                      <a:pt x="25613" y="6562"/>
                      <a:pt x="25442" y="6562"/>
                      <a:pt x="25339" y="6622"/>
                    </a:cubicBezTo>
                    <a:close/>
                    <a:moveTo>
                      <a:pt x="20586" y="5666"/>
                    </a:moveTo>
                    <a:lnTo>
                      <a:pt x="19667" y="6197"/>
                    </a:lnTo>
                    <a:cubicBezTo>
                      <a:pt x="19611" y="6229"/>
                      <a:pt x="19611" y="6280"/>
                      <a:pt x="19667" y="6313"/>
                    </a:cubicBezTo>
                    <a:lnTo>
                      <a:pt x="20585" y="6845"/>
                    </a:lnTo>
                    <a:cubicBezTo>
                      <a:pt x="20640" y="6876"/>
                      <a:pt x="20729" y="6876"/>
                      <a:pt x="20787" y="6845"/>
                    </a:cubicBezTo>
                    <a:lnTo>
                      <a:pt x="21706" y="6314"/>
                    </a:lnTo>
                    <a:cubicBezTo>
                      <a:pt x="21761" y="6284"/>
                      <a:pt x="21761" y="6231"/>
                      <a:pt x="21706" y="6199"/>
                    </a:cubicBezTo>
                    <a:lnTo>
                      <a:pt x="20788" y="5666"/>
                    </a:lnTo>
                    <a:cubicBezTo>
                      <a:pt x="20733" y="5634"/>
                      <a:pt x="20641" y="5634"/>
                      <a:pt x="20586" y="5666"/>
                    </a:cubicBezTo>
                    <a:close/>
                    <a:moveTo>
                      <a:pt x="19027" y="2870"/>
                    </a:moveTo>
                    <a:lnTo>
                      <a:pt x="18108" y="3399"/>
                    </a:lnTo>
                    <a:cubicBezTo>
                      <a:pt x="18052" y="3431"/>
                      <a:pt x="18052" y="3484"/>
                      <a:pt x="18108" y="3516"/>
                    </a:cubicBezTo>
                    <a:lnTo>
                      <a:pt x="19026" y="4046"/>
                    </a:lnTo>
                    <a:cubicBezTo>
                      <a:pt x="19083" y="4079"/>
                      <a:pt x="19173" y="4079"/>
                      <a:pt x="19228" y="4046"/>
                    </a:cubicBezTo>
                    <a:lnTo>
                      <a:pt x="20147" y="3516"/>
                    </a:lnTo>
                    <a:cubicBezTo>
                      <a:pt x="20204" y="3485"/>
                      <a:pt x="20204" y="3431"/>
                      <a:pt x="20147" y="3399"/>
                    </a:cubicBezTo>
                    <a:lnTo>
                      <a:pt x="19229" y="2869"/>
                    </a:lnTo>
                    <a:cubicBezTo>
                      <a:pt x="19173" y="2839"/>
                      <a:pt x="19083" y="2839"/>
                      <a:pt x="19027" y="2870"/>
                    </a:cubicBezTo>
                    <a:close/>
                    <a:moveTo>
                      <a:pt x="26979" y="5676"/>
                    </a:moveTo>
                    <a:lnTo>
                      <a:pt x="26238" y="6104"/>
                    </a:lnTo>
                    <a:cubicBezTo>
                      <a:pt x="26133" y="6163"/>
                      <a:pt x="26133" y="6261"/>
                      <a:pt x="26238" y="6322"/>
                    </a:cubicBezTo>
                    <a:lnTo>
                      <a:pt x="26979" y="6751"/>
                    </a:lnTo>
                    <a:cubicBezTo>
                      <a:pt x="27084" y="6813"/>
                      <a:pt x="27253" y="6813"/>
                      <a:pt x="27359" y="6751"/>
                    </a:cubicBezTo>
                    <a:lnTo>
                      <a:pt x="28103" y="6324"/>
                    </a:lnTo>
                    <a:cubicBezTo>
                      <a:pt x="28206" y="6262"/>
                      <a:pt x="28206" y="6166"/>
                      <a:pt x="28103" y="6105"/>
                    </a:cubicBezTo>
                    <a:lnTo>
                      <a:pt x="27361" y="5676"/>
                    </a:lnTo>
                    <a:cubicBezTo>
                      <a:pt x="27253" y="5615"/>
                      <a:pt x="27084" y="5615"/>
                      <a:pt x="26979" y="5676"/>
                    </a:cubicBezTo>
                    <a:close/>
                    <a:moveTo>
                      <a:pt x="4175" y="15128"/>
                    </a:moveTo>
                    <a:lnTo>
                      <a:pt x="3255" y="15659"/>
                    </a:lnTo>
                    <a:cubicBezTo>
                      <a:pt x="3199" y="15691"/>
                      <a:pt x="3199" y="15742"/>
                      <a:pt x="3255" y="15774"/>
                    </a:cubicBezTo>
                    <a:lnTo>
                      <a:pt x="4174" y="16305"/>
                    </a:lnTo>
                    <a:cubicBezTo>
                      <a:pt x="4229" y="16338"/>
                      <a:pt x="4318" y="16338"/>
                      <a:pt x="4373" y="16305"/>
                    </a:cubicBezTo>
                    <a:lnTo>
                      <a:pt x="5295" y="15774"/>
                    </a:lnTo>
                    <a:cubicBezTo>
                      <a:pt x="5350" y="15742"/>
                      <a:pt x="5350" y="15691"/>
                      <a:pt x="5295" y="15660"/>
                    </a:cubicBezTo>
                    <a:lnTo>
                      <a:pt x="4376" y="15127"/>
                    </a:lnTo>
                    <a:cubicBezTo>
                      <a:pt x="4319" y="15095"/>
                      <a:pt x="4230" y="15095"/>
                      <a:pt x="4175" y="15128"/>
                    </a:cubicBezTo>
                    <a:close/>
                    <a:moveTo>
                      <a:pt x="23951" y="31"/>
                    </a:moveTo>
                    <a:lnTo>
                      <a:pt x="21356" y="1526"/>
                    </a:lnTo>
                    <a:cubicBezTo>
                      <a:pt x="21300" y="1560"/>
                      <a:pt x="21300" y="1612"/>
                      <a:pt x="21356" y="1644"/>
                    </a:cubicBezTo>
                    <a:lnTo>
                      <a:pt x="22273" y="2174"/>
                    </a:lnTo>
                    <a:cubicBezTo>
                      <a:pt x="22331" y="2208"/>
                      <a:pt x="22421" y="2208"/>
                      <a:pt x="22476" y="2174"/>
                    </a:cubicBezTo>
                    <a:lnTo>
                      <a:pt x="25071" y="679"/>
                    </a:lnTo>
                    <a:cubicBezTo>
                      <a:pt x="25127" y="647"/>
                      <a:pt x="25127" y="595"/>
                      <a:pt x="25071" y="561"/>
                    </a:cubicBezTo>
                    <a:lnTo>
                      <a:pt x="24153" y="31"/>
                    </a:lnTo>
                    <a:cubicBezTo>
                      <a:pt x="24099" y="0"/>
                      <a:pt x="24006" y="0"/>
                      <a:pt x="23951" y="31"/>
                    </a:cubicBezTo>
                    <a:close/>
                    <a:moveTo>
                      <a:pt x="26630" y="3477"/>
                    </a:moveTo>
                    <a:cubicBezTo>
                      <a:pt x="26685" y="3443"/>
                      <a:pt x="26685" y="3393"/>
                      <a:pt x="26630" y="3360"/>
                    </a:cubicBezTo>
                    <a:lnTo>
                      <a:pt x="25711" y="2828"/>
                    </a:lnTo>
                    <a:cubicBezTo>
                      <a:pt x="25656" y="2795"/>
                      <a:pt x="25565" y="2795"/>
                      <a:pt x="25510" y="2828"/>
                    </a:cubicBezTo>
                    <a:lnTo>
                      <a:pt x="24589" y="3359"/>
                    </a:lnTo>
                    <a:cubicBezTo>
                      <a:pt x="24535" y="3390"/>
                      <a:pt x="24535" y="3443"/>
                      <a:pt x="24589" y="3474"/>
                    </a:cubicBezTo>
                    <a:lnTo>
                      <a:pt x="25508" y="4007"/>
                    </a:lnTo>
                    <a:cubicBezTo>
                      <a:pt x="25563" y="4039"/>
                      <a:pt x="25655" y="4039"/>
                      <a:pt x="25709" y="4007"/>
                    </a:cubicBezTo>
                    <a:close/>
                    <a:moveTo>
                      <a:pt x="28621" y="4729"/>
                    </a:moveTo>
                    <a:lnTo>
                      <a:pt x="27879" y="5156"/>
                    </a:lnTo>
                    <a:cubicBezTo>
                      <a:pt x="27775" y="5217"/>
                      <a:pt x="27775" y="5314"/>
                      <a:pt x="27879" y="5374"/>
                    </a:cubicBezTo>
                    <a:lnTo>
                      <a:pt x="28621" y="5803"/>
                    </a:lnTo>
                    <a:cubicBezTo>
                      <a:pt x="28725" y="5865"/>
                      <a:pt x="28895" y="5865"/>
                      <a:pt x="28999" y="5803"/>
                    </a:cubicBezTo>
                    <a:lnTo>
                      <a:pt x="29742" y="5377"/>
                    </a:lnTo>
                    <a:cubicBezTo>
                      <a:pt x="29847" y="5315"/>
                      <a:pt x="29847" y="5218"/>
                      <a:pt x="29742" y="5158"/>
                    </a:cubicBezTo>
                    <a:lnTo>
                      <a:pt x="29001" y="4729"/>
                    </a:lnTo>
                    <a:cubicBezTo>
                      <a:pt x="28895" y="4669"/>
                      <a:pt x="28725" y="4669"/>
                      <a:pt x="28621" y="4729"/>
                    </a:cubicBezTo>
                    <a:close/>
                    <a:moveTo>
                      <a:pt x="22103" y="6640"/>
                    </a:moveTo>
                    <a:lnTo>
                      <a:pt x="21349" y="7075"/>
                    </a:lnTo>
                    <a:cubicBezTo>
                      <a:pt x="21248" y="7132"/>
                      <a:pt x="21248" y="7227"/>
                      <a:pt x="21349" y="7287"/>
                    </a:cubicBezTo>
                    <a:lnTo>
                      <a:pt x="22101" y="7722"/>
                    </a:lnTo>
                    <a:cubicBezTo>
                      <a:pt x="22202" y="7781"/>
                      <a:pt x="22367" y="7781"/>
                      <a:pt x="22469" y="7722"/>
                    </a:cubicBezTo>
                    <a:lnTo>
                      <a:pt x="23223" y="7287"/>
                    </a:lnTo>
                    <a:cubicBezTo>
                      <a:pt x="23324" y="7229"/>
                      <a:pt x="23324" y="7134"/>
                      <a:pt x="23223" y="7075"/>
                    </a:cubicBezTo>
                    <a:lnTo>
                      <a:pt x="22470" y="6640"/>
                    </a:lnTo>
                    <a:cubicBezTo>
                      <a:pt x="22369" y="6581"/>
                      <a:pt x="22204" y="6581"/>
                      <a:pt x="22103" y="6640"/>
                    </a:cubicBezTo>
                    <a:close/>
                    <a:moveTo>
                      <a:pt x="28668" y="2855"/>
                    </a:moveTo>
                    <a:lnTo>
                      <a:pt x="24662" y="5164"/>
                    </a:lnTo>
                    <a:cubicBezTo>
                      <a:pt x="24561" y="5222"/>
                      <a:pt x="24561" y="5317"/>
                      <a:pt x="24662" y="5377"/>
                    </a:cubicBezTo>
                    <a:lnTo>
                      <a:pt x="25415" y="5812"/>
                    </a:lnTo>
                    <a:cubicBezTo>
                      <a:pt x="25516" y="5871"/>
                      <a:pt x="25681" y="5871"/>
                      <a:pt x="25782" y="5812"/>
                    </a:cubicBezTo>
                    <a:lnTo>
                      <a:pt x="29789" y="3503"/>
                    </a:lnTo>
                    <a:cubicBezTo>
                      <a:pt x="29890" y="3444"/>
                      <a:pt x="29890" y="3349"/>
                      <a:pt x="29789" y="3292"/>
                    </a:cubicBezTo>
                    <a:lnTo>
                      <a:pt x="29037" y="2856"/>
                    </a:lnTo>
                    <a:cubicBezTo>
                      <a:pt x="28933" y="2798"/>
                      <a:pt x="28770" y="2798"/>
                      <a:pt x="28668" y="2855"/>
                    </a:cubicBezTo>
                    <a:close/>
                    <a:moveTo>
                      <a:pt x="30262" y="3783"/>
                    </a:moveTo>
                    <a:lnTo>
                      <a:pt x="29519" y="4211"/>
                    </a:lnTo>
                    <a:cubicBezTo>
                      <a:pt x="29415" y="4271"/>
                      <a:pt x="29415" y="4368"/>
                      <a:pt x="29519" y="4430"/>
                    </a:cubicBezTo>
                    <a:lnTo>
                      <a:pt x="30260" y="4859"/>
                    </a:lnTo>
                    <a:cubicBezTo>
                      <a:pt x="30365" y="4919"/>
                      <a:pt x="30534" y="4919"/>
                      <a:pt x="30640" y="4859"/>
                    </a:cubicBezTo>
                    <a:lnTo>
                      <a:pt x="31384" y="4430"/>
                    </a:lnTo>
                    <a:cubicBezTo>
                      <a:pt x="31488" y="4370"/>
                      <a:pt x="31488" y="4271"/>
                      <a:pt x="31384" y="4211"/>
                    </a:cubicBezTo>
                    <a:lnTo>
                      <a:pt x="30642" y="3782"/>
                    </a:lnTo>
                    <a:cubicBezTo>
                      <a:pt x="30536" y="3723"/>
                      <a:pt x="30366" y="3723"/>
                      <a:pt x="30262" y="3783"/>
                    </a:cubicBezTo>
                    <a:close/>
                    <a:moveTo>
                      <a:pt x="25264" y="1121"/>
                    </a:moveTo>
                    <a:lnTo>
                      <a:pt x="23277" y="2269"/>
                    </a:lnTo>
                    <a:cubicBezTo>
                      <a:pt x="23062" y="2392"/>
                      <a:pt x="23062" y="2591"/>
                      <a:pt x="23277" y="2715"/>
                    </a:cubicBezTo>
                    <a:lnTo>
                      <a:pt x="23623" y="2917"/>
                    </a:lnTo>
                    <a:cubicBezTo>
                      <a:pt x="23836" y="3039"/>
                      <a:pt x="24183" y="3039"/>
                      <a:pt x="24396" y="2917"/>
                    </a:cubicBezTo>
                    <a:lnTo>
                      <a:pt x="25264" y="2416"/>
                    </a:lnTo>
                    <a:cubicBezTo>
                      <a:pt x="25477" y="2292"/>
                      <a:pt x="25824" y="2292"/>
                      <a:pt x="26037" y="2416"/>
                    </a:cubicBezTo>
                    <a:lnTo>
                      <a:pt x="26866" y="2895"/>
                    </a:lnTo>
                    <a:cubicBezTo>
                      <a:pt x="27079" y="3019"/>
                      <a:pt x="27426" y="3019"/>
                      <a:pt x="27639" y="2895"/>
                    </a:cubicBezTo>
                    <a:lnTo>
                      <a:pt x="27987" y="2694"/>
                    </a:lnTo>
                    <a:cubicBezTo>
                      <a:pt x="28201" y="2571"/>
                      <a:pt x="28202" y="2371"/>
                      <a:pt x="27987" y="2247"/>
                    </a:cubicBezTo>
                    <a:lnTo>
                      <a:pt x="26038" y="1120"/>
                    </a:lnTo>
                    <a:cubicBezTo>
                      <a:pt x="25824" y="1000"/>
                      <a:pt x="25478" y="999"/>
                      <a:pt x="25264" y="1121"/>
                    </a:cubicBezTo>
                    <a:close/>
                    <a:moveTo>
                      <a:pt x="10567" y="15137"/>
                    </a:moveTo>
                    <a:lnTo>
                      <a:pt x="9826" y="15564"/>
                    </a:lnTo>
                    <a:cubicBezTo>
                      <a:pt x="9721" y="15624"/>
                      <a:pt x="9721" y="15722"/>
                      <a:pt x="9826" y="15784"/>
                    </a:cubicBezTo>
                    <a:lnTo>
                      <a:pt x="10567" y="16213"/>
                    </a:lnTo>
                    <a:cubicBezTo>
                      <a:pt x="10672" y="16272"/>
                      <a:pt x="10841" y="16272"/>
                      <a:pt x="10947" y="16213"/>
                    </a:cubicBezTo>
                    <a:lnTo>
                      <a:pt x="11688" y="15785"/>
                    </a:lnTo>
                    <a:cubicBezTo>
                      <a:pt x="11793" y="15724"/>
                      <a:pt x="11793" y="15626"/>
                      <a:pt x="11688" y="15566"/>
                    </a:cubicBezTo>
                    <a:lnTo>
                      <a:pt x="10947" y="15138"/>
                    </a:lnTo>
                    <a:cubicBezTo>
                      <a:pt x="10842" y="15076"/>
                      <a:pt x="10673" y="15076"/>
                      <a:pt x="10567" y="15137"/>
                    </a:cubicBezTo>
                    <a:close/>
                    <a:moveTo>
                      <a:pt x="23677" y="7579"/>
                    </a:moveTo>
                    <a:lnTo>
                      <a:pt x="13108" y="13671"/>
                    </a:lnTo>
                    <a:cubicBezTo>
                      <a:pt x="13003" y="13732"/>
                      <a:pt x="13003" y="13830"/>
                      <a:pt x="13108" y="13891"/>
                    </a:cubicBezTo>
                    <a:lnTo>
                      <a:pt x="13849" y="14319"/>
                    </a:lnTo>
                    <a:cubicBezTo>
                      <a:pt x="13954" y="14380"/>
                      <a:pt x="14123" y="14380"/>
                      <a:pt x="14229" y="14319"/>
                    </a:cubicBezTo>
                    <a:lnTo>
                      <a:pt x="24798" y="8227"/>
                    </a:lnTo>
                    <a:cubicBezTo>
                      <a:pt x="24903" y="8166"/>
                      <a:pt x="24903" y="8069"/>
                      <a:pt x="24798" y="8007"/>
                    </a:cubicBezTo>
                    <a:lnTo>
                      <a:pt x="24057" y="7579"/>
                    </a:lnTo>
                    <a:cubicBezTo>
                      <a:pt x="23951" y="7519"/>
                      <a:pt x="23780" y="7519"/>
                      <a:pt x="23677" y="7579"/>
                    </a:cubicBezTo>
                    <a:close/>
                    <a:moveTo>
                      <a:pt x="8974" y="14209"/>
                    </a:moveTo>
                    <a:lnTo>
                      <a:pt x="8220" y="14642"/>
                    </a:lnTo>
                    <a:cubicBezTo>
                      <a:pt x="8118" y="14702"/>
                      <a:pt x="8118" y="14796"/>
                      <a:pt x="8220" y="14856"/>
                    </a:cubicBezTo>
                    <a:lnTo>
                      <a:pt x="8972" y="15290"/>
                    </a:lnTo>
                    <a:cubicBezTo>
                      <a:pt x="9073" y="15349"/>
                      <a:pt x="9238" y="15349"/>
                      <a:pt x="9340" y="15290"/>
                    </a:cubicBezTo>
                    <a:lnTo>
                      <a:pt x="10094" y="14856"/>
                    </a:lnTo>
                    <a:cubicBezTo>
                      <a:pt x="10195" y="14796"/>
                      <a:pt x="10195" y="14702"/>
                      <a:pt x="10094" y="14642"/>
                    </a:cubicBezTo>
                    <a:lnTo>
                      <a:pt x="9341" y="14207"/>
                    </a:lnTo>
                    <a:cubicBezTo>
                      <a:pt x="9240" y="14149"/>
                      <a:pt x="9075" y="14149"/>
                      <a:pt x="8974" y="14209"/>
                    </a:cubicBezTo>
                    <a:close/>
                    <a:moveTo>
                      <a:pt x="7457" y="13235"/>
                    </a:moveTo>
                    <a:lnTo>
                      <a:pt x="6538" y="13767"/>
                    </a:lnTo>
                    <a:cubicBezTo>
                      <a:pt x="6482" y="13798"/>
                      <a:pt x="6482" y="13850"/>
                      <a:pt x="6538" y="13883"/>
                    </a:cubicBezTo>
                    <a:lnTo>
                      <a:pt x="7457" y="14415"/>
                    </a:lnTo>
                    <a:cubicBezTo>
                      <a:pt x="7512" y="14447"/>
                      <a:pt x="7604" y="14447"/>
                      <a:pt x="7659" y="14415"/>
                    </a:cubicBezTo>
                    <a:lnTo>
                      <a:pt x="8578" y="13883"/>
                    </a:lnTo>
                    <a:cubicBezTo>
                      <a:pt x="8634" y="13850"/>
                      <a:pt x="8634" y="13800"/>
                      <a:pt x="8578" y="13767"/>
                    </a:cubicBezTo>
                    <a:lnTo>
                      <a:pt x="7660" y="13235"/>
                    </a:lnTo>
                    <a:cubicBezTo>
                      <a:pt x="7601" y="13204"/>
                      <a:pt x="7512" y="13204"/>
                      <a:pt x="7457" y="13235"/>
                    </a:cubicBezTo>
                    <a:close/>
                    <a:moveTo>
                      <a:pt x="5817" y="14181"/>
                    </a:moveTo>
                    <a:lnTo>
                      <a:pt x="4896" y="14713"/>
                    </a:lnTo>
                    <a:cubicBezTo>
                      <a:pt x="4841" y="14744"/>
                      <a:pt x="4841" y="14796"/>
                      <a:pt x="4896" y="14828"/>
                    </a:cubicBezTo>
                    <a:lnTo>
                      <a:pt x="5814" y="15361"/>
                    </a:lnTo>
                    <a:cubicBezTo>
                      <a:pt x="5869" y="15392"/>
                      <a:pt x="5961" y="15392"/>
                      <a:pt x="6016" y="15361"/>
                    </a:cubicBezTo>
                    <a:lnTo>
                      <a:pt x="6937" y="14831"/>
                    </a:lnTo>
                    <a:cubicBezTo>
                      <a:pt x="6991" y="14798"/>
                      <a:pt x="6991" y="14747"/>
                      <a:pt x="6937" y="14714"/>
                    </a:cubicBezTo>
                    <a:lnTo>
                      <a:pt x="6017" y="14182"/>
                    </a:lnTo>
                    <a:cubicBezTo>
                      <a:pt x="5961" y="14149"/>
                      <a:pt x="5872" y="14149"/>
                      <a:pt x="5817" y="14181"/>
                    </a:cubicBezTo>
                    <a:close/>
                    <a:moveTo>
                      <a:pt x="8926" y="16083"/>
                    </a:moveTo>
                    <a:lnTo>
                      <a:pt x="8184" y="16512"/>
                    </a:lnTo>
                    <a:cubicBezTo>
                      <a:pt x="8080" y="16572"/>
                      <a:pt x="8078" y="16669"/>
                      <a:pt x="8184" y="16731"/>
                    </a:cubicBezTo>
                    <a:lnTo>
                      <a:pt x="8926" y="17160"/>
                    </a:lnTo>
                    <a:cubicBezTo>
                      <a:pt x="9030" y="17220"/>
                      <a:pt x="9200" y="17220"/>
                      <a:pt x="9305" y="17160"/>
                    </a:cubicBezTo>
                    <a:lnTo>
                      <a:pt x="10047" y="16732"/>
                    </a:lnTo>
                    <a:cubicBezTo>
                      <a:pt x="10151" y="16671"/>
                      <a:pt x="10151" y="16574"/>
                      <a:pt x="10047" y="16513"/>
                    </a:cubicBezTo>
                    <a:lnTo>
                      <a:pt x="9305" y="16084"/>
                    </a:lnTo>
                    <a:cubicBezTo>
                      <a:pt x="9201" y="16023"/>
                      <a:pt x="9031" y="16023"/>
                      <a:pt x="8926" y="16083"/>
                    </a:cubicBezTo>
                    <a:close/>
                    <a:moveTo>
                      <a:pt x="7332" y="15155"/>
                    </a:moveTo>
                    <a:lnTo>
                      <a:pt x="6579" y="15589"/>
                    </a:lnTo>
                    <a:cubicBezTo>
                      <a:pt x="6478" y="15648"/>
                      <a:pt x="6478" y="15743"/>
                      <a:pt x="6579" y="15803"/>
                    </a:cubicBezTo>
                    <a:lnTo>
                      <a:pt x="7332" y="16238"/>
                    </a:lnTo>
                    <a:cubicBezTo>
                      <a:pt x="7433" y="16296"/>
                      <a:pt x="7598" y="16296"/>
                      <a:pt x="7700" y="16238"/>
                    </a:cubicBezTo>
                    <a:lnTo>
                      <a:pt x="8453" y="15803"/>
                    </a:lnTo>
                    <a:cubicBezTo>
                      <a:pt x="8555" y="15744"/>
                      <a:pt x="8555" y="15649"/>
                      <a:pt x="8453" y="15591"/>
                    </a:cubicBezTo>
                    <a:lnTo>
                      <a:pt x="7701" y="15156"/>
                    </a:lnTo>
                    <a:cubicBezTo>
                      <a:pt x="7597" y="15096"/>
                      <a:pt x="7433" y="15096"/>
                      <a:pt x="7332" y="15155"/>
                    </a:cubicBezTo>
                    <a:close/>
                    <a:moveTo>
                      <a:pt x="4150" y="13295"/>
                    </a:moveTo>
                    <a:lnTo>
                      <a:pt x="1734" y="14688"/>
                    </a:lnTo>
                    <a:cubicBezTo>
                      <a:pt x="1635" y="14744"/>
                      <a:pt x="1635" y="14838"/>
                      <a:pt x="1734" y="14894"/>
                    </a:cubicBezTo>
                    <a:lnTo>
                      <a:pt x="2494" y="15333"/>
                    </a:lnTo>
                    <a:cubicBezTo>
                      <a:pt x="2593" y="15392"/>
                      <a:pt x="2755" y="15392"/>
                      <a:pt x="2854" y="15333"/>
                    </a:cubicBezTo>
                    <a:lnTo>
                      <a:pt x="5270" y="13941"/>
                    </a:lnTo>
                    <a:cubicBezTo>
                      <a:pt x="5369" y="13885"/>
                      <a:pt x="5369" y="13790"/>
                      <a:pt x="5270" y="13734"/>
                    </a:cubicBezTo>
                    <a:lnTo>
                      <a:pt x="4509" y="13295"/>
                    </a:lnTo>
                    <a:cubicBezTo>
                      <a:pt x="4410" y="13238"/>
                      <a:pt x="4248" y="13238"/>
                      <a:pt x="4150" y="13295"/>
                    </a:cubicBezTo>
                    <a:close/>
                    <a:moveTo>
                      <a:pt x="7418" y="11409"/>
                    </a:moveTo>
                    <a:lnTo>
                      <a:pt x="6658" y="11849"/>
                    </a:lnTo>
                    <a:cubicBezTo>
                      <a:pt x="6558" y="11906"/>
                      <a:pt x="6558" y="11999"/>
                      <a:pt x="6658" y="12056"/>
                    </a:cubicBezTo>
                    <a:lnTo>
                      <a:pt x="7417" y="12495"/>
                    </a:lnTo>
                    <a:cubicBezTo>
                      <a:pt x="7517" y="12551"/>
                      <a:pt x="7678" y="12553"/>
                      <a:pt x="7778" y="12495"/>
                    </a:cubicBezTo>
                    <a:lnTo>
                      <a:pt x="8538" y="12056"/>
                    </a:lnTo>
                    <a:cubicBezTo>
                      <a:pt x="8638" y="11999"/>
                      <a:pt x="8638" y="11906"/>
                      <a:pt x="8538" y="11849"/>
                    </a:cubicBezTo>
                    <a:lnTo>
                      <a:pt x="7778" y="11409"/>
                    </a:lnTo>
                    <a:cubicBezTo>
                      <a:pt x="7679" y="11353"/>
                      <a:pt x="7518" y="11353"/>
                      <a:pt x="7418" y="11409"/>
                    </a:cubicBezTo>
                    <a:close/>
                    <a:moveTo>
                      <a:pt x="9099" y="12289"/>
                    </a:moveTo>
                    <a:lnTo>
                      <a:pt x="8178" y="12821"/>
                    </a:lnTo>
                    <a:cubicBezTo>
                      <a:pt x="8123" y="12854"/>
                      <a:pt x="8123" y="12904"/>
                      <a:pt x="8178" y="12937"/>
                    </a:cubicBezTo>
                    <a:lnTo>
                      <a:pt x="9097" y="13469"/>
                    </a:lnTo>
                    <a:cubicBezTo>
                      <a:pt x="9151" y="13500"/>
                      <a:pt x="9243" y="13500"/>
                      <a:pt x="9298" y="13469"/>
                    </a:cubicBezTo>
                    <a:lnTo>
                      <a:pt x="10218" y="12937"/>
                    </a:lnTo>
                    <a:cubicBezTo>
                      <a:pt x="10274" y="12906"/>
                      <a:pt x="10274" y="12854"/>
                      <a:pt x="10218" y="12821"/>
                    </a:cubicBezTo>
                    <a:lnTo>
                      <a:pt x="9299" y="12289"/>
                    </a:lnTo>
                    <a:cubicBezTo>
                      <a:pt x="9243" y="12257"/>
                      <a:pt x="9154" y="12257"/>
                      <a:pt x="9099" y="12289"/>
                    </a:cubicBezTo>
                    <a:close/>
                    <a:moveTo>
                      <a:pt x="5897" y="10440"/>
                    </a:moveTo>
                    <a:lnTo>
                      <a:pt x="4978" y="10970"/>
                    </a:lnTo>
                    <a:cubicBezTo>
                      <a:pt x="4921" y="11003"/>
                      <a:pt x="4921" y="11055"/>
                      <a:pt x="4978" y="11087"/>
                    </a:cubicBezTo>
                    <a:lnTo>
                      <a:pt x="5895" y="11617"/>
                    </a:lnTo>
                    <a:cubicBezTo>
                      <a:pt x="5951" y="11651"/>
                      <a:pt x="6043" y="11651"/>
                      <a:pt x="6098" y="11617"/>
                    </a:cubicBezTo>
                    <a:lnTo>
                      <a:pt x="7016" y="11087"/>
                    </a:lnTo>
                    <a:cubicBezTo>
                      <a:pt x="7074" y="11055"/>
                      <a:pt x="7074" y="11003"/>
                      <a:pt x="7016" y="10970"/>
                    </a:cubicBezTo>
                    <a:lnTo>
                      <a:pt x="6099" y="10440"/>
                    </a:lnTo>
                    <a:cubicBezTo>
                      <a:pt x="6044" y="10407"/>
                      <a:pt x="5954" y="10407"/>
                      <a:pt x="5897" y="10440"/>
                    </a:cubicBezTo>
                    <a:close/>
                    <a:moveTo>
                      <a:pt x="4256" y="11385"/>
                    </a:moveTo>
                    <a:lnTo>
                      <a:pt x="3336" y="11914"/>
                    </a:lnTo>
                    <a:cubicBezTo>
                      <a:pt x="3280" y="11947"/>
                      <a:pt x="3280" y="11999"/>
                      <a:pt x="3336" y="12032"/>
                    </a:cubicBezTo>
                    <a:lnTo>
                      <a:pt x="4254" y="12562"/>
                    </a:lnTo>
                    <a:cubicBezTo>
                      <a:pt x="4311" y="12594"/>
                      <a:pt x="4401" y="12594"/>
                      <a:pt x="4456" y="12562"/>
                    </a:cubicBezTo>
                    <a:lnTo>
                      <a:pt x="5376" y="12033"/>
                    </a:lnTo>
                    <a:cubicBezTo>
                      <a:pt x="5432" y="12000"/>
                      <a:pt x="5432" y="11949"/>
                      <a:pt x="5376" y="11915"/>
                    </a:cubicBezTo>
                    <a:lnTo>
                      <a:pt x="4459" y="11385"/>
                    </a:lnTo>
                    <a:cubicBezTo>
                      <a:pt x="4403" y="11353"/>
                      <a:pt x="4312" y="11353"/>
                      <a:pt x="4256" y="11385"/>
                    </a:cubicBezTo>
                    <a:close/>
                    <a:moveTo>
                      <a:pt x="10614" y="13261"/>
                    </a:moveTo>
                    <a:lnTo>
                      <a:pt x="9860" y="13696"/>
                    </a:lnTo>
                    <a:cubicBezTo>
                      <a:pt x="9759" y="13755"/>
                      <a:pt x="9759" y="13850"/>
                      <a:pt x="9860" y="13910"/>
                    </a:cubicBezTo>
                    <a:lnTo>
                      <a:pt x="10613" y="14344"/>
                    </a:lnTo>
                    <a:cubicBezTo>
                      <a:pt x="10715" y="14403"/>
                      <a:pt x="10879" y="14403"/>
                      <a:pt x="10980" y="14344"/>
                    </a:cubicBezTo>
                    <a:lnTo>
                      <a:pt x="11734" y="13910"/>
                    </a:lnTo>
                    <a:cubicBezTo>
                      <a:pt x="11836" y="13851"/>
                      <a:pt x="11836" y="13756"/>
                      <a:pt x="11734" y="13696"/>
                    </a:cubicBezTo>
                    <a:lnTo>
                      <a:pt x="10983" y="13261"/>
                    </a:lnTo>
                    <a:cubicBezTo>
                      <a:pt x="10881" y="13204"/>
                      <a:pt x="10716" y="13204"/>
                      <a:pt x="10614" y="13261"/>
                    </a:cubicBezTo>
                    <a:close/>
                    <a:moveTo>
                      <a:pt x="5777" y="12356"/>
                    </a:moveTo>
                    <a:lnTo>
                      <a:pt x="5015" y="12796"/>
                    </a:lnTo>
                    <a:cubicBezTo>
                      <a:pt x="4915" y="12853"/>
                      <a:pt x="4915" y="12946"/>
                      <a:pt x="5015" y="13004"/>
                    </a:cubicBezTo>
                    <a:lnTo>
                      <a:pt x="5775" y="13444"/>
                    </a:lnTo>
                    <a:cubicBezTo>
                      <a:pt x="5874" y="13502"/>
                      <a:pt x="6035" y="13502"/>
                      <a:pt x="6135" y="13444"/>
                    </a:cubicBezTo>
                    <a:lnTo>
                      <a:pt x="6896" y="13004"/>
                    </a:lnTo>
                    <a:cubicBezTo>
                      <a:pt x="6996" y="12948"/>
                      <a:pt x="6996" y="12854"/>
                      <a:pt x="6896" y="12797"/>
                    </a:cubicBezTo>
                    <a:lnTo>
                      <a:pt x="6135" y="12358"/>
                    </a:lnTo>
                    <a:cubicBezTo>
                      <a:pt x="6038" y="12299"/>
                      <a:pt x="5877" y="12299"/>
                      <a:pt x="5777" y="12356"/>
                    </a:cubicBezTo>
                    <a:close/>
                    <a:moveTo>
                      <a:pt x="12209" y="14191"/>
                    </a:moveTo>
                    <a:lnTo>
                      <a:pt x="11465" y="14618"/>
                    </a:lnTo>
                    <a:cubicBezTo>
                      <a:pt x="11360" y="14679"/>
                      <a:pt x="11360" y="14777"/>
                      <a:pt x="11465" y="14838"/>
                    </a:cubicBezTo>
                    <a:lnTo>
                      <a:pt x="12206" y="15267"/>
                    </a:lnTo>
                    <a:cubicBezTo>
                      <a:pt x="12311" y="15326"/>
                      <a:pt x="12480" y="15326"/>
                      <a:pt x="12586" y="15267"/>
                    </a:cubicBezTo>
                    <a:lnTo>
                      <a:pt x="13328" y="14839"/>
                    </a:lnTo>
                    <a:cubicBezTo>
                      <a:pt x="13432" y="14778"/>
                      <a:pt x="13432" y="14679"/>
                      <a:pt x="13328" y="14620"/>
                    </a:cubicBezTo>
                    <a:lnTo>
                      <a:pt x="12586" y="14191"/>
                    </a:lnTo>
                    <a:cubicBezTo>
                      <a:pt x="12484" y="14130"/>
                      <a:pt x="12313" y="14130"/>
                      <a:pt x="12209" y="14191"/>
                    </a:cubicBezTo>
                    <a:close/>
                  </a:path>
                </a:pathLst>
              </a:custGeom>
              <a:gradFill>
                <a:gsLst>
                  <a:gs pos="0">
                    <a:schemeClr val="accent2"/>
                  </a:gs>
                  <a:gs pos="50000">
                    <a:schemeClr val="accent3"/>
                  </a:gs>
                  <a:gs pos="100000">
                    <a:schemeClr val="lt2"/>
                  </a:gs>
                </a:gsLst>
                <a:lin ang="5400012"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75" name="Google Shape;1793;p65"/>
              <p:cNvSpPr/>
              <p:nvPr/>
            </p:nvSpPr>
            <p:spPr>
              <a:xfrm>
                <a:off x="2917475" y="4772775"/>
                <a:ext cx="400125" cy="231000"/>
              </a:xfrm>
              <a:custGeom>
                <a:avLst/>
                <a:ahLst/>
                <a:rect l="l" t="t" r="r" b="b"/>
                <a:pathLst>
                  <a:path w="16005" h="9240" extrusionOk="0">
                    <a:moveTo>
                      <a:pt x="16005" y="2630"/>
                    </a:moveTo>
                    <a:lnTo>
                      <a:pt x="4556" y="9240"/>
                    </a:lnTo>
                    <a:lnTo>
                      <a:pt x="1" y="6609"/>
                    </a:lnTo>
                    <a:lnTo>
                      <a:pt x="11449" y="1"/>
                    </a:lnTo>
                    <a:close/>
                  </a:path>
                </a:pathLst>
              </a:custGeom>
              <a:gradFill>
                <a:gsLst>
                  <a:gs pos="0">
                    <a:schemeClr val="accent2"/>
                  </a:gs>
                  <a:gs pos="50000">
                    <a:schemeClr val="accent3"/>
                  </a:gs>
                  <a:gs pos="100000">
                    <a:schemeClr val="lt2"/>
                  </a:gs>
                </a:gsLst>
                <a:lin ang="5400012"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76" name="Google Shape;1794;p65"/>
              <p:cNvSpPr/>
              <p:nvPr/>
            </p:nvSpPr>
            <p:spPr>
              <a:xfrm>
                <a:off x="2324750" y="4010150"/>
                <a:ext cx="846150" cy="926125"/>
              </a:xfrm>
              <a:custGeom>
                <a:avLst/>
                <a:ahLst/>
                <a:rect l="l" t="t" r="r" b="b"/>
                <a:pathLst>
                  <a:path w="33846" h="37045" extrusionOk="0">
                    <a:moveTo>
                      <a:pt x="33574" y="20218"/>
                    </a:moveTo>
                    <a:lnTo>
                      <a:pt x="4711" y="36882"/>
                    </a:lnTo>
                    <a:cubicBezTo>
                      <a:pt x="4427" y="37044"/>
                      <a:pt x="4068" y="36883"/>
                      <a:pt x="4003" y="36565"/>
                    </a:cubicBezTo>
                    <a:lnTo>
                      <a:pt x="43" y="17338"/>
                    </a:lnTo>
                    <a:cubicBezTo>
                      <a:pt x="1" y="17136"/>
                      <a:pt x="94" y="16931"/>
                      <a:pt x="273" y="16829"/>
                    </a:cubicBezTo>
                    <a:lnTo>
                      <a:pt x="29136" y="163"/>
                    </a:lnTo>
                    <a:cubicBezTo>
                      <a:pt x="29419" y="0"/>
                      <a:pt x="29779" y="162"/>
                      <a:pt x="29844" y="480"/>
                    </a:cubicBezTo>
                    <a:lnTo>
                      <a:pt x="33804" y="19708"/>
                    </a:lnTo>
                    <a:cubicBezTo>
                      <a:pt x="33846" y="19910"/>
                      <a:pt x="33753" y="20114"/>
                      <a:pt x="33574" y="20218"/>
                    </a:cubicBezTo>
                    <a:close/>
                  </a:path>
                </a:pathLst>
              </a:custGeom>
              <a:solidFill>
                <a:srgbClr val="03225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77" name="Google Shape;1795;p65"/>
              <p:cNvSpPr/>
              <p:nvPr/>
            </p:nvSpPr>
            <p:spPr>
              <a:xfrm>
                <a:off x="2340675" y="4033100"/>
                <a:ext cx="814300" cy="880300"/>
              </a:xfrm>
              <a:custGeom>
                <a:avLst/>
                <a:ahLst/>
                <a:rect l="l" t="t" r="r" b="b"/>
                <a:pathLst>
                  <a:path w="32572" h="35212" extrusionOk="0">
                    <a:moveTo>
                      <a:pt x="347" y="16144"/>
                    </a:moveTo>
                    <a:lnTo>
                      <a:pt x="27948" y="209"/>
                    </a:lnTo>
                    <a:cubicBezTo>
                      <a:pt x="28309" y="1"/>
                      <a:pt x="28770" y="208"/>
                      <a:pt x="28853" y="616"/>
                    </a:cubicBezTo>
                    <a:lnTo>
                      <a:pt x="32518" y="18414"/>
                    </a:lnTo>
                    <a:cubicBezTo>
                      <a:pt x="32572" y="18671"/>
                      <a:pt x="32452" y="18934"/>
                      <a:pt x="32225" y="19068"/>
                    </a:cubicBezTo>
                    <a:lnTo>
                      <a:pt x="4624" y="35003"/>
                    </a:lnTo>
                    <a:cubicBezTo>
                      <a:pt x="4263" y="35211"/>
                      <a:pt x="3802" y="35004"/>
                      <a:pt x="3719" y="34595"/>
                    </a:cubicBezTo>
                    <a:lnTo>
                      <a:pt x="54" y="16799"/>
                    </a:lnTo>
                    <a:cubicBezTo>
                      <a:pt x="0" y="16538"/>
                      <a:pt x="118" y="16276"/>
                      <a:pt x="347" y="16144"/>
                    </a:cubicBezTo>
                    <a:close/>
                  </a:path>
                </a:pathLst>
              </a:custGeom>
              <a:gradFill>
                <a:gsLst>
                  <a:gs pos="0">
                    <a:schemeClr val="accent4"/>
                  </a:gs>
                  <a:gs pos="50000">
                    <a:schemeClr val="accent3"/>
                  </a:gs>
                  <a:gs pos="75000">
                    <a:schemeClr val="accent1"/>
                  </a:gs>
                  <a:gs pos="100000">
                    <a:schemeClr val="lt2"/>
                  </a:gs>
                </a:gsLst>
                <a:lin ang="5400012" scaled="0"/>
              </a:gradFill>
              <a:ln>
                <a:noFill/>
              </a:ln>
            </p:spPr>
            <p:txBody>
              <a:bodyPr anchor="ctr" anchorCtr="0" bIns="91425" lIns="91425" rIns="91425" spcFirstLastPara="1" tIns="91425" wrap="square">
                <a:noAutofit/>
              </a:bodyPr>
              <a:p>
                <a:pPr algn="l" indent="0" lvl="0" marL="0" rtl="0">
                  <a:spcBef>
                    <a:spcPts val="0"/>
                  </a:spcBef>
                  <a:spcAft>
                    <a:spcPts val="0"/>
                  </a:spcAft>
                  <a:buNone/>
                </a:pPr>
                <a:r>
                  <a:rPr lang="en"/>
                  <a:t> </a:t>
                </a:r>
              </a:p>
            </p:txBody>
          </p:sp>
          <p:sp>
            <p:nvSpPr>
              <p:cNvPr id="1049478" name="Google Shape;1796;p65"/>
              <p:cNvSpPr/>
              <p:nvPr/>
            </p:nvSpPr>
            <p:spPr>
              <a:xfrm>
                <a:off x="2449125" y="4109050"/>
                <a:ext cx="552050" cy="348375"/>
              </a:xfrm>
              <a:custGeom>
                <a:avLst/>
                <a:ahLst/>
                <a:rect l="l" t="t" r="r" b="b"/>
                <a:pathLst>
                  <a:path w="22082" h="13935" extrusionOk="0">
                    <a:moveTo>
                      <a:pt x="22081" y="1270"/>
                    </a:moveTo>
                    <a:lnTo>
                      <a:pt x="247" y="13934"/>
                    </a:lnTo>
                    <a:lnTo>
                      <a:pt x="0" y="12665"/>
                    </a:lnTo>
                    <a:lnTo>
                      <a:pt x="21837" y="1"/>
                    </a:ln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79" name="Google Shape;1797;p65"/>
              <p:cNvSpPr/>
              <p:nvPr/>
            </p:nvSpPr>
            <p:spPr>
              <a:xfrm>
                <a:off x="2459800" y="4271750"/>
                <a:ext cx="398500" cy="405250"/>
              </a:xfrm>
              <a:custGeom>
                <a:avLst/>
                <a:ahLst/>
                <a:rect l="l" t="t" r="r" b="b"/>
                <a:pathLst>
                  <a:path w="15940" h="16210" extrusionOk="0">
                    <a:moveTo>
                      <a:pt x="14421" y="0"/>
                    </a:moveTo>
                    <a:lnTo>
                      <a:pt x="1" y="8364"/>
                    </a:lnTo>
                    <a:lnTo>
                      <a:pt x="1520" y="16209"/>
                    </a:lnTo>
                    <a:lnTo>
                      <a:pt x="15939" y="7845"/>
                    </a:lnTo>
                    <a:lnTo>
                      <a:pt x="14421" y="0"/>
                    </a:lnTo>
                    <a:close/>
                  </a:path>
                </a:pathLst>
              </a:custGeom>
              <a:solidFill>
                <a:srgbClr val="F3F3F3">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80" name="Google Shape;1798;p65"/>
              <p:cNvSpPr/>
              <p:nvPr/>
            </p:nvSpPr>
            <p:spPr>
              <a:xfrm>
                <a:off x="2852000" y="4164225"/>
                <a:ext cx="191700" cy="285300"/>
              </a:xfrm>
              <a:custGeom>
                <a:avLst/>
                <a:ahLst/>
                <a:rect l="l" t="t" r="r" b="b"/>
                <a:pathLst>
                  <a:path w="7668" h="11412" extrusionOk="0">
                    <a:moveTo>
                      <a:pt x="6149" y="0"/>
                    </a:moveTo>
                    <a:lnTo>
                      <a:pt x="1" y="3566"/>
                    </a:lnTo>
                    <a:lnTo>
                      <a:pt x="1520" y="11411"/>
                    </a:lnTo>
                    <a:lnTo>
                      <a:pt x="7668" y="7844"/>
                    </a:lnTo>
                    <a:lnTo>
                      <a:pt x="6149" y="0"/>
                    </a:ln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81" name="Google Shape;1799;p65"/>
              <p:cNvSpPr/>
              <p:nvPr/>
            </p:nvSpPr>
            <p:spPr>
              <a:xfrm>
                <a:off x="2505100" y="4576450"/>
                <a:ext cx="262250" cy="260925"/>
              </a:xfrm>
              <a:custGeom>
                <a:avLst/>
                <a:ahLst/>
                <a:rect l="l" t="t" r="r" b="b"/>
                <a:pathLst>
                  <a:path w="10490" h="10437" extrusionOk="0">
                    <a:moveTo>
                      <a:pt x="9540" y="0"/>
                    </a:moveTo>
                    <a:lnTo>
                      <a:pt x="1" y="5534"/>
                    </a:lnTo>
                    <a:lnTo>
                      <a:pt x="950" y="10437"/>
                    </a:lnTo>
                    <a:lnTo>
                      <a:pt x="10490" y="4905"/>
                    </a:lnTo>
                    <a:lnTo>
                      <a:pt x="9540" y="0"/>
                    </a:lnTo>
                    <a:close/>
                  </a:path>
                </a:pathLst>
              </a:custGeom>
              <a:solidFill>
                <a:srgbClr val="000000">
                  <a:alpha val="1676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82" name="Google Shape;1800;p65"/>
              <p:cNvSpPr/>
              <p:nvPr/>
            </p:nvSpPr>
            <p:spPr>
              <a:xfrm>
                <a:off x="2769650" y="4399300"/>
                <a:ext cx="304225" cy="285350"/>
              </a:xfrm>
              <a:custGeom>
                <a:avLst/>
                <a:ahLst/>
                <a:rect l="l" t="t" r="r" b="b"/>
                <a:pathLst>
                  <a:path w="12169" h="11414" extrusionOk="0">
                    <a:moveTo>
                      <a:pt x="11220" y="1"/>
                    </a:moveTo>
                    <a:lnTo>
                      <a:pt x="1" y="6508"/>
                    </a:lnTo>
                    <a:lnTo>
                      <a:pt x="949" y="11413"/>
                    </a:lnTo>
                    <a:lnTo>
                      <a:pt x="12168" y="4905"/>
                    </a:lnTo>
                    <a:lnTo>
                      <a:pt x="11220" y="1"/>
                    </a:ln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83" name="Google Shape;1801;p65"/>
              <p:cNvSpPr/>
              <p:nvPr/>
            </p:nvSpPr>
            <p:spPr>
              <a:xfrm>
                <a:off x="2524600" y="4680150"/>
                <a:ext cx="88575" cy="56625"/>
              </a:xfrm>
              <a:custGeom>
                <a:avLst/>
                <a:ahLst/>
                <a:rect l="l" t="t" r="r" b="b"/>
                <a:pathLst>
                  <a:path w="3543" h="2265" extrusionOk="0">
                    <a:moveTo>
                      <a:pt x="3496" y="1"/>
                    </a:moveTo>
                    <a:lnTo>
                      <a:pt x="0" y="2028"/>
                    </a:lnTo>
                    <a:lnTo>
                      <a:pt x="46" y="2264"/>
                    </a:lnTo>
                    <a:lnTo>
                      <a:pt x="3542" y="235"/>
                    </a:lnTo>
                    <a:lnTo>
                      <a:pt x="3496" y="1"/>
                    </a:ln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84" name="Google Shape;1802;p65"/>
              <p:cNvSpPr/>
              <p:nvPr/>
            </p:nvSpPr>
            <p:spPr>
              <a:xfrm>
                <a:off x="2528025" y="4705775"/>
                <a:ext cx="74750" cy="48575"/>
              </a:xfrm>
              <a:custGeom>
                <a:avLst/>
                <a:ahLst/>
                <a:rect l="l" t="t" r="r" b="b"/>
                <a:pathLst>
                  <a:path w="2990" h="1943" extrusionOk="0">
                    <a:moveTo>
                      <a:pt x="2943" y="0"/>
                    </a:moveTo>
                    <a:lnTo>
                      <a:pt x="0" y="1706"/>
                    </a:lnTo>
                    <a:lnTo>
                      <a:pt x="45" y="1942"/>
                    </a:lnTo>
                    <a:lnTo>
                      <a:pt x="2989" y="235"/>
                    </a:lnTo>
                    <a:lnTo>
                      <a:pt x="2943" y="0"/>
                    </a:ln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85" name="Google Shape;1803;p65"/>
              <p:cNvSpPr/>
              <p:nvPr/>
            </p:nvSpPr>
            <p:spPr>
              <a:xfrm>
                <a:off x="2531400" y="4713350"/>
                <a:ext cx="91950" cy="58550"/>
              </a:xfrm>
              <a:custGeom>
                <a:avLst/>
                <a:ahLst/>
                <a:rect l="l" t="t" r="r" b="b"/>
                <a:pathLst>
                  <a:path w="3678" h="2342" extrusionOk="0">
                    <a:moveTo>
                      <a:pt x="3631" y="1"/>
                    </a:moveTo>
                    <a:lnTo>
                      <a:pt x="1" y="2106"/>
                    </a:lnTo>
                    <a:lnTo>
                      <a:pt x="47" y="2342"/>
                    </a:lnTo>
                    <a:lnTo>
                      <a:pt x="3677" y="236"/>
                    </a:lnTo>
                    <a:lnTo>
                      <a:pt x="3631" y="1"/>
                    </a:ln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86" name="Google Shape;1804;p65"/>
              <p:cNvSpPr/>
              <p:nvPr/>
            </p:nvSpPr>
            <p:spPr>
              <a:xfrm>
                <a:off x="2534800" y="4737775"/>
                <a:ext cx="80125" cy="51700"/>
              </a:xfrm>
              <a:custGeom>
                <a:avLst/>
                <a:ahLst/>
                <a:rect l="l" t="t" r="r" b="b"/>
                <a:pathLst>
                  <a:path w="3205" h="2068" extrusionOk="0">
                    <a:moveTo>
                      <a:pt x="3159" y="1"/>
                    </a:moveTo>
                    <a:lnTo>
                      <a:pt x="1" y="1832"/>
                    </a:lnTo>
                    <a:lnTo>
                      <a:pt x="46" y="2068"/>
                    </a:lnTo>
                    <a:lnTo>
                      <a:pt x="3204" y="236"/>
                    </a:lnTo>
                    <a:lnTo>
                      <a:pt x="3159" y="1"/>
                    </a:ln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87" name="Google Shape;1805;p65"/>
              <p:cNvSpPr/>
              <p:nvPr/>
            </p:nvSpPr>
            <p:spPr>
              <a:xfrm>
                <a:off x="2538200" y="4770275"/>
                <a:ext cx="54375" cy="36775"/>
              </a:xfrm>
              <a:custGeom>
                <a:avLst/>
                <a:ahLst/>
                <a:rect l="l" t="t" r="r" b="b"/>
                <a:pathLst>
                  <a:path w="2175" h="1471" extrusionOk="0">
                    <a:moveTo>
                      <a:pt x="2131" y="1"/>
                    </a:moveTo>
                    <a:lnTo>
                      <a:pt x="0" y="1235"/>
                    </a:lnTo>
                    <a:lnTo>
                      <a:pt x="46" y="1471"/>
                    </a:lnTo>
                    <a:lnTo>
                      <a:pt x="2175" y="235"/>
                    </a:lnTo>
                    <a:lnTo>
                      <a:pt x="2131" y="1"/>
                    </a:ln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88" name="Google Shape;1806;p65"/>
              <p:cNvSpPr/>
              <p:nvPr/>
            </p:nvSpPr>
            <p:spPr>
              <a:xfrm>
                <a:off x="2633625" y="4608375"/>
                <a:ext cx="103300" cy="65125"/>
              </a:xfrm>
              <a:custGeom>
                <a:avLst/>
                <a:ahLst/>
                <a:rect l="l" t="t" r="r" b="b"/>
                <a:pathLst>
                  <a:path w="4132" h="2605" extrusionOk="0">
                    <a:moveTo>
                      <a:pt x="4086" y="0"/>
                    </a:moveTo>
                    <a:lnTo>
                      <a:pt x="1" y="2369"/>
                    </a:lnTo>
                    <a:lnTo>
                      <a:pt x="47" y="2605"/>
                    </a:lnTo>
                    <a:lnTo>
                      <a:pt x="4131" y="235"/>
                    </a:lnTo>
                    <a:lnTo>
                      <a:pt x="4086" y="0"/>
                    </a:ln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89" name="Google Shape;1807;p65"/>
              <p:cNvSpPr/>
              <p:nvPr/>
            </p:nvSpPr>
            <p:spPr>
              <a:xfrm>
                <a:off x="2637025" y="4636575"/>
                <a:ext cx="84950" cy="54500"/>
              </a:xfrm>
              <a:custGeom>
                <a:avLst/>
                <a:ahLst/>
                <a:rect l="l" t="t" r="r" b="b"/>
                <a:pathLst>
                  <a:path w="3398" h="2180" extrusionOk="0">
                    <a:moveTo>
                      <a:pt x="3353" y="1"/>
                    </a:moveTo>
                    <a:lnTo>
                      <a:pt x="1" y="1944"/>
                    </a:lnTo>
                    <a:lnTo>
                      <a:pt x="47" y="2180"/>
                    </a:lnTo>
                    <a:lnTo>
                      <a:pt x="3397" y="236"/>
                    </a:lnTo>
                    <a:lnTo>
                      <a:pt x="3353" y="1"/>
                    </a:ln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90" name="Google Shape;1808;p65"/>
              <p:cNvSpPr/>
              <p:nvPr/>
            </p:nvSpPr>
            <p:spPr>
              <a:xfrm>
                <a:off x="2640450" y="4672000"/>
                <a:ext cx="54150" cy="36650"/>
              </a:xfrm>
              <a:custGeom>
                <a:avLst/>
                <a:ahLst/>
                <a:rect l="l" t="t" r="r" b="b"/>
                <a:pathLst>
                  <a:path w="2166" h="1466" extrusionOk="0">
                    <a:moveTo>
                      <a:pt x="2120" y="0"/>
                    </a:moveTo>
                    <a:lnTo>
                      <a:pt x="1" y="1230"/>
                    </a:lnTo>
                    <a:lnTo>
                      <a:pt x="46" y="1465"/>
                    </a:lnTo>
                    <a:lnTo>
                      <a:pt x="2165" y="237"/>
                    </a:lnTo>
                    <a:lnTo>
                      <a:pt x="2120" y="0"/>
                    </a:ln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91" name="Google Shape;1809;p65"/>
              <p:cNvSpPr/>
              <p:nvPr/>
            </p:nvSpPr>
            <p:spPr>
              <a:xfrm>
                <a:off x="2643850" y="4661100"/>
                <a:ext cx="103275" cy="65150"/>
              </a:xfrm>
              <a:custGeom>
                <a:avLst/>
                <a:ahLst/>
                <a:rect l="l" t="t" r="r" b="b"/>
                <a:pathLst>
                  <a:path w="4131" h="2606" extrusionOk="0">
                    <a:moveTo>
                      <a:pt x="4084" y="0"/>
                    </a:moveTo>
                    <a:lnTo>
                      <a:pt x="0" y="2369"/>
                    </a:lnTo>
                    <a:lnTo>
                      <a:pt x="47" y="2606"/>
                    </a:lnTo>
                    <a:lnTo>
                      <a:pt x="4131" y="236"/>
                    </a:lnTo>
                    <a:lnTo>
                      <a:pt x="4084" y="0"/>
                    </a:ln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92" name="Google Shape;1810;p65"/>
              <p:cNvSpPr/>
              <p:nvPr/>
            </p:nvSpPr>
            <p:spPr>
              <a:xfrm>
                <a:off x="2647275" y="4690375"/>
                <a:ext cx="83050" cy="53450"/>
              </a:xfrm>
              <a:custGeom>
                <a:avLst/>
                <a:ahLst/>
                <a:rect l="l" t="t" r="r" b="b"/>
                <a:pathLst>
                  <a:path w="3322" h="2138" extrusionOk="0">
                    <a:moveTo>
                      <a:pt x="3278" y="0"/>
                    </a:moveTo>
                    <a:lnTo>
                      <a:pt x="0" y="1903"/>
                    </a:lnTo>
                    <a:lnTo>
                      <a:pt x="44" y="2138"/>
                    </a:lnTo>
                    <a:lnTo>
                      <a:pt x="3322" y="236"/>
                    </a:lnTo>
                    <a:lnTo>
                      <a:pt x="3278" y="0"/>
                    </a:ln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93" name="Google Shape;1811;p65"/>
              <p:cNvSpPr/>
              <p:nvPr/>
            </p:nvSpPr>
            <p:spPr>
              <a:xfrm>
                <a:off x="2779550" y="4412325"/>
                <a:ext cx="284425" cy="259250"/>
              </a:xfrm>
              <a:custGeom>
                <a:avLst/>
                <a:ahLst/>
                <a:rect l="l" t="t" r="r" b="b"/>
                <a:pathLst>
                  <a:path w="11377" h="10370" extrusionOk="0">
                    <a:moveTo>
                      <a:pt x="10482" y="160"/>
                    </a:moveTo>
                    <a:lnTo>
                      <a:pt x="10732" y="1456"/>
                    </a:lnTo>
                    <a:lnTo>
                      <a:pt x="364" y="7469"/>
                    </a:lnTo>
                    <a:lnTo>
                      <a:pt x="113" y="6173"/>
                    </a:lnTo>
                    <a:lnTo>
                      <a:pt x="10482" y="160"/>
                    </a:lnTo>
                    <a:close/>
                    <a:moveTo>
                      <a:pt x="10753" y="1561"/>
                    </a:moveTo>
                    <a:lnTo>
                      <a:pt x="11004" y="2862"/>
                    </a:lnTo>
                    <a:lnTo>
                      <a:pt x="637" y="8875"/>
                    </a:lnTo>
                    <a:lnTo>
                      <a:pt x="385" y="7575"/>
                    </a:lnTo>
                    <a:lnTo>
                      <a:pt x="10753" y="1561"/>
                    </a:lnTo>
                    <a:close/>
                    <a:moveTo>
                      <a:pt x="11025" y="2967"/>
                    </a:moveTo>
                    <a:lnTo>
                      <a:pt x="11264" y="4198"/>
                    </a:lnTo>
                    <a:lnTo>
                      <a:pt x="895" y="10211"/>
                    </a:lnTo>
                    <a:lnTo>
                      <a:pt x="657" y="8981"/>
                    </a:lnTo>
                    <a:lnTo>
                      <a:pt x="11025" y="2967"/>
                    </a:lnTo>
                    <a:close/>
                    <a:moveTo>
                      <a:pt x="10555" y="1"/>
                    </a:moveTo>
                    <a:lnTo>
                      <a:pt x="31" y="6104"/>
                    </a:lnTo>
                    <a:lnTo>
                      <a:pt x="0" y="6122"/>
                    </a:lnTo>
                    <a:lnTo>
                      <a:pt x="809" y="10299"/>
                    </a:lnTo>
                    <a:lnTo>
                      <a:pt x="822" y="10369"/>
                    </a:lnTo>
                    <a:lnTo>
                      <a:pt x="11346" y="4266"/>
                    </a:lnTo>
                    <a:lnTo>
                      <a:pt x="11377" y="4248"/>
                    </a:lnTo>
                    <a:lnTo>
                      <a:pt x="10568" y="71"/>
                    </a:lnTo>
                    <a:lnTo>
                      <a:pt x="10555" y="1"/>
                    </a:ln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94" name="Google Shape;1812;p65"/>
              <p:cNvSpPr/>
              <p:nvPr/>
            </p:nvSpPr>
            <p:spPr>
              <a:xfrm>
                <a:off x="2801375" y="4451100"/>
                <a:ext cx="239225" cy="200700"/>
              </a:xfrm>
              <a:custGeom>
                <a:avLst/>
                <a:ahLst/>
                <a:rect l="l" t="t" r="r" b="b"/>
                <a:pathLst>
                  <a:path w="9569" h="8028" fill="none" extrusionOk="0">
                    <a:moveTo>
                      <a:pt x="1" y="8027"/>
                    </a:moveTo>
                    <a:lnTo>
                      <a:pt x="702" y="6186"/>
                    </a:lnTo>
                    <a:lnTo>
                      <a:pt x="1962" y="6759"/>
                    </a:lnTo>
                    <a:lnTo>
                      <a:pt x="3183" y="2574"/>
                    </a:lnTo>
                    <a:lnTo>
                      <a:pt x="4808" y="3981"/>
                    </a:lnTo>
                    <a:lnTo>
                      <a:pt x="5520" y="2349"/>
                    </a:lnTo>
                    <a:lnTo>
                      <a:pt x="7168" y="4166"/>
                    </a:lnTo>
                    <a:lnTo>
                      <a:pt x="7653" y="593"/>
                    </a:lnTo>
                    <a:lnTo>
                      <a:pt x="8592" y="2553"/>
                    </a:lnTo>
                    <a:lnTo>
                      <a:pt x="8986" y="338"/>
                    </a:lnTo>
                    <a:lnTo>
                      <a:pt x="9569" y="1"/>
                    </a:lnTo>
                  </a:path>
                </a:pathLst>
              </a:custGeom>
              <a:noFill/>
              <a:ln w="9525" cap="rnd"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95" name="Google Shape;1813;p65"/>
              <p:cNvSpPr/>
              <p:nvPr/>
            </p:nvSpPr>
            <p:spPr>
              <a:xfrm>
                <a:off x="2462075" y="4396400"/>
                <a:ext cx="54225" cy="47800"/>
              </a:xfrm>
              <a:custGeom>
                <a:avLst/>
                <a:ahLst/>
                <a:rect l="l" t="t" r="r" b="b"/>
                <a:pathLst>
                  <a:path w="2169" h="1912" extrusionOk="0">
                    <a:moveTo>
                      <a:pt x="2028" y="0"/>
                    </a:moveTo>
                    <a:lnTo>
                      <a:pt x="0" y="1176"/>
                    </a:lnTo>
                    <a:lnTo>
                      <a:pt x="142" y="1911"/>
                    </a:lnTo>
                    <a:lnTo>
                      <a:pt x="2169" y="736"/>
                    </a:lnTo>
                    <a:lnTo>
                      <a:pt x="2028" y="0"/>
                    </a:lnTo>
                    <a:close/>
                  </a:path>
                </a:pathLst>
              </a:custGeom>
              <a:solidFill>
                <a:srgbClr val="F3F3F3">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96" name="Google Shape;1814;p65"/>
              <p:cNvSpPr/>
              <p:nvPr/>
            </p:nvSpPr>
            <p:spPr>
              <a:xfrm>
                <a:off x="2482450" y="4427750"/>
                <a:ext cx="136100" cy="222550"/>
              </a:xfrm>
              <a:custGeom>
                <a:avLst/>
                <a:ahLst/>
                <a:rect l="l" t="t" r="r" b="b"/>
                <a:pathLst>
                  <a:path w="5444" h="8902" extrusionOk="0">
                    <a:moveTo>
                      <a:pt x="4192" y="1"/>
                    </a:moveTo>
                    <a:lnTo>
                      <a:pt x="0" y="2431"/>
                    </a:lnTo>
                    <a:lnTo>
                      <a:pt x="1252" y="8902"/>
                    </a:lnTo>
                    <a:lnTo>
                      <a:pt x="5444" y="6471"/>
                    </a:lnTo>
                    <a:lnTo>
                      <a:pt x="4192" y="1"/>
                    </a:ln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97" name="Google Shape;1815;p65"/>
              <p:cNvSpPr/>
              <p:nvPr/>
            </p:nvSpPr>
            <p:spPr>
              <a:xfrm>
                <a:off x="2622300" y="4303600"/>
                <a:ext cx="183775" cy="128675"/>
              </a:xfrm>
              <a:custGeom>
                <a:avLst/>
                <a:ahLst/>
                <a:rect l="l" t="t" r="r" b="b"/>
                <a:pathLst>
                  <a:path w="7351" h="5147" extrusionOk="0">
                    <a:moveTo>
                      <a:pt x="7158" y="1"/>
                    </a:moveTo>
                    <a:lnTo>
                      <a:pt x="1" y="4151"/>
                    </a:lnTo>
                    <a:lnTo>
                      <a:pt x="195" y="5147"/>
                    </a:lnTo>
                    <a:lnTo>
                      <a:pt x="7351" y="996"/>
                    </a:lnTo>
                    <a:lnTo>
                      <a:pt x="7158" y="1"/>
                    </a:ln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98" name="Google Shape;1816;p65"/>
              <p:cNvSpPr/>
              <p:nvPr/>
            </p:nvSpPr>
            <p:spPr>
              <a:xfrm>
                <a:off x="2630000" y="4361400"/>
                <a:ext cx="152375" cy="110500"/>
              </a:xfrm>
              <a:custGeom>
                <a:avLst/>
                <a:ahLst/>
                <a:rect l="l" t="t" r="r" b="b"/>
                <a:pathLst>
                  <a:path w="6095" h="4420" extrusionOk="0">
                    <a:moveTo>
                      <a:pt x="5900" y="0"/>
                    </a:moveTo>
                    <a:lnTo>
                      <a:pt x="0" y="3423"/>
                    </a:lnTo>
                    <a:lnTo>
                      <a:pt x="193" y="4419"/>
                    </a:lnTo>
                    <a:lnTo>
                      <a:pt x="6094" y="997"/>
                    </a:lnTo>
                    <a:lnTo>
                      <a:pt x="5900" y="0"/>
                    </a:ln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99" name="Google Shape;1817;p65"/>
              <p:cNvSpPr/>
              <p:nvPr/>
            </p:nvSpPr>
            <p:spPr>
              <a:xfrm>
                <a:off x="2637650" y="4382850"/>
                <a:ext cx="183775" cy="128650"/>
              </a:xfrm>
              <a:custGeom>
                <a:avLst/>
                <a:ahLst/>
                <a:rect l="l" t="t" r="r" b="b"/>
                <a:pathLst>
                  <a:path w="7351" h="5146" extrusionOk="0">
                    <a:moveTo>
                      <a:pt x="7157" y="0"/>
                    </a:moveTo>
                    <a:lnTo>
                      <a:pt x="1" y="4151"/>
                    </a:lnTo>
                    <a:lnTo>
                      <a:pt x="195" y="5146"/>
                    </a:lnTo>
                    <a:lnTo>
                      <a:pt x="7350" y="997"/>
                    </a:lnTo>
                    <a:lnTo>
                      <a:pt x="7157" y="0"/>
                    </a:ln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00" name="Google Shape;1818;p65"/>
              <p:cNvSpPr/>
              <p:nvPr/>
            </p:nvSpPr>
            <p:spPr>
              <a:xfrm>
                <a:off x="2645325" y="4453275"/>
                <a:ext cx="130600" cy="97850"/>
              </a:xfrm>
              <a:custGeom>
                <a:avLst/>
                <a:ahLst/>
                <a:rect l="l" t="t" r="r" b="b"/>
                <a:pathLst>
                  <a:path w="5224" h="3914" extrusionOk="0">
                    <a:moveTo>
                      <a:pt x="5031" y="1"/>
                    </a:moveTo>
                    <a:lnTo>
                      <a:pt x="1" y="2918"/>
                    </a:lnTo>
                    <a:lnTo>
                      <a:pt x="194" y="3913"/>
                    </a:lnTo>
                    <a:lnTo>
                      <a:pt x="5224" y="996"/>
                    </a:lnTo>
                    <a:lnTo>
                      <a:pt x="5031" y="1"/>
                    </a:ln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01" name="Google Shape;1819;p65"/>
              <p:cNvSpPr/>
              <p:nvPr/>
            </p:nvSpPr>
            <p:spPr>
              <a:xfrm>
                <a:off x="2868125" y="4249175"/>
                <a:ext cx="33650" cy="50075"/>
              </a:xfrm>
              <a:custGeom>
                <a:avLst/>
                <a:ahLst/>
                <a:rect l="l" t="t" r="r" b="b"/>
                <a:pathLst>
                  <a:path w="1346" h="2003" extrusionOk="0">
                    <a:moveTo>
                      <a:pt x="1079" y="0"/>
                    </a:moveTo>
                    <a:lnTo>
                      <a:pt x="0" y="627"/>
                    </a:lnTo>
                    <a:lnTo>
                      <a:pt x="265" y="2003"/>
                    </a:lnTo>
                    <a:lnTo>
                      <a:pt x="1346" y="1377"/>
                    </a:lnTo>
                    <a:lnTo>
                      <a:pt x="1079" y="0"/>
                    </a:ln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02" name="Google Shape;1820;p65"/>
              <p:cNvSpPr/>
              <p:nvPr/>
            </p:nvSpPr>
            <p:spPr>
              <a:xfrm>
                <a:off x="2878750" y="4304300"/>
                <a:ext cx="33650" cy="50100"/>
              </a:xfrm>
              <a:custGeom>
                <a:avLst/>
                <a:ahLst/>
                <a:rect l="l" t="t" r="r" b="b"/>
                <a:pathLst>
                  <a:path w="1346" h="2004" extrusionOk="0">
                    <a:moveTo>
                      <a:pt x="1081" y="0"/>
                    </a:moveTo>
                    <a:lnTo>
                      <a:pt x="1" y="626"/>
                    </a:lnTo>
                    <a:lnTo>
                      <a:pt x="268" y="2003"/>
                    </a:lnTo>
                    <a:lnTo>
                      <a:pt x="1346" y="1376"/>
                    </a:lnTo>
                    <a:lnTo>
                      <a:pt x="1081" y="0"/>
                    </a:ln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03" name="Google Shape;1821;p65"/>
              <p:cNvSpPr/>
              <p:nvPr/>
            </p:nvSpPr>
            <p:spPr>
              <a:xfrm>
                <a:off x="2889450" y="4359400"/>
                <a:ext cx="33650" cy="50100"/>
              </a:xfrm>
              <a:custGeom>
                <a:avLst/>
                <a:ahLst/>
                <a:rect l="l" t="t" r="r" b="b"/>
                <a:pathLst>
                  <a:path w="1346" h="2004" extrusionOk="0">
                    <a:moveTo>
                      <a:pt x="1079" y="0"/>
                    </a:moveTo>
                    <a:lnTo>
                      <a:pt x="1" y="627"/>
                    </a:lnTo>
                    <a:lnTo>
                      <a:pt x="267" y="2003"/>
                    </a:lnTo>
                    <a:lnTo>
                      <a:pt x="1346" y="1378"/>
                    </a:lnTo>
                    <a:lnTo>
                      <a:pt x="1079" y="0"/>
                    </a:ln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04" name="Google Shape;1822;p65"/>
              <p:cNvSpPr/>
              <p:nvPr/>
            </p:nvSpPr>
            <p:spPr>
              <a:xfrm>
                <a:off x="2909400" y="4189000"/>
                <a:ext cx="91925" cy="64300"/>
              </a:xfrm>
              <a:custGeom>
                <a:avLst/>
                <a:ahLst/>
                <a:rect l="l" t="t" r="r" b="b"/>
                <a:pathLst>
                  <a:path w="3677" h="2572" extrusionOk="0">
                    <a:moveTo>
                      <a:pt x="3580" y="0"/>
                    </a:moveTo>
                    <a:lnTo>
                      <a:pt x="1" y="2075"/>
                    </a:lnTo>
                    <a:lnTo>
                      <a:pt x="97" y="2572"/>
                    </a:lnTo>
                    <a:lnTo>
                      <a:pt x="3676" y="497"/>
                    </a:lnTo>
                    <a:lnTo>
                      <a:pt x="3580" y="0"/>
                    </a:ln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05" name="Google Shape;1823;p65"/>
              <p:cNvSpPr/>
              <p:nvPr/>
            </p:nvSpPr>
            <p:spPr>
              <a:xfrm>
                <a:off x="2914875" y="4217175"/>
                <a:ext cx="91900" cy="64350"/>
              </a:xfrm>
              <a:custGeom>
                <a:avLst/>
                <a:ahLst/>
                <a:rect l="l" t="t" r="r" b="b"/>
                <a:pathLst>
                  <a:path w="3676" h="2574" extrusionOk="0">
                    <a:moveTo>
                      <a:pt x="3578" y="1"/>
                    </a:moveTo>
                    <a:lnTo>
                      <a:pt x="1" y="2075"/>
                    </a:lnTo>
                    <a:lnTo>
                      <a:pt x="97" y="2574"/>
                    </a:lnTo>
                    <a:lnTo>
                      <a:pt x="3675" y="497"/>
                    </a:lnTo>
                    <a:lnTo>
                      <a:pt x="3578" y="1"/>
                    </a:ln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06" name="Google Shape;1824;p65"/>
              <p:cNvSpPr/>
              <p:nvPr/>
            </p:nvSpPr>
            <p:spPr>
              <a:xfrm>
                <a:off x="2920375" y="4245350"/>
                <a:ext cx="91850" cy="64350"/>
              </a:xfrm>
              <a:custGeom>
                <a:avLst/>
                <a:ahLst/>
                <a:rect l="l" t="t" r="r" b="b"/>
                <a:pathLst>
                  <a:path w="3674" h="2574" extrusionOk="0">
                    <a:moveTo>
                      <a:pt x="3577" y="1"/>
                    </a:moveTo>
                    <a:lnTo>
                      <a:pt x="0" y="2075"/>
                    </a:lnTo>
                    <a:lnTo>
                      <a:pt x="96" y="2574"/>
                    </a:lnTo>
                    <a:lnTo>
                      <a:pt x="3673" y="499"/>
                    </a:lnTo>
                    <a:lnTo>
                      <a:pt x="3577" y="1"/>
                    </a:ln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07" name="Google Shape;1825;p65"/>
              <p:cNvSpPr/>
              <p:nvPr/>
            </p:nvSpPr>
            <p:spPr>
              <a:xfrm>
                <a:off x="2925800" y="4273525"/>
                <a:ext cx="91875" cy="64375"/>
              </a:xfrm>
              <a:custGeom>
                <a:avLst/>
                <a:ahLst/>
                <a:rect l="l" t="t" r="r" b="b"/>
                <a:pathLst>
                  <a:path w="3675" h="2575" extrusionOk="0">
                    <a:moveTo>
                      <a:pt x="3578" y="1"/>
                    </a:moveTo>
                    <a:lnTo>
                      <a:pt x="0" y="2076"/>
                    </a:lnTo>
                    <a:lnTo>
                      <a:pt x="97" y="2574"/>
                    </a:lnTo>
                    <a:lnTo>
                      <a:pt x="3674" y="500"/>
                    </a:lnTo>
                    <a:lnTo>
                      <a:pt x="3578" y="1"/>
                    </a:ln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08" name="Google Shape;1826;p65"/>
              <p:cNvSpPr/>
              <p:nvPr/>
            </p:nvSpPr>
            <p:spPr>
              <a:xfrm>
                <a:off x="2931275" y="4301725"/>
                <a:ext cx="91875" cy="64375"/>
              </a:xfrm>
              <a:custGeom>
                <a:avLst/>
                <a:ahLst/>
                <a:rect l="l" t="t" r="r" b="b"/>
                <a:pathLst>
                  <a:path w="3675" h="2575" extrusionOk="0">
                    <a:moveTo>
                      <a:pt x="3577" y="1"/>
                    </a:moveTo>
                    <a:lnTo>
                      <a:pt x="0" y="2076"/>
                    </a:lnTo>
                    <a:lnTo>
                      <a:pt x="96" y="2574"/>
                    </a:lnTo>
                    <a:lnTo>
                      <a:pt x="3674" y="499"/>
                    </a:lnTo>
                    <a:lnTo>
                      <a:pt x="3577" y="1"/>
                    </a:ln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09" name="Google Shape;1827;p65"/>
              <p:cNvSpPr/>
              <p:nvPr/>
            </p:nvSpPr>
            <p:spPr>
              <a:xfrm>
                <a:off x="2936700" y="4329900"/>
                <a:ext cx="91875" cy="64375"/>
              </a:xfrm>
              <a:custGeom>
                <a:avLst/>
                <a:ahLst/>
                <a:rect l="l" t="t" r="r" b="b"/>
                <a:pathLst>
                  <a:path w="3675" h="2575" extrusionOk="0">
                    <a:moveTo>
                      <a:pt x="3579" y="1"/>
                    </a:moveTo>
                    <a:lnTo>
                      <a:pt x="0" y="2076"/>
                    </a:lnTo>
                    <a:lnTo>
                      <a:pt x="98" y="2574"/>
                    </a:lnTo>
                    <a:lnTo>
                      <a:pt x="3674" y="500"/>
                    </a:lnTo>
                    <a:lnTo>
                      <a:pt x="3579" y="1"/>
                    </a:ln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10" name="Google Shape;1828;p65"/>
              <p:cNvSpPr/>
              <p:nvPr/>
            </p:nvSpPr>
            <p:spPr>
              <a:xfrm>
                <a:off x="2822125" y="4128925"/>
                <a:ext cx="166025" cy="100250"/>
              </a:xfrm>
              <a:custGeom>
                <a:avLst/>
                <a:ahLst/>
                <a:rect l="l" t="t" r="r" b="b"/>
                <a:pathLst>
                  <a:path w="6641" h="4010" extrusionOk="0">
                    <a:moveTo>
                      <a:pt x="6606" y="0"/>
                    </a:moveTo>
                    <a:lnTo>
                      <a:pt x="1" y="3831"/>
                    </a:lnTo>
                    <a:lnTo>
                      <a:pt x="36" y="4009"/>
                    </a:lnTo>
                    <a:lnTo>
                      <a:pt x="6641" y="179"/>
                    </a:lnTo>
                    <a:lnTo>
                      <a:pt x="6606" y="0"/>
                    </a:lnTo>
                    <a:close/>
                  </a:path>
                </a:pathLst>
              </a:custGeom>
              <a:solidFill>
                <a:srgbClr val="F3F3F3">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11" name="Google Shape;1829;p65"/>
              <p:cNvSpPr/>
              <p:nvPr/>
            </p:nvSpPr>
            <p:spPr>
              <a:xfrm>
                <a:off x="2316425" y="4007750"/>
                <a:ext cx="749850" cy="925600"/>
              </a:xfrm>
              <a:custGeom>
                <a:avLst/>
                <a:ahLst/>
                <a:rect l="l" t="t" r="r" b="b"/>
                <a:pathLst>
                  <a:path w="29994" h="37024" extrusionOk="0">
                    <a:moveTo>
                      <a:pt x="4649" y="37014"/>
                    </a:moveTo>
                    <a:lnTo>
                      <a:pt x="4667" y="37023"/>
                    </a:lnTo>
                    <a:lnTo>
                      <a:pt x="4665" y="37020"/>
                    </a:lnTo>
                    <a:cubicBezTo>
                      <a:pt x="4661" y="37017"/>
                      <a:pt x="4655" y="37015"/>
                      <a:pt x="4649" y="37014"/>
                    </a:cubicBezTo>
                    <a:close/>
                    <a:moveTo>
                      <a:pt x="29982" y="283"/>
                    </a:moveTo>
                    <a:cubicBezTo>
                      <a:pt x="29985" y="287"/>
                      <a:pt x="29990" y="287"/>
                      <a:pt x="29992" y="289"/>
                    </a:cubicBezTo>
                    <a:lnTo>
                      <a:pt x="29994" y="289"/>
                    </a:lnTo>
                    <a:close/>
                    <a:moveTo>
                      <a:pt x="29618" y="96"/>
                    </a:moveTo>
                    <a:cubicBezTo>
                      <a:pt x="29478" y="13"/>
                      <a:pt x="29294" y="1"/>
                      <a:pt x="29136" y="93"/>
                    </a:cubicBezTo>
                    <a:lnTo>
                      <a:pt x="272" y="16757"/>
                    </a:lnTo>
                    <a:cubicBezTo>
                      <a:pt x="93" y="16860"/>
                      <a:pt x="0" y="17065"/>
                      <a:pt x="42" y="17268"/>
                    </a:cubicBezTo>
                    <a:lnTo>
                      <a:pt x="4002" y="36496"/>
                    </a:lnTo>
                    <a:cubicBezTo>
                      <a:pt x="4039" y="36674"/>
                      <a:pt x="4168" y="36799"/>
                      <a:pt x="4324" y="36849"/>
                    </a:cubicBezTo>
                    <a:lnTo>
                      <a:pt x="4325" y="36854"/>
                    </a:lnTo>
                    <a:lnTo>
                      <a:pt x="4537" y="36959"/>
                    </a:lnTo>
                    <a:cubicBezTo>
                      <a:pt x="4441" y="36893"/>
                      <a:pt x="4364" y="36792"/>
                      <a:pt x="4337" y="36662"/>
                    </a:cubicBezTo>
                    <a:lnTo>
                      <a:pt x="378" y="17436"/>
                    </a:lnTo>
                    <a:cubicBezTo>
                      <a:pt x="336" y="17233"/>
                      <a:pt x="428" y="17028"/>
                      <a:pt x="607" y="16926"/>
                    </a:cubicBezTo>
                    <a:lnTo>
                      <a:pt x="29472" y="261"/>
                    </a:lnTo>
                    <a:cubicBezTo>
                      <a:pt x="29603" y="184"/>
                      <a:pt x="29749" y="182"/>
                      <a:pt x="29877" y="230"/>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12" name="Google Shape;1830;p65"/>
              <p:cNvSpPr/>
              <p:nvPr/>
            </p:nvSpPr>
            <p:spPr>
              <a:xfrm>
                <a:off x="2316425" y="4007750"/>
                <a:ext cx="749850" cy="925600"/>
              </a:xfrm>
              <a:custGeom>
                <a:avLst/>
                <a:ahLst/>
                <a:rect l="l" t="t" r="r" b="b"/>
                <a:pathLst>
                  <a:path w="29994" h="37024" extrusionOk="0">
                    <a:moveTo>
                      <a:pt x="4649" y="37014"/>
                    </a:moveTo>
                    <a:lnTo>
                      <a:pt x="4667" y="37023"/>
                    </a:lnTo>
                    <a:lnTo>
                      <a:pt x="4665" y="37020"/>
                    </a:lnTo>
                    <a:cubicBezTo>
                      <a:pt x="4661" y="37017"/>
                      <a:pt x="4655" y="37015"/>
                      <a:pt x="4649" y="37014"/>
                    </a:cubicBezTo>
                    <a:close/>
                    <a:moveTo>
                      <a:pt x="29982" y="283"/>
                    </a:moveTo>
                    <a:cubicBezTo>
                      <a:pt x="29985" y="287"/>
                      <a:pt x="29990" y="287"/>
                      <a:pt x="29992" y="289"/>
                    </a:cubicBezTo>
                    <a:lnTo>
                      <a:pt x="29994" y="289"/>
                    </a:lnTo>
                    <a:close/>
                    <a:moveTo>
                      <a:pt x="29618" y="96"/>
                    </a:moveTo>
                    <a:cubicBezTo>
                      <a:pt x="29478" y="13"/>
                      <a:pt x="29294" y="1"/>
                      <a:pt x="29136" y="93"/>
                    </a:cubicBezTo>
                    <a:lnTo>
                      <a:pt x="272" y="16757"/>
                    </a:lnTo>
                    <a:cubicBezTo>
                      <a:pt x="93" y="16860"/>
                      <a:pt x="0" y="17065"/>
                      <a:pt x="42" y="17268"/>
                    </a:cubicBezTo>
                    <a:lnTo>
                      <a:pt x="4002" y="36496"/>
                    </a:lnTo>
                    <a:cubicBezTo>
                      <a:pt x="4039" y="36674"/>
                      <a:pt x="4168" y="36799"/>
                      <a:pt x="4324" y="36849"/>
                    </a:cubicBezTo>
                    <a:lnTo>
                      <a:pt x="4325" y="36854"/>
                    </a:lnTo>
                    <a:lnTo>
                      <a:pt x="4537" y="36959"/>
                    </a:lnTo>
                    <a:cubicBezTo>
                      <a:pt x="4441" y="36893"/>
                      <a:pt x="4364" y="36792"/>
                      <a:pt x="4337" y="36662"/>
                    </a:cubicBezTo>
                    <a:lnTo>
                      <a:pt x="378" y="17436"/>
                    </a:lnTo>
                    <a:cubicBezTo>
                      <a:pt x="336" y="17233"/>
                      <a:pt x="428" y="17028"/>
                      <a:pt x="607" y="16926"/>
                    </a:cubicBezTo>
                    <a:lnTo>
                      <a:pt x="29472" y="261"/>
                    </a:lnTo>
                    <a:cubicBezTo>
                      <a:pt x="29603" y="184"/>
                      <a:pt x="29749" y="182"/>
                      <a:pt x="29877" y="230"/>
                    </a:cubicBezTo>
                    <a:close/>
                  </a:path>
                </a:pathLst>
              </a:custGeom>
              <a:solidFill>
                <a:srgbClr val="F3F3F3">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60" name="Google Shape;1831;p65"/>
            <p:cNvGrpSpPr/>
            <p:nvPr/>
          </p:nvGrpSpPr>
          <p:grpSpPr>
            <a:xfrm>
              <a:off x="2567637" y="4061975"/>
              <a:ext cx="814325" cy="880250"/>
              <a:chOff x="2189850" y="3376175"/>
              <a:chExt cx="814325" cy="880250"/>
            </a:xfrm>
          </p:grpSpPr>
          <p:sp>
            <p:nvSpPr>
              <p:cNvPr id="1049513" name="Google Shape;1832;p65"/>
              <p:cNvSpPr/>
              <p:nvPr/>
            </p:nvSpPr>
            <p:spPr>
              <a:xfrm>
                <a:off x="2189850" y="3376175"/>
                <a:ext cx="814325" cy="880250"/>
              </a:xfrm>
              <a:custGeom>
                <a:avLst/>
                <a:ahLst/>
                <a:rect l="l" t="t" r="r" b="b"/>
                <a:pathLst>
                  <a:path w="32573" h="35210" extrusionOk="0">
                    <a:moveTo>
                      <a:pt x="347" y="16144"/>
                    </a:moveTo>
                    <a:lnTo>
                      <a:pt x="27947" y="209"/>
                    </a:lnTo>
                    <a:cubicBezTo>
                      <a:pt x="28309" y="0"/>
                      <a:pt x="28769" y="207"/>
                      <a:pt x="28852" y="615"/>
                    </a:cubicBezTo>
                    <a:lnTo>
                      <a:pt x="32519" y="18413"/>
                    </a:lnTo>
                    <a:cubicBezTo>
                      <a:pt x="32573" y="18671"/>
                      <a:pt x="32454" y="18934"/>
                      <a:pt x="32225" y="19066"/>
                    </a:cubicBezTo>
                    <a:lnTo>
                      <a:pt x="4624" y="35001"/>
                    </a:lnTo>
                    <a:cubicBezTo>
                      <a:pt x="4262" y="35210"/>
                      <a:pt x="3802" y="35004"/>
                      <a:pt x="3719" y="34595"/>
                    </a:cubicBezTo>
                    <a:lnTo>
                      <a:pt x="54" y="16799"/>
                    </a:lnTo>
                    <a:cubicBezTo>
                      <a:pt x="0" y="16538"/>
                      <a:pt x="120" y="16276"/>
                      <a:pt x="347" y="16144"/>
                    </a:cubicBezTo>
                    <a:close/>
                  </a:path>
                </a:pathLst>
              </a:custGeom>
              <a:gradFill>
                <a:gsLst>
                  <a:gs pos="0">
                    <a:srgbClr val="748BFF">
                      <a:alpha val="51764"/>
                    </a:srgbClr>
                  </a:gs>
                  <a:gs pos="100000">
                    <a:srgbClr val="7659FF">
                      <a:alpha val="51372"/>
                    </a:srgbClr>
                  </a:gs>
                </a:gsLst>
                <a:lin ang="5400012"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14" name="Google Shape;1833;p65"/>
              <p:cNvSpPr/>
              <p:nvPr/>
            </p:nvSpPr>
            <p:spPr>
              <a:xfrm>
                <a:off x="2259425" y="3651850"/>
                <a:ext cx="238600" cy="334100"/>
              </a:xfrm>
              <a:custGeom>
                <a:avLst/>
                <a:ahLst/>
                <a:rect l="l" t="t" r="r" b="b"/>
                <a:pathLst>
                  <a:path w="9544" h="13364" extrusionOk="0">
                    <a:moveTo>
                      <a:pt x="9461" y="1"/>
                    </a:moveTo>
                    <a:lnTo>
                      <a:pt x="6927" y="1483"/>
                    </a:lnTo>
                    <a:lnTo>
                      <a:pt x="6984" y="1840"/>
                    </a:lnTo>
                    <a:lnTo>
                      <a:pt x="9520" y="358"/>
                    </a:lnTo>
                    <a:lnTo>
                      <a:pt x="9461" y="1"/>
                    </a:lnTo>
                    <a:close/>
                    <a:moveTo>
                      <a:pt x="8482" y="1868"/>
                    </a:moveTo>
                    <a:lnTo>
                      <a:pt x="7949" y="2179"/>
                    </a:lnTo>
                    <a:lnTo>
                      <a:pt x="8003" y="2510"/>
                    </a:lnTo>
                    <a:lnTo>
                      <a:pt x="8536" y="2199"/>
                    </a:lnTo>
                    <a:lnTo>
                      <a:pt x="8482" y="1868"/>
                    </a:lnTo>
                    <a:close/>
                    <a:moveTo>
                      <a:pt x="7494" y="2940"/>
                    </a:moveTo>
                    <a:lnTo>
                      <a:pt x="7098" y="3171"/>
                    </a:lnTo>
                    <a:lnTo>
                      <a:pt x="7151" y="3502"/>
                    </a:lnTo>
                    <a:lnTo>
                      <a:pt x="7548" y="3271"/>
                    </a:lnTo>
                    <a:lnTo>
                      <a:pt x="7494" y="2940"/>
                    </a:lnTo>
                    <a:close/>
                    <a:moveTo>
                      <a:pt x="7779" y="2281"/>
                    </a:moveTo>
                    <a:lnTo>
                      <a:pt x="6058" y="3288"/>
                    </a:lnTo>
                    <a:lnTo>
                      <a:pt x="6111" y="3618"/>
                    </a:lnTo>
                    <a:lnTo>
                      <a:pt x="7833" y="2611"/>
                    </a:lnTo>
                    <a:lnTo>
                      <a:pt x="7779" y="2281"/>
                    </a:lnTo>
                    <a:close/>
                    <a:moveTo>
                      <a:pt x="6982" y="3240"/>
                    </a:moveTo>
                    <a:lnTo>
                      <a:pt x="6600" y="3463"/>
                    </a:lnTo>
                    <a:lnTo>
                      <a:pt x="6653" y="3794"/>
                    </a:lnTo>
                    <a:lnTo>
                      <a:pt x="7036" y="3570"/>
                    </a:lnTo>
                    <a:lnTo>
                      <a:pt x="6982" y="3240"/>
                    </a:lnTo>
                    <a:close/>
                    <a:moveTo>
                      <a:pt x="5999" y="2026"/>
                    </a:moveTo>
                    <a:lnTo>
                      <a:pt x="3464" y="3508"/>
                    </a:lnTo>
                    <a:lnTo>
                      <a:pt x="3522" y="3866"/>
                    </a:lnTo>
                    <a:lnTo>
                      <a:pt x="6055" y="2384"/>
                    </a:lnTo>
                    <a:lnTo>
                      <a:pt x="5999" y="2026"/>
                    </a:lnTo>
                    <a:close/>
                    <a:moveTo>
                      <a:pt x="5814" y="3427"/>
                    </a:moveTo>
                    <a:lnTo>
                      <a:pt x="5545" y="3586"/>
                    </a:lnTo>
                    <a:lnTo>
                      <a:pt x="5599" y="3916"/>
                    </a:lnTo>
                    <a:lnTo>
                      <a:pt x="5868" y="3759"/>
                    </a:lnTo>
                    <a:lnTo>
                      <a:pt x="5814" y="3427"/>
                    </a:lnTo>
                    <a:close/>
                    <a:moveTo>
                      <a:pt x="9490" y="2760"/>
                    </a:moveTo>
                    <a:lnTo>
                      <a:pt x="7865" y="3711"/>
                    </a:lnTo>
                    <a:lnTo>
                      <a:pt x="7918" y="4041"/>
                    </a:lnTo>
                    <a:lnTo>
                      <a:pt x="9544" y="3091"/>
                    </a:lnTo>
                    <a:lnTo>
                      <a:pt x="9490" y="2760"/>
                    </a:lnTo>
                    <a:close/>
                    <a:moveTo>
                      <a:pt x="6513" y="3514"/>
                    </a:moveTo>
                    <a:lnTo>
                      <a:pt x="6130" y="3737"/>
                    </a:lnTo>
                    <a:lnTo>
                      <a:pt x="6184" y="4068"/>
                    </a:lnTo>
                    <a:lnTo>
                      <a:pt x="6566" y="3844"/>
                    </a:lnTo>
                    <a:lnTo>
                      <a:pt x="6513" y="3514"/>
                    </a:lnTo>
                    <a:close/>
                    <a:moveTo>
                      <a:pt x="8154" y="3046"/>
                    </a:moveTo>
                    <a:lnTo>
                      <a:pt x="6899" y="3780"/>
                    </a:lnTo>
                    <a:lnTo>
                      <a:pt x="6952" y="4111"/>
                    </a:lnTo>
                    <a:lnTo>
                      <a:pt x="8208" y="3377"/>
                    </a:lnTo>
                    <a:lnTo>
                      <a:pt x="8154" y="3046"/>
                    </a:lnTo>
                    <a:close/>
                    <a:moveTo>
                      <a:pt x="9322" y="3351"/>
                    </a:moveTo>
                    <a:lnTo>
                      <a:pt x="8300" y="3949"/>
                    </a:lnTo>
                    <a:lnTo>
                      <a:pt x="8353" y="4279"/>
                    </a:lnTo>
                    <a:lnTo>
                      <a:pt x="9374" y="3682"/>
                    </a:lnTo>
                    <a:lnTo>
                      <a:pt x="9322" y="3351"/>
                    </a:lnTo>
                    <a:close/>
                    <a:moveTo>
                      <a:pt x="5887" y="3879"/>
                    </a:moveTo>
                    <a:lnTo>
                      <a:pt x="5618" y="4036"/>
                    </a:lnTo>
                    <a:lnTo>
                      <a:pt x="5672" y="4367"/>
                    </a:lnTo>
                    <a:lnTo>
                      <a:pt x="5941" y="4211"/>
                    </a:lnTo>
                    <a:lnTo>
                      <a:pt x="5887" y="3879"/>
                    </a:lnTo>
                    <a:close/>
                    <a:moveTo>
                      <a:pt x="6768" y="3857"/>
                    </a:moveTo>
                    <a:lnTo>
                      <a:pt x="6203" y="4189"/>
                    </a:lnTo>
                    <a:lnTo>
                      <a:pt x="6256" y="4519"/>
                    </a:lnTo>
                    <a:lnTo>
                      <a:pt x="6821" y="4189"/>
                    </a:lnTo>
                    <a:lnTo>
                      <a:pt x="6768" y="3857"/>
                    </a:lnTo>
                    <a:close/>
                    <a:moveTo>
                      <a:pt x="8882" y="4102"/>
                    </a:moveTo>
                    <a:lnTo>
                      <a:pt x="8509" y="4320"/>
                    </a:lnTo>
                    <a:lnTo>
                      <a:pt x="8563" y="4650"/>
                    </a:lnTo>
                    <a:lnTo>
                      <a:pt x="8936" y="4433"/>
                    </a:lnTo>
                    <a:lnTo>
                      <a:pt x="8882" y="4102"/>
                    </a:lnTo>
                    <a:close/>
                    <a:moveTo>
                      <a:pt x="8067" y="4084"/>
                    </a:moveTo>
                    <a:lnTo>
                      <a:pt x="7608" y="4352"/>
                    </a:lnTo>
                    <a:lnTo>
                      <a:pt x="7661" y="4683"/>
                    </a:lnTo>
                    <a:lnTo>
                      <a:pt x="8121" y="4415"/>
                    </a:lnTo>
                    <a:lnTo>
                      <a:pt x="8067" y="4084"/>
                    </a:lnTo>
                    <a:close/>
                    <a:moveTo>
                      <a:pt x="5959" y="4330"/>
                    </a:moveTo>
                    <a:lnTo>
                      <a:pt x="5689" y="4488"/>
                    </a:lnTo>
                    <a:lnTo>
                      <a:pt x="5743" y="4819"/>
                    </a:lnTo>
                    <a:lnTo>
                      <a:pt x="6012" y="4660"/>
                    </a:lnTo>
                    <a:lnTo>
                      <a:pt x="5959" y="4330"/>
                    </a:lnTo>
                    <a:close/>
                    <a:moveTo>
                      <a:pt x="7639" y="3842"/>
                    </a:moveTo>
                    <a:lnTo>
                      <a:pt x="6274" y="4640"/>
                    </a:lnTo>
                    <a:lnTo>
                      <a:pt x="6328" y="4970"/>
                    </a:lnTo>
                    <a:lnTo>
                      <a:pt x="7692" y="4173"/>
                    </a:lnTo>
                    <a:lnTo>
                      <a:pt x="7639" y="3842"/>
                    </a:lnTo>
                    <a:close/>
                    <a:moveTo>
                      <a:pt x="6031" y="4781"/>
                    </a:moveTo>
                    <a:lnTo>
                      <a:pt x="5762" y="4939"/>
                    </a:lnTo>
                    <a:lnTo>
                      <a:pt x="5816" y="5269"/>
                    </a:lnTo>
                    <a:lnTo>
                      <a:pt x="6085" y="5112"/>
                    </a:lnTo>
                    <a:lnTo>
                      <a:pt x="6031" y="4781"/>
                    </a:lnTo>
                    <a:close/>
                    <a:moveTo>
                      <a:pt x="7478" y="4429"/>
                    </a:moveTo>
                    <a:lnTo>
                      <a:pt x="6347" y="5091"/>
                    </a:lnTo>
                    <a:lnTo>
                      <a:pt x="6401" y="5422"/>
                    </a:lnTo>
                    <a:lnTo>
                      <a:pt x="7531" y="4761"/>
                    </a:lnTo>
                    <a:lnTo>
                      <a:pt x="7478" y="4429"/>
                    </a:lnTo>
                    <a:close/>
                    <a:moveTo>
                      <a:pt x="8238" y="4479"/>
                    </a:moveTo>
                    <a:lnTo>
                      <a:pt x="7118" y="5135"/>
                    </a:lnTo>
                    <a:lnTo>
                      <a:pt x="7171" y="5465"/>
                    </a:lnTo>
                    <a:lnTo>
                      <a:pt x="8291" y="4809"/>
                    </a:lnTo>
                    <a:lnTo>
                      <a:pt x="8238" y="4479"/>
                    </a:lnTo>
                    <a:close/>
                    <a:moveTo>
                      <a:pt x="6105" y="5232"/>
                    </a:moveTo>
                    <a:lnTo>
                      <a:pt x="5835" y="5391"/>
                    </a:lnTo>
                    <a:lnTo>
                      <a:pt x="5888" y="5721"/>
                    </a:lnTo>
                    <a:lnTo>
                      <a:pt x="6159" y="5564"/>
                    </a:lnTo>
                    <a:lnTo>
                      <a:pt x="6105" y="5232"/>
                    </a:lnTo>
                    <a:close/>
                    <a:moveTo>
                      <a:pt x="7857" y="5197"/>
                    </a:moveTo>
                    <a:lnTo>
                      <a:pt x="7460" y="5428"/>
                    </a:lnTo>
                    <a:lnTo>
                      <a:pt x="7513" y="5758"/>
                    </a:lnTo>
                    <a:lnTo>
                      <a:pt x="7910" y="5528"/>
                    </a:lnTo>
                    <a:lnTo>
                      <a:pt x="7857" y="5197"/>
                    </a:lnTo>
                    <a:close/>
                    <a:moveTo>
                      <a:pt x="7005" y="5201"/>
                    </a:moveTo>
                    <a:lnTo>
                      <a:pt x="6421" y="5542"/>
                    </a:lnTo>
                    <a:lnTo>
                      <a:pt x="6475" y="5873"/>
                    </a:lnTo>
                    <a:lnTo>
                      <a:pt x="7058" y="5531"/>
                    </a:lnTo>
                    <a:lnTo>
                      <a:pt x="7005" y="5201"/>
                    </a:lnTo>
                    <a:close/>
                    <a:moveTo>
                      <a:pt x="2535" y="4051"/>
                    </a:moveTo>
                    <a:lnTo>
                      <a:pt x="1" y="5531"/>
                    </a:lnTo>
                    <a:lnTo>
                      <a:pt x="57" y="5889"/>
                    </a:lnTo>
                    <a:lnTo>
                      <a:pt x="2593" y="4408"/>
                    </a:lnTo>
                    <a:lnTo>
                      <a:pt x="2535" y="4051"/>
                    </a:lnTo>
                    <a:close/>
                    <a:moveTo>
                      <a:pt x="6177" y="5684"/>
                    </a:moveTo>
                    <a:lnTo>
                      <a:pt x="5906" y="5841"/>
                    </a:lnTo>
                    <a:lnTo>
                      <a:pt x="5960" y="6172"/>
                    </a:lnTo>
                    <a:lnTo>
                      <a:pt x="6230" y="6014"/>
                    </a:lnTo>
                    <a:lnTo>
                      <a:pt x="6177" y="5684"/>
                    </a:lnTo>
                    <a:close/>
                    <a:moveTo>
                      <a:pt x="3291" y="4904"/>
                    </a:moveTo>
                    <a:lnTo>
                      <a:pt x="1554" y="5919"/>
                    </a:lnTo>
                    <a:lnTo>
                      <a:pt x="1608" y="6250"/>
                    </a:lnTo>
                    <a:lnTo>
                      <a:pt x="3345" y="5234"/>
                    </a:lnTo>
                    <a:lnTo>
                      <a:pt x="3291" y="4904"/>
                    </a:lnTo>
                    <a:close/>
                    <a:moveTo>
                      <a:pt x="7191" y="5585"/>
                    </a:moveTo>
                    <a:lnTo>
                      <a:pt x="6492" y="5994"/>
                    </a:lnTo>
                    <a:lnTo>
                      <a:pt x="6546" y="6324"/>
                    </a:lnTo>
                    <a:lnTo>
                      <a:pt x="7244" y="5916"/>
                    </a:lnTo>
                    <a:lnTo>
                      <a:pt x="7191" y="5585"/>
                    </a:lnTo>
                    <a:close/>
                    <a:moveTo>
                      <a:pt x="6249" y="6135"/>
                    </a:moveTo>
                    <a:lnTo>
                      <a:pt x="5980" y="6293"/>
                    </a:lnTo>
                    <a:lnTo>
                      <a:pt x="6034" y="6624"/>
                    </a:lnTo>
                    <a:lnTo>
                      <a:pt x="6303" y="6465"/>
                    </a:lnTo>
                    <a:lnTo>
                      <a:pt x="6249" y="6135"/>
                    </a:lnTo>
                    <a:close/>
                    <a:moveTo>
                      <a:pt x="2956" y="5591"/>
                    </a:moveTo>
                    <a:lnTo>
                      <a:pt x="1741" y="6302"/>
                    </a:lnTo>
                    <a:lnTo>
                      <a:pt x="1795" y="6632"/>
                    </a:lnTo>
                    <a:lnTo>
                      <a:pt x="3010" y="5922"/>
                    </a:lnTo>
                    <a:lnTo>
                      <a:pt x="2956" y="5591"/>
                    </a:lnTo>
                    <a:close/>
                    <a:moveTo>
                      <a:pt x="1286" y="6076"/>
                    </a:moveTo>
                    <a:lnTo>
                      <a:pt x="702" y="6417"/>
                    </a:lnTo>
                    <a:lnTo>
                      <a:pt x="756" y="6747"/>
                    </a:lnTo>
                    <a:lnTo>
                      <a:pt x="1340" y="6406"/>
                    </a:lnTo>
                    <a:lnTo>
                      <a:pt x="1286" y="6076"/>
                    </a:lnTo>
                    <a:close/>
                    <a:moveTo>
                      <a:pt x="1626" y="6370"/>
                    </a:moveTo>
                    <a:lnTo>
                      <a:pt x="1242" y="6593"/>
                    </a:lnTo>
                    <a:lnTo>
                      <a:pt x="1296" y="6924"/>
                    </a:lnTo>
                    <a:lnTo>
                      <a:pt x="1679" y="6701"/>
                    </a:lnTo>
                    <a:lnTo>
                      <a:pt x="1626" y="6370"/>
                    </a:lnTo>
                    <a:close/>
                    <a:moveTo>
                      <a:pt x="459" y="6560"/>
                    </a:moveTo>
                    <a:lnTo>
                      <a:pt x="190" y="6717"/>
                    </a:lnTo>
                    <a:lnTo>
                      <a:pt x="244" y="7048"/>
                    </a:lnTo>
                    <a:lnTo>
                      <a:pt x="513" y="6890"/>
                    </a:lnTo>
                    <a:lnTo>
                      <a:pt x="459" y="6560"/>
                    </a:lnTo>
                    <a:close/>
                    <a:moveTo>
                      <a:pt x="4707" y="6543"/>
                    </a:moveTo>
                    <a:lnTo>
                      <a:pt x="4334" y="6761"/>
                    </a:lnTo>
                    <a:lnTo>
                      <a:pt x="4387" y="7091"/>
                    </a:lnTo>
                    <a:lnTo>
                      <a:pt x="4760" y="6874"/>
                    </a:lnTo>
                    <a:lnTo>
                      <a:pt x="4707" y="6543"/>
                    </a:lnTo>
                    <a:close/>
                    <a:moveTo>
                      <a:pt x="1156" y="6644"/>
                    </a:moveTo>
                    <a:lnTo>
                      <a:pt x="774" y="6867"/>
                    </a:lnTo>
                    <a:lnTo>
                      <a:pt x="827" y="7198"/>
                    </a:lnTo>
                    <a:lnTo>
                      <a:pt x="1210" y="6974"/>
                    </a:lnTo>
                    <a:lnTo>
                      <a:pt x="1156" y="6644"/>
                    </a:lnTo>
                    <a:close/>
                    <a:moveTo>
                      <a:pt x="3967" y="6483"/>
                    </a:moveTo>
                    <a:lnTo>
                      <a:pt x="2944" y="7080"/>
                    </a:lnTo>
                    <a:lnTo>
                      <a:pt x="2998" y="7411"/>
                    </a:lnTo>
                    <a:lnTo>
                      <a:pt x="4020" y="6815"/>
                    </a:lnTo>
                    <a:lnTo>
                      <a:pt x="3967" y="6483"/>
                    </a:lnTo>
                    <a:close/>
                    <a:moveTo>
                      <a:pt x="532" y="7011"/>
                    </a:moveTo>
                    <a:lnTo>
                      <a:pt x="263" y="7168"/>
                    </a:lnTo>
                    <a:lnTo>
                      <a:pt x="316" y="7500"/>
                    </a:lnTo>
                    <a:lnTo>
                      <a:pt x="585" y="7341"/>
                    </a:lnTo>
                    <a:lnTo>
                      <a:pt x="532" y="7011"/>
                    </a:lnTo>
                    <a:close/>
                    <a:moveTo>
                      <a:pt x="1977" y="6660"/>
                    </a:moveTo>
                    <a:lnTo>
                      <a:pt x="846" y="7321"/>
                    </a:lnTo>
                    <a:lnTo>
                      <a:pt x="900" y="7651"/>
                    </a:lnTo>
                    <a:lnTo>
                      <a:pt x="2031" y="6990"/>
                    </a:lnTo>
                    <a:lnTo>
                      <a:pt x="1977" y="6660"/>
                    </a:lnTo>
                    <a:close/>
                    <a:moveTo>
                      <a:pt x="2712" y="7215"/>
                    </a:moveTo>
                    <a:lnTo>
                      <a:pt x="2253" y="7483"/>
                    </a:lnTo>
                    <a:lnTo>
                      <a:pt x="2307" y="7813"/>
                    </a:lnTo>
                    <a:lnTo>
                      <a:pt x="2766" y="7545"/>
                    </a:lnTo>
                    <a:lnTo>
                      <a:pt x="2712" y="7215"/>
                    </a:lnTo>
                    <a:close/>
                    <a:moveTo>
                      <a:pt x="603" y="7461"/>
                    </a:moveTo>
                    <a:lnTo>
                      <a:pt x="334" y="7619"/>
                    </a:lnTo>
                    <a:lnTo>
                      <a:pt x="388" y="7949"/>
                    </a:lnTo>
                    <a:lnTo>
                      <a:pt x="657" y="7791"/>
                    </a:lnTo>
                    <a:lnTo>
                      <a:pt x="603" y="7461"/>
                    </a:lnTo>
                    <a:close/>
                    <a:moveTo>
                      <a:pt x="4205" y="6836"/>
                    </a:moveTo>
                    <a:lnTo>
                      <a:pt x="2712" y="7708"/>
                    </a:lnTo>
                    <a:lnTo>
                      <a:pt x="2766" y="8038"/>
                    </a:lnTo>
                    <a:lnTo>
                      <a:pt x="4259" y="7167"/>
                    </a:lnTo>
                    <a:lnTo>
                      <a:pt x="4205" y="6836"/>
                    </a:lnTo>
                    <a:close/>
                    <a:moveTo>
                      <a:pt x="1268" y="7566"/>
                    </a:moveTo>
                    <a:lnTo>
                      <a:pt x="919" y="7770"/>
                    </a:lnTo>
                    <a:lnTo>
                      <a:pt x="973" y="8101"/>
                    </a:lnTo>
                    <a:lnTo>
                      <a:pt x="1322" y="7896"/>
                    </a:lnTo>
                    <a:lnTo>
                      <a:pt x="1268" y="7566"/>
                    </a:lnTo>
                    <a:close/>
                    <a:moveTo>
                      <a:pt x="676" y="7912"/>
                    </a:moveTo>
                    <a:lnTo>
                      <a:pt x="407" y="8069"/>
                    </a:lnTo>
                    <a:lnTo>
                      <a:pt x="460" y="8400"/>
                    </a:lnTo>
                    <a:lnTo>
                      <a:pt x="730" y="8242"/>
                    </a:lnTo>
                    <a:lnTo>
                      <a:pt x="676" y="7912"/>
                    </a:lnTo>
                    <a:close/>
                    <a:moveTo>
                      <a:pt x="2121" y="7560"/>
                    </a:moveTo>
                    <a:lnTo>
                      <a:pt x="991" y="8222"/>
                    </a:lnTo>
                    <a:lnTo>
                      <a:pt x="1044" y="8552"/>
                    </a:lnTo>
                    <a:lnTo>
                      <a:pt x="2175" y="7890"/>
                    </a:lnTo>
                    <a:lnTo>
                      <a:pt x="2121" y="7560"/>
                    </a:lnTo>
                    <a:close/>
                    <a:moveTo>
                      <a:pt x="750" y="8363"/>
                    </a:moveTo>
                    <a:lnTo>
                      <a:pt x="479" y="8519"/>
                    </a:lnTo>
                    <a:lnTo>
                      <a:pt x="533" y="8849"/>
                    </a:lnTo>
                    <a:lnTo>
                      <a:pt x="804" y="8692"/>
                    </a:lnTo>
                    <a:lnTo>
                      <a:pt x="750" y="8363"/>
                    </a:lnTo>
                    <a:close/>
                    <a:moveTo>
                      <a:pt x="5356" y="6657"/>
                    </a:moveTo>
                    <a:lnTo>
                      <a:pt x="2105" y="8558"/>
                    </a:lnTo>
                    <a:lnTo>
                      <a:pt x="2158" y="8889"/>
                    </a:lnTo>
                    <a:lnTo>
                      <a:pt x="5409" y="6988"/>
                    </a:lnTo>
                    <a:lnTo>
                      <a:pt x="5356" y="6657"/>
                    </a:lnTo>
                    <a:close/>
                    <a:moveTo>
                      <a:pt x="4069" y="8399"/>
                    </a:moveTo>
                    <a:lnTo>
                      <a:pt x="3663" y="8637"/>
                    </a:lnTo>
                    <a:lnTo>
                      <a:pt x="3715" y="8967"/>
                    </a:lnTo>
                    <a:lnTo>
                      <a:pt x="4123" y="8729"/>
                    </a:lnTo>
                    <a:lnTo>
                      <a:pt x="4069" y="8399"/>
                    </a:lnTo>
                    <a:close/>
                    <a:moveTo>
                      <a:pt x="2556" y="7801"/>
                    </a:moveTo>
                    <a:lnTo>
                      <a:pt x="1066" y="8672"/>
                    </a:lnTo>
                    <a:lnTo>
                      <a:pt x="1119" y="9003"/>
                    </a:lnTo>
                    <a:lnTo>
                      <a:pt x="2610" y="8132"/>
                    </a:lnTo>
                    <a:lnTo>
                      <a:pt x="2556" y="7801"/>
                    </a:lnTo>
                    <a:close/>
                    <a:moveTo>
                      <a:pt x="3509" y="8727"/>
                    </a:moveTo>
                    <a:lnTo>
                      <a:pt x="3103" y="8965"/>
                    </a:lnTo>
                    <a:lnTo>
                      <a:pt x="3157" y="9295"/>
                    </a:lnTo>
                    <a:lnTo>
                      <a:pt x="3563" y="9057"/>
                    </a:lnTo>
                    <a:lnTo>
                      <a:pt x="3509" y="8727"/>
                    </a:lnTo>
                    <a:close/>
                    <a:moveTo>
                      <a:pt x="821" y="8814"/>
                    </a:moveTo>
                    <a:lnTo>
                      <a:pt x="551" y="8972"/>
                    </a:lnTo>
                    <a:lnTo>
                      <a:pt x="605" y="9302"/>
                    </a:lnTo>
                    <a:lnTo>
                      <a:pt x="875" y="9145"/>
                    </a:lnTo>
                    <a:lnTo>
                      <a:pt x="821" y="8814"/>
                    </a:lnTo>
                    <a:close/>
                    <a:moveTo>
                      <a:pt x="1835" y="8716"/>
                    </a:moveTo>
                    <a:lnTo>
                      <a:pt x="1137" y="9123"/>
                    </a:lnTo>
                    <a:lnTo>
                      <a:pt x="1191" y="9455"/>
                    </a:lnTo>
                    <a:lnTo>
                      <a:pt x="1889" y="9046"/>
                    </a:lnTo>
                    <a:lnTo>
                      <a:pt x="1835" y="8716"/>
                    </a:lnTo>
                    <a:close/>
                    <a:moveTo>
                      <a:pt x="894" y="9265"/>
                    </a:moveTo>
                    <a:lnTo>
                      <a:pt x="625" y="9424"/>
                    </a:lnTo>
                    <a:lnTo>
                      <a:pt x="678" y="9754"/>
                    </a:lnTo>
                    <a:lnTo>
                      <a:pt x="948" y="9596"/>
                    </a:lnTo>
                    <a:lnTo>
                      <a:pt x="894" y="9265"/>
                    </a:lnTo>
                    <a:close/>
                    <a:moveTo>
                      <a:pt x="5269" y="8685"/>
                    </a:moveTo>
                    <a:lnTo>
                      <a:pt x="3450" y="9748"/>
                    </a:lnTo>
                    <a:lnTo>
                      <a:pt x="3503" y="10079"/>
                    </a:lnTo>
                    <a:lnTo>
                      <a:pt x="5322" y="9015"/>
                    </a:lnTo>
                    <a:lnTo>
                      <a:pt x="5269" y="8685"/>
                    </a:lnTo>
                    <a:close/>
                    <a:moveTo>
                      <a:pt x="4743" y="8498"/>
                    </a:moveTo>
                    <a:lnTo>
                      <a:pt x="2323" y="9913"/>
                    </a:lnTo>
                    <a:lnTo>
                      <a:pt x="2376" y="10243"/>
                    </a:lnTo>
                    <a:lnTo>
                      <a:pt x="4797" y="8829"/>
                    </a:lnTo>
                    <a:lnTo>
                      <a:pt x="4743" y="8498"/>
                    </a:lnTo>
                    <a:close/>
                    <a:moveTo>
                      <a:pt x="2931" y="9064"/>
                    </a:moveTo>
                    <a:lnTo>
                      <a:pt x="1281" y="10029"/>
                    </a:lnTo>
                    <a:lnTo>
                      <a:pt x="1335" y="10360"/>
                    </a:lnTo>
                    <a:lnTo>
                      <a:pt x="2985" y="9395"/>
                    </a:lnTo>
                    <a:lnTo>
                      <a:pt x="2931" y="9064"/>
                    </a:lnTo>
                    <a:close/>
                    <a:moveTo>
                      <a:pt x="2206" y="9981"/>
                    </a:moveTo>
                    <a:lnTo>
                      <a:pt x="1823" y="10205"/>
                    </a:lnTo>
                    <a:lnTo>
                      <a:pt x="1877" y="10535"/>
                    </a:lnTo>
                    <a:lnTo>
                      <a:pt x="2259" y="10312"/>
                    </a:lnTo>
                    <a:lnTo>
                      <a:pt x="2206" y="9981"/>
                    </a:lnTo>
                    <a:close/>
                    <a:moveTo>
                      <a:pt x="1039" y="10169"/>
                    </a:moveTo>
                    <a:lnTo>
                      <a:pt x="770" y="10327"/>
                    </a:lnTo>
                    <a:lnTo>
                      <a:pt x="824" y="10658"/>
                    </a:lnTo>
                    <a:lnTo>
                      <a:pt x="1093" y="10499"/>
                    </a:lnTo>
                    <a:lnTo>
                      <a:pt x="1039" y="10169"/>
                    </a:lnTo>
                    <a:close/>
                    <a:moveTo>
                      <a:pt x="1736" y="10255"/>
                    </a:moveTo>
                    <a:lnTo>
                      <a:pt x="1354" y="10479"/>
                    </a:lnTo>
                    <a:lnTo>
                      <a:pt x="1408" y="10809"/>
                    </a:lnTo>
                    <a:lnTo>
                      <a:pt x="1790" y="10586"/>
                    </a:lnTo>
                    <a:lnTo>
                      <a:pt x="1736" y="10255"/>
                    </a:lnTo>
                    <a:close/>
                    <a:moveTo>
                      <a:pt x="4771" y="9469"/>
                    </a:moveTo>
                    <a:lnTo>
                      <a:pt x="2545" y="10770"/>
                    </a:lnTo>
                    <a:lnTo>
                      <a:pt x="2599" y="11100"/>
                    </a:lnTo>
                    <a:lnTo>
                      <a:pt x="4824" y="9800"/>
                    </a:lnTo>
                    <a:lnTo>
                      <a:pt x="4771" y="9469"/>
                    </a:lnTo>
                    <a:close/>
                    <a:moveTo>
                      <a:pt x="1111" y="10621"/>
                    </a:moveTo>
                    <a:lnTo>
                      <a:pt x="842" y="10778"/>
                    </a:lnTo>
                    <a:lnTo>
                      <a:pt x="895" y="11109"/>
                    </a:lnTo>
                    <a:lnTo>
                      <a:pt x="1165" y="10951"/>
                    </a:lnTo>
                    <a:lnTo>
                      <a:pt x="1111" y="10621"/>
                    </a:lnTo>
                    <a:close/>
                    <a:moveTo>
                      <a:pt x="3247" y="9867"/>
                    </a:moveTo>
                    <a:lnTo>
                      <a:pt x="1427" y="10932"/>
                    </a:lnTo>
                    <a:lnTo>
                      <a:pt x="1480" y="11262"/>
                    </a:lnTo>
                    <a:lnTo>
                      <a:pt x="3301" y="10199"/>
                    </a:lnTo>
                    <a:lnTo>
                      <a:pt x="3247" y="9867"/>
                    </a:lnTo>
                    <a:close/>
                    <a:moveTo>
                      <a:pt x="3159" y="10905"/>
                    </a:moveTo>
                    <a:lnTo>
                      <a:pt x="2860" y="11080"/>
                    </a:lnTo>
                    <a:lnTo>
                      <a:pt x="2913" y="11410"/>
                    </a:lnTo>
                    <a:lnTo>
                      <a:pt x="3211" y="11236"/>
                    </a:lnTo>
                    <a:lnTo>
                      <a:pt x="3159" y="10905"/>
                    </a:lnTo>
                    <a:close/>
                    <a:moveTo>
                      <a:pt x="1185" y="11071"/>
                    </a:moveTo>
                    <a:lnTo>
                      <a:pt x="914" y="11230"/>
                    </a:lnTo>
                    <a:lnTo>
                      <a:pt x="968" y="11560"/>
                    </a:lnTo>
                    <a:lnTo>
                      <a:pt x="1238" y="11403"/>
                    </a:lnTo>
                    <a:lnTo>
                      <a:pt x="1185" y="11071"/>
                    </a:lnTo>
                    <a:close/>
                    <a:moveTo>
                      <a:pt x="3915" y="10956"/>
                    </a:moveTo>
                    <a:lnTo>
                      <a:pt x="3294" y="11319"/>
                    </a:lnTo>
                    <a:lnTo>
                      <a:pt x="3347" y="11649"/>
                    </a:lnTo>
                    <a:lnTo>
                      <a:pt x="3969" y="11286"/>
                    </a:lnTo>
                    <a:lnTo>
                      <a:pt x="3915" y="10956"/>
                    </a:lnTo>
                    <a:close/>
                    <a:moveTo>
                      <a:pt x="2389" y="10860"/>
                    </a:moveTo>
                    <a:lnTo>
                      <a:pt x="1498" y="11380"/>
                    </a:lnTo>
                    <a:lnTo>
                      <a:pt x="1552" y="11711"/>
                    </a:lnTo>
                    <a:lnTo>
                      <a:pt x="2443" y="11189"/>
                    </a:lnTo>
                    <a:lnTo>
                      <a:pt x="2389" y="10860"/>
                    </a:lnTo>
                    <a:close/>
                    <a:moveTo>
                      <a:pt x="2693" y="11177"/>
                    </a:moveTo>
                    <a:lnTo>
                      <a:pt x="2233" y="11445"/>
                    </a:lnTo>
                    <a:lnTo>
                      <a:pt x="2287" y="11777"/>
                    </a:lnTo>
                    <a:lnTo>
                      <a:pt x="2747" y="11509"/>
                    </a:lnTo>
                    <a:lnTo>
                      <a:pt x="2693" y="11177"/>
                    </a:lnTo>
                    <a:close/>
                    <a:moveTo>
                      <a:pt x="3081" y="11442"/>
                    </a:moveTo>
                    <a:lnTo>
                      <a:pt x="2707" y="11661"/>
                    </a:lnTo>
                    <a:lnTo>
                      <a:pt x="2761" y="11992"/>
                    </a:lnTo>
                    <a:lnTo>
                      <a:pt x="3135" y="11773"/>
                    </a:lnTo>
                    <a:lnTo>
                      <a:pt x="3081" y="11442"/>
                    </a:lnTo>
                    <a:close/>
                    <a:moveTo>
                      <a:pt x="1256" y="11523"/>
                    </a:moveTo>
                    <a:lnTo>
                      <a:pt x="986" y="11681"/>
                    </a:lnTo>
                    <a:lnTo>
                      <a:pt x="1039" y="12011"/>
                    </a:lnTo>
                    <a:lnTo>
                      <a:pt x="1310" y="11854"/>
                    </a:lnTo>
                    <a:lnTo>
                      <a:pt x="1256" y="11523"/>
                    </a:lnTo>
                    <a:close/>
                    <a:moveTo>
                      <a:pt x="2040" y="11559"/>
                    </a:moveTo>
                    <a:lnTo>
                      <a:pt x="1572" y="11833"/>
                    </a:lnTo>
                    <a:lnTo>
                      <a:pt x="1626" y="12164"/>
                    </a:lnTo>
                    <a:lnTo>
                      <a:pt x="2094" y="11890"/>
                    </a:lnTo>
                    <a:lnTo>
                      <a:pt x="2040" y="11559"/>
                    </a:lnTo>
                    <a:close/>
                    <a:moveTo>
                      <a:pt x="1329" y="11974"/>
                    </a:moveTo>
                    <a:lnTo>
                      <a:pt x="1060" y="12132"/>
                    </a:lnTo>
                    <a:lnTo>
                      <a:pt x="1113" y="12463"/>
                    </a:lnTo>
                    <a:lnTo>
                      <a:pt x="1383" y="12304"/>
                    </a:lnTo>
                    <a:lnTo>
                      <a:pt x="1329" y="11974"/>
                    </a:lnTo>
                    <a:close/>
                    <a:moveTo>
                      <a:pt x="3366" y="11771"/>
                    </a:moveTo>
                    <a:lnTo>
                      <a:pt x="2684" y="12170"/>
                    </a:lnTo>
                    <a:lnTo>
                      <a:pt x="2737" y="12500"/>
                    </a:lnTo>
                    <a:lnTo>
                      <a:pt x="3420" y="12101"/>
                    </a:lnTo>
                    <a:lnTo>
                      <a:pt x="3366" y="11771"/>
                    </a:lnTo>
                    <a:close/>
                    <a:moveTo>
                      <a:pt x="2496" y="11786"/>
                    </a:moveTo>
                    <a:lnTo>
                      <a:pt x="1645" y="12284"/>
                    </a:lnTo>
                    <a:lnTo>
                      <a:pt x="1698" y="12614"/>
                    </a:lnTo>
                    <a:lnTo>
                      <a:pt x="2550" y="12117"/>
                    </a:lnTo>
                    <a:lnTo>
                      <a:pt x="2496" y="11786"/>
                    </a:lnTo>
                    <a:close/>
                    <a:moveTo>
                      <a:pt x="1402" y="12425"/>
                    </a:moveTo>
                    <a:lnTo>
                      <a:pt x="1132" y="12583"/>
                    </a:lnTo>
                    <a:lnTo>
                      <a:pt x="1186" y="12914"/>
                    </a:lnTo>
                    <a:lnTo>
                      <a:pt x="1455" y="12756"/>
                    </a:lnTo>
                    <a:lnTo>
                      <a:pt x="1402" y="12425"/>
                    </a:lnTo>
                    <a:close/>
                    <a:moveTo>
                      <a:pt x="2414" y="12327"/>
                    </a:moveTo>
                    <a:lnTo>
                      <a:pt x="1716" y="12736"/>
                    </a:lnTo>
                    <a:lnTo>
                      <a:pt x="1770" y="13066"/>
                    </a:lnTo>
                    <a:lnTo>
                      <a:pt x="2468" y="12658"/>
                    </a:lnTo>
                    <a:lnTo>
                      <a:pt x="2414" y="12327"/>
                    </a:lnTo>
                    <a:close/>
                    <a:moveTo>
                      <a:pt x="1474" y="12875"/>
                    </a:moveTo>
                    <a:lnTo>
                      <a:pt x="1205" y="13034"/>
                    </a:lnTo>
                    <a:lnTo>
                      <a:pt x="1259" y="13364"/>
                    </a:lnTo>
                    <a:lnTo>
                      <a:pt x="1528" y="13206"/>
                    </a:lnTo>
                    <a:lnTo>
                      <a:pt x="1474" y="12875"/>
                    </a:lnTo>
                    <a:close/>
                  </a:path>
                </a:pathLst>
              </a:custGeom>
              <a:solidFill>
                <a:srgbClr val="20F8FD">
                  <a:alpha val="2860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15" name="Google Shape;1834;p65"/>
              <p:cNvSpPr/>
              <p:nvPr/>
            </p:nvSpPr>
            <p:spPr>
              <a:xfrm>
                <a:off x="2300875" y="3863850"/>
                <a:ext cx="238600" cy="334150"/>
              </a:xfrm>
              <a:custGeom>
                <a:avLst/>
                <a:ahLst/>
                <a:rect l="l" t="t" r="r" b="b"/>
                <a:pathLst>
                  <a:path w="9544" h="13366" extrusionOk="0">
                    <a:moveTo>
                      <a:pt x="9463" y="0"/>
                    </a:moveTo>
                    <a:lnTo>
                      <a:pt x="6928" y="1482"/>
                    </a:lnTo>
                    <a:lnTo>
                      <a:pt x="6986" y="1840"/>
                    </a:lnTo>
                    <a:lnTo>
                      <a:pt x="9520" y="358"/>
                    </a:lnTo>
                    <a:lnTo>
                      <a:pt x="9463" y="0"/>
                    </a:lnTo>
                    <a:close/>
                    <a:moveTo>
                      <a:pt x="8482" y="1869"/>
                    </a:moveTo>
                    <a:lnTo>
                      <a:pt x="7951" y="2180"/>
                    </a:lnTo>
                    <a:lnTo>
                      <a:pt x="8005" y="2512"/>
                    </a:lnTo>
                    <a:lnTo>
                      <a:pt x="8536" y="2201"/>
                    </a:lnTo>
                    <a:lnTo>
                      <a:pt x="8482" y="1869"/>
                    </a:lnTo>
                    <a:close/>
                    <a:moveTo>
                      <a:pt x="7494" y="2940"/>
                    </a:moveTo>
                    <a:lnTo>
                      <a:pt x="7098" y="3173"/>
                    </a:lnTo>
                    <a:lnTo>
                      <a:pt x="7152" y="3503"/>
                    </a:lnTo>
                    <a:lnTo>
                      <a:pt x="7547" y="3273"/>
                    </a:lnTo>
                    <a:lnTo>
                      <a:pt x="7494" y="2940"/>
                    </a:lnTo>
                    <a:close/>
                    <a:moveTo>
                      <a:pt x="7778" y="2280"/>
                    </a:moveTo>
                    <a:lnTo>
                      <a:pt x="6057" y="3287"/>
                    </a:lnTo>
                    <a:lnTo>
                      <a:pt x="6110" y="3618"/>
                    </a:lnTo>
                    <a:lnTo>
                      <a:pt x="7832" y="2612"/>
                    </a:lnTo>
                    <a:lnTo>
                      <a:pt x="7778" y="2280"/>
                    </a:lnTo>
                    <a:close/>
                    <a:moveTo>
                      <a:pt x="6982" y="3239"/>
                    </a:moveTo>
                    <a:lnTo>
                      <a:pt x="6600" y="3463"/>
                    </a:lnTo>
                    <a:lnTo>
                      <a:pt x="6654" y="3793"/>
                    </a:lnTo>
                    <a:lnTo>
                      <a:pt x="7036" y="3571"/>
                    </a:lnTo>
                    <a:lnTo>
                      <a:pt x="6982" y="3239"/>
                    </a:lnTo>
                    <a:close/>
                    <a:moveTo>
                      <a:pt x="5998" y="2025"/>
                    </a:moveTo>
                    <a:lnTo>
                      <a:pt x="3464" y="3508"/>
                    </a:lnTo>
                    <a:lnTo>
                      <a:pt x="3521" y="3866"/>
                    </a:lnTo>
                    <a:lnTo>
                      <a:pt x="6057" y="2383"/>
                    </a:lnTo>
                    <a:lnTo>
                      <a:pt x="5998" y="2025"/>
                    </a:lnTo>
                    <a:close/>
                    <a:moveTo>
                      <a:pt x="5815" y="3429"/>
                    </a:moveTo>
                    <a:lnTo>
                      <a:pt x="5546" y="3586"/>
                    </a:lnTo>
                    <a:lnTo>
                      <a:pt x="5599" y="3917"/>
                    </a:lnTo>
                    <a:lnTo>
                      <a:pt x="5869" y="3759"/>
                    </a:lnTo>
                    <a:lnTo>
                      <a:pt x="5815" y="3429"/>
                    </a:lnTo>
                    <a:close/>
                    <a:moveTo>
                      <a:pt x="9490" y="2761"/>
                    </a:moveTo>
                    <a:lnTo>
                      <a:pt x="7866" y="3710"/>
                    </a:lnTo>
                    <a:lnTo>
                      <a:pt x="7920" y="4041"/>
                    </a:lnTo>
                    <a:lnTo>
                      <a:pt x="9544" y="3091"/>
                    </a:lnTo>
                    <a:lnTo>
                      <a:pt x="9490" y="2761"/>
                    </a:lnTo>
                    <a:close/>
                    <a:moveTo>
                      <a:pt x="6514" y="3514"/>
                    </a:moveTo>
                    <a:lnTo>
                      <a:pt x="6131" y="3736"/>
                    </a:lnTo>
                    <a:lnTo>
                      <a:pt x="6184" y="4067"/>
                    </a:lnTo>
                    <a:lnTo>
                      <a:pt x="6568" y="3845"/>
                    </a:lnTo>
                    <a:lnTo>
                      <a:pt x="6514" y="3514"/>
                    </a:lnTo>
                    <a:close/>
                    <a:moveTo>
                      <a:pt x="8155" y="3048"/>
                    </a:moveTo>
                    <a:lnTo>
                      <a:pt x="6899" y="3782"/>
                    </a:lnTo>
                    <a:lnTo>
                      <a:pt x="6953" y="4113"/>
                    </a:lnTo>
                    <a:lnTo>
                      <a:pt x="8208" y="3378"/>
                    </a:lnTo>
                    <a:lnTo>
                      <a:pt x="8155" y="3048"/>
                    </a:lnTo>
                    <a:close/>
                    <a:moveTo>
                      <a:pt x="9322" y="3351"/>
                    </a:moveTo>
                    <a:lnTo>
                      <a:pt x="8301" y="3948"/>
                    </a:lnTo>
                    <a:lnTo>
                      <a:pt x="8355" y="4280"/>
                    </a:lnTo>
                    <a:lnTo>
                      <a:pt x="9376" y="3681"/>
                    </a:lnTo>
                    <a:lnTo>
                      <a:pt x="9322" y="3351"/>
                    </a:lnTo>
                    <a:close/>
                    <a:moveTo>
                      <a:pt x="5886" y="3880"/>
                    </a:moveTo>
                    <a:lnTo>
                      <a:pt x="5617" y="4038"/>
                    </a:lnTo>
                    <a:lnTo>
                      <a:pt x="5671" y="4369"/>
                    </a:lnTo>
                    <a:lnTo>
                      <a:pt x="5940" y="4210"/>
                    </a:lnTo>
                    <a:lnTo>
                      <a:pt x="5886" y="3880"/>
                    </a:lnTo>
                    <a:close/>
                    <a:moveTo>
                      <a:pt x="6767" y="3859"/>
                    </a:moveTo>
                    <a:lnTo>
                      <a:pt x="6202" y="4190"/>
                    </a:lnTo>
                    <a:lnTo>
                      <a:pt x="6256" y="4520"/>
                    </a:lnTo>
                    <a:lnTo>
                      <a:pt x="6822" y="4190"/>
                    </a:lnTo>
                    <a:lnTo>
                      <a:pt x="6767" y="3859"/>
                    </a:lnTo>
                    <a:close/>
                    <a:moveTo>
                      <a:pt x="8885" y="4100"/>
                    </a:moveTo>
                    <a:lnTo>
                      <a:pt x="8511" y="4319"/>
                    </a:lnTo>
                    <a:lnTo>
                      <a:pt x="8565" y="4650"/>
                    </a:lnTo>
                    <a:lnTo>
                      <a:pt x="8938" y="4431"/>
                    </a:lnTo>
                    <a:lnTo>
                      <a:pt x="8885" y="4100"/>
                    </a:lnTo>
                    <a:close/>
                    <a:moveTo>
                      <a:pt x="8069" y="4084"/>
                    </a:moveTo>
                    <a:lnTo>
                      <a:pt x="7608" y="4352"/>
                    </a:lnTo>
                    <a:lnTo>
                      <a:pt x="7662" y="4682"/>
                    </a:lnTo>
                    <a:lnTo>
                      <a:pt x="8123" y="4414"/>
                    </a:lnTo>
                    <a:lnTo>
                      <a:pt x="8069" y="4084"/>
                    </a:lnTo>
                    <a:close/>
                    <a:moveTo>
                      <a:pt x="5960" y="4330"/>
                    </a:moveTo>
                    <a:lnTo>
                      <a:pt x="5690" y="4488"/>
                    </a:lnTo>
                    <a:lnTo>
                      <a:pt x="5743" y="4818"/>
                    </a:lnTo>
                    <a:lnTo>
                      <a:pt x="6014" y="4661"/>
                    </a:lnTo>
                    <a:lnTo>
                      <a:pt x="5960" y="4330"/>
                    </a:lnTo>
                    <a:close/>
                    <a:moveTo>
                      <a:pt x="7638" y="3842"/>
                    </a:moveTo>
                    <a:lnTo>
                      <a:pt x="6274" y="4639"/>
                    </a:lnTo>
                    <a:lnTo>
                      <a:pt x="6327" y="4971"/>
                    </a:lnTo>
                    <a:lnTo>
                      <a:pt x="7691" y="4174"/>
                    </a:lnTo>
                    <a:lnTo>
                      <a:pt x="7638" y="3842"/>
                    </a:lnTo>
                    <a:close/>
                    <a:moveTo>
                      <a:pt x="6033" y="4782"/>
                    </a:moveTo>
                    <a:lnTo>
                      <a:pt x="5764" y="4941"/>
                    </a:lnTo>
                    <a:lnTo>
                      <a:pt x="5817" y="5271"/>
                    </a:lnTo>
                    <a:lnTo>
                      <a:pt x="6087" y="5114"/>
                    </a:lnTo>
                    <a:lnTo>
                      <a:pt x="6033" y="4782"/>
                    </a:lnTo>
                    <a:close/>
                    <a:moveTo>
                      <a:pt x="7477" y="4431"/>
                    </a:moveTo>
                    <a:lnTo>
                      <a:pt x="6347" y="5092"/>
                    </a:lnTo>
                    <a:lnTo>
                      <a:pt x="6401" y="5423"/>
                    </a:lnTo>
                    <a:lnTo>
                      <a:pt x="7531" y="4762"/>
                    </a:lnTo>
                    <a:lnTo>
                      <a:pt x="7477" y="4431"/>
                    </a:lnTo>
                    <a:close/>
                    <a:moveTo>
                      <a:pt x="8238" y="4479"/>
                    </a:moveTo>
                    <a:lnTo>
                      <a:pt x="7118" y="5134"/>
                    </a:lnTo>
                    <a:lnTo>
                      <a:pt x="7172" y="5465"/>
                    </a:lnTo>
                    <a:lnTo>
                      <a:pt x="8292" y="4810"/>
                    </a:lnTo>
                    <a:lnTo>
                      <a:pt x="8238" y="4479"/>
                    </a:lnTo>
                    <a:close/>
                    <a:moveTo>
                      <a:pt x="6104" y="5233"/>
                    </a:moveTo>
                    <a:lnTo>
                      <a:pt x="5835" y="5390"/>
                    </a:lnTo>
                    <a:lnTo>
                      <a:pt x="5889" y="5721"/>
                    </a:lnTo>
                    <a:lnTo>
                      <a:pt x="6158" y="5563"/>
                    </a:lnTo>
                    <a:lnTo>
                      <a:pt x="6104" y="5233"/>
                    </a:lnTo>
                    <a:close/>
                    <a:moveTo>
                      <a:pt x="7856" y="5195"/>
                    </a:moveTo>
                    <a:lnTo>
                      <a:pt x="7461" y="5427"/>
                    </a:lnTo>
                    <a:lnTo>
                      <a:pt x="7513" y="5758"/>
                    </a:lnTo>
                    <a:lnTo>
                      <a:pt x="7909" y="5526"/>
                    </a:lnTo>
                    <a:lnTo>
                      <a:pt x="7856" y="5195"/>
                    </a:lnTo>
                    <a:close/>
                    <a:moveTo>
                      <a:pt x="7004" y="5201"/>
                    </a:moveTo>
                    <a:lnTo>
                      <a:pt x="6420" y="5542"/>
                    </a:lnTo>
                    <a:lnTo>
                      <a:pt x="6474" y="5872"/>
                    </a:lnTo>
                    <a:lnTo>
                      <a:pt x="7058" y="5532"/>
                    </a:lnTo>
                    <a:lnTo>
                      <a:pt x="7004" y="5201"/>
                    </a:lnTo>
                    <a:close/>
                    <a:moveTo>
                      <a:pt x="2536" y="4050"/>
                    </a:moveTo>
                    <a:lnTo>
                      <a:pt x="1" y="5532"/>
                    </a:lnTo>
                    <a:lnTo>
                      <a:pt x="58" y="5889"/>
                    </a:lnTo>
                    <a:lnTo>
                      <a:pt x="2592" y="4407"/>
                    </a:lnTo>
                    <a:lnTo>
                      <a:pt x="2536" y="4050"/>
                    </a:lnTo>
                    <a:close/>
                    <a:moveTo>
                      <a:pt x="6177" y="5683"/>
                    </a:moveTo>
                    <a:lnTo>
                      <a:pt x="5908" y="5841"/>
                    </a:lnTo>
                    <a:lnTo>
                      <a:pt x="5961" y="6171"/>
                    </a:lnTo>
                    <a:lnTo>
                      <a:pt x="6231" y="6014"/>
                    </a:lnTo>
                    <a:lnTo>
                      <a:pt x="6177" y="5683"/>
                    </a:lnTo>
                    <a:close/>
                    <a:moveTo>
                      <a:pt x="3293" y="4903"/>
                    </a:moveTo>
                    <a:lnTo>
                      <a:pt x="1555" y="5919"/>
                    </a:lnTo>
                    <a:lnTo>
                      <a:pt x="1608" y="6249"/>
                    </a:lnTo>
                    <a:lnTo>
                      <a:pt x="3346" y="5234"/>
                    </a:lnTo>
                    <a:lnTo>
                      <a:pt x="3293" y="4903"/>
                    </a:lnTo>
                    <a:close/>
                    <a:moveTo>
                      <a:pt x="7190" y="5585"/>
                    </a:moveTo>
                    <a:lnTo>
                      <a:pt x="6492" y="5993"/>
                    </a:lnTo>
                    <a:lnTo>
                      <a:pt x="6545" y="6324"/>
                    </a:lnTo>
                    <a:lnTo>
                      <a:pt x="7243" y="5915"/>
                    </a:lnTo>
                    <a:lnTo>
                      <a:pt x="7190" y="5585"/>
                    </a:lnTo>
                    <a:close/>
                    <a:moveTo>
                      <a:pt x="6250" y="6135"/>
                    </a:moveTo>
                    <a:lnTo>
                      <a:pt x="5981" y="6293"/>
                    </a:lnTo>
                    <a:lnTo>
                      <a:pt x="6034" y="6623"/>
                    </a:lnTo>
                    <a:lnTo>
                      <a:pt x="6303" y="6466"/>
                    </a:lnTo>
                    <a:lnTo>
                      <a:pt x="6250" y="6135"/>
                    </a:lnTo>
                    <a:close/>
                    <a:moveTo>
                      <a:pt x="2958" y="5592"/>
                    </a:moveTo>
                    <a:lnTo>
                      <a:pt x="1743" y="6303"/>
                    </a:lnTo>
                    <a:lnTo>
                      <a:pt x="1796" y="6634"/>
                    </a:lnTo>
                    <a:lnTo>
                      <a:pt x="3012" y="5924"/>
                    </a:lnTo>
                    <a:lnTo>
                      <a:pt x="2958" y="5592"/>
                    </a:lnTo>
                    <a:close/>
                    <a:moveTo>
                      <a:pt x="1286" y="6076"/>
                    </a:moveTo>
                    <a:lnTo>
                      <a:pt x="703" y="6418"/>
                    </a:lnTo>
                    <a:lnTo>
                      <a:pt x="756" y="6748"/>
                    </a:lnTo>
                    <a:lnTo>
                      <a:pt x="1340" y="6407"/>
                    </a:lnTo>
                    <a:lnTo>
                      <a:pt x="1286" y="6076"/>
                    </a:lnTo>
                    <a:close/>
                    <a:moveTo>
                      <a:pt x="1627" y="6369"/>
                    </a:moveTo>
                    <a:lnTo>
                      <a:pt x="1245" y="6593"/>
                    </a:lnTo>
                    <a:lnTo>
                      <a:pt x="1298" y="6924"/>
                    </a:lnTo>
                    <a:lnTo>
                      <a:pt x="1680" y="6700"/>
                    </a:lnTo>
                    <a:lnTo>
                      <a:pt x="1627" y="6369"/>
                    </a:lnTo>
                    <a:close/>
                    <a:moveTo>
                      <a:pt x="460" y="6559"/>
                    </a:moveTo>
                    <a:lnTo>
                      <a:pt x="190" y="6717"/>
                    </a:lnTo>
                    <a:lnTo>
                      <a:pt x="244" y="7047"/>
                    </a:lnTo>
                    <a:lnTo>
                      <a:pt x="513" y="6890"/>
                    </a:lnTo>
                    <a:lnTo>
                      <a:pt x="460" y="6559"/>
                    </a:lnTo>
                    <a:close/>
                    <a:moveTo>
                      <a:pt x="4707" y="6543"/>
                    </a:moveTo>
                    <a:lnTo>
                      <a:pt x="4334" y="6761"/>
                    </a:lnTo>
                    <a:lnTo>
                      <a:pt x="4389" y="7091"/>
                    </a:lnTo>
                    <a:lnTo>
                      <a:pt x="4761" y="6873"/>
                    </a:lnTo>
                    <a:lnTo>
                      <a:pt x="4707" y="6543"/>
                    </a:lnTo>
                    <a:close/>
                    <a:moveTo>
                      <a:pt x="1157" y="6644"/>
                    </a:moveTo>
                    <a:lnTo>
                      <a:pt x="774" y="6867"/>
                    </a:lnTo>
                    <a:lnTo>
                      <a:pt x="828" y="7198"/>
                    </a:lnTo>
                    <a:lnTo>
                      <a:pt x="1210" y="6974"/>
                    </a:lnTo>
                    <a:lnTo>
                      <a:pt x="1157" y="6644"/>
                    </a:lnTo>
                    <a:close/>
                    <a:moveTo>
                      <a:pt x="3966" y="6484"/>
                    </a:moveTo>
                    <a:lnTo>
                      <a:pt x="2944" y="7081"/>
                    </a:lnTo>
                    <a:lnTo>
                      <a:pt x="2997" y="7411"/>
                    </a:lnTo>
                    <a:lnTo>
                      <a:pt x="4019" y="6814"/>
                    </a:lnTo>
                    <a:lnTo>
                      <a:pt x="3966" y="6484"/>
                    </a:lnTo>
                    <a:close/>
                    <a:moveTo>
                      <a:pt x="531" y="7010"/>
                    </a:moveTo>
                    <a:lnTo>
                      <a:pt x="262" y="7169"/>
                    </a:lnTo>
                    <a:lnTo>
                      <a:pt x="315" y="7499"/>
                    </a:lnTo>
                    <a:lnTo>
                      <a:pt x="585" y="7341"/>
                    </a:lnTo>
                    <a:lnTo>
                      <a:pt x="531" y="7010"/>
                    </a:lnTo>
                    <a:close/>
                    <a:moveTo>
                      <a:pt x="1977" y="6659"/>
                    </a:moveTo>
                    <a:lnTo>
                      <a:pt x="847" y="7320"/>
                    </a:lnTo>
                    <a:lnTo>
                      <a:pt x="900" y="7651"/>
                    </a:lnTo>
                    <a:lnTo>
                      <a:pt x="2031" y="6990"/>
                    </a:lnTo>
                    <a:lnTo>
                      <a:pt x="1977" y="6659"/>
                    </a:lnTo>
                    <a:close/>
                    <a:moveTo>
                      <a:pt x="2711" y="7216"/>
                    </a:moveTo>
                    <a:lnTo>
                      <a:pt x="2253" y="7484"/>
                    </a:lnTo>
                    <a:lnTo>
                      <a:pt x="2306" y="7814"/>
                    </a:lnTo>
                    <a:lnTo>
                      <a:pt x="2765" y="7546"/>
                    </a:lnTo>
                    <a:lnTo>
                      <a:pt x="2711" y="7216"/>
                    </a:lnTo>
                    <a:close/>
                    <a:moveTo>
                      <a:pt x="605" y="7462"/>
                    </a:moveTo>
                    <a:lnTo>
                      <a:pt x="335" y="7619"/>
                    </a:lnTo>
                    <a:lnTo>
                      <a:pt x="388" y="7950"/>
                    </a:lnTo>
                    <a:lnTo>
                      <a:pt x="659" y="7792"/>
                    </a:lnTo>
                    <a:lnTo>
                      <a:pt x="605" y="7462"/>
                    </a:lnTo>
                    <a:close/>
                    <a:moveTo>
                      <a:pt x="4205" y="6836"/>
                    </a:moveTo>
                    <a:lnTo>
                      <a:pt x="2715" y="7707"/>
                    </a:lnTo>
                    <a:lnTo>
                      <a:pt x="2769" y="8038"/>
                    </a:lnTo>
                    <a:lnTo>
                      <a:pt x="4259" y="7166"/>
                    </a:lnTo>
                    <a:lnTo>
                      <a:pt x="4205" y="6836"/>
                    </a:lnTo>
                    <a:close/>
                    <a:moveTo>
                      <a:pt x="1267" y="7565"/>
                    </a:moveTo>
                    <a:lnTo>
                      <a:pt x="918" y="7769"/>
                    </a:lnTo>
                    <a:lnTo>
                      <a:pt x="972" y="8100"/>
                    </a:lnTo>
                    <a:lnTo>
                      <a:pt x="1321" y="7897"/>
                    </a:lnTo>
                    <a:lnTo>
                      <a:pt x="1267" y="7565"/>
                    </a:lnTo>
                    <a:close/>
                    <a:moveTo>
                      <a:pt x="678" y="7913"/>
                    </a:moveTo>
                    <a:lnTo>
                      <a:pt x="408" y="8071"/>
                    </a:lnTo>
                    <a:lnTo>
                      <a:pt x="462" y="8402"/>
                    </a:lnTo>
                    <a:lnTo>
                      <a:pt x="731" y="8243"/>
                    </a:lnTo>
                    <a:lnTo>
                      <a:pt x="678" y="7913"/>
                    </a:lnTo>
                    <a:close/>
                    <a:moveTo>
                      <a:pt x="2122" y="7562"/>
                    </a:moveTo>
                    <a:lnTo>
                      <a:pt x="992" y="8223"/>
                    </a:lnTo>
                    <a:lnTo>
                      <a:pt x="1045" y="8553"/>
                    </a:lnTo>
                    <a:lnTo>
                      <a:pt x="2175" y="7892"/>
                    </a:lnTo>
                    <a:lnTo>
                      <a:pt x="2122" y="7562"/>
                    </a:lnTo>
                    <a:close/>
                    <a:moveTo>
                      <a:pt x="749" y="8364"/>
                    </a:moveTo>
                    <a:lnTo>
                      <a:pt x="480" y="8522"/>
                    </a:lnTo>
                    <a:lnTo>
                      <a:pt x="533" y="8852"/>
                    </a:lnTo>
                    <a:lnTo>
                      <a:pt x="803" y="8695"/>
                    </a:lnTo>
                    <a:lnTo>
                      <a:pt x="749" y="8364"/>
                    </a:lnTo>
                    <a:close/>
                    <a:moveTo>
                      <a:pt x="5355" y="6658"/>
                    </a:moveTo>
                    <a:lnTo>
                      <a:pt x="2104" y="8558"/>
                    </a:lnTo>
                    <a:lnTo>
                      <a:pt x="2157" y="8888"/>
                    </a:lnTo>
                    <a:lnTo>
                      <a:pt x="5409" y="6988"/>
                    </a:lnTo>
                    <a:lnTo>
                      <a:pt x="5355" y="6658"/>
                    </a:lnTo>
                    <a:close/>
                    <a:moveTo>
                      <a:pt x="4070" y="8398"/>
                    </a:moveTo>
                    <a:lnTo>
                      <a:pt x="3663" y="8636"/>
                    </a:lnTo>
                    <a:lnTo>
                      <a:pt x="3717" y="8968"/>
                    </a:lnTo>
                    <a:lnTo>
                      <a:pt x="4123" y="8729"/>
                    </a:lnTo>
                    <a:lnTo>
                      <a:pt x="4070" y="8398"/>
                    </a:lnTo>
                    <a:close/>
                    <a:moveTo>
                      <a:pt x="2555" y="7801"/>
                    </a:moveTo>
                    <a:lnTo>
                      <a:pt x="1065" y="8672"/>
                    </a:lnTo>
                    <a:lnTo>
                      <a:pt x="1118" y="9003"/>
                    </a:lnTo>
                    <a:lnTo>
                      <a:pt x="2609" y="8131"/>
                    </a:lnTo>
                    <a:lnTo>
                      <a:pt x="2555" y="7801"/>
                    </a:lnTo>
                    <a:close/>
                    <a:moveTo>
                      <a:pt x="3508" y="8726"/>
                    </a:moveTo>
                    <a:lnTo>
                      <a:pt x="3102" y="8964"/>
                    </a:lnTo>
                    <a:lnTo>
                      <a:pt x="3156" y="9295"/>
                    </a:lnTo>
                    <a:lnTo>
                      <a:pt x="3562" y="9057"/>
                    </a:lnTo>
                    <a:lnTo>
                      <a:pt x="3508" y="8726"/>
                    </a:lnTo>
                    <a:close/>
                    <a:moveTo>
                      <a:pt x="822" y="8815"/>
                    </a:moveTo>
                    <a:lnTo>
                      <a:pt x="553" y="8974"/>
                    </a:lnTo>
                    <a:lnTo>
                      <a:pt x="606" y="9304"/>
                    </a:lnTo>
                    <a:lnTo>
                      <a:pt x="875" y="9146"/>
                    </a:lnTo>
                    <a:lnTo>
                      <a:pt x="822" y="8815"/>
                    </a:lnTo>
                    <a:close/>
                    <a:moveTo>
                      <a:pt x="1834" y="8715"/>
                    </a:moveTo>
                    <a:lnTo>
                      <a:pt x="1138" y="9124"/>
                    </a:lnTo>
                    <a:lnTo>
                      <a:pt x="1191" y="9454"/>
                    </a:lnTo>
                    <a:lnTo>
                      <a:pt x="1889" y="9046"/>
                    </a:lnTo>
                    <a:lnTo>
                      <a:pt x="1834" y="8715"/>
                    </a:lnTo>
                    <a:close/>
                    <a:moveTo>
                      <a:pt x="894" y="9266"/>
                    </a:moveTo>
                    <a:lnTo>
                      <a:pt x="625" y="9423"/>
                    </a:lnTo>
                    <a:lnTo>
                      <a:pt x="679" y="9754"/>
                    </a:lnTo>
                    <a:lnTo>
                      <a:pt x="948" y="9596"/>
                    </a:lnTo>
                    <a:lnTo>
                      <a:pt x="894" y="9266"/>
                    </a:lnTo>
                    <a:close/>
                    <a:moveTo>
                      <a:pt x="5270" y="8683"/>
                    </a:moveTo>
                    <a:lnTo>
                      <a:pt x="3450" y="9748"/>
                    </a:lnTo>
                    <a:lnTo>
                      <a:pt x="3504" y="10078"/>
                    </a:lnTo>
                    <a:lnTo>
                      <a:pt x="5324" y="9013"/>
                    </a:lnTo>
                    <a:lnTo>
                      <a:pt x="5270" y="8683"/>
                    </a:lnTo>
                    <a:close/>
                    <a:moveTo>
                      <a:pt x="4743" y="8498"/>
                    </a:moveTo>
                    <a:lnTo>
                      <a:pt x="2322" y="9912"/>
                    </a:lnTo>
                    <a:lnTo>
                      <a:pt x="2375" y="10244"/>
                    </a:lnTo>
                    <a:lnTo>
                      <a:pt x="4796" y="8828"/>
                    </a:lnTo>
                    <a:lnTo>
                      <a:pt x="4743" y="8498"/>
                    </a:lnTo>
                    <a:close/>
                    <a:moveTo>
                      <a:pt x="2932" y="9064"/>
                    </a:moveTo>
                    <a:lnTo>
                      <a:pt x="1282" y="10029"/>
                    </a:lnTo>
                    <a:lnTo>
                      <a:pt x="1335" y="10359"/>
                    </a:lnTo>
                    <a:lnTo>
                      <a:pt x="2985" y="9394"/>
                    </a:lnTo>
                    <a:lnTo>
                      <a:pt x="2932" y="9064"/>
                    </a:lnTo>
                    <a:close/>
                    <a:moveTo>
                      <a:pt x="2205" y="9982"/>
                    </a:moveTo>
                    <a:lnTo>
                      <a:pt x="1823" y="10204"/>
                    </a:lnTo>
                    <a:lnTo>
                      <a:pt x="1876" y="10536"/>
                    </a:lnTo>
                    <a:lnTo>
                      <a:pt x="2259" y="10312"/>
                    </a:lnTo>
                    <a:lnTo>
                      <a:pt x="2205" y="9982"/>
                    </a:lnTo>
                    <a:close/>
                    <a:moveTo>
                      <a:pt x="1040" y="10171"/>
                    </a:moveTo>
                    <a:lnTo>
                      <a:pt x="769" y="10328"/>
                    </a:lnTo>
                    <a:lnTo>
                      <a:pt x="822" y="10659"/>
                    </a:lnTo>
                    <a:lnTo>
                      <a:pt x="1091" y="10501"/>
                    </a:lnTo>
                    <a:lnTo>
                      <a:pt x="1040" y="10171"/>
                    </a:lnTo>
                    <a:close/>
                    <a:moveTo>
                      <a:pt x="1738" y="10256"/>
                    </a:moveTo>
                    <a:lnTo>
                      <a:pt x="1356" y="10481"/>
                    </a:lnTo>
                    <a:lnTo>
                      <a:pt x="1409" y="10811"/>
                    </a:lnTo>
                    <a:lnTo>
                      <a:pt x="1792" y="10588"/>
                    </a:lnTo>
                    <a:lnTo>
                      <a:pt x="1738" y="10256"/>
                    </a:lnTo>
                    <a:close/>
                    <a:moveTo>
                      <a:pt x="4770" y="9470"/>
                    </a:moveTo>
                    <a:lnTo>
                      <a:pt x="2545" y="10770"/>
                    </a:lnTo>
                    <a:lnTo>
                      <a:pt x="2598" y="11101"/>
                    </a:lnTo>
                    <a:lnTo>
                      <a:pt x="4824" y="9802"/>
                    </a:lnTo>
                    <a:lnTo>
                      <a:pt x="4770" y="9470"/>
                    </a:lnTo>
                    <a:close/>
                    <a:moveTo>
                      <a:pt x="1112" y="10621"/>
                    </a:moveTo>
                    <a:lnTo>
                      <a:pt x="843" y="10780"/>
                    </a:lnTo>
                    <a:lnTo>
                      <a:pt x="897" y="11110"/>
                    </a:lnTo>
                    <a:lnTo>
                      <a:pt x="1166" y="10953"/>
                    </a:lnTo>
                    <a:lnTo>
                      <a:pt x="1112" y="10621"/>
                    </a:lnTo>
                    <a:close/>
                    <a:moveTo>
                      <a:pt x="3246" y="9867"/>
                    </a:moveTo>
                    <a:lnTo>
                      <a:pt x="1427" y="10930"/>
                    </a:lnTo>
                    <a:lnTo>
                      <a:pt x="1481" y="11261"/>
                    </a:lnTo>
                    <a:lnTo>
                      <a:pt x="3300" y="10197"/>
                    </a:lnTo>
                    <a:lnTo>
                      <a:pt x="3246" y="9867"/>
                    </a:lnTo>
                    <a:close/>
                    <a:moveTo>
                      <a:pt x="3158" y="10905"/>
                    </a:moveTo>
                    <a:lnTo>
                      <a:pt x="2859" y="11079"/>
                    </a:lnTo>
                    <a:lnTo>
                      <a:pt x="2913" y="11410"/>
                    </a:lnTo>
                    <a:lnTo>
                      <a:pt x="3212" y="11235"/>
                    </a:lnTo>
                    <a:lnTo>
                      <a:pt x="3158" y="10905"/>
                    </a:lnTo>
                    <a:close/>
                    <a:moveTo>
                      <a:pt x="1184" y="11072"/>
                    </a:moveTo>
                    <a:lnTo>
                      <a:pt x="915" y="11229"/>
                    </a:lnTo>
                    <a:lnTo>
                      <a:pt x="968" y="11560"/>
                    </a:lnTo>
                    <a:lnTo>
                      <a:pt x="1238" y="11402"/>
                    </a:lnTo>
                    <a:lnTo>
                      <a:pt x="1184" y="11072"/>
                    </a:lnTo>
                    <a:close/>
                    <a:moveTo>
                      <a:pt x="3917" y="10955"/>
                    </a:moveTo>
                    <a:lnTo>
                      <a:pt x="3294" y="11318"/>
                    </a:lnTo>
                    <a:lnTo>
                      <a:pt x="3348" y="11650"/>
                    </a:lnTo>
                    <a:lnTo>
                      <a:pt x="3971" y="11286"/>
                    </a:lnTo>
                    <a:lnTo>
                      <a:pt x="3917" y="10955"/>
                    </a:lnTo>
                    <a:close/>
                    <a:moveTo>
                      <a:pt x="2390" y="10862"/>
                    </a:moveTo>
                    <a:lnTo>
                      <a:pt x="1500" y="11383"/>
                    </a:lnTo>
                    <a:lnTo>
                      <a:pt x="1553" y="11714"/>
                    </a:lnTo>
                    <a:lnTo>
                      <a:pt x="2443" y="11193"/>
                    </a:lnTo>
                    <a:lnTo>
                      <a:pt x="2390" y="10862"/>
                    </a:lnTo>
                    <a:close/>
                    <a:moveTo>
                      <a:pt x="2691" y="11178"/>
                    </a:moveTo>
                    <a:lnTo>
                      <a:pt x="2232" y="11446"/>
                    </a:lnTo>
                    <a:lnTo>
                      <a:pt x="2286" y="11776"/>
                    </a:lnTo>
                    <a:lnTo>
                      <a:pt x="2745" y="11508"/>
                    </a:lnTo>
                    <a:lnTo>
                      <a:pt x="2691" y="11178"/>
                    </a:lnTo>
                    <a:close/>
                    <a:moveTo>
                      <a:pt x="3083" y="11443"/>
                    </a:moveTo>
                    <a:lnTo>
                      <a:pt x="2710" y="11663"/>
                    </a:lnTo>
                    <a:lnTo>
                      <a:pt x="2763" y="11991"/>
                    </a:lnTo>
                    <a:lnTo>
                      <a:pt x="3137" y="11775"/>
                    </a:lnTo>
                    <a:lnTo>
                      <a:pt x="3083" y="11443"/>
                    </a:lnTo>
                    <a:close/>
                    <a:moveTo>
                      <a:pt x="1257" y="11523"/>
                    </a:moveTo>
                    <a:lnTo>
                      <a:pt x="987" y="11680"/>
                    </a:lnTo>
                    <a:lnTo>
                      <a:pt x="1041" y="12012"/>
                    </a:lnTo>
                    <a:lnTo>
                      <a:pt x="1310" y="11853"/>
                    </a:lnTo>
                    <a:lnTo>
                      <a:pt x="1257" y="11523"/>
                    </a:lnTo>
                    <a:close/>
                    <a:moveTo>
                      <a:pt x="2042" y="11559"/>
                    </a:moveTo>
                    <a:lnTo>
                      <a:pt x="1572" y="11833"/>
                    </a:lnTo>
                    <a:lnTo>
                      <a:pt x="1626" y="12163"/>
                    </a:lnTo>
                    <a:lnTo>
                      <a:pt x="2095" y="11889"/>
                    </a:lnTo>
                    <a:lnTo>
                      <a:pt x="2042" y="11559"/>
                    </a:lnTo>
                    <a:close/>
                    <a:moveTo>
                      <a:pt x="1329" y="11974"/>
                    </a:moveTo>
                    <a:lnTo>
                      <a:pt x="1060" y="12132"/>
                    </a:lnTo>
                    <a:lnTo>
                      <a:pt x="1114" y="12462"/>
                    </a:lnTo>
                    <a:lnTo>
                      <a:pt x="1383" y="12305"/>
                    </a:lnTo>
                    <a:lnTo>
                      <a:pt x="1329" y="11974"/>
                    </a:lnTo>
                    <a:close/>
                    <a:moveTo>
                      <a:pt x="3367" y="11770"/>
                    </a:moveTo>
                    <a:lnTo>
                      <a:pt x="2685" y="12169"/>
                    </a:lnTo>
                    <a:lnTo>
                      <a:pt x="2739" y="12500"/>
                    </a:lnTo>
                    <a:lnTo>
                      <a:pt x="3420" y="12101"/>
                    </a:lnTo>
                    <a:lnTo>
                      <a:pt x="3367" y="11770"/>
                    </a:lnTo>
                    <a:close/>
                    <a:moveTo>
                      <a:pt x="2496" y="11785"/>
                    </a:moveTo>
                    <a:lnTo>
                      <a:pt x="1644" y="12283"/>
                    </a:lnTo>
                    <a:lnTo>
                      <a:pt x="1697" y="12615"/>
                    </a:lnTo>
                    <a:lnTo>
                      <a:pt x="2549" y="12115"/>
                    </a:lnTo>
                    <a:lnTo>
                      <a:pt x="2496" y="11785"/>
                    </a:lnTo>
                    <a:close/>
                    <a:moveTo>
                      <a:pt x="1401" y="12425"/>
                    </a:moveTo>
                    <a:lnTo>
                      <a:pt x="1132" y="12584"/>
                    </a:lnTo>
                    <a:lnTo>
                      <a:pt x="1185" y="12914"/>
                    </a:lnTo>
                    <a:lnTo>
                      <a:pt x="1454" y="12756"/>
                    </a:lnTo>
                    <a:lnTo>
                      <a:pt x="1401" y="12425"/>
                    </a:lnTo>
                    <a:close/>
                    <a:moveTo>
                      <a:pt x="2416" y="12327"/>
                    </a:moveTo>
                    <a:lnTo>
                      <a:pt x="1717" y="12735"/>
                    </a:lnTo>
                    <a:lnTo>
                      <a:pt x="1770" y="13066"/>
                    </a:lnTo>
                    <a:lnTo>
                      <a:pt x="2469" y="12657"/>
                    </a:lnTo>
                    <a:lnTo>
                      <a:pt x="2416" y="12327"/>
                    </a:lnTo>
                    <a:close/>
                    <a:moveTo>
                      <a:pt x="1475" y="12877"/>
                    </a:moveTo>
                    <a:lnTo>
                      <a:pt x="1204" y="13034"/>
                    </a:lnTo>
                    <a:lnTo>
                      <a:pt x="1258" y="13365"/>
                    </a:lnTo>
                    <a:lnTo>
                      <a:pt x="1528" y="13207"/>
                    </a:lnTo>
                    <a:lnTo>
                      <a:pt x="1475" y="12877"/>
                    </a:lnTo>
                    <a:close/>
                  </a:path>
                </a:pathLst>
              </a:custGeom>
              <a:solidFill>
                <a:srgbClr val="20F8FD">
                  <a:alpha val="2860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16" name="Google Shape;1835;p65"/>
              <p:cNvSpPr/>
              <p:nvPr/>
            </p:nvSpPr>
            <p:spPr>
              <a:xfrm>
                <a:off x="2573475" y="3475250"/>
                <a:ext cx="238600" cy="334100"/>
              </a:xfrm>
              <a:custGeom>
                <a:avLst/>
                <a:ahLst/>
                <a:rect l="l" t="t" r="r" b="b"/>
                <a:pathLst>
                  <a:path w="9544" h="13364" extrusionOk="0">
                    <a:moveTo>
                      <a:pt x="9463" y="0"/>
                    </a:moveTo>
                    <a:lnTo>
                      <a:pt x="6928" y="1482"/>
                    </a:lnTo>
                    <a:lnTo>
                      <a:pt x="6986" y="1840"/>
                    </a:lnTo>
                    <a:lnTo>
                      <a:pt x="9521" y="357"/>
                    </a:lnTo>
                    <a:lnTo>
                      <a:pt x="9463" y="0"/>
                    </a:lnTo>
                    <a:close/>
                    <a:moveTo>
                      <a:pt x="8483" y="1869"/>
                    </a:moveTo>
                    <a:lnTo>
                      <a:pt x="7951" y="2180"/>
                    </a:lnTo>
                    <a:lnTo>
                      <a:pt x="8004" y="2510"/>
                    </a:lnTo>
                    <a:lnTo>
                      <a:pt x="8537" y="2199"/>
                    </a:lnTo>
                    <a:lnTo>
                      <a:pt x="8483" y="1869"/>
                    </a:lnTo>
                    <a:close/>
                    <a:moveTo>
                      <a:pt x="7494" y="2939"/>
                    </a:moveTo>
                    <a:lnTo>
                      <a:pt x="7098" y="3170"/>
                    </a:lnTo>
                    <a:lnTo>
                      <a:pt x="7151" y="3502"/>
                    </a:lnTo>
                    <a:lnTo>
                      <a:pt x="7548" y="3270"/>
                    </a:lnTo>
                    <a:lnTo>
                      <a:pt x="7494" y="2939"/>
                    </a:lnTo>
                    <a:close/>
                    <a:moveTo>
                      <a:pt x="7778" y="2280"/>
                    </a:moveTo>
                    <a:lnTo>
                      <a:pt x="6056" y="3287"/>
                    </a:lnTo>
                    <a:lnTo>
                      <a:pt x="6110" y="3617"/>
                    </a:lnTo>
                    <a:lnTo>
                      <a:pt x="7832" y="2610"/>
                    </a:lnTo>
                    <a:lnTo>
                      <a:pt x="7778" y="2280"/>
                    </a:lnTo>
                    <a:close/>
                    <a:moveTo>
                      <a:pt x="6982" y="3241"/>
                    </a:moveTo>
                    <a:lnTo>
                      <a:pt x="6598" y="3463"/>
                    </a:lnTo>
                    <a:lnTo>
                      <a:pt x="6652" y="3795"/>
                    </a:lnTo>
                    <a:lnTo>
                      <a:pt x="7036" y="3571"/>
                    </a:lnTo>
                    <a:lnTo>
                      <a:pt x="6982" y="3241"/>
                    </a:lnTo>
                    <a:close/>
                    <a:moveTo>
                      <a:pt x="6000" y="2025"/>
                    </a:moveTo>
                    <a:lnTo>
                      <a:pt x="3465" y="3507"/>
                    </a:lnTo>
                    <a:lnTo>
                      <a:pt x="3522" y="3865"/>
                    </a:lnTo>
                    <a:lnTo>
                      <a:pt x="6056" y="2383"/>
                    </a:lnTo>
                    <a:lnTo>
                      <a:pt x="6000" y="2025"/>
                    </a:lnTo>
                    <a:close/>
                    <a:moveTo>
                      <a:pt x="5816" y="3428"/>
                    </a:moveTo>
                    <a:lnTo>
                      <a:pt x="5548" y="3586"/>
                    </a:lnTo>
                    <a:lnTo>
                      <a:pt x="5601" y="3916"/>
                    </a:lnTo>
                    <a:lnTo>
                      <a:pt x="5870" y="3759"/>
                    </a:lnTo>
                    <a:lnTo>
                      <a:pt x="5816" y="3428"/>
                    </a:lnTo>
                    <a:close/>
                    <a:moveTo>
                      <a:pt x="9491" y="2759"/>
                    </a:moveTo>
                    <a:lnTo>
                      <a:pt x="7865" y="3710"/>
                    </a:lnTo>
                    <a:lnTo>
                      <a:pt x="7918" y="4040"/>
                    </a:lnTo>
                    <a:lnTo>
                      <a:pt x="9544" y="3090"/>
                    </a:lnTo>
                    <a:lnTo>
                      <a:pt x="9491" y="2759"/>
                    </a:lnTo>
                    <a:close/>
                    <a:moveTo>
                      <a:pt x="6513" y="3515"/>
                    </a:moveTo>
                    <a:lnTo>
                      <a:pt x="6130" y="3737"/>
                    </a:lnTo>
                    <a:lnTo>
                      <a:pt x="6184" y="4069"/>
                    </a:lnTo>
                    <a:lnTo>
                      <a:pt x="6566" y="3845"/>
                    </a:lnTo>
                    <a:lnTo>
                      <a:pt x="6513" y="3515"/>
                    </a:lnTo>
                    <a:close/>
                    <a:moveTo>
                      <a:pt x="8156" y="3046"/>
                    </a:moveTo>
                    <a:lnTo>
                      <a:pt x="6900" y="3780"/>
                    </a:lnTo>
                    <a:lnTo>
                      <a:pt x="6953" y="4112"/>
                    </a:lnTo>
                    <a:lnTo>
                      <a:pt x="8209" y="3378"/>
                    </a:lnTo>
                    <a:lnTo>
                      <a:pt x="8156" y="3046"/>
                    </a:lnTo>
                    <a:close/>
                    <a:moveTo>
                      <a:pt x="9323" y="3351"/>
                    </a:moveTo>
                    <a:lnTo>
                      <a:pt x="8301" y="3949"/>
                    </a:lnTo>
                    <a:lnTo>
                      <a:pt x="8355" y="4279"/>
                    </a:lnTo>
                    <a:lnTo>
                      <a:pt x="9377" y="3683"/>
                    </a:lnTo>
                    <a:lnTo>
                      <a:pt x="9323" y="3351"/>
                    </a:lnTo>
                    <a:close/>
                    <a:moveTo>
                      <a:pt x="5887" y="3879"/>
                    </a:moveTo>
                    <a:lnTo>
                      <a:pt x="5617" y="4038"/>
                    </a:lnTo>
                    <a:lnTo>
                      <a:pt x="5672" y="4368"/>
                    </a:lnTo>
                    <a:lnTo>
                      <a:pt x="5941" y="4212"/>
                    </a:lnTo>
                    <a:lnTo>
                      <a:pt x="5887" y="3879"/>
                    </a:lnTo>
                    <a:close/>
                    <a:moveTo>
                      <a:pt x="6768" y="3859"/>
                    </a:moveTo>
                    <a:lnTo>
                      <a:pt x="6202" y="4189"/>
                    </a:lnTo>
                    <a:lnTo>
                      <a:pt x="6255" y="4520"/>
                    </a:lnTo>
                    <a:lnTo>
                      <a:pt x="6821" y="4189"/>
                    </a:lnTo>
                    <a:lnTo>
                      <a:pt x="6768" y="3859"/>
                    </a:lnTo>
                    <a:close/>
                    <a:moveTo>
                      <a:pt x="8885" y="4103"/>
                    </a:moveTo>
                    <a:lnTo>
                      <a:pt x="8511" y="4320"/>
                    </a:lnTo>
                    <a:lnTo>
                      <a:pt x="8564" y="4651"/>
                    </a:lnTo>
                    <a:lnTo>
                      <a:pt x="8938" y="4433"/>
                    </a:lnTo>
                    <a:lnTo>
                      <a:pt x="8885" y="4103"/>
                    </a:lnTo>
                    <a:close/>
                    <a:moveTo>
                      <a:pt x="8067" y="4085"/>
                    </a:moveTo>
                    <a:lnTo>
                      <a:pt x="7609" y="4353"/>
                    </a:lnTo>
                    <a:lnTo>
                      <a:pt x="7662" y="4683"/>
                    </a:lnTo>
                    <a:lnTo>
                      <a:pt x="8121" y="4415"/>
                    </a:lnTo>
                    <a:lnTo>
                      <a:pt x="8067" y="4085"/>
                    </a:lnTo>
                    <a:close/>
                    <a:moveTo>
                      <a:pt x="5960" y="4331"/>
                    </a:moveTo>
                    <a:lnTo>
                      <a:pt x="5691" y="4488"/>
                    </a:lnTo>
                    <a:lnTo>
                      <a:pt x="5744" y="4819"/>
                    </a:lnTo>
                    <a:lnTo>
                      <a:pt x="6013" y="4661"/>
                    </a:lnTo>
                    <a:lnTo>
                      <a:pt x="5960" y="4331"/>
                    </a:lnTo>
                    <a:close/>
                    <a:moveTo>
                      <a:pt x="7639" y="3842"/>
                    </a:moveTo>
                    <a:lnTo>
                      <a:pt x="6274" y="4639"/>
                    </a:lnTo>
                    <a:lnTo>
                      <a:pt x="6328" y="4969"/>
                    </a:lnTo>
                    <a:lnTo>
                      <a:pt x="7692" y="4172"/>
                    </a:lnTo>
                    <a:lnTo>
                      <a:pt x="7639" y="3842"/>
                    </a:lnTo>
                    <a:close/>
                    <a:moveTo>
                      <a:pt x="6033" y="4782"/>
                    </a:moveTo>
                    <a:lnTo>
                      <a:pt x="5763" y="4940"/>
                    </a:lnTo>
                    <a:lnTo>
                      <a:pt x="5817" y="5271"/>
                    </a:lnTo>
                    <a:lnTo>
                      <a:pt x="6086" y="5112"/>
                    </a:lnTo>
                    <a:lnTo>
                      <a:pt x="6033" y="4782"/>
                    </a:lnTo>
                    <a:close/>
                    <a:moveTo>
                      <a:pt x="7478" y="4431"/>
                    </a:moveTo>
                    <a:lnTo>
                      <a:pt x="6347" y="5092"/>
                    </a:lnTo>
                    <a:lnTo>
                      <a:pt x="6401" y="5422"/>
                    </a:lnTo>
                    <a:lnTo>
                      <a:pt x="7531" y="4761"/>
                    </a:lnTo>
                    <a:lnTo>
                      <a:pt x="7478" y="4431"/>
                    </a:lnTo>
                    <a:close/>
                    <a:moveTo>
                      <a:pt x="8237" y="4477"/>
                    </a:moveTo>
                    <a:lnTo>
                      <a:pt x="7117" y="5133"/>
                    </a:lnTo>
                    <a:lnTo>
                      <a:pt x="7170" y="5464"/>
                    </a:lnTo>
                    <a:lnTo>
                      <a:pt x="8290" y="4808"/>
                    </a:lnTo>
                    <a:lnTo>
                      <a:pt x="8237" y="4477"/>
                    </a:lnTo>
                    <a:close/>
                    <a:moveTo>
                      <a:pt x="6104" y="5233"/>
                    </a:moveTo>
                    <a:lnTo>
                      <a:pt x="5835" y="5391"/>
                    </a:lnTo>
                    <a:lnTo>
                      <a:pt x="5888" y="5721"/>
                    </a:lnTo>
                    <a:lnTo>
                      <a:pt x="6158" y="5564"/>
                    </a:lnTo>
                    <a:lnTo>
                      <a:pt x="6104" y="5233"/>
                    </a:lnTo>
                    <a:close/>
                    <a:moveTo>
                      <a:pt x="7855" y="5194"/>
                    </a:moveTo>
                    <a:lnTo>
                      <a:pt x="7460" y="5427"/>
                    </a:lnTo>
                    <a:lnTo>
                      <a:pt x="7513" y="5757"/>
                    </a:lnTo>
                    <a:lnTo>
                      <a:pt x="7909" y="5525"/>
                    </a:lnTo>
                    <a:lnTo>
                      <a:pt x="7855" y="5194"/>
                    </a:lnTo>
                    <a:close/>
                    <a:moveTo>
                      <a:pt x="7003" y="5200"/>
                    </a:moveTo>
                    <a:lnTo>
                      <a:pt x="6420" y="5541"/>
                    </a:lnTo>
                    <a:lnTo>
                      <a:pt x="6473" y="5872"/>
                    </a:lnTo>
                    <a:lnTo>
                      <a:pt x="7057" y="5530"/>
                    </a:lnTo>
                    <a:lnTo>
                      <a:pt x="7003" y="5200"/>
                    </a:lnTo>
                    <a:close/>
                    <a:moveTo>
                      <a:pt x="2535" y="4051"/>
                    </a:moveTo>
                    <a:lnTo>
                      <a:pt x="1" y="5533"/>
                    </a:lnTo>
                    <a:lnTo>
                      <a:pt x="57" y="5890"/>
                    </a:lnTo>
                    <a:lnTo>
                      <a:pt x="2592" y="4408"/>
                    </a:lnTo>
                    <a:lnTo>
                      <a:pt x="2535" y="4051"/>
                    </a:lnTo>
                    <a:close/>
                    <a:moveTo>
                      <a:pt x="6178" y="5684"/>
                    </a:moveTo>
                    <a:lnTo>
                      <a:pt x="5907" y="5843"/>
                    </a:lnTo>
                    <a:lnTo>
                      <a:pt x="5961" y="6173"/>
                    </a:lnTo>
                    <a:lnTo>
                      <a:pt x="6231" y="6015"/>
                    </a:lnTo>
                    <a:lnTo>
                      <a:pt x="6178" y="5684"/>
                    </a:lnTo>
                    <a:close/>
                    <a:moveTo>
                      <a:pt x="3292" y="4904"/>
                    </a:moveTo>
                    <a:lnTo>
                      <a:pt x="1554" y="5919"/>
                    </a:lnTo>
                    <a:lnTo>
                      <a:pt x="1608" y="6250"/>
                    </a:lnTo>
                    <a:lnTo>
                      <a:pt x="3346" y="5234"/>
                    </a:lnTo>
                    <a:lnTo>
                      <a:pt x="3292" y="4904"/>
                    </a:lnTo>
                    <a:close/>
                    <a:moveTo>
                      <a:pt x="7191" y="5584"/>
                    </a:moveTo>
                    <a:lnTo>
                      <a:pt x="6491" y="5993"/>
                    </a:lnTo>
                    <a:lnTo>
                      <a:pt x="6545" y="6323"/>
                    </a:lnTo>
                    <a:lnTo>
                      <a:pt x="7244" y="5915"/>
                    </a:lnTo>
                    <a:lnTo>
                      <a:pt x="7191" y="5584"/>
                    </a:lnTo>
                    <a:close/>
                    <a:moveTo>
                      <a:pt x="6251" y="6134"/>
                    </a:moveTo>
                    <a:lnTo>
                      <a:pt x="5981" y="6292"/>
                    </a:lnTo>
                    <a:lnTo>
                      <a:pt x="6035" y="6623"/>
                    </a:lnTo>
                    <a:lnTo>
                      <a:pt x="6304" y="6465"/>
                    </a:lnTo>
                    <a:lnTo>
                      <a:pt x="6251" y="6134"/>
                    </a:lnTo>
                    <a:close/>
                    <a:moveTo>
                      <a:pt x="2958" y="5592"/>
                    </a:moveTo>
                    <a:lnTo>
                      <a:pt x="1742" y="6302"/>
                    </a:lnTo>
                    <a:lnTo>
                      <a:pt x="1796" y="6632"/>
                    </a:lnTo>
                    <a:lnTo>
                      <a:pt x="3011" y="5922"/>
                    </a:lnTo>
                    <a:lnTo>
                      <a:pt x="2958" y="5592"/>
                    </a:lnTo>
                    <a:close/>
                    <a:moveTo>
                      <a:pt x="1285" y="6076"/>
                    </a:moveTo>
                    <a:lnTo>
                      <a:pt x="701" y="6417"/>
                    </a:lnTo>
                    <a:lnTo>
                      <a:pt x="755" y="6748"/>
                    </a:lnTo>
                    <a:lnTo>
                      <a:pt x="1338" y="6406"/>
                    </a:lnTo>
                    <a:lnTo>
                      <a:pt x="1285" y="6076"/>
                    </a:lnTo>
                    <a:close/>
                    <a:moveTo>
                      <a:pt x="1626" y="6369"/>
                    </a:moveTo>
                    <a:lnTo>
                      <a:pt x="1243" y="6592"/>
                    </a:lnTo>
                    <a:lnTo>
                      <a:pt x="1297" y="6923"/>
                    </a:lnTo>
                    <a:lnTo>
                      <a:pt x="1680" y="6700"/>
                    </a:lnTo>
                    <a:lnTo>
                      <a:pt x="1626" y="6369"/>
                    </a:lnTo>
                    <a:close/>
                    <a:moveTo>
                      <a:pt x="460" y="6559"/>
                    </a:moveTo>
                    <a:lnTo>
                      <a:pt x="191" y="6716"/>
                    </a:lnTo>
                    <a:lnTo>
                      <a:pt x="245" y="7047"/>
                    </a:lnTo>
                    <a:lnTo>
                      <a:pt x="514" y="6889"/>
                    </a:lnTo>
                    <a:lnTo>
                      <a:pt x="460" y="6559"/>
                    </a:lnTo>
                    <a:close/>
                    <a:moveTo>
                      <a:pt x="4708" y="6543"/>
                    </a:moveTo>
                    <a:lnTo>
                      <a:pt x="4334" y="6761"/>
                    </a:lnTo>
                    <a:lnTo>
                      <a:pt x="4388" y="7091"/>
                    </a:lnTo>
                    <a:lnTo>
                      <a:pt x="4761" y="6874"/>
                    </a:lnTo>
                    <a:lnTo>
                      <a:pt x="4708" y="6543"/>
                    </a:lnTo>
                    <a:close/>
                    <a:moveTo>
                      <a:pt x="1157" y="6644"/>
                    </a:moveTo>
                    <a:lnTo>
                      <a:pt x="775" y="6868"/>
                    </a:lnTo>
                    <a:lnTo>
                      <a:pt x="829" y="7198"/>
                    </a:lnTo>
                    <a:lnTo>
                      <a:pt x="1211" y="6976"/>
                    </a:lnTo>
                    <a:lnTo>
                      <a:pt x="1157" y="6644"/>
                    </a:lnTo>
                    <a:close/>
                    <a:moveTo>
                      <a:pt x="3965" y="6482"/>
                    </a:moveTo>
                    <a:lnTo>
                      <a:pt x="2944" y="7079"/>
                    </a:lnTo>
                    <a:lnTo>
                      <a:pt x="2998" y="7410"/>
                    </a:lnTo>
                    <a:lnTo>
                      <a:pt x="4019" y="6814"/>
                    </a:lnTo>
                    <a:lnTo>
                      <a:pt x="3965" y="6482"/>
                    </a:lnTo>
                    <a:close/>
                    <a:moveTo>
                      <a:pt x="532" y="7009"/>
                    </a:moveTo>
                    <a:lnTo>
                      <a:pt x="263" y="7167"/>
                    </a:lnTo>
                    <a:lnTo>
                      <a:pt x="316" y="7499"/>
                    </a:lnTo>
                    <a:lnTo>
                      <a:pt x="585" y="7340"/>
                    </a:lnTo>
                    <a:lnTo>
                      <a:pt x="532" y="7009"/>
                    </a:lnTo>
                    <a:close/>
                    <a:moveTo>
                      <a:pt x="1978" y="6659"/>
                    </a:moveTo>
                    <a:lnTo>
                      <a:pt x="848" y="7320"/>
                    </a:lnTo>
                    <a:lnTo>
                      <a:pt x="901" y="7650"/>
                    </a:lnTo>
                    <a:lnTo>
                      <a:pt x="2031" y="6989"/>
                    </a:lnTo>
                    <a:lnTo>
                      <a:pt x="1978" y="6659"/>
                    </a:lnTo>
                    <a:close/>
                    <a:moveTo>
                      <a:pt x="2712" y="7215"/>
                    </a:moveTo>
                    <a:lnTo>
                      <a:pt x="2253" y="7483"/>
                    </a:lnTo>
                    <a:lnTo>
                      <a:pt x="2307" y="7813"/>
                    </a:lnTo>
                    <a:lnTo>
                      <a:pt x="2766" y="7545"/>
                    </a:lnTo>
                    <a:lnTo>
                      <a:pt x="2712" y="7215"/>
                    </a:lnTo>
                    <a:close/>
                    <a:moveTo>
                      <a:pt x="605" y="7461"/>
                    </a:moveTo>
                    <a:lnTo>
                      <a:pt x="335" y="7618"/>
                    </a:lnTo>
                    <a:lnTo>
                      <a:pt x="389" y="7948"/>
                    </a:lnTo>
                    <a:lnTo>
                      <a:pt x="658" y="7791"/>
                    </a:lnTo>
                    <a:lnTo>
                      <a:pt x="605" y="7461"/>
                    </a:lnTo>
                    <a:close/>
                    <a:moveTo>
                      <a:pt x="4205" y="6836"/>
                    </a:moveTo>
                    <a:lnTo>
                      <a:pt x="2715" y="7708"/>
                    </a:lnTo>
                    <a:lnTo>
                      <a:pt x="2768" y="8038"/>
                    </a:lnTo>
                    <a:lnTo>
                      <a:pt x="4259" y="7167"/>
                    </a:lnTo>
                    <a:lnTo>
                      <a:pt x="4205" y="6836"/>
                    </a:lnTo>
                    <a:close/>
                    <a:moveTo>
                      <a:pt x="1267" y="7567"/>
                    </a:moveTo>
                    <a:lnTo>
                      <a:pt x="919" y="7770"/>
                    </a:lnTo>
                    <a:lnTo>
                      <a:pt x="973" y="8101"/>
                    </a:lnTo>
                    <a:lnTo>
                      <a:pt x="1321" y="7898"/>
                    </a:lnTo>
                    <a:lnTo>
                      <a:pt x="1267" y="7567"/>
                    </a:lnTo>
                    <a:close/>
                    <a:moveTo>
                      <a:pt x="676" y="7912"/>
                    </a:moveTo>
                    <a:lnTo>
                      <a:pt x="407" y="8071"/>
                    </a:lnTo>
                    <a:lnTo>
                      <a:pt x="460" y="8401"/>
                    </a:lnTo>
                    <a:lnTo>
                      <a:pt x="730" y="8243"/>
                    </a:lnTo>
                    <a:lnTo>
                      <a:pt x="676" y="7912"/>
                    </a:lnTo>
                    <a:close/>
                    <a:moveTo>
                      <a:pt x="2122" y="7561"/>
                    </a:moveTo>
                    <a:lnTo>
                      <a:pt x="992" y="8222"/>
                    </a:lnTo>
                    <a:lnTo>
                      <a:pt x="1045" y="8553"/>
                    </a:lnTo>
                    <a:lnTo>
                      <a:pt x="2176" y="7892"/>
                    </a:lnTo>
                    <a:lnTo>
                      <a:pt x="2122" y="7561"/>
                    </a:lnTo>
                    <a:close/>
                    <a:moveTo>
                      <a:pt x="749" y="8364"/>
                    </a:moveTo>
                    <a:lnTo>
                      <a:pt x="479" y="8521"/>
                    </a:lnTo>
                    <a:lnTo>
                      <a:pt x="533" y="8852"/>
                    </a:lnTo>
                    <a:lnTo>
                      <a:pt x="802" y="8694"/>
                    </a:lnTo>
                    <a:lnTo>
                      <a:pt x="749" y="8364"/>
                    </a:lnTo>
                    <a:close/>
                    <a:moveTo>
                      <a:pt x="5356" y="6658"/>
                    </a:moveTo>
                    <a:lnTo>
                      <a:pt x="2105" y="8558"/>
                    </a:lnTo>
                    <a:lnTo>
                      <a:pt x="2158" y="8889"/>
                    </a:lnTo>
                    <a:lnTo>
                      <a:pt x="5409" y="6989"/>
                    </a:lnTo>
                    <a:lnTo>
                      <a:pt x="5356" y="6658"/>
                    </a:lnTo>
                    <a:close/>
                    <a:moveTo>
                      <a:pt x="4070" y="8398"/>
                    </a:moveTo>
                    <a:lnTo>
                      <a:pt x="3663" y="8636"/>
                    </a:lnTo>
                    <a:lnTo>
                      <a:pt x="3718" y="8966"/>
                    </a:lnTo>
                    <a:lnTo>
                      <a:pt x="4124" y="8728"/>
                    </a:lnTo>
                    <a:lnTo>
                      <a:pt x="4070" y="8398"/>
                    </a:lnTo>
                    <a:close/>
                    <a:moveTo>
                      <a:pt x="2556" y="7800"/>
                    </a:moveTo>
                    <a:lnTo>
                      <a:pt x="1064" y="8672"/>
                    </a:lnTo>
                    <a:lnTo>
                      <a:pt x="1118" y="9002"/>
                    </a:lnTo>
                    <a:lnTo>
                      <a:pt x="2610" y="8131"/>
                    </a:lnTo>
                    <a:lnTo>
                      <a:pt x="2556" y="7800"/>
                    </a:lnTo>
                    <a:close/>
                    <a:moveTo>
                      <a:pt x="3509" y="8727"/>
                    </a:moveTo>
                    <a:lnTo>
                      <a:pt x="3102" y="8965"/>
                    </a:lnTo>
                    <a:lnTo>
                      <a:pt x="3155" y="9295"/>
                    </a:lnTo>
                    <a:lnTo>
                      <a:pt x="3563" y="9057"/>
                    </a:lnTo>
                    <a:lnTo>
                      <a:pt x="3509" y="8727"/>
                    </a:lnTo>
                    <a:close/>
                    <a:moveTo>
                      <a:pt x="823" y="8815"/>
                    </a:moveTo>
                    <a:lnTo>
                      <a:pt x="552" y="8972"/>
                    </a:lnTo>
                    <a:lnTo>
                      <a:pt x="606" y="9304"/>
                    </a:lnTo>
                    <a:lnTo>
                      <a:pt x="876" y="9145"/>
                    </a:lnTo>
                    <a:lnTo>
                      <a:pt x="823" y="8815"/>
                    </a:lnTo>
                    <a:close/>
                    <a:moveTo>
                      <a:pt x="1835" y="8716"/>
                    </a:moveTo>
                    <a:lnTo>
                      <a:pt x="1136" y="9124"/>
                    </a:lnTo>
                    <a:lnTo>
                      <a:pt x="1190" y="9455"/>
                    </a:lnTo>
                    <a:lnTo>
                      <a:pt x="1889" y="9047"/>
                    </a:lnTo>
                    <a:lnTo>
                      <a:pt x="1835" y="8716"/>
                    </a:lnTo>
                    <a:close/>
                    <a:moveTo>
                      <a:pt x="894" y="9265"/>
                    </a:moveTo>
                    <a:lnTo>
                      <a:pt x="624" y="9424"/>
                    </a:lnTo>
                    <a:lnTo>
                      <a:pt x="677" y="9754"/>
                    </a:lnTo>
                    <a:lnTo>
                      <a:pt x="948" y="9597"/>
                    </a:lnTo>
                    <a:lnTo>
                      <a:pt x="894" y="9265"/>
                    </a:lnTo>
                    <a:close/>
                    <a:moveTo>
                      <a:pt x="5270" y="8684"/>
                    </a:moveTo>
                    <a:lnTo>
                      <a:pt x="3451" y="9747"/>
                    </a:lnTo>
                    <a:lnTo>
                      <a:pt x="3504" y="10078"/>
                    </a:lnTo>
                    <a:lnTo>
                      <a:pt x="5324" y="9014"/>
                    </a:lnTo>
                    <a:lnTo>
                      <a:pt x="5270" y="8684"/>
                    </a:lnTo>
                    <a:close/>
                    <a:moveTo>
                      <a:pt x="4743" y="8498"/>
                    </a:moveTo>
                    <a:lnTo>
                      <a:pt x="2321" y="9914"/>
                    </a:lnTo>
                    <a:lnTo>
                      <a:pt x="2375" y="10245"/>
                    </a:lnTo>
                    <a:lnTo>
                      <a:pt x="4797" y="8829"/>
                    </a:lnTo>
                    <a:lnTo>
                      <a:pt x="4743" y="8498"/>
                    </a:lnTo>
                    <a:close/>
                    <a:moveTo>
                      <a:pt x="2933" y="9063"/>
                    </a:moveTo>
                    <a:lnTo>
                      <a:pt x="1282" y="10028"/>
                    </a:lnTo>
                    <a:lnTo>
                      <a:pt x="1336" y="10359"/>
                    </a:lnTo>
                    <a:lnTo>
                      <a:pt x="2986" y="9394"/>
                    </a:lnTo>
                    <a:lnTo>
                      <a:pt x="2933" y="9063"/>
                    </a:lnTo>
                    <a:close/>
                    <a:moveTo>
                      <a:pt x="2207" y="9980"/>
                    </a:moveTo>
                    <a:lnTo>
                      <a:pt x="1825" y="10205"/>
                    </a:lnTo>
                    <a:lnTo>
                      <a:pt x="1878" y="10534"/>
                    </a:lnTo>
                    <a:lnTo>
                      <a:pt x="2261" y="10312"/>
                    </a:lnTo>
                    <a:lnTo>
                      <a:pt x="2207" y="9980"/>
                    </a:lnTo>
                    <a:close/>
                    <a:moveTo>
                      <a:pt x="1039" y="10170"/>
                    </a:moveTo>
                    <a:lnTo>
                      <a:pt x="770" y="10328"/>
                    </a:lnTo>
                    <a:lnTo>
                      <a:pt x="824" y="10658"/>
                    </a:lnTo>
                    <a:lnTo>
                      <a:pt x="1093" y="10501"/>
                    </a:lnTo>
                    <a:lnTo>
                      <a:pt x="1039" y="10170"/>
                    </a:lnTo>
                    <a:close/>
                    <a:moveTo>
                      <a:pt x="1738" y="10254"/>
                    </a:moveTo>
                    <a:lnTo>
                      <a:pt x="1355" y="10478"/>
                    </a:lnTo>
                    <a:lnTo>
                      <a:pt x="1409" y="10808"/>
                    </a:lnTo>
                    <a:lnTo>
                      <a:pt x="1791" y="10586"/>
                    </a:lnTo>
                    <a:lnTo>
                      <a:pt x="1738" y="10254"/>
                    </a:lnTo>
                    <a:close/>
                    <a:moveTo>
                      <a:pt x="4768" y="9470"/>
                    </a:moveTo>
                    <a:lnTo>
                      <a:pt x="2545" y="10770"/>
                    </a:lnTo>
                    <a:lnTo>
                      <a:pt x="2599" y="11100"/>
                    </a:lnTo>
                    <a:lnTo>
                      <a:pt x="4822" y="9800"/>
                    </a:lnTo>
                    <a:lnTo>
                      <a:pt x="4768" y="9470"/>
                    </a:lnTo>
                    <a:close/>
                    <a:moveTo>
                      <a:pt x="1112" y="10621"/>
                    </a:moveTo>
                    <a:lnTo>
                      <a:pt x="843" y="10779"/>
                    </a:lnTo>
                    <a:lnTo>
                      <a:pt x="896" y="11110"/>
                    </a:lnTo>
                    <a:lnTo>
                      <a:pt x="1166" y="10951"/>
                    </a:lnTo>
                    <a:lnTo>
                      <a:pt x="1112" y="10621"/>
                    </a:lnTo>
                    <a:close/>
                    <a:moveTo>
                      <a:pt x="3246" y="9866"/>
                    </a:moveTo>
                    <a:lnTo>
                      <a:pt x="1427" y="10930"/>
                    </a:lnTo>
                    <a:lnTo>
                      <a:pt x="1480" y="11260"/>
                    </a:lnTo>
                    <a:lnTo>
                      <a:pt x="3301" y="10197"/>
                    </a:lnTo>
                    <a:lnTo>
                      <a:pt x="3246" y="9866"/>
                    </a:lnTo>
                    <a:close/>
                    <a:moveTo>
                      <a:pt x="3159" y="10906"/>
                    </a:moveTo>
                    <a:lnTo>
                      <a:pt x="2859" y="11080"/>
                    </a:lnTo>
                    <a:lnTo>
                      <a:pt x="2913" y="11410"/>
                    </a:lnTo>
                    <a:lnTo>
                      <a:pt x="3213" y="11236"/>
                    </a:lnTo>
                    <a:lnTo>
                      <a:pt x="3159" y="10906"/>
                    </a:lnTo>
                    <a:close/>
                    <a:moveTo>
                      <a:pt x="1184" y="11073"/>
                    </a:moveTo>
                    <a:lnTo>
                      <a:pt x="914" y="11230"/>
                    </a:lnTo>
                    <a:lnTo>
                      <a:pt x="968" y="11561"/>
                    </a:lnTo>
                    <a:lnTo>
                      <a:pt x="1237" y="11403"/>
                    </a:lnTo>
                    <a:lnTo>
                      <a:pt x="1184" y="11073"/>
                    </a:lnTo>
                    <a:close/>
                    <a:moveTo>
                      <a:pt x="3917" y="10956"/>
                    </a:moveTo>
                    <a:lnTo>
                      <a:pt x="3295" y="11319"/>
                    </a:lnTo>
                    <a:lnTo>
                      <a:pt x="3348" y="11651"/>
                    </a:lnTo>
                    <a:lnTo>
                      <a:pt x="3970" y="11287"/>
                    </a:lnTo>
                    <a:lnTo>
                      <a:pt x="3917" y="10956"/>
                    </a:lnTo>
                    <a:close/>
                    <a:moveTo>
                      <a:pt x="2390" y="10861"/>
                    </a:moveTo>
                    <a:lnTo>
                      <a:pt x="1499" y="11383"/>
                    </a:lnTo>
                    <a:lnTo>
                      <a:pt x="1553" y="11713"/>
                    </a:lnTo>
                    <a:lnTo>
                      <a:pt x="2444" y="11192"/>
                    </a:lnTo>
                    <a:lnTo>
                      <a:pt x="2390" y="10861"/>
                    </a:lnTo>
                    <a:close/>
                    <a:moveTo>
                      <a:pt x="2693" y="11178"/>
                    </a:moveTo>
                    <a:lnTo>
                      <a:pt x="2232" y="11446"/>
                    </a:lnTo>
                    <a:lnTo>
                      <a:pt x="2286" y="11777"/>
                    </a:lnTo>
                    <a:lnTo>
                      <a:pt x="2747" y="11509"/>
                    </a:lnTo>
                    <a:lnTo>
                      <a:pt x="2693" y="11178"/>
                    </a:lnTo>
                    <a:close/>
                    <a:moveTo>
                      <a:pt x="3083" y="11443"/>
                    </a:moveTo>
                    <a:lnTo>
                      <a:pt x="2709" y="11660"/>
                    </a:lnTo>
                    <a:lnTo>
                      <a:pt x="2762" y="11991"/>
                    </a:lnTo>
                    <a:lnTo>
                      <a:pt x="3136" y="11773"/>
                    </a:lnTo>
                    <a:lnTo>
                      <a:pt x="3083" y="11443"/>
                    </a:lnTo>
                    <a:close/>
                    <a:moveTo>
                      <a:pt x="1257" y="11523"/>
                    </a:moveTo>
                    <a:lnTo>
                      <a:pt x="987" y="11682"/>
                    </a:lnTo>
                    <a:lnTo>
                      <a:pt x="1041" y="12012"/>
                    </a:lnTo>
                    <a:lnTo>
                      <a:pt x="1311" y="11854"/>
                    </a:lnTo>
                    <a:lnTo>
                      <a:pt x="1257" y="11523"/>
                    </a:lnTo>
                    <a:close/>
                    <a:moveTo>
                      <a:pt x="2041" y="11558"/>
                    </a:moveTo>
                    <a:lnTo>
                      <a:pt x="1573" y="11832"/>
                    </a:lnTo>
                    <a:lnTo>
                      <a:pt x="1627" y="12163"/>
                    </a:lnTo>
                    <a:lnTo>
                      <a:pt x="2095" y="11889"/>
                    </a:lnTo>
                    <a:lnTo>
                      <a:pt x="2041" y="11558"/>
                    </a:lnTo>
                    <a:close/>
                    <a:moveTo>
                      <a:pt x="1329" y="11975"/>
                    </a:moveTo>
                    <a:lnTo>
                      <a:pt x="1058" y="12133"/>
                    </a:lnTo>
                    <a:lnTo>
                      <a:pt x="1112" y="12463"/>
                    </a:lnTo>
                    <a:lnTo>
                      <a:pt x="1383" y="12306"/>
                    </a:lnTo>
                    <a:lnTo>
                      <a:pt x="1329" y="11975"/>
                    </a:lnTo>
                    <a:close/>
                    <a:moveTo>
                      <a:pt x="3367" y="11770"/>
                    </a:moveTo>
                    <a:lnTo>
                      <a:pt x="2685" y="12169"/>
                    </a:lnTo>
                    <a:lnTo>
                      <a:pt x="2738" y="12499"/>
                    </a:lnTo>
                    <a:lnTo>
                      <a:pt x="3421" y="12100"/>
                    </a:lnTo>
                    <a:lnTo>
                      <a:pt x="3367" y="11770"/>
                    </a:lnTo>
                    <a:close/>
                    <a:moveTo>
                      <a:pt x="2496" y="11785"/>
                    </a:moveTo>
                    <a:lnTo>
                      <a:pt x="1645" y="12283"/>
                    </a:lnTo>
                    <a:lnTo>
                      <a:pt x="1698" y="12613"/>
                    </a:lnTo>
                    <a:lnTo>
                      <a:pt x="2550" y="12116"/>
                    </a:lnTo>
                    <a:lnTo>
                      <a:pt x="2496" y="11785"/>
                    </a:lnTo>
                    <a:close/>
                    <a:moveTo>
                      <a:pt x="1402" y="12426"/>
                    </a:moveTo>
                    <a:lnTo>
                      <a:pt x="1132" y="12583"/>
                    </a:lnTo>
                    <a:lnTo>
                      <a:pt x="1186" y="12915"/>
                    </a:lnTo>
                    <a:lnTo>
                      <a:pt x="1455" y="12756"/>
                    </a:lnTo>
                    <a:lnTo>
                      <a:pt x="1402" y="12426"/>
                    </a:lnTo>
                    <a:close/>
                    <a:moveTo>
                      <a:pt x="2415" y="12326"/>
                    </a:moveTo>
                    <a:lnTo>
                      <a:pt x="1717" y="12735"/>
                    </a:lnTo>
                    <a:lnTo>
                      <a:pt x="1771" y="13065"/>
                    </a:lnTo>
                    <a:lnTo>
                      <a:pt x="2469" y="12657"/>
                    </a:lnTo>
                    <a:lnTo>
                      <a:pt x="2415" y="12326"/>
                    </a:lnTo>
                    <a:close/>
                    <a:moveTo>
                      <a:pt x="1474" y="12875"/>
                    </a:moveTo>
                    <a:lnTo>
                      <a:pt x="1205" y="13034"/>
                    </a:lnTo>
                    <a:lnTo>
                      <a:pt x="1259" y="13364"/>
                    </a:lnTo>
                    <a:lnTo>
                      <a:pt x="1528" y="13207"/>
                    </a:lnTo>
                    <a:lnTo>
                      <a:pt x="1474" y="12875"/>
                    </a:lnTo>
                    <a:close/>
                  </a:path>
                </a:pathLst>
              </a:custGeom>
              <a:solidFill>
                <a:srgbClr val="20F8FD">
                  <a:alpha val="2860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61" name="Google Shape;1836;p65"/>
            <p:cNvGrpSpPr/>
            <p:nvPr/>
          </p:nvGrpSpPr>
          <p:grpSpPr>
            <a:xfrm>
              <a:off x="2758325" y="4138175"/>
              <a:ext cx="814325" cy="880250"/>
              <a:chOff x="3215525" y="3376175"/>
              <a:chExt cx="814325" cy="880250"/>
            </a:xfrm>
          </p:grpSpPr>
          <p:sp>
            <p:nvSpPr>
              <p:cNvPr id="1049517" name="Google Shape;1837;p65"/>
              <p:cNvSpPr/>
              <p:nvPr/>
            </p:nvSpPr>
            <p:spPr>
              <a:xfrm>
                <a:off x="3215525" y="3376175"/>
                <a:ext cx="814325" cy="880250"/>
              </a:xfrm>
              <a:custGeom>
                <a:avLst/>
                <a:ahLst/>
                <a:rect l="l" t="t" r="r" b="b"/>
                <a:pathLst>
                  <a:path w="32573" h="35210" extrusionOk="0">
                    <a:moveTo>
                      <a:pt x="347" y="16144"/>
                    </a:moveTo>
                    <a:lnTo>
                      <a:pt x="27949" y="209"/>
                    </a:lnTo>
                    <a:cubicBezTo>
                      <a:pt x="28309" y="0"/>
                      <a:pt x="28769" y="207"/>
                      <a:pt x="28854" y="615"/>
                    </a:cubicBezTo>
                    <a:lnTo>
                      <a:pt x="32519" y="18413"/>
                    </a:lnTo>
                    <a:cubicBezTo>
                      <a:pt x="32573" y="18671"/>
                      <a:pt x="32454" y="18934"/>
                      <a:pt x="32226" y="19066"/>
                    </a:cubicBezTo>
                    <a:lnTo>
                      <a:pt x="4625" y="35001"/>
                    </a:lnTo>
                    <a:cubicBezTo>
                      <a:pt x="4264" y="35210"/>
                      <a:pt x="3803" y="35004"/>
                      <a:pt x="3720" y="34595"/>
                    </a:cubicBezTo>
                    <a:lnTo>
                      <a:pt x="55" y="16799"/>
                    </a:lnTo>
                    <a:cubicBezTo>
                      <a:pt x="0" y="16538"/>
                      <a:pt x="118" y="16276"/>
                      <a:pt x="347" y="16144"/>
                    </a:cubicBezTo>
                    <a:close/>
                  </a:path>
                </a:pathLst>
              </a:custGeom>
              <a:gradFill>
                <a:gsLst>
                  <a:gs pos="0">
                    <a:srgbClr val="20F8FD">
                      <a:alpha val="54901"/>
                    </a:srgbClr>
                  </a:gs>
                  <a:gs pos="100000">
                    <a:srgbClr val="0182AA">
                      <a:alpha val="59607"/>
                    </a:srgbClr>
                  </a:gs>
                </a:gsLst>
                <a:lin ang="5400012"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18" name="Google Shape;1838;p65"/>
              <p:cNvSpPr/>
              <p:nvPr/>
            </p:nvSpPr>
            <p:spPr>
              <a:xfrm>
                <a:off x="3353525" y="3633000"/>
                <a:ext cx="600250" cy="493725"/>
              </a:xfrm>
              <a:custGeom>
                <a:avLst/>
                <a:ahLst/>
                <a:rect l="l" t="t" r="r" b="b"/>
                <a:pathLst>
                  <a:path w="24010" h="19749" extrusionOk="0">
                    <a:moveTo>
                      <a:pt x="22706" y="1"/>
                    </a:moveTo>
                    <a:lnTo>
                      <a:pt x="1" y="12915"/>
                    </a:lnTo>
                    <a:lnTo>
                      <a:pt x="1303" y="19748"/>
                    </a:lnTo>
                    <a:lnTo>
                      <a:pt x="24010" y="6833"/>
                    </a:lnTo>
                    <a:lnTo>
                      <a:pt x="22706" y="1"/>
                    </a:lnTo>
                    <a:close/>
                  </a:path>
                </a:pathLst>
              </a:custGeom>
              <a:solidFill>
                <a:srgbClr val="F3F3F3">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19" name="Google Shape;1839;p65"/>
              <p:cNvSpPr/>
              <p:nvPr/>
            </p:nvSpPr>
            <p:spPr>
              <a:xfrm>
                <a:off x="3402750" y="3889275"/>
                <a:ext cx="105325" cy="86675"/>
              </a:xfrm>
              <a:custGeom>
                <a:avLst/>
                <a:ahLst/>
                <a:rect l="l" t="t" r="r" b="b"/>
                <a:pathLst>
                  <a:path w="4213" h="3467" extrusionOk="0">
                    <a:moveTo>
                      <a:pt x="3985" y="1"/>
                    </a:moveTo>
                    <a:lnTo>
                      <a:pt x="0" y="2265"/>
                    </a:lnTo>
                    <a:lnTo>
                      <a:pt x="230" y="3466"/>
                    </a:lnTo>
                    <a:lnTo>
                      <a:pt x="4213" y="1199"/>
                    </a:lnTo>
                    <a:lnTo>
                      <a:pt x="3985" y="1"/>
                    </a:lnTo>
                    <a:close/>
                  </a:path>
                </a:pathLst>
              </a:custGeom>
              <a:solidFill>
                <a:srgbClr val="000000">
                  <a:alpha val="1676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20" name="Google Shape;1840;p65"/>
              <p:cNvSpPr/>
              <p:nvPr/>
            </p:nvSpPr>
            <p:spPr>
              <a:xfrm>
                <a:off x="3411925" y="3937250"/>
                <a:ext cx="105325" cy="86675"/>
              </a:xfrm>
              <a:custGeom>
                <a:avLst/>
                <a:ahLst/>
                <a:rect l="l" t="t" r="r" b="b"/>
                <a:pathLst>
                  <a:path w="4213" h="3467" extrusionOk="0">
                    <a:moveTo>
                      <a:pt x="3985" y="1"/>
                    </a:moveTo>
                    <a:lnTo>
                      <a:pt x="0" y="2268"/>
                    </a:lnTo>
                    <a:lnTo>
                      <a:pt x="229" y="3467"/>
                    </a:lnTo>
                    <a:lnTo>
                      <a:pt x="4213" y="1202"/>
                    </a:lnTo>
                    <a:lnTo>
                      <a:pt x="3985" y="1"/>
                    </a:lnTo>
                    <a:close/>
                  </a:path>
                </a:pathLst>
              </a:custGeom>
              <a:solidFill>
                <a:srgbClr val="000000">
                  <a:alpha val="1676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21" name="Google Shape;1841;p65"/>
              <p:cNvSpPr/>
              <p:nvPr/>
            </p:nvSpPr>
            <p:spPr>
              <a:xfrm>
                <a:off x="3421050" y="3985300"/>
                <a:ext cx="105350" cy="86675"/>
              </a:xfrm>
              <a:custGeom>
                <a:avLst/>
                <a:ahLst/>
                <a:rect l="l" t="t" r="r" b="b"/>
                <a:pathLst>
                  <a:path w="4214" h="3467" extrusionOk="0">
                    <a:moveTo>
                      <a:pt x="3986" y="1"/>
                    </a:moveTo>
                    <a:lnTo>
                      <a:pt x="1" y="2267"/>
                    </a:lnTo>
                    <a:lnTo>
                      <a:pt x="231" y="3466"/>
                    </a:lnTo>
                    <a:lnTo>
                      <a:pt x="4214" y="1199"/>
                    </a:lnTo>
                    <a:lnTo>
                      <a:pt x="3986" y="1"/>
                    </a:lnTo>
                    <a:close/>
                  </a:path>
                </a:pathLst>
              </a:custGeom>
              <a:solidFill>
                <a:srgbClr val="000000">
                  <a:alpha val="1676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22" name="Google Shape;1842;p65"/>
              <p:cNvSpPr/>
              <p:nvPr/>
            </p:nvSpPr>
            <p:spPr>
              <a:xfrm>
                <a:off x="3555350" y="3671250"/>
                <a:ext cx="332425" cy="198775"/>
              </a:xfrm>
              <a:custGeom>
                <a:avLst/>
                <a:ahLst/>
                <a:rect l="l" t="t" r="r" b="b"/>
                <a:pathLst>
                  <a:path w="13297" h="7951" extrusionOk="0">
                    <a:moveTo>
                      <a:pt x="13213" y="1"/>
                    </a:moveTo>
                    <a:lnTo>
                      <a:pt x="1" y="7516"/>
                    </a:lnTo>
                    <a:lnTo>
                      <a:pt x="83" y="7951"/>
                    </a:lnTo>
                    <a:lnTo>
                      <a:pt x="13297" y="434"/>
                    </a:lnTo>
                    <a:lnTo>
                      <a:pt x="13213" y="1"/>
                    </a:lnTo>
                    <a:close/>
                  </a:path>
                </a:pathLst>
              </a:custGeom>
              <a:solidFill>
                <a:srgbClr val="000000">
                  <a:alpha val="1676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23" name="Google Shape;1843;p65"/>
              <p:cNvSpPr/>
              <p:nvPr/>
            </p:nvSpPr>
            <p:spPr>
              <a:xfrm>
                <a:off x="3560025" y="3695825"/>
                <a:ext cx="332425" cy="198725"/>
              </a:xfrm>
              <a:custGeom>
                <a:avLst/>
                <a:ahLst/>
                <a:rect l="l" t="t" r="r" b="b"/>
                <a:pathLst>
                  <a:path w="13297" h="7949" extrusionOk="0">
                    <a:moveTo>
                      <a:pt x="13213" y="0"/>
                    </a:moveTo>
                    <a:lnTo>
                      <a:pt x="1" y="7516"/>
                    </a:lnTo>
                    <a:lnTo>
                      <a:pt x="83" y="7948"/>
                    </a:lnTo>
                    <a:lnTo>
                      <a:pt x="13297" y="434"/>
                    </a:lnTo>
                    <a:lnTo>
                      <a:pt x="13213" y="0"/>
                    </a:lnTo>
                    <a:close/>
                  </a:path>
                </a:pathLst>
              </a:custGeom>
              <a:solidFill>
                <a:srgbClr val="000000">
                  <a:alpha val="1676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24" name="Google Shape;1844;p65"/>
              <p:cNvSpPr/>
              <p:nvPr/>
            </p:nvSpPr>
            <p:spPr>
              <a:xfrm>
                <a:off x="3564700" y="3720375"/>
                <a:ext cx="332425" cy="198750"/>
              </a:xfrm>
              <a:custGeom>
                <a:avLst/>
                <a:ahLst/>
                <a:rect l="l" t="t" r="r" b="b"/>
                <a:pathLst>
                  <a:path w="13297" h="7950" extrusionOk="0">
                    <a:moveTo>
                      <a:pt x="13215" y="0"/>
                    </a:moveTo>
                    <a:lnTo>
                      <a:pt x="1" y="7514"/>
                    </a:lnTo>
                    <a:lnTo>
                      <a:pt x="84" y="7949"/>
                    </a:lnTo>
                    <a:lnTo>
                      <a:pt x="13297" y="435"/>
                    </a:lnTo>
                    <a:lnTo>
                      <a:pt x="13215" y="0"/>
                    </a:lnTo>
                    <a:close/>
                  </a:path>
                </a:pathLst>
              </a:custGeom>
              <a:solidFill>
                <a:srgbClr val="000000">
                  <a:alpha val="1676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25" name="Google Shape;1845;p65"/>
              <p:cNvSpPr/>
              <p:nvPr/>
            </p:nvSpPr>
            <p:spPr>
              <a:xfrm>
                <a:off x="3569375" y="3744950"/>
                <a:ext cx="332425" cy="198700"/>
              </a:xfrm>
              <a:custGeom>
                <a:avLst/>
                <a:ahLst/>
                <a:rect l="l" t="t" r="r" b="b"/>
                <a:pathLst>
                  <a:path w="13297" h="7948" extrusionOk="0">
                    <a:moveTo>
                      <a:pt x="13213" y="0"/>
                    </a:moveTo>
                    <a:lnTo>
                      <a:pt x="1" y="7514"/>
                    </a:lnTo>
                    <a:lnTo>
                      <a:pt x="84" y="7948"/>
                    </a:lnTo>
                    <a:lnTo>
                      <a:pt x="13297" y="434"/>
                    </a:lnTo>
                    <a:lnTo>
                      <a:pt x="13213" y="0"/>
                    </a:lnTo>
                    <a:close/>
                  </a:path>
                </a:pathLst>
              </a:custGeom>
              <a:solidFill>
                <a:srgbClr val="000000">
                  <a:alpha val="1676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26" name="Google Shape;1846;p65"/>
              <p:cNvSpPr/>
              <p:nvPr/>
            </p:nvSpPr>
            <p:spPr>
              <a:xfrm>
                <a:off x="3574100" y="3769475"/>
                <a:ext cx="332425" cy="198750"/>
              </a:xfrm>
              <a:custGeom>
                <a:avLst/>
                <a:ahLst/>
                <a:rect l="l" t="t" r="r" b="b"/>
                <a:pathLst>
                  <a:path w="13297" h="7950" extrusionOk="0">
                    <a:moveTo>
                      <a:pt x="13213" y="1"/>
                    </a:moveTo>
                    <a:lnTo>
                      <a:pt x="0" y="7515"/>
                    </a:lnTo>
                    <a:lnTo>
                      <a:pt x="81" y="7950"/>
                    </a:lnTo>
                    <a:lnTo>
                      <a:pt x="13296" y="436"/>
                    </a:lnTo>
                    <a:lnTo>
                      <a:pt x="13213" y="1"/>
                    </a:lnTo>
                    <a:close/>
                  </a:path>
                </a:pathLst>
              </a:custGeom>
              <a:solidFill>
                <a:srgbClr val="000000">
                  <a:alpha val="1676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27" name="Google Shape;1847;p65"/>
              <p:cNvSpPr/>
              <p:nvPr/>
            </p:nvSpPr>
            <p:spPr>
              <a:xfrm>
                <a:off x="3578775" y="3794050"/>
                <a:ext cx="332425" cy="198725"/>
              </a:xfrm>
              <a:custGeom>
                <a:avLst/>
                <a:ahLst/>
                <a:rect l="l" t="t" r="r" b="b"/>
                <a:pathLst>
                  <a:path w="13297" h="7949" extrusionOk="0">
                    <a:moveTo>
                      <a:pt x="13213" y="1"/>
                    </a:moveTo>
                    <a:lnTo>
                      <a:pt x="0" y="7515"/>
                    </a:lnTo>
                    <a:lnTo>
                      <a:pt x="82" y="7948"/>
                    </a:lnTo>
                    <a:lnTo>
                      <a:pt x="13296" y="433"/>
                    </a:lnTo>
                    <a:lnTo>
                      <a:pt x="13213" y="1"/>
                    </a:lnTo>
                    <a:close/>
                  </a:path>
                </a:pathLst>
              </a:custGeom>
              <a:solidFill>
                <a:srgbClr val="000000">
                  <a:alpha val="1676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28" name="Google Shape;1848;p65"/>
              <p:cNvSpPr/>
              <p:nvPr/>
            </p:nvSpPr>
            <p:spPr>
              <a:xfrm>
                <a:off x="3338675" y="3584750"/>
                <a:ext cx="585625" cy="357750"/>
              </a:xfrm>
              <a:custGeom>
                <a:avLst/>
                <a:ahLst/>
                <a:rect l="l" t="t" r="r" b="b"/>
                <a:pathLst>
                  <a:path w="23425" h="14310" extrusionOk="0">
                    <a:moveTo>
                      <a:pt x="23213" y="1"/>
                    </a:moveTo>
                    <a:lnTo>
                      <a:pt x="0" y="13205"/>
                    </a:lnTo>
                    <a:lnTo>
                      <a:pt x="211" y="14309"/>
                    </a:lnTo>
                    <a:lnTo>
                      <a:pt x="23424" y="1108"/>
                    </a:lnTo>
                    <a:lnTo>
                      <a:pt x="23213" y="1"/>
                    </a:lnTo>
                    <a:close/>
                  </a:path>
                </a:pathLst>
              </a:custGeom>
              <a:solidFill>
                <a:srgbClr val="F3F3F3">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29" name="Google Shape;1849;p65"/>
              <p:cNvSpPr/>
              <p:nvPr/>
            </p:nvSpPr>
            <p:spPr>
              <a:xfrm>
                <a:off x="3352125" y="3883175"/>
                <a:ext cx="56975" cy="46675"/>
              </a:xfrm>
              <a:custGeom>
                <a:avLst/>
                <a:ahLst/>
                <a:rect l="l" t="t" r="r" b="b"/>
                <a:pathLst>
                  <a:path w="2279" h="1867" extrusionOk="0">
                    <a:moveTo>
                      <a:pt x="2156" y="0"/>
                    </a:moveTo>
                    <a:lnTo>
                      <a:pt x="1" y="1226"/>
                    </a:lnTo>
                    <a:lnTo>
                      <a:pt x="124" y="1866"/>
                    </a:lnTo>
                    <a:lnTo>
                      <a:pt x="2279" y="640"/>
                    </a:lnTo>
                    <a:lnTo>
                      <a:pt x="2156" y="0"/>
                    </a:lnTo>
                    <a:close/>
                  </a:path>
                </a:pathLst>
              </a:custGeom>
              <a:solidFill>
                <a:srgbClr val="000000">
                  <a:alpha val="1676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30" name="Google Shape;1850;p65"/>
              <p:cNvSpPr/>
              <p:nvPr/>
            </p:nvSpPr>
            <p:spPr>
              <a:xfrm>
                <a:off x="3734650" y="3603125"/>
                <a:ext cx="176275" cy="103775"/>
              </a:xfrm>
              <a:custGeom>
                <a:avLst/>
                <a:ahLst/>
                <a:rect l="l" t="t" r="r" b="b"/>
                <a:pathLst>
                  <a:path w="7051" h="4151" extrusionOk="0">
                    <a:moveTo>
                      <a:pt x="7021" y="1"/>
                    </a:moveTo>
                    <a:lnTo>
                      <a:pt x="1" y="3994"/>
                    </a:lnTo>
                    <a:lnTo>
                      <a:pt x="31" y="4150"/>
                    </a:lnTo>
                    <a:lnTo>
                      <a:pt x="7050" y="157"/>
                    </a:lnTo>
                    <a:lnTo>
                      <a:pt x="7021" y="1"/>
                    </a:lnTo>
                    <a:close/>
                  </a:path>
                </a:pathLst>
              </a:custGeom>
              <a:solidFill>
                <a:srgbClr val="000000">
                  <a:alpha val="1676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373" name="Shape 1854"/>
        <p:cNvGrpSpPr/>
        <p:nvPr/>
      </p:nvGrpSpPr>
      <p:grpSpPr>
        <a:xfrm>
          <a:off x="0" y="0"/>
          <a:ext cx="0" cy="0"/>
          <a:chOff x="0" y="0"/>
          <a:chExt cx="0" cy="0"/>
        </a:xfrm>
      </p:grpSpPr>
      <p:sp>
        <p:nvSpPr>
          <p:cNvPr id="1049561" name="Google Shape;1855;p66"/>
          <p:cNvSpPr txBox="1">
            <a:spLocks noGrp="1"/>
          </p:cNvSpPr>
          <p:nvPr>
            <p:ph type="title" idx="15"/>
          </p:nvPr>
        </p:nvSpPr>
        <p:spPr>
          <a:xfrm>
            <a:off x="720000" y="540000"/>
            <a:ext cx="7704000" cy="634500"/>
          </a:xfrm>
          <a:prstGeom prst="rect"/>
        </p:spPr>
        <p:txBody>
          <a:bodyPr anchor="t" anchorCtr="0" bIns="91425" lIns="91425" rIns="91425" spcFirstLastPara="1" tIns="91425" wrap="square">
            <a:noAutofit/>
          </a:bodyPr>
          <a:p>
            <a:pPr algn="ctr" indent="0" lvl="0" marL="0" rtl="0">
              <a:spcBef>
                <a:spcPts val="0"/>
              </a:spcBef>
              <a:spcAft>
                <a:spcPts val="0"/>
              </a:spcAft>
              <a:buNone/>
            </a:pPr>
            <a:r>
              <a:rPr lang="en"/>
              <a:t>THE WEB </a:t>
            </a:r>
            <a:r>
              <a:rPr lang="en">
                <a:solidFill>
                  <a:schemeClr val="accent4"/>
                </a:solidFill>
              </a:rPr>
              <a:t>1.0</a:t>
            </a:r>
            <a:endParaRPr>
              <a:solidFill>
                <a:schemeClr val="accent4"/>
              </a:solidFill>
            </a:endParaRPr>
          </a:p>
        </p:txBody>
      </p:sp>
      <p:sp>
        <p:nvSpPr>
          <p:cNvPr id="1049562" name="Google Shape;1856;p66"/>
          <p:cNvSpPr txBox="1">
            <a:spLocks noGrp="1"/>
          </p:cNvSpPr>
          <p:nvPr>
            <p:ph type="title"/>
          </p:nvPr>
        </p:nvSpPr>
        <p:spPr>
          <a:xfrm>
            <a:off x="720000" y="1820375"/>
            <a:ext cx="2305500" cy="527700"/>
          </a:xfrm>
          <a:prstGeom prst="rect"/>
        </p:spPr>
        <p:txBody>
          <a:bodyPr anchor="b" anchorCtr="0" bIns="91425" lIns="91425" rIns="91425" spcFirstLastPara="1" tIns="91425" wrap="square">
            <a:noAutofit/>
          </a:bodyPr>
          <a:p>
            <a:pPr algn="ctr" indent="0" lvl="0" marL="0" rtl="0">
              <a:spcBef>
                <a:spcPts val="0"/>
              </a:spcBef>
              <a:spcAft>
                <a:spcPts val="0"/>
              </a:spcAft>
              <a:buNone/>
            </a:pPr>
            <a:r>
              <a:rPr lang="en"/>
              <a:t>PSINET</a:t>
            </a:r>
          </a:p>
        </p:txBody>
      </p:sp>
      <p:sp>
        <p:nvSpPr>
          <p:cNvPr id="1049563" name="Google Shape;1857;p66"/>
          <p:cNvSpPr txBox="1">
            <a:spLocks noGrp="1"/>
          </p:cNvSpPr>
          <p:nvPr>
            <p:ph type="subTitle" idx="1"/>
          </p:nvPr>
        </p:nvSpPr>
        <p:spPr>
          <a:xfrm>
            <a:off x="720000" y="2254500"/>
            <a:ext cx="2305500" cy="634500"/>
          </a:xfrm>
          <a:prstGeom prst="rect"/>
        </p:spPr>
        <p:txBody>
          <a:bodyPr anchor="t" anchorCtr="0" bIns="91425" lIns="91425" rIns="91425" spcFirstLastPara="1" tIns="91425" wrap="square">
            <a:noAutofit/>
          </a:bodyPr>
          <a:p>
            <a:pPr algn="ctr" indent="0" lvl="0" marL="0" rtl="0">
              <a:spcBef>
                <a:spcPts val="0"/>
              </a:spcBef>
              <a:spcAft>
                <a:spcPts val="0"/>
              </a:spcAft>
              <a:buNone/>
            </a:pPr>
            <a:r>
              <a:rPr b="1" lang="en">
                <a:solidFill>
                  <a:schemeClr val="accent4"/>
                </a:solidFill>
              </a:rPr>
              <a:t>Jupiter</a:t>
            </a:r>
            <a:r>
              <a:rPr b="1" lang="en"/>
              <a:t> </a:t>
            </a:r>
            <a:r>
              <a:rPr lang="en"/>
              <a:t>is a gas giant and the biggest planet</a:t>
            </a:r>
          </a:p>
        </p:txBody>
      </p:sp>
      <p:sp>
        <p:nvSpPr>
          <p:cNvPr id="1049564" name="Google Shape;1858;p66"/>
          <p:cNvSpPr txBox="1">
            <a:spLocks noGrp="1"/>
          </p:cNvSpPr>
          <p:nvPr>
            <p:ph type="title" idx="2"/>
          </p:nvPr>
        </p:nvSpPr>
        <p:spPr>
          <a:xfrm>
            <a:off x="3419269" y="1820375"/>
            <a:ext cx="2305500" cy="527700"/>
          </a:xfrm>
          <a:prstGeom prst="rect"/>
        </p:spPr>
        <p:txBody>
          <a:bodyPr anchor="b" anchorCtr="0" bIns="91425" lIns="91425" rIns="91425" spcFirstLastPara="1" tIns="91425" wrap="square">
            <a:noAutofit/>
          </a:bodyPr>
          <a:p>
            <a:pPr algn="ctr" indent="0" lvl="0" marL="0" rtl="0">
              <a:spcBef>
                <a:spcPts val="0"/>
              </a:spcBef>
              <a:spcAft>
                <a:spcPts val="0"/>
              </a:spcAft>
              <a:buNone/>
            </a:pPr>
            <a:r>
              <a:rPr lang="en"/>
              <a:t>UUNET</a:t>
            </a:r>
          </a:p>
        </p:txBody>
      </p:sp>
      <p:sp>
        <p:nvSpPr>
          <p:cNvPr id="1049565" name="Google Shape;1859;p66"/>
          <p:cNvSpPr txBox="1">
            <a:spLocks noGrp="1"/>
          </p:cNvSpPr>
          <p:nvPr>
            <p:ph type="subTitle" idx="3"/>
          </p:nvPr>
        </p:nvSpPr>
        <p:spPr>
          <a:xfrm>
            <a:off x="3419271" y="2254500"/>
            <a:ext cx="2305500" cy="634500"/>
          </a:xfrm>
          <a:prstGeom prst="rect"/>
        </p:spPr>
        <p:txBody>
          <a:bodyPr anchor="t" anchorCtr="0" bIns="91425" lIns="91425" rIns="91425" spcFirstLastPara="1" tIns="91425" wrap="square">
            <a:noAutofit/>
          </a:bodyPr>
          <a:p>
            <a:pPr algn="ctr" indent="0" lvl="0" marL="0" rtl="0">
              <a:spcBef>
                <a:spcPts val="0"/>
              </a:spcBef>
              <a:spcAft>
                <a:spcPts val="0"/>
              </a:spcAft>
              <a:buNone/>
            </a:pPr>
            <a:r>
              <a:rPr b="1" lang="en">
                <a:solidFill>
                  <a:schemeClr val="accent4"/>
                </a:solidFill>
              </a:rPr>
              <a:t>Saturn</a:t>
            </a:r>
            <a:r>
              <a:rPr b="1" lang="en"/>
              <a:t> </a:t>
            </a:r>
            <a:r>
              <a:rPr lang="en"/>
              <a:t>is a gas giant and has several rings</a:t>
            </a:r>
          </a:p>
        </p:txBody>
      </p:sp>
      <p:sp>
        <p:nvSpPr>
          <p:cNvPr id="1049566" name="Google Shape;1860;p66"/>
          <p:cNvSpPr txBox="1">
            <a:spLocks noGrp="1"/>
          </p:cNvSpPr>
          <p:nvPr>
            <p:ph type="title" idx="4"/>
          </p:nvPr>
        </p:nvSpPr>
        <p:spPr>
          <a:xfrm>
            <a:off x="720000" y="3534875"/>
            <a:ext cx="2305500" cy="527700"/>
          </a:xfrm>
          <a:prstGeom prst="rect"/>
        </p:spPr>
        <p:txBody>
          <a:bodyPr anchor="b" anchorCtr="0" bIns="91425" lIns="91425" rIns="91425" spcFirstLastPara="1" tIns="91425" wrap="square">
            <a:noAutofit/>
          </a:bodyPr>
          <a:p>
            <a:pPr algn="ctr" indent="0" lvl="0" marL="0" rtl="0">
              <a:spcBef>
                <a:spcPts val="0"/>
              </a:spcBef>
              <a:spcAft>
                <a:spcPts val="0"/>
              </a:spcAft>
              <a:buNone/>
            </a:pPr>
            <a:r>
              <a:rPr lang="en"/>
              <a:t>PORTAL</a:t>
            </a:r>
          </a:p>
        </p:txBody>
      </p:sp>
      <p:sp>
        <p:nvSpPr>
          <p:cNvPr id="1049567" name="Google Shape;1861;p66"/>
          <p:cNvSpPr txBox="1">
            <a:spLocks noGrp="1"/>
          </p:cNvSpPr>
          <p:nvPr>
            <p:ph type="subTitle" idx="5"/>
          </p:nvPr>
        </p:nvSpPr>
        <p:spPr>
          <a:xfrm>
            <a:off x="720000" y="3969000"/>
            <a:ext cx="2305500" cy="634500"/>
          </a:xfrm>
          <a:prstGeom prst="rect"/>
        </p:spPr>
        <p:txBody>
          <a:bodyPr anchor="t" anchorCtr="0" bIns="91425" lIns="91425" rIns="91425" spcFirstLastPara="1" tIns="91425" wrap="square">
            <a:noAutofit/>
          </a:bodyPr>
          <a:p>
            <a:pPr algn="ctr" indent="0" lvl="0" marL="0" rtl="0">
              <a:spcBef>
                <a:spcPts val="0"/>
              </a:spcBef>
              <a:spcAft>
                <a:spcPts val="0"/>
              </a:spcAft>
              <a:buNone/>
            </a:pPr>
            <a:r>
              <a:rPr lang="en"/>
              <a:t>The </a:t>
            </a:r>
            <a:r>
              <a:rPr b="1" lang="en">
                <a:solidFill>
                  <a:schemeClr val="accent4"/>
                </a:solidFill>
              </a:rPr>
              <a:t>Sun</a:t>
            </a:r>
            <a:r>
              <a:rPr b="1" lang="en"/>
              <a:t> </a:t>
            </a:r>
            <a:r>
              <a:rPr lang="en"/>
              <a:t>is the star at the center of the Solar System</a:t>
            </a:r>
          </a:p>
        </p:txBody>
      </p:sp>
      <p:sp>
        <p:nvSpPr>
          <p:cNvPr id="1049568" name="Google Shape;1862;p66"/>
          <p:cNvSpPr txBox="1">
            <a:spLocks noGrp="1"/>
          </p:cNvSpPr>
          <p:nvPr>
            <p:ph type="title" idx="6"/>
          </p:nvPr>
        </p:nvSpPr>
        <p:spPr>
          <a:xfrm>
            <a:off x="3419269" y="3534875"/>
            <a:ext cx="2305500" cy="527700"/>
          </a:xfrm>
          <a:prstGeom prst="rect"/>
        </p:spPr>
        <p:txBody>
          <a:bodyPr anchor="b" anchorCtr="0" bIns="91425" lIns="91425" rIns="91425" spcFirstLastPara="1" tIns="91425" wrap="square">
            <a:noAutofit/>
          </a:bodyPr>
          <a:p>
            <a:pPr algn="ctr" indent="0" lvl="0" marL="0" rtl="0">
              <a:spcBef>
                <a:spcPts val="0"/>
              </a:spcBef>
              <a:spcAft>
                <a:spcPts val="0"/>
              </a:spcAft>
              <a:buNone/>
            </a:pPr>
            <a:r>
              <a:rPr lang="en"/>
              <a:t>SOFTWARE</a:t>
            </a:r>
          </a:p>
        </p:txBody>
      </p:sp>
      <p:sp>
        <p:nvSpPr>
          <p:cNvPr id="1049569" name="Google Shape;1863;p66"/>
          <p:cNvSpPr txBox="1">
            <a:spLocks noGrp="1"/>
          </p:cNvSpPr>
          <p:nvPr>
            <p:ph type="subTitle" idx="7"/>
          </p:nvPr>
        </p:nvSpPr>
        <p:spPr>
          <a:xfrm>
            <a:off x="3419275" y="3969000"/>
            <a:ext cx="2305500" cy="634500"/>
          </a:xfrm>
          <a:prstGeom prst="rect"/>
        </p:spPr>
        <p:txBody>
          <a:bodyPr anchor="t" anchorCtr="0" bIns="91425" lIns="91425" rIns="91425" spcFirstLastPara="1" tIns="91425" wrap="square">
            <a:noAutofit/>
          </a:bodyPr>
          <a:p>
            <a:pPr algn="ctr" indent="0" lvl="0" marL="0" rtl="0">
              <a:spcBef>
                <a:spcPts val="0"/>
              </a:spcBef>
              <a:spcAft>
                <a:spcPts val="0"/>
              </a:spcAft>
              <a:buNone/>
            </a:pPr>
            <a:r>
              <a:rPr b="1" lang="en">
                <a:solidFill>
                  <a:schemeClr val="accent4"/>
                </a:solidFill>
              </a:rPr>
              <a:t>Pluto</a:t>
            </a:r>
            <a:r>
              <a:rPr b="1" lang="en"/>
              <a:t> </a:t>
            </a:r>
            <a:r>
              <a:rPr lang="en"/>
              <a:t>is now considered a dwarf planet</a:t>
            </a:r>
          </a:p>
        </p:txBody>
      </p:sp>
      <p:sp>
        <p:nvSpPr>
          <p:cNvPr id="1049570" name="Google Shape;1864;p66"/>
          <p:cNvSpPr txBox="1">
            <a:spLocks noGrp="1"/>
          </p:cNvSpPr>
          <p:nvPr>
            <p:ph type="title" idx="8"/>
          </p:nvPr>
        </p:nvSpPr>
        <p:spPr>
          <a:xfrm>
            <a:off x="6118545" y="1820375"/>
            <a:ext cx="2305500" cy="527700"/>
          </a:xfrm>
          <a:prstGeom prst="rect"/>
        </p:spPr>
        <p:txBody>
          <a:bodyPr anchor="b" anchorCtr="0" bIns="91425" lIns="91425" rIns="91425" spcFirstLastPara="1" tIns="91425" wrap="square">
            <a:noAutofit/>
          </a:bodyPr>
          <a:p>
            <a:pPr algn="ctr" indent="0" lvl="0" marL="0" rtl="0">
              <a:spcBef>
                <a:spcPts val="0"/>
              </a:spcBef>
              <a:spcAft>
                <a:spcPts val="0"/>
              </a:spcAft>
              <a:buNone/>
            </a:pPr>
            <a:r>
              <a:rPr lang="en"/>
              <a:t>NETCOM</a:t>
            </a:r>
          </a:p>
        </p:txBody>
      </p:sp>
      <p:sp>
        <p:nvSpPr>
          <p:cNvPr id="1049571" name="Google Shape;1865;p66"/>
          <p:cNvSpPr txBox="1">
            <a:spLocks noGrp="1"/>
          </p:cNvSpPr>
          <p:nvPr>
            <p:ph type="subTitle" idx="9"/>
          </p:nvPr>
        </p:nvSpPr>
        <p:spPr>
          <a:xfrm>
            <a:off x="6118550" y="2254500"/>
            <a:ext cx="2305500" cy="634500"/>
          </a:xfrm>
          <a:prstGeom prst="rect"/>
        </p:spPr>
        <p:txBody>
          <a:bodyPr anchor="t" anchorCtr="0" bIns="91425" lIns="91425" rIns="91425" spcFirstLastPara="1" tIns="91425" wrap="square">
            <a:noAutofit/>
          </a:bodyPr>
          <a:p>
            <a:pPr algn="ctr" indent="0" lvl="0" marL="0" rtl="0">
              <a:spcBef>
                <a:spcPts val="0"/>
              </a:spcBef>
              <a:spcAft>
                <a:spcPts val="0"/>
              </a:spcAft>
              <a:buNone/>
            </a:pPr>
            <a:r>
              <a:rPr b="1" lang="en">
                <a:solidFill>
                  <a:schemeClr val="accent4"/>
                </a:solidFill>
              </a:rPr>
              <a:t>Neptune</a:t>
            </a:r>
            <a:r>
              <a:rPr b="1" lang="en"/>
              <a:t> </a:t>
            </a:r>
            <a:r>
              <a:rPr lang="en"/>
              <a:t>is the farthest planet from the Sun</a:t>
            </a:r>
          </a:p>
        </p:txBody>
      </p:sp>
      <p:sp>
        <p:nvSpPr>
          <p:cNvPr id="1049572" name="Google Shape;1866;p66"/>
          <p:cNvSpPr txBox="1">
            <a:spLocks noGrp="1"/>
          </p:cNvSpPr>
          <p:nvPr>
            <p:ph type="title" idx="13"/>
          </p:nvPr>
        </p:nvSpPr>
        <p:spPr>
          <a:xfrm>
            <a:off x="6118545" y="3534875"/>
            <a:ext cx="2305500" cy="527700"/>
          </a:xfrm>
          <a:prstGeom prst="rect"/>
        </p:spPr>
        <p:txBody>
          <a:bodyPr anchor="b" anchorCtr="0" bIns="91425" lIns="91425" rIns="91425" spcFirstLastPara="1" tIns="91425" wrap="square">
            <a:noAutofit/>
          </a:bodyPr>
          <a:p>
            <a:pPr algn="ctr" indent="0" lvl="0" marL="0" rtl="0">
              <a:spcBef>
                <a:spcPts val="0"/>
              </a:spcBef>
              <a:spcAft>
                <a:spcPts val="0"/>
              </a:spcAft>
              <a:buNone/>
            </a:pPr>
            <a:r>
              <a:rPr lang="en"/>
              <a:t>USENET</a:t>
            </a:r>
          </a:p>
        </p:txBody>
      </p:sp>
      <p:sp>
        <p:nvSpPr>
          <p:cNvPr id="1049573" name="Google Shape;1867;p66"/>
          <p:cNvSpPr txBox="1">
            <a:spLocks noGrp="1"/>
          </p:cNvSpPr>
          <p:nvPr>
            <p:ph type="subTitle" idx="14"/>
          </p:nvPr>
        </p:nvSpPr>
        <p:spPr>
          <a:xfrm>
            <a:off x="6118550" y="3969000"/>
            <a:ext cx="2305500" cy="634500"/>
          </a:xfrm>
          <a:prstGeom prst="rect"/>
        </p:spPr>
        <p:txBody>
          <a:bodyPr anchor="t" anchorCtr="0" bIns="91425" lIns="91425" rIns="91425" spcFirstLastPara="1" tIns="91425" wrap="square">
            <a:noAutofit/>
          </a:bodyPr>
          <a:p>
            <a:pPr algn="ctr" indent="0" lvl="0" marL="0" rtl="0">
              <a:spcBef>
                <a:spcPts val="0"/>
              </a:spcBef>
              <a:spcAft>
                <a:spcPts val="0"/>
              </a:spcAft>
              <a:buNone/>
            </a:pPr>
            <a:r>
              <a:rPr b="1" lang="en">
                <a:solidFill>
                  <a:schemeClr val="accent4"/>
                </a:solidFill>
              </a:rPr>
              <a:t>Ceres</a:t>
            </a:r>
            <a:r>
              <a:rPr b="1" lang="en"/>
              <a:t> </a:t>
            </a:r>
            <a:r>
              <a:rPr lang="en"/>
              <a:t>is located in the main asteroid belt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393" name="Shape 1871"/>
        <p:cNvGrpSpPr/>
        <p:nvPr/>
      </p:nvGrpSpPr>
      <p:grpSpPr>
        <a:xfrm>
          <a:off x="0" y="0"/>
          <a:ext cx="0" cy="0"/>
          <a:chOff x="0" y="0"/>
          <a:chExt cx="0" cy="0"/>
        </a:xfrm>
      </p:grpSpPr>
      <p:sp>
        <p:nvSpPr>
          <p:cNvPr id="1049610" name="Google Shape;1872;p67"/>
          <p:cNvSpPr txBox="1">
            <a:spLocks noGrp="1"/>
          </p:cNvSpPr>
          <p:nvPr>
            <p:ph type="subTitle" idx="1"/>
          </p:nvPr>
        </p:nvSpPr>
        <p:spPr>
          <a:xfrm>
            <a:off x="1287638" y="1816288"/>
            <a:ext cx="4049700" cy="445200"/>
          </a:xfrm>
          <a:prstGeom prst="rect"/>
        </p:spPr>
        <p:txBody>
          <a:bodyPr anchor="t" anchorCtr="0" bIns="91425" lIns="91425" rIns="91425" spcFirstLastPara="1" tIns="91425" wrap="square">
            <a:noAutofit/>
          </a:bodyPr>
          <a:p>
            <a:pPr algn="ctr" indent="0" lvl="0" marL="0" rtl="0">
              <a:spcBef>
                <a:spcPts val="0"/>
              </a:spcBef>
              <a:spcAft>
                <a:spcPts val="1600"/>
              </a:spcAft>
              <a:buNone/>
            </a:pPr>
            <a:r>
              <a:rPr lang="en"/>
              <a:t>Saturn is the planet with </a:t>
            </a:r>
            <a:r>
              <a:rPr b="1" lang="en">
                <a:solidFill>
                  <a:schemeClr val="accent4"/>
                </a:solidFill>
              </a:rPr>
              <a:t>rings</a:t>
            </a:r>
            <a:endParaRPr b="1">
              <a:solidFill>
                <a:schemeClr val="accent4"/>
              </a:solidFill>
            </a:endParaRPr>
          </a:p>
        </p:txBody>
      </p:sp>
      <p:sp>
        <p:nvSpPr>
          <p:cNvPr id="1049611" name="Google Shape;1873;p67"/>
          <p:cNvSpPr txBox="1">
            <a:spLocks noGrp="1"/>
          </p:cNvSpPr>
          <p:nvPr>
            <p:ph type="title" idx="2"/>
          </p:nvPr>
        </p:nvSpPr>
        <p:spPr>
          <a:xfrm>
            <a:off x="3806688" y="2844700"/>
            <a:ext cx="4049700" cy="1428600"/>
          </a:xfrm>
          <a:prstGeom prst="rect"/>
        </p:spPr>
        <p:txBody>
          <a:bodyPr anchor="ctr" anchorCtr="0" bIns="91425" lIns="91425" rIns="91425" spcFirstLastPara="1" tIns="91425" wrap="square">
            <a:noAutofit/>
          </a:bodyPr>
          <a:p>
            <a:pPr algn="ctr" indent="0" lvl="0" marL="0" rtl="0">
              <a:spcBef>
                <a:spcPts val="0"/>
              </a:spcBef>
              <a:spcAft>
                <a:spcPts val="0"/>
              </a:spcAft>
              <a:buNone/>
            </a:pPr>
            <a:r>
              <a:rPr lang="en"/>
              <a:t>41,973</a:t>
            </a:r>
          </a:p>
        </p:txBody>
      </p:sp>
      <p:sp>
        <p:nvSpPr>
          <p:cNvPr id="1049612" name="Google Shape;1874;p67"/>
          <p:cNvSpPr txBox="1">
            <a:spLocks noGrp="1"/>
          </p:cNvSpPr>
          <p:nvPr>
            <p:ph type="title"/>
          </p:nvPr>
        </p:nvSpPr>
        <p:spPr>
          <a:xfrm rot="-255">
            <a:off x="1287612" y="540150"/>
            <a:ext cx="4049700" cy="1428300"/>
          </a:xfrm>
          <a:prstGeom prst="rect"/>
        </p:spPr>
        <p:txBody>
          <a:bodyPr anchor="ctr" anchorCtr="0" bIns="91425" lIns="91425" rIns="91425" spcFirstLastPara="1" tIns="91425" wrap="square">
            <a:noAutofit/>
          </a:bodyPr>
          <a:p>
            <a:pPr algn="ctr" indent="0" lvl="0" marL="0" rtl="0">
              <a:spcBef>
                <a:spcPts val="0"/>
              </a:spcBef>
              <a:spcAft>
                <a:spcPts val="0"/>
              </a:spcAft>
              <a:buNone/>
            </a:pPr>
            <a:r>
              <a:rPr lang="en"/>
              <a:t>34,789</a:t>
            </a:r>
          </a:p>
        </p:txBody>
      </p:sp>
      <p:sp>
        <p:nvSpPr>
          <p:cNvPr id="1049613" name="Google Shape;1875;p67"/>
          <p:cNvSpPr txBox="1">
            <a:spLocks noGrp="1"/>
          </p:cNvSpPr>
          <p:nvPr>
            <p:ph type="subTitle" idx="3"/>
          </p:nvPr>
        </p:nvSpPr>
        <p:spPr>
          <a:xfrm>
            <a:off x="3806663" y="4158288"/>
            <a:ext cx="4049700" cy="445200"/>
          </a:xfrm>
          <a:prstGeom prst="rect"/>
        </p:spPr>
        <p:txBody>
          <a:bodyPr anchor="t" anchorCtr="0" bIns="91425" lIns="91425" rIns="91425" spcFirstLastPara="1" tIns="91425" wrap="square">
            <a:noAutofit/>
          </a:bodyPr>
          <a:p>
            <a:pPr algn="ctr" indent="0" lvl="0" marL="0" rtl="0">
              <a:spcBef>
                <a:spcPts val="0"/>
              </a:spcBef>
              <a:spcAft>
                <a:spcPts val="1600"/>
              </a:spcAft>
              <a:buNone/>
            </a:pPr>
            <a:r>
              <a:rPr lang="en"/>
              <a:t>Mercury is the </a:t>
            </a:r>
            <a:r>
              <a:rPr b="1" lang="en">
                <a:solidFill>
                  <a:schemeClr val="accent4"/>
                </a:solidFill>
              </a:rPr>
              <a:t>smallest</a:t>
            </a:r>
            <a:r>
              <a:rPr lang="en"/>
              <a:t> planet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406" name="Shape 1879"/>
        <p:cNvGrpSpPr/>
        <p:nvPr/>
      </p:nvGrpSpPr>
      <p:grpSpPr>
        <a:xfrm>
          <a:off x="0" y="0"/>
          <a:ext cx="0" cy="0"/>
          <a:chOff x="0" y="0"/>
          <a:chExt cx="0" cy="0"/>
        </a:xfrm>
      </p:grpSpPr>
      <p:sp>
        <p:nvSpPr>
          <p:cNvPr id="1049635" name="Google Shape;1880;p68"/>
          <p:cNvSpPr/>
          <p:nvPr/>
        </p:nvSpPr>
        <p:spPr>
          <a:xfrm>
            <a:off x="3730125" y="540000"/>
            <a:ext cx="1683900" cy="1683900"/>
          </a:xfrm>
          <a:prstGeom prst="ellipse"/>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36" name="Google Shape;1881;p68"/>
          <p:cNvSpPr txBox="1">
            <a:spLocks noGrp="1"/>
          </p:cNvSpPr>
          <p:nvPr>
            <p:ph type="title"/>
          </p:nvPr>
        </p:nvSpPr>
        <p:spPr>
          <a:xfrm>
            <a:off x="2391900" y="2677350"/>
            <a:ext cx="4360200" cy="841800"/>
          </a:xfrm>
          <a:prstGeom prst="rect"/>
        </p:spPr>
        <p:txBody>
          <a:bodyPr anchor="ctr" anchorCtr="0" bIns="91425" lIns="91425" rIns="91425" spcFirstLastPara="1" tIns="91425" wrap="square">
            <a:noAutofit/>
          </a:bodyPr>
          <a:p>
            <a:pPr algn="ctr" indent="0" lvl="0" marL="0" rtl="0">
              <a:spcBef>
                <a:spcPts val="0"/>
              </a:spcBef>
              <a:spcAft>
                <a:spcPts val="0"/>
              </a:spcAft>
              <a:buNone/>
            </a:pPr>
            <a:r>
              <a:rPr lang="en"/>
              <a:t>CONCLUSIONS</a:t>
            </a:r>
          </a:p>
        </p:txBody>
      </p:sp>
      <p:sp>
        <p:nvSpPr>
          <p:cNvPr id="1049637" name="Google Shape;1882;p68"/>
          <p:cNvSpPr txBox="1">
            <a:spLocks noGrp="1"/>
          </p:cNvSpPr>
          <p:nvPr>
            <p:ph type="title" idx="2"/>
          </p:nvPr>
        </p:nvSpPr>
        <p:spPr>
          <a:xfrm>
            <a:off x="3796850" y="731700"/>
            <a:ext cx="1550100" cy="1300500"/>
          </a:xfrm>
          <a:prstGeom prst="rect"/>
        </p:spPr>
        <p:txBody>
          <a:bodyPr anchor="ctr" anchorCtr="0" bIns="91425" lIns="91425" rIns="91425" spcFirstLastPara="1" tIns="91425" wrap="square">
            <a:noAutofit/>
          </a:bodyPr>
          <a:p>
            <a:pPr algn="ctr" indent="0" lvl="0" marL="0" rtl="0">
              <a:spcBef>
                <a:spcPts val="0"/>
              </a:spcBef>
              <a:spcAft>
                <a:spcPts val="0"/>
              </a:spcAft>
              <a:buNone/>
            </a:pPr>
            <a:r>
              <a:rPr lang="en"/>
              <a:t>05</a:t>
            </a:r>
          </a:p>
        </p:txBody>
      </p:sp>
      <p:sp>
        <p:nvSpPr>
          <p:cNvPr id="1049638" name="Google Shape;1883;p68"/>
          <p:cNvSpPr txBox="1">
            <a:spLocks noGrp="1"/>
          </p:cNvSpPr>
          <p:nvPr>
            <p:ph type="subTitle" idx="1"/>
          </p:nvPr>
        </p:nvSpPr>
        <p:spPr>
          <a:xfrm rot="462">
            <a:off x="3455476" y="3972750"/>
            <a:ext cx="2233200" cy="630600"/>
          </a:xfrm>
          <a:prstGeom prst="rect"/>
        </p:spPr>
        <p:txBody>
          <a:bodyPr anchor="t" anchorCtr="0" bIns="91425" lIns="91425" rIns="91425" spcFirstLastPara="1" tIns="91425" wrap="square">
            <a:noAutofit/>
          </a:bodyPr>
          <a:p>
            <a:pPr algn="ctr" indent="0" lvl="0" marL="0" rtl="0">
              <a:spcBef>
                <a:spcPts val="0"/>
              </a:spcBef>
              <a:spcAft>
                <a:spcPts val="1600"/>
              </a:spcAft>
              <a:buNone/>
            </a:pPr>
            <a:r>
              <a:rPr lang="en"/>
              <a:t>You can enter a subtitle here if you need it</a:t>
            </a:r>
          </a:p>
        </p:txBody>
      </p:sp>
      <p:cxnSp>
        <p:nvCxnSpPr>
          <p:cNvPr id="3145930" name="Google Shape;1884;p68"/>
          <p:cNvCxnSpPr>
            <a:cxnSpLocks/>
            <a:stCxn id="1049635" idx="4"/>
            <a:endCxn id="1049636" idx="0"/>
          </p:cNvCxnSpPr>
          <p:nvPr/>
        </p:nvCxnSpPr>
        <p:spPr>
          <a:xfrm>
            <a:off x="4572075" y="2223900"/>
            <a:ext cx="0" cy="453600"/>
          </a:xfrm>
          <a:prstGeom prst="straightConnector1"/>
          <a:noFill/>
          <a:ln w="9525" cap="rnd" cmpd="sng">
            <a:solidFill>
              <a:schemeClr val="accent4"/>
            </a:solidFill>
            <a:prstDash val="solid"/>
            <a:round/>
            <a:headEnd type="none" w="med" len="med"/>
            <a:tailEnd type="none" w="med" len="med"/>
          </a:ln>
        </p:spPr>
      </p:cxnSp>
      <p:cxnSp>
        <p:nvCxnSpPr>
          <p:cNvPr id="3145931" name="Google Shape;1885;p68"/>
          <p:cNvCxnSpPr>
            <a:cxnSpLocks/>
            <a:stCxn id="1049636" idx="2"/>
            <a:endCxn id="1049638" idx="0"/>
          </p:cNvCxnSpPr>
          <p:nvPr/>
        </p:nvCxnSpPr>
        <p:spPr>
          <a:xfrm>
            <a:off x="4572000" y="3519150"/>
            <a:ext cx="0" cy="453600"/>
          </a:xfrm>
          <a:prstGeom prst="straightConnector1"/>
          <a:noFill/>
          <a:ln w="9525" cap="rnd" cmpd="sng">
            <a:solidFill>
              <a:schemeClr val="accent4"/>
            </a:solidFill>
            <a:prstDash val="solid"/>
            <a:round/>
            <a:headEnd type="none" w="med" len="med"/>
            <a:tailEnd type="none" w="med" len="med"/>
          </a:ln>
        </p:spPr>
      </p:cxn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417" name="Shape 1889"/>
        <p:cNvGrpSpPr/>
        <p:nvPr/>
      </p:nvGrpSpPr>
      <p:grpSpPr>
        <a:xfrm>
          <a:off x="0" y="0"/>
          <a:ext cx="0" cy="0"/>
          <a:chOff x="0" y="0"/>
          <a:chExt cx="0" cy="0"/>
        </a:xfrm>
      </p:grpSpPr>
      <p:cxnSp>
        <p:nvCxnSpPr>
          <p:cNvPr id="3145937" name="Google Shape;1890;p69"/>
          <p:cNvCxnSpPr>
            <a:cxnSpLocks/>
            <a:stCxn id="1049662" idx="1"/>
            <a:endCxn id="1049666" idx="6"/>
          </p:cNvCxnSpPr>
          <p:nvPr/>
        </p:nvCxnSpPr>
        <p:spPr>
          <a:xfrm flipH="1">
            <a:off x="5067650" y="2588898"/>
            <a:ext cx="1144800" cy="316200"/>
          </a:xfrm>
          <a:prstGeom prst="bentConnector3">
            <a:avLst>
              <a:gd name="adj1" fmla="val 50003"/>
            </a:avLst>
          </a:prstGeom>
          <a:noFill/>
          <a:ln w="9525" cap="flat" cmpd="sng">
            <a:solidFill>
              <a:schemeClr val="lt1"/>
            </a:solidFill>
            <a:prstDash val="solid"/>
            <a:round/>
            <a:headEnd type="none" w="med" len="med"/>
            <a:tailEnd type="none" w="med" len="med"/>
          </a:ln>
        </p:spPr>
      </p:cxnSp>
      <p:sp>
        <p:nvSpPr>
          <p:cNvPr id="1049658" name="Google Shape;1893;p69"/>
          <p:cNvSpPr/>
          <p:nvPr/>
        </p:nvSpPr>
        <p:spPr>
          <a:xfrm>
            <a:off x="4076375" y="2409600"/>
            <a:ext cx="991200" cy="991200"/>
          </a:xfrm>
          <a:prstGeom prst="arc">
            <a:avLst>
              <a:gd name="adj1" fmla="val 16200000"/>
              <a:gd name="adj2" fmla="val 1492283"/>
            </a:avLst>
          </a:prstGeom>
          <a:noFill/>
          <a:ln w="152400" cap="flat" cmpd="sng">
            <a:solidFill>
              <a:schemeClr val="lt1"/>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59" name="Google Shape;1894;p69"/>
          <p:cNvSpPr txBox="1">
            <a:spLocks noGrp="1"/>
          </p:cNvSpPr>
          <p:nvPr>
            <p:ph type="subTitle" idx="1"/>
          </p:nvPr>
        </p:nvSpPr>
        <p:spPr>
          <a:xfrm>
            <a:off x="720000" y="2996988"/>
            <a:ext cx="2239500" cy="781500"/>
          </a:xfrm>
          <a:prstGeom prst="rect"/>
        </p:spPr>
        <p:txBody>
          <a:bodyPr anchor="t" anchorCtr="0" bIns="91425" lIns="91425" rIns="91425" spcFirstLastPara="1" tIns="91425" wrap="square">
            <a:noAutofit/>
          </a:bodyPr>
          <a:p>
            <a:pPr algn="ctr" indent="0" lvl="0" marL="0" rtl="0">
              <a:spcBef>
                <a:spcPts val="0"/>
              </a:spcBef>
              <a:spcAft>
                <a:spcPts val="0"/>
              </a:spcAft>
              <a:buNone/>
            </a:pPr>
            <a:r>
              <a:rPr b="1" lang="en">
                <a:solidFill>
                  <a:schemeClr val="accent4"/>
                </a:solidFill>
              </a:rPr>
              <a:t>Earth</a:t>
            </a:r>
            <a:r>
              <a:rPr b="1" lang="en"/>
              <a:t> </a:t>
            </a:r>
            <a:r>
              <a:rPr lang="en"/>
              <a:t>is the third planet from the Sun and the only one that harbors life</a:t>
            </a:r>
          </a:p>
        </p:txBody>
      </p:sp>
      <p:sp>
        <p:nvSpPr>
          <p:cNvPr id="1049660" name="Google Shape;1895;p69"/>
          <p:cNvSpPr txBox="1">
            <a:spLocks noGrp="1"/>
          </p:cNvSpPr>
          <p:nvPr>
            <p:ph type="subTitle" idx="2"/>
          </p:nvPr>
        </p:nvSpPr>
        <p:spPr>
          <a:xfrm>
            <a:off x="6212450" y="2996988"/>
            <a:ext cx="2239500" cy="781500"/>
          </a:xfrm>
          <a:prstGeom prst="rect"/>
        </p:spPr>
        <p:txBody>
          <a:bodyPr anchor="t" anchorCtr="0" bIns="91425" lIns="91425" rIns="91425" spcFirstLastPara="1" tIns="91425" wrap="square">
            <a:noAutofit/>
          </a:bodyPr>
          <a:p>
            <a:pPr algn="ctr" indent="0" lvl="0" marL="0" rtl="0">
              <a:spcBef>
                <a:spcPts val="0"/>
              </a:spcBef>
              <a:spcAft>
                <a:spcPts val="0"/>
              </a:spcAft>
              <a:buNone/>
            </a:pPr>
            <a:r>
              <a:rPr lang="en"/>
              <a:t>Despite being red, </a:t>
            </a:r>
            <a:r>
              <a:rPr b="1" lang="en"/>
              <a:t>Mars </a:t>
            </a:r>
            <a:r>
              <a:rPr lang="en"/>
              <a:t>is actually a cold place. It's full of iron oxide dust</a:t>
            </a:r>
          </a:p>
        </p:txBody>
      </p:sp>
      <p:sp>
        <p:nvSpPr>
          <p:cNvPr id="1049661" name="Google Shape;1896;p69"/>
          <p:cNvSpPr txBox="1">
            <a:spLocks noGrp="1"/>
          </p:cNvSpPr>
          <p:nvPr>
            <p:ph type="title"/>
          </p:nvPr>
        </p:nvSpPr>
        <p:spPr>
          <a:xfrm>
            <a:off x="720000" y="2031948"/>
            <a:ext cx="2239500" cy="1113900"/>
          </a:xfrm>
          <a:prstGeom prst="rect"/>
        </p:spPr>
        <p:txBody>
          <a:bodyPr anchor="ctr" anchorCtr="0" bIns="91425" lIns="91425" rIns="91425" spcFirstLastPara="1" tIns="91425" wrap="square">
            <a:noAutofit/>
          </a:bodyPr>
          <a:p>
            <a:pPr algn="ctr" indent="0" lvl="0" marL="0" rtl="0">
              <a:spcBef>
                <a:spcPts val="0"/>
              </a:spcBef>
              <a:spcAft>
                <a:spcPts val="0"/>
              </a:spcAft>
              <a:buNone/>
            </a:pPr>
            <a:r>
              <a:rPr lang="en"/>
              <a:t>70%</a:t>
            </a:r>
          </a:p>
        </p:txBody>
      </p:sp>
      <p:sp>
        <p:nvSpPr>
          <p:cNvPr id="1049662" name="Google Shape;1891;p69"/>
          <p:cNvSpPr txBox="1">
            <a:spLocks noGrp="1"/>
          </p:cNvSpPr>
          <p:nvPr>
            <p:ph type="title" idx="3"/>
          </p:nvPr>
        </p:nvSpPr>
        <p:spPr>
          <a:xfrm>
            <a:off x="6212450" y="2031948"/>
            <a:ext cx="2239500" cy="1113900"/>
          </a:xfrm>
          <a:prstGeom prst="rect"/>
        </p:spPr>
        <p:txBody>
          <a:bodyPr anchor="ctr" anchorCtr="0" bIns="91425" lIns="91425" rIns="91425" spcFirstLastPara="1" tIns="91425" wrap="square">
            <a:noAutofit/>
          </a:bodyPr>
          <a:p>
            <a:pPr algn="ctr" indent="0" lvl="0" marL="0" rtl="0">
              <a:spcBef>
                <a:spcPts val="0"/>
              </a:spcBef>
              <a:spcAft>
                <a:spcPts val="0"/>
              </a:spcAft>
              <a:buNone/>
            </a:pPr>
            <a:r>
              <a:rPr lang="en"/>
              <a:t>30%</a:t>
            </a:r>
          </a:p>
        </p:txBody>
      </p:sp>
      <p:sp>
        <p:nvSpPr>
          <p:cNvPr id="1049663" name="Google Shape;1897;p69"/>
          <p:cNvSpPr txBox="1">
            <a:spLocks noGrp="1"/>
          </p:cNvSpPr>
          <p:nvPr>
            <p:ph type="title" idx="4"/>
          </p:nvPr>
        </p:nvSpPr>
        <p:spPr>
          <a:xfrm>
            <a:off x="720000" y="540000"/>
            <a:ext cx="7704000" cy="634500"/>
          </a:xfrm>
          <a:prstGeom prst="rect"/>
        </p:spPr>
        <p:txBody>
          <a:bodyPr anchor="t" anchorCtr="0" bIns="91425" lIns="91425" rIns="91425" spcFirstLastPara="1" tIns="91425" wrap="square">
            <a:noAutofit/>
          </a:bodyPr>
          <a:p>
            <a:pPr algn="ctr" indent="0" lvl="0" marL="0" rtl="0">
              <a:spcBef>
                <a:spcPts val="0"/>
              </a:spcBef>
              <a:spcAft>
                <a:spcPts val="0"/>
              </a:spcAft>
              <a:buNone/>
            </a:pPr>
            <a:r>
              <a:rPr lang="en"/>
              <a:t>GLOBAL UBIQUITY OF </a:t>
            </a:r>
            <a:r>
              <a:rPr lang="en">
                <a:solidFill>
                  <a:schemeClr val="accent4"/>
                </a:solidFill>
              </a:rPr>
              <a:t>WEB 2.0</a:t>
            </a:r>
            <a:endParaRPr>
              <a:solidFill>
                <a:schemeClr val="accent4"/>
              </a:solidFill>
            </a:endParaRPr>
          </a:p>
        </p:txBody>
      </p:sp>
      <p:sp>
        <p:nvSpPr>
          <p:cNvPr id="1049664" name="Google Shape;1898;p69"/>
          <p:cNvSpPr/>
          <p:nvPr/>
        </p:nvSpPr>
        <p:spPr>
          <a:xfrm>
            <a:off x="3728425" y="2061624"/>
            <a:ext cx="1687200" cy="1687200"/>
          </a:xfrm>
          <a:prstGeom prst="ellipse"/>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65" name="Google Shape;1899;p69"/>
          <p:cNvSpPr/>
          <p:nvPr/>
        </p:nvSpPr>
        <p:spPr>
          <a:xfrm>
            <a:off x="3728400" y="2061625"/>
            <a:ext cx="1687200" cy="1687200"/>
          </a:xfrm>
          <a:prstGeom prst="arc">
            <a:avLst>
              <a:gd name="adj1" fmla="val 16200000"/>
              <a:gd name="adj2" fmla="val 8558900"/>
            </a:avLst>
          </a:prstGeom>
          <a:noFill/>
          <a:ln w="152400"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66" name="Google Shape;1892;p69"/>
          <p:cNvSpPr/>
          <p:nvPr/>
        </p:nvSpPr>
        <p:spPr>
          <a:xfrm>
            <a:off x="4076390" y="2409600"/>
            <a:ext cx="991200" cy="991200"/>
          </a:xfrm>
          <a:prstGeom prst="ellipse"/>
          <a:noFill/>
          <a:ln w="9525" cap="flat" cmpd="sng">
            <a:solidFill>
              <a:schemeClr val="lt1"/>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67" name="Google Shape;1900;p69"/>
          <p:cNvSpPr/>
          <p:nvPr/>
        </p:nvSpPr>
        <p:spPr>
          <a:xfrm>
            <a:off x="4381622" y="2700876"/>
            <a:ext cx="408707" cy="408707"/>
          </a:xfrm>
          <a:custGeom>
            <a:avLst/>
            <a:ahLst/>
            <a:rect l="l" t="t" r="r" b="b"/>
            <a:pathLst>
              <a:path w="9773" h="9773" extrusionOk="0">
                <a:moveTo>
                  <a:pt x="9391" y="9012"/>
                </a:moveTo>
                <a:lnTo>
                  <a:pt x="5268" y="9012"/>
                </a:lnTo>
                <a:lnTo>
                  <a:pt x="5268" y="8078"/>
                </a:lnTo>
                <a:cubicBezTo>
                  <a:pt x="5833" y="8028"/>
                  <a:pt x="6383" y="7860"/>
                  <a:pt x="6874" y="7582"/>
                </a:cubicBezTo>
                <a:cubicBezTo>
                  <a:pt x="7058" y="7479"/>
                  <a:pt x="7125" y="7246"/>
                  <a:pt x="7022" y="7062"/>
                </a:cubicBezTo>
                <a:cubicBezTo>
                  <a:pt x="6919" y="6879"/>
                  <a:pt x="6685" y="6814"/>
                  <a:pt x="6503" y="6916"/>
                </a:cubicBezTo>
                <a:cubicBezTo>
                  <a:pt x="6488" y="6924"/>
                  <a:pt x="6473" y="6933"/>
                  <a:pt x="6458" y="6940"/>
                </a:cubicBezTo>
                <a:cubicBezTo>
                  <a:pt x="6480" y="6899"/>
                  <a:pt x="6503" y="6855"/>
                  <a:pt x="6526" y="6809"/>
                </a:cubicBezTo>
                <a:cubicBezTo>
                  <a:pt x="6851" y="6157"/>
                  <a:pt x="7048" y="5322"/>
                  <a:pt x="7093" y="4429"/>
                </a:cubicBezTo>
                <a:lnTo>
                  <a:pt x="8163" y="4429"/>
                </a:lnTo>
                <a:cubicBezTo>
                  <a:pt x="8107" y="4916"/>
                  <a:pt x="7942" y="5383"/>
                  <a:pt x="7681" y="5800"/>
                </a:cubicBezTo>
                <a:cubicBezTo>
                  <a:pt x="7568" y="5977"/>
                  <a:pt x="7621" y="6214"/>
                  <a:pt x="7798" y="6327"/>
                </a:cubicBezTo>
                <a:cubicBezTo>
                  <a:pt x="7862" y="6366"/>
                  <a:pt x="7933" y="6386"/>
                  <a:pt x="8003" y="6386"/>
                </a:cubicBezTo>
                <a:cubicBezTo>
                  <a:pt x="8130" y="6386"/>
                  <a:pt x="8253" y="6322"/>
                  <a:pt x="8325" y="6207"/>
                </a:cubicBezTo>
                <a:cubicBezTo>
                  <a:pt x="8734" y="5563"/>
                  <a:pt x="8949" y="4815"/>
                  <a:pt x="8949" y="4047"/>
                </a:cubicBezTo>
                <a:cubicBezTo>
                  <a:pt x="8949" y="1816"/>
                  <a:pt x="7134" y="0"/>
                  <a:pt x="4903" y="0"/>
                </a:cubicBezTo>
                <a:lnTo>
                  <a:pt x="4900" y="0"/>
                </a:lnTo>
                <a:lnTo>
                  <a:pt x="4888" y="0"/>
                </a:lnTo>
                <a:cubicBezTo>
                  <a:pt x="2657" y="0"/>
                  <a:pt x="841" y="1816"/>
                  <a:pt x="841" y="4047"/>
                </a:cubicBezTo>
                <a:cubicBezTo>
                  <a:pt x="841" y="6149"/>
                  <a:pt x="2452" y="7882"/>
                  <a:pt x="4505" y="8075"/>
                </a:cubicBezTo>
                <a:lnTo>
                  <a:pt x="4505" y="9009"/>
                </a:lnTo>
                <a:lnTo>
                  <a:pt x="382" y="9009"/>
                </a:lnTo>
                <a:cubicBezTo>
                  <a:pt x="171" y="9009"/>
                  <a:pt x="0" y="9182"/>
                  <a:pt x="0" y="9391"/>
                </a:cubicBezTo>
                <a:cubicBezTo>
                  <a:pt x="0" y="9602"/>
                  <a:pt x="171" y="9773"/>
                  <a:pt x="382" y="9773"/>
                </a:cubicBezTo>
                <a:lnTo>
                  <a:pt x="9391" y="9773"/>
                </a:lnTo>
                <a:cubicBezTo>
                  <a:pt x="9600" y="9773"/>
                  <a:pt x="9773" y="9602"/>
                  <a:pt x="9773" y="9391"/>
                </a:cubicBezTo>
                <a:cubicBezTo>
                  <a:pt x="9773" y="9182"/>
                  <a:pt x="9600" y="9012"/>
                  <a:pt x="9391" y="9012"/>
                </a:cubicBezTo>
                <a:close/>
                <a:moveTo>
                  <a:pt x="3933" y="6472"/>
                </a:moveTo>
                <a:cubicBezTo>
                  <a:pt x="3909" y="6421"/>
                  <a:pt x="3883" y="6368"/>
                  <a:pt x="3860" y="6316"/>
                </a:cubicBezTo>
                <a:cubicBezTo>
                  <a:pt x="4069" y="6296"/>
                  <a:pt x="4285" y="6281"/>
                  <a:pt x="4506" y="6273"/>
                </a:cubicBezTo>
                <a:lnTo>
                  <a:pt x="4506" y="7185"/>
                </a:lnTo>
                <a:lnTo>
                  <a:pt x="4506" y="7201"/>
                </a:lnTo>
                <a:cubicBezTo>
                  <a:pt x="4300" y="7059"/>
                  <a:pt x="4101" y="6809"/>
                  <a:pt x="3933" y="6472"/>
                </a:cubicBezTo>
                <a:close/>
                <a:moveTo>
                  <a:pt x="5270" y="6272"/>
                </a:moveTo>
                <a:cubicBezTo>
                  <a:pt x="5491" y="6278"/>
                  <a:pt x="5706" y="6294"/>
                  <a:pt x="5917" y="6316"/>
                </a:cubicBezTo>
                <a:cubicBezTo>
                  <a:pt x="5734" y="6734"/>
                  <a:pt x="5506" y="7038"/>
                  <a:pt x="5270" y="7200"/>
                </a:cubicBezTo>
                <a:close/>
                <a:moveTo>
                  <a:pt x="4506" y="5508"/>
                </a:moveTo>
                <a:cubicBezTo>
                  <a:pt x="4199" y="5519"/>
                  <a:pt x="3898" y="5542"/>
                  <a:pt x="3613" y="5577"/>
                </a:cubicBezTo>
                <a:cubicBezTo>
                  <a:pt x="3524" y="5221"/>
                  <a:pt x="3469" y="4836"/>
                  <a:pt x="3446" y="4433"/>
                </a:cubicBezTo>
                <a:lnTo>
                  <a:pt x="4506" y="4433"/>
                </a:lnTo>
                <a:close/>
                <a:moveTo>
                  <a:pt x="3446" y="3668"/>
                </a:moveTo>
                <a:cubicBezTo>
                  <a:pt x="3469" y="3259"/>
                  <a:pt x="3526" y="2868"/>
                  <a:pt x="3614" y="2509"/>
                </a:cubicBezTo>
                <a:cubicBezTo>
                  <a:pt x="3901" y="2543"/>
                  <a:pt x="4199" y="2566"/>
                  <a:pt x="4505" y="2576"/>
                </a:cubicBezTo>
                <a:lnTo>
                  <a:pt x="4505" y="3668"/>
                </a:lnTo>
                <a:close/>
                <a:moveTo>
                  <a:pt x="5270" y="900"/>
                </a:moveTo>
                <a:cubicBezTo>
                  <a:pt x="5502" y="1060"/>
                  <a:pt x="5728" y="1359"/>
                  <a:pt x="5911" y="1769"/>
                </a:cubicBezTo>
                <a:cubicBezTo>
                  <a:pt x="5703" y="1790"/>
                  <a:pt x="5489" y="1805"/>
                  <a:pt x="5270" y="1813"/>
                </a:cubicBezTo>
                <a:close/>
                <a:moveTo>
                  <a:pt x="4506" y="1814"/>
                </a:moveTo>
                <a:cubicBezTo>
                  <a:pt x="4289" y="1807"/>
                  <a:pt x="4074" y="1791"/>
                  <a:pt x="3869" y="1770"/>
                </a:cubicBezTo>
                <a:cubicBezTo>
                  <a:pt x="3889" y="1723"/>
                  <a:pt x="3912" y="1677"/>
                  <a:pt x="3935" y="1631"/>
                </a:cubicBezTo>
                <a:cubicBezTo>
                  <a:pt x="4106" y="1291"/>
                  <a:pt x="4301" y="1043"/>
                  <a:pt x="4508" y="901"/>
                </a:cubicBezTo>
                <a:lnTo>
                  <a:pt x="4508" y="1814"/>
                </a:lnTo>
                <a:close/>
                <a:moveTo>
                  <a:pt x="5270" y="2578"/>
                </a:moveTo>
                <a:cubicBezTo>
                  <a:pt x="5576" y="2569"/>
                  <a:pt x="5874" y="2546"/>
                  <a:pt x="6161" y="2511"/>
                </a:cubicBezTo>
                <a:cubicBezTo>
                  <a:pt x="6247" y="2859"/>
                  <a:pt x="6306" y="3248"/>
                  <a:pt x="6329" y="3670"/>
                </a:cubicBezTo>
                <a:lnTo>
                  <a:pt x="5270" y="3670"/>
                </a:lnTo>
                <a:close/>
                <a:moveTo>
                  <a:pt x="6913" y="2387"/>
                </a:moveTo>
                <a:cubicBezTo>
                  <a:pt x="7163" y="2334"/>
                  <a:pt x="7398" y="2269"/>
                  <a:pt x="7610" y="2198"/>
                </a:cubicBezTo>
                <a:cubicBezTo>
                  <a:pt x="7904" y="2627"/>
                  <a:pt x="8099" y="3128"/>
                  <a:pt x="8162" y="3670"/>
                </a:cubicBezTo>
                <a:lnTo>
                  <a:pt x="7090" y="3670"/>
                </a:lnTo>
                <a:cubicBezTo>
                  <a:pt x="7070" y="3221"/>
                  <a:pt x="7010" y="2787"/>
                  <a:pt x="6913" y="2387"/>
                </a:cubicBezTo>
                <a:close/>
                <a:moveTo>
                  <a:pt x="6685" y="1654"/>
                </a:moveTo>
                <a:cubicBezTo>
                  <a:pt x="6636" y="1526"/>
                  <a:pt x="6583" y="1405"/>
                  <a:pt x="6523" y="1289"/>
                </a:cubicBezTo>
                <a:cubicBezTo>
                  <a:pt x="6500" y="1245"/>
                  <a:pt x="6479" y="1201"/>
                  <a:pt x="6454" y="1159"/>
                </a:cubicBezTo>
                <a:cubicBezTo>
                  <a:pt x="6668" y="1274"/>
                  <a:pt x="6867" y="1411"/>
                  <a:pt x="7048" y="1570"/>
                </a:cubicBezTo>
                <a:cubicBezTo>
                  <a:pt x="6934" y="1599"/>
                  <a:pt x="6812" y="1627"/>
                  <a:pt x="6685" y="1654"/>
                </a:cubicBezTo>
                <a:close/>
                <a:moveTo>
                  <a:pt x="3249" y="1288"/>
                </a:moveTo>
                <a:cubicBezTo>
                  <a:pt x="3193" y="1404"/>
                  <a:pt x="3138" y="1526"/>
                  <a:pt x="3088" y="1653"/>
                </a:cubicBezTo>
                <a:cubicBezTo>
                  <a:pt x="2965" y="1627"/>
                  <a:pt x="2848" y="1601"/>
                  <a:pt x="2736" y="1570"/>
                </a:cubicBezTo>
                <a:cubicBezTo>
                  <a:pt x="2912" y="1417"/>
                  <a:pt x="3106" y="1281"/>
                  <a:pt x="3312" y="1168"/>
                </a:cubicBezTo>
                <a:cubicBezTo>
                  <a:pt x="3291" y="1210"/>
                  <a:pt x="3269" y="1248"/>
                  <a:pt x="3249" y="1288"/>
                </a:cubicBezTo>
                <a:close/>
                <a:moveTo>
                  <a:pt x="2862" y="2387"/>
                </a:moveTo>
                <a:cubicBezTo>
                  <a:pt x="2765" y="2790"/>
                  <a:pt x="2704" y="3221"/>
                  <a:pt x="2683" y="3670"/>
                </a:cubicBezTo>
                <a:lnTo>
                  <a:pt x="1628" y="3670"/>
                </a:lnTo>
                <a:cubicBezTo>
                  <a:pt x="1690" y="3129"/>
                  <a:pt x="1886" y="2630"/>
                  <a:pt x="2177" y="2202"/>
                </a:cubicBezTo>
                <a:cubicBezTo>
                  <a:pt x="2385" y="2272"/>
                  <a:pt x="2614" y="2334"/>
                  <a:pt x="2862" y="2387"/>
                </a:cubicBezTo>
                <a:close/>
                <a:moveTo>
                  <a:pt x="2683" y="4432"/>
                </a:moveTo>
                <a:cubicBezTo>
                  <a:pt x="2704" y="4874"/>
                  <a:pt x="2764" y="5302"/>
                  <a:pt x="2859" y="5699"/>
                </a:cubicBezTo>
                <a:cubicBezTo>
                  <a:pt x="2611" y="5752"/>
                  <a:pt x="2379" y="5813"/>
                  <a:pt x="2170" y="5885"/>
                </a:cubicBezTo>
                <a:cubicBezTo>
                  <a:pt x="1881" y="5459"/>
                  <a:pt x="1690" y="4966"/>
                  <a:pt x="1629" y="4432"/>
                </a:cubicBezTo>
                <a:close/>
                <a:moveTo>
                  <a:pt x="3083" y="6432"/>
                </a:moveTo>
                <a:cubicBezTo>
                  <a:pt x="3133" y="6563"/>
                  <a:pt x="3190" y="6691"/>
                  <a:pt x="3251" y="6811"/>
                </a:cubicBezTo>
                <a:cubicBezTo>
                  <a:pt x="3269" y="6852"/>
                  <a:pt x="3291" y="6890"/>
                  <a:pt x="3312" y="6928"/>
                </a:cubicBezTo>
                <a:cubicBezTo>
                  <a:pt x="3100" y="6811"/>
                  <a:pt x="2903" y="6672"/>
                  <a:pt x="2721" y="6513"/>
                </a:cubicBezTo>
                <a:cubicBezTo>
                  <a:pt x="2839" y="6485"/>
                  <a:pt x="2958" y="6458"/>
                  <a:pt x="3083" y="6432"/>
                </a:cubicBezTo>
                <a:close/>
                <a:moveTo>
                  <a:pt x="6163" y="5577"/>
                </a:moveTo>
                <a:cubicBezTo>
                  <a:pt x="5873" y="5542"/>
                  <a:pt x="5575" y="5519"/>
                  <a:pt x="5268" y="5508"/>
                </a:cubicBezTo>
                <a:lnTo>
                  <a:pt x="5268" y="4432"/>
                </a:lnTo>
                <a:lnTo>
                  <a:pt x="6328" y="4432"/>
                </a:lnTo>
                <a:cubicBezTo>
                  <a:pt x="6306" y="4848"/>
                  <a:pt x="6247" y="5233"/>
                  <a:pt x="6163" y="5577"/>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cxnSp>
        <p:nvCxnSpPr>
          <p:cNvPr id="3145938" name="Google Shape;1901;p69"/>
          <p:cNvCxnSpPr>
            <a:cxnSpLocks/>
            <a:stCxn id="1049661" idx="3"/>
            <a:endCxn id="1049664" idx="2"/>
          </p:cNvCxnSpPr>
          <p:nvPr/>
        </p:nvCxnSpPr>
        <p:spPr>
          <a:xfrm>
            <a:off x="2959500" y="2588898"/>
            <a:ext cx="768900" cy="316200"/>
          </a:xfrm>
          <a:prstGeom prst="bentConnector3">
            <a:avLst>
              <a:gd name="adj1" fmla="val 50002"/>
            </a:avLst>
          </a:prstGeom>
          <a:noFill/>
          <a:ln w="9525" cap="flat" cmpd="sng">
            <a:solidFill>
              <a:schemeClr val="accent4"/>
            </a:solidFill>
            <a:prstDash val="solid"/>
            <a:round/>
            <a:headEnd type="none" w="med" len="med"/>
            <a:tailEnd type="none" w="med" len="med"/>
          </a:ln>
        </p:spPr>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99" name="Shape 1211"/>
        <p:cNvGrpSpPr/>
        <p:nvPr/>
      </p:nvGrpSpPr>
      <p:grpSpPr>
        <a:xfrm>
          <a:off x="0" y="0"/>
          <a:ext cx="0" cy="0"/>
          <a:chOff x="0" y="0"/>
          <a:chExt cx="0" cy="0"/>
        </a:xfrm>
      </p:grpSpPr>
      <p:sp>
        <p:nvSpPr>
          <p:cNvPr id="1048992" name="Google Shape;1212;p43"/>
          <p:cNvSpPr txBox="1">
            <a:spLocks noGrp="1"/>
          </p:cNvSpPr>
          <p:nvPr>
            <p:ph type="subTitle" idx="1"/>
          </p:nvPr>
        </p:nvSpPr>
        <p:spPr>
          <a:xfrm>
            <a:off x="2638550" y="3294450"/>
            <a:ext cx="3867000" cy="602700"/>
          </a:xfrm>
          <a:prstGeom prst="rect"/>
        </p:spPr>
        <p:txBody>
          <a:bodyPr anchor="t" anchorCtr="0" bIns="91425" lIns="91425" rIns="91425" spcFirstLastPara="1" tIns="91425" wrap="square">
            <a:noAutofit/>
          </a:bodyPr>
          <a:p>
            <a:pPr algn="ctr" indent="0" lvl="0" marL="0" rtl="0">
              <a:spcBef>
                <a:spcPts val="0"/>
              </a:spcBef>
              <a:spcAft>
                <a:spcPts val="0"/>
              </a:spcAft>
              <a:buNone/>
            </a:pPr>
            <a:r>
              <a:rPr lang="en"/>
              <a:t>This can be the part of the presentation where you </a:t>
            </a:r>
            <a:r>
              <a:rPr b="1" lang="en">
                <a:solidFill>
                  <a:schemeClr val="accent4"/>
                </a:solidFill>
              </a:rPr>
              <a:t>introduce</a:t>
            </a:r>
            <a:r>
              <a:rPr lang="en"/>
              <a:t> yourself, write your email…</a:t>
            </a:r>
            <a:endParaRPr>
              <a:solidFill>
                <a:srgbClr val="595959"/>
              </a:solidFill>
              <a:latin typeface="Anaheim"/>
              <a:ea typeface="Anaheim"/>
              <a:cs typeface="Anaheim"/>
              <a:sym typeface="Anaheim"/>
            </a:endParaRPr>
          </a:p>
        </p:txBody>
      </p:sp>
      <p:sp>
        <p:nvSpPr>
          <p:cNvPr id="1048993" name="Google Shape;1213;p43"/>
          <p:cNvSpPr txBox="1">
            <a:spLocks noGrp="1"/>
          </p:cNvSpPr>
          <p:nvPr>
            <p:ph type="title"/>
          </p:nvPr>
        </p:nvSpPr>
        <p:spPr>
          <a:xfrm>
            <a:off x="1178850" y="1246350"/>
            <a:ext cx="6786300" cy="2276700"/>
          </a:xfrm>
          <a:prstGeom prst="rect"/>
        </p:spPr>
        <p:txBody>
          <a:bodyPr anchor="ctr" anchorCtr="0" bIns="91425" lIns="91425" rIns="91425" spcFirstLastPara="1" tIns="91425" wrap="square">
            <a:noAutofit/>
          </a:bodyPr>
          <a:p>
            <a:pPr algn="ctr" indent="0" lvl="0" marL="0" rtl="0">
              <a:spcBef>
                <a:spcPts val="0"/>
              </a:spcBef>
              <a:spcAft>
                <a:spcPts val="0"/>
              </a:spcAft>
              <a:buNone/>
            </a:pPr>
            <a:r>
              <a:rPr lang="en"/>
              <a:t>WHOA!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430" name="Shape 1905"/>
        <p:cNvGrpSpPr/>
        <p:nvPr/>
      </p:nvGrpSpPr>
      <p:grpSpPr>
        <a:xfrm>
          <a:off x="0" y="0"/>
          <a:ext cx="0" cy="0"/>
          <a:chOff x="0" y="0"/>
          <a:chExt cx="0" cy="0"/>
        </a:xfrm>
      </p:grpSpPr>
      <p:sp>
        <p:nvSpPr>
          <p:cNvPr id="1049688" name="Google Shape;1906;p70"/>
          <p:cNvSpPr txBox="1">
            <a:spLocks noGrp="1"/>
          </p:cNvSpPr>
          <p:nvPr>
            <p:ph type="subTitle" idx="1"/>
          </p:nvPr>
        </p:nvSpPr>
        <p:spPr>
          <a:xfrm>
            <a:off x="2211600" y="1818425"/>
            <a:ext cx="4720800" cy="2334600"/>
          </a:xfrm>
          <a:prstGeom prst="rect"/>
        </p:spPr>
        <p:txBody>
          <a:bodyPr anchor="t" anchorCtr="0" bIns="91425" lIns="91425" rIns="91425" spcFirstLastPara="1" tIns="91425" wrap="square">
            <a:noAutofit/>
          </a:bodyPr>
          <a:p>
            <a:pPr algn="l" indent="-317500" lvl="0" marL="457200" rtl="0">
              <a:spcBef>
                <a:spcPts val="0"/>
              </a:spcBef>
              <a:spcAft>
                <a:spcPts val="0"/>
              </a:spcAft>
              <a:buSzPts val="1400"/>
              <a:buChar char="●"/>
            </a:pPr>
            <a:r>
              <a:rPr lang="en"/>
              <a:t>You can list your conclusions about this topic here</a:t>
            </a:r>
          </a:p>
          <a:p>
            <a:pPr algn="l" indent="-317500" lvl="0" marL="457200" rtl="0">
              <a:spcBef>
                <a:spcPts val="0"/>
              </a:spcBef>
              <a:spcAft>
                <a:spcPts val="0"/>
              </a:spcAft>
              <a:buSzPts val="1400"/>
              <a:buChar char="●"/>
            </a:pPr>
            <a:r>
              <a:rPr lang="en"/>
              <a:t>You can list your conclusions about this topic here</a:t>
            </a:r>
          </a:p>
          <a:p>
            <a:pPr algn="l" indent="-317500" lvl="0" marL="457200" rtl="0">
              <a:spcBef>
                <a:spcPts val="0"/>
              </a:spcBef>
              <a:spcAft>
                <a:spcPts val="0"/>
              </a:spcAft>
              <a:buSzPts val="1400"/>
              <a:buChar char="●"/>
            </a:pPr>
            <a:r>
              <a:rPr lang="en"/>
              <a:t>You can list your conclusions about this topic here</a:t>
            </a:r>
          </a:p>
          <a:p>
            <a:pPr algn="l" indent="-317500" lvl="0" marL="457200" rtl="0">
              <a:spcBef>
                <a:spcPts val="0"/>
              </a:spcBef>
              <a:spcAft>
                <a:spcPts val="0"/>
              </a:spcAft>
              <a:buSzPts val="1400"/>
              <a:buChar char="●"/>
            </a:pPr>
            <a:r>
              <a:rPr lang="en"/>
              <a:t>You can list your conclusions about this topic here</a:t>
            </a:r>
          </a:p>
          <a:p>
            <a:pPr algn="l" indent="-317500" lvl="0" marL="457200" rtl="0">
              <a:spcBef>
                <a:spcPts val="0"/>
              </a:spcBef>
              <a:spcAft>
                <a:spcPts val="0"/>
              </a:spcAft>
              <a:buSzPts val="1400"/>
              <a:buChar char="●"/>
            </a:pPr>
            <a:r>
              <a:rPr lang="en"/>
              <a:t>You can list your conclusions about this topic here</a:t>
            </a:r>
          </a:p>
          <a:p>
            <a:pPr algn="l" indent="-317500" lvl="0" marL="457200" rtl="0">
              <a:spcBef>
                <a:spcPts val="0"/>
              </a:spcBef>
              <a:spcAft>
                <a:spcPts val="0"/>
              </a:spcAft>
              <a:buSzPts val="1400"/>
              <a:buChar char="●"/>
            </a:pPr>
            <a:r>
              <a:rPr lang="en"/>
              <a:t>You can list your conclusions about this topic here</a:t>
            </a:r>
          </a:p>
          <a:p>
            <a:pPr algn="l" indent="-317500" lvl="0" marL="457200" rtl="0">
              <a:spcBef>
                <a:spcPts val="0"/>
              </a:spcBef>
              <a:spcAft>
                <a:spcPts val="0"/>
              </a:spcAft>
              <a:buSzPts val="1400"/>
              <a:buChar char="●"/>
            </a:pPr>
            <a:r>
              <a:rPr lang="en"/>
              <a:t>You can list your conclusions about this topic here</a:t>
            </a:r>
          </a:p>
          <a:p>
            <a:pPr algn="l" indent="-317500" lvl="0" marL="457200" rtl="0">
              <a:spcBef>
                <a:spcPts val="0"/>
              </a:spcBef>
              <a:spcAft>
                <a:spcPts val="0"/>
              </a:spcAft>
              <a:buSzPts val="1400"/>
              <a:buChar char="●"/>
            </a:pPr>
            <a:r>
              <a:rPr lang="en"/>
              <a:t>You can list your conclusions about this topic here</a:t>
            </a:r>
          </a:p>
          <a:p>
            <a:pPr algn="l" indent="-317500" lvl="0" marL="457200" rtl="0">
              <a:spcBef>
                <a:spcPts val="0"/>
              </a:spcBef>
              <a:spcAft>
                <a:spcPts val="0"/>
              </a:spcAft>
              <a:buSzPts val="1400"/>
              <a:buChar char="●"/>
            </a:pPr>
            <a:r>
              <a:rPr lang="en"/>
              <a:t>You can list your conclusions about this topic here</a:t>
            </a:r>
          </a:p>
          <a:p>
            <a:pPr algn="l" indent="-317500" lvl="0" marL="457200" rtl="0">
              <a:spcBef>
                <a:spcPts val="0"/>
              </a:spcBef>
              <a:spcAft>
                <a:spcPts val="0"/>
              </a:spcAft>
              <a:buSzPts val="1400"/>
              <a:buChar char="●"/>
            </a:pPr>
            <a:r>
              <a:rPr lang="en"/>
              <a:t>You can list your conclusions about this topic here</a:t>
            </a:r>
          </a:p>
        </p:txBody>
      </p:sp>
      <p:sp>
        <p:nvSpPr>
          <p:cNvPr id="1049689" name="Google Shape;1907;p70"/>
          <p:cNvSpPr txBox="1">
            <a:spLocks noGrp="1"/>
          </p:cNvSpPr>
          <p:nvPr>
            <p:ph type="title"/>
          </p:nvPr>
        </p:nvSpPr>
        <p:spPr>
          <a:xfrm>
            <a:off x="720000" y="540000"/>
            <a:ext cx="7704000" cy="634500"/>
          </a:xfrm>
          <a:prstGeom prst="rect"/>
        </p:spPr>
        <p:txBody>
          <a:bodyPr anchor="t" anchorCtr="0" bIns="91425" lIns="91425" rIns="91425" spcFirstLastPara="1" tIns="91425" wrap="square">
            <a:noAutofit/>
          </a:bodyPr>
          <a:p>
            <a:pPr algn="ctr" indent="0" lvl="0" marL="0" rtl="0">
              <a:spcBef>
                <a:spcPts val="0"/>
              </a:spcBef>
              <a:spcAft>
                <a:spcPts val="0"/>
              </a:spcAft>
              <a:buNone/>
            </a:pPr>
            <a:r>
              <a:rPr lang="en"/>
              <a:t>CONCLUSIONS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433" name="Shape 1911"/>
        <p:cNvGrpSpPr/>
        <p:nvPr/>
      </p:nvGrpSpPr>
      <p:grpSpPr>
        <a:xfrm>
          <a:off x="0" y="0"/>
          <a:ext cx="0" cy="0"/>
          <a:chOff x="0" y="0"/>
          <a:chExt cx="0" cy="0"/>
        </a:xfrm>
      </p:grpSpPr>
      <p:sp>
        <p:nvSpPr>
          <p:cNvPr id="1049692" name="Google Shape;1912;p71"/>
          <p:cNvSpPr txBox="1">
            <a:spLocks noGrp="1"/>
          </p:cNvSpPr>
          <p:nvPr>
            <p:ph type="title"/>
          </p:nvPr>
        </p:nvSpPr>
        <p:spPr>
          <a:xfrm>
            <a:off x="720000" y="540000"/>
            <a:ext cx="7704000" cy="634500"/>
          </a:xfrm>
          <a:prstGeom prst="rect"/>
        </p:spPr>
        <p:txBody>
          <a:bodyPr anchor="t" anchorCtr="0" bIns="91425" lIns="91425" rIns="91425" spcFirstLastPara="1" tIns="91425" wrap="square">
            <a:noAutofit/>
          </a:bodyPr>
          <a:p>
            <a:pPr algn="ctr" indent="0" lvl="0" marL="0" rtl="0">
              <a:spcBef>
                <a:spcPts val="0"/>
              </a:spcBef>
              <a:spcAft>
                <a:spcPts val="0"/>
              </a:spcAft>
              <a:buNone/>
            </a:pPr>
            <a:r>
              <a:rPr lang="en"/>
              <a:t>OUR </a:t>
            </a:r>
            <a:r>
              <a:rPr lang="en">
                <a:solidFill>
                  <a:schemeClr val="accent4"/>
                </a:solidFill>
              </a:rPr>
              <a:t>TEAM</a:t>
            </a:r>
            <a:endParaRPr>
              <a:solidFill>
                <a:schemeClr val="accent4"/>
              </a:solidFill>
            </a:endParaRPr>
          </a:p>
        </p:txBody>
      </p:sp>
      <p:pic>
        <p:nvPicPr>
          <p:cNvPr id="2097154" name="Google Shape;1913;p71"/>
          <p:cNvPicPr preferRelativeResize="0">
            <a:picLocks/>
          </p:cNvPicPr>
          <p:nvPr/>
        </p:nvPicPr>
        <p:blipFill rotWithShape="1">
          <a:blip xmlns:r="http://schemas.openxmlformats.org/officeDocument/2006/relationships" r:embed="rId1">
            <a:alphaModFix/>
          </a:blip>
          <a:srcRect l="16900" r="16900"/>
          <a:stretch>
            <a:fillRect/>
          </a:stretch>
        </p:blipFill>
        <p:spPr>
          <a:xfrm>
            <a:off x="3064925" y="1417725"/>
            <a:ext cx="3014100" cy="3035400"/>
          </a:xfrm>
          <a:prstGeom prst="ellipse"/>
          <a:noFill/>
          <a:ln>
            <a:noFill/>
          </a:ln>
        </p:spPr>
      </p:pic>
      <p:sp>
        <p:nvSpPr>
          <p:cNvPr id="1049693" name="Google Shape;1914;p71"/>
          <p:cNvSpPr/>
          <p:nvPr/>
        </p:nvSpPr>
        <p:spPr>
          <a:xfrm>
            <a:off x="3064925" y="1417771"/>
            <a:ext cx="3014100" cy="3035400"/>
          </a:xfrm>
          <a:prstGeom prst="ellipse"/>
          <a:gradFill>
            <a:gsLst>
              <a:gs pos="0">
                <a:srgbClr val="20F8FD">
                  <a:alpha val="28627"/>
                </a:srgbClr>
              </a:gs>
              <a:gs pos="50000">
                <a:srgbClr val="0182AA">
                  <a:alpha val="35686"/>
                </a:srgbClr>
              </a:gs>
              <a:gs pos="75000">
                <a:srgbClr val="022E88">
                  <a:alpha val="34509"/>
                </a:srgbClr>
              </a:gs>
              <a:gs pos="100000">
                <a:srgbClr val="012060">
                  <a:alpha val="60392"/>
                </a:srgbClr>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94" name="Google Shape;1915;p71"/>
          <p:cNvSpPr txBox="1"/>
          <p:nvPr/>
        </p:nvSpPr>
        <p:spPr>
          <a:xfrm>
            <a:off x="6384600" y="2391638"/>
            <a:ext cx="2039400" cy="821100"/>
          </a:xfrm>
          <a:prstGeom prst="rect"/>
          <a:noFill/>
          <a:ln>
            <a:noFill/>
          </a:ln>
        </p:spPr>
        <p:txBody>
          <a:bodyPr anchor="b" anchorCtr="0" bIns="91425" lIns="91425" rIns="91425" spcFirstLastPara="1" tIns="91425" wrap="square">
            <a:noAutofit/>
          </a:bodyPr>
          <a:p>
            <a:pPr algn="l" indent="0" lvl="0" marL="0" rtl="0">
              <a:spcBef>
                <a:spcPts val="0"/>
              </a:spcBef>
              <a:spcAft>
                <a:spcPts val="0"/>
              </a:spcAft>
              <a:buNone/>
            </a:pPr>
            <a:r>
              <a:rPr b="1" sz="2000" lang="en">
                <a:solidFill>
                  <a:schemeClr val="accent4"/>
                </a:solidFill>
                <a:latin typeface="Oxanium"/>
                <a:ea typeface="Oxanium"/>
                <a:cs typeface="Oxanium"/>
                <a:sym typeface="Oxanium"/>
              </a:rPr>
              <a:t>JEAN-MARIE</a:t>
            </a:r>
            <a:r>
              <a:rPr b="1" sz="2000" lang="en">
                <a:solidFill>
                  <a:schemeClr val="lt1"/>
                </a:solidFill>
                <a:latin typeface="Oxanium"/>
                <a:ea typeface="Oxanium"/>
                <a:cs typeface="Oxanium"/>
                <a:sym typeface="Oxanium"/>
              </a:rPr>
              <a:t> CONDOUX</a:t>
            </a:r>
            <a:endParaRPr b="1" sz="2000">
              <a:solidFill>
                <a:srgbClr val="F3F3F3"/>
              </a:solidFill>
              <a:latin typeface="Oxanium"/>
              <a:ea typeface="Oxanium"/>
              <a:cs typeface="Oxanium"/>
              <a:sym typeface="Oxanium"/>
            </a:endParaRPr>
          </a:p>
        </p:txBody>
      </p:sp>
      <p:sp>
        <p:nvSpPr>
          <p:cNvPr id="1049695" name="Google Shape;1916;p71"/>
          <p:cNvSpPr txBox="1"/>
          <p:nvPr/>
        </p:nvSpPr>
        <p:spPr>
          <a:xfrm>
            <a:off x="6384600" y="3062913"/>
            <a:ext cx="2039400" cy="634500"/>
          </a:xfrm>
          <a:prstGeom prst="rect"/>
          <a:noFill/>
          <a:ln>
            <a:noFill/>
          </a:ln>
        </p:spPr>
        <p:txBody>
          <a:bodyPr anchor="t" anchorCtr="0" bIns="91425" lIns="91425" rIns="91425" spcFirstLastPara="1" tIns="91425" wrap="square">
            <a:noAutofit/>
          </a:bodyPr>
          <a:p>
            <a:pPr algn="l" indent="0" lvl="0" marL="0" rtl="0">
              <a:spcBef>
                <a:spcPts val="0"/>
              </a:spcBef>
              <a:spcAft>
                <a:spcPts val="0"/>
              </a:spcAft>
              <a:buNone/>
            </a:pPr>
            <a:r>
              <a:rPr lang="en">
                <a:solidFill>
                  <a:schemeClr val="lt1"/>
                </a:solidFill>
                <a:latin typeface="Overpass"/>
                <a:ea typeface="Overpass"/>
                <a:cs typeface="Overpass"/>
                <a:sym typeface="Overpass"/>
              </a:rPr>
              <a:t>You can </a:t>
            </a:r>
            <a:r>
              <a:rPr b="1" lang="en">
                <a:solidFill>
                  <a:schemeClr val="accent4"/>
                </a:solidFill>
                <a:latin typeface="Overpass"/>
                <a:ea typeface="Overpass"/>
                <a:cs typeface="Overpass"/>
                <a:sym typeface="Overpass"/>
              </a:rPr>
              <a:t>describe</a:t>
            </a:r>
            <a:r>
              <a:rPr lang="en">
                <a:solidFill>
                  <a:schemeClr val="lt1"/>
                </a:solidFill>
                <a:latin typeface="Overpass"/>
                <a:ea typeface="Overpass"/>
                <a:cs typeface="Overpass"/>
                <a:sym typeface="Overpass"/>
              </a:rPr>
              <a:t> your team member in here</a:t>
            </a:r>
            <a:endParaRPr>
              <a:solidFill>
                <a:schemeClr val="lt1"/>
              </a:solidFill>
              <a:latin typeface="Overpass"/>
              <a:ea typeface="Overpass"/>
              <a:cs typeface="Overpass"/>
              <a:sym typeface="Overpass"/>
            </a:endParaRPr>
          </a:p>
        </p:txBody>
      </p:sp>
      <p:sp>
        <p:nvSpPr>
          <p:cNvPr id="1049696" name="Google Shape;1917;p71"/>
          <p:cNvSpPr txBox="1"/>
          <p:nvPr/>
        </p:nvSpPr>
        <p:spPr>
          <a:xfrm>
            <a:off x="719950" y="2391638"/>
            <a:ext cx="2039400" cy="821100"/>
          </a:xfrm>
          <a:prstGeom prst="rect"/>
          <a:noFill/>
          <a:ln>
            <a:noFill/>
          </a:ln>
        </p:spPr>
        <p:txBody>
          <a:bodyPr anchor="b" anchorCtr="0" bIns="91425" lIns="91425" rIns="91425" spcFirstLastPara="1" tIns="91425" wrap="square">
            <a:noAutofit/>
          </a:bodyPr>
          <a:p>
            <a:pPr algn="r" indent="0" lvl="0" marL="0" rtl="0">
              <a:spcBef>
                <a:spcPts val="0"/>
              </a:spcBef>
              <a:spcAft>
                <a:spcPts val="0"/>
              </a:spcAft>
              <a:buNone/>
            </a:pPr>
            <a:r>
              <a:rPr b="1" sz="2000" lang="en">
                <a:solidFill>
                  <a:schemeClr val="accent4"/>
                </a:solidFill>
                <a:latin typeface="Oxanium"/>
                <a:ea typeface="Oxanium"/>
                <a:cs typeface="Oxanium"/>
                <a:sym typeface="Oxanium"/>
              </a:rPr>
              <a:t>MATHIEU</a:t>
            </a:r>
            <a:r>
              <a:rPr b="1" sz="2000" lang="en">
                <a:solidFill>
                  <a:schemeClr val="lt1"/>
                </a:solidFill>
                <a:latin typeface="Oxanium"/>
                <a:ea typeface="Oxanium"/>
                <a:cs typeface="Oxanium"/>
                <a:sym typeface="Oxanium"/>
              </a:rPr>
              <a:t> ROBBINS-HALL</a:t>
            </a:r>
            <a:endParaRPr b="1" sz="2000">
              <a:solidFill>
                <a:srgbClr val="F3F3F3"/>
              </a:solidFill>
              <a:latin typeface="Oxanium"/>
              <a:ea typeface="Oxanium"/>
              <a:cs typeface="Oxanium"/>
              <a:sym typeface="Oxanium"/>
            </a:endParaRPr>
          </a:p>
        </p:txBody>
      </p:sp>
      <p:sp>
        <p:nvSpPr>
          <p:cNvPr id="1049697" name="Google Shape;1918;p71"/>
          <p:cNvSpPr txBox="1"/>
          <p:nvPr/>
        </p:nvSpPr>
        <p:spPr>
          <a:xfrm>
            <a:off x="719950" y="3062913"/>
            <a:ext cx="2039400" cy="634500"/>
          </a:xfrm>
          <a:prstGeom prst="rect"/>
          <a:noFill/>
          <a:ln>
            <a:noFill/>
          </a:ln>
        </p:spPr>
        <p:txBody>
          <a:bodyPr anchor="t" anchorCtr="0" bIns="91425" lIns="91425" rIns="91425" spcFirstLastPara="1" tIns="91425" wrap="square">
            <a:noAutofit/>
          </a:bodyPr>
          <a:p>
            <a:pPr algn="r" indent="0" lvl="0" marL="0" rtl="0">
              <a:spcBef>
                <a:spcPts val="0"/>
              </a:spcBef>
              <a:spcAft>
                <a:spcPts val="0"/>
              </a:spcAft>
              <a:buNone/>
            </a:pPr>
            <a:r>
              <a:rPr lang="en">
                <a:solidFill>
                  <a:schemeClr val="lt1"/>
                </a:solidFill>
                <a:latin typeface="Overpass"/>
                <a:ea typeface="Overpass"/>
                <a:cs typeface="Overpass"/>
                <a:sym typeface="Overpass"/>
              </a:rPr>
              <a:t>You can </a:t>
            </a:r>
            <a:r>
              <a:rPr b="1" lang="en">
                <a:solidFill>
                  <a:schemeClr val="accent4"/>
                </a:solidFill>
                <a:latin typeface="Overpass"/>
                <a:ea typeface="Overpass"/>
                <a:cs typeface="Overpass"/>
                <a:sym typeface="Overpass"/>
              </a:rPr>
              <a:t>describe</a:t>
            </a:r>
            <a:r>
              <a:rPr lang="en">
                <a:solidFill>
                  <a:schemeClr val="lt1"/>
                </a:solidFill>
                <a:latin typeface="Overpass"/>
                <a:ea typeface="Overpass"/>
                <a:cs typeface="Overpass"/>
                <a:sym typeface="Overpass"/>
              </a:rPr>
              <a:t> your team member in here</a:t>
            </a:r>
            <a:endParaRPr>
              <a:solidFill>
                <a:schemeClr val="lt1"/>
              </a:solidFill>
              <a:latin typeface="Overpass"/>
              <a:ea typeface="Overpass"/>
              <a:cs typeface="Overpass"/>
              <a:sym typeface="Overpass"/>
            </a:endParaRPr>
          </a:p>
        </p:txBody>
      </p:sp>
      <p:cxnSp>
        <p:nvCxnSpPr>
          <p:cNvPr id="3145945" name="Google Shape;1919;p71"/>
          <p:cNvCxnSpPr>
            <a:cxnSpLocks/>
            <a:stCxn id="1049696" idx="0"/>
            <a:endCxn id="1049693" idx="2"/>
          </p:cNvCxnSpPr>
          <p:nvPr/>
        </p:nvCxnSpPr>
        <p:spPr>
          <a:xfrm rot="-5400000" flipH="1">
            <a:off x="2130400" y="2000888"/>
            <a:ext cx="543900" cy="1325400"/>
          </a:xfrm>
          <a:prstGeom prst="bentConnector4">
            <a:avLst>
              <a:gd name="adj1" fmla="val -43781"/>
              <a:gd name="adj2" fmla="val 88463"/>
            </a:avLst>
          </a:prstGeom>
          <a:noFill/>
          <a:ln w="9525" cap="flat" cmpd="sng">
            <a:solidFill>
              <a:schemeClr val="accent4"/>
            </a:solidFill>
            <a:prstDash val="solid"/>
            <a:round/>
            <a:headEnd type="none" w="med" len="med"/>
            <a:tailEnd type="none" w="med" len="med"/>
          </a:ln>
        </p:spPr>
      </p:cxnSp>
      <p:cxnSp>
        <p:nvCxnSpPr>
          <p:cNvPr id="3145946" name="Google Shape;1920;p71"/>
          <p:cNvCxnSpPr>
            <a:cxnSpLocks/>
            <a:stCxn id="1049694" idx="0"/>
            <a:endCxn id="1049693" idx="6"/>
          </p:cNvCxnSpPr>
          <p:nvPr/>
        </p:nvCxnSpPr>
        <p:spPr>
          <a:xfrm rot="5400000">
            <a:off x="6469650" y="2000888"/>
            <a:ext cx="543900" cy="1325400"/>
          </a:xfrm>
          <a:prstGeom prst="bentConnector4">
            <a:avLst>
              <a:gd name="adj1" fmla="val -43781"/>
              <a:gd name="adj2" fmla="val 88463"/>
            </a:avLst>
          </a:prstGeom>
          <a:noFill/>
          <a:ln w="9525" cap="flat" cmpd="sng">
            <a:solidFill>
              <a:schemeClr val="accent4"/>
            </a:solidFill>
            <a:prstDash val="solid"/>
            <a:round/>
            <a:headEnd type="none" w="med" len="med"/>
            <a:tailEnd type="none" w="med" len="med"/>
          </a:ln>
        </p:spPr>
      </p:cxn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443" name="Shape 1924"/>
        <p:cNvGrpSpPr/>
        <p:nvPr/>
      </p:nvGrpSpPr>
      <p:grpSpPr>
        <a:xfrm>
          <a:off x="0" y="0"/>
          <a:ext cx="0" cy="0"/>
          <a:chOff x="0" y="0"/>
          <a:chExt cx="0" cy="0"/>
        </a:xfrm>
      </p:grpSpPr>
      <p:sp>
        <p:nvSpPr>
          <p:cNvPr id="1049712" name="Google Shape;1925;p72"/>
          <p:cNvSpPr txBox="1">
            <a:spLocks noGrp="1"/>
          </p:cNvSpPr>
          <p:nvPr>
            <p:ph type="subTitle" idx="1"/>
          </p:nvPr>
        </p:nvSpPr>
        <p:spPr>
          <a:xfrm>
            <a:off x="1332025" y="2409625"/>
            <a:ext cx="2653800" cy="1037400"/>
          </a:xfrm>
          <a:prstGeom prst="rect"/>
        </p:spPr>
        <p:txBody>
          <a:bodyPr anchor="t" anchorCtr="0" bIns="91425" lIns="91425" rIns="91425" spcFirstLastPara="1" tIns="91425" wrap="square">
            <a:noAutofit/>
          </a:bodyPr>
          <a:p>
            <a:pPr algn="r" indent="0" lvl="0" marL="0" rtl="0">
              <a:spcBef>
                <a:spcPts val="0"/>
              </a:spcBef>
              <a:spcAft>
                <a:spcPts val="1600"/>
              </a:spcAft>
              <a:buNone/>
            </a:pPr>
            <a:r>
              <a:rPr lang="en"/>
              <a:t>You can replace the image on the screen with your own work. Just right-click on it and select </a:t>
            </a:r>
            <a:r>
              <a:rPr b="1" lang="en">
                <a:solidFill>
                  <a:schemeClr val="accent4"/>
                </a:solidFill>
              </a:rPr>
              <a:t>“Replace image”</a:t>
            </a:r>
            <a:endParaRPr>
              <a:solidFill>
                <a:schemeClr val="accent4"/>
              </a:solidFill>
            </a:endParaRPr>
          </a:p>
        </p:txBody>
      </p:sp>
      <p:sp>
        <p:nvSpPr>
          <p:cNvPr id="1049713" name="Google Shape;1926;p72"/>
          <p:cNvSpPr txBox="1">
            <a:spLocks noGrp="1"/>
          </p:cNvSpPr>
          <p:nvPr>
            <p:ph type="title"/>
          </p:nvPr>
        </p:nvSpPr>
        <p:spPr>
          <a:xfrm>
            <a:off x="720000" y="540000"/>
            <a:ext cx="7704000" cy="634500"/>
          </a:xfrm>
          <a:prstGeom prst="rect"/>
        </p:spPr>
        <p:txBody>
          <a:bodyPr anchor="t" anchorCtr="0" bIns="91425" lIns="91425" rIns="91425" spcFirstLastPara="1" tIns="91425" wrap="square">
            <a:noAutofit/>
          </a:bodyPr>
          <a:p>
            <a:pPr algn="ctr" indent="0" lvl="0" marL="0" rtl="0">
              <a:spcBef>
                <a:spcPts val="0"/>
              </a:spcBef>
              <a:spcAft>
                <a:spcPts val="0"/>
              </a:spcAft>
              <a:buNone/>
            </a:pPr>
            <a:r>
              <a:rPr lang="en">
                <a:solidFill>
                  <a:schemeClr val="accent4"/>
                </a:solidFill>
              </a:rPr>
              <a:t>MOBILE</a:t>
            </a:r>
            <a:r>
              <a:rPr lang="en"/>
              <a:t> MOCKUP</a:t>
            </a:r>
          </a:p>
        </p:txBody>
      </p:sp>
      <p:grpSp>
        <p:nvGrpSpPr>
          <p:cNvPr id="444" name="Google Shape;1927;p72"/>
          <p:cNvGrpSpPr/>
          <p:nvPr/>
        </p:nvGrpSpPr>
        <p:grpSpPr>
          <a:xfrm>
            <a:off x="5286025" y="1456876"/>
            <a:ext cx="1629727" cy="2984625"/>
            <a:chOff x="3547150" y="1932950"/>
            <a:chExt cx="1056275" cy="1813700"/>
          </a:xfrm>
        </p:grpSpPr>
        <p:sp>
          <p:nvSpPr>
            <p:cNvPr id="1049714" name="Google Shape;1928;p72"/>
            <p:cNvSpPr/>
            <p:nvPr/>
          </p:nvSpPr>
          <p:spPr>
            <a:xfrm>
              <a:off x="4028925" y="2013450"/>
              <a:ext cx="86625" cy="36625"/>
            </a:xfrm>
            <a:custGeom>
              <a:avLst/>
              <a:ahLst/>
              <a:rect l="l" t="t" r="r" b="b"/>
              <a:pathLst>
                <a:path w="3465" h="1465" fill="none" extrusionOk="0">
                  <a:moveTo>
                    <a:pt x="3074" y="1464"/>
                  </a:moveTo>
                  <a:lnTo>
                    <a:pt x="635" y="1464"/>
                  </a:lnTo>
                  <a:cubicBezTo>
                    <a:pt x="440" y="1464"/>
                    <a:pt x="0" y="1025"/>
                    <a:pt x="0" y="635"/>
                  </a:cubicBezTo>
                  <a:cubicBezTo>
                    <a:pt x="0" y="244"/>
                    <a:pt x="440" y="0"/>
                    <a:pt x="635" y="0"/>
                  </a:cubicBezTo>
                  <a:lnTo>
                    <a:pt x="3074" y="0"/>
                  </a:lnTo>
                  <a:cubicBezTo>
                    <a:pt x="3269" y="0"/>
                    <a:pt x="3464" y="244"/>
                    <a:pt x="3464" y="635"/>
                  </a:cubicBezTo>
                  <a:cubicBezTo>
                    <a:pt x="3464" y="1025"/>
                    <a:pt x="3269" y="1464"/>
                    <a:pt x="3074" y="1464"/>
                  </a:cubicBezTo>
                  <a:close/>
                </a:path>
              </a:pathLst>
            </a:custGeom>
            <a:noFill/>
            <a:ln w="9525" cap="flat" cmpd="sng">
              <a:solidFill>
                <a:schemeClr val="accent4"/>
              </a:solidFill>
              <a:prstDash val="solid"/>
              <a:miter lim="48787"/>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15" name="Google Shape;1929;p72"/>
            <p:cNvSpPr/>
            <p:nvPr/>
          </p:nvSpPr>
          <p:spPr>
            <a:xfrm>
              <a:off x="4024050" y="3568550"/>
              <a:ext cx="96375" cy="97600"/>
            </a:xfrm>
            <a:custGeom>
              <a:avLst/>
              <a:ahLst/>
              <a:rect l="l" t="t" r="r" b="b"/>
              <a:pathLst>
                <a:path w="3855" h="3904" fill="none" extrusionOk="0">
                  <a:moveTo>
                    <a:pt x="0" y="1855"/>
                  </a:moveTo>
                  <a:cubicBezTo>
                    <a:pt x="0" y="3074"/>
                    <a:pt x="1025" y="3904"/>
                    <a:pt x="2049" y="3904"/>
                  </a:cubicBezTo>
                  <a:cubicBezTo>
                    <a:pt x="3074" y="3904"/>
                    <a:pt x="3854" y="3074"/>
                    <a:pt x="3854" y="1855"/>
                  </a:cubicBezTo>
                  <a:cubicBezTo>
                    <a:pt x="3854" y="830"/>
                    <a:pt x="3074" y="1"/>
                    <a:pt x="2049" y="1"/>
                  </a:cubicBezTo>
                  <a:cubicBezTo>
                    <a:pt x="1025" y="1"/>
                    <a:pt x="0" y="830"/>
                    <a:pt x="0" y="1855"/>
                  </a:cubicBezTo>
                  <a:close/>
                </a:path>
              </a:pathLst>
            </a:custGeom>
            <a:noFill/>
            <a:ln w="9525" cap="flat" cmpd="sng">
              <a:solidFill>
                <a:schemeClr val="accent4"/>
              </a:solidFill>
              <a:prstDash val="solid"/>
              <a:miter lim="48787"/>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16" name="Google Shape;1930;p72"/>
            <p:cNvSpPr/>
            <p:nvPr/>
          </p:nvSpPr>
          <p:spPr>
            <a:xfrm>
              <a:off x="3547150" y="1932950"/>
              <a:ext cx="1056275" cy="1813700"/>
            </a:xfrm>
            <a:custGeom>
              <a:avLst/>
              <a:ahLst/>
              <a:rect l="l" t="t" r="r" b="b"/>
              <a:pathLst>
                <a:path w="42251" h="72548" fill="none" extrusionOk="0">
                  <a:moveTo>
                    <a:pt x="40006" y="72548"/>
                  </a:moveTo>
                  <a:lnTo>
                    <a:pt x="2196" y="72548"/>
                  </a:lnTo>
                  <a:cubicBezTo>
                    <a:pt x="976" y="72548"/>
                    <a:pt x="0" y="71328"/>
                    <a:pt x="0" y="69718"/>
                  </a:cubicBezTo>
                  <a:lnTo>
                    <a:pt x="0" y="2830"/>
                  </a:lnTo>
                  <a:cubicBezTo>
                    <a:pt x="0" y="1220"/>
                    <a:pt x="976" y="0"/>
                    <a:pt x="2196" y="0"/>
                  </a:cubicBezTo>
                  <a:lnTo>
                    <a:pt x="40006" y="0"/>
                  </a:lnTo>
                  <a:cubicBezTo>
                    <a:pt x="41226" y="0"/>
                    <a:pt x="42250" y="1220"/>
                    <a:pt x="42250" y="2830"/>
                  </a:cubicBezTo>
                  <a:lnTo>
                    <a:pt x="42250" y="69718"/>
                  </a:lnTo>
                  <a:cubicBezTo>
                    <a:pt x="42250" y="71328"/>
                    <a:pt x="41226" y="72548"/>
                    <a:pt x="40006" y="72548"/>
                  </a:cubicBezTo>
                  <a:close/>
                </a:path>
              </a:pathLst>
            </a:custGeom>
            <a:noFill/>
            <a:ln w="9525" cap="flat" cmpd="sng">
              <a:solidFill>
                <a:schemeClr val="accent4"/>
              </a:solidFill>
              <a:prstDash val="solid"/>
              <a:miter lim="48787"/>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grpSp>
      <p:pic>
        <p:nvPicPr>
          <p:cNvPr id="2097155" name="Google Shape;1931;p72"/>
          <p:cNvPicPr preferRelativeResize="0">
            <a:picLocks/>
          </p:cNvPicPr>
          <p:nvPr/>
        </p:nvPicPr>
        <p:blipFill rotWithShape="1">
          <a:blip xmlns:r="http://schemas.openxmlformats.org/officeDocument/2006/relationships" r:embed="rId1">
            <a:alphaModFix/>
          </a:blip>
          <a:srcRect l="37305" t="13888" r="37302" b="13888"/>
          <a:stretch>
            <a:fillRect/>
          </a:stretch>
        </p:blipFill>
        <p:spPr>
          <a:xfrm>
            <a:off x="5441611" y="1729913"/>
            <a:ext cx="1317600" cy="2342400"/>
          </a:xfrm>
          <a:prstGeom prst="roundRect">
            <a:avLst>
              <a:gd name="adj" fmla="val 7538"/>
            </a:avLst>
          </a:prstGeom>
          <a:noFill/>
          <a:ln w="9525" cap="flat" cmpd="sng">
            <a:solidFill>
              <a:schemeClr val="accent4"/>
            </a:solidFill>
            <a:prstDash val="solid"/>
            <a:round/>
            <a:headEnd type="none" w="sm" len="sm"/>
            <a:tailEnd type="none" w="sm" len="sm"/>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456" name="Shape 1935"/>
        <p:cNvGrpSpPr/>
        <p:nvPr/>
      </p:nvGrpSpPr>
      <p:grpSpPr>
        <a:xfrm>
          <a:off x="0" y="0"/>
          <a:ext cx="0" cy="0"/>
          <a:chOff x="0" y="0"/>
          <a:chExt cx="0" cy="0"/>
        </a:xfrm>
      </p:grpSpPr>
      <p:sp>
        <p:nvSpPr>
          <p:cNvPr id="1049735" name="Google Shape;1936;p73"/>
          <p:cNvSpPr txBox="1">
            <a:spLocks noGrp="1"/>
          </p:cNvSpPr>
          <p:nvPr>
            <p:ph type="subTitle" idx="1"/>
          </p:nvPr>
        </p:nvSpPr>
        <p:spPr>
          <a:xfrm>
            <a:off x="2064650" y="4014500"/>
            <a:ext cx="5014800" cy="589200"/>
          </a:xfrm>
          <a:prstGeom prst="rect"/>
        </p:spPr>
        <p:txBody>
          <a:bodyPr anchor="t" anchorCtr="0" bIns="91425" lIns="91425" rIns="91425" spcFirstLastPara="1" tIns="91425" wrap="square">
            <a:noAutofit/>
          </a:bodyPr>
          <a:p>
            <a:pPr algn="ctr" indent="0" lvl="0" marL="0" rtl="0">
              <a:spcBef>
                <a:spcPts val="0"/>
              </a:spcBef>
              <a:spcAft>
                <a:spcPts val="1600"/>
              </a:spcAft>
              <a:buNone/>
            </a:pPr>
            <a:r>
              <a:rPr lang="en"/>
              <a:t>You can replace the image on the screen with your own work. Just right-click on it and select </a:t>
            </a:r>
            <a:r>
              <a:rPr b="1" lang="en">
                <a:solidFill>
                  <a:schemeClr val="accent4"/>
                </a:solidFill>
              </a:rPr>
              <a:t>“Replace image”</a:t>
            </a:r>
            <a:endParaRPr>
              <a:solidFill>
                <a:schemeClr val="accent4"/>
              </a:solidFill>
            </a:endParaRPr>
          </a:p>
        </p:txBody>
      </p:sp>
      <p:sp>
        <p:nvSpPr>
          <p:cNvPr id="1049736" name="Google Shape;1937;p73"/>
          <p:cNvSpPr txBox="1">
            <a:spLocks noGrp="1"/>
          </p:cNvSpPr>
          <p:nvPr>
            <p:ph type="title"/>
          </p:nvPr>
        </p:nvSpPr>
        <p:spPr>
          <a:xfrm>
            <a:off x="720000" y="540000"/>
            <a:ext cx="7704000" cy="634500"/>
          </a:xfrm>
          <a:prstGeom prst="rect"/>
        </p:spPr>
        <p:txBody>
          <a:bodyPr anchor="t" anchorCtr="0" bIns="91425" lIns="91425" rIns="91425" spcFirstLastPara="1" tIns="91425" wrap="square">
            <a:noAutofit/>
          </a:bodyPr>
          <a:p>
            <a:pPr algn="ctr" indent="0" lvl="0" marL="0" rtl="0">
              <a:spcBef>
                <a:spcPts val="0"/>
              </a:spcBef>
              <a:spcAft>
                <a:spcPts val="0"/>
              </a:spcAft>
              <a:buNone/>
            </a:pPr>
            <a:r>
              <a:rPr lang="en">
                <a:solidFill>
                  <a:schemeClr val="accent4"/>
                </a:solidFill>
              </a:rPr>
              <a:t>DESKTOP</a:t>
            </a:r>
            <a:r>
              <a:rPr lang="en"/>
              <a:t> MOCKUP</a:t>
            </a:r>
          </a:p>
        </p:txBody>
      </p:sp>
      <p:grpSp>
        <p:nvGrpSpPr>
          <p:cNvPr id="457" name="Google Shape;1938;p73"/>
          <p:cNvGrpSpPr/>
          <p:nvPr/>
        </p:nvGrpSpPr>
        <p:grpSpPr>
          <a:xfrm>
            <a:off x="2775688" y="1462253"/>
            <a:ext cx="3592826" cy="2295773"/>
            <a:chOff x="3134000" y="1972250"/>
            <a:chExt cx="3747993" cy="2394923"/>
          </a:xfrm>
        </p:grpSpPr>
        <p:sp>
          <p:nvSpPr>
            <p:cNvPr id="1049737" name="Google Shape;1939;p73"/>
            <p:cNvSpPr/>
            <p:nvPr/>
          </p:nvSpPr>
          <p:spPr>
            <a:xfrm>
              <a:off x="3377364" y="1972250"/>
              <a:ext cx="3253499" cy="2174839"/>
            </a:xfrm>
            <a:custGeom>
              <a:avLst/>
              <a:ahLst/>
              <a:rect l="l" t="t" r="r" b="b"/>
              <a:pathLst>
                <a:path w="81526" h="54497" fill="none" extrusionOk="0">
                  <a:moveTo>
                    <a:pt x="2879" y="54496"/>
                  </a:moveTo>
                  <a:lnTo>
                    <a:pt x="78695" y="54496"/>
                  </a:lnTo>
                  <a:cubicBezTo>
                    <a:pt x="80305" y="54496"/>
                    <a:pt x="81525" y="53277"/>
                    <a:pt x="81525" y="51667"/>
                  </a:cubicBezTo>
                  <a:lnTo>
                    <a:pt x="81525" y="2879"/>
                  </a:lnTo>
                  <a:cubicBezTo>
                    <a:pt x="81525" y="1220"/>
                    <a:pt x="80305" y="1"/>
                    <a:pt x="78695" y="1"/>
                  </a:cubicBezTo>
                  <a:lnTo>
                    <a:pt x="2879" y="1"/>
                  </a:lnTo>
                  <a:cubicBezTo>
                    <a:pt x="1220" y="1"/>
                    <a:pt x="1" y="1220"/>
                    <a:pt x="1" y="2879"/>
                  </a:cubicBezTo>
                  <a:lnTo>
                    <a:pt x="1" y="51667"/>
                  </a:lnTo>
                  <a:cubicBezTo>
                    <a:pt x="1" y="53277"/>
                    <a:pt x="1220" y="54496"/>
                    <a:pt x="2879" y="54496"/>
                  </a:cubicBezTo>
                  <a:close/>
                </a:path>
              </a:pathLst>
            </a:custGeom>
            <a:noFill/>
            <a:ln w="9525" cap="flat" cmpd="sng">
              <a:solidFill>
                <a:schemeClr val="accent4"/>
              </a:solidFill>
              <a:prstDash val="solid"/>
              <a:miter lim="48787"/>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38" name="Google Shape;1940;p73"/>
            <p:cNvSpPr/>
            <p:nvPr/>
          </p:nvSpPr>
          <p:spPr>
            <a:xfrm>
              <a:off x="3134000" y="4236676"/>
              <a:ext cx="3747993" cy="130498"/>
            </a:xfrm>
            <a:custGeom>
              <a:avLst/>
              <a:ahLst/>
              <a:rect l="l" t="t" r="r" b="b"/>
              <a:pathLst>
                <a:path w="93917" h="3270" fill="none" extrusionOk="0">
                  <a:moveTo>
                    <a:pt x="93917" y="1"/>
                  </a:moveTo>
                  <a:lnTo>
                    <a:pt x="93917" y="2245"/>
                  </a:lnTo>
                  <a:cubicBezTo>
                    <a:pt x="93917" y="2830"/>
                    <a:pt x="93331" y="3269"/>
                    <a:pt x="92697" y="3269"/>
                  </a:cubicBezTo>
                  <a:lnTo>
                    <a:pt x="1025" y="3269"/>
                  </a:lnTo>
                  <a:cubicBezTo>
                    <a:pt x="439" y="3269"/>
                    <a:pt x="0" y="2830"/>
                    <a:pt x="0" y="2245"/>
                  </a:cubicBezTo>
                  <a:lnTo>
                    <a:pt x="0" y="1"/>
                  </a:lnTo>
                  <a:lnTo>
                    <a:pt x="38640" y="1"/>
                  </a:lnTo>
                  <a:cubicBezTo>
                    <a:pt x="38640" y="586"/>
                    <a:pt x="39274" y="1025"/>
                    <a:pt x="40055" y="1025"/>
                  </a:cubicBezTo>
                  <a:lnTo>
                    <a:pt x="53911" y="1025"/>
                  </a:lnTo>
                  <a:cubicBezTo>
                    <a:pt x="54496" y="1025"/>
                    <a:pt x="55130" y="586"/>
                    <a:pt x="55326" y="1"/>
                  </a:cubicBezTo>
                  <a:close/>
                </a:path>
              </a:pathLst>
            </a:custGeom>
            <a:noFill/>
            <a:ln w="9525" cap="flat" cmpd="sng">
              <a:solidFill>
                <a:schemeClr val="accent4"/>
              </a:solidFill>
              <a:prstDash val="solid"/>
              <a:miter lim="48787"/>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grpSp>
      <p:pic>
        <p:nvPicPr>
          <p:cNvPr id="2097156" name="Google Shape;1941;p73"/>
          <p:cNvPicPr preferRelativeResize="0">
            <a:picLocks/>
          </p:cNvPicPr>
          <p:nvPr/>
        </p:nvPicPr>
        <p:blipFill rotWithShape="1">
          <a:blip xmlns:r="http://schemas.openxmlformats.org/officeDocument/2006/relationships" r:embed="rId1">
            <a:alphaModFix/>
          </a:blip>
          <a:srcRect t="5108" b="5108"/>
          <a:stretch>
            <a:fillRect/>
          </a:stretch>
        </p:blipFill>
        <p:spPr>
          <a:xfrm>
            <a:off x="3088784" y="1564245"/>
            <a:ext cx="2966700" cy="1664700"/>
          </a:xfrm>
          <a:prstGeom prst="roundRect">
            <a:avLst>
              <a:gd name="adj" fmla="val 6013"/>
            </a:avLst>
          </a:prstGeom>
          <a:noFill/>
          <a:ln w="9525" cap="flat" cmpd="sng">
            <a:solidFill>
              <a:schemeClr val="accent4"/>
            </a:solidFill>
            <a:prstDash val="solid"/>
            <a:round/>
            <a:headEnd type="none" w="sm" len="sm"/>
            <a:tailEnd type="none" w="sm" len="sm"/>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470" name="Shape 1945"/>
        <p:cNvGrpSpPr/>
        <p:nvPr/>
      </p:nvGrpSpPr>
      <p:grpSpPr>
        <a:xfrm>
          <a:off x="0" y="0"/>
          <a:ext cx="0" cy="0"/>
          <a:chOff x="0" y="0"/>
          <a:chExt cx="0" cy="0"/>
        </a:xfrm>
      </p:grpSpPr>
      <p:sp>
        <p:nvSpPr>
          <p:cNvPr id="1049759" name="Google Shape;1946;p74"/>
          <p:cNvSpPr txBox="1">
            <a:spLocks noGrp="1"/>
          </p:cNvSpPr>
          <p:nvPr>
            <p:ph type="subTitle" idx="1"/>
          </p:nvPr>
        </p:nvSpPr>
        <p:spPr>
          <a:xfrm>
            <a:off x="5146675" y="2409625"/>
            <a:ext cx="2653800" cy="1037400"/>
          </a:xfrm>
          <a:prstGeom prst="rect"/>
        </p:spPr>
        <p:txBody>
          <a:bodyPr anchor="t" anchorCtr="0" bIns="91425" lIns="91425" rIns="91425" spcFirstLastPara="1" tIns="91425" wrap="square">
            <a:noAutofit/>
          </a:bodyPr>
          <a:p>
            <a:pPr algn="l" indent="0" lvl="0" marL="0" rtl="0">
              <a:spcBef>
                <a:spcPts val="0"/>
              </a:spcBef>
              <a:spcAft>
                <a:spcPts val="1600"/>
              </a:spcAft>
              <a:buNone/>
            </a:pPr>
            <a:r>
              <a:rPr lang="en"/>
              <a:t>You can replace the image on the screen with your own work. Just right-click on it and select </a:t>
            </a:r>
            <a:r>
              <a:rPr b="1" lang="en">
                <a:solidFill>
                  <a:schemeClr val="accent4"/>
                </a:solidFill>
              </a:rPr>
              <a:t>“Replace image”</a:t>
            </a:r>
            <a:endParaRPr>
              <a:solidFill>
                <a:schemeClr val="accent4"/>
              </a:solidFill>
            </a:endParaRPr>
          </a:p>
        </p:txBody>
      </p:sp>
      <p:sp>
        <p:nvSpPr>
          <p:cNvPr id="1049760" name="Google Shape;1947;p74"/>
          <p:cNvSpPr txBox="1">
            <a:spLocks noGrp="1"/>
          </p:cNvSpPr>
          <p:nvPr>
            <p:ph type="title"/>
          </p:nvPr>
        </p:nvSpPr>
        <p:spPr>
          <a:xfrm>
            <a:off x="720000" y="540000"/>
            <a:ext cx="7704000" cy="634500"/>
          </a:xfrm>
          <a:prstGeom prst="rect"/>
        </p:spPr>
        <p:txBody>
          <a:bodyPr anchor="t" anchorCtr="0" bIns="91425" lIns="91425" rIns="91425" spcFirstLastPara="1" tIns="91425" wrap="square">
            <a:noAutofit/>
          </a:bodyPr>
          <a:p>
            <a:pPr algn="ctr" indent="0" lvl="0" marL="0" rtl="0">
              <a:spcBef>
                <a:spcPts val="0"/>
              </a:spcBef>
              <a:spcAft>
                <a:spcPts val="0"/>
              </a:spcAft>
              <a:buNone/>
            </a:pPr>
            <a:r>
              <a:rPr lang="en">
                <a:solidFill>
                  <a:schemeClr val="accent4"/>
                </a:solidFill>
              </a:rPr>
              <a:t>TABLET</a:t>
            </a:r>
            <a:r>
              <a:rPr lang="en"/>
              <a:t> MOCKUP</a:t>
            </a:r>
          </a:p>
        </p:txBody>
      </p:sp>
      <p:pic>
        <p:nvPicPr>
          <p:cNvPr id="2097157" name="Google Shape;1948;p74"/>
          <p:cNvPicPr preferRelativeResize="0">
            <a:picLocks/>
          </p:cNvPicPr>
          <p:nvPr/>
        </p:nvPicPr>
        <p:blipFill rotWithShape="1">
          <a:blip xmlns:r="http://schemas.openxmlformats.org/officeDocument/2006/relationships" r:embed="rId1">
            <a:alphaModFix/>
          </a:blip>
          <a:srcRect l="7206" t="9103" r="56541" b="9103"/>
          <a:stretch>
            <a:fillRect/>
          </a:stretch>
        </p:blipFill>
        <p:spPr>
          <a:xfrm>
            <a:off x="1888567" y="1870199"/>
            <a:ext cx="1706700" cy="2406600"/>
          </a:xfrm>
          <a:prstGeom prst="roundRect">
            <a:avLst>
              <a:gd name="adj" fmla="val 5532"/>
            </a:avLst>
          </a:prstGeom>
          <a:noFill/>
          <a:ln w="9525" cap="flat" cmpd="sng">
            <a:solidFill>
              <a:schemeClr val="accent4"/>
            </a:solidFill>
            <a:prstDash val="solid"/>
            <a:round/>
            <a:headEnd type="none" w="sm" len="sm"/>
            <a:tailEnd type="none" w="sm" len="sm"/>
          </a:ln>
        </p:spPr>
      </p:pic>
      <p:grpSp>
        <p:nvGrpSpPr>
          <p:cNvPr id="471" name="Google Shape;1949;p74"/>
          <p:cNvGrpSpPr/>
          <p:nvPr/>
        </p:nvGrpSpPr>
        <p:grpSpPr>
          <a:xfrm>
            <a:off x="1677732" y="1602222"/>
            <a:ext cx="2128586" cy="3001275"/>
            <a:chOff x="5864575" y="1825625"/>
            <a:chExt cx="1463650" cy="2063725"/>
          </a:xfrm>
        </p:grpSpPr>
        <p:sp>
          <p:nvSpPr>
            <p:cNvPr id="1049761" name="Google Shape;1950;p74"/>
            <p:cNvSpPr/>
            <p:nvPr/>
          </p:nvSpPr>
          <p:spPr>
            <a:xfrm>
              <a:off x="5864575" y="1825625"/>
              <a:ext cx="1463650" cy="2063725"/>
            </a:xfrm>
            <a:custGeom>
              <a:avLst/>
              <a:ahLst/>
              <a:rect l="l" t="t" r="r" b="b"/>
              <a:pathLst>
                <a:path w="58546" h="82549" fill="none" extrusionOk="0">
                  <a:moveTo>
                    <a:pt x="55472" y="82549"/>
                  </a:moveTo>
                  <a:lnTo>
                    <a:pt x="3025" y="82549"/>
                  </a:lnTo>
                  <a:cubicBezTo>
                    <a:pt x="1415" y="82549"/>
                    <a:pt x="0" y="81134"/>
                    <a:pt x="0" y="79475"/>
                  </a:cubicBezTo>
                  <a:lnTo>
                    <a:pt x="0" y="3269"/>
                  </a:lnTo>
                  <a:cubicBezTo>
                    <a:pt x="0" y="1415"/>
                    <a:pt x="1415" y="0"/>
                    <a:pt x="3025" y="0"/>
                  </a:cubicBezTo>
                  <a:lnTo>
                    <a:pt x="55472" y="0"/>
                  </a:lnTo>
                  <a:cubicBezTo>
                    <a:pt x="57082" y="0"/>
                    <a:pt x="58545" y="1415"/>
                    <a:pt x="58545" y="3269"/>
                  </a:cubicBezTo>
                  <a:lnTo>
                    <a:pt x="58545" y="79475"/>
                  </a:lnTo>
                  <a:cubicBezTo>
                    <a:pt x="58545" y="81134"/>
                    <a:pt x="57082" y="82549"/>
                    <a:pt x="55472" y="82549"/>
                  </a:cubicBezTo>
                  <a:close/>
                </a:path>
              </a:pathLst>
            </a:custGeom>
            <a:noFill/>
            <a:ln w="9525" cap="flat" cmpd="sng">
              <a:solidFill>
                <a:schemeClr val="accent4"/>
              </a:solidFill>
              <a:prstDash val="solid"/>
              <a:miter lim="48787"/>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62" name="Google Shape;1951;p74"/>
            <p:cNvSpPr/>
            <p:nvPr/>
          </p:nvSpPr>
          <p:spPr>
            <a:xfrm>
              <a:off x="6535400" y="3716150"/>
              <a:ext cx="122000" cy="121975"/>
            </a:xfrm>
            <a:custGeom>
              <a:avLst/>
              <a:ahLst/>
              <a:rect l="l" t="t" r="r" b="b"/>
              <a:pathLst>
                <a:path w="4880" h="4879" fill="none" extrusionOk="0">
                  <a:moveTo>
                    <a:pt x="2440" y="4879"/>
                  </a:moveTo>
                  <a:cubicBezTo>
                    <a:pt x="976" y="4879"/>
                    <a:pt x="0" y="3854"/>
                    <a:pt x="0" y="2439"/>
                  </a:cubicBezTo>
                  <a:cubicBezTo>
                    <a:pt x="0" y="1025"/>
                    <a:pt x="976" y="0"/>
                    <a:pt x="2440" y="0"/>
                  </a:cubicBezTo>
                  <a:cubicBezTo>
                    <a:pt x="3855" y="0"/>
                    <a:pt x="4879" y="1025"/>
                    <a:pt x="4879" y="2439"/>
                  </a:cubicBezTo>
                  <a:cubicBezTo>
                    <a:pt x="4879" y="3854"/>
                    <a:pt x="3855" y="4879"/>
                    <a:pt x="2440" y="4879"/>
                  </a:cubicBezTo>
                  <a:close/>
                </a:path>
              </a:pathLst>
            </a:custGeom>
            <a:noFill/>
            <a:ln w="9525" cap="flat" cmpd="sng">
              <a:solidFill>
                <a:schemeClr val="accent4"/>
              </a:solidFill>
              <a:prstDash val="solid"/>
              <a:miter lim="48787"/>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63" name="Google Shape;1952;p74"/>
            <p:cNvSpPr/>
            <p:nvPr/>
          </p:nvSpPr>
          <p:spPr>
            <a:xfrm>
              <a:off x="6535400" y="1917100"/>
              <a:ext cx="122000" cy="41500"/>
            </a:xfrm>
            <a:custGeom>
              <a:avLst/>
              <a:ahLst/>
              <a:rect l="l" t="t" r="r" b="b"/>
              <a:pathLst>
                <a:path w="4880" h="1660" fill="none" extrusionOk="0">
                  <a:moveTo>
                    <a:pt x="4050" y="1659"/>
                  </a:moveTo>
                  <a:lnTo>
                    <a:pt x="781" y="1659"/>
                  </a:lnTo>
                  <a:cubicBezTo>
                    <a:pt x="391" y="1659"/>
                    <a:pt x="0" y="1220"/>
                    <a:pt x="0" y="830"/>
                  </a:cubicBezTo>
                  <a:cubicBezTo>
                    <a:pt x="0" y="439"/>
                    <a:pt x="391" y="0"/>
                    <a:pt x="781" y="0"/>
                  </a:cubicBezTo>
                  <a:lnTo>
                    <a:pt x="4050" y="0"/>
                  </a:lnTo>
                  <a:cubicBezTo>
                    <a:pt x="4440" y="0"/>
                    <a:pt x="4879" y="439"/>
                    <a:pt x="4879" y="830"/>
                  </a:cubicBezTo>
                  <a:cubicBezTo>
                    <a:pt x="4879" y="1220"/>
                    <a:pt x="4440" y="1659"/>
                    <a:pt x="4050" y="1659"/>
                  </a:cubicBezTo>
                  <a:close/>
                </a:path>
              </a:pathLst>
            </a:custGeom>
            <a:noFill/>
            <a:ln w="9525" cap="flat" cmpd="sng">
              <a:solidFill>
                <a:schemeClr val="accent4"/>
              </a:solidFill>
              <a:prstDash val="solid"/>
              <a:miter lim="48787"/>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481" name="Shape 1956"/>
        <p:cNvGrpSpPr/>
        <p:nvPr/>
      </p:nvGrpSpPr>
      <p:grpSpPr>
        <a:xfrm>
          <a:off x="0" y="0"/>
          <a:ext cx="0" cy="0"/>
          <a:chOff x="0" y="0"/>
          <a:chExt cx="0" cy="0"/>
        </a:xfrm>
      </p:grpSpPr>
      <p:grpSp>
        <p:nvGrpSpPr>
          <p:cNvPr id="482" name="Google Shape;1957;p75"/>
          <p:cNvGrpSpPr/>
          <p:nvPr/>
        </p:nvGrpSpPr>
        <p:grpSpPr>
          <a:xfrm>
            <a:off x="-964227" y="705875"/>
            <a:ext cx="4072362" cy="3732199"/>
            <a:chOff x="-2371508" y="0"/>
            <a:chExt cx="5715596" cy="5238174"/>
          </a:xfrm>
        </p:grpSpPr>
        <p:sp>
          <p:nvSpPr>
            <p:cNvPr id="1049780" name="Google Shape;1958;p75"/>
            <p:cNvSpPr/>
            <p:nvPr/>
          </p:nvSpPr>
          <p:spPr>
            <a:xfrm>
              <a:off x="-2371508" y="2729198"/>
              <a:ext cx="5106709" cy="2466918"/>
            </a:xfrm>
            <a:custGeom>
              <a:avLst/>
              <a:ahLst/>
              <a:rect l="l" t="t" r="r" b="b"/>
              <a:pathLst>
                <a:path w="55004" h="26571" extrusionOk="0">
                  <a:moveTo>
                    <a:pt x="18277" y="4"/>
                  </a:moveTo>
                  <a:lnTo>
                    <a:pt x="16471" y="48"/>
                  </a:lnTo>
                  <a:cubicBezTo>
                    <a:pt x="15874" y="36"/>
                    <a:pt x="15327" y="143"/>
                    <a:pt x="14977" y="371"/>
                  </a:cubicBezTo>
                  <a:lnTo>
                    <a:pt x="692" y="9722"/>
                  </a:lnTo>
                  <a:cubicBezTo>
                    <a:pt x="1" y="10175"/>
                    <a:pt x="332" y="10931"/>
                    <a:pt x="1430" y="11410"/>
                  </a:cubicBezTo>
                  <a:lnTo>
                    <a:pt x="34735" y="26162"/>
                  </a:lnTo>
                  <a:cubicBezTo>
                    <a:pt x="35395" y="26449"/>
                    <a:pt x="36180" y="26571"/>
                    <a:pt x="36850" y="26527"/>
                  </a:cubicBezTo>
                  <a:lnTo>
                    <a:pt x="36854" y="26528"/>
                  </a:lnTo>
                  <a:lnTo>
                    <a:pt x="38036" y="26499"/>
                  </a:lnTo>
                  <a:lnTo>
                    <a:pt x="38036" y="26499"/>
                  </a:lnTo>
                  <a:lnTo>
                    <a:pt x="38491" y="26490"/>
                  </a:lnTo>
                  <a:cubicBezTo>
                    <a:pt x="38654" y="26493"/>
                    <a:pt x="38815" y="26491"/>
                    <a:pt x="38970" y="26478"/>
                  </a:cubicBezTo>
                  <a:lnTo>
                    <a:pt x="38975" y="26478"/>
                  </a:lnTo>
                  <a:lnTo>
                    <a:pt x="38975" y="26478"/>
                  </a:lnTo>
                  <a:cubicBezTo>
                    <a:pt x="39065" y="26470"/>
                    <a:pt x="39152" y="26458"/>
                    <a:pt x="39237" y="26445"/>
                  </a:cubicBezTo>
                  <a:cubicBezTo>
                    <a:pt x="39250" y="26442"/>
                    <a:pt x="39263" y="26439"/>
                    <a:pt x="39277" y="26437"/>
                  </a:cubicBezTo>
                  <a:cubicBezTo>
                    <a:pt x="39333" y="26427"/>
                    <a:pt x="39390" y="26415"/>
                    <a:pt x="39444" y="26402"/>
                  </a:cubicBezTo>
                  <a:cubicBezTo>
                    <a:pt x="39463" y="26397"/>
                    <a:pt x="39482" y="26392"/>
                    <a:pt x="39501" y="26386"/>
                  </a:cubicBezTo>
                  <a:cubicBezTo>
                    <a:pt x="39549" y="26374"/>
                    <a:pt x="39594" y="26361"/>
                    <a:pt x="39638" y="26347"/>
                  </a:cubicBezTo>
                  <a:cubicBezTo>
                    <a:pt x="39660" y="26338"/>
                    <a:pt x="39679" y="26333"/>
                    <a:pt x="39700" y="26327"/>
                  </a:cubicBezTo>
                  <a:cubicBezTo>
                    <a:pt x="39743" y="26311"/>
                    <a:pt x="39784" y="26294"/>
                    <a:pt x="39823" y="26275"/>
                  </a:cubicBezTo>
                  <a:cubicBezTo>
                    <a:pt x="39840" y="26267"/>
                    <a:pt x="39858" y="26260"/>
                    <a:pt x="39874" y="26253"/>
                  </a:cubicBezTo>
                  <a:cubicBezTo>
                    <a:pt x="39929" y="26225"/>
                    <a:pt x="39981" y="26198"/>
                    <a:pt x="40028" y="26166"/>
                  </a:cubicBezTo>
                  <a:lnTo>
                    <a:pt x="54313" y="16816"/>
                  </a:lnTo>
                  <a:cubicBezTo>
                    <a:pt x="55004" y="16363"/>
                    <a:pt x="54672" y="15608"/>
                    <a:pt x="53574" y="15126"/>
                  </a:cubicBezTo>
                  <a:lnTo>
                    <a:pt x="20270" y="376"/>
                  </a:lnTo>
                  <a:cubicBezTo>
                    <a:pt x="20203" y="347"/>
                    <a:pt x="20134" y="319"/>
                    <a:pt x="20066" y="293"/>
                  </a:cubicBezTo>
                  <a:cubicBezTo>
                    <a:pt x="20033" y="282"/>
                    <a:pt x="20001" y="271"/>
                    <a:pt x="19967" y="259"/>
                  </a:cubicBezTo>
                  <a:cubicBezTo>
                    <a:pt x="19930" y="247"/>
                    <a:pt x="19895" y="234"/>
                    <a:pt x="19858" y="221"/>
                  </a:cubicBezTo>
                  <a:cubicBezTo>
                    <a:pt x="19811" y="205"/>
                    <a:pt x="19765" y="193"/>
                    <a:pt x="19718" y="180"/>
                  </a:cubicBezTo>
                  <a:cubicBezTo>
                    <a:pt x="19693" y="174"/>
                    <a:pt x="19669" y="167"/>
                    <a:pt x="19646" y="160"/>
                  </a:cubicBezTo>
                  <a:cubicBezTo>
                    <a:pt x="19590" y="145"/>
                    <a:pt x="19532" y="133"/>
                    <a:pt x="19478" y="120"/>
                  </a:cubicBezTo>
                  <a:cubicBezTo>
                    <a:pt x="19462" y="116"/>
                    <a:pt x="19448" y="112"/>
                    <a:pt x="19432" y="109"/>
                  </a:cubicBezTo>
                  <a:cubicBezTo>
                    <a:pt x="19369" y="96"/>
                    <a:pt x="19305" y="84"/>
                    <a:pt x="19241" y="72"/>
                  </a:cubicBezTo>
                  <a:cubicBezTo>
                    <a:pt x="19233" y="72"/>
                    <a:pt x="19226" y="71"/>
                    <a:pt x="19220" y="68"/>
                  </a:cubicBezTo>
                  <a:cubicBezTo>
                    <a:pt x="19150" y="56"/>
                    <a:pt x="19081" y="47"/>
                    <a:pt x="19012" y="39"/>
                  </a:cubicBezTo>
                  <a:cubicBezTo>
                    <a:pt x="19009" y="39"/>
                    <a:pt x="19008" y="37"/>
                    <a:pt x="19006" y="37"/>
                  </a:cubicBezTo>
                  <a:cubicBezTo>
                    <a:pt x="18860" y="19"/>
                    <a:pt x="18718" y="8"/>
                    <a:pt x="18578" y="5"/>
                  </a:cubicBezTo>
                  <a:lnTo>
                    <a:pt x="18578" y="5"/>
                  </a:lnTo>
                  <a:lnTo>
                    <a:pt x="18578" y="5"/>
                  </a:lnTo>
                  <a:cubicBezTo>
                    <a:pt x="18501" y="2"/>
                    <a:pt x="18423" y="2"/>
                    <a:pt x="18347" y="2"/>
                  </a:cubicBezTo>
                  <a:lnTo>
                    <a:pt x="18346" y="0"/>
                  </a:lnTo>
                  <a:lnTo>
                    <a:pt x="18285" y="2"/>
                  </a:lnTo>
                  <a:lnTo>
                    <a:pt x="18309" y="2"/>
                  </a:lnTo>
                </a:path>
              </a:pathLst>
            </a:custGeom>
            <a:gradFill>
              <a:gsLst>
                <a:gs pos="0">
                  <a:srgbClr val="748BFF">
                    <a:alpha val="0"/>
                  </a:srgbClr>
                </a:gs>
                <a:gs pos="50000">
                  <a:srgbClr val="F3F3F3">
                    <a:alpha val="0"/>
                  </a:srgbClr>
                </a:gs>
                <a:gs pos="100000">
                  <a:schemeClr val="dk1"/>
                </a:gs>
              </a:gsLst>
              <a:lin ang="0"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81" name="Google Shape;1959;p75"/>
            <p:cNvSpPr/>
            <p:nvPr/>
          </p:nvSpPr>
          <p:spPr>
            <a:xfrm>
              <a:off x="297621" y="34723"/>
              <a:ext cx="2527544" cy="5203451"/>
            </a:xfrm>
            <a:custGeom>
              <a:avLst/>
              <a:ahLst/>
              <a:rect l="l" t="t" r="r" b="b"/>
              <a:pathLst>
                <a:path w="27224" h="56046" extrusionOk="0">
                  <a:moveTo>
                    <a:pt x="8927" y="54398"/>
                  </a:moveTo>
                  <a:lnTo>
                    <a:pt x="241" y="13530"/>
                  </a:lnTo>
                  <a:cubicBezTo>
                    <a:pt x="0" y="12399"/>
                    <a:pt x="409" y="11087"/>
                    <a:pt x="1152" y="10599"/>
                  </a:cubicBezTo>
                  <a:lnTo>
                    <a:pt x="16516" y="489"/>
                  </a:lnTo>
                  <a:cubicBezTo>
                    <a:pt x="17260" y="0"/>
                    <a:pt x="18055" y="518"/>
                    <a:pt x="18297" y="1649"/>
                  </a:cubicBezTo>
                  <a:lnTo>
                    <a:pt x="26984" y="42516"/>
                  </a:lnTo>
                  <a:cubicBezTo>
                    <a:pt x="27223" y="43647"/>
                    <a:pt x="26816" y="44958"/>
                    <a:pt x="26072" y="45447"/>
                  </a:cubicBezTo>
                  <a:lnTo>
                    <a:pt x="10709" y="55557"/>
                  </a:lnTo>
                  <a:cubicBezTo>
                    <a:pt x="9964" y="56046"/>
                    <a:pt x="9167" y="55526"/>
                    <a:pt x="8927" y="54398"/>
                  </a:cubicBezTo>
                  <a:close/>
                </a:path>
              </a:pathLst>
            </a:custGeom>
            <a:gradFill>
              <a:gsLst>
                <a:gs pos="0">
                  <a:schemeClr val="accent2"/>
                </a:gs>
                <a:gs pos="50000">
                  <a:schemeClr val="accent3"/>
                </a:gs>
                <a:gs pos="100000">
                  <a:schemeClr val="lt2"/>
                </a:gs>
              </a:gsLst>
              <a:lin ang="16200038"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82" name="Google Shape;1960;p75"/>
            <p:cNvSpPr/>
            <p:nvPr/>
          </p:nvSpPr>
          <p:spPr>
            <a:xfrm>
              <a:off x="1176376" y="80309"/>
              <a:ext cx="1648511" cy="5139018"/>
            </a:xfrm>
            <a:custGeom>
              <a:avLst/>
              <a:ahLst/>
              <a:rect l="l" t="t" r="r" b="b"/>
              <a:pathLst>
                <a:path w="17756" h="55352" extrusionOk="0">
                  <a:moveTo>
                    <a:pt x="8170" y="0"/>
                  </a:moveTo>
                  <a:cubicBezTo>
                    <a:pt x="8417" y="230"/>
                    <a:pt x="8612" y="590"/>
                    <a:pt x="8710" y="1058"/>
                  </a:cubicBezTo>
                  <a:lnTo>
                    <a:pt x="17396" y="41925"/>
                  </a:lnTo>
                  <a:cubicBezTo>
                    <a:pt x="17637" y="43056"/>
                    <a:pt x="17229" y="44367"/>
                    <a:pt x="16485" y="44856"/>
                  </a:cubicBezTo>
                  <a:lnTo>
                    <a:pt x="1122" y="54967"/>
                  </a:lnTo>
                  <a:cubicBezTo>
                    <a:pt x="733" y="55221"/>
                    <a:pt x="332" y="55201"/>
                    <a:pt x="1" y="54962"/>
                  </a:cubicBezTo>
                  <a:cubicBezTo>
                    <a:pt x="351" y="55290"/>
                    <a:pt x="805" y="55352"/>
                    <a:pt x="1241" y="55065"/>
                  </a:cubicBezTo>
                  <a:lnTo>
                    <a:pt x="16604" y="44955"/>
                  </a:lnTo>
                  <a:cubicBezTo>
                    <a:pt x="17347" y="44466"/>
                    <a:pt x="17756" y="43153"/>
                    <a:pt x="17515" y="42024"/>
                  </a:cubicBezTo>
                  <a:lnTo>
                    <a:pt x="8829" y="1156"/>
                  </a:lnTo>
                  <a:cubicBezTo>
                    <a:pt x="8714" y="616"/>
                    <a:pt x="8471" y="218"/>
                    <a:pt x="8170" y="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83" name="Google Shape;1961;p75"/>
            <p:cNvSpPr/>
            <p:nvPr/>
          </p:nvSpPr>
          <p:spPr>
            <a:xfrm>
              <a:off x="187417" y="0"/>
              <a:ext cx="1735598" cy="5206143"/>
            </a:xfrm>
            <a:custGeom>
              <a:avLst/>
              <a:ahLst/>
              <a:rect l="l" t="t" r="r" b="b"/>
              <a:pathLst>
                <a:path w="18694" h="56075" extrusionOk="0">
                  <a:moveTo>
                    <a:pt x="16514" y="249"/>
                  </a:moveTo>
                  <a:lnTo>
                    <a:pt x="1151" y="10359"/>
                  </a:lnTo>
                  <a:cubicBezTo>
                    <a:pt x="409" y="10848"/>
                    <a:pt x="0" y="12162"/>
                    <a:pt x="242" y="13290"/>
                  </a:cubicBezTo>
                  <a:lnTo>
                    <a:pt x="8929" y="54157"/>
                  </a:lnTo>
                  <a:cubicBezTo>
                    <a:pt x="9073" y="54835"/>
                    <a:pt x="9417" y="55291"/>
                    <a:pt x="9829" y="55443"/>
                  </a:cubicBezTo>
                  <a:lnTo>
                    <a:pt x="9829" y="55446"/>
                  </a:lnTo>
                  <a:lnTo>
                    <a:pt x="10779" y="55930"/>
                  </a:lnTo>
                  <a:cubicBezTo>
                    <a:pt x="10474" y="55714"/>
                    <a:pt x="10230" y="55314"/>
                    <a:pt x="10114" y="54769"/>
                  </a:cubicBezTo>
                  <a:lnTo>
                    <a:pt x="1426" y="13902"/>
                  </a:lnTo>
                  <a:cubicBezTo>
                    <a:pt x="1187" y="12772"/>
                    <a:pt x="1596" y="11460"/>
                    <a:pt x="2339" y="10972"/>
                  </a:cubicBezTo>
                  <a:lnTo>
                    <a:pt x="17703" y="861"/>
                  </a:lnTo>
                  <a:cubicBezTo>
                    <a:pt x="18027" y="647"/>
                    <a:pt x="18363" y="626"/>
                    <a:pt x="18658" y="764"/>
                  </a:cubicBezTo>
                  <a:lnTo>
                    <a:pt x="17609" y="232"/>
                  </a:lnTo>
                  <a:cubicBezTo>
                    <a:pt x="17281" y="12"/>
                    <a:pt x="16892" y="0"/>
                    <a:pt x="16514" y="249"/>
                  </a:cubicBezTo>
                  <a:close/>
                  <a:moveTo>
                    <a:pt x="11056" y="56073"/>
                  </a:moveTo>
                  <a:lnTo>
                    <a:pt x="11060" y="56074"/>
                  </a:lnTo>
                  <a:lnTo>
                    <a:pt x="11060" y="56074"/>
                  </a:lnTo>
                  <a:cubicBezTo>
                    <a:pt x="11058" y="56074"/>
                    <a:pt x="11058" y="56073"/>
                    <a:pt x="11056" y="56073"/>
                  </a:cubicBezTo>
                  <a:close/>
                  <a:moveTo>
                    <a:pt x="18659" y="766"/>
                  </a:moveTo>
                  <a:cubicBezTo>
                    <a:pt x="18671" y="772"/>
                    <a:pt x="18683" y="779"/>
                    <a:pt x="18693" y="785"/>
                  </a:cubicBezTo>
                  <a:lnTo>
                    <a:pt x="18693" y="783"/>
                  </a:lnTo>
                  <a:close/>
                </a:path>
              </a:pathLst>
            </a:custGeom>
            <a:gradFill>
              <a:gsLst>
                <a:gs pos="0">
                  <a:schemeClr val="accent2"/>
                </a:gs>
                <a:gs pos="50000">
                  <a:schemeClr val="accent3"/>
                </a:gs>
                <a:gs pos="100000">
                  <a:schemeClr val="lt2"/>
                </a:gs>
              </a:gsLst>
              <a:lin ang="5400012"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84" name="Google Shape;1962;p75"/>
            <p:cNvSpPr/>
            <p:nvPr/>
          </p:nvSpPr>
          <p:spPr>
            <a:xfrm>
              <a:off x="282952" y="53941"/>
              <a:ext cx="1640063" cy="5152202"/>
            </a:xfrm>
            <a:custGeom>
              <a:avLst/>
              <a:ahLst/>
              <a:rect l="l" t="t" r="r" b="b"/>
              <a:pathLst>
                <a:path w="17665" h="55494" extrusionOk="0">
                  <a:moveTo>
                    <a:pt x="10031" y="55493"/>
                  </a:moveTo>
                  <a:lnTo>
                    <a:pt x="10031" y="55493"/>
                  </a:lnTo>
                  <a:cubicBezTo>
                    <a:pt x="10029" y="55493"/>
                    <a:pt x="10029" y="55492"/>
                    <a:pt x="10027" y="55492"/>
                  </a:cubicBezTo>
                  <a:close/>
                  <a:moveTo>
                    <a:pt x="16515" y="229"/>
                  </a:moveTo>
                  <a:lnTo>
                    <a:pt x="1152" y="10339"/>
                  </a:lnTo>
                  <a:cubicBezTo>
                    <a:pt x="408" y="10830"/>
                    <a:pt x="1" y="12142"/>
                    <a:pt x="240" y="13270"/>
                  </a:cubicBezTo>
                  <a:lnTo>
                    <a:pt x="8927" y="54140"/>
                  </a:lnTo>
                  <a:cubicBezTo>
                    <a:pt x="9028" y="54617"/>
                    <a:pt x="9230" y="54985"/>
                    <a:pt x="9485" y="55213"/>
                  </a:cubicBezTo>
                  <a:lnTo>
                    <a:pt x="9749" y="55348"/>
                  </a:lnTo>
                  <a:cubicBezTo>
                    <a:pt x="9444" y="55132"/>
                    <a:pt x="9199" y="54731"/>
                    <a:pt x="9084" y="54187"/>
                  </a:cubicBezTo>
                  <a:lnTo>
                    <a:pt x="396" y="13320"/>
                  </a:lnTo>
                  <a:cubicBezTo>
                    <a:pt x="157" y="12190"/>
                    <a:pt x="565" y="10878"/>
                    <a:pt x="1308" y="10389"/>
                  </a:cubicBezTo>
                  <a:lnTo>
                    <a:pt x="16673" y="278"/>
                  </a:lnTo>
                  <a:cubicBezTo>
                    <a:pt x="16924" y="114"/>
                    <a:pt x="17182" y="64"/>
                    <a:pt x="17424" y="115"/>
                  </a:cubicBezTo>
                  <a:cubicBezTo>
                    <a:pt x="17139" y="0"/>
                    <a:pt x="16823" y="28"/>
                    <a:pt x="16515" y="229"/>
                  </a:cubicBezTo>
                  <a:close/>
                  <a:moveTo>
                    <a:pt x="17630" y="185"/>
                  </a:moveTo>
                  <a:cubicBezTo>
                    <a:pt x="17642" y="191"/>
                    <a:pt x="17654" y="198"/>
                    <a:pt x="17664" y="204"/>
                  </a:cubicBezTo>
                  <a:lnTo>
                    <a:pt x="17664" y="202"/>
                  </a:ln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85" name="Google Shape;1963;p75"/>
            <p:cNvSpPr/>
            <p:nvPr/>
          </p:nvSpPr>
          <p:spPr>
            <a:xfrm>
              <a:off x="359269" y="128680"/>
              <a:ext cx="2404064" cy="5015352"/>
            </a:xfrm>
            <a:custGeom>
              <a:avLst/>
              <a:ahLst/>
              <a:rect l="l" t="t" r="r" b="b"/>
              <a:pathLst>
                <a:path w="25894" h="54020" extrusionOk="0">
                  <a:moveTo>
                    <a:pt x="15913" y="313"/>
                  </a:moveTo>
                  <a:lnTo>
                    <a:pt x="13262" y="2057"/>
                  </a:lnTo>
                  <a:lnTo>
                    <a:pt x="13051" y="3195"/>
                  </a:lnTo>
                  <a:cubicBezTo>
                    <a:pt x="12948" y="3749"/>
                    <a:pt x="12655" y="4239"/>
                    <a:pt x="12278" y="4488"/>
                  </a:cubicBezTo>
                  <a:lnTo>
                    <a:pt x="5052" y="9242"/>
                  </a:lnTo>
                  <a:cubicBezTo>
                    <a:pt x="4676" y="9491"/>
                    <a:pt x="4271" y="9460"/>
                    <a:pt x="3986" y="9163"/>
                  </a:cubicBezTo>
                  <a:lnTo>
                    <a:pt x="3402" y="8549"/>
                  </a:lnTo>
                  <a:lnTo>
                    <a:pt x="751" y="10292"/>
                  </a:lnTo>
                  <a:cubicBezTo>
                    <a:pt x="277" y="10604"/>
                    <a:pt x="1" y="11364"/>
                    <a:pt x="133" y="11989"/>
                  </a:cubicBezTo>
                  <a:lnTo>
                    <a:pt x="8880" y="53143"/>
                  </a:lnTo>
                  <a:cubicBezTo>
                    <a:pt x="9014" y="53766"/>
                    <a:pt x="9506" y="54020"/>
                    <a:pt x="9980" y="53706"/>
                  </a:cubicBezTo>
                  <a:lnTo>
                    <a:pt x="25141" y="43728"/>
                  </a:lnTo>
                  <a:cubicBezTo>
                    <a:pt x="25617" y="43416"/>
                    <a:pt x="25893" y="42656"/>
                    <a:pt x="25761" y="42033"/>
                  </a:cubicBezTo>
                  <a:lnTo>
                    <a:pt x="17014" y="880"/>
                  </a:lnTo>
                  <a:cubicBezTo>
                    <a:pt x="16882" y="253"/>
                    <a:pt x="16388" y="1"/>
                    <a:pt x="15913" y="313"/>
                  </a:cubicBezTo>
                  <a:close/>
                </a:path>
              </a:pathLst>
            </a:custGeom>
            <a:gradFill>
              <a:gsLst>
                <a:gs pos="0">
                  <a:schemeClr val="accent4"/>
                </a:gs>
                <a:gs pos="50000">
                  <a:schemeClr val="accent3"/>
                </a:gs>
                <a:gs pos="75000">
                  <a:schemeClr val="accent1"/>
                </a:gs>
                <a:gs pos="100000">
                  <a:schemeClr val="lt2"/>
                </a:gs>
              </a:gsLst>
              <a:lin ang="5400012"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86" name="Google Shape;1964;p75"/>
            <p:cNvSpPr/>
            <p:nvPr/>
          </p:nvSpPr>
          <p:spPr>
            <a:xfrm>
              <a:off x="912424" y="503949"/>
              <a:ext cx="469597" cy="334047"/>
            </a:xfrm>
            <a:custGeom>
              <a:avLst/>
              <a:ahLst/>
              <a:rect l="l" t="t" r="r" b="b"/>
              <a:pathLst>
                <a:path w="5058" h="3598" extrusionOk="0">
                  <a:moveTo>
                    <a:pt x="4891" y="0"/>
                  </a:moveTo>
                  <a:cubicBezTo>
                    <a:pt x="4870" y="0"/>
                    <a:pt x="4848" y="7"/>
                    <a:pt x="4826" y="21"/>
                  </a:cubicBezTo>
                  <a:lnTo>
                    <a:pt x="132" y="3111"/>
                  </a:lnTo>
                  <a:cubicBezTo>
                    <a:pt x="47" y="3167"/>
                    <a:pt x="1" y="3317"/>
                    <a:pt x="28" y="3443"/>
                  </a:cubicBezTo>
                  <a:cubicBezTo>
                    <a:pt x="48" y="3539"/>
                    <a:pt x="103" y="3597"/>
                    <a:pt x="165" y="3597"/>
                  </a:cubicBezTo>
                  <a:cubicBezTo>
                    <a:pt x="186" y="3597"/>
                    <a:pt x="209" y="3590"/>
                    <a:pt x="231" y="3575"/>
                  </a:cubicBezTo>
                  <a:lnTo>
                    <a:pt x="4926" y="486"/>
                  </a:lnTo>
                  <a:cubicBezTo>
                    <a:pt x="5011" y="431"/>
                    <a:pt x="5057" y="282"/>
                    <a:pt x="5029" y="153"/>
                  </a:cubicBezTo>
                  <a:cubicBezTo>
                    <a:pt x="5009" y="58"/>
                    <a:pt x="4953" y="0"/>
                    <a:pt x="4891" y="0"/>
                  </a:cubicBezTo>
                  <a:close/>
                </a:path>
              </a:pathLst>
            </a:custGeom>
            <a:solidFill>
              <a:srgbClr val="0182A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87" name="Google Shape;1965;p75"/>
            <p:cNvSpPr/>
            <p:nvPr/>
          </p:nvSpPr>
          <p:spPr>
            <a:xfrm>
              <a:off x="914653" y="503856"/>
              <a:ext cx="466441" cy="307866"/>
            </a:xfrm>
            <a:custGeom>
              <a:avLst/>
              <a:ahLst/>
              <a:rect l="l" t="t" r="r" b="b"/>
              <a:pathLst>
                <a:path w="5024" h="3316" extrusionOk="0">
                  <a:moveTo>
                    <a:pt x="4868" y="1"/>
                  </a:moveTo>
                  <a:cubicBezTo>
                    <a:pt x="4846" y="1"/>
                    <a:pt x="4824" y="8"/>
                    <a:pt x="4802" y="22"/>
                  </a:cubicBezTo>
                  <a:lnTo>
                    <a:pt x="108" y="3113"/>
                  </a:lnTo>
                  <a:cubicBezTo>
                    <a:pt x="52" y="3150"/>
                    <a:pt x="13" y="3229"/>
                    <a:pt x="1" y="3315"/>
                  </a:cubicBezTo>
                  <a:cubicBezTo>
                    <a:pt x="19" y="3287"/>
                    <a:pt x="40" y="3262"/>
                    <a:pt x="64" y="3245"/>
                  </a:cubicBezTo>
                  <a:lnTo>
                    <a:pt x="4759" y="155"/>
                  </a:lnTo>
                  <a:cubicBezTo>
                    <a:pt x="4781" y="141"/>
                    <a:pt x="4802" y="134"/>
                    <a:pt x="4823" y="134"/>
                  </a:cubicBezTo>
                  <a:cubicBezTo>
                    <a:pt x="4886" y="134"/>
                    <a:pt x="4941" y="191"/>
                    <a:pt x="4962" y="286"/>
                  </a:cubicBezTo>
                  <a:cubicBezTo>
                    <a:pt x="4970" y="329"/>
                    <a:pt x="4970" y="374"/>
                    <a:pt x="4964" y="416"/>
                  </a:cubicBezTo>
                  <a:cubicBezTo>
                    <a:pt x="5006" y="344"/>
                    <a:pt x="5024" y="244"/>
                    <a:pt x="5005" y="154"/>
                  </a:cubicBezTo>
                  <a:cubicBezTo>
                    <a:pt x="4985" y="58"/>
                    <a:pt x="4930" y="1"/>
                    <a:pt x="4868"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88" name="Google Shape;1966;p75"/>
            <p:cNvSpPr/>
            <p:nvPr/>
          </p:nvSpPr>
          <p:spPr>
            <a:xfrm>
              <a:off x="378301" y="128680"/>
              <a:ext cx="2380575" cy="4017016"/>
            </a:xfrm>
            <a:custGeom>
              <a:avLst/>
              <a:ahLst/>
              <a:rect l="l" t="t" r="r" b="b"/>
              <a:pathLst>
                <a:path w="25641" h="43267" extrusionOk="0">
                  <a:moveTo>
                    <a:pt x="12073" y="4488"/>
                  </a:moveTo>
                  <a:lnTo>
                    <a:pt x="4847" y="9242"/>
                  </a:lnTo>
                  <a:cubicBezTo>
                    <a:pt x="4471" y="9491"/>
                    <a:pt x="4066" y="9460"/>
                    <a:pt x="3781" y="9163"/>
                  </a:cubicBezTo>
                  <a:lnTo>
                    <a:pt x="3197" y="8549"/>
                  </a:lnTo>
                  <a:lnTo>
                    <a:pt x="546" y="10292"/>
                  </a:lnTo>
                  <a:cubicBezTo>
                    <a:pt x="303" y="10452"/>
                    <a:pt x="113" y="10730"/>
                    <a:pt x="1" y="11046"/>
                  </a:cubicBezTo>
                  <a:cubicBezTo>
                    <a:pt x="109" y="10856"/>
                    <a:pt x="249" y="10695"/>
                    <a:pt x="412" y="10588"/>
                  </a:cubicBezTo>
                  <a:lnTo>
                    <a:pt x="3063" y="8843"/>
                  </a:lnTo>
                  <a:lnTo>
                    <a:pt x="3646" y="9457"/>
                  </a:lnTo>
                  <a:cubicBezTo>
                    <a:pt x="3931" y="9756"/>
                    <a:pt x="4336" y="9786"/>
                    <a:pt x="4713" y="9539"/>
                  </a:cubicBezTo>
                  <a:lnTo>
                    <a:pt x="11937" y="4784"/>
                  </a:lnTo>
                  <a:cubicBezTo>
                    <a:pt x="12224" y="4595"/>
                    <a:pt x="12463" y="4265"/>
                    <a:pt x="12606" y="3874"/>
                  </a:cubicBezTo>
                  <a:cubicBezTo>
                    <a:pt x="12466" y="4131"/>
                    <a:pt x="12283" y="4349"/>
                    <a:pt x="12073" y="4488"/>
                  </a:cubicBezTo>
                  <a:close/>
                  <a:moveTo>
                    <a:pt x="15708" y="313"/>
                  </a:moveTo>
                  <a:lnTo>
                    <a:pt x="13057" y="2057"/>
                  </a:lnTo>
                  <a:lnTo>
                    <a:pt x="13013" y="2293"/>
                  </a:lnTo>
                  <a:lnTo>
                    <a:pt x="15575" y="607"/>
                  </a:lnTo>
                  <a:cubicBezTo>
                    <a:pt x="16049" y="294"/>
                    <a:pt x="16541" y="548"/>
                    <a:pt x="16673" y="1173"/>
                  </a:cubicBezTo>
                  <a:lnTo>
                    <a:pt x="25419" y="42325"/>
                  </a:lnTo>
                  <a:cubicBezTo>
                    <a:pt x="25483" y="42629"/>
                    <a:pt x="25452" y="42965"/>
                    <a:pt x="25346" y="43266"/>
                  </a:cubicBezTo>
                  <a:cubicBezTo>
                    <a:pt x="25550" y="42905"/>
                    <a:pt x="25641" y="42438"/>
                    <a:pt x="25555" y="42029"/>
                  </a:cubicBezTo>
                  <a:lnTo>
                    <a:pt x="16808" y="878"/>
                  </a:lnTo>
                  <a:cubicBezTo>
                    <a:pt x="16677" y="253"/>
                    <a:pt x="16183" y="1"/>
                    <a:pt x="15708" y="313"/>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89" name="Google Shape;1967;p75"/>
            <p:cNvSpPr/>
            <p:nvPr/>
          </p:nvSpPr>
          <p:spPr>
            <a:xfrm>
              <a:off x="371710" y="1888973"/>
              <a:ext cx="118931" cy="403586"/>
            </a:xfrm>
            <a:custGeom>
              <a:avLst/>
              <a:ahLst/>
              <a:rect l="l" t="t" r="r" b="b"/>
              <a:pathLst>
                <a:path w="1281" h="4347" extrusionOk="0">
                  <a:moveTo>
                    <a:pt x="1105" y="4291"/>
                  </a:moveTo>
                  <a:lnTo>
                    <a:pt x="1075" y="4275"/>
                  </a:lnTo>
                  <a:cubicBezTo>
                    <a:pt x="965" y="4219"/>
                    <a:pt x="854" y="4067"/>
                    <a:pt x="826" y="3938"/>
                  </a:cubicBezTo>
                  <a:lnTo>
                    <a:pt x="29" y="189"/>
                  </a:lnTo>
                  <a:cubicBezTo>
                    <a:pt x="0" y="60"/>
                    <a:pt x="68" y="1"/>
                    <a:pt x="178" y="57"/>
                  </a:cubicBezTo>
                  <a:lnTo>
                    <a:pt x="208" y="72"/>
                  </a:lnTo>
                  <a:cubicBezTo>
                    <a:pt x="316" y="128"/>
                    <a:pt x="428" y="281"/>
                    <a:pt x="457" y="409"/>
                  </a:cubicBezTo>
                  <a:lnTo>
                    <a:pt x="1254" y="4159"/>
                  </a:lnTo>
                  <a:cubicBezTo>
                    <a:pt x="1281" y="4287"/>
                    <a:pt x="1214" y="4347"/>
                    <a:pt x="1105" y="4291"/>
                  </a:cubicBezTo>
                  <a:close/>
                </a:path>
              </a:pathLst>
            </a:custGeom>
            <a:solidFill>
              <a:srgbClr val="01114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90" name="Google Shape;1968;p75"/>
            <p:cNvSpPr/>
            <p:nvPr/>
          </p:nvSpPr>
          <p:spPr>
            <a:xfrm>
              <a:off x="371617" y="1889066"/>
              <a:ext cx="118931" cy="403494"/>
            </a:xfrm>
            <a:custGeom>
              <a:avLst/>
              <a:ahLst/>
              <a:rect l="l" t="t" r="r" b="b"/>
              <a:pathLst>
                <a:path w="1281" h="4346" extrusionOk="0">
                  <a:moveTo>
                    <a:pt x="1103" y="4291"/>
                  </a:moveTo>
                  <a:lnTo>
                    <a:pt x="1073" y="4277"/>
                  </a:lnTo>
                  <a:cubicBezTo>
                    <a:pt x="965" y="4220"/>
                    <a:pt x="853" y="4068"/>
                    <a:pt x="826" y="3938"/>
                  </a:cubicBezTo>
                  <a:lnTo>
                    <a:pt x="29" y="190"/>
                  </a:lnTo>
                  <a:cubicBezTo>
                    <a:pt x="0" y="60"/>
                    <a:pt x="67" y="1"/>
                    <a:pt x="178" y="57"/>
                  </a:cubicBezTo>
                  <a:lnTo>
                    <a:pt x="207" y="72"/>
                  </a:lnTo>
                  <a:cubicBezTo>
                    <a:pt x="316" y="128"/>
                    <a:pt x="428" y="281"/>
                    <a:pt x="456" y="411"/>
                  </a:cubicBezTo>
                  <a:lnTo>
                    <a:pt x="1252" y="4159"/>
                  </a:lnTo>
                  <a:cubicBezTo>
                    <a:pt x="1281" y="4286"/>
                    <a:pt x="1214" y="4346"/>
                    <a:pt x="1103" y="4291"/>
                  </a:cubicBezTo>
                  <a:close/>
                </a:path>
              </a:pathLst>
            </a:custGeom>
            <a:solidFill>
              <a:srgbClr val="01114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91" name="Google Shape;1969;p75"/>
            <p:cNvSpPr/>
            <p:nvPr/>
          </p:nvSpPr>
          <p:spPr>
            <a:xfrm>
              <a:off x="371431" y="1889066"/>
              <a:ext cx="119024" cy="403586"/>
            </a:xfrm>
            <a:custGeom>
              <a:avLst/>
              <a:ahLst/>
              <a:rect l="l" t="t" r="r" b="b"/>
              <a:pathLst>
                <a:path w="1282" h="4347" extrusionOk="0">
                  <a:moveTo>
                    <a:pt x="1104" y="4291"/>
                  </a:moveTo>
                  <a:lnTo>
                    <a:pt x="1074" y="4277"/>
                  </a:lnTo>
                  <a:cubicBezTo>
                    <a:pt x="966" y="4220"/>
                    <a:pt x="854" y="4068"/>
                    <a:pt x="825" y="3938"/>
                  </a:cubicBezTo>
                  <a:lnTo>
                    <a:pt x="29" y="190"/>
                  </a:lnTo>
                  <a:cubicBezTo>
                    <a:pt x="1" y="60"/>
                    <a:pt x="68" y="1"/>
                    <a:pt x="178" y="57"/>
                  </a:cubicBezTo>
                  <a:lnTo>
                    <a:pt x="208" y="72"/>
                  </a:lnTo>
                  <a:cubicBezTo>
                    <a:pt x="317" y="128"/>
                    <a:pt x="427" y="281"/>
                    <a:pt x="456" y="411"/>
                  </a:cubicBezTo>
                  <a:lnTo>
                    <a:pt x="1253" y="4159"/>
                  </a:lnTo>
                  <a:cubicBezTo>
                    <a:pt x="1282" y="4287"/>
                    <a:pt x="1215" y="4347"/>
                    <a:pt x="1104" y="4291"/>
                  </a:cubicBezTo>
                  <a:close/>
                </a:path>
              </a:pathLst>
            </a:custGeom>
            <a:solidFill>
              <a:srgbClr val="01114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92" name="Google Shape;1970;p75"/>
            <p:cNvSpPr/>
            <p:nvPr/>
          </p:nvSpPr>
          <p:spPr>
            <a:xfrm>
              <a:off x="371338" y="1889159"/>
              <a:ext cx="119024" cy="403494"/>
            </a:xfrm>
            <a:custGeom>
              <a:avLst/>
              <a:ahLst/>
              <a:rect l="l" t="t" r="r" b="b"/>
              <a:pathLst>
                <a:path w="1282" h="4346" extrusionOk="0">
                  <a:moveTo>
                    <a:pt x="1104" y="4291"/>
                  </a:moveTo>
                  <a:lnTo>
                    <a:pt x="1074" y="4277"/>
                  </a:lnTo>
                  <a:cubicBezTo>
                    <a:pt x="966" y="4220"/>
                    <a:pt x="854" y="4068"/>
                    <a:pt x="825" y="3939"/>
                  </a:cubicBezTo>
                  <a:lnTo>
                    <a:pt x="28" y="190"/>
                  </a:lnTo>
                  <a:cubicBezTo>
                    <a:pt x="1" y="61"/>
                    <a:pt x="67" y="1"/>
                    <a:pt x="177" y="58"/>
                  </a:cubicBezTo>
                  <a:lnTo>
                    <a:pt x="207" y="72"/>
                  </a:lnTo>
                  <a:cubicBezTo>
                    <a:pt x="315" y="130"/>
                    <a:pt x="427" y="281"/>
                    <a:pt x="456" y="411"/>
                  </a:cubicBezTo>
                  <a:lnTo>
                    <a:pt x="1253" y="4159"/>
                  </a:lnTo>
                  <a:cubicBezTo>
                    <a:pt x="1281" y="4286"/>
                    <a:pt x="1213" y="4346"/>
                    <a:pt x="1104" y="4291"/>
                  </a:cubicBezTo>
                  <a:close/>
                </a:path>
              </a:pathLst>
            </a:custGeom>
            <a:solidFill>
              <a:srgbClr val="01114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93" name="Google Shape;1971;p75"/>
            <p:cNvSpPr/>
            <p:nvPr/>
          </p:nvSpPr>
          <p:spPr>
            <a:xfrm>
              <a:off x="371153" y="1889159"/>
              <a:ext cx="119024" cy="403772"/>
            </a:xfrm>
            <a:custGeom>
              <a:avLst/>
              <a:ahLst/>
              <a:rect l="l" t="t" r="r" b="b"/>
              <a:pathLst>
                <a:path w="1282" h="4349" extrusionOk="0">
                  <a:moveTo>
                    <a:pt x="1105" y="4291"/>
                  </a:moveTo>
                  <a:lnTo>
                    <a:pt x="1075" y="4277"/>
                  </a:lnTo>
                  <a:cubicBezTo>
                    <a:pt x="965" y="4220"/>
                    <a:pt x="855" y="4068"/>
                    <a:pt x="826" y="3939"/>
                  </a:cubicBezTo>
                  <a:lnTo>
                    <a:pt x="29" y="190"/>
                  </a:lnTo>
                  <a:cubicBezTo>
                    <a:pt x="0" y="61"/>
                    <a:pt x="68" y="1"/>
                    <a:pt x="178" y="58"/>
                  </a:cubicBezTo>
                  <a:lnTo>
                    <a:pt x="208" y="72"/>
                  </a:lnTo>
                  <a:cubicBezTo>
                    <a:pt x="316" y="130"/>
                    <a:pt x="428" y="281"/>
                    <a:pt x="457" y="411"/>
                  </a:cubicBezTo>
                  <a:lnTo>
                    <a:pt x="1254" y="4159"/>
                  </a:lnTo>
                  <a:cubicBezTo>
                    <a:pt x="1281" y="4289"/>
                    <a:pt x="1214" y="4348"/>
                    <a:pt x="1105" y="4291"/>
                  </a:cubicBezTo>
                  <a:close/>
                </a:path>
              </a:pathLst>
            </a:custGeom>
            <a:solidFill>
              <a:srgbClr val="01114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94" name="Google Shape;1972;p75"/>
            <p:cNvSpPr/>
            <p:nvPr/>
          </p:nvSpPr>
          <p:spPr>
            <a:xfrm>
              <a:off x="371060" y="1889345"/>
              <a:ext cx="118931" cy="403586"/>
            </a:xfrm>
            <a:custGeom>
              <a:avLst/>
              <a:ahLst/>
              <a:rect l="l" t="t" r="r" b="b"/>
              <a:pathLst>
                <a:path w="1281" h="4347" extrusionOk="0">
                  <a:moveTo>
                    <a:pt x="1103" y="4292"/>
                  </a:moveTo>
                  <a:lnTo>
                    <a:pt x="1074" y="4276"/>
                  </a:lnTo>
                  <a:cubicBezTo>
                    <a:pt x="965" y="4219"/>
                    <a:pt x="853" y="4068"/>
                    <a:pt x="826" y="3938"/>
                  </a:cubicBezTo>
                  <a:lnTo>
                    <a:pt x="29" y="190"/>
                  </a:lnTo>
                  <a:cubicBezTo>
                    <a:pt x="0" y="60"/>
                    <a:pt x="67" y="0"/>
                    <a:pt x="178" y="57"/>
                  </a:cubicBezTo>
                  <a:lnTo>
                    <a:pt x="207" y="72"/>
                  </a:lnTo>
                  <a:cubicBezTo>
                    <a:pt x="316" y="129"/>
                    <a:pt x="428" y="280"/>
                    <a:pt x="456" y="410"/>
                  </a:cubicBezTo>
                  <a:lnTo>
                    <a:pt x="1252" y="4158"/>
                  </a:lnTo>
                  <a:cubicBezTo>
                    <a:pt x="1281" y="4287"/>
                    <a:pt x="1214" y="4346"/>
                    <a:pt x="1103" y="4292"/>
                  </a:cubicBezTo>
                  <a:close/>
                </a:path>
              </a:pathLst>
            </a:custGeom>
            <a:solidFill>
              <a:srgbClr val="01114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95" name="Google Shape;1973;p75"/>
            <p:cNvSpPr/>
            <p:nvPr/>
          </p:nvSpPr>
          <p:spPr>
            <a:xfrm>
              <a:off x="370874" y="1889345"/>
              <a:ext cx="119024" cy="403679"/>
            </a:xfrm>
            <a:custGeom>
              <a:avLst/>
              <a:ahLst/>
              <a:rect l="l" t="t" r="r" b="b"/>
              <a:pathLst>
                <a:path w="1282" h="4348" extrusionOk="0">
                  <a:moveTo>
                    <a:pt x="1104" y="4292"/>
                  </a:moveTo>
                  <a:lnTo>
                    <a:pt x="1074" y="4276"/>
                  </a:lnTo>
                  <a:cubicBezTo>
                    <a:pt x="966" y="4219"/>
                    <a:pt x="854" y="4068"/>
                    <a:pt x="825" y="3938"/>
                  </a:cubicBezTo>
                  <a:lnTo>
                    <a:pt x="29" y="190"/>
                  </a:lnTo>
                  <a:cubicBezTo>
                    <a:pt x="1" y="60"/>
                    <a:pt x="68" y="0"/>
                    <a:pt x="178" y="57"/>
                  </a:cubicBezTo>
                  <a:lnTo>
                    <a:pt x="208" y="72"/>
                  </a:lnTo>
                  <a:cubicBezTo>
                    <a:pt x="317" y="129"/>
                    <a:pt x="427" y="280"/>
                    <a:pt x="456" y="410"/>
                  </a:cubicBezTo>
                  <a:lnTo>
                    <a:pt x="1253" y="4158"/>
                  </a:lnTo>
                  <a:cubicBezTo>
                    <a:pt x="1282" y="4288"/>
                    <a:pt x="1215" y="4348"/>
                    <a:pt x="1104" y="4292"/>
                  </a:cubicBezTo>
                  <a:close/>
                </a:path>
              </a:pathLst>
            </a:custGeom>
            <a:solidFill>
              <a:srgbClr val="01114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96" name="Google Shape;1974;p75"/>
            <p:cNvSpPr/>
            <p:nvPr/>
          </p:nvSpPr>
          <p:spPr>
            <a:xfrm>
              <a:off x="370781" y="1889530"/>
              <a:ext cx="119024" cy="403494"/>
            </a:xfrm>
            <a:custGeom>
              <a:avLst/>
              <a:ahLst/>
              <a:rect l="l" t="t" r="r" b="b"/>
              <a:pathLst>
                <a:path w="1282" h="4346" extrusionOk="0">
                  <a:moveTo>
                    <a:pt x="1104" y="4291"/>
                  </a:moveTo>
                  <a:lnTo>
                    <a:pt x="1074" y="4275"/>
                  </a:lnTo>
                  <a:cubicBezTo>
                    <a:pt x="966" y="4219"/>
                    <a:pt x="854" y="4067"/>
                    <a:pt x="825" y="3938"/>
                  </a:cubicBezTo>
                  <a:lnTo>
                    <a:pt x="28" y="189"/>
                  </a:lnTo>
                  <a:cubicBezTo>
                    <a:pt x="1" y="60"/>
                    <a:pt x="67" y="1"/>
                    <a:pt x="177" y="57"/>
                  </a:cubicBezTo>
                  <a:lnTo>
                    <a:pt x="207" y="72"/>
                  </a:lnTo>
                  <a:cubicBezTo>
                    <a:pt x="315" y="128"/>
                    <a:pt x="427" y="281"/>
                    <a:pt x="456" y="409"/>
                  </a:cubicBezTo>
                  <a:lnTo>
                    <a:pt x="1253" y="4157"/>
                  </a:lnTo>
                  <a:cubicBezTo>
                    <a:pt x="1281" y="4286"/>
                    <a:pt x="1214" y="4346"/>
                    <a:pt x="1104" y="4291"/>
                  </a:cubicBezTo>
                  <a:close/>
                </a:path>
              </a:pathLst>
            </a:custGeom>
            <a:solidFill>
              <a:srgbClr val="01114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97" name="Google Shape;1975;p75"/>
            <p:cNvSpPr/>
            <p:nvPr/>
          </p:nvSpPr>
          <p:spPr>
            <a:xfrm>
              <a:off x="370596" y="1889530"/>
              <a:ext cx="119024" cy="403586"/>
            </a:xfrm>
            <a:custGeom>
              <a:avLst/>
              <a:ahLst/>
              <a:rect l="l" t="t" r="r" b="b"/>
              <a:pathLst>
                <a:path w="1282" h="4347" extrusionOk="0">
                  <a:moveTo>
                    <a:pt x="1105" y="4291"/>
                  </a:moveTo>
                  <a:lnTo>
                    <a:pt x="1075" y="4275"/>
                  </a:lnTo>
                  <a:cubicBezTo>
                    <a:pt x="965" y="4219"/>
                    <a:pt x="855" y="4067"/>
                    <a:pt x="826" y="3938"/>
                  </a:cubicBezTo>
                  <a:lnTo>
                    <a:pt x="29" y="189"/>
                  </a:lnTo>
                  <a:cubicBezTo>
                    <a:pt x="0" y="60"/>
                    <a:pt x="68" y="1"/>
                    <a:pt x="178" y="57"/>
                  </a:cubicBezTo>
                  <a:lnTo>
                    <a:pt x="208" y="72"/>
                  </a:lnTo>
                  <a:cubicBezTo>
                    <a:pt x="316" y="128"/>
                    <a:pt x="428" y="281"/>
                    <a:pt x="457" y="409"/>
                  </a:cubicBezTo>
                  <a:lnTo>
                    <a:pt x="1254" y="4157"/>
                  </a:lnTo>
                  <a:cubicBezTo>
                    <a:pt x="1281" y="4287"/>
                    <a:pt x="1214" y="4347"/>
                    <a:pt x="1105" y="4291"/>
                  </a:cubicBezTo>
                  <a:close/>
                </a:path>
              </a:pathLst>
            </a:custGeom>
            <a:solidFill>
              <a:srgbClr val="01114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98" name="Google Shape;1976;p75"/>
            <p:cNvSpPr/>
            <p:nvPr/>
          </p:nvSpPr>
          <p:spPr>
            <a:xfrm>
              <a:off x="370503" y="1889623"/>
              <a:ext cx="118931" cy="403494"/>
            </a:xfrm>
            <a:custGeom>
              <a:avLst/>
              <a:ahLst/>
              <a:rect l="l" t="t" r="r" b="b"/>
              <a:pathLst>
                <a:path w="1281" h="4346" extrusionOk="0">
                  <a:moveTo>
                    <a:pt x="1103" y="4291"/>
                  </a:moveTo>
                  <a:lnTo>
                    <a:pt x="1074" y="4277"/>
                  </a:lnTo>
                  <a:cubicBezTo>
                    <a:pt x="965" y="4219"/>
                    <a:pt x="853" y="4068"/>
                    <a:pt x="826" y="3938"/>
                  </a:cubicBezTo>
                  <a:lnTo>
                    <a:pt x="29" y="190"/>
                  </a:lnTo>
                  <a:cubicBezTo>
                    <a:pt x="0" y="60"/>
                    <a:pt x="67" y="1"/>
                    <a:pt x="178" y="57"/>
                  </a:cubicBezTo>
                  <a:lnTo>
                    <a:pt x="207" y="72"/>
                  </a:lnTo>
                  <a:cubicBezTo>
                    <a:pt x="316" y="128"/>
                    <a:pt x="428" y="281"/>
                    <a:pt x="456" y="411"/>
                  </a:cubicBezTo>
                  <a:lnTo>
                    <a:pt x="1252" y="4159"/>
                  </a:lnTo>
                  <a:cubicBezTo>
                    <a:pt x="1281" y="4286"/>
                    <a:pt x="1214" y="4346"/>
                    <a:pt x="1103" y="4291"/>
                  </a:cubicBezTo>
                  <a:close/>
                </a:path>
              </a:pathLst>
            </a:custGeom>
            <a:solidFill>
              <a:srgbClr val="01114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99" name="Google Shape;1977;p75"/>
            <p:cNvSpPr/>
            <p:nvPr/>
          </p:nvSpPr>
          <p:spPr>
            <a:xfrm>
              <a:off x="370317" y="1889623"/>
              <a:ext cx="119024" cy="403772"/>
            </a:xfrm>
            <a:custGeom>
              <a:avLst/>
              <a:ahLst/>
              <a:rect l="l" t="t" r="r" b="b"/>
              <a:pathLst>
                <a:path w="1282" h="4349" extrusionOk="0">
                  <a:moveTo>
                    <a:pt x="1104" y="4291"/>
                  </a:moveTo>
                  <a:lnTo>
                    <a:pt x="1074" y="4277"/>
                  </a:lnTo>
                  <a:cubicBezTo>
                    <a:pt x="966" y="4219"/>
                    <a:pt x="854" y="4068"/>
                    <a:pt x="825" y="3938"/>
                  </a:cubicBezTo>
                  <a:lnTo>
                    <a:pt x="30" y="190"/>
                  </a:lnTo>
                  <a:cubicBezTo>
                    <a:pt x="1" y="60"/>
                    <a:pt x="68" y="1"/>
                    <a:pt x="178" y="57"/>
                  </a:cubicBezTo>
                  <a:lnTo>
                    <a:pt x="208" y="72"/>
                  </a:lnTo>
                  <a:cubicBezTo>
                    <a:pt x="317" y="128"/>
                    <a:pt x="429" y="281"/>
                    <a:pt x="456" y="411"/>
                  </a:cubicBezTo>
                  <a:lnTo>
                    <a:pt x="1253" y="4159"/>
                  </a:lnTo>
                  <a:cubicBezTo>
                    <a:pt x="1282" y="4289"/>
                    <a:pt x="1215" y="4348"/>
                    <a:pt x="1104" y="4291"/>
                  </a:cubicBezTo>
                  <a:close/>
                </a:path>
              </a:pathLst>
            </a:custGeom>
            <a:solidFill>
              <a:srgbClr val="01114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00" name="Google Shape;1978;p75"/>
            <p:cNvSpPr/>
            <p:nvPr/>
          </p:nvSpPr>
          <p:spPr>
            <a:xfrm>
              <a:off x="370317" y="1889623"/>
              <a:ext cx="119024" cy="403772"/>
            </a:xfrm>
            <a:custGeom>
              <a:avLst/>
              <a:ahLst/>
              <a:rect l="l" t="t" r="r" b="b"/>
              <a:pathLst>
                <a:path w="1282" h="4349" extrusionOk="0">
                  <a:moveTo>
                    <a:pt x="1104" y="4291"/>
                  </a:moveTo>
                  <a:lnTo>
                    <a:pt x="1074" y="4277"/>
                  </a:lnTo>
                  <a:cubicBezTo>
                    <a:pt x="966" y="4219"/>
                    <a:pt x="854" y="4068"/>
                    <a:pt x="825" y="3938"/>
                  </a:cubicBezTo>
                  <a:lnTo>
                    <a:pt x="30" y="190"/>
                  </a:lnTo>
                  <a:cubicBezTo>
                    <a:pt x="1" y="60"/>
                    <a:pt x="68" y="1"/>
                    <a:pt x="178" y="57"/>
                  </a:cubicBezTo>
                  <a:lnTo>
                    <a:pt x="208" y="72"/>
                  </a:lnTo>
                  <a:cubicBezTo>
                    <a:pt x="317" y="128"/>
                    <a:pt x="429" y="281"/>
                    <a:pt x="456" y="411"/>
                  </a:cubicBezTo>
                  <a:lnTo>
                    <a:pt x="1253" y="4159"/>
                  </a:lnTo>
                  <a:cubicBezTo>
                    <a:pt x="1282" y="4289"/>
                    <a:pt x="1215" y="4348"/>
                    <a:pt x="1104" y="429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01" name="Google Shape;1979;p75"/>
            <p:cNvSpPr/>
            <p:nvPr/>
          </p:nvSpPr>
          <p:spPr>
            <a:xfrm>
              <a:off x="1563436" y="127287"/>
              <a:ext cx="91171" cy="46421"/>
            </a:xfrm>
            <a:custGeom>
              <a:avLst/>
              <a:ahLst/>
              <a:rect l="l" t="t" r="r" b="b"/>
              <a:pathLst>
                <a:path w="982" h="500" extrusionOk="0">
                  <a:moveTo>
                    <a:pt x="438" y="0"/>
                  </a:moveTo>
                  <a:cubicBezTo>
                    <a:pt x="327" y="0"/>
                    <a:pt x="222" y="25"/>
                    <a:pt x="148" y="74"/>
                  </a:cubicBezTo>
                  <a:cubicBezTo>
                    <a:pt x="0" y="171"/>
                    <a:pt x="34" y="328"/>
                    <a:pt x="224" y="427"/>
                  </a:cubicBezTo>
                  <a:cubicBezTo>
                    <a:pt x="318" y="475"/>
                    <a:pt x="434" y="499"/>
                    <a:pt x="544" y="499"/>
                  </a:cubicBezTo>
                  <a:cubicBezTo>
                    <a:pt x="655" y="499"/>
                    <a:pt x="760" y="475"/>
                    <a:pt x="834" y="427"/>
                  </a:cubicBezTo>
                  <a:cubicBezTo>
                    <a:pt x="982" y="328"/>
                    <a:pt x="949" y="171"/>
                    <a:pt x="760" y="74"/>
                  </a:cubicBezTo>
                  <a:cubicBezTo>
                    <a:pt x="665" y="25"/>
                    <a:pt x="549" y="0"/>
                    <a:pt x="438" y="0"/>
                  </a:cubicBezTo>
                  <a:close/>
                </a:path>
              </a:pathLst>
            </a:custGeom>
            <a:solidFill>
              <a:schemeClr val="accen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02" name="Google Shape;1980;p75"/>
            <p:cNvSpPr/>
            <p:nvPr/>
          </p:nvSpPr>
          <p:spPr>
            <a:xfrm>
              <a:off x="1569842" y="125059"/>
              <a:ext cx="84115" cy="39272"/>
            </a:xfrm>
            <a:custGeom>
              <a:avLst/>
              <a:ahLst/>
              <a:rect l="l" t="t" r="r" b="b"/>
              <a:pathLst>
                <a:path w="906" h="423" extrusionOk="0">
                  <a:moveTo>
                    <a:pt x="691" y="98"/>
                  </a:moveTo>
                  <a:cubicBezTo>
                    <a:pt x="501" y="1"/>
                    <a:pt x="228" y="1"/>
                    <a:pt x="79" y="98"/>
                  </a:cubicBezTo>
                  <a:cubicBezTo>
                    <a:pt x="40" y="123"/>
                    <a:pt x="15" y="152"/>
                    <a:pt x="0" y="183"/>
                  </a:cubicBezTo>
                  <a:cubicBezTo>
                    <a:pt x="10" y="173"/>
                    <a:pt x="19" y="165"/>
                    <a:pt x="31" y="155"/>
                  </a:cubicBezTo>
                  <a:cubicBezTo>
                    <a:pt x="179" y="59"/>
                    <a:pt x="453" y="59"/>
                    <a:pt x="641" y="155"/>
                  </a:cubicBezTo>
                  <a:cubicBezTo>
                    <a:pt x="783" y="227"/>
                    <a:pt x="837" y="333"/>
                    <a:pt x="795" y="422"/>
                  </a:cubicBezTo>
                  <a:cubicBezTo>
                    <a:pt x="906" y="326"/>
                    <a:pt x="864" y="185"/>
                    <a:pt x="691" y="98"/>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03" name="Google Shape;1981;p75"/>
            <p:cNvSpPr/>
            <p:nvPr/>
          </p:nvSpPr>
          <p:spPr>
            <a:xfrm>
              <a:off x="645409" y="744225"/>
              <a:ext cx="1677571" cy="3059625"/>
            </a:xfrm>
            <a:custGeom>
              <a:avLst/>
              <a:ahLst/>
              <a:rect l="l" t="t" r="r" b="b"/>
              <a:pathLst>
                <a:path w="18069" h="32955" extrusionOk="0">
                  <a:moveTo>
                    <a:pt x="18068" y="13713"/>
                  </a:moveTo>
                  <a:lnTo>
                    <a:pt x="15154" y="1"/>
                  </a:lnTo>
                  <a:lnTo>
                    <a:pt x="1" y="19242"/>
                  </a:lnTo>
                  <a:lnTo>
                    <a:pt x="2916" y="32955"/>
                  </a:lnTo>
                  <a:close/>
                </a:path>
              </a:pathLst>
            </a:custGeom>
            <a:solidFill>
              <a:srgbClr val="F3F3F3">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04" name="Google Shape;1982;p75"/>
            <p:cNvSpPr/>
            <p:nvPr/>
          </p:nvSpPr>
          <p:spPr>
            <a:xfrm>
              <a:off x="488598" y="128865"/>
              <a:ext cx="1484273" cy="2027866"/>
            </a:xfrm>
            <a:custGeom>
              <a:avLst/>
              <a:ahLst/>
              <a:rect l="l" t="t" r="r" b="b"/>
              <a:pathLst>
                <a:path w="15987" h="21842" extrusionOk="0">
                  <a:moveTo>
                    <a:pt x="835" y="21842"/>
                  </a:moveTo>
                  <a:lnTo>
                    <a:pt x="15987" y="2598"/>
                  </a:lnTo>
                  <a:lnTo>
                    <a:pt x="15621" y="877"/>
                  </a:lnTo>
                  <a:cubicBezTo>
                    <a:pt x="15489" y="254"/>
                    <a:pt x="14995" y="0"/>
                    <a:pt x="14521" y="311"/>
                  </a:cubicBezTo>
                  <a:lnTo>
                    <a:pt x="13165" y="1203"/>
                  </a:lnTo>
                  <a:lnTo>
                    <a:pt x="11677" y="3093"/>
                  </a:lnTo>
                  <a:lnTo>
                    <a:pt x="11658" y="3193"/>
                  </a:lnTo>
                  <a:cubicBezTo>
                    <a:pt x="11555" y="3747"/>
                    <a:pt x="11262" y="4237"/>
                    <a:pt x="10885" y="4486"/>
                  </a:cubicBezTo>
                  <a:lnTo>
                    <a:pt x="10254" y="4900"/>
                  </a:lnTo>
                  <a:lnTo>
                    <a:pt x="1" y="17920"/>
                  </a:lnTo>
                  <a:close/>
                </a:path>
              </a:pathLst>
            </a:custGeom>
            <a:solidFill>
              <a:srgbClr val="F3F3F3">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05" name="Google Shape;1983;p75"/>
            <p:cNvSpPr/>
            <p:nvPr/>
          </p:nvSpPr>
          <p:spPr>
            <a:xfrm>
              <a:off x="976950" y="2302958"/>
              <a:ext cx="1562168" cy="2517981"/>
            </a:xfrm>
            <a:custGeom>
              <a:avLst/>
              <a:ahLst/>
              <a:rect l="l" t="t" r="r" b="b"/>
              <a:pathLst>
                <a:path w="16826" h="27121" extrusionOk="0">
                  <a:moveTo>
                    <a:pt x="16825" y="7878"/>
                  </a:moveTo>
                  <a:lnTo>
                    <a:pt x="15151" y="1"/>
                  </a:lnTo>
                  <a:lnTo>
                    <a:pt x="1" y="19242"/>
                  </a:lnTo>
                  <a:lnTo>
                    <a:pt x="1674" y="27121"/>
                  </a:lnTo>
                  <a:close/>
                </a:path>
              </a:pathLst>
            </a:custGeom>
            <a:solidFill>
              <a:srgbClr val="F3F3F3">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06" name="Google Shape;1984;p75"/>
            <p:cNvSpPr/>
            <p:nvPr/>
          </p:nvSpPr>
          <p:spPr>
            <a:xfrm>
              <a:off x="1506338" y="3525508"/>
              <a:ext cx="1172694" cy="1444351"/>
            </a:xfrm>
            <a:custGeom>
              <a:avLst/>
              <a:ahLst/>
              <a:rect l="l" t="t" r="r" b="b"/>
              <a:pathLst>
                <a:path w="12631" h="15557" extrusionOk="0">
                  <a:moveTo>
                    <a:pt x="12630" y="1802"/>
                  </a:moveTo>
                  <a:lnTo>
                    <a:pt x="12248" y="0"/>
                  </a:lnTo>
                  <a:lnTo>
                    <a:pt x="0" y="15556"/>
                  </a:lnTo>
                  <a:lnTo>
                    <a:pt x="3740" y="13095"/>
                  </a:lnTo>
                  <a:close/>
                </a:path>
              </a:pathLst>
            </a:custGeom>
            <a:solidFill>
              <a:srgbClr val="F3F3F3">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07" name="Google Shape;1985;p75"/>
            <p:cNvSpPr/>
            <p:nvPr/>
          </p:nvSpPr>
          <p:spPr>
            <a:xfrm>
              <a:off x="378394" y="128865"/>
              <a:ext cx="2380667" cy="4017016"/>
            </a:xfrm>
            <a:custGeom>
              <a:avLst/>
              <a:ahLst/>
              <a:rect l="l" t="t" r="r" b="b"/>
              <a:pathLst>
                <a:path w="25642" h="43267" extrusionOk="0">
                  <a:moveTo>
                    <a:pt x="16808" y="877"/>
                  </a:moveTo>
                  <a:cubicBezTo>
                    <a:pt x="16676" y="254"/>
                    <a:pt x="16182" y="0"/>
                    <a:pt x="15708" y="311"/>
                  </a:cubicBezTo>
                  <a:lnTo>
                    <a:pt x="13057" y="2055"/>
                  </a:lnTo>
                  <a:lnTo>
                    <a:pt x="12846" y="3193"/>
                  </a:lnTo>
                  <a:cubicBezTo>
                    <a:pt x="12744" y="3747"/>
                    <a:pt x="12450" y="4237"/>
                    <a:pt x="12073" y="4486"/>
                  </a:cubicBezTo>
                  <a:lnTo>
                    <a:pt x="4847" y="9240"/>
                  </a:lnTo>
                  <a:cubicBezTo>
                    <a:pt x="4471" y="9489"/>
                    <a:pt x="4066" y="9458"/>
                    <a:pt x="3781" y="9161"/>
                  </a:cubicBezTo>
                  <a:lnTo>
                    <a:pt x="3197" y="8547"/>
                  </a:lnTo>
                  <a:lnTo>
                    <a:pt x="547" y="10290"/>
                  </a:lnTo>
                  <a:cubicBezTo>
                    <a:pt x="304" y="10450"/>
                    <a:pt x="113" y="10728"/>
                    <a:pt x="1" y="11044"/>
                  </a:cubicBezTo>
                  <a:lnTo>
                    <a:pt x="1" y="11044"/>
                  </a:lnTo>
                  <a:lnTo>
                    <a:pt x="25347" y="43267"/>
                  </a:lnTo>
                  <a:lnTo>
                    <a:pt x="25347" y="43267"/>
                  </a:lnTo>
                  <a:cubicBezTo>
                    <a:pt x="25550" y="42907"/>
                    <a:pt x="25642" y="42439"/>
                    <a:pt x="25555" y="42031"/>
                  </a:cubicBezTo>
                  <a:close/>
                </a:path>
              </a:pathLst>
            </a:custGeom>
            <a:gradFill>
              <a:gsLst>
                <a:gs pos="0">
                  <a:srgbClr val="748BFF">
                    <a:alpha val="0"/>
                  </a:srgbClr>
                </a:gs>
                <a:gs pos="50000">
                  <a:srgbClr val="F3F3F3">
                    <a:alpha val="0"/>
                  </a:srgbClr>
                </a:gs>
                <a:gs pos="100000">
                  <a:schemeClr val="accent2"/>
                </a:gs>
              </a:gsLst>
              <a:lin ang="0"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08" name="Google Shape;1986;p75"/>
            <p:cNvSpPr/>
            <p:nvPr/>
          </p:nvSpPr>
          <p:spPr>
            <a:xfrm>
              <a:off x="1137103" y="2629764"/>
              <a:ext cx="1027952" cy="1116710"/>
            </a:xfrm>
            <a:custGeom>
              <a:avLst/>
              <a:ahLst/>
              <a:rect l="l" t="t" r="r" b="b"/>
              <a:pathLst>
                <a:path w="11072" h="12028" extrusionOk="0">
                  <a:moveTo>
                    <a:pt x="6115" y="7100"/>
                  </a:moveTo>
                  <a:cubicBezTo>
                    <a:pt x="5466" y="7531"/>
                    <a:pt x="4963" y="8058"/>
                    <a:pt x="4533" y="8740"/>
                  </a:cubicBezTo>
                  <a:cubicBezTo>
                    <a:pt x="4265" y="9167"/>
                    <a:pt x="4037" y="9629"/>
                    <a:pt x="3864" y="10131"/>
                  </a:cubicBezTo>
                  <a:cubicBezTo>
                    <a:pt x="3733" y="10510"/>
                    <a:pt x="3789" y="10917"/>
                    <a:pt x="3992" y="11133"/>
                  </a:cubicBezTo>
                  <a:cubicBezTo>
                    <a:pt x="4192" y="11344"/>
                    <a:pt x="4495" y="11317"/>
                    <a:pt x="4736" y="11068"/>
                  </a:cubicBezTo>
                  <a:cubicBezTo>
                    <a:pt x="4872" y="10930"/>
                    <a:pt x="4953" y="10742"/>
                    <a:pt x="5032" y="10545"/>
                  </a:cubicBezTo>
                  <a:cubicBezTo>
                    <a:pt x="5457" y="9500"/>
                    <a:pt x="6068" y="8829"/>
                    <a:pt x="6856" y="8528"/>
                  </a:cubicBezTo>
                  <a:cubicBezTo>
                    <a:pt x="7316" y="8353"/>
                    <a:pt x="7743" y="8398"/>
                    <a:pt x="8150" y="8591"/>
                  </a:cubicBezTo>
                  <a:cubicBezTo>
                    <a:pt x="8462" y="8743"/>
                    <a:pt x="8843" y="8471"/>
                    <a:pt x="9006" y="8001"/>
                  </a:cubicBezTo>
                  <a:cubicBezTo>
                    <a:pt x="9173" y="7525"/>
                    <a:pt x="9060" y="7025"/>
                    <a:pt x="8748" y="6870"/>
                  </a:cubicBezTo>
                  <a:cubicBezTo>
                    <a:pt x="7886" y="6447"/>
                    <a:pt x="6981" y="6548"/>
                    <a:pt x="6115" y="7100"/>
                  </a:cubicBezTo>
                  <a:close/>
                  <a:moveTo>
                    <a:pt x="6610" y="9859"/>
                  </a:moveTo>
                  <a:cubicBezTo>
                    <a:pt x="6211" y="10122"/>
                    <a:pt x="5978" y="10763"/>
                    <a:pt x="6089" y="11289"/>
                  </a:cubicBezTo>
                  <a:cubicBezTo>
                    <a:pt x="6202" y="11817"/>
                    <a:pt x="6616" y="12027"/>
                    <a:pt x="7016" y="11765"/>
                  </a:cubicBezTo>
                  <a:cubicBezTo>
                    <a:pt x="7416" y="11503"/>
                    <a:pt x="7649" y="10863"/>
                    <a:pt x="7536" y="10337"/>
                  </a:cubicBezTo>
                  <a:cubicBezTo>
                    <a:pt x="7425" y="9810"/>
                    <a:pt x="7011" y="9597"/>
                    <a:pt x="6610" y="9859"/>
                  </a:cubicBezTo>
                  <a:close/>
                  <a:moveTo>
                    <a:pt x="5311" y="4281"/>
                  </a:moveTo>
                  <a:cubicBezTo>
                    <a:pt x="5141" y="4414"/>
                    <a:pt x="4870" y="4612"/>
                    <a:pt x="4609" y="4842"/>
                  </a:cubicBezTo>
                  <a:cubicBezTo>
                    <a:pt x="3870" y="5490"/>
                    <a:pt x="3228" y="6304"/>
                    <a:pt x="2681" y="7277"/>
                  </a:cubicBezTo>
                  <a:cubicBezTo>
                    <a:pt x="2366" y="7840"/>
                    <a:pt x="2090" y="8434"/>
                    <a:pt x="1869" y="9064"/>
                  </a:cubicBezTo>
                  <a:cubicBezTo>
                    <a:pt x="1736" y="9442"/>
                    <a:pt x="1791" y="9852"/>
                    <a:pt x="1990" y="10068"/>
                  </a:cubicBezTo>
                  <a:cubicBezTo>
                    <a:pt x="2192" y="10283"/>
                    <a:pt x="2497" y="10257"/>
                    <a:pt x="2740" y="10007"/>
                  </a:cubicBezTo>
                  <a:cubicBezTo>
                    <a:pt x="2875" y="9869"/>
                    <a:pt x="2958" y="9682"/>
                    <a:pt x="3033" y="9484"/>
                  </a:cubicBezTo>
                  <a:cubicBezTo>
                    <a:pt x="3578" y="8064"/>
                    <a:pt x="4349" y="6950"/>
                    <a:pt x="5342" y="6142"/>
                  </a:cubicBezTo>
                  <a:cubicBezTo>
                    <a:pt x="5717" y="5837"/>
                    <a:pt x="6105" y="5605"/>
                    <a:pt x="6508" y="5438"/>
                  </a:cubicBezTo>
                  <a:cubicBezTo>
                    <a:pt x="7170" y="5163"/>
                    <a:pt x="7819" y="5083"/>
                    <a:pt x="8451" y="5206"/>
                  </a:cubicBezTo>
                  <a:cubicBezTo>
                    <a:pt x="8724" y="5259"/>
                    <a:pt x="8983" y="5351"/>
                    <a:pt x="9234" y="5475"/>
                  </a:cubicBezTo>
                  <a:cubicBezTo>
                    <a:pt x="9439" y="5576"/>
                    <a:pt x="9649" y="5534"/>
                    <a:pt x="9856" y="5326"/>
                  </a:cubicBezTo>
                  <a:cubicBezTo>
                    <a:pt x="10076" y="5104"/>
                    <a:pt x="10192" y="4808"/>
                    <a:pt x="10193" y="4462"/>
                  </a:cubicBezTo>
                  <a:cubicBezTo>
                    <a:pt x="10195" y="4105"/>
                    <a:pt x="10074" y="3871"/>
                    <a:pt x="9850" y="3760"/>
                  </a:cubicBezTo>
                  <a:cubicBezTo>
                    <a:pt x="8442" y="3067"/>
                    <a:pt x="6962" y="3233"/>
                    <a:pt x="5311" y="4281"/>
                  </a:cubicBezTo>
                  <a:close/>
                  <a:moveTo>
                    <a:pt x="11009" y="1079"/>
                  </a:moveTo>
                  <a:cubicBezTo>
                    <a:pt x="10947" y="907"/>
                    <a:pt x="10847" y="800"/>
                    <a:pt x="10720" y="734"/>
                  </a:cubicBezTo>
                  <a:cubicBezTo>
                    <a:pt x="9407" y="78"/>
                    <a:pt x="8003" y="0"/>
                    <a:pt x="6504" y="502"/>
                  </a:cubicBezTo>
                  <a:cubicBezTo>
                    <a:pt x="6034" y="660"/>
                    <a:pt x="5569" y="881"/>
                    <a:pt x="5111" y="1156"/>
                  </a:cubicBezTo>
                  <a:cubicBezTo>
                    <a:pt x="5088" y="1169"/>
                    <a:pt x="5064" y="1177"/>
                    <a:pt x="5040" y="1187"/>
                  </a:cubicBezTo>
                  <a:lnTo>
                    <a:pt x="4558" y="1505"/>
                  </a:lnTo>
                  <a:cubicBezTo>
                    <a:pt x="4474" y="1571"/>
                    <a:pt x="4392" y="1637"/>
                    <a:pt x="4308" y="1699"/>
                  </a:cubicBezTo>
                  <a:cubicBezTo>
                    <a:pt x="3400" y="2384"/>
                    <a:pt x="2580" y="3264"/>
                    <a:pt x="1846" y="4325"/>
                  </a:cubicBezTo>
                  <a:cubicBezTo>
                    <a:pt x="1132" y="5356"/>
                    <a:pt x="551" y="6503"/>
                    <a:pt x="92" y="7757"/>
                  </a:cubicBezTo>
                  <a:cubicBezTo>
                    <a:pt x="27" y="7936"/>
                    <a:pt x="1" y="8115"/>
                    <a:pt x="13" y="8297"/>
                  </a:cubicBezTo>
                  <a:cubicBezTo>
                    <a:pt x="15" y="8315"/>
                    <a:pt x="11" y="8334"/>
                    <a:pt x="11" y="8353"/>
                  </a:cubicBezTo>
                  <a:lnTo>
                    <a:pt x="51" y="8535"/>
                  </a:lnTo>
                  <a:cubicBezTo>
                    <a:pt x="84" y="8601"/>
                    <a:pt x="113" y="8671"/>
                    <a:pt x="153" y="8728"/>
                  </a:cubicBezTo>
                  <a:cubicBezTo>
                    <a:pt x="422" y="9126"/>
                    <a:pt x="947" y="8949"/>
                    <a:pt x="1183" y="8379"/>
                  </a:cubicBezTo>
                  <a:cubicBezTo>
                    <a:pt x="1296" y="8108"/>
                    <a:pt x="1393" y="7828"/>
                    <a:pt x="1511" y="7560"/>
                  </a:cubicBezTo>
                  <a:cubicBezTo>
                    <a:pt x="2342" y="5664"/>
                    <a:pt x="3454" y="4210"/>
                    <a:pt x="4836" y="3183"/>
                  </a:cubicBezTo>
                  <a:cubicBezTo>
                    <a:pt x="5362" y="2793"/>
                    <a:pt x="5906" y="2500"/>
                    <a:pt x="6462" y="2297"/>
                  </a:cubicBezTo>
                  <a:cubicBezTo>
                    <a:pt x="7471" y="1929"/>
                    <a:pt x="8448" y="1877"/>
                    <a:pt x="9383" y="2164"/>
                  </a:cubicBezTo>
                  <a:cubicBezTo>
                    <a:pt x="9645" y="2245"/>
                    <a:pt x="9894" y="2366"/>
                    <a:pt x="10150" y="2471"/>
                  </a:cubicBezTo>
                  <a:cubicBezTo>
                    <a:pt x="10568" y="2640"/>
                    <a:pt x="11054" y="2104"/>
                    <a:pt x="11069" y="1455"/>
                  </a:cubicBezTo>
                  <a:cubicBezTo>
                    <a:pt x="11071" y="1398"/>
                    <a:pt x="11067" y="1341"/>
                    <a:pt x="11067" y="1282"/>
                  </a:cubicBezTo>
                  <a:lnTo>
                    <a:pt x="11029" y="1101"/>
                  </a:lnTo>
                  <a:cubicBezTo>
                    <a:pt x="11023" y="1098"/>
                    <a:pt x="11014" y="1089"/>
                    <a:pt x="11009" y="1079"/>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09" name="Google Shape;1987;p75"/>
            <p:cNvSpPr/>
            <p:nvPr/>
          </p:nvSpPr>
          <p:spPr>
            <a:xfrm>
              <a:off x="1073506" y="2924074"/>
              <a:ext cx="1072238" cy="1072238"/>
            </a:xfrm>
            <a:custGeom>
              <a:avLst/>
              <a:ahLst/>
              <a:rect l="l" t="t" r="r" b="b"/>
              <a:pathLst>
                <a:path w="11549" h="11549" extrusionOk="0">
                  <a:moveTo>
                    <a:pt x="11549" y="5775"/>
                  </a:moveTo>
                  <a:cubicBezTo>
                    <a:pt x="11549" y="8965"/>
                    <a:pt x="8963" y="11549"/>
                    <a:pt x="5775" y="11549"/>
                  </a:cubicBezTo>
                  <a:cubicBezTo>
                    <a:pt x="2586" y="11549"/>
                    <a:pt x="1" y="8963"/>
                    <a:pt x="1" y="5775"/>
                  </a:cubicBezTo>
                  <a:cubicBezTo>
                    <a:pt x="1" y="2586"/>
                    <a:pt x="2586" y="1"/>
                    <a:pt x="5775" y="1"/>
                  </a:cubicBezTo>
                  <a:cubicBezTo>
                    <a:pt x="8963" y="1"/>
                    <a:pt x="11549" y="2586"/>
                    <a:pt x="11549" y="5775"/>
                  </a:cubicBezTo>
                  <a:close/>
                </a:path>
              </a:pathLst>
            </a:custGeom>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10" name="Google Shape;1988;p75"/>
            <p:cNvSpPr/>
            <p:nvPr/>
          </p:nvSpPr>
          <p:spPr>
            <a:xfrm>
              <a:off x="1516736" y="2698189"/>
              <a:ext cx="709967" cy="710152"/>
            </a:xfrm>
            <a:custGeom>
              <a:avLst/>
              <a:ahLst/>
              <a:rect l="l" t="t" r="r" b="b"/>
              <a:pathLst>
                <a:path w="7647" h="7649" extrusionOk="0">
                  <a:moveTo>
                    <a:pt x="7647" y="3824"/>
                  </a:moveTo>
                  <a:cubicBezTo>
                    <a:pt x="7647" y="5935"/>
                    <a:pt x="5935" y="7648"/>
                    <a:pt x="3822" y="7648"/>
                  </a:cubicBezTo>
                  <a:cubicBezTo>
                    <a:pt x="1711" y="7648"/>
                    <a:pt x="0" y="5935"/>
                    <a:pt x="0" y="3824"/>
                  </a:cubicBezTo>
                  <a:cubicBezTo>
                    <a:pt x="0" y="1712"/>
                    <a:pt x="1713" y="1"/>
                    <a:pt x="3822" y="1"/>
                  </a:cubicBezTo>
                  <a:cubicBezTo>
                    <a:pt x="5935" y="1"/>
                    <a:pt x="7647" y="1713"/>
                    <a:pt x="7647" y="3824"/>
                  </a:cubicBezTo>
                  <a:close/>
                </a:path>
              </a:pathLst>
            </a:custGeom>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483" name="Google Shape;1989;p75"/>
            <p:cNvGrpSpPr/>
            <p:nvPr/>
          </p:nvGrpSpPr>
          <p:grpSpPr>
            <a:xfrm>
              <a:off x="644017" y="1155146"/>
              <a:ext cx="1256716" cy="1149297"/>
              <a:chOff x="5236975" y="645825"/>
              <a:chExt cx="338400" cy="309475"/>
            </a:xfrm>
          </p:grpSpPr>
          <p:sp>
            <p:nvSpPr>
              <p:cNvPr id="1049811" name="Google Shape;1990;p75"/>
              <p:cNvSpPr/>
              <p:nvPr/>
            </p:nvSpPr>
            <p:spPr>
              <a:xfrm>
                <a:off x="5236975" y="833925"/>
                <a:ext cx="52225" cy="121375"/>
              </a:xfrm>
              <a:custGeom>
                <a:avLst/>
                <a:ahLst/>
                <a:rect l="l" t="t" r="r" b="b"/>
                <a:pathLst>
                  <a:path w="2089" h="4855" extrusionOk="0">
                    <a:moveTo>
                      <a:pt x="1073" y="1"/>
                    </a:moveTo>
                    <a:lnTo>
                      <a:pt x="0" y="705"/>
                    </a:lnTo>
                    <a:lnTo>
                      <a:pt x="30" y="842"/>
                    </a:lnTo>
                    <a:lnTo>
                      <a:pt x="1002" y="203"/>
                    </a:lnTo>
                    <a:lnTo>
                      <a:pt x="1991" y="4854"/>
                    </a:lnTo>
                    <a:lnTo>
                      <a:pt x="2089" y="4788"/>
                    </a:lnTo>
                    <a:lnTo>
                      <a:pt x="1073" y="1"/>
                    </a:ln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12" name="Google Shape;1991;p75"/>
              <p:cNvSpPr/>
              <p:nvPr/>
            </p:nvSpPr>
            <p:spPr>
              <a:xfrm>
                <a:off x="5312300" y="779550"/>
                <a:ext cx="84350" cy="144450"/>
              </a:xfrm>
              <a:custGeom>
                <a:avLst/>
                <a:ahLst/>
                <a:rect l="l" t="t" r="r" b="b"/>
                <a:pathLst>
                  <a:path w="3374" h="5778" extrusionOk="0">
                    <a:moveTo>
                      <a:pt x="1663" y="0"/>
                    </a:moveTo>
                    <a:cubicBezTo>
                      <a:pt x="1469" y="0"/>
                      <a:pt x="1242" y="82"/>
                      <a:pt x="992" y="247"/>
                    </a:cubicBezTo>
                    <a:cubicBezTo>
                      <a:pt x="590" y="510"/>
                      <a:pt x="214" y="1022"/>
                      <a:pt x="0" y="1608"/>
                    </a:cubicBezTo>
                    <a:lnTo>
                      <a:pt x="93" y="1656"/>
                    </a:lnTo>
                    <a:cubicBezTo>
                      <a:pt x="297" y="1109"/>
                      <a:pt x="646" y="630"/>
                      <a:pt x="1020" y="384"/>
                    </a:cubicBezTo>
                    <a:cubicBezTo>
                      <a:pt x="1253" y="230"/>
                      <a:pt x="1462" y="155"/>
                      <a:pt x="1638" y="155"/>
                    </a:cubicBezTo>
                    <a:cubicBezTo>
                      <a:pt x="1920" y="155"/>
                      <a:pt x="2120" y="347"/>
                      <a:pt x="2200" y="722"/>
                    </a:cubicBezTo>
                    <a:cubicBezTo>
                      <a:pt x="2278" y="1099"/>
                      <a:pt x="2153" y="1788"/>
                      <a:pt x="1888" y="2557"/>
                    </a:cubicBezTo>
                    <a:lnTo>
                      <a:pt x="842" y="5577"/>
                    </a:lnTo>
                    <a:lnTo>
                      <a:pt x="879" y="5777"/>
                    </a:lnTo>
                    <a:lnTo>
                      <a:pt x="3373" y="4137"/>
                    </a:lnTo>
                    <a:lnTo>
                      <a:pt x="3343" y="4000"/>
                    </a:lnTo>
                    <a:lnTo>
                      <a:pt x="951" y="5573"/>
                    </a:lnTo>
                    <a:lnTo>
                      <a:pt x="1981" y="2606"/>
                    </a:lnTo>
                    <a:cubicBezTo>
                      <a:pt x="2263" y="1796"/>
                      <a:pt x="2393" y="1063"/>
                      <a:pt x="2305" y="653"/>
                    </a:cubicBezTo>
                    <a:cubicBezTo>
                      <a:pt x="2213" y="222"/>
                      <a:pt x="1983" y="0"/>
                      <a:pt x="1663" y="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13" name="Google Shape;1992;p75"/>
              <p:cNvSpPr/>
              <p:nvPr/>
            </p:nvSpPr>
            <p:spPr>
              <a:xfrm>
                <a:off x="5401925" y="810350"/>
                <a:ext cx="18600" cy="60700"/>
              </a:xfrm>
              <a:custGeom>
                <a:avLst/>
                <a:ahLst/>
                <a:rect l="l" t="t" r="r" b="b"/>
                <a:pathLst>
                  <a:path w="744" h="2428" extrusionOk="0">
                    <a:moveTo>
                      <a:pt x="181" y="0"/>
                    </a:moveTo>
                    <a:cubicBezTo>
                      <a:pt x="160" y="0"/>
                      <a:pt x="139" y="7"/>
                      <a:pt x="118" y="20"/>
                    </a:cubicBezTo>
                    <a:cubicBezTo>
                      <a:pt x="46" y="68"/>
                      <a:pt x="0" y="192"/>
                      <a:pt x="22" y="287"/>
                    </a:cubicBezTo>
                    <a:cubicBezTo>
                      <a:pt x="36" y="356"/>
                      <a:pt x="81" y="396"/>
                      <a:pt x="132" y="396"/>
                    </a:cubicBezTo>
                    <a:cubicBezTo>
                      <a:pt x="153" y="396"/>
                      <a:pt x="174" y="390"/>
                      <a:pt x="195" y="376"/>
                    </a:cubicBezTo>
                    <a:cubicBezTo>
                      <a:pt x="266" y="329"/>
                      <a:pt x="312" y="205"/>
                      <a:pt x="291" y="110"/>
                    </a:cubicBezTo>
                    <a:cubicBezTo>
                      <a:pt x="277" y="41"/>
                      <a:pt x="232" y="0"/>
                      <a:pt x="181" y="0"/>
                    </a:cubicBezTo>
                    <a:close/>
                    <a:moveTo>
                      <a:pt x="613" y="2032"/>
                    </a:moveTo>
                    <a:cubicBezTo>
                      <a:pt x="593" y="2032"/>
                      <a:pt x="571" y="2038"/>
                      <a:pt x="551" y="2052"/>
                    </a:cubicBezTo>
                    <a:cubicBezTo>
                      <a:pt x="477" y="2099"/>
                      <a:pt x="433" y="2223"/>
                      <a:pt x="453" y="2318"/>
                    </a:cubicBezTo>
                    <a:cubicBezTo>
                      <a:pt x="468" y="2387"/>
                      <a:pt x="513" y="2427"/>
                      <a:pt x="564" y="2427"/>
                    </a:cubicBezTo>
                    <a:cubicBezTo>
                      <a:pt x="584" y="2427"/>
                      <a:pt x="605" y="2421"/>
                      <a:pt x="626" y="2408"/>
                    </a:cubicBezTo>
                    <a:cubicBezTo>
                      <a:pt x="700" y="2359"/>
                      <a:pt x="744" y="2236"/>
                      <a:pt x="724" y="2141"/>
                    </a:cubicBezTo>
                    <a:cubicBezTo>
                      <a:pt x="708" y="2072"/>
                      <a:pt x="664" y="2032"/>
                      <a:pt x="613" y="2032"/>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14" name="Google Shape;1993;p75"/>
              <p:cNvSpPr/>
              <p:nvPr/>
            </p:nvSpPr>
            <p:spPr>
              <a:xfrm>
                <a:off x="5414725" y="710700"/>
                <a:ext cx="82025" cy="130300"/>
              </a:xfrm>
              <a:custGeom>
                <a:avLst/>
                <a:ahLst/>
                <a:rect l="l" t="t" r="r" b="b"/>
                <a:pathLst>
                  <a:path w="3281" h="5212" extrusionOk="0">
                    <a:moveTo>
                      <a:pt x="1711" y="157"/>
                    </a:moveTo>
                    <a:cubicBezTo>
                      <a:pt x="2221" y="157"/>
                      <a:pt x="2616" y="719"/>
                      <a:pt x="2847" y="1803"/>
                    </a:cubicBezTo>
                    <a:cubicBezTo>
                      <a:pt x="3157" y="3260"/>
                      <a:pt x="2896" y="4351"/>
                      <a:pt x="2118" y="4864"/>
                    </a:cubicBezTo>
                    <a:cubicBezTo>
                      <a:pt x="1923" y="4992"/>
                      <a:pt x="1739" y="5056"/>
                      <a:pt x="1569" y="5056"/>
                    </a:cubicBezTo>
                    <a:cubicBezTo>
                      <a:pt x="1057" y="5056"/>
                      <a:pt x="662" y="4486"/>
                      <a:pt x="430" y="3394"/>
                    </a:cubicBezTo>
                    <a:cubicBezTo>
                      <a:pt x="122" y="1944"/>
                      <a:pt x="378" y="863"/>
                      <a:pt x="1159" y="350"/>
                    </a:cubicBezTo>
                    <a:cubicBezTo>
                      <a:pt x="1355" y="221"/>
                      <a:pt x="1540" y="157"/>
                      <a:pt x="1711" y="157"/>
                    </a:cubicBezTo>
                    <a:close/>
                    <a:moveTo>
                      <a:pt x="1738" y="0"/>
                    </a:moveTo>
                    <a:cubicBezTo>
                      <a:pt x="1549" y="0"/>
                      <a:pt x="1345" y="71"/>
                      <a:pt x="1128" y="213"/>
                    </a:cubicBezTo>
                    <a:cubicBezTo>
                      <a:pt x="287" y="767"/>
                      <a:pt x="1" y="1930"/>
                      <a:pt x="326" y="3463"/>
                    </a:cubicBezTo>
                    <a:cubicBezTo>
                      <a:pt x="571" y="4615"/>
                      <a:pt x="994" y="5212"/>
                      <a:pt x="1542" y="5212"/>
                    </a:cubicBezTo>
                    <a:cubicBezTo>
                      <a:pt x="1729" y="5212"/>
                      <a:pt x="1931" y="5142"/>
                      <a:pt x="2145" y="5001"/>
                    </a:cubicBezTo>
                    <a:cubicBezTo>
                      <a:pt x="2995" y="4442"/>
                      <a:pt x="3281" y="3281"/>
                      <a:pt x="2952" y="1735"/>
                    </a:cubicBezTo>
                    <a:cubicBezTo>
                      <a:pt x="2709" y="594"/>
                      <a:pt x="2287" y="0"/>
                      <a:pt x="1738" y="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15" name="Google Shape;1994;p75"/>
              <p:cNvSpPr/>
              <p:nvPr/>
            </p:nvSpPr>
            <p:spPr>
              <a:xfrm>
                <a:off x="5497250" y="645825"/>
                <a:ext cx="78125" cy="146500"/>
              </a:xfrm>
              <a:custGeom>
                <a:avLst/>
                <a:ahLst/>
                <a:rect l="l" t="t" r="r" b="b"/>
                <a:pathLst>
                  <a:path w="3125" h="5860" extrusionOk="0">
                    <a:moveTo>
                      <a:pt x="2097" y="1"/>
                    </a:moveTo>
                    <a:lnTo>
                      <a:pt x="1" y="1379"/>
                    </a:lnTo>
                    <a:lnTo>
                      <a:pt x="493" y="3691"/>
                    </a:lnTo>
                    <a:cubicBezTo>
                      <a:pt x="767" y="3339"/>
                      <a:pt x="1126" y="2994"/>
                      <a:pt x="1412" y="2804"/>
                    </a:cubicBezTo>
                    <a:cubicBezTo>
                      <a:pt x="1674" y="2632"/>
                      <a:pt x="1916" y="2548"/>
                      <a:pt x="2125" y="2548"/>
                    </a:cubicBezTo>
                    <a:cubicBezTo>
                      <a:pt x="2474" y="2548"/>
                      <a:pt x="2728" y="2783"/>
                      <a:pt x="2823" y="3232"/>
                    </a:cubicBezTo>
                    <a:cubicBezTo>
                      <a:pt x="3002" y="4072"/>
                      <a:pt x="2660" y="4914"/>
                      <a:pt x="1948" y="5382"/>
                    </a:cubicBezTo>
                    <a:cubicBezTo>
                      <a:pt x="1638" y="5588"/>
                      <a:pt x="1225" y="5713"/>
                      <a:pt x="863" y="5713"/>
                    </a:cubicBezTo>
                    <a:cubicBezTo>
                      <a:pt x="808" y="5713"/>
                      <a:pt x="754" y="5710"/>
                      <a:pt x="702" y="5704"/>
                    </a:cubicBezTo>
                    <a:lnTo>
                      <a:pt x="673" y="5848"/>
                    </a:lnTo>
                    <a:cubicBezTo>
                      <a:pt x="734" y="5856"/>
                      <a:pt x="797" y="5860"/>
                      <a:pt x="861" y="5860"/>
                    </a:cubicBezTo>
                    <a:cubicBezTo>
                      <a:pt x="1230" y="5860"/>
                      <a:pt x="1646" y="5737"/>
                      <a:pt x="1977" y="5519"/>
                    </a:cubicBezTo>
                    <a:cubicBezTo>
                      <a:pt x="2752" y="5011"/>
                      <a:pt x="3125" y="4087"/>
                      <a:pt x="2928" y="3164"/>
                    </a:cubicBezTo>
                    <a:cubicBezTo>
                      <a:pt x="2820" y="2658"/>
                      <a:pt x="2539" y="2392"/>
                      <a:pt x="2152" y="2392"/>
                    </a:cubicBezTo>
                    <a:cubicBezTo>
                      <a:pt x="1927" y="2392"/>
                      <a:pt x="1666" y="2482"/>
                      <a:pt x="1382" y="2668"/>
                    </a:cubicBezTo>
                    <a:cubicBezTo>
                      <a:pt x="1132" y="2832"/>
                      <a:pt x="810" y="3130"/>
                      <a:pt x="557" y="3432"/>
                    </a:cubicBezTo>
                    <a:lnTo>
                      <a:pt x="136" y="1448"/>
                    </a:lnTo>
                    <a:lnTo>
                      <a:pt x="2126" y="138"/>
                    </a:lnTo>
                    <a:lnTo>
                      <a:pt x="2097" y="1"/>
                    </a:ln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816" name="Google Shape;1995;p75"/>
            <p:cNvSpPr/>
            <p:nvPr/>
          </p:nvSpPr>
          <p:spPr>
            <a:xfrm>
              <a:off x="1309883" y="2090999"/>
              <a:ext cx="434874" cy="537929"/>
            </a:xfrm>
            <a:custGeom>
              <a:avLst/>
              <a:ahLst/>
              <a:rect l="l" t="t" r="r" b="b"/>
              <a:pathLst>
                <a:path w="4684" h="5794" extrusionOk="0">
                  <a:moveTo>
                    <a:pt x="2600" y="1219"/>
                  </a:moveTo>
                  <a:lnTo>
                    <a:pt x="2021" y="1600"/>
                  </a:lnTo>
                  <a:lnTo>
                    <a:pt x="2542" y="4053"/>
                  </a:lnTo>
                  <a:lnTo>
                    <a:pt x="3122" y="3672"/>
                  </a:lnTo>
                  <a:close/>
                  <a:moveTo>
                    <a:pt x="1825" y="1732"/>
                  </a:moveTo>
                  <a:lnTo>
                    <a:pt x="1246" y="2112"/>
                  </a:lnTo>
                  <a:lnTo>
                    <a:pt x="1766" y="4566"/>
                  </a:lnTo>
                  <a:lnTo>
                    <a:pt x="2345" y="4184"/>
                  </a:lnTo>
                  <a:close/>
                  <a:moveTo>
                    <a:pt x="3376" y="709"/>
                  </a:moveTo>
                  <a:lnTo>
                    <a:pt x="2797" y="1090"/>
                  </a:lnTo>
                  <a:lnTo>
                    <a:pt x="3319" y="3542"/>
                  </a:lnTo>
                  <a:lnTo>
                    <a:pt x="3899" y="3160"/>
                  </a:lnTo>
                  <a:close/>
                  <a:moveTo>
                    <a:pt x="3857" y="1062"/>
                  </a:moveTo>
                  <a:lnTo>
                    <a:pt x="3631" y="0"/>
                  </a:lnTo>
                  <a:lnTo>
                    <a:pt x="1" y="2389"/>
                  </a:lnTo>
                  <a:lnTo>
                    <a:pt x="724" y="5794"/>
                  </a:lnTo>
                  <a:lnTo>
                    <a:pt x="4353" y="3405"/>
                  </a:lnTo>
                  <a:lnTo>
                    <a:pt x="4126" y="2344"/>
                  </a:lnTo>
                  <a:lnTo>
                    <a:pt x="4684" y="1978"/>
                  </a:lnTo>
                  <a:lnTo>
                    <a:pt x="4411" y="697"/>
                  </a:lnTo>
                  <a:close/>
                  <a:moveTo>
                    <a:pt x="4085" y="3266"/>
                  </a:moveTo>
                  <a:lnTo>
                    <a:pt x="876" y="5378"/>
                  </a:lnTo>
                  <a:lnTo>
                    <a:pt x="271" y="2527"/>
                  </a:lnTo>
                  <a:lnTo>
                    <a:pt x="3478" y="415"/>
                  </a:lnTo>
                  <a:close/>
                  <a:moveTo>
                    <a:pt x="1049" y="2241"/>
                  </a:moveTo>
                  <a:lnTo>
                    <a:pt x="469" y="2624"/>
                  </a:lnTo>
                  <a:lnTo>
                    <a:pt x="991" y="5077"/>
                  </a:lnTo>
                  <a:lnTo>
                    <a:pt x="1571" y="4695"/>
                  </a:lnTo>
                  <a:close/>
                </a:path>
              </a:pathLst>
            </a:custGeom>
            <a:gradFill>
              <a:gsLst>
                <a:gs pos="0">
                  <a:srgbClr val="AC9BFF"/>
                </a:gs>
                <a:gs pos="100000">
                  <a:srgbClr val="431FF8"/>
                </a:gs>
              </a:gsLst>
              <a:lin ang="5400012"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484" name="Google Shape;1996;p75"/>
            <p:cNvGrpSpPr/>
            <p:nvPr/>
          </p:nvGrpSpPr>
          <p:grpSpPr>
            <a:xfrm>
              <a:off x="780242" y="144556"/>
              <a:ext cx="2563846" cy="4987406"/>
              <a:chOff x="5376250" y="373700"/>
              <a:chExt cx="690375" cy="1342975"/>
            </a:xfrm>
          </p:grpSpPr>
          <p:sp>
            <p:nvSpPr>
              <p:cNvPr id="1049817" name="Google Shape;1997;p75"/>
              <p:cNvSpPr/>
              <p:nvPr/>
            </p:nvSpPr>
            <p:spPr>
              <a:xfrm>
                <a:off x="5419250" y="373900"/>
                <a:ext cx="647375" cy="1341550"/>
              </a:xfrm>
              <a:custGeom>
                <a:avLst/>
                <a:ahLst/>
                <a:rect l="l" t="t" r="r" b="b"/>
                <a:pathLst>
                  <a:path w="25895" h="53662" extrusionOk="0">
                    <a:moveTo>
                      <a:pt x="16324" y="0"/>
                    </a:moveTo>
                    <a:cubicBezTo>
                      <a:pt x="16193" y="0"/>
                      <a:pt x="16053" y="43"/>
                      <a:pt x="15915" y="134"/>
                    </a:cubicBezTo>
                    <a:lnTo>
                      <a:pt x="13265" y="1878"/>
                    </a:lnTo>
                    <a:lnTo>
                      <a:pt x="13053" y="3016"/>
                    </a:lnTo>
                    <a:cubicBezTo>
                      <a:pt x="12950" y="3570"/>
                      <a:pt x="12655" y="4060"/>
                      <a:pt x="12278" y="4309"/>
                    </a:cubicBezTo>
                    <a:lnTo>
                      <a:pt x="5054" y="9063"/>
                    </a:lnTo>
                    <a:cubicBezTo>
                      <a:pt x="4884" y="9175"/>
                      <a:pt x="4709" y="9231"/>
                      <a:pt x="4542" y="9231"/>
                    </a:cubicBezTo>
                    <a:cubicBezTo>
                      <a:pt x="4337" y="9231"/>
                      <a:pt x="4144" y="9148"/>
                      <a:pt x="3987" y="8984"/>
                    </a:cubicBezTo>
                    <a:lnTo>
                      <a:pt x="3403" y="8370"/>
                    </a:lnTo>
                    <a:lnTo>
                      <a:pt x="753" y="10113"/>
                    </a:lnTo>
                    <a:cubicBezTo>
                      <a:pt x="277" y="10425"/>
                      <a:pt x="1" y="11185"/>
                      <a:pt x="133" y="11810"/>
                    </a:cubicBezTo>
                    <a:lnTo>
                      <a:pt x="8881" y="52964"/>
                    </a:lnTo>
                    <a:cubicBezTo>
                      <a:pt x="8975" y="53406"/>
                      <a:pt x="9249" y="53662"/>
                      <a:pt x="9570" y="53662"/>
                    </a:cubicBezTo>
                    <a:cubicBezTo>
                      <a:pt x="9702" y="53662"/>
                      <a:pt x="9842" y="53619"/>
                      <a:pt x="9980" y="53527"/>
                    </a:cubicBezTo>
                    <a:lnTo>
                      <a:pt x="25142" y="43549"/>
                    </a:lnTo>
                    <a:cubicBezTo>
                      <a:pt x="25617" y="43237"/>
                      <a:pt x="25895" y="42477"/>
                      <a:pt x="25761" y="41854"/>
                    </a:cubicBezTo>
                    <a:lnTo>
                      <a:pt x="17014" y="701"/>
                    </a:lnTo>
                    <a:cubicBezTo>
                      <a:pt x="16921" y="257"/>
                      <a:pt x="16646" y="0"/>
                      <a:pt x="16324" y="0"/>
                    </a:cubicBezTo>
                    <a:close/>
                  </a:path>
                </a:pathLst>
              </a:custGeom>
              <a:gradFill>
                <a:gsLst>
                  <a:gs pos="0">
                    <a:srgbClr val="20F8FD">
                      <a:alpha val="28627"/>
                    </a:srgbClr>
                  </a:gs>
                  <a:gs pos="100000">
                    <a:srgbClr val="0182AA">
                      <a:alpha val="32941"/>
                    </a:srgbClr>
                  </a:gs>
                </a:gsLst>
                <a:lin ang="5400012"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18" name="Google Shape;1998;p75"/>
              <p:cNvSpPr/>
              <p:nvPr/>
            </p:nvSpPr>
            <p:spPr>
              <a:xfrm>
                <a:off x="5417450" y="373700"/>
                <a:ext cx="648125" cy="1342975"/>
              </a:xfrm>
              <a:custGeom>
                <a:avLst/>
                <a:ahLst/>
                <a:rect l="l" t="t" r="r" b="b"/>
                <a:pathLst>
                  <a:path w="25925" h="53719" extrusionOk="0">
                    <a:moveTo>
                      <a:pt x="16397" y="22"/>
                    </a:moveTo>
                    <a:cubicBezTo>
                      <a:pt x="16540" y="22"/>
                      <a:pt x="16681" y="69"/>
                      <a:pt x="16788" y="169"/>
                    </a:cubicBezTo>
                    <a:cubicBezTo>
                      <a:pt x="17012" y="366"/>
                      <a:pt x="17069" y="670"/>
                      <a:pt x="17123" y="952"/>
                    </a:cubicBezTo>
                    <a:lnTo>
                      <a:pt x="17484" y="2669"/>
                    </a:lnTo>
                    <a:lnTo>
                      <a:pt x="18203" y="6104"/>
                    </a:lnTo>
                    <a:lnTo>
                      <a:pt x="19641" y="12972"/>
                    </a:lnTo>
                    <a:lnTo>
                      <a:pt x="22528" y="26708"/>
                    </a:lnTo>
                    <a:lnTo>
                      <a:pt x="25477" y="40429"/>
                    </a:lnTo>
                    <a:lnTo>
                      <a:pt x="25662" y="41287"/>
                    </a:lnTo>
                    <a:cubicBezTo>
                      <a:pt x="25715" y="41573"/>
                      <a:pt x="25806" y="41860"/>
                      <a:pt x="25818" y="42140"/>
                    </a:cubicBezTo>
                    <a:cubicBezTo>
                      <a:pt x="25828" y="42702"/>
                      <a:pt x="25582" y="43305"/>
                      <a:pt x="25078" y="43591"/>
                    </a:cubicBezTo>
                    <a:lnTo>
                      <a:pt x="22150" y="45527"/>
                    </a:lnTo>
                    <a:lnTo>
                      <a:pt x="16288" y="49382"/>
                    </a:lnTo>
                    <a:lnTo>
                      <a:pt x="10419" y="53229"/>
                    </a:lnTo>
                    <a:cubicBezTo>
                      <a:pt x="10169" y="53374"/>
                      <a:pt x="9944" y="53600"/>
                      <a:pt x="9672" y="53610"/>
                    </a:cubicBezTo>
                    <a:cubicBezTo>
                      <a:pt x="9660" y="53611"/>
                      <a:pt x="9648" y="53612"/>
                      <a:pt x="9636" y="53612"/>
                    </a:cubicBezTo>
                    <a:cubicBezTo>
                      <a:pt x="9378" y="53612"/>
                      <a:pt x="9160" y="53403"/>
                      <a:pt x="9069" y="53156"/>
                    </a:cubicBezTo>
                    <a:cubicBezTo>
                      <a:pt x="8919" y="52611"/>
                      <a:pt x="8820" y="52019"/>
                      <a:pt x="8694" y="51453"/>
                    </a:cubicBezTo>
                    <a:lnTo>
                      <a:pt x="7973" y="48018"/>
                    </a:lnTo>
                    <a:lnTo>
                      <a:pt x="5077" y="34286"/>
                    </a:lnTo>
                    <a:lnTo>
                      <a:pt x="2164" y="20556"/>
                    </a:lnTo>
                    <a:lnTo>
                      <a:pt x="698" y="13694"/>
                    </a:lnTo>
                    <a:lnTo>
                      <a:pt x="328" y="11981"/>
                    </a:lnTo>
                    <a:cubicBezTo>
                      <a:pt x="165" y="11434"/>
                      <a:pt x="286" y="10828"/>
                      <a:pt x="636" y="10393"/>
                    </a:cubicBezTo>
                    <a:cubicBezTo>
                      <a:pt x="806" y="10183"/>
                      <a:pt x="1081" y="10054"/>
                      <a:pt x="1318" y="9884"/>
                    </a:cubicBezTo>
                    <a:lnTo>
                      <a:pt x="2049" y="9398"/>
                    </a:lnTo>
                    <a:lnTo>
                      <a:pt x="3467" y="8457"/>
                    </a:lnTo>
                    <a:lnTo>
                      <a:pt x="4009" y="9023"/>
                    </a:lnTo>
                    <a:cubicBezTo>
                      <a:pt x="4160" y="9193"/>
                      <a:pt x="4392" y="9295"/>
                      <a:pt x="4622" y="9295"/>
                    </a:cubicBezTo>
                    <a:cubicBezTo>
                      <a:pt x="4691" y="9295"/>
                      <a:pt x="4760" y="9286"/>
                      <a:pt x="4827" y="9267"/>
                    </a:cubicBezTo>
                    <a:cubicBezTo>
                      <a:pt x="4969" y="9235"/>
                      <a:pt x="5102" y="9155"/>
                      <a:pt x="5217" y="9077"/>
                    </a:cubicBezTo>
                    <a:lnTo>
                      <a:pt x="5565" y="8847"/>
                    </a:lnTo>
                    <a:lnTo>
                      <a:pt x="6261" y="8385"/>
                    </a:lnTo>
                    <a:lnTo>
                      <a:pt x="9048" y="6540"/>
                    </a:lnTo>
                    <a:lnTo>
                      <a:pt x="11833" y="4695"/>
                    </a:lnTo>
                    <a:cubicBezTo>
                      <a:pt x="12063" y="4535"/>
                      <a:pt x="12304" y="4401"/>
                      <a:pt x="12524" y="4219"/>
                    </a:cubicBezTo>
                    <a:cubicBezTo>
                      <a:pt x="12735" y="4028"/>
                      <a:pt x="12892" y="3785"/>
                      <a:pt x="13001" y="3526"/>
                    </a:cubicBezTo>
                    <a:cubicBezTo>
                      <a:pt x="13116" y="3267"/>
                      <a:pt x="13158" y="2986"/>
                      <a:pt x="13207" y="2713"/>
                    </a:cubicBezTo>
                    <a:lnTo>
                      <a:pt x="13355" y="1900"/>
                    </a:lnTo>
                    <a:lnTo>
                      <a:pt x="15993" y="152"/>
                    </a:lnTo>
                    <a:cubicBezTo>
                      <a:pt x="16110" y="68"/>
                      <a:pt x="16255" y="22"/>
                      <a:pt x="16397" y="22"/>
                    </a:cubicBezTo>
                    <a:close/>
                    <a:moveTo>
                      <a:pt x="16398" y="0"/>
                    </a:moveTo>
                    <a:cubicBezTo>
                      <a:pt x="16250" y="0"/>
                      <a:pt x="16101" y="48"/>
                      <a:pt x="15983" y="134"/>
                    </a:cubicBezTo>
                    <a:lnTo>
                      <a:pt x="13327" y="1865"/>
                    </a:lnTo>
                    <a:cubicBezTo>
                      <a:pt x="13322" y="1868"/>
                      <a:pt x="13320" y="1873"/>
                      <a:pt x="13319" y="1879"/>
                    </a:cubicBezTo>
                    <a:lnTo>
                      <a:pt x="13164" y="2699"/>
                    </a:lnTo>
                    <a:cubicBezTo>
                      <a:pt x="13111" y="2973"/>
                      <a:pt x="13070" y="3247"/>
                      <a:pt x="12955" y="3501"/>
                    </a:cubicBezTo>
                    <a:cubicBezTo>
                      <a:pt x="12846" y="3752"/>
                      <a:pt x="12691" y="3988"/>
                      <a:pt x="12487" y="4170"/>
                    </a:cubicBezTo>
                    <a:cubicBezTo>
                      <a:pt x="12279" y="4343"/>
                      <a:pt x="12028" y="4482"/>
                      <a:pt x="11801" y="4638"/>
                    </a:cubicBezTo>
                    <a:lnTo>
                      <a:pt x="9004" y="6467"/>
                    </a:lnTo>
                    <a:lnTo>
                      <a:pt x="6207" y="8296"/>
                    </a:lnTo>
                    <a:lnTo>
                      <a:pt x="5507" y="8753"/>
                    </a:lnTo>
                    <a:cubicBezTo>
                      <a:pt x="5269" y="8893"/>
                      <a:pt x="5052" y="9089"/>
                      <a:pt x="4800" y="9152"/>
                    </a:cubicBezTo>
                    <a:cubicBezTo>
                      <a:pt x="4737" y="9171"/>
                      <a:pt x="4678" y="9179"/>
                      <a:pt x="4620" y="9179"/>
                    </a:cubicBezTo>
                    <a:cubicBezTo>
                      <a:pt x="4165" y="9179"/>
                      <a:pt x="3875" y="8646"/>
                      <a:pt x="3523" y="8328"/>
                    </a:cubicBezTo>
                    <a:lnTo>
                      <a:pt x="3521" y="8326"/>
                    </a:lnTo>
                    <a:cubicBezTo>
                      <a:pt x="3509" y="8315"/>
                      <a:pt x="3493" y="8309"/>
                      <a:pt x="3478" y="8309"/>
                    </a:cubicBezTo>
                    <a:cubicBezTo>
                      <a:pt x="3466" y="8309"/>
                      <a:pt x="3454" y="8312"/>
                      <a:pt x="3443" y="8320"/>
                    </a:cubicBezTo>
                    <a:lnTo>
                      <a:pt x="1973" y="9279"/>
                    </a:lnTo>
                    <a:lnTo>
                      <a:pt x="1239" y="9758"/>
                    </a:lnTo>
                    <a:lnTo>
                      <a:pt x="871" y="9998"/>
                    </a:lnTo>
                    <a:cubicBezTo>
                      <a:pt x="751" y="10071"/>
                      <a:pt x="615" y="10173"/>
                      <a:pt x="520" y="10291"/>
                    </a:cubicBezTo>
                    <a:cubicBezTo>
                      <a:pt x="128" y="10763"/>
                      <a:pt x="0" y="11436"/>
                      <a:pt x="165" y="12014"/>
                    </a:cubicBezTo>
                    <a:lnTo>
                      <a:pt x="522" y="13731"/>
                    </a:lnTo>
                    <a:lnTo>
                      <a:pt x="1974" y="20597"/>
                    </a:lnTo>
                    <a:lnTo>
                      <a:pt x="4898" y="34323"/>
                    </a:lnTo>
                    <a:lnTo>
                      <a:pt x="7837" y="48047"/>
                    </a:lnTo>
                    <a:lnTo>
                      <a:pt x="8576" y="51477"/>
                    </a:lnTo>
                    <a:cubicBezTo>
                      <a:pt x="8709" y="52051"/>
                      <a:pt x="8802" y="52616"/>
                      <a:pt x="8967" y="53196"/>
                    </a:cubicBezTo>
                    <a:cubicBezTo>
                      <a:pt x="9065" y="53463"/>
                      <a:pt x="9323" y="53718"/>
                      <a:pt x="9635" y="53718"/>
                    </a:cubicBezTo>
                    <a:cubicBezTo>
                      <a:pt x="9649" y="53718"/>
                      <a:pt x="9663" y="53718"/>
                      <a:pt x="9678" y="53716"/>
                    </a:cubicBezTo>
                    <a:cubicBezTo>
                      <a:pt x="9837" y="53712"/>
                      <a:pt x="9986" y="53640"/>
                      <a:pt x="10110" y="53557"/>
                    </a:cubicBezTo>
                    <a:lnTo>
                      <a:pt x="10476" y="53315"/>
                    </a:lnTo>
                    <a:lnTo>
                      <a:pt x="16331" y="49446"/>
                    </a:lnTo>
                    <a:lnTo>
                      <a:pt x="22191" y="45586"/>
                    </a:lnTo>
                    <a:lnTo>
                      <a:pt x="25127" y="43666"/>
                    </a:lnTo>
                    <a:cubicBezTo>
                      <a:pt x="25659" y="43364"/>
                      <a:pt x="25925" y="42731"/>
                      <a:pt x="25915" y="42138"/>
                    </a:cubicBezTo>
                    <a:cubicBezTo>
                      <a:pt x="25903" y="41833"/>
                      <a:pt x="25813" y="41557"/>
                      <a:pt x="25763" y="41268"/>
                    </a:cubicBezTo>
                    <a:lnTo>
                      <a:pt x="25582" y="40410"/>
                    </a:lnTo>
                    <a:lnTo>
                      <a:pt x="22695" y="26677"/>
                    </a:lnTo>
                    <a:lnTo>
                      <a:pt x="19744" y="12955"/>
                    </a:lnTo>
                    <a:lnTo>
                      <a:pt x="18265" y="6097"/>
                    </a:lnTo>
                    <a:lnTo>
                      <a:pt x="17526" y="2667"/>
                    </a:lnTo>
                    <a:lnTo>
                      <a:pt x="17156" y="951"/>
                    </a:lnTo>
                    <a:cubicBezTo>
                      <a:pt x="17101" y="671"/>
                      <a:pt x="17039" y="356"/>
                      <a:pt x="16807" y="156"/>
                    </a:cubicBezTo>
                    <a:cubicBezTo>
                      <a:pt x="16694" y="49"/>
                      <a:pt x="16547" y="0"/>
                      <a:pt x="16398" y="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19" name="Google Shape;1999;p75"/>
              <p:cNvSpPr/>
              <p:nvPr/>
            </p:nvSpPr>
            <p:spPr>
              <a:xfrm>
                <a:off x="5376250" y="545350"/>
                <a:ext cx="148450" cy="148425"/>
              </a:xfrm>
              <a:custGeom>
                <a:avLst/>
                <a:ahLst/>
                <a:rect l="l" t="t" r="r" b="b"/>
                <a:pathLst>
                  <a:path w="5938" h="5937" extrusionOk="0">
                    <a:moveTo>
                      <a:pt x="5937" y="2968"/>
                    </a:moveTo>
                    <a:cubicBezTo>
                      <a:pt x="5937" y="4606"/>
                      <a:pt x="4609" y="5937"/>
                      <a:pt x="2969" y="5937"/>
                    </a:cubicBezTo>
                    <a:cubicBezTo>
                      <a:pt x="1331" y="5937"/>
                      <a:pt x="1" y="4608"/>
                      <a:pt x="1" y="2968"/>
                    </a:cubicBezTo>
                    <a:cubicBezTo>
                      <a:pt x="1" y="1330"/>
                      <a:pt x="1329" y="0"/>
                      <a:pt x="2969" y="0"/>
                    </a:cubicBezTo>
                    <a:cubicBezTo>
                      <a:pt x="4609" y="0"/>
                      <a:pt x="5937" y="1329"/>
                      <a:pt x="5937" y="2968"/>
                    </a:cubicBezTo>
                    <a:close/>
                  </a:path>
                </a:pathLst>
              </a:custGeom>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20" name="Google Shape;2000;p75"/>
              <p:cNvSpPr/>
              <p:nvPr/>
            </p:nvSpPr>
            <p:spPr>
              <a:xfrm>
                <a:off x="5569175" y="727450"/>
                <a:ext cx="307000" cy="426550"/>
              </a:xfrm>
              <a:custGeom>
                <a:avLst/>
                <a:ahLst/>
                <a:rect l="l" t="t" r="r" b="b"/>
                <a:pathLst>
                  <a:path w="12280" h="17062" extrusionOk="0">
                    <a:moveTo>
                      <a:pt x="11804" y="5596"/>
                    </a:moveTo>
                    <a:cubicBezTo>
                      <a:pt x="10959" y="1615"/>
                      <a:pt x="7818" y="0"/>
                      <a:pt x="4792" y="1991"/>
                    </a:cubicBezTo>
                    <a:cubicBezTo>
                      <a:pt x="1767" y="3984"/>
                      <a:pt x="0" y="8829"/>
                      <a:pt x="846" y="12809"/>
                    </a:cubicBezTo>
                    <a:cubicBezTo>
                      <a:pt x="1320" y="15048"/>
                      <a:pt x="2520" y="16537"/>
                      <a:pt x="4016" y="17061"/>
                    </a:cubicBezTo>
                    <a:cubicBezTo>
                      <a:pt x="4185" y="14689"/>
                      <a:pt x="5230" y="12421"/>
                      <a:pt x="6789" y="11395"/>
                    </a:cubicBezTo>
                    <a:cubicBezTo>
                      <a:pt x="8349" y="10367"/>
                      <a:pt x="9984" y="10874"/>
                      <a:pt x="10997" y="12467"/>
                    </a:cubicBezTo>
                    <a:cubicBezTo>
                      <a:pt x="11930" y="10343"/>
                      <a:pt x="12280" y="7835"/>
                      <a:pt x="11804" y="5596"/>
                    </a:cubicBezTo>
                    <a:close/>
                    <a:moveTo>
                      <a:pt x="6630" y="10641"/>
                    </a:moveTo>
                    <a:cubicBezTo>
                      <a:pt x="5553" y="11350"/>
                      <a:pt x="4436" y="10774"/>
                      <a:pt x="4134" y="9359"/>
                    </a:cubicBezTo>
                    <a:cubicBezTo>
                      <a:pt x="3833" y="7941"/>
                      <a:pt x="4462" y="6215"/>
                      <a:pt x="5538" y="5506"/>
                    </a:cubicBezTo>
                    <a:cubicBezTo>
                      <a:pt x="6615" y="4797"/>
                      <a:pt x="7733" y="5372"/>
                      <a:pt x="8034" y="6790"/>
                    </a:cubicBezTo>
                    <a:cubicBezTo>
                      <a:pt x="8336" y="8209"/>
                      <a:pt x="7708" y="9932"/>
                      <a:pt x="6630" y="10641"/>
                    </a:cubicBezTo>
                    <a:close/>
                  </a:path>
                </a:pathLst>
              </a:custGeom>
              <a:gradFill>
                <a:gsLst>
                  <a:gs pos="0">
                    <a:srgbClr val="20F8FD">
                      <a:alpha val="54901"/>
                    </a:srgbClr>
                  </a:gs>
                  <a:gs pos="100000">
                    <a:srgbClr val="0182AA">
                      <a:alpha val="59607"/>
                    </a:srgbClr>
                  </a:gs>
                </a:gsLst>
                <a:lin ang="5400012"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sp>
        <p:nvSpPr>
          <p:cNvPr id="1049821" name="Google Shape;2001;p75"/>
          <p:cNvSpPr txBox="1">
            <a:spLocks noGrp="1"/>
          </p:cNvSpPr>
          <p:nvPr>
            <p:ph type="ctrTitle"/>
          </p:nvPr>
        </p:nvSpPr>
        <p:spPr>
          <a:xfrm>
            <a:off x="3498300" y="705863"/>
            <a:ext cx="4070100" cy="1165200"/>
          </a:xfrm>
          <a:prstGeom prst="rect"/>
        </p:spPr>
        <p:txBody>
          <a:bodyPr anchor="b" anchorCtr="0" bIns="91425" lIns="91425" rIns="91425" spcFirstLastPara="1" tIns="91425" wrap="square">
            <a:noAutofit/>
          </a:bodyPr>
          <a:p>
            <a:pPr algn="ctr" indent="0" lvl="0" marL="0" rtl="0">
              <a:spcBef>
                <a:spcPts val="0"/>
              </a:spcBef>
              <a:spcAft>
                <a:spcPts val="0"/>
              </a:spcAft>
              <a:buNone/>
            </a:pPr>
            <a:r>
              <a:rPr lang="en"/>
              <a:t>THANKS!</a:t>
            </a:r>
          </a:p>
        </p:txBody>
      </p:sp>
      <p:sp>
        <p:nvSpPr>
          <p:cNvPr id="1049822" name="Google Shape;2002;p75"/>
          <p:cNvSpPr txBox="1">
            <a:spLocks noGrp="1"/>
          </p:cNvSpPr>
          <p:nvPr>
            <p:ph type="subTitle" idx="1"/>
          </p:nvPr>
        </p:nvSpPr>
        <p:spPr>
          <a:xfrm>
            <a:off x="3924975" y="1898032"/>
            <a:ext cx="3216600" cy="1227900"/>
          </a:xfrm>
          <a:prstGeom prst="rect"/>
        </p:spPr>
        <p:txBody>
          <a:bodyPr anchor="t" anchorCtr="0" bIns="91425" lIns="91425" rIns="91425" spcFirstLastPara="1" tIns="91425" wrap="square">
            <a:noAutofit/>
          </a:bodyPr>
          <a:p>
            <a:pPr algn="ctr" indent="0" lvl="0" marL="0" rtl="0">
              <a:spcBef>
                <a:spcPts val="0"/>
              </a:spcBef>
              <a:spcAft>
                <a:spcPts val="0"/>
              </a:spcAft>
              <a:buNone/>
            </a:pPr>
            <a:r>
              <a:rPr b="1" lang="en">
                <a:solidFill>
                  <a:schemeClr val="accent4"/>
                </a:solidFill>
              </a:rPr>
              <a:t>Does anyone have any questions?</a:t>
            </a:r>
            <a:endParaRPr b="1">
              <a:solidFill>
                <a:schemeClr val="accent4"/>
              </a:solidFill>
            </a:endParaRPr>
          </a:p>
          <a:p>
            <a:pPr algn="ctr" indent="0" lvl="0" marL="0" rtl="0">
              <a:spcBef>
                <a:spcPts val="0"/>
              </a:spcBef>
              <a:spcAft>
                <a:spcPts val="0"/>
              </a:spcAft>
              <a:buNone/>
            </a:pPr>
          </a:p>
          <a:p>
            <a:pPr algn="ctr" indent="0" lvl="0" marL="0" rtl="0">
              <a:spcBef>
                <a:spcPts val="0"/>
              </a:spcBef>
              <a:spcAft>
                <a:spcPts val="0"/>
              </a:spcAft>
              <a:buNone/>
            </a:pPr>
            <a:r>
              <a:rPr lang="en"/>
              <a:t>addyouremail@freepik.com</a:t>
            </a:r>
          </a:p>
          <a:p>
            <a:pPr algn="ctr" indent="0" lvl="0" marL="0" rtl="0">
              <a:spcBef>
                <a:spcPts val="0"/>
              </a:spcBef>
              <a:spcAft>
                <a:spcPts val="0"/>
              </a:spcAft>
              <a:buNone/>
            </a:pPr>
            <a:r>
              <a:rPr lang="en"/>
              <a:t>+91 620 421 838</a:t>
            </a:r>
          </a:p>
          <a:p>
            <a:pPr algn="ctr" indent="0" lvl="0" marL="0" rtl="0">
              <a:spcBef>
                <a:spcPts val="0"/>
              </a:spcBef>
              <a:spcAft>
                <a:spcPts val="0"/>
              </a:spcAft>
              <a:buNone/>
            </a:pPr>
            <a:r>
              <a:rPr lang="en"/>
              <a:t>yourcompany.com</a:t>
            </a:r>
          </a:p>
        </p:txBody>
      </p:sp>
      <p:sp>
        <p:nvSpPr>
          <p:cNvPr id="1049823" name="Google Shape;2003;p75"/>
          <p:cNvSpPr txBox="1">
            <a:spLocks noGrp="1"/>
          </p:cNvSpPr>
          <p:nvPr>
            <p:ph type="subTitle" idx="2"/>
          </p:nvPr>
        </p:nvSpPr>
        <p:spPr>
          <a:xfrm rot="-962">
            <a:off x="3924975" y="4018388"/>
            <a:ext cx="3216600" cy="418800"/>
          </a:xfrm>
          <a:prstGeom prst="rect"/>
        </p:spPr>
        <p:txBody>
          <a:bodyPr anchor="t" anchorCtr="0" bIns="91425" lIns="91425" rIns="91425" spcFirstLastPara="1" tIns="91425" wrap="square">
            <a:noAutofit/>
          </a:bodyPr>
          <a:p>
            <a:pPr algn="ctr" indent="0" lvl="0" marL="0" rtl="0">
              <a:spcBef>
                <a:spcPts val="0"/>
              </a:spcBef>
              <a:spcAft>
                <a:spcPts val="0"/>
              </a:spcAft>
              <a:buNone/>
            </a:pPr>
            <a:r>
              <a:rPr lang="en"/>
              <a:t>Please keep this slide as attribution</a:t>
            </a:r>
          </a:p>
        </p:txBody>
      </p:sp>
      <p:sp>
        <p:nvSpPr>
          <p:cNvPr id="1049824" name="Google Shape;2004;p75"/>
          <p:cNvSpPr/>
          <p:nvPr/>
        </p:nvSpPr>
        <p:spPr>
          <a:xfrm>
            <a:off x="7607388" y="539988"/>
            <a:ext cx="816600" cy="816600"/>
          </a:xfrm>
          <a:prstGeom prst="ellipse"/>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25" name="Google Shape;2005;p75"/>
          <p:cNvSpPr/>
          <p:nvPr/>
        </p:nvSpPr>
        <p:spPr>
          <a:xfrm>
            <a:off x="7607388" y="1622288"/>
            <a:ext cx="816600" cy="816600"/>
          </a:xfrm>
          <a:prstGeom prst="ellipse"/>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cxnSp>
        <p:nvCxnSpPr>
          <p:cNvPr id="3145971" name="Google Shape;2006;p75"/>
          <p:cNvCxnSpPr>
            <a:cxnSpLocks/>
            <a:stCxn id="1049824" idx="4"/>
            <a:endCxn id="1049825" idx="0"/>
          </p:cNvCxnSpPr>
          <p:nvPr/>
        </p:nvCxnSpPr>
        <p:spPr>
          <a:xfrm>
            <a:off x="8015688" y="1356588"/>
            <a:ext cx="0" cy="265800"/>
          </a:xfrm>
          <a:prstGeom prst="straightConnector1"/>
          <a:noFill/>
          <a:ln w="9525" cap="rnd" cmpd="sng">
            <a:solidFill>
              <a:schemeClr val="accent4"/>
            </a:solidFill>
            <a:prstDash val="solid"/>
            <a:round/>
            <a:headEnd type="none" w="med" len="med"/>
            <a:tailEnd type="none" w="med" len="med"/>
          </a:ln>
        </p:spPr>
      </p:cxnSp>
      <p:sp>
        <p:nvSpPr>
          <p:cNvPr id="1049826" name="Google Shape;2007;p75"/>
          <p:cNvSpPr/>
          <p:nvPr/>
        </p:nvSpPr>
        <p:spPr>
          <a:xfrm>
            <a:off x="7607388" y="3786888"/>
            <a:ext cx="816600" cy="816600"/>
          </a:xfrm>
          <a:prstGeom prst="ellipse"/>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27" name="Google Shape;2008;p75"/>
          <p:cNvSpPr/>
          <p:nvPr/>
        </p:nvSpPr>
        <p:spPr>
          <a:xfrm>
            <a:off x="7607388" y="2704588"/>
            <a:ext cx="816600" cy="816600"/>
          </a:xfrm>
          <a:prstGeom prst="ellipse"/>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cxnSp>
        <p:nvCxnSpPr>
          <p:cNvPr id="3145972" name="Google Shape;2009;p75"/>
          <p:cNvCxnSpPr>
            <a:cxnSpLocks/>
            <a:stCxn id="1049825" idx="4"/>
            <a:endCxn id="1049827" idx="0"/>
          </p:cNvCxnSpPr>
          <p:nvPr/>
        </p:nvCxnSpPr>
        <p:spPr>
          <a:xfrm>
            <a:off x="8015688" y="2438888"/>
            <a:ext cx="0" cy="265800"/>
          </a:xfrm>
          <a:prstGeom prst="straightConnector1"/>
          <a:noFill/>
          <a:ln w="9525" cap="rnd" cmpd="sng">
            <a:solidFill>
              <a:schemeClr val="accent4"/>
            </a:solidFill>
            <a:prstDash val="solid"/>
            <a:round/>
            <a:headEnd type="none" w="med" len="med"/>
            <a:tailEnd type="none" w="med" len="med"/>
          </a:ln>
        </p:spPr>
      </p:cxnSp>
      <p:cxnSp>
        <p:nvCxnSpPr>
          <p:cNvPr id="3145973" name="Google Shape;2010;p75"/>
          <p:cNvCxnSpPr>
            <a:cxnSpLocks/>
            <a:stCxn id="1049827" idx="4"/>
            <a:endCxn id="1049826" idx="0"/>
          </p:cNvCxnSpPr>
          <p:nvPr/>
        </p:nvCxnSpPr>
        <p:spPr>
          <a:xfrm>
            <a:off x="8015688" y="3521188"/>
            <a:ext cx="0" cy="265800"/>
          </a:xfrm>
          <a:prstGeom prst="straightConnector1"/>
          <a:noFill/>
          <a:ln w="9525" cap="rnd" cmpd="sng">
            <a:solidFill>
              <a:schemeClr val="accent4"/>
            </a:solidFill>
            <a:prstDash val="solid"/>
            <a:round/>
            <a:headEnd type="none" w="med" len="med"/>
            <a:tailEnd type="none" w="med" len="med"/>
          </a:ln>
        </p:spPr>
      </p:cxnSp>
      <p:sp>
        <p:nvSpPr>
          <p:cNvPr id="1049828" name="Google Shape;2011;p75"/>
          <p:cNvSpPr/>
          <p:nvPr/>
        </p:nvSpPr>
        <p:spPr>
          <a:xfrm>
            <a:off x="7811737" y="2922435"/>
            <a:ext cx="407922" cy="381021"/>
          </a:xfrm>
          <a:custGeom>
            <a:avLst/>
            <a:ahLst/>
            <a:rect l="l" t="t" r="r" b="b"/>
            <a:pathLst>
              <a:path w="23610" h="22053" extrusionOk="0">
                <a:moveTo>
                  <a:pt x="6199" y="7795"/>
                </a:moveTo>
                <a:cubicBezTo>
                  <a:pt x="4930" y="7795"/>
                  <a:pt x="4057" y="9181"/>
                  <a:pt x="4611" y="10328"/>
                </a:cubicBezTo>
                <a:cubicBezTo>
                  <a:pt x="5267" y="11740"/>
                  <a:pt x="6639" y="12618"/>
                  <a:pt x="8190" y="12618"/>
                </a:cubicBezTo>
                <a:cubicBezTo>
                  <a:pt x="9077" y="12618"/>
                  <a:pt x="9913" y="12334"/>
                  <a:pt x="10612" y="11795"/>
                </a:cubicBezTo>
                <a:cubicBezTo>
                  <a:pt x="10989" y="11504"/>
                  <a:pt x="11057" y="10964"/>
                  <a:pt x="10768" y="10587"/>
                </a:cubicBezTo>
                <a:cubicBezTo>
                  <a:pt x="10598" y="10367"/>
                  <a:pt x="10343" y="10252"/>
                  <a:pt x="10085" y="10252"/>
                </a:cubicBezTo>
                <a:cubicBezTo>
                  <a:pt x="9902" y="10252"/>
                  <a:pt x="9717" y="10310"/>
                  <a:pt x="9560" y="10431"/>
                </a:cubicBezTo>
                <a:cubicBezTo>
                  <a:pt x="9164" y="10745"/>
                  <a:pt x="8688" y="10893"/>
                  <a:pt x="8213" y="10893"/>
                </a:cubicBezTo>
                <a:cubicBezTo>
                  <a:pt x="7372" y="10893"/>
                  <a:pt x="6538" y="10428"/>
                  <a:pt x="6174" y="9600"/>
                </a:cubicBezTo>
                <a:cubicBezTo>
                  <a:pt x="6170" y="9591"/>
                  <a:pt x="6160" y="9569"/>
                  <a:pt x="6178" y="9542"/>
                </a:cubicBezTo>
                <a:cubicBezTo>
                  <a:pt x="6194" y="9518"/>
                  <a:pt x="6213" y="9518"/>
                  <a:pt x="6224" y="9518"/>
                </a:cubicBezTo>
                <a:lnTo>
                  <a:pt x="7890" y="9518"/>
                </a:lnTo>
                <a:cubicBezTo>
                  <a:pt x="9031" y="9471"/>
                  <a:pt x="9031" y="7841"/>
                  <a:pt x="7890" y="7795"/>
                </a:cubicBezTo>
                <a:lnTo>
                  <a:pt x="6223" y="7795"/>
                </a:lnTo>
                <a:cubicBezTo>
                  <a:pt x="6215" y="7795"/>
                  <a:pt x="6207" y="7795"/>
                  <a:pt x="6199" y="7795"/>
                </a:cubicBezTo>
                <a:close/>
                <a:moveTo>
                  <a:pt x="13784" y="4823"/>
                </a:moveTo>
                <a:cubicBezTo>
                  <a:pt x="12071" y="4823"/>
                  <a:pt x="10423" y="6133"/>
                  <a:pt x="10427" y="8141"/>
                </a:cubicBezTo>
                <a:cubicBezTo>
                  <a:pt x="10427" y="8617"/>
                  <a:pt x="10812" y="9002"/>
                  <a:pt x="11289" y="9002"/>
                </a:cubicBezTo>
                <a:cubicBezTo>
                  <a:pt x="11765" y="9002"/>
                  <a:pt x="12150" y="8617"/>
                  <a:pt x="12150" y="8141"/>
                </a:cubicBezTo>
                <a:cubicBezTo>
                  <a:pt x="12150" y="7247"/>
                  <a:pt x="12855" y="6546"/>
                  <a:pt x="13758" y="6546"/>
                </a:cubicBezTo>
                <a:cubicBezTo>
                  <a:pt x="14666" y="6546"/>
                  <a:pt x="15378" y="7255"/>
                  <a:pt x="15378" y="8163"/>
                </a:cubicBezTo>
                <a:lnTo>
                  <a:pt x="15378" y="10814"/>
                </a:lnTo>
                <a:cubicBezTo>
                  <a:pt x="15378" y="13443"/>
                  <a:pt x="13235" y="15583"/>
                  <a:pt x="10601" y="15589"/>
                </a:cubicBezTo>
                <a:cubicBezTo>
                  <a:pt x="9006" y="15585"/>
                  <a:pt x="7517" y="14793"/>
                  <a:pt x="6619" y="13468"/>
                </a:cubicBezTo>
                <a:cubicBezTo>
                  <a:pt x="6452" y="13223"/>
                  <a:pt x="6182" y="13091"/>
                  <a:pt x="5906" y="13091"/>
                </a:cubicBezTo>
                <a:cubicBezTo>
                  <a:pt x="5740" y="13091"/>
                  <a:pt x="5572" y="13139"/>
                  <a:pt x="5424" y="13239"/>
                </a:cubicBezTo>
                <a:cubicBezTo>
                  <a:pt x="5030" y="13507"/>
                  <a:pt x="4928" y="14041"/>
                  <a:pt x="5193" y="14435"/>
                </a:cubicBezTo>
                <a:cubicBezTo>
                  <a:pt x="6413" y="16231"/>
                  <a:pt x="8433" y="17306"/>
                  <a:pt x="10602" y="17310"/>
                </a:cubicBezTo>
                <a:cubicBezTo>
                  <a:pt x="14188" y="17305"/>
                  <a:pt x="17104" y="14391"/>
                  <a:pt x="17104" y="10814"/>
                </a:cubicBezTo>
                <a:lnTo>
                  <a:pt x="17104" y="9690"/>
                </a:lnTo>
                <a:lnTo>
                  <a:pt x="17361" y="9690"/>
                </a:lnTo>
                <a:cubicBezTo>
                  <a:pt x="18504" y="9645"/>
                  <a:pt x="18504" y="8014"/>
                  <a:pt x="17361" y="7969"/>
                </a:cubicBezTo>
                <a:lnTo>
                  <a:pt x="17095" y="7967"/>
                </a:lnTo>
                <a:cubicBezTo>
                  <a:pt x="17048" y="7148"/>
                  <a:pt x="16707" y="6387"/>
                  <a:pt x="16127" y="5804"/>
                </a:cubicBezTo>
                <a:cubicBezTo>
                  <a:pt x="15449" y="5127"/>
                  <a:pt x="14609" y="4823"/>
                  <a:pt x="13784" y="4823"/>
                </a:cubicBezTo>
                <a:close/>
                <a:moveTo>
                  <a:pt x="11305" y="1723"/>
                </a:moveTo>
                <a:cubicBezTo>
                  <a:pt x="13592" y="1723"/>
                  <a:pt x="15921" y="2570"/>
                  <a:pt x="17816" y="4466"/>
                </a:cubicBezTo>
                <a:cubicBezTo>
                  <a:pt x="23610" y="10277"/>
                  <a:pt x="19404" y="20325"/>
                  <a:pt x="11180" y="20325"/>
                </a:cubicBezTo>
                <a:cubicBezTo>
                  <a:pt x="11174" y="20325"/>
                  <a:pt x="11168" y="20325"/>
                  <a:pt x="11162" y="20325"/>
                </a:cubicBezTo>
                <a:lnTo>
                  <a:pt x="11154" y="20325"/>
                </a:lnTo>
                <a:cubicBezTo>
                  <a:pt x="9689" y="20325"/>
                  <a:pt x="8291" y="19998"/>
                  <a:pt x="7001" y="19352"/>
                </a:cubicBezTo>
                <a:cubicBezTo>
                  <a:pt x="6225" y="18962"/>
                  <a:pt x="5383" y="18769"/>
                  <a:pt x="4542" y="18769"/>
                </a:cubicBezTo>
                <a:cubicBezTo>
                  <a:pt x="3632" y="18769"/>
                  <a:pt x="2724" y="18995"/>
                  <a:pt x="1903" y="19440"/>
                </a:cubicBezTo>
                <a:lnTo>
                  <a:pt x="1903" y="11126"/>
                </a:lnTo>
                <a:lnTo>
                  <a:pt x="1903" y="11117"/>
                </a:lnTo>
                <a:cubicBezTo>
                  <a:pt x="1874" y="5477"/>
                  <a:pt x="6494" y="1723"/>
                  <a:pt x="11305" y="1723"/>
                </a:cubicBezTo>
                <a:close/>
                <a:moveTo>
                  <a:pt x="11415" y="1"/>
                </a:moveTo>
                <a:cubicBezTo>
                  <a:pt x="11345" y="1"/>
                  <a:pt x="11274" y="1"/>
                  <a:pt x="11203" y="3"/>
                </a:cubicBezTo>
                <a:cubicBezTo>
                  <a:pt x="11134" y="1"/>
                  <a:pt x="11065" y="1"/>
                  <a:pt x="10995" y="1"/>
                </a:cubicBezTo>
                <a:cubicBezTo>
                  <a:pt x="5139" y="1"/>
                  <a:pt x="0" y="5261"/>
                  <a:pt x="180" y="11131"/>
                </a:cubicBezTo>
                <a:lnTo>
                  <a:pt x="180" y="21189"/>
                </a:lnTo>
                <a:cubicBezTo>
                  <a:pt x="173" y="21650"/>
                  <a:pt x="571" y="22051"/>
                  <a:pt x="1029" y="22051"/>
                </a:cubicBezTo>
                <a:cubicBezTo>
                  <a:pt x="1033" y="22051"/>
                  <a:pt x="1037" y="22051"/>
                  <a:pt x="1041" y="22051"/>
                </a:cubicBezTo>
                <a:cubicBezTo>
                  <a:pt x="1266" y="22051"/>
                  <a:pt x="1486" y="21964"/>
                  <a:pt x="1651" y="21798"/>
                </a:cubicBezTo>
                <a:lnTo>
                  <a:pt x="1820" y="21630"/>
                </a:lnTo>
                <a:cubicBezTo>
                  <a:pt x="2565" y="20887"/>
                  <a:pt x="3549" y="20495"/>
                  <a:pt x="4543" y="20495"/>
                </a:cubicBezTo>
                <a:cubicBezTo>
                  <a:pt x="5117" y="20495"/>
                  <a:pt x="5694" y="20625"/>
                  <a:pt x="6230" y="20894"/>
                </a:cubicBezTo>
                <a:cubicBezTo>
                  <a:pt x="7762" y="21661"/>
                  <a:pt x="9418" y="22051"/>
                  <a:pt x="11154" y="22051"/>
                </a:cubicBezTo>
                <a:lnTo>
                  <a:pt x="11163" y="22051"/>
                </a:lnTo>
                <a:cubicBezTo>
                  <a:pt x="11231" y="22052"/>
                  <a:pt x="11298" y="22053"/>
                  <a:pt x="11366" y="22053"/>
                </a:cubicBezTo>
                <a:cubicBezTo>
                  <a:pt x="17184" y="22053"/>
                  <a:pt x="22290" y="16974"/>
                  <a:pt x="22228" y="11134"/>
                </a:cubicBezTo>
                <a:cubicBezTo>
                  <a:pt x="22404" y="5215"/>
                  <a:pt x="17322" y="1"/>
                  <a:pt x="11415" y="1"/>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29" name="Google Shape;2012;p75"/>
          <p:cNvSpPr/>
          <p:nvPr/>
        </p:nvSpPr>
        <p:spPr>
          <a:xfrm>
            <a:off x="7828216" y="3994564"/>
            <a:ext cx="374956" cy="381107"/>
          </a:xfrm>
          <a:custGeom>
            <a:avLst/>
            <a:ahLst/>
            <a:rect l="l" t="t" r="r" b="b"/>
            <a:pathLst>
              <a:path w="21702" h="22058" extrusionOk="0">
                <a:moveTo>
                  <a:pt x="13142" y="6504"/>
                </a:moveTo>
                <a:cubicBezTo>
                  <a:pt x="12546" y="6504"/>
                  <a:pt x="12064" y="6986"/>
                  <a:pt x="12064" y="7581"/>
                </a:cubicBezTo>
                <a:cubicBezTo>
                  <a:pt x="12093" y="8295"/>
                  <a:pt x="12617" y="8653"/>
                  <a:pt x="13141" y="8653"/>
                </a:cubicBezTo>
                <a:cubicBezTo>
                  <a:pt x="13665" y="8653"/>
                  <a:pt x="14190" y="8295"/>
                  <a:pt x="14218" y="7581"/>
                </a:cubicBezTo>
                <a:cubicBezTo>
                  <a:pt x="14219" y="6987"/>
                  <a:pt x="13736" y="6504"/>
                  <a:pt x="13142" y="6504"/>
                </a:cubicBezTo>
                <a:close/>
                <a:moveTo>
                  <a:pt x="8704" y="6504"/>
                </a:moveTo>
                <a:cubicBezTo>
                  <a:pt x="7276" y="6561"/>
                  <a:pt x="7276" y="8600"/>
                  <a:pt x="8704" y="8657"/>
                </a:cubicBezTo>
                <a:cubicBezTo>
                  <a:pt x="9300" y="8657"/>
                  <a:pt x="9782" y="8177"/>
                  <a:pt x="9782" y="7581"/>
                </a:cubicBezTo>
                <a:cubicBezTo>
                  <a:pt x="9782" y="6987"/>
                  <a:pt x="9300" y="6504"/>
                  <a:pt x="8704" y="6504"/>
                </a:cubicBezTo>
                <a:close/>
                <a:moveTo>
                  <a:pt x="10936" y="1723"/>
                </a:moveTo>
                <a:cubicBezTo>
                  <a:pt x="12068" y="1723"/>
                  <a:pt x="13200" y="2112"/>
                  <a:pt x="14197" y="2890"/>
                </a:cubicBezTo>
                <a:cubicBezTo>
                  <a:pt x="15382" y="3802"/>
                  <a:pt x="15985" y="4993"/>
                  <a:pt x="15985" y="6426"/>
                </a:cubicBezTo>
                <a:lnTo>
                  <a:pt x="15985" y="7290"/>
                </a:lnTo>
                <a:cubicBezTo>
                  <a:pt x="15985" y="7908"/>
                  <a:pt x="16290" y="8484"/>
                  <a:pt x="16804" y="8828"/>
                </a:cubicBezTo>
                <a:cubicBezTo>
                  <a:pt x="17114" y="9038"/>
                  <a:pt x="17476" y="9146"/>
                  <a:pt x="17840" y="9146"/>
                </a:cubicBezTo>
                <a:cubicBezTo>
                  <a:pt x="18071" y="9146"/>
                  <a:pt x="18303" y="9102"/>
                  <a:pt x="18523" y="9015"/>
                </a:cubicBezTo>
                <a:cubicBezTo>
                  <a:pt x="18616" y="8981"/>
                  <a:pt x="18712" y="8964"/>
                  <a:pt x="18808" y="8964"/>
                </a:cubicBezTo>
                <a:cubicBezTo>
                  <a:pt x="18925" y="8964"/>
                  <a:pt x="19042" y="8989"/>
                  <a:pt x="19152" y="9040"/>
                </a:cubicBezTo>
                <a:cubicBezTo>
                  <a:pt x="19358" y="9133"/>
                  <a:pt x="19514" y="9303"/>
                  <a:pt x="19592" y="9516"/>
                </a:cubicBezTo>
                <a:cubicBezTo>
                  <a:pt x="19756" y="9955"/>
                  <a:pt x="19534" y="10445"/>
                  <a:pt x="19099" y="10609"/>
                </a:cubicBezTo>
                <a:cubicBezTo>
                  <a:pt x="19093" y="10610"/>
                  <a:pt x="18434" y="10872"/>
                  <a:pt x="17857" y="11099"/>
                </a:cubicBezTo>
                <a:cubicBezTo>
                  <a:pt x="17280" y="11327"/>
                  <a:pt x="16849" y="11799"/>
                  <a:pt x="16677" y="12396"/>
                </a:cubicBezTo>
                <a:cubicBezTo>
                  <a:pt x="16506" y="12990"/>
                  <a:pt x="16617" y="13614"/>
                  <a:pt x="16981" y="14108"/>
                </a:cubicBezTo>
                <a:cubicBezTo>
                  <a:pt x="17331" y="14587"/>
                  <a:pt x="17791" y="15042"/>
                  <a:pt x="18347" y="15462"/>
                </a:cubicBezTo>
                <a:cubicBezTo>
                  <a:pt x="19250" y="16117"/>
                  <a:pt x="19207" y="17551"/>
                  <a:pt x="18270" y="18155"/>
                </a:cubicBezTo>
                <a:cubicBezTo>
                  <a:pt x="16177" y="19604"/>
                  <a:pt x="13556" y="20332"/>
                  <a:pt x="10937" y="20332"/>
                </a:cubicBezTo>
                <a:cubicBezTo>
                  <a:pt x="8324" y="20332"/>
                  <a:pt x="5712" y="19607"/>
                  <a:pt x="3628" y="18152"/>
                </a:cubicBezTo>
                <a:cubicBezTo>
                  <a:pt x="3178" y="17847"/>
                  <a:pt x="2910" y="17361"/>
                  <a:pt x="2896" y="16815"/>
                </a:cubicBezTo>
                <a:cubicBezTo>
                  <a:pt x="2882" y="16282"/>
                  <a:pt x="3115" y="15793"/>
                  <a:pt x="3536" y="15476"/>
                </a:cubicBezTo>
                <a:cubicBezTo>
                  <a:pt x="4102" y="15049"/>
                  <a:pt x="4566" y="14585"/>
                  <a:pt x="4920" y="14098"/>
                </a:cubicBezTo>
                <a:cubicBezTo>
                  <a:pt x="5681" y="13092"/>
                  <a:pt x="5233" y="11553"/>
                  <a:pt x="4056" y="11102"/>
                </a:cubicBezTo>
                <a:cubicBezTo>
                  <a:pt x="4056" y="11102"/>
                  <a:pt x="2844" y="10612"/>
                  <a:pt x="2836" y="10609"/>
                </a:cubicBezTo>
                <a:cubicBezTo>
                  <a:pt x="2137" y="10352"/>
                  <a:pt x="2100" y="9349"/>
                  <a:pt x="2781" y="9040"/>
                </a:cubicBezTo>
                <a:cubicBezTo>
                  <a:pt x="2890" y="8988"/>
                  <a:pt x="3008" y="8963"/>
                  <a:pt x="3125" y="8963"/>
                </a:cubicBezTo>
                <a:cubicBezTo>
                  <a:pt x="3220" y="8963"/>
                  <a:pt x="3314" y="8978"/>
                  <a:pt x="3405" y="9013"/>
                </a:cubicBezTo>
                <a:cubicBezTo>
                  <a:pt x="3627" y="9107"/>
                  <a:pt x="3855" y="9150"/>
                  <a:pt x="4080" y="9150"/>
                </a:cubicBezTo>
                <a:cubicBezTo>
                  <a:pt x="5036" y="9150"/>
                  <a:pt x="5919" y="8359"/>
                  <a:pt x="5904" y="7332"/>
                </a:cubicBezTo>
                <a:lnTo>
                  <a:pt x="5904" y="6426"/>
                </a:lnTo>
                <a:cubicBezTo>
                  <a:pt x="5904" y="4981"/>
                  <a:pt x="6501" y="3793"/>
                  <a:pt x="7676" y="2890"/>
                </a:cubicBezTo>
                <a:cubicBezTo>
                  <a:pt x="8672" y="2112"/>
                  <a:pt x="9804" y="1723"/>
                  <a:pt x="10936" y="1723"/>
                </a:cubicBezTo>
                <a:close/>
                <a:moveTo>
                  <a:pt x="10937" y="1"/>
                </a:moveTo>
                <a:cubicBezTo>
                  <a:pt x="9429" y="1"/>
                  <a:pt x="7922" y="508"/>
                  <a:pt x="6626" y="1523"/>
                </a:cubicBezTo>
                <a:cubicBezTo>
                  <a:pt x="5027" y="2751"/>
                  <a:pt x="4181" y="4447"/>
                  <a:pt x="4181" y="6426"/>
                </a:cubicBezTo>
                <a:lnTo>
                  <a:pt x="4181" y="7332"/>
                </a:lnTo>
                <a:cubicBezTo>
                  <a:pt x="4181" y="7344"/>
                  <a:pt x="4183" y="7382"/>
                  <a:pt x="4140" y="7408"/>
                </a:cubicBezTo>
                <a:cubicBezTo>
                  <a:pt x="4124" y="7418"/>
                  <a:pt x="4107" y="7421"/>
                  <a:pt x="4091" y="7421"/>
                </a:cubicBezTo>
                <a:cubicBezTo>
                  <a:pt x="4057" y="7421"/>
                  <a:pt x="4027" y="7405"/>
                  <a:pt x="4019" y="7403"/>
                </a:cubicBezTo>
                <a:cubicBezTo>
                  <a:pt x="3727" y="7294"/>
                  <a:pt x="3423" y="7239"/>
                  <a:pt x="3121" y="7239"/>
                </a:cubicBezTo>
                <a:cubicBezTo>
                  <a:pt x="2759" y="7239"/>
                  <a:pt x="2400" y="7317"/>
                  <a:pt x="2062" y="7472"/>
                </a:cubicBezTo>
                <a:cubicBezTo>
                  <a:pt x="1" y="8406"/>
                  <a:pt x="103" y="11420"/>
                  <a:pt x="2218" y="12218"/>
                </a:cubicBezTo>
                <a:lnTo>
                  <a:pt x="3408" y="12700"/>
                </a:lnTo>
                <a:cubicBezTo>
                  <a:pt x="3512" y="12741"/>
                  <a:pt x="3549" y="12823"/>
                  <a:pt x="3561" y="12870"/>
                </a:cubicBezTo>
                <a:cubicBezTo>
                  <a:pt x="3577" y="12924"/>
                  <a:pt x="3581" y="13005"/>
                  <a:pt x="3523" y="13085"/>
                </a:cubicBezTo>
                <a:cubicBezTo>
                  <a:pt x="3271" y="13436"/>
                  <a:pt x="2925" y="13777"/>
                  <a:pt x="2495" y="14101"/>
                </a:cubicBezTo>
                <a:cubicBezTo>
                  <a:pt x="1625" y="14761"/>
                  <a:pt x="1145" y="15767"/>
                  <a:pt x="1173" y="16862"/>
                </a:cubicBezTo>
                <a:cubicBezTo>
                  <a:pt x="1200" y="17952"/>
                  <a:pt x="1759" y="18968"/>
                  <a:pt x="2662" y="19579"/>
                </a:cubicBezTo>
                <a:cubicBezTo>
                  <a:pt x="5106" y="21233"/>
                  <a:pt x="7942" y="22057"/>
                  <a:pt x="10928" y="22057"/>
                </a:cubicBezTo>
                <a:cubicBezTo>
                  <a:pt x="10931" y="22057"/>
                  <a:pt x="10933" y="22057"/>
                  <a:pt x="10936" y="22057"/>
                </a:cubicBezTo>
                <a:cubicBezTo>
                  <a:pt x="10938" y="22057"/>
                  <a:pt x="10941" y="22057"/>
                  <a:pt x="10944" y="22057"/>
                </a:cubicBezTo>
                <a:cubicBezTo>
                  <a:pt x="13933" y="22057"/>
                  <a:pt x="16776" y="21231"/>
                  <a:pt x="19230" y="19587"/>
                </a:cubicBezTo>
                <a:cubicBezTo>
                  <a:pt x="21138" y="18343"/>
                  <a:pt x="21234" y="15430"/>
                  <a:pt x="19386" y="14086"/>
                </a:cubicBezTo>
                <a:cubicBezTo>
                  <a:pt x="18964" y="13766"/>
                  <a:pt x="18623" y="13432"/>
                  <a:pt x="18370" y="13089"/>
                </a:cubicBezTo>
                <a:cubicBezTo>
                  <a:pt x="18312" y="13008"/>
                  <a:pt x="18317" y="12927"/>
                  <a:pt x="18333" y="12873"/>
                </a:cubicBezTo>
                <a:cubicBezTo>
                  <a:pt x="18347" y="12828"/>
                  <a:pt x="18384" y="12742"/>
                  <a:pt x="18489" y="12701"/>
                </a:cubicBezTo>
                <a:lnTo>
                  <a:pt x="19712" y="12219"/>
                </a:lnTo>
                <a:cubicBezTo>
                  <a:pt x="21031" y="11722"/>
                  <a:pt x="21702" y="10242"/>
                  <a:pt x="21211" y="8917"/>
                </a:cubicBezTo>
                <a:cubicBezTo>
                  <a:pt x="20971" y="8272"/>
                  <a:pt x="20495" y="7759"/>
                  <a:pt x="19872" y="7472"/>
                </a:cubicBezTo>
                <a:cubicBezTo>
                  <a:pt x="19534" y="7317"/>
                  <a:pt x="19173" y="7239"/>
                  <a:pt x="18812" y="7239"/>
                </a:cubicBezTo>
                <a:cubicBezTo>
                  <a:pt x="18509" y="7239"/>
                  <a:pt x="18205" y="7294"/>
                  <a:pt x="17914" y="7403"/>
                </a:cubicBezTo>
                <a:cubicBezTo>
                  <a:pt x="17897" y="7414"/>
                  <a:pt x="17874" y="7421"/>
                  <a:pt x="17848" y="7421"/>
                </a:cubicBezTo>
                <a:cubicBezTo>
                  <a:pt x="17784" y="7421"/>
                  <a:pt x="17709" y="7383"/>
                  <a:pt x="17709" y="7290"/>
                </a:cubicBezTo>
                <a:lnTo>
                  <a:pt x="17709" y="6426"/>
                </a:lnTo>
                <a:cubicBezTo>
                  <a:pt x="17709" y="4455"/>
                  <a:pt x="16856" y="2760"/>
                  <a:pt x="15247" y="1523"/>
                </a:cubicBezTo>
                <a:cubicBezTo>
                  <a:pt x="13951" y="508"/>
                  <a:pt x="12444" y="1"/>
                  <a:pt x="10937" y="1"/>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30" name="Google Shape;2013;p75"/>
          <p:cNvSpPr/>
          <p:nvPr/>
        </p:nvSpPr>
        <p:spPr>
          <a:xfrm>
            <a:off x="7806183" y="1840093"/>
            <a:ext cx="397002" cy="381107"/>
          </a:xfrm>
          <a:custGeom>
            <a:avLst/>
            <a:ahLst/>
            <a:rect l="l" t="t" r="r" b="b"/>
            <a:pathLst>
              <a:path w="22978" h="22058" extrusionOk="0">
                <a:moveTo>
                  <a:pt x="19464" y="1"/>
                </a:moveTo>
                <a:cubicBezTo>
                  <a:pt x="18868" y="1"/>
                  <a:pt x="18388" y="482"/>
                  <a:pt x="18388" y="1078"/>
                </a:cubicBezTo>
                <a:cubicBezTo>
                  <a:pt x="18388" y="1674"/>
                  <a:pt x="18868" y="2154"/>
                  <a:pt x="19464" y="2154"/>
                </a:cubicBezTo>
                <a:cubicBezTo>
                  <a:pt x="20892" y="2097"/>
                  <a:pt x="20892" y="57"/>
                  <a:pt x="19464" y="1"/>
                </a:cubicBezTo>
                <a:close/>
                <a:moveTo>
                  <a:pt x="1068" y="12785"/>
                </a:moveTo>
                <a:cubicBezTo>
                  <a:pt x="1068" y="12785"/>
                  <a:pt x="1065" y="12804"/>
                  <a:pt x="1065" y="12804"/>
                </a:cubicBezTo>
                <a:cubicBezTo>
                  <a:pt x="1065" y="12804"/>
                  <a:pt x="1066" y="12801"/>
                  <a:pt x="1068" y="12794"/>
                </a:cubicBezTo>
                <a:cubicBezTo>
                  <a:pt x="1068" y="12787"/>
                  <a:pt x="1069" y="12785"/>
                  <a:pt x="1068" y="12785"/>
                </a:cubicBezTo>
                <a:close/>
                <a:moveTo>
                  <a:pt x="14649" y="10853"/>
                </a:moveTo>
                <a:cubicBezTo>
                  <a:pt x="14629" y="10853"/>
                  <a:pt x="14608" y="10853"/>
                  <a:pt x="14588" y="10853"/>
                </a:cubicBezTo>
                <a:lnTo>
                  <a:pt x="13521" y="10853"/>
                </a:lnTo>
                <a:cubicBezTo>
                  <a:pt x="12378" y="10897"/>
                  <a:pt x="12377" y="12531"/>
                  <a:pt x="13518" y="12577"/>
                </a:cubicBezTo>
                <a:lnTo>
                  <a:pt x="14615" y="12577"/>
                </a:lnTo>
                <a:cubicBezTo>
                  <a:pt x="14628" y="12577"/>
                  <a:pt x="14641" y="12577"/>
                  <a:pt x="14653" y="12577"/>
                </a:cubicBezTo>
                <a:cubicBezTo>
                  <a:pt x="15147" y="12577"/>
                  <a:pt x="15674" y="12793"/>
                  <a:pt x="16224" y="13217"/>
                </a:cubicBezTo>
                <a:cubicBezTo>
                  <a:pt x="16381" y="13338"/>
                  <a:pt x="16566" y="13396"/>
                  <a:pt x="16749" y="13396"/>
                </a:cubicBezTo>
                <a:cubicBezTo>
                  <a:pt x="17006" y="13396"/>
                  <a:pt x="17262" y="13281"/>
                  <a:pt x="17433" y="13059"/>
                </a:cubicBezTo>
                <a:cubicBezTo>
                  <a:pt x="17724" y="12683"/>
                  <a:pt x="17653" y="12140"/>
                  <a:pt x="17276" y="11851"/>
                </a:cubicBezTo>
                <a:cubicBezTo>
                  <a:pt x="16415" y="11187"/>
                  <a:pt x="15531" y="10853"/>
                  <a:pt x="14649" y="10853"/>
                </a:cubicBezTo>
                <a:close/>
                <a:moveTo>
                  <a:pt x="8783" y="10847"/>
                </a:moveTo>
                <a:cubicBezTo>
                  <a:pt x="7641" y="10847"/>
                  <a:pt x="6849" y="10955"/>
                  <a:pt x="5687" y="11918"/>
                </a:cubicBezTo>
                <a:cubicBezTo>
                  <a:pt x="5322" y="12224"/>
                  <a:pt x="5276" y="12768"/>
                  <a:pt x="5582" y="13132"/>
                </a:cubicBezTo>
                <a:cubicBezTo>
                  <a:pt x="5753" y="13334"/>
                  <a:pt x="5996" y="13439"/>
                  <a:pt x="6242" y="13439"/>
                </a:cubicBezTo>
                <a:cubicBezTo>
                  <a:pt x="6436" y="13439"/>
                  <a:pt x="6634" y="13373"/>
                  <a:pt x="6795" y="13237"/>
                </a:cubicBezTo>
                <a:cubicBezTo>
                  <a:pt x="7316" y="12799"/>
                  <a:pt x="7817" y="12577"/>
                  <a:pt x="8287" y="12577"/>
                </a:cubicBezTo>
                <a:lnTo>
                  <a:pt x="9471" y="12577"/>
                </a:lnTo>
                <a:cubicBezTo>
                  <a:pt x="10614" y="12531"/>
                  <a:pt x="10614" y="10900"/>
                  <a:pt x="9471" y="10853"/>
                </a:cubicBezTo>
                <a:cubicBezTo>
                  <a:pt x="9226" y="10851"/>
                  <a:pt x="8998" y="10847"/>
                  <a:pt x="8783" y="10847"/>
                </a:cubicBezTo>
                <a:close/>
                <a:moveTo>
                  <a:pt x="7869" y="14688"/>
                </a:moveTo>
                <a:cubicBezTo>
                  <a:pt x="7190" y="14688"/>
                  <a:pt x="6779" y="15475"/>
                  <a:pt x="7163" y="16032"/>
                </a:cubicBezTo>
                <a:cubicBezTo>
                  <a:pt x="8277" y="17656"/>
                  <a:pt x="9886" y="18464"/>
                  <a:pt x="11494" y="18464"/>
                </a:cubicBezTo>
                <a:cubicBezTo>
                  <a:pt x="13108" y="18464"/>
                  <a:pt x="14720" y="17650"/>
                  <a:pt x="15829" y="16032"/>
                </a:cubicBezTo>
                <a:cubicBezTo>
                  <a:pt x="16213" y="15475"/>
                  <a:pt x="15802" y="14690"/>
                  <a:pt x="15123" y="14690"/>
                </a:cubicBezTo>
                <a:cubicBezTo>
                  <a:pt x="15120" y="14690"/>
                  <a:pt x="15117" y="14690"/>
                  <a:pt x="15114" y="14690"/>
                </a:cubicBezTo>
                <a:cubicBezTo>
                  <a:pt x="14809" y="14690"/>
                  <a:pt x="14540" y="14850"/>
                  <a:pt x="14388" y="15089"/>
                </a:cubicBezTo>
                <a:cubicBezTo>
                  <a:pt x="13601" y="16193"/>
                  <a:pt x="12548" y="16742"/>
                  <a:pt x="11496" y="16742"/>
                </a:cubicBezTo>
                <a:cubicBezTo>
                  <a:pt x="10442" y="16742"/>
                  <a:pt x="9388" y="16190"/>
                  <a:pt x="8605" y="15092"/>
                </a:cubicBezTo>
                <a:cubicBezTo>
                  <a:pt x="8453" y="14849"/>
                  <a:pt x="8183" y="14688"/>
                  <a:pt x="7878" y="14688"/>
                </a:cubicBezTo>
                <a:cubicBezTo>
                  <a:pt x="7875" y="14688"/>
                  <a:pt x="7872" y="14688"/>
                  <a:pt x="7869" y="14688"/>
                </a:cubicBezTo>
                <a:close/>
                <a:moveTo>
                  <a:pt x="15889" y="218"/>
                </a:moveTo>
                <a:cubicBezTo>
                  <a:pt x="13010" y="218"/>
                  <a:pt x="10635" y="2774"/>
                  <a:pt x="10635" y="5655"/>
                </a:cubicBezTo>
                <a:cubicBezTo>
                  <a:pt x="10635" y="5861"/>
                  <a:pt x="10479" y="6035"/>
                  <a:pt x="10280" y="6053"/>
                </a:cubicBezTo>
                <a:cubicBezTo>
                  <a:pt x="8797" y="6182"/>
                  <a:pt x="7397" y="6539"/>
                  <a:pt x="6118" y="7115"/>
                </a:cubicBezTo>
                <a:cubicBezTo>
                  <a:pt x="5915" y="7206"/>
                  <a:pt x="5698" y="7251"/>
                  <a:pt x="5481" y="7251"/>
                </a:cubicBezTo>
                <a:cubicBezTo>
                  <a:pt x="5288" y="7251"/>
                  <a:pt x="5096" y="7215"/>
                  <a:pt x="4915" y="7142"/>
                </a:cubicBezTo>
                <a:cubicBezTo>
                  <a:pt x="4529" y="6984"/>
                  <a:pt x="4122" y="6904"/>
                  <a:pt x="3705" y="6904"/>
                </a:cubicBezTo>
                <a:cubicBezTo>
                  <a:pt x="3671" y="6904"/>
                  <a:pt x="3636" y="6905"/>
                  <a:pt x="3602" y="6906"/>
                </a:cubicBezTo>
                <a:cubicBezTo>
                  <a:pt x="2773" y="6930"/>
                  <a:pt x="1993" y="7271"/>
                  <a:pt x="1404" y="7867"/>
                </a:cubicBezTo>
                <a:cubicBezTo>
                  <a:pt x="816" y="8462"/>
                  <a:pt x="483" y="9246"/>
                  <a:pt x="469" y="10076"/>
                </a:cubicBezTo>
                <a:cubicBezTo>
                  <a:pt x="459" y="10647"/>
                  <a:pt x="600" y="11213"/>
                  <a:pt x="878" y="11710"/>
                </a:cubicBezTo>
                <a:cubicBezTo>
                  <a:pt x="1072" y="12054"/>
                  <a:pt x="1139" y="12441"/>
                  <a:pt x="1068" y="12796"/>
                </a:cubicBezTo>
                <a:cubicBezTo>
                  <a:pt x="1" y="18324"/>
                  <a:pt x="5980" y="22058"/>
                  <a:pt x="11210" y="22058"/>
                </a:cubicBezTo>
                <a:cubicBezTo>
                  <a:pt x="11305" y="22058"/>
                  <a:pt x="11400" y="22057"/>
                  <a:pt x="11495" y="22054"/>
                </a:cubicBezTo>
                <a:cubicBezTo>
                  <a:pt x="11589" y="22057"/>
                  <a:pt x="11684" y="22058"/>
                  <a:pt x="11778" y="22058"/>
                </a:cubicBezTo>
                <a:cubicBezTo>
                  <a:pt x="17002" y="22058"/>
                  <a:pt x="22977" y="18334"/>
                  <a:pt x="21927" y="12812"/>
                </a:cubicBezTo>
                <a:cubicBezTo>
                  <a:pt x="21853" y="12438"/>
                  <a:pt x="21914" y="12057"/>
                  <a:pt x="22099" y="11732"/>
                </a:cubicBezTo>
                <a:cubicBezTo>
                  <a:pt x="22385" y="11229"/>
                  <a:pt x="22531" y="10654"/>
                  <a:pt x="22524" y="10076"/>
                </a:cubicBezTo>
                <a:cubicBezTo>
                  <a:pt x="22510" y="9246"/>
                  <a:pt x="22177" y="8462"/>
                  <a:pt x="21589" y="7867"/>
                </a:cubicBezTo>
                <a:cubicBezTo>
                  <a:pt x="21000" y="7271"/>
                  <a:pt x="20221" y="6930"/>
                  <a:pt x="19391" y="6906"/>
                </a:cubicBezTo>
                <a:cubicBezTo>
                  <a:pt x="19357" y="6905"/>
                  <a:pt x="19322" y="6904"/>
                  <a:pt x="19288" y="6904"/>
                </a:cubicBezTo>
                <a:cubicBezTo>
                  <a:pt x="18875" y="6904"/>
                  <a:pt x="18471" y="6983"/>
                  <a:pt x="18089" y="7136"/>
                </a:cubicBezTo>
                <a:cubicBezTo>
                  <a:pt x="17902" y="7211"/>
                  <a:pt x="17704" y="7249"/>
                  <a:pt x="17506" y="7249"/>
                </a:cubicBezTo>
                <a:cubicBezTo>
                  <a:pt x="17292" y="7249"/>
                  <a:pt x="17079" y="7204"/>
                  <a:pt x="16882" y="7116"/>
                </a:cubicBezTo>
                <a:cubicBezTo>
                  <a:pt x="16237" y="6825"/>
                  <a:pt x="15549" y="6588"/>
                  <a:pt x="14838" y="6408"/>
                </a:cubicBezTo>
                <a:cubicBezTo>
                  <a:pt x="14767" y="6390"/>
                  <a:pt x="14695" y="6381"/>
                  <a:pt x="14624" y="6381"/>
                </a:cubicBezTo>
                <a:cubicBezTo>
                  <a:pt x="14240" y="6381"/>
                  <a:pt x="13892" y="6641"/>
                  <a:pt x="13792" y="7031"/>
                </a:cubicBezTo>
                <a:cubicBezTo>
                  <a:pt x="13676" y="7493"/>
                  <a:pt x="13954" y="7961"/>
                  <a:pt x="14416" y="8079"/>
                </a:cubicBezTo>
                <a:cubicBezTo>
                  <a:pt x="15029" y="8235"/>
                  <a:pt x="15620" y="8438"/>
                  <a:pt x="16173" y="8687"/>
                </a:cubicBezTo>
                <a:cubicBezTo>
                  <a:pt x="16592" y="8876"/>
                  <a:pt x="17047" y="8970"/>
                  <a:pt x="17503" y="8970"/>
                </a:cubicBezTo>
                <a:cubicBezTo>
                  <a:pt x="17920" y="8970"/>
                  <a:pt x="18337" y="8891"/>
                  <a:pt x="18730" y="8734"/>
                </a:cubicBezTo>
                <a:cubicBezTo>
                  <a:pt x="18909" y="8662"/>
                  <a:pt x="19099" y="8627"/>
                  <a:pt x="19294" y="8627"/>
                </a:cubicBezTo>
                <a:cubicBezTo>
                  <a:pt x="19308" y="8627"/>
                  <a:pt x="19323" y="8627"/>
                  <a:pt x="19337" y="8627"/>
                </a:cubicBezTo>
                <a:cubicBezTo>
                  <a:pt x="20450" y="8654"/>
                  <a:pt x="21168" y="9914"/>
                  <a:pt x="20602" y="10879"/>
                </a:cubicBezTo>
                <a:cubicBezTo>
                  <a:pt x="20214" y="11564"/>
                  <a:pt x="20084" y="12371"/>
                  <a:pt x="20239" y="13149"/>
                </a:cubicBezTo>
                <a:cubicBezTo>
                  <a:pt x="21013" y="17606"/>
                  <a:pt x="15875" y="20335"/>
                  <a:pt x="11704" y="20335"/>
                </a:cubicBezTo>
                <a:cubicBezTo>
                  <a:pt x="11634" y="20335"/>
                  <a:pt x="11565" y="20334"/>
                  <a:pt x="11497" y="20333"/>
                </a:cubicBezTo>
                <a:cubicBezTo>
                  <a:pt x="11428" y="20334"/>
                  <a:pt x="11359" y="20335"/>
                  <a:pt x="11290" y="20335"/>
                </a:cubicBezTo>
                <a:cubicBezTo>
                  <a:pt x="7111" y="20335"/>
                  <a:pt x="1973" y="17602"/>
                  <a:pt x="2756" y="13139"/>
                </a:cubicBezTo>
                <a:cubicBezTo>
                  <a:pt x="2910" y="12380"/>
                  <a:pt x="2778" y="11574"/>
                  <a:pt x="2384" y="10869"/>
                </a:cubicBezTo>
                <a:cubicBezTo>
                  <a:pt x="2254" y="10639"/>
                  <a:pt x="2188" y="10376"/>
                  <a:pt x="2193" y="10107"/>
                </a:cubicBezTo>
                <a:cubicBezTo>
                  <a:pt x="2208" y="9315"/>
                  <a:pt x="2863" y="8653"/>
                  <a:pt x="3655" y="8629"/>
                </a:cubicBezTo>
                <a:cubicBezTo>
                  <a:pt x="3668" y="8628"/>
                  <a:pt x="3682" y="8628"/>
                  <a:pt x="3696" y="8628"/>
                </a:cubicBezTo>
                <a:cubicBezTo>
                  <a:pt x="3894" y="8628"/>
                  <a:pt x="4086" y="8666"/>
                  <a:pt x="4267" y="8740"/>
                </a:cubicBezTo>
                <a:cubicBezTo>
                  <a:pt x="4653" y="8897"/>
                  <a:pt x="5066" y="8976"/>
                  <a:pt x="5480" y="8976"/>
                </a:cubicBezTo>
                <a:cubicBezTo>
                  <a:pt x="5939" y="8976"/>
                  <a:pt x="6399" y="8880"/>
                  <a:pt x="6824" y="8688"/>
                </a:cubicBezTo>
                <a:cubicBezTo>
                  <a:pt x="7927" y="8192"/>
                  <a:pt x="9138" y="7882"/>
                  <a:pt x="10428" y="7770"/>
                </a:cubicBezTo>
                <a:cubicBezTo>
                  <a:pt x="10956" y="7725"/>
                  <a:pt x="11445" y="7482"/>
                  <a:pt x="11804" y="7086"/>
                </a:cubicBezTo>
                <a:cubicBezTo>
                  <a:pt x="12162" y="6694"/>
                  <a:pt x="12357" y="6187"/>
                  <a:pt x="12357" y="5657"/>
                </a:cubicBezTo>
                <a:cubicBezTo>
                  <a:pt x="12357" y="3726"/>
                  <a:pt x="13960" y="1941"/>
                  <a:pt x="15889" y="1941"/>
                </a:cubicBezTo>
                <a:cubicBezTo>
                  <a:pt x="16365" y="1941"/>
                  <a:pt x="16750" y="1556"/>
                  <a:pt x="16750" y="1079"/>
                </a:cubicBezTo>
                <a:cubicBezTo>
                  <a:pt x="16750" y="603"/>
                  <a:pt x="16365" y="218"/>
                  <a:pt x="15889" y="218"/>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31" name="Google Shape;2014;p75"/>
          <p:cNvSpPr/>
          <p:nvPr/>
        </p:nvSpPr>
        <p:spPr>
          <a:xfrm>
            <a:off x="7817180" y="815833"/>
            <a:ext cx="375000" cy="290101"/>
          </a:xfrm>
          <a:custGeom>
            <a:avLst/>
            <a:ahLst/>
            <a:rect l="l" t="t" r="r" b="b"/>
            <a:pathLst>
              <a:path w="22275" h="17232" extrusionOk="0">
                <a:moveTo>
                  <a:pt x="10022" y="6235"/>
                </a:moveTo>
                <a:cubicBezTo>
                  <a:pt x="10089" y="6235"/>
                  <a:pt x="10166" y="6251"/>
                  <a:pt x="10245" y="6299"/>
                </a:cubicBezTo>
                <a:lnTo>
                  <a:pt x="13517" y="8245"/>
                </a:lnTo>
                <a:cubicBezTo>
                  <a:pt x="13796" y="8411"/>
                  <a:pt x="13796" y="8797"/>
                  <a:pt x="13517" y="8964"/>
                </a:cubicBezTo>
                <a:lnTo>
                  <a:pt x="10245" y="10910"/>
                </a:lnTo>
                <a:cubicBezTo>
                  <a:pt x="10166" y="10957"/>
                  <a:pt x="10091" y="10972"/>
                  <a:pt x="10024" y="10972"/>
                </a:cubicBezTo>
                <a:cubicBezTo>
                  <a:pt x="9923" y="10972"/>
                  <a:pt x="9842" y="10936"/>
                  <a:pt x="9802" y="10913"/>
                </a:cubicBezTo>
                <a:cubicBezTo>
                  <a:pt x="9722" y="10868"/>
                  <a:pt x="9587" y="10761"/>
                  <a:pt x="9587" y="10549"/>
                </a:cubicBezTo>
                <a:lnTo>
                  <a:pt x="9587" y="6657"/>
                </a:lnTo>
                <a:cubicBezTo>
                  <a:pt x="9587" y="6447"/>
                  <a:pt x="9722" y="6340"/>
                  <a:pt x="9802" y="6294"/>
                </a:cubicBezTo>
                <a:cubicBezTo>
                  <a:pt x="9840" y="6272"/>
                  <a:pt x="9921" y="6235"/>
                  <a:pt x="10022" y="6235"/>
                </a:cubicBezTo>
                <a:close/>
                <a:moveTo>
                  <a:pt x="10020" y="4511"/>
                </a:moveTo>
                <a:cubicBezTo>
                  <a:pt x="9653" y="4511"/>
                  <a:pt x="9285" y="4607"/>
                  <a:pt x="8949" y="4798"/>
                </a:cubicBezTo>
                <a:cubicBezTo>
                  <a:pt x="8268" y="5185"/>
                  <a:pt x="7863" y="5880"/>
                  <a:pt x="7863" y="6660"/>
                </a:cubicBezTo>
                <a:lnTo>
                  <a:pt x="7863" y="10551"/>
                </a:lnTo>
                <a:cubicBezTo>
                  <a:pt x="7836" y="11706"/>
                  <a:pt x="8852" y="12699"/>
                  <a:pt x="9992" y="12699"/>
                </a:cubicBezTo>
                <a:cubicBezTo>
                  <a:pt x="10001" y="12699"/>
                  <a:pt x="10011" y="12699"/>
                  <a:pt x="10021" y="12699"/>
                </a:cubicBezTo>
                <a:cubicBezTo>
                  <a:pt x="10400" y="12699"/>
                  <a:pt x="10781" y="12596"/>
                  <a:pt x="11125" y="12391"/>
                </a:cubicBezTo>
                <a:lnTo>
                  <a:pt x="14396" y="10446"/>
                </a:lnTo>
                <a:cubicBezTo>
                  <a:pt x="15787" y="9648"/>
                  <a:pt x="15787" y="7563"/>
                  <a:pt x="14396" y="6764"/>
                </a:cubicBezTo>
                <a:lnTo>
                  <a:pt x="11125" y="4819"/>
                </a:lnTo>
                <a:cubicBezTo>
                  <a:pt x="10781" y="4614"/>
                  <a:pt x="10401" y="4511"/>
                  <a:pt x="10020" y="4511"/>
                </a:cubicBezTo>
                <a:close/>
                <a:moveTo>
                  <a:pt x="11138" y="1722"/>
                </a:moveTo>
                <a:cubicBezTo>
                  <a:pt x="13874" y="1722"/>
                  <a:pt x="16278" y="1901"/>
                  <a:pt x="17812" y="2051"/>
                </a:cubicBezTo>
                <a:cubicBezTo>
                  <a:pt x="19007" y="2169"/>
                  <a:pt x="19959" y="3080"/>
                  <a:pt x="20129" y="4268"/>
                </a:cubicBezTo>
                <a:cubicBezTo>
                  <a:pt x="20336" y="5741"/>
                  <a:pt x="20443" y="7203"/>
                  <a:pt x="20443" y="8615"/>
                </a:cubicBezTo>
                <a:cubicBezTo>
                  <a:pt x="20443" y="10025"/>
                  <a:pt x="20336" y="11487"/>
                  <a:pt x="20129" y="12960"/>
                </a:cubicBezTo>
                <a:cubicBezTo>
                  <a:pt x="19959" y="14148"/>
                  <a:pt x="19007" y="15061"/>
                  <a:pt x="17812" y="15178"/>
                </a:cubicBezTo>
                <a:cubicBezTo>
                  <a:pt x="16278" y="15327"/>
                  <a:pt x="13874" y="15506"/>
                  <a:pt x="11138" y="15506"/>
                </a:cubicBezTo>
                <a:cubicBezTo>
                  <a:pt x="8402" y="15506"/>
                  <a:pt x="5998" y="15328"/>
                  <a:pt x="4464" y="15178"/>
                </a:cubicBezTo>
                <a:cubicBezTo>
                  <a:pt x="3267" y="15061"/>
                  <a:pt x="2316" y="14148"/>
                  <a:pt x="2147" y="12960"/>
                </a:cubicBezTo>
                <a:cubicBezTo>
                  <a:pt x="1940" y="11487"/>
                  <a:pt x="1833" y="10025"/>
                  <a:pt x="1833" y="8615"/>
                </a:cubicBezTo>
                <a:cubicBezTo>
                  <a:pt x="1833" y="7203"/>
                  <a:pt x="1940" y="5741"/>
                  <a:pt x="2147" y="4268"/>
                </a:cubicBezTo>
                <a:cubicBezTo>
                  <a:pt x="2316" y="3080"/>
                  <a:pt x="3269" y="2169"/>
                  <a:pt x="4464" y="2051"/>
                </a:cubicBezTo>
                <a:cubicBezTo>
                  <a:pt x="5998" y="1901"/>
                  <a:pt x="8402" y="1722"/>
                  <a:pt x="11138" y="1722"/>
                </a:cubicBezTo>
                <a:close/>
                <a:moveTo>
                  <a:pt x="11138" y="1"/>
                </a:moveTo>
                <a:cubicBezTo>
                  <a:pt x="8332" y="1"/>
                  <a:pt x="5870" y="183"/>
                  <a:pt x="4296" y="338"/>
                </a:cubicBezTo>
                <a:cubicBezTo>
                  <a:pt x="2306" y="534"/>
                  <a:pt x="722" y="2051"/>
                  <a:pt x="442" y="4028"/>
                </a:cubicBezTo>
                <a:cubicBezTo>
                  <a:pt x="1" y="7161"/>
                  <a:pt x="1" y="10072"/>
                  <a:pt x="442" y="13203"/>
                </a:cubicBezTo>
                <a:cubicBezTo>
                  <a:pt x="722" y="15182"/>
                  <a:pt x="2306" y="16698"/>
                  <a:pt x="4296" y="16895"/>
                </a:cubicBezTo>
                <a:cubicBezTo>
                  <a:pt x="5867" y="17048"/>
                  <a:pt x="8332" y="17231"/>
                  <a:pt x="11138" y="17231"/>
                </a:cubicBezTo>
                <a:cubicBezTo>
                  <a:pt x="13944" y="17231"/>
                  <a:pt x="16407" y="17047"/>
                  <a:pt x="17978" y="16895"/>
                </a:cubicBezTo>
                <a:cubicBezTo>
                  <a:pt x="19968" y="16698"/>
                  <a:pt x="21553" y="15182"/>
                  <a:pt x="21834" y="13203"/>
                </a:cubicBezTo>
                <a:cubicBezTo>
                  <a:pt x="22275" y="10072"/>
                  <a:pt x="22275" y="7161"/>
                  <a:pt x="21834" y="4028"/>
                </a:cubicBezTo>
                <a:cubicBezTo>
                  <a:pt x="21553" y="2051"/>
                  <a:pt x="19968" y="534"/>
                  <a:pt x="17978" y="338"/>
                </a:cubicBezTo>
                <a:cubicBezTo>
                  <a:pt x="16407" y="183"/>
                  <a:pt x="13944" y="1"/>
                  <a:pt x="11138" y="1"/>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487" name="Shape 2018"/>
        <p:cNvGrpSpPr/>
        <p:nvPr/>
      </p:nvGrpSpPr>
      <p:grpSpPr>
        <a:xfrm>
          <a:off x="0" y="0"/>
          <a:ext cx="0" cy="0"/>
          <a:chOff x="0" y="0"/>
          <a:chExt cx="0" cy="0"/>
        </a:xfrm>
      </p:grpSpPr>
      <p:sp>
        <p:nvSpPr>
          <p:cNvPr id="1049834" name="Google Shape;2019;p76"/>
          <p:cNvSpPr txBox="1">
            <a:spLocks noGrp="1"/>
          </p:cNvSpPr>
          <p:nvPr>
            <p:ph type="title"/>
          </p:nvPr>
        </p:nvSpPr>
        <p:spPr>
          <a:xfrm>
            <a:off x="720000" y="540000"/>
            <a:ext cx="7704000" cy="634500"/>
          </a:xfrm>
          <a:prstGeom prst="rect"/>
        </p:spPr>
        <p:txBody>
          <a:bodyPr anchor="t" anchorCtr="0" bIns="91425" lIns="91425" rIns="91425" spcFirstLastPara="1" tIns="91425" wrap="square">
            <a:noAutofit/>
          </a:bodyPr>
          <a:p>
            <a:pPr algn="ctr" indent="0" lvl="0" marL="0" rtl="0">
              <a:spcBef>
                <a:spcPts val="0"/>
              </a:spcBef>
              <a:spcAft>
                <a:spcPts val="0"/>
              </a:spcAft>
              <a:buNone/>
            </a:pPr>
            <a:r>
              <a:rPr lang="en">
                <a:solidFill>
                  <a:schemeClr val="accent4"/>
                </a:solidFill>
              </a:rPr>
              <a:t>INTERNET</a:t>
            </a:r>
            <a:r>
              <a:rPr lang="en"/>
              <a:t> SECURITY ICON PACK</a:t>
            </a:r>
          </a:p>
        </p:txBody>
      </p:sp>
      <p:sp>
        <p:nvSpPr>
          <p:cNvPr id="1049835" name="Google Shape;2020;p76"/>
          <p:cNvSpPr/>
          <p:nvPr/>
        </p:nvSpPr>
        <p:spPr>
          <a:xfrm>
            <a:off x="8153825" y="4338524"/>
            <a:ext cx="266114" cy="265061"/>
          </a:xfrm>
          <a:custGeom>
            <a:avLst/>
            <a:ahLst/>
            <a:rect l="l" t="t" r="r" b="b"/>
            <a:pathLst>
              <a:path w="9348" h="9311" extrusionOk="0">
                <a:moveTo>
                  <a:pt x="9348" y="3821"/>
                </a:moveTo>
                <a:cubicBezTo>
                  <a:pt x="9348" y="4484"/>
                  <a:pt x="9176" y="5137"/>
                  <a:pt x="8849" y="5710"/>
                </a:cubicBezTo>
                <a:cubicBezTo>
                  <a:pt x="8748" y="5885"/>
                  <a:pt x="8526" y="5944"/>
                  <a:pt x="8351" y="5845"/>
                </a:cubicBezTo>
                <a:cubicBezTo>
                  <a:pt x="8177" y="5747"/>
                  <a:pt x="8117" y="5524"/>
                  <a:pt x="8216" y="5349"/>
                </a:cubicBezTo>
                <a:cubicBezTo>
                  <a:pt x="8479" y="4885"/>
                  <a:pt x="8619" y="4356"/>
                  <a:pt x="8619" y="3821"/>
                </a:cubicBezTo>
                <a:cubicBezTo>
                  <a:pt x="8619" y="2116"/>
                  <a:pt x="7231" y="730"/>
                  <a:pt x="5528" y="730"/>
                </a:cubicBezTo>
                <a:cubicBezTo>
                  <a:pt x="3825" y="730"/>
                  <a:pt x="2437" y="2116"/>
                  <a:pt x="2437" y="3821"/>
                </a:cubicBezTo>
                <a:cubicBezTo>
                  <a:pt x="2437" y="5524"/>
                  <a:pt x="3825" y="6912"/>
                  <a:pt x="5528" y="6912"/>
                </a:cubicBezTo>
                <a:cubicBezTo>
                  <a:pt x="6059" y="6912"/>
                  <a:pt x="6581" y="6775"/>
                  <a:pt x="7041" y="6516"/>
                </a:cubicBezTo>
                <a:cubicBezTo>
                  <a:pt x="7215" y="6419"/>
                  <a:pt x="7438" y="6480"/>
                  <a:pt x="7535" y="6656"/>
                </a:cubicBezTo>
                <a:cubicBezTo>
                  <a:pt x="7634" y="6830"/>
                  <a:pt x="7572" y="7051"/>
                  <a:pt x="7397" y="7149"/>
                </a:cubicBezTo>
                <a:cubicBezTo>
                  <a:pt x="6830" y="7470"/>
                  <a:pt x="6182" y="7637"/>
                  <a:pt x="5528" y="7637"/>
                </a:cubicBezTo>
                <a:cubicBezTo>
                  <a:pt x="4610" y="7637"/>
                  <a:pt x="3768" y="7312"/>
                  <a:pt x="3107" y="6769"/>
                </a:cubicBezTo>
                <a:lnTo>
                  <a:pt x="656" y="9204"/>
                </a:lnTo>
                <a:cubicBezTo>
                  <a:pt x="587" y="9275"/>
                  <a:pt x="493" y="9310"/>
                  <a:pt x="400" y="9310"/>
                </a:cubicBezTo>
                <a:cubicBezTo>
                  <a:pt x="307" y="9310"/>
                  <a:pt x="213" y="9274"/>
                  <a:pt x="143" y="9203"/>
                </a:cubicBezTo>
                <a:cubicBezTo>
                  <a:pt x="0" y="9060"/>
                  <a:pt x="2" y="8830"/>
                  <a:pt x="144" y="8688"/>
                </a:cubicBezTo>
                <a:lnTo>
                  <a:pt x="2591" y="6257"/>
                </a:lnTo>
                <a:cubicBezTo>
                  <a:pt x="2041" y="5595"/>
                  <a:pt x="1710" y="4744"/>
                  <a:pt x="1710" y="3819"/>
                </a:cubicBezTo>
                <a:cubicBezTo>
                  <a:pt x="1710" y="1713"/>
                  <a:pt x="3423" y="1"/>
                  <a:pt x="5528" y="1"/>
                </a:cubicBezTo>
                <a:cubicBezTo>
                  <a:pt x="7636" y="2"/>
                  <a:pt x="9348" y="1717"/>
                  <a:pt x="9348" y="3821"/>
                </a:cubicBezTo>
                <a:close/>
                <a:moveTo>
                  <a:pt x="7736" y="4088"/>
                </a:moveTo>
                <a:cubicBezTo>
                  <a:pt x="7665" y="4187"/>
                  <a:pt x="7551" y="4240"/>
                  <a:pt x="7439" y="4240"/>
                </a:cubicBezTo>
                <a:cubicBezTo>
                  <a:pt x="7367" y="4240"/>
                  <a:pt x="7292" y="4219"/>
                  <a:pt x="7228" y="4173"/>
                </a:cubicBezTo>
                <a:lnTo>
                  <a:pt x="6814" y="3876"/>
                </a:lnTo>
                <a:lnTo>
                  <a:pt x="6620" y="3876"/>
                </a:lnTo>
                <a:lnTo>
                  <a:pt x="6620" y="4404"/>
                </a:lnTo>
                <a:lnTo>
                  <a:pt x="6785" y="4404"/>
                </a:lnTo>
                <a:cubicBezTo>
                  <a:pt x="6866" y="4404"/>
                  <a:pt x="6946" y="4432"/>
                  <a:pt x="7012" y="4484"/>
                </a:cubicBezTo>
                <a:lnTo>
                  <a:pt x="7557" y="4920"/>
                </a:lnTo>
                <a:cubicBezTo>
                  <a:pt x="7714" y="5045"/>
                  <a:pt x="7739" y="5275"/>
                  <a:pt x="7614" y="5431"/>
                </a:cubicBezTo>
                <a:cubicBezTo>
                  <a:pt x="7541" y="5520"/>
                  <a:pt x="7435" y="5568"/>
                  <a:pt x="7330" y="5568"/>
                </a:cubicBezTo>
                <a:cubicBezTo>
                  <a:pt x="7250" y="5568"/>
                  <a:pt x="7170" y="5543"/>
                  <a:pt x="7103" y="5488"/>
                </a:cubicBezTo>
                <a:lnTo>
                  <a:pt x="6657" y="5131"/>
                </a:lnTo>
                <a:lnTo>
                  <a:pt x="6559" y="5131"/>
                </a:lnTo>
                <a:cubicBezTo>
                  <a:pt x="6408" y="5554"/>
                  <a:pt x="6005" y="5859"/>
                  <a:pt x="5529" y="5859"/>
                </a:cubicBezTo>
                <a:cubicBezTo>
                  <a:pt x="5049" y="5859"/>
                  <a:pt x="4641" y="5546"/>
                  <a:pt x="4495" y="5112"/>
                </a:cubicBezTo>
                <a:lnTo>
                  <a:pt x="4414" y="5112"/>
                </a:lnTo>
                <a:lnTo>
                  <a:pt x="3947" y="5460"/>
                </a:lnTo>
                <a:cubicBezTo>
                  <a:pt x="3881" y="5509"/>
                  <a:pt x="3804" y="5531"/>
                  <a:pt x="3730" y="5531"/>
                </a:cubicBezTo>
                <a:cubicBezTo>
                  <a:pt x="3619" y="5531"/>
                  <a:pt x="3507" y="5480"/>
                  <a:pt x="3438" y="5384"/>
                </a:cubicBezTo>
                <a:cubicBezTo>
                  <a:pt x="3317" y="5221"/>
                  <a:pt x="3352" y="4994"/>
                  <a:pt x="3512" y="4875"/>
                </a:cubicBezTo>
                <a:lnTo>
                  <a:pt x="4075" y="4456"/>
                </a:lnTo>
                <a:cubicBezTo>
                  <a:pt x="4137" y="4410"/>
                  <a:pt x="4213" y="4385"/>
                  <a:pt x="4291" y="4385"/>
                </a:cubicBezTo>
                <a:lnTo>
                  <a:pt x="4437" y="4385"/>
                </a:lnTo>
                <a:lnTo>
                  <a:pt x="4437" y="3858"/>
                </a:lnTo>
                <a:lnTo>
                  <a:pt x="4252" y="3858"/>
                </a:lnTo>
                <a:lnTo>
                  <a:pt x="3795" y="4148"/>
                </a:lnTo>
                <a:cubicBezTo>
                  <a:pt x="3736" y="4186"/>
                  <a:pt x="3667" y="4203"/>
                  <a:pt x="3601" y="4203"/>
                </a:cubicBezTo>
                <a:cubicBezTo>
                  <a:pt x="3480" y="4203"/>
                  <a:pt x="3362" y="4144"/>
                  <a:pt x="3294" y="4034"/>
                </a:cubicBezTo>
                <a:cubicBezTo>
                  <a:pt x="3186" y="3866"/>
                  <a:pt x="3237" y="3640"/>
                  <a:pt x="3406" y="3533"/>
                </a:cubicBezTo>
                <a:lnTo>
                  <a:pt x="3951" y="3188"/>
                </a:lnTo>
                <a:cubicBezTo>
                  <a:pt x="4009" y="3151"/>
                  <a:pt x="4078" y="3131"/>
                  <a:pt x="4146" y="3131"/>
                </a:cubicBezTo>
                <a:lnTo>
                  <a:pt x="4450" y="3131"/>
                </a:lnTo>
                <a:cubicBezTo>
                  <a:pt x="4494" y="2846"/>
                  <a:pt x="4646" y="2596"/>
                  <a:pt x="4866" y="2429"/>
                </a:cubicBezTo>
                <a:lnTo>
                  <a:pt x="4473" y="2046"/>
                </a:lnTo>
                <a:cubicBezTo>
                  <a:pt x="4329" y="1905"/>
                  <a:pt x="4328" y="1675"/>
                  <a:pt x="4467" y="1531"/>
                </a:cubicBezTo>
                <a:cubicBezTo>
                  <a:pt x="4609" y="1387"/>
                  <a:pt x="4838" y="1386"/>
                  <a:pt x="4982" y="1525"/>
                </a:cubicBezTo>
                <a:lnTo>
                  <a:pt x="5526" y="2056"/>
                </a:lnTo>
                <a:lnTo>
                  <a:pt x="6053" y="1530"/>
                </a:lnTo>
                <a:cubicBezTo>
                  <a:pt x="6196" y="1387"/>
                  <a:pt x="6427" y="1387"/>
                  <a:pt x="6568" y="1530"/>
                </a:cubicBezTo>
                <a:cubicBezTo>
                  <a:pt x="6709" y="1671"/>
                  <a:pt x="6709" y="1902"/>
                  <a:pt x="6568" y="2043"/>
                </a:cubicBezTo>
                <a:lnTo>
                  <a:pt x="6187" y="2426"/>
                </a:lnTo>
                <a:cubicBezTo>
                  <a:pt x="6414" y="2596"/>
                  <a:pt x="6569" y="2855"/>
                  <a:pt x="6610" y="3151"/>
                </a:cubicBezTo>
                <a:lnTo>
                  <a:pt x="6927" y="3151"/>
                </a:lnTo>
                <a:cubicBezTo>
                  <a:pt x="7004" y="3151"/>
                  <a:pt x="7077" y="3175"/>
                  <a:pt x="7138" y="3218"/>
                </a:cubicBezTo>
                <a:lnTo>
                  <a:pt x="7647" y="3582"/>
                </a:lnTo>
                <a:cubicBezTo>
                  <a:pt x="7813" y="3697"/>
                  <a:pt x="7852" y="3924"/>
                  <a:pt x="7736" y="4088"/>
                </a:cubicBezTo>
                <a:close/>
                <a:moveTo>
                  <a:pt x="5893" y="3293"/>
                </a:moveTo>
                <a:cubicBezTo>
                  <a:pt x="5893" y="3093"/>
                  <a:pt x="5730" y="2929"/>
                  <a:pt x="5529" y="2929"/>
                </a:cubicBezTo>
                <a:cubicBezTo>
                  <a:pt x="5330" y="2929"/>
                  <a:pt x="5166" y="3093"/>
                  <a:pt x="5166" y="3293"/>
                </a:cubicBezTo>
                <a:lnTo>
                  <a:pt x="5166" y="4766"/>
                </a:lnTo>
                <a:cubicBezTo>
                  <a:pt x="5166" y="4965"/>
                  <a:pt x="5330" y="5130"/>
                  <a:pt x="5529" y="5130"/>
                </a:cubicBezTo>
                <a:cubicBezTo>
                  <a:pt x="5730" y="5130"/>
                  <a:pt x="5893" y="4965"/>
                  <a:pt x="5893" y="4766"/>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36" name="Google Shape;2021;p76"/>
          <p:cNvSpPr/>
          <p:nvPr/>
        </p:nvSpPr>
        <p:spPr>
          <a:xfrm>
            <a:off x="8154849" y="3605799"/>
            <a:ext cx="265089" cy="246899"/>
          </a:xfrm>
          <a:custGeom>
            <a:avLst/>
            <a:ahLst/>
            <a:rect l="l" t="t" r="r" b="b"/>
            <a:pathLst>
              <a:path w="9312" h="8673" extrusionOk="0">
                <a:moveTo>
                  <a:pt x="4657" y="4309"/>
                </a:moveTo>
                <a:cubicBezTo>
                  <a:pt x="3454" y="4309"/>
                  <a:pt x="2475" y="5288"/>
                  <a:pt x="2475" y="6491"/>
                </a:cubicBezTo>
                <a:cubicBezTo>
                  <a:pt x="2475" y="7695"/>
                  <a:pt x="3454" y="8673"/>
                  <a:pt x="4657" y="8673"/>
                </a:cubicBezTo>
                <a:cubicBezTo>
                  <a:pt x="5861" y="8673"/>
                  <a:pt x="6839" y="7695"/>
                  <a:pt x="6839" y="6491"/>
                </a:cubicBezTo>
                <a:cubicBezTo>
                  <a:pt x="6839" y="5290"/>
                  <a:pt x="5861" y="4309"/>
                  <a:pt x="4657" y="4309"/>
                </a:cubicBezTo>
                <a:close/>
                <a:moveTo>
                  <a:pt x="4657" y="5036"/>
                </a:moveTo>
                <a:cubicBezTo>
                  <a:pt x="4914" y="5036"/>
                  <a:pt x="5154" y="5103"/>
                  <a:pt x="5362" y="5220"/>
                </a:cubicBezTo>
                <a:lnTo>
                  <a:pt x="3387" y="7197"/>
                </a:lnTo>
                <a:cubicBezTo>
                  <a:pt x="3271" y="6987"/>
                  <a:pt x="3202" y="6747"/>
                  <a:pt x="3202" y="6491"/>
                </a:cubicBezTo>
                <a:cubicBezTo>
                  <a:pt x="3202" y="5690"/>
                  <a:pt x="3855" y="5036"/>
                  <a:pt x="4657" y="5036"/>
                </a:cubicBezTo>
                <a:close/>
                <a:moveTo>
                  <a:pt x="4657" y="7946"/>
                </a:moveTo>
                <a:cubicBezTo>
                  <a:pt x="4376" y="7946"/>
                  <a:pt x="4110" y="7864"/>
                  <a:pt x="3889" y="7725"/>
                </a:cubicBezTo>
                <a:lnTo>
                  <a:pt x="5892" y="5720"/>
                </a:lnTo>
                <a:cubicBezTo>
                  <a:pt x="6032" y="5944"/>
                  <a:pt x="6114" y="6207"/>
                  <a:pt x="6114" y="6490"/>
                </a:cubicBezTo>
                <a:cubicBezTo>
                  <a:pt x="6112" y="7293"/>
                  <a:pt x="5460" y="7946"/>
                  <a:pt x="4657" y="7946"/>
                </a:cubicBezTo>
                <a:close/>
                <a:moveTo>
                  <a:pt x="9312" y="4437"/>
                </a:moveTo>
                <a:cubicBezTo>
                  <a:pt x="9312" y="4868"/>
                  <a:pt x="9181" y="5281"/>
                  <a:pt x="8933" y="5631"/>
                </a:cubicBezTo>
                <a:cubicBezTo>
                  <a:pt x="8692" y="5973"/>
                  <a:pt x="8357" y="6234"/>
                  <a:pt x="7966" y="6379"/>
                </a:cubicBezTo>
                <a:cubicBezTo>
                  <a:pt x="7925" y="6395"/>
                  <a:pt x="7882" y="6402"/>
                  <a:pt x="7840" y="6402"/>
                </a:cubicBezTo>
                <a:cubicBezTo>
                  <a:pt x="7693" y="6402"/>
                  <a:pt x="7555" y="6311"/>
                  <a:pt x="7499" y="6165"/>
                </a:cubicBezTo>
                <a:cubicBezTo>
                  <a:pt x="7428" y="5979"/>
                  <a:pt x="7525" y="5768"/>
                  <a:pt x="7712" y="5698"/>
                </a:cubicBezTo>
                <a:cubicBezTo>
                  <a:pt x="8234" y="5502"/>
                  <a:pt x="8584" y="4997"/>
                  <a:pt x="8584" y="4439"/>
                </a:cubicBezTo>
                <a:cubicBezTo>
                  <a:pt x="8584" y="3938"/>
                  <a:pt x="8311" y="3484"/>
                  <a:pt x="7869" y="3249"/>
                </a:cubicBezTo>
                <a:cubicBezTo>
                  <a:pt x="7751" y="3186"/>
                  <a:pt x="7675" y="3063"/>
                  <a:pt x="7675" y="2927"/>
                </a:cubicBezTo>
                <a:lnTo>
                  <a:pt x="7675" y="2481"/>
                </a:lnTo>
                <a:cubicBezTo>
                  <a:pt x="7675" y="1515"/>
                  <a:pt x="6890" y="729"/>
                  <a:pt x="5925" y="729"/>
                </a:cubicBezTo>
                <a:cubicBezTo>
                  <a:pt x="5069" y="729"/>
                  <a:pt x="4325" y="1365"/>
                  <a:pt x="4194" y="2209"/>
                </a:cubicBezTo>
                <a:cubicBezTo>
                  <a:pt x="4173" y="2350"/>
                  <a:pt x="4072" y="2463"/>
                  <a:pt x="3937" y="2503"/>
                </a:cubicBezTo>
                <a:cubicBezTo>
                  <a:pt x="3803" y="2542"/>
                  <a:pt x="3656" y="2500"/>
                  <a:pt x="3563" y="2393"/>
                </a:cubicBezTo>
                <a:cubicBezTo>
                  <a:pt x="3394" y="2200"/>
                  <a:pt x="3150" y="2091"/>
                  <a:pt x="2895" y="2091"/>
                </a:cubicBezTo>
                <a:cubicBezTo>
                  <a:pt x="2405" y="2091"/>
                  <a:pt x="2005" y="2491"/>
                  <a:pt x="2005" y="2983"/>
                </a:cubicBezTo>
                <a:lnTo>
                  <a:pt x="2005" y="3637"/>
                </a:lnTo>
                <a:cubicBezTo>
                  <a:pt x="2005" y="3836"/>
                  <a:pt x="1841" y="4001"/>
                  <a:pt x="1642" y="4001"/>
                </a:cubicBezTo>
                <a:lnTo>
                  <a:pt x="1637" y="4001"/>
                </a:lnTo>
                <a:cubicBezTo>
                  <a:pt x="1137" y="4001"/>
                  <a:pt x="732" y="4401"/>
                  <a:pt x="732" y="4891"/>
                </a:cubicBezTo>
                <a:cubicBezTo>
                  <a:pt x="732" y="5320"/>
                  <a:pt x="1016" y="5681"/>
                  <a:pt x="1423" y="5764"/>
                </a:cubicBezTo>
                <a:cubicBezTo>
                  <a:pt x="1618" y="5804"/>
                  <a:pt x="1746" y="5997"/>
                  <a:pt x="1704" y="6193"/>
                </a:cubicBezTo>
                <a:cubicBezTo>
                  <a:pt x="1668" y="6366"/>
                  <a:pt x="1518" y="6484"/>
                  <a:pt x="1348" y="6484"/>
                </a:cubicBezTo>
                <a:cubicBezTo>
                  <a:pt x="1324" y="6484"/>
                  <a:pt x="1298" y="6482"/>
                  <a:pt x="1274" y="6477"/>
                </a:cubicBezTo>
                <a:cubicBezTo>
                  <a:pt x="916" y="6402"/>
                  <a:pt x="590" y="6205"/>
                  <a:pt x="359" y="5916"/>
                </a:cubicBezTo>
                <a:cubicBezTo>
                  <a:pt x="127" y="5630"/>
                  <a:pt x="1" y="5266"/>
                  <a:pt x="1" y="4891"/>
                </a:cubicBezTo>
                <a:cubicBezTo>
                  <a:pt x="1" y="4122"/>
                  <a:pt x="546" y="3477"/>
                  <a:pt x="1274" y="3313"/>
                </a:cubicBezTo>
                <a:lnTo>
                  <a:pt x="1274" y="2983"/>
                </a:lnTo>
                <a:cubicBezTo>
                  <a:pt x="1274" y="2089"/>
                  <a:pt x="1999" y="1364"/>
                  <a:pt x="2891" y="1364"/>
                </a:cubicBezTo>
                <a:cubicBezTo>
                  <a:pt x="3150" y="1364"/>
                  <a:pt x="3403" y="1426"/>
                  <a:pt x="3629" y="1543"/>
                </a:cubicBezTo>
                <a:cubicBezTo>
                  <a:pt x="3775" y="1183"/>
                  <a:pt x="4005" y="862"/>
                  <a:pt x="4302" y="604"/>
                </a:cubicBezTo>
                <a:cubicBezTo>
                  <a:pt x="4751" y="214"/>
                  <a:pt x="5328" y="1"/>
                  <a:pt x="5922" y="1"/>
                </a:cubicBezTo>
                <a:cubicBezTo>
                  <a:pt x="7290" y="1"/>
                  <a:pt x="8401" y="1113"/>
                  <a:pt x="8401" y="2478"/>
                </a:cubicBezTo>
                <a:lnTo>
                  <a:pt x="8401" y="2721"/>
                </a:lnTo>
                <a:cubicBezTo>
                  <a:pt x="8970" y="3106"/>
                  <a:pt x="9312" y="3743"/>
                  <a:pt x="9312" y="4437"/>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37" name="Google Shape;2022;p76"/>
          <p:cNvSpPr/>
          <p:nvPr/>
        </p:nvSpPr>
        <p:spPr>
          <a:xfrm>
            <a:off x="8175147" y="2854884"/>
            <a:ext cx="224722" cy="264975"/>
          </a:xfrm>
          <a:custGeom>
            <a:avLst/>
            <a:ahLst/>
            <a:rect l="l" t="t" r="r" b="b"/>
            <a:pathLst>
              <a:path w="7894" h="9308" extrusionOk="0">
                <a:moveTo>
                  <a:pt x="6735" y="1157"/>
                </a:moveTo>
                <a:cubicBezTo>
                  <a:pt x="5991" y="411"/>
                  <a:pt x="4999" y="1"/>
                  <a:pt x="3947" y="1"/>
                </a:cubicBezTo>
                <a:cubicBezTo>
                  <a:pt x="2894" y="1"/>
                  <a:pt x="1900" y="411"/>
                  <a:pt x="1157" y="1157"/>
                </a:cubicBezTo>
                <a:cubicBezTo>
                  <a:pt x="412" y="1902"/>
                  <a:pt x="1" y="2893"/>
                  <a:pt x="1" y="3946"/>
                </a:cubicBezTo>
                <a:cubicBezTo>
                  <a:pt x="1" y="5000"/>
                  <a:pt x="412" y="5991"/>
                  <a:pt x="1157" y="6736"/>
                </a:cubicBezTo>
                <a:cubicBezTo>
                  <a:pt x="1638" y="7217"/>
                  <a:pt x="2223" y="7558"/>
                  <a:pt x="2859" y="7739"/>
                </a:cubicBezTo>
                <a:cubicBezTo>
                  <a:pt x="2776" y="8216"/>
                  <a:pt x="2357" y="8580"/>
                  <a:pt x="1857" y="8580"/>
                </a:cubicBezTo>
                <a:lnTo>
                  <a:pt x="1512" y="8580"/>
                </a:lnTo>
                <a:cubicBezTo>
                  <a:pt x="1311" y="8580"/>
                  <a:pt x="1148" y="8744"/>
                  <a:pt x="1148" y="8944"/>
                </a:cubicBezTo>
                <a:cubicBezTo>
                  <a:pt x="1148" y="9144"/>
                  <a:pt x="1311" y="9307"/>
                  <a:pt x="1512" y="9307"/>
                </a:cubicBezTo>
                <a:lnTo>
                  <a:pt x="6385" y="9307"/>
                </a:lnTo>
                <a:cubicBezTo>
                  <a:pt x="6584" y="9307"/>
                  <a:pt x="6748" y="9144"/>
                  <a:pt x="6748" y="8944"/>
                </a:cubicBezTo>
                <a:cubicBezTo>
                  <a:pt x="6748" y="8744"/>
                  <a:pt x="6584" y="8580"/>
                  <a:pt x="6385" y="8580"/>
                </a:cubicBezTo>
                <a:lnTo>
                  <a:pt x="6075" y="8580"/>
                </a:lnTo>
                <a:cubicBezTo>
                  <a:pt x="5570" y="8580"/>
                  <a:pt x="5150" y="8209"/>
                  <a:pt x="5070" y="7726"/>
                </a:cubicBezTo>
                <a:cubicBezTo>
                  <a:pt x="5369" y="7638"/>
                  <a:pt x="5659" y="7514"/>
                  <a:pt x="5929" y="7355"/>
                </a:cubicBezTo>
                <a:cubicBezTo>
                  <a:pt x="6103" y="7254"/>
                  <a:pt x="6162" y="7031"/>
                  <a:pt x="6060" y="6859"/>
                </a:cubicBezTo>
                <a:cubicBezTo>
                  <a:pt x="5959" y="6686"/>
                  <a:pt x="5737" y="6627"/>
                  <a:pt x="5564" y="6728"/>
                </a:cubicBezTo>
                <a:cubicBezTo>
                  <a:pt x="5076" y="7014"/>
                  <a:pt x="4517" y="7162"/>
                  <a:pt x="3948" y="7162"/>
                </a:cubicBezTo>
                <a:cubicBezTo>
                  <a:pt x="2174" y="7162"/>
                  <a:pt x="729" y="5719"/>
                  <a:pt x="729" y="3944"/>
                </a:cubicBezTo>
                <a:cubicBezTo>
                  <a:pt x="729" y="2170"/>
                  <a:pt x="2174" y="725"/>
                  <a:pt x="3948" y="725"/>
                </a:cubicBezTo>
                <a:cubicBezTo>
                  <a:pt x="5723" y="725"/>
                  <a:pt x="7166" y="2170"/>
                  <a:pt x="7166" y="3944"/>
                </a:cubicBezTo>
                <a:cubicBezTo>
                  <a:pt x="7166" y="4526"/>
                  <a:pt x="7010" y="5096"/>
                  <a:pt x="6712" y="5594"/>
                </a:cubicBezTo>
                <a:cubicBezTo>
                  <a:pt x="6609" y="5765"/>
                  <a:pt x="6664" y="5989"/>
                  <a:pt x="6837" y="6091"/>
                </a:cubicBezTo>
                <a:cubicBezTo>
                  <a:pt x="7010" y="6195"/>
                  <a:pt x="7234" y="6139"/>
                  <a:pt x="7336" y="5966"/>
                </a:cubicBezTo>
                <a:cubicBezTo>
                  <a:pt x="7701" y="5357"/>
                  <a:pt x="7893" y="4657"/>
                  <a:pt x="7893" y="3943"/>
                </a:cubicBezTo>
                <a:cubicBezTo>
                  <a:pt x="7890" y="2891"/>
                  <a:pt x="7482" y="1901"/>
                  <a:pt x="6735" y="1157"/>
                </a:cubicBezTo>
                <a:close/>
                <a:moveTo>
                  <a:pt x="4354" y="7870"/>
                </a:moveTo>
                <a:cubicBezTo>
                  <a:pt x="4401" y="8132"/>
                  <a:pt x="4504" y="8374"/>
                  <a:pt x="4655" y="8583"/>
                </a:cubicBezTo>
                <a:lnTo>
                  <a:pt x="3272" y="8583"/>
                </a:lnTo>
                <a:cubicBezTo>
                  <a:pt x="3420" y="8375"/>
                  <a:pt x="3526" y="8135"/>
                  <a:pt x="3572" y="7873"/>
                </a:cubicBezTo>
                <a:cubicBezTo>
                  <a:pt x="3695" y="7885"/>
                  <a:pt x="3819" y="7892"/>
                  <a:pt x="3944" y="7892"/>
                </a:cubicBezTo>
                <a:cubicBezTo>
                  <a:pt x="4082" y="7892"/>
                  <a:pt x="4219" y="7885"/>
                  <a:pt x="4354" y="7870"/>
                </a:cubicBezTo>
                <a:close/>
                <a:moveTo>
                  <a:pt x="1999" y="3946"/>
                </a:moveTo>
                <a:cubicBezTo>
                  <a:pt x="1999" y="5019"/>
                  <a:pt x="2872" y="5892"/>
                  <a:pt x="3944" y="5892"/>
                </a:cubicBezTo>
                <a:cubicBezTo>
                  <a:pt x="5017" y="5892"/>
                  <a:pt x="5890" y="5019"/>
                  <a:pt x="5890" y="3946"/>
                </a:cubicBezTo>
                <a:cubicBezTo>
                  <a:pt x="5890" y="2874"/>
                  <a:pt x="5017" y="2001"/>
                  <a:pt x="3944" y="2001"/>
                </a:cubicBezTo>
                <a:cubicBezTo>
                  <a:pt x="2872" y="2001"/>
                  <a:pt x="1999" y="2874"/>
                  <a:pt x="1999" y="3946"/>
                </a:cubicBezTo>
                <a:close/>
                <a:moveTo>
                  <a:pt x="5163" y="3946"/>
                </a:moveTo>
                <a:cubicBezTo>
                  <a:pt x="5163" y="4618"/>
                  <a:pt x="4616" y="5165"/>
                  <a:pt x="3944" y="5165"/>
                </a:cubicBezTo>
                <a:cubicBezTo>
                  <a:pt x="3273" y="5165"/>
                  <a:pt x="2726" y="4618"/>
                  <a:pt x="2726" y="3946"/>
                </a:cubicBezTo>
                <a:cubicBezTo>
                  <a:pt x="2726" y="3275"/>
                  <a:pt x="3273" y="2728"/>
                  <a:pt x="3944" y="2728"/>
                </a:cubicBezTo>
                <a:cubicBezTo>
                  <a:pt x="4617" y="2728"/>
                  <a:pt x="5163" y="3275"/>
                  <a:pt x="5163" y="3946"/>
                </a:cubicBezTo>
                <a:close/>
                <a:moveTo>
                  <a:pt x="3926" y="3565"/>
                </a:moveTo>
                <a:cubicBezTo>
                  <a:pt x="3926" y="3364"/>
                  <a:pt x="4089" y="3201"/>
                  <a:pt x="4290" y="3201"/>
                </a:cubicBezTo>
                <a:cubicBezTo>
                  <a:pt x="4489" y="3201"/>
                  <a:pt x="4654" y="3364"/>
                  <a:pt x="4654" y="3565"/>
                </a:cubicBezTo>
                <a:cubicBezTo>
                  <a:pt x="4654" y="3764"/>
                  <a:pt x="4489" y="3928"/>
                  <a:pt x="4290" y="3928"/>
                </a:cubicBezTo>
                <a:cubicBezTo>
                  <a:pt x="4089" y="3928"/>
                  <a:pt x="3926" y="3765"/>
                  <a:pt x="3926" y="3565"/>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38" name="Google Shape;2023;p76"/>
          <p:cNvSpPr/>
          <p:nvPr/>
        </p:nvSpPr>
        <p:spPr>
          <a:xfrm>
            <a:off x="8154992" y="2108950"/>
            <a:ext cx="269018" cy="269160"/>
          </a:xfrm>
          <a:custGeom>
            <a:avLst/>
            <a:ahLst/>
            <a:rect l="l" t="t" r="r" b="b"/>
            <a:pathLst>
              <a:path w="9450" h="9455" extrusionOk="0">
                <a:moveTo>
                  <a:pt x="8882" y="2097"/>
                </a:moveTo>
                <a:lnTo>
                  <a:pt x="7355" y="572"/>
                </a:lnTo>
                <a:cubicBezTo>
                  <a:pt x="6783" y="1"/>
                  <a:pt x="5856" y="2"/>
                  <a:pt x="5285" y="572"/>
                </a:cubicBezTo>
                <a:lnTo>
                  <a:pt x="941" y="4917"/>
                </a:lnTo>
                <a:cubicBezTo>
                  <a:pt x="800" y="5060"/>
                  <a:pt x="800" y="5290"/>
                  <a:pt x="941" y="5432"/>
                </a:cubicBezTo>
                <a:lnTo>
                  <a:pt x="1450" y="5941"/>
                </a:lnTo>
                <a:lnTo>
                  <a:pt x="106" y="7268"/>
                </a:lnTo>
                <a:cubicBezTo>
                  <a:pt x="38" y="7338"/>
                  <a:pt x="0" y="7431"/>
                  <a:pt x="0" y="7527"/>
                </a:cubicBezTo>
                <a:cubicBezTo>
                  <a:pt x="0" y="7623"/>
                  <a:pt x="38" y="7717"/>
                  <a:pt x="106" y="7784"/>
                </a:cubicBezTo>
                <a:lnTo>
                  <a:pt x="1689" y="9348"/>
                </a:lnTo>
                <a:cubicBezTo>
                  <a:pt x="1760" y="9419"/>
                  <a:pt x="1852" y="9454"/>
                  <a:pt x="1945" y="9454"/>
                </a:cubicBezTo>
                <a:cubicBezTo>
                  <a:pt x="2038" y="9454"/>
                  <a:pt x="2131" y="9418"/>
                  <a:pt x="2201" y="9346"/>
                </a:cubicBezTo>
                <a:lnTo>
                  <a:pt x="3529" y="8020"/>
                </a:lnTo>
                <a:lnTo>
                  <a:pt x="4018" y="8509"/>
                </a:lnTo>
                <a:cubicBezTo>
                  <a:pt x="4088" y="8577"/>
                  <a:pt x="4178" y="8616"/>
                  <a:pt x="4274" y="8616"/>
                </a:cubicBezTo>
                <a:lnTo>
                  <a:pt x="4274" y="8616"/>
                </a:lnTo>
                <a:cubicBezTo>
                  <a:pt x="4371" y="8616"/>
                  <a:pt x="4463" y="8577"/>
                  <a:pt x="4533" y="8509"/>
                </a:cubicBezTo>
                <a:lnTo>
                  <a:pt x="7583" y="5438"/>
                </a:lnTo>
                <a:cubicBezTo>
                  <a:pt x="7726" y="5295"/>
                  <a:pt x="7724" y="5064"/>
                  <a:pt x="7582" y="4923"/>
                </a:cubicBezTo>
                <a:cubicBezTo>
                  <a:pt x="7440" y="4780"/>
                  <a:pt x="7209" y="4783"/>
                  <a:pt x="7067" y="4924"/>
                </a:cubicBezTo>
                <a:lnTo>
                  <a:pt x="4272" y="7735"/>
                </a:lnTo>
                <a:lnTo>
                  <a:pt x="3756" y="7218"/>
                </a:lnTo>
                <a:lnTo>
                  <a:pt x="4549" y="6426"/>
                </a:lnTo>
                <a:cubicBezTo>
                  <a:pt x="4582" y="6431"/>
                  <a:pt x="4616" y="6436"/>
                  <a:pt x="4650" y="6436"/>
                </a:cubicBezTo>
                <a:cubicBezTo>
                  <a:pt x="5001" y="6436"/>
                  <a:pt x="5288" y="6149"/>
                  <a:pt x="5288" y="5799"/>
                </a:cubicBezTo>
                <a:cubicBezTo>
                  <a:pt x="5288" y="5448"/>
                  <a:pt x="5001" y="5163"/>
                  <a:pt x="4650" y="5163"/>
                </a:cubicBezTo>
                <a:cubicBezTo>
                  <a:pt x="4300" y="5163"/>
                  <a:pt x="4015" y="5448"/>
                  <a:pt x="4015" y="5799"/>
                </a:cubicBezTo>
                <a:cubicBezTo>
                  <a:pt x="4015" y="5841"/>
                  <a:pt x="4018" y="5880"/>
                  <a:pt x="4025" y="5921"/>
                </a:cubicBezTo>
                <a:lnTo>
                  <a:pt x="3240" y="6706"/>
                </a:lnTo>
                <a:lnTo>
                  <a:pt x="2698" y="6164"/>
                </a:lnTo>
                <a:lnTo>
                  <a:pt x="4291" y="4583"/>
                </a:lnTo>
                <a:lnTo>
                  <a:pt x="5922" y="4583"/>
                </a:lnTo>
                <a:cubicBezTo>
                  <a:pt x="6019" y="4583"/>
                  <a:pt x="6112" y="4542"/>
                  <a:pt x="6182" y="4474"/>
                </a:cubicBezTo>
                <a:lnTo>
                  <a:pt x="6873" y="3770"/>
                </a:lnTo>
                <a:cubicBezTo>
                  <a:pt x="6912" y="3777"/>
                  <a:pt x="6953" y="3783"/>
                  <a:pt x="6997" y="3783"/>
                </a:cubicBezTo>
                <a:cubicBezTo>
                  <a:pt x="7347" y="3783"/>
                  <a:pt x="7632" y="3498"/>
                  <a:pt x="7632" y="3146"/>
                </a:cubicBezTo>
                <a:cubicBezTo>
                  <a:pt x="7632" y="2795"/>
                  <a:pt x="7347" y="2510"/>
                  <a:pt x="6997" y="2510"/>
                </a:cubicBezTo>
                <a:cubicBezTo>
                  <a:pt x="6645" y="2510"/>
                  <a:pt x="6360" y="2795"/>
                  <a:pt x="6360" y="3146"/>
                </a:cubicBezTo>
                <a:cubicBezTo>
                  <a:pt x="6360" y="3180"/>
                  <a:pt x="6364" y="3214"/>
                  <a:pt x="6367" y="3247"/>
                </a:cubicBezTo>
                <a:lnTo>
                  <a:pt x="5771" y="3855"/>
                </a:lnTo>
                <a:lnTo>
                  <a:pt x="4141" y="3855"/>
                </a:lnTo>
                <a:cubicBezTo>
                  <a:pt x="4045" y="3855"/>
                  <a:pt x="3954" y="3893"/>
                  <a:pt x="3885" y="3960"/>
                </a:cubicBezTo>
                <a:lnTo>
                  <a:pt x="2185" y="5650"/>
                </a:lnTo>
                <a:lnTo>
                  <a:pt x="1711" y="5175"/>
                </a:lnTo>
                <a:lnTo>
                  <a:pt x="5797" y="1087"/>
                </a:lnTo>
                <a:cubicBezTo>
                  <a:pt x="6083" y="801"/>
                  <a:pt x="6550" y="801"/>
                  <a:pt x="6837" y="1087"/>
                </a:cubicBezTo>
                <a:lnTo>
                  <a:pt x="8364" y="2613"/>
                </a:lnTo>
                <a:cubicBezTo>
                  <a:pt x="8645" y="2895"/>
                  <a:pt x="8648" y="3355"/>
                  <a:pt x="8364" y="3639"/>
                </a:cubicBezTo>
                <a:cubicBezTo>
                  <a:pt x="8222" y="3781"/>
                  <a:pt x="8222" y="4011"/>
                  <a:pt x="8364" y="4154"/>
                </a:cubicBezTo>
                <a:cubicBezTo>
                  <a:pt x="8505" y="4295"/>
                  <a:pt x="8736" y="4295"/>
                  <a:pt x="8878" y="4154"/>
                </a:cubicBezTo>
                <a:cubicBezTo>
                  <a:pt x="9449" y="3583"/>
                  <a:pt x="9448" y="2663"/>
                  <a:pt x="8882" y="2097"/>
                </a:cubicBezTo>
                <a:close/>
                <a:moveTo>
                  <a:pt x="1943" y="8577"/>
                </a:moveTo>
                <a:lnTo>
                  <a:pt x="880" y="7527"/>
                </a:lnTo>
                <a:lnTo>
                  <a:pt x="1965" y="6456"/>
                </a:lnTo>
                <a:lnTo>
                  <a:pt x="1967" y="6458"/>
                </a:lnTo>
                <a:lnTo>
                  <a:pt x="3014" y="7506"/>
                </a:ln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39" name="Google Shape;2024;p76"/>
          <p:cNvSpPr/>
          <p:nvPr/>
        </p:nvSpPr>
        <p:spPr>
          <a:xfrm>
            <a:off x="8154906" y="1371214"/>
            <a:ext cx="265032" cy="265118"/>
          </a:xfrm>
          <a:custGeom>
            <a:avLst/>
            <a:ahLst/>
            <a:rect l="l" t="t" r="r" b="b"/>
            <a:pathLst>
              <a:path w="9310" h="9313" extrusionOk="0">
                <a:moveTo>
                  <a:pt x="2546" y="4655"/>
                </a:moveTo>
                <a:cubicBezTo>
                  <a:pt x="2546" y="4854"/>
                  <a:pt x="2383" y="5019"/>
                  <a:pt x="2182" y="5019"/>
                </a:cubicBezTo>
                <a:cubicBezTo>
                  <a:pt x="1983" y="5019"/>
                  <a:pt x="1818" y="4854"/>
                  <a:pt x="1818" y="4655"/>
                </a:cubicBezTo>
                <a:cubicBezTo>
                  <a:pt x="1818" y="4356"/>
                  <a:pt x="1574" y="4110"/>
                  <a:pt x="1273" y="4110"/>
                </a:cubicBezTo>
                <a:cubicBezTo>
                  <a:pt x="973" y="4110"/>
                  <a:pt x="728" y="4356"/>
                  <a:pt x="728" y="4655"/>
                </a:cubicBezTo>
                <a:cubicBezTo>
                  <a:pt x="728" y="4955"/>
                  <a:pt x="973" y="5201"/>
                  <a:pt x="1273" y="5201"/>
                </a:cubicBezTo>
                <a:cubicBezTo>
                  <a:pt x="1474" y="5201"/>
                  <a:pt x="1637" y="5364"/>
                  <a:pt x="1637" y="5564"/>
                </a:cubicBezTo>
                <a:cubicBezTo>
                  <a:pt x="1637" y="5764"/>
                  <a:pt x="1474" y="5928"/>
                  <a:pt x="1273" y="5928"/>
                </a:cubicBezTo>
                <a:cubicBezTo>
                  <a:pt x="572" y="5928"/>
                  <a:pt x="0" y="5356"/>
                  <a:pt x="0" y="4655"/>
                </a:cubicBezTo>
                <a:cubicBezTo>
                  <a:pt x="0" y="3953"/>
                  <a:pt x="572" y="3382"/>
                  <a:pt x="1273" y="3382"/>
                </a:cubicBezTo>
                <a:cubicBezTo>
                  <a:pt x="1976" y="3382"/>
                  <a:pt x="2546" y="3953"/>
                  <a:pt x="2546" y="4655"/>
                </a:cubicBezTo>
                <a:close/>
                <a:moveTo>
                  <a:pt x="4655" y="2546"/>
                </a:moveTo>
                <a:cubicBezTo>
                  <a:pt x="4856" y="2546"/>
                  <a:pt x="5019" y="2382"/>
                  <a:pt x="5019" y="2182"/>
                </a:cubicBezTo>
                <a:cubicBezTo>
                  <a:pt x="5019" y="1982"/>
                  <a:pt x="4856" y="1819"/>
                  <a:pt x="4655" y="1819"/>
                </a:cubicBezTo>
                <a:cubicBezTo>
                  <a:pt x="4355" y="1819"/>
                  <a:pt x="4109" y="1573"/>
                  <a:pt x="4109" y="1273"/>
                </a:cubicBezTo>
                <a:cubicBezTo>
                  <a:pt x="4109" y="974"/>
                  <a:pt x="4355" y="728"/>
                  <a:pt x="4655" y="728"/>
                </a:cubicBezTo>
                <a:cubicBezTo>
                  <a:pt x="4956" y="728"/>
                  <a:pt x="5200" y="974"/>
                  <a:pt x="5200" y="1273"/>
                </a:cubicBezTo>
                <a:cubicBezTo>
                  <a:pt x="5200" y="1473"/>
                  <a:pt x="5365" y="1637"/>
                  <a:pt x="5564" y="1637"/>
                </a:cubicBezTo>
                <a:cubicBezTo>
                  <a:pt x="5765" y="1637"/>
                  <a:pt x="5928" y="1473"/>
                  <a:pt x="5928" y="1273"/>
                </a:cubicBezTo>
                <a:cubicBezTo>
                  <a:pt x="5928" y="571"/>
                  <a:pt x="5358" y="0"/>
                  <a:pt x="4655" y="0"/>
                </a:cubicBezTo>
                <a:cubicBezTo>
                  <a:pt x="3954" y="0"/>
                  <a:pt x="3382" y="571"/>
                  <a:pt x="3382" y="1273"/>
                </a:cubicBezTo>
                <a:cubicBezTo>
                  <a:pt x="3382" y="1974"/>
                  <a:pt x="3954" y="2546"/>
                  <a:pt x="4655" y="2546"/>
                </a:cubicBezTo>
                <a:close/>
                <a:moveTo>
                  <a:pt x="8037" y="4110"/>
                </a:moveTo>
                <a:cubicBezTo>
                  <a:pt x="8338" y="4110"/>
                  <a:pt x="8582" y="4356"/>
                  <a:pt x="8582" y="4655"/>
                </a:cubicBezTo>
                <a:cubicBezTo>
                  <a:pt x="8582" y="4854"/>
                  <a:pt x="8747" y="5019"/>
                  <a:pt x="8946" y="5019"/>
                </a:cubicBezTo>
                <a:cubicBezTo>
                  <a:pt x="9147" y="5019"/>
                  <a:pt x="9310" y="4854"/>
                  <a:pt x="9310" y="4655"/>
                </a:cubicBezTo>
                <a:cubicBezTo>
                  <a:pt x="9310" y="3953"/>
                  <a:pt x="8739" y="3382"/>
                  <a:pt x="8037" y="3382"/>
                </a:cubicBezTo>
                <a:cubicBezTo>
                  <a:pt x="7336" y="3382"/>
                  <a:pt x="6764" y="3953"/>
                  <a:pt x="6764" y="4655"/>
                </a:cubicBezTo>
                <a:cubicBezTo>
                  <a:pt x="6764" y="5230"/>
                  <a:pt x="7148" y="5717"/>
                  <a:pt x="7673" y="5876"/>
                </a:cubicBezTo>
                <a:lnTo>
                  <a:pt x="7673" y="6818"/>
                </a:lnTo>
                <a:cubicBezTo>
                  <a:pt x="7265" y="6940"/>
                  <a:pt x="6942" y="7265"/>
                  <a:pt x="6818" y="7675"/>
                </a:cubicBezTo>
                <a:lnTo>
                  <a:pt x="5874" y="7675"/>
                </a:lnTo>
                <a:cubicBezTo>
                  <a:pt x="5752" y="7266"/>
                  <a:pt x="5429" y="6942"/>
                  <a:pt x="5017" y="6818"/>
                </a:cubicBezTo>
                <a:lnTo>
                  <a:pt x="5017" y="5585"/>
                </a:lnTo>
                <a:lnTo>
                  <a:pt x="5017" y="5574"/>
                </a:lnTo>
                <a:lnTo>
                  <a:pt x="5017" y="5566"/>
                </a:lnTo>
                <a:cubicBezTo>
                  <a:pt x="5017" y="5366"/>
                  <a:pt x="4854" y="5202"/>
                  <a:pt x="4653" y="5202"/>
                </a:cubicBezTo>
                <a:cubicBezTo>
                  <a:pt x="4354" y="5202"/>
                  <a:pt x="4108" y="4956"/>
                  <a:pt x="4108" y="4657"/>
                </a:cubicBezTo>
                <a:cubicBezTo>
                  <a:pt x="4108" y="4357"/>
                  <a:pt x="4354" y="4111"/>
                  <a:pt x="4653" y="4111"/>
                </a:cubicBezTo>
                <a:cubicBezTo>
                  <a:pt x="4953" y="4111"/>
                  <a:pt x="5199" y="4357"/>
                  <a:pt x="5199" y="4657"/>
                </a:cubicBezTo>
                <a:cubicBezTo>
                  <a:pt x="5199" y="4857"/>
                  <a:pt x="5363" y="5020"/>
                  <a:pt x="5563" y="5020"/>
                </a:cubicBezTo>
                <a:cubicBezTo>
                  <a:pt x="5763" y="5020"/>
                  <a:pt x="5926" y="4857"/>
                  <a:pt x="5926" y="4657"/>
                </a:cubicBezTo>
                <a:cubicBezTo>
                  <a:pt x="5926" y="3956"/>
                  <a:pt x="5356" y="3384"/>
                  <a:pt x="4653" y="3384"/>
                </a:cubicBezTo>
                <a:cubicBezTo>
                  <a:pt x="4435" y="3384"/>
                  <a:pt x="4229" y="3441"/>
                  <a:pt x="4048" y="3537"/>
                </a:cubicBezTo>
                <a:lnTo>
                  <a:pt x="2873" y="2363"/>
                </a:lnTo>
                <a:cubicBezTo>
                  <a:pt x="2732" y="2220"/>
                  <a:pt x="2501" y="2220"/>
                  <a:pt x="2360" y="2363"/>
                </a:cubicBezTo>
                <a:cubicBezTo>
                  <a:pt x="2217" y="2504"/>
                  <a:pt x="2217" y="2735"/>
                  <a:pt x="2360" y="2876"/>
                </a:cubicBezTo>
                <a:lnTo>
                  <a:pt x="3533" y="4052"/>
                </a:lnTo>
                <a:cubicBezTo>
                  <a:pt x="3436" y="4232"/>
                  <a:pt x="3381" y="4437"/>
                  <a:pt x="3381" y="4657"/>
                </a:cubicBezTo>
                <a:cubicBezTo>
                  <a:pt x="3381" y="5231"/>
                  <a:pt x="3765" y="5718"/>
                  <a:pt x="4290" y="5877"/>
                </a:cubicBezTo>
                <a:lnTo>
                  <a:pt x="4290" y="6821"/>
                </a:lnTo>
                <a:cubicBezTo>
                  <a:pt x="3765" y="6977"/>
                  <a:pt x="3381" y="7464"/>
                  <a:pt x="3381" y="8040"/>
                </a:cubicBezTo>
                <a:cubicBezTo>
                  <a:pt x="3381" y="8743"/>
                  <a:pt x="3952" y="9313"/>
                  <a:pt x="4653" y="9313"/>
                </a:cubicBezTo>
                <a:cubicBezTo>
                  <a:pt x="4854" y="9313"/>
                  <a:pt x="5017" y="9150"/>
                  <a:pt x="5017" y="8949"/>
                </a:cubicBezTo>
                <a:cubicBezTo>
                  <a:pt x="5017" y="8750"/>
                  <a:pt x="4854" y="8586"/>
                  <a:pt x="4653" y="8586"/>
                </a:cubicBezTo>
                <a:cubicBezTo>
                  <a:pt x="4354" y="8586"/>
                  <a:pt x="4108" y="8341"/>
                  <a:pt x="4108" y="8040"/>
                </a:cubicBezTo>
                <a:cubicBezTo>
                  <a:pt x="4108" y="7740"/>
                  <a:pt x="4354" y="7495"/>
                  <a:pt x="4653" y="7495"/>
                </a:cubicBezTo>
                <a:cubicBezTo>
                  <a:pt x="4953" y="7495"/>
                  <a:pt x="5199" y="7740"/>
                  <a:pt x="5199" y="8040"/>
                </a:cubicBezTo>
                <a:cubicBezTo>
                  <a:pt x="5199" y="8241"/>
                  <a:pt x="5363" y="8404"/>
                  <a:pt x="5563" y="8404"/>
                </a:cubicBezTo>
                <a:lnTo>
                  <a:pt x="6815" y="8404"/>
                </a:lnTo>
                <a:cubicBezTo>
                  <a:pt x="6972" y="8930"/>
                  <a:pt x="7459" y="9313"/>
                  <a:pt x="8035" y="9313"/>
                </a:cubicBezTo>
                <a:cubicBezTo>
                  <a:pt x="8236" y="9313"/>
                  <a:pt x="8399" y="9150"/>
                  <a:pt x="8399" y="8949"/>
                </a:cubicBezTo>
                <a:cubicBezTo>
                  <a:pt x="8399" y="8750"/>
                  <a:pt x="8236" y="8586"/>
                  <a:pt x="8035" y="8586"/>
                </a:cubicBezTo>
                <a:cubicBezTo>
                  <a:pt x="7736" y="8586"/>
                  <a:pt x="7490" y="8341"/>
                  <a:pt x="7490" y="8040"/>
                </a:cubicBezTo>
                <a:cubicBezTo>
                  <a:pt x="7490" y="7740"/>
                  <a:pt x="7736" y="7495"/>
                  <a:pt x="8035" y="7495"/>
                </a:cubicBezTo>
                <a:cubicBezTo>
                  <a:pt x="8335" y="7495"/>
                  <a:pt x="8581" y="7740"/>
                  <a:pt x="8581" y="8040"/>
                </a:cubicBezTo>
                <a:cubicBezTo>
                  <a:pt x="8581" y="8241"/>
                  <a:pt x="8745" y="8404"/>
                  <a:pt x="8945" y="8404"/>
                </a:cubicBezTo>
                <a:cubicBezTo>
                  <a:pt x="9145" y="8404"/>
                  <a:pt x="9308" y="8241"/>
                  <a:pt x="9308" y="8040"/>
                </a:cubicBezTo>
                <a:cubicBezTo>
                  <a:pt x="9308" y="7465"/>
                  <a:pt x="8924" y="6978"/>
                  <a:pt x="8399" y="6821"/>
                </a:cubicBezTo>
                <a:lnTo>
                  <a:pt x="8399" y="5567"/>
                </a:lnTo>
                <a:cubicBezTo>
                  <a:pt x="8399" y="5368"/>
                  <a:pt x="8236" y="5204"/>
                  <a:pt x="8035" y="5204"/>
                </a:cubicBezTo>
                <a:cubicBezTo>
                  <a:pt x="7736" y="5204"/>
                  <a:pt x="7490" y="4959"/>
                  <a:pt x="7490" y="4658"/>
                </a:cubicBezTo>
                <a:cubicBezTo>
                  <a:pt x="7490" y="4358"/>
                  <a:pt x="7737" y="4110"/>
                  <a:pt x="8037" y="4110"/>
                </a:cubicBezTo>
                <a:close/>
                <a:moveTo>
                  <a:pt x="1273" y="2546"/>
                </a:moveTo>
                <a:cubicBezTo>
                  <a:pt x="1474" y="2546"/>
                  <a:pt x="1637" y="2382"/>
                  <a:pt x="1637" y="2182"/>
                </a:cubicBezTo>
                <a:cubicBezTo>
                  <a:pt x="1637" y="1982"/>
                  <a:pt x="1474" y="1819"/>
                  <a:pt x="1273" y="1819"/>
                </a:cubicBezTo>
                <a:cubicBezTo>
                  <a:pt x="973" y="1819"/>
                  <a:pt x="728" y="1573"/>
                  <a:pt x="728" y="1273"/>
                </a:cubicBezTo>
                <a:cubicBezTo>
                  <a:pt x="728" y="974"/>
                  <a:pt x="973" y="728"/>
                  <a:pt x="1273" y="728"/>
                </a:cubicBezTo>
                <a:cubicBezTo>
                  <a:pt x="1574" y="728"/>
                  <a:pt x="1818" y="974"/>
                  <a:pt x="1818" y="1273"/>
                </a:cubicBezTo>
                <a:cubicBezTo>
                  <a:pt x="1818" y="1473"/>
                  <a:pt x="1983" y="1637"/>
                  <a:pt x="2182" y="1637"/>
                </a:cubicBezTo>
                <a:cubicBezTo>
                  <a:pt x="2383" y="1637"/>
                  <a:pt x="2546" y="1473"/>
                  <a:pt x="2546" y="1273"/>
                </a:cubicBezTo>
                <a:cubicBezTo>
                  <a:pt x="2546" y="571"/>
                  <a:pt x="1976" y="0"/>
                  <a:pt x="1273" y="0"/>
                </a:cubicBezTo>
                <a:cubicBezTo>
                  <a:pt x="572" y="0"/>
                  <a:pt x="0" y="571"/>
                  <a:pt x="0" y="1273"/>
                </a:cubicBezTo>
                <a:cubicBezTo>
                  <a:pt x="0" y="1974"/>
                  <a:pt x="572" y="2546"/>
                  <a:pt x="1273" y="2546"/>
                </a:cubicBezTo>
                <a:close/>
                <a:moveTo>
                  <a:pt x="8037" y="2546"/>
                </a:moveTo>
                <a:cubicBezTo>
                  <a:pt x="8238" y="2546"/>
                  <a:pt x="8401" y="2382"/>
                  <a:pt x="8401" y="2182"/>
                </a:cubicBezTo>
                <a:cubicBezTo>
                  <a:pt x="8401" y="1982"/>
                  <a:pt x="8238" y="1819"/>
                  <a:pt x="8037" y="1819"/>
                </a:cubicBezTo>
                <a:cubicBezTo>
                  <a:pt x="7737" y="1819"/>
                  <a:pt x="7491" y="1573"/>
                  <a:pt x="7491" y="1273"/>
                </a:cubicBezTo>
                <a:cubicBezTo>
                  <a:pt x="7491" y="974"/>
                  <a:pt x="7737" y="728"/>
                  <a:pt x="8037" y="728"/>
                </a:cubicBezTo>
                <a:cubicBezTo>
                  <a:pt x="8338" y="728"/>
                  <a:pt x="8582" y="974"/>
                  <a:pt x="8582" y="1273"/>
                </a:cubicBezTo>
                <a:cubicBezTo>
                  <a:pt x="8582" y="1473"/>
                  <a:pt x="8747" y="1637"/>
                  <a:pt x="8946" y="1637"/>
                </a:cubicBezTo>
                <a:cubicBezTo>
                  <a:pt x="9147" y="1637"/>
                  <a:pt x="9310" y="1473"/>
                  <a:pt x="9310" y="1273"/>
                </a:cubicBezTo>
                <a:cubicBezTo>
                  <a:pt x="9310" y="571"/>
                  <a:pt x="8739" y="0"/>
                  <a:pt x="8037" y="0"/>
                </a:cubicBezTo>
                <a:cubicBezTo>
                  <a:pt x="7336" y="0"/>
                  <a:pt x="6764" y="571"/>
                  <a:pt x="6764" y="1273"/>
                </a:cubicBezTo>
                <a:cubicBezTo>
                  <a:pt x="6764" y="1974"/>
                  <a:pt x="7336" y="2546"/>
                  <a:pt x="8037" y="2546"/>
                </a:cubicBezTo>
                <a:close/>
                <a:moveTo>
                  <a:pt x="1273" y="6764"/>
                </a:moveTo>
                <a:cubicBezTo>
                  <a:pt x="572" y="6764"/>
                  <a:pt x="0" y="7335"/>
                  <a:pt x="0" y="8037"/>
                </a:cubicBezTo>
                <a:cubicBezTo>
                  <a:pt x="0" y="8738"/>
                  <a:pt x="572" y="9310"/>
                  <a:pt x="1273" y="9310"/>
                </a:cubicBezTo>
                <a:cubicBezTo>
                  <a:pt x="1474" y="9310"/>
                  <a:pt x="1637" y="9146"/>
                  <a:pt x="1637" y="8946"/>
                </a:cubicBezTo>
                <a:cubicBezTo>
                  <a:pt x="1637" y="8746"/>
                  <a:pt x="1474" y="8583"/>
                  <a:pt x="1273" y="8583"/>
                </a:cubicBezTo>
                <a:cubicBezTo>
                  <a:pt x="973" y="8583"/>
                  <a:pt x="728" y="8337"/>
                  <a:pt x="728" y="8037"/>
                </a:cubicBezTo>
                <a:cubicBezTo>
                  <a:pt x="728" y="7737"/>
                  <a:pt x="973" y="7492"/>
                  <a:pt x="1273" y="7492"/>
                </a:cubicBezTo>
                <a:cubicBezTo>
                  <a:pt x="1574" y="7492"/>
                  <a:pt x="1818" y="7737"/>
                  <a:pt x="1818" y="8037"/>
                </a:cubicBezTo>
                <a:cubicBezTo>
                  <a:pt x="1818" y="8236"/>
                  <a:pt x="1983" y="8401"/>
                  <a:pt x="2182" y="8401"/>
                </a:cubicBezTo>
                <a:cubicBezTo>
                  <a:pt x="2383" y="8401"/>
                  <a:pt x="2546" y="8236"/>
                  <a:pt x="2546" y="8037"/>
                </a:cubicBezTo>
                <a:cubicBezTo>
                  <a:pt x="2546" y="7335"/>
                  <a:pt x="1976" y="6764"/>
                  <a:pt x="1273" y="6764"/>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40" name="Google Shape;2025;p76"/>
          <p:cNvSpPr/>
          <p:nvPr/>
        </p:nvSpPr>
        <p:spPr>
          <a:xfrm>
            <a:off x="7328905" y="4347349"/>
            <a:ext cx="265061" cy="247582"/>
          </a:xfrm>
          <a:custGeom>
            <a:avLst/>
            <a:ahLst/>
            <a:rect l="l" t="t" r="r" b="b"/>
            <a:pathLst>
              <a:path w="9311" h="8697" extrusionOk="0">
                <a:moveTo>
                  <a:pt x="7856" y="1"/>
                </a:moveTo>
                <a:lnTo>
                  <a:pt x="1455" y="1"/>
                </a:lnTo>
                <a:cubicBezTo>
                  <a:pt x="654" y="1"/>
                  <a:pt x="1" y="654"/>
                  <a:pt x="1" y="1455"/>
                </a:cubicBezTo>
                <a:lnTo>
                  <a:pt x="1" y="5383"/>
                </a:lnTo>
                <a:cubicBezTo>
                  <a:pt x="1" y="6186"/>
                  <a:pt x="654" y="6837"/>
                  <a:pt x="1455" y="6837"/>
                </a:cubicBezTo>
                <a:lnTo>
                  <a:pt x="3874" y="6837"/>
                </a:lnTo>
                <a:cubicBezTo>
                  <a:pt x="4074" y="6837"/>
                  <a:pt x="4238" y="6674"/>
                  <a:pt x="4238" y="6474"/>
                </a:cubicBezTo>
                <a:cubicBezTo>
                  <a:pt x="4238" y="6274"/>
                  <a:pt x="4074" y="6110"/>
                  <a:pt x="3874" y="6110"/>
                </a:cubicBezTo>
                <a:lnTo>
                  <a:pt x="1455" y="6110"/>
                </a:lnTo>
                <a:cubicBezTo>
                  <a:pt x="1054" y="6110"/>
                  <a:pt x="728" y="5786"/>
                  <a:pt x="728" y="5383"/>
                </a:cubicBezTo>
                <a:lnTo>
                  <a:pt x="728" y="2658"/>
                </a:lnTo>
                <a:lnTo>
                  <a:pt x="8583" y="2658"/>
                </a:lnTo>
                <a:lnTo>
                  <a:pt x="8583" y="3386"/>
                </a:lnTo>
                <a:cubicBezTo>
                  <a:pt x="8583" y="3585"/>
                  <a:pt x="8747" y="3749"/>
                  <a:pt x="8947" y="3749"/>
                </a:cubicBezTo>
                <a:cubicBezTo>
                  <a:pt x="9147" y="3749"/>
                  <a:pt x="9310" y="3585"/>
                  <a:pt x="9310" y="3386"/>
                </a:cubicBezTo>
                <a:lnTo>
                  <a:pt x="9310" y="1455"/>
                </a:lnTo>
                <a:cubicBezTo>
                  <a:pt x="9310" y="654"/>
                  <a:pt x="8657" y="1"/>
                  <a:pt x="7856" y="1"/>
                </a:cubicBezTo>
                <a:close/>
                <a:moveTo>
                  <a:pt x="728" y="1931"/>
                </a:moveTo>
                <a:lnTo>
                  <a:pt x="728" y="1455"/>
                </a:lnTo>
                <a:cubicBezTo>
                  <a:pt x="728" y="1054"/>
                  <a:pt x="1054" y="728"/>
                  <a:pt x="1455" y="728"/>
                </a:cubicBezTo>
                <a:lnTo>
                  <a:pt x="7856" y="728"/>
                </a:lnTo>
                <a:cubicBezTo>
                  <a:pt x="8257" y="728"/>
                  <a:pt x="8583" y="1054"/>
                  <a:pt x="8583" y="1455"/>
                </a:cubicBezTo>
                <a:lnTo>
                  <a:pt x="8583" y="1931"/>
                </a:lnTo>
                <a:close/>
                <a:moveTo>
                  <a:pt x="9093" y="4651"/>
                </a:moveTo>
                <a:lnTo>
                  <a:pt x="7309" y="3852"/>
                </a:lnTo>
                <a:cubicBezTo>
                  <a:pt x="7249" y="3825"/>
                  <a:pt x="7187" y="3816"/>
                  <a:pt x="7127" y="3822"/>
                </a:cubicBezTo>
                <a:cubicBezTo>
                  <a:pt x="7067" y="3816"/>
                  <a:pt x="7005" y="3825"/>
                  <a:pt x="6945" y="3852"/>
                </a:cubicBezTo>
                <a:lnTo>
                  <a:pt x="5159" y="4651"/>
                </a:lnTo>
                <a:cubicBezTo>
                  <a:pt x="5028" y="4709"/>
                  <a:pt x="4945" y="4839"/>
                  <a:pt x="4945" y="4983"/>
                </a:cubicBezTo>
                <a:lnTo>
                  <a:pt x="4945" y="6369"/>
                </a:lnTo>
                <a:cubicBezTo>
                  <a:pt x="4945" y="6938"/>
                  <a:pt x="5170" y="7518"/>
                  <a:pt x="5562" y="7962"/>
                </a:cubicBezTo>
                <a:cubicBezTo>
                  <a:pt x="5979" y="8434"/>
                  <a:pt x="6526" y="8696"/>
                  <a:pt x="7101" y="8696"/>
                </a:cubicBezTo>
                <a:lnTo>
                  <a:pt x="7150" y="8696"/>
                </a:lnTo>
                <a:cubicBezTo>
                  <a:pt x="7725" y="8696"/>
                  <a:pt x="8272" y="8436"/>
                  <a:pt x="8691" y="7962"/>
                </a:cubicBezTo>
                <a:cubicBezTo>
                  <a:pt x="9082" y="7518"/>
                  <a:pt x="9307" y="6938"/>
                  <a:pt x="9307" y="6369"/>
                </a:cubicBezTo>
                <a:lnTo>
                  <a:pt x="9307" y="4983"/>
                </a:lnTo>
                <a:cubicBezTo>
                  <a:pt x="9310" y="4840"/>
                  <a:pt x="9224" y="4709"/>
                  <a:pt x="9093" y="4651"/>
                </a:cubicBezTo>
                <a:close/>
                <a:moveTo>
                  <a:pt x="8583" y="6367"/>
                </a:moveTo>
                <a:cubicBezTo>
                  <a:pt x="8583" y="7121"/>
                  <a:pt x="7972" y="7968"/>
                  <a:pt x="7155" y="7968"/>
                </a:cubicBezTo>
                <a:lnTo>
                  <a:pt x="7105" y="7968"/>
                </a:lnTo>
                <a:cubicBezTo>
                  <a:pt x="6286" y="7968"/>
                  <a:pt x="5674" y="7124"/>
                  <a:pt x="5674" y="6367"/>
                </a:cubicBezTo>
                <a:lnTo>
                  <a:pt x="5674" y="5218"/>
                </a:lnTo>
                <a:lnTo>
                  <a:pt x="7128" y="4568"/>
                </a:lnTo>
                <a:lnTo>
                  <a:pt x="8583" y="5218"/>
                </a:lnTo>
                <a:lnTo>
                  <a:pt x="8583" y="6367"/>
                </a:ln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41" name="Google Shape;2026;p76"/>
          <p:cNvSpPr/>
          <p:nvPr/>
        </p:nvSpPr>
        <p:spPr>
          <a:xfrm>
            <a:off x="7328962" y="3596747"/>
            <a:ext cx="265004" cy="265032"/>
          </a:xfrm>
          <a:custGeom>
            <a:avLst/>
            <a:ahLst/>
            <a:rect l="l" t="t" r="r" b="b"/>
            <a:pathLst>
              <a:path w="9309" h="9310" extrusionOk="0">
                <a:moveTo>
                  <a:pt x="8945" y="6364"/>
                </a:moveTo>
                <a:cubicBezTo>
                  <a:pt x="9145" y="6364"/>
                  <a:pt x="9308" y="6200"/>
                  <a:pt x="9308" y="6000"/>
                </a:cubicBezTo>
                <a:lnTo>
                  <a:pt x="9308" y="2457"/>
                </a:lnTo>
                <a:cubicBezTo>
                  <a:pt x="9308" y="1853"/>
                  <a:pt x="8862" y="1417"/>
                  <a:pt x="8243" y="1417"/>
                </a:cubicBezTo>
                <a:cubicBezTo>
                  <a:pt x="8130" y="1417"/>
                  <a:pt x="8021" y="1434"/>
                  <a:pt x="7919" y="1471"/>
                </a:cubicBezTo>
                <a:cubicBezTo>
                  <a:pt x="7816" y="1005"/>
                  <a:pt x="7401" y="655"/>
                  <a:pt x="6908" y="655"/>
                </a:cubicBezTo>
                <a:cubicBezTo>
                  <a:pt x="6783" y="655"/>
                  <a:pt x="6661" y="678"/>
                  <a:pt x="6550" y="720"/>
                </a:cubicBezTo>
                <a:cubicBezTo>
                  <a:pt x="6415" y="304"/>
                  <a:pt x="6025" y="0"/>
                  <a:pt x="5563" y="0"/>
                </a:cubicBezTo>
                <a:cubicBezTo>
                  <a:pt x="5132" y="0"/>
                  <a:pt x="4761" y="263"/>
                  <a:pt x="4607" y="640"/>
                </a:cubicBezTo>
                <a:cubicBezTo>
                  <a:pt x="4486" y="591"/>
                  <a:pt x="4355" y="563"/>
                  <a:pt x="4217" y="563"/>
                </a:cubicBezTo>
                <a:cubicBezTo>
                  <a:pt x="3647" y="563"/>
                  <a:pt x="3181" y="1028"/>
                  <a:pt x="3181" y="1600"/>
                </a:cubicBezTo>
                <a:lnTo>
                  <a:pt x="3181" y="5555"/>
                </a:lnTo>
                <a:cubicBezTo>
                  <a:pt x="3181" y="5740"/>
                  <a:pt x="3061" y="6000"/>
                  <a:pt x="2864" y="6018"/>
                </a:cubicBezTo>
                <a:lnTo>
                  <a:pt x="1480" y="5382"/>
                </a:lnTo>
                <a:cubicBezTo>
                  <a:pt x="1468" y="5376"/>
                  <a:pt x="1458" y="5373"/>
                  <a:pt x="1446" y="5369"/>
                </a:cubicBezTo>
                <a:cubicBezTo>
                  <a:pt x="1331" y="5330"/>
                  <a:pt x="1213" y="5311"/>
                  <a:pt x="1091" y="5311"/>
                </a:cubicBezTo>
                <a:cubicBezTo>
                  <a:pt x="490" y="5311"/>
                  <a:pt x="0" y="5800"/>
                  <a:pt x="0" y="6402"/>
                </a:cubicBezTo>
                <a:cubicBezTo>
                  <a:pt x="0" y="6699"/>
                  <a:pt x="117" y="6975"/>
                  <a:pt x="327" y="7180"/>
                </a:cubicBezTo>
                <a:cubicBezTo>
                  <a:pt x="341" y="7193"/>
                  <a:pt x="355" y="7206"/>
                  <a:pt x="371" y="7216"/>
                </a:cubicBezTo>
                <a:lnTo>
                  <a:pt x="662" y="7424"/>
                </a:lnTo>
                <a:cubicBezTo>
                  <a:pt x="668" y="7427"/>
                  <a:pt x="675" y="7433"/>
                  <a:pt x="681" y="7436"/>
                </a:cubicBezTo>
                <a:lnTo>
                  <a:pt x="2435" y="8531"/>
                </a:lnTo>
                <a:cubicBezTo>
                  <a:pt x="3251" y="9040"/>
                  <a:pt x="4192" y="9310"/>
                  <a:pt x="5154" y="9310"/>
                </a:cubicBezTo>
                <a:lnTo>
                  <a:pt x="7283" y="9310"/>
                </a:lnTo>
                <a:cubicBezTo>
                  <a:pt x="8150" y="9310"/>
                  <a:pt x="8921" y="8760"/>
                  <a:pt x="9199" y="7942"/>
                </a:cubicBezTo>
                <a:cubicBezTo>
                  <a:pt x="9265" y="7752"/>
                  <a:pt x="9163" y="7545"/>
                  <a:pt x="8972" y="7480"/>
                </a:cubicBezTo>
                <a:cubicBezTo>
                  <a:pt x="8782" y="7414"/>
                  <a:pt x="8575" y="7516"/>
                  <a:pt x="8510" y="7708"/>
                </a:cubicBezTo>
                <a:cubicBezTo>
                  <a:pt x="8332" y="8232"/>
                  <a:pt x="7838" y="8582"/>
                  <a:pt x="7281" y="8582"/>
                </a:cubicBezTo>
                <a:lnTo>
                  <a:pt x="5152" y="8582"/>
                </a:lnTo>
                <a:cubicBezTo>
                  <a:pt x="4326" y="8582"/>
                  <a:pt x="3519" y="8351"/>
                  <a:pt x="2819" y="7915"/>
                </a:cubicBezTo>
                <a:lnTo>
                  <a:pt x="1074" y="6825"/>
                </a:lnTo>
                <a:lnTo>
                  <a:pt x="819" y="6643"/>
                </a:lnTo>
                <a:cubicBezTo>
                  <a:pt x="760" y="6576"/>
                  <a:pt x="726" y="6491"/>
                  <a:pt x="726" y="6402"/>
                </a:cubicBezTo>
                <a:cubicBezTo>
                  <a:pt x="726" y="6202"/>
                  <a:pt x="890" y="6038"/>
                  <a:pt x="1090" y="6038"/>
                </a:cubicBezTo>
                <a:cubicBezTo>
                  <a:pt x="1126" y="6038"/>
                  <a:pt x="1161" y="6044"/>
                  <a:pt x="1193" y="6053"/>
                </a:cubicBezTo>
                <a:lnTo>
                  <a:pt x="2581" y="6690"/>
                </a:lnTo>
                <a:cubicBezTo>
                  <a:pt x="2589" y="6693"/>
                  <a:pt x="2597" y="6697"/>
                  <a:pt x="2607" y="6700"/>
                </a:cubicBezTo>
                <a:cubicBezTo>
                  <a:pt x="2701" y="6735"/>
                  <a:pt x="2790" y="6751"/>
                  <a:pt x="2879" y="6748"/>
                </a:cubicBezTo>
                <a:cubicBezTo>
                  <a:pt x="3516" y="6723"/>
                  <a:pt x="3909" y="6111"/>
                  <a:pt x="3909" y="5557"/>
                </a:cubicBezTo>
                <a:lnTo>
                  <a:pt x="3909" y="1602"/>
                </a:lnTo>
                <a:cubicBezTo>
                  <a:pt x="3909" y="1431"/>
                  <a:pt x="4047" y="1293"/>
                  <a:pt x="4217" y="1293"/>
                </a:cubicBezTo>
                <a:cubicBezTo>
                  <a:pt x="4389" y="1293"/>
                  <a:pt x="4527" y="1431"/>
                  <a:pt x="4527" y="1602"/>
                </a:cubicBezTo>
                <a:lnTo>
                  <a:pt x="4527" y="4438"/>
                </a:lnTo>
                <a:lnTo>
                  <a:pt x="4527" y="4438"/>
                </a:lnTo>
                <a:cubicBezTo>
                  <a:pt x="4527" y="4639"/>
                  <a:pt x="4690" y="4802"/>
                  <a:pt x="4891" y="4802"/>
                </a:cubicBezTo>
                <a:cubicBezTo>
                  <a:pt x="5090" y="4802"/>
                  <a:pt x="5254" y="4639"/>
                  <a:pt x="5254" y="4438"/>
                </a:cubicBezTo>
                <a:lnTo>
                  <a:pt x="5254" y="4438"/>
                </a:lnTo>
                <a:lnTo>
                  <a:pt x="5254" y="1039"/>
                </a:lnTo>
                <a:lnTo>
                  <a:pt x="5254" y="1039"/>
                </a:lnTo>
                <a:cubicBezTo>
                  <a:pt x="5254" y="867"/>
                  <a:pt x="5392" y="729"/>
                  <a:pt x="5563" y="729"/>
                </a:cubicBezTo>
                <a:cubicBezTo>
                  <a:pt x="5734" y="729"/>
                  <a:pt x="5872" y="867"/>
                  <a:pt x="5872" y="1039"/>
                </a:cubicBezTo>
                <a:lnTo>
                  <a:pt x="5872" y="4438"/>
                </a:lnTo>
                <a:cubicBezTo>
                  <a:pt x="5872" y="4639"/>
                  <a:pt x="6035" y="4802"/>
                  <a:pt x="6236" y="4802"/>
                </a:cubicBezTo>
                <a:cubicBezTo>
                  <a:pt x="6435" y="4802"/>
                  <a:pt x="6600" y="4639"/>
                  <a:pt x="6600" y="4438"/>
                </a:cubicBezTo>
                <a:lnTo>
                  <a:pt x="6600" y="1701"/>
                </a:lnTo>
                <a:cubicBezTo>
                  <a:pt x="6600" y="1526"/>
                  <a:pt x="6738" y="1383"/>
                  <a:pt x="6908" y="1383"/>
                </a:cubicBezTo>
                <a:cubicBezTo>
                  <a:pt x="7080" y="1383"/>
                  <a:pt x="7218" y="1526"/>
                  <a:pt x="7218" y="1701"/>
                </a:cubicBezTo>
                <a:lnTo>
                  <a:pt x="7218" y="4438"/>
                </a:lnTo>
                <a:cubicBezTo>
                  <a:pt x="7218" y="4639"/>
                  <a:pt x="7381" y="4802"/>
                  <a:pt x="7582" y="4802"/>
                </a:cubicBezTo>
                <a:cubicBezTo>
                  <a:pt x="7781" y="4802"/>
                  <a:pt x="7945" y="4639"/>
                  <a:pt x="7945" y="4438"/>
                </a:cubicBezTo>
                <a:lnTo>
                  <a:pt x="7945" y="2482"/>
                </a:lnTo>
                <a:cubicBezTo>
                  <a:pt x="7945" y="2322"/>
                  <a:pt x="8066" y="2144"/>
                  <a:pt x="8243" y="2144"/>
                </a:cubicBezTo>
                <a:cubicBezTo>
                  <a:pt x="8345" y="2144"/>
                  <a:pt x="8581" y="2175"/>
                  <a:pt x="8581" y="2457"/>
                </a:cubicBezTo>
                <a:lnTo>
                  <a:pt x="8581" y="6000"/>
                </a:lnTo>
                <a:cubicBezTo>
                  <a:pt x="8581" y="6202"/>
                  <a:pt x="8742" y="6364"/>
                  <a:pt x="8945" y="6364"/>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42" name="Google Shape;2027;p76"/>
          <p:cNvSpPr/>
          <p:nvPr/>
        </p:nvSpPr>
        <p:spPr>
          <a:xfrm>
            <a:off x="7328905" y="2854884"/>
            <a:ext cx="265061" cy="265061"/>
          </a:xfrm>
          <a:custGeom>
            <a:avLst/>
            <a:ahLst/>
            <a:rect l="l" t="t" r="r" b="b"/>
            <a:pathLst>
              <a:path w="9311" h="9311" extrusionOk="0">
                <a:moveTo>
                  <a:pt x="9310" y="1455"/>
                </a:moveTo>
                <a:lnTo>
                  <a:pt x="9310" y="4382"/>
                </a:lnTo>
                <a:cubicBezTo>
                  <a:pt x="9310" y="4583"/>
                  <a:pt x="9147" y="4746"/>
                  <a:pt x="8947" y="4746"/>
                </a:cubicBezTo>
                <a:cubicBezTo>
                  <a:pt x="8747" y="4746"/>
                  <a:pt x="8583" y="4583"/>
                  <a:pt x="8583" y="4382"/>
                </a:cubicBezTo>
                <a:lnTo>
                  <a:pt x="8583" y="1455"/>
                </a:lnTo>
                <a:cubicBezTo>
                  <a:pt x="8583" y="1054"/>
                  <a:pt x="8257" y="728"/>
                  <a:pt x="7856" y="728"/>
                </a:cubicBezTo>
                <a:lnTo>
                  <a:pt x="1455" y="728"/>
                </a:lnTo>
                <a:cubicBezTo>
                  <a:pt x="1054" y="728"/>
                  <a:pt x="728" y="1054"/>
                  <a:pt x="728" y="1455"/>
                </a:cubicBezTo>
                <a:lnTo>
                  <a:pt x="728" y="5383"/>
                </a:lnTo>
                <a:cubicBezTo>
                  <a:pt x="728" y="5784"/>
                  <a:pt x="1054" y="6110"/>
                  <a:pt x="1455" y="6110"/>
                </a:cubicBezTo>
                <a:lnTo>
                  <a:pt x="4510" y="6110"/>
                </a:lnTo>
                <a:cubicBezTo>
                  <a:pt x="4711" y="6110"/>
                  <a:pt x="4874" y="6273"/>
                  <a:pt x="4874" y="6474"/>
                </a:cubicBezTo>
                <a:cubicBezTo>
                  <a:pt x="4874" y="6673"/>
                  <a:pt x="4711" y="6837"/>
                  <a:pt x="4510" y="6837"/>
                </a:cubicBezTo>
                <a:lnTo>
                  <a:pt x="1455" y="6837"/>
                </a:lnTo>
                <a:cubicBezTo>
                  <a:pt x="654" y="6837"/>
                  <a:pt x="1" y="6184"/>
                  <a:pt x="1" y="5383"/>
                </a:cubicBezTo>
                <a:lnTo>
                  <a:pt x="1" y="1455"/>
                </a:lnTo>
                <a:cubicBezTo>
                  <a:pt x="1" y="654"/>
                  <a:pt x="654" y="1"/>
                  <a:pt x="1455" y="1"/>
                </a:cubicBezTo>
                <a:lnTo>
                  <a:pt x="7856" y="1"/>
                </a:lnTo>
                <a:cubicBezTo>
                  <a:pt x="8657" y="1"/>
                  <a:pt x="9310" y="654"/>
                  <a:pt x="9310" y="1455"/>
                </a:cubicBezTo>
                <a:close/>
                <a:moveTo>
                  <a:pt x="4655" y="5381"/>
                </a:moveTo>
                <a:cubicBezTo>
                  <a:pt x="3643" y="5381"/>
                  <a:pt x="2820" y="4501"/>
                  <a:pt x="2820" y="3418"/>
                </a:cubicBezTo>
                <a:cubicBezTo>
                  <a:pt x="2820" y="2333"/>
                  <a:pt x="3643" y="1454"/>
                  <a:pt x="4655" y="1454"/>
                </a:cubicBezTo>
                <a:cubicBezTo>
                  <a:pt x="5668" y="1454"/>
                  <a:pt x="6493" y="2333"/>
                  <a:pt x="6493" y="3418"/>
                </a:cubicBezTo>
                <a:cubicBezTo>
                  <a:pt x="6493" y="4498"/>
                  <a:pt x="5668" y="5381"/>
                  <a:pt x="4655" y="5381"/>
                </a:cubicBezTo>
                <a:close/>
                <a:moveTo>
                  <a:pt x="5765" y="3418"/>
                </a:moveTo>
                <a:cubicBezTo>
                  <a:pt x="5765" y="2736"/>
                  <a:pt x="5266" y="2181"/>
                  <a:pt x="4655" y="2181"/>
                </a:cubicBezTo>
                <a:cubicBezTo>
                  <a:pt x="4045" y="2181"/>
                  <a:pt x="3547" y="2736"/>
                  <a:pt x="3547" y="3418"/>
                </a:cubicBezTo>
                <a:cubicBezTo>
                  <a:pt x="3547" y="4098"/>
                  <a:pt x="4045" y="4654"/>
                  <a:pt x="4655" y="4654"/>
                </a:cubicBezTo>
                <a:cubicBezTo>
                  <a:pt x="5266" y="4654"/>
                  <a:pt x="5765" y="4098"/>
                  <a:pt x="5765" y="3418"/>
                </a:cubicBezTo>
                <a:close/>
                <a:moveTo>
                  <a:pt x="7911" y="3400"/>
                </a:moveTo>
                <a:cubicBezTo>
                  <a:pt x="7911" y="3201"/>
                  <a:pt x="7747" y="3037"/>
                  <a:pt x="7547" y="3037"/>
                </a:cubicBezTo>
                <a:cubicBezTo>
                  <a:pt x="7347" y="3037"/>
                  <a:pt x="7184" y="3201"/>
                  <a:pt x="7184" y="3400"/>
                </a:cubicBezTo>
                <a:cubicBezTo>
                  <a:pt x="7184" y="3601"/>
                  <a:pt x="7347" y="3764"/>
                  <a:pt x="7547" y="3764"/>
                </a:cubicBezTo>
                <a:cubicBezTo>
                  <a:pt x="7747" y="3764"/>
                  <a:pt x="7911" y="3602"/>
                  <a:pt x="7911" y="3400"/>
                </a:cubicBezTo>
                <a:close/>
                <a:moveTo>
                  <a:pt x="1402" y="3400"/>
                </a:moveTo>
                <a:cubicBezTo>
                  <a:pt x="1402" y="3601"/>
                  <a:pt x="1564" y="3764"/>
                  <a:pt x="1765" y="3764"/>
                </a:cubicBezTo>
                <a:cubicBezTo>
                  <a:pt x="1964" y="3764"/>
                  <a:pt x="2129" y="3601"/>
                  <a:pt x="2129" y="3400"/>
                </a:cubicBezTo>
                <a:cubicBezTo>
                  <a:pt x="2129" y="3201"/>
                  <a:pt x="1964" y="3037"/>
                  <a:pt x="1765" y="3037"/>
                </a:cubicBezTo>
                <a:cubicBezTo>
                  <a:pt x="1564" y="3037"/>
                  <a:pt x="1402" y="3201"/>
                  <a:pt x="1402" y="3400"/>
                </a:cubicBezTo>
                <a:close/>
                <a:moveTo>
                  <a:pt x="9310" y="7128"/>
                </a:moveTo>
                <a:lnTo>
                  <a:pt x="9310" y="8947"/>
                </a:lnTo>
                <a:cubicBezTo>
                  <a:pt x="9310" y="9146"/>
                  <a:pt x="9147" y="9310"/>
                  <a:pt x="8947" y="9310"/>
                </a:cubicBezTo>
                <a:lnTo>
                  <a:pt x="5892" y="9310"/>
                </a:lnTo>
                <a:cubicBezTo>
                  <a:pt x="5693" y="9310"/>
                  <a:pt x="5528" y="9146"/>
                  <a:pt x="5528" y="8947"/>
                </a:cubicBezTo>
                <a:lnTo>
                  <a:pt x="5528" y="7128"/>
                </a:lnTo>
                <a:cubicBezTo>
                  <a:pt x="5528" y="6664"/>
                  <a:pt x="5877" y="6280"/>
                  <a:pt x="6328" y="6227"/>
                </a:cubicBezTo>
                <a:lnTo>
                  <a:pt x="6328" y="5928"/>
                </a:lnTo>
                <a:cubicBezTo>
                  <a:pt x="6328" y="5338"/>
                  <a:pt x="6817" y="4855"/>
                  <a:pt x="7419" y="4855"/>
                </a:cubicBezTo>
                <a:cubicBezTo>
                  <a:pt x="8021" y="4855"/>
                  <a:pt x="8510" y="5338"/>
                  <a:pt x="8510" y="5928"/>
                </a:cubicBezTo>
                <a:lnTo>
                  <a:pt x="8510" y="6227"/>
                </a:lnTo>
                <a:cubicBezTo>
                  <a:pt x="8960" y="6279"/>
                  <a:pt x="9310" y="6664"/>
                  <a:pt x="9310" y="7128"/>
                </a:cubicBezTo>
                <a:close/>
                <a:moveTo>
                  <a:pt x="7056" y="5928"/>
                </a:moveTo>
                <a:lnTo>
                  <a:pt x="7056" y="6219"/>
                </a:lnTo>
                <a:lnTo>
                  <a:pt x="7783" y="6219"/>
                </a:lnTo>
                <a:lnTo>
                  <a:pt x="7783" y="5928"/>
                </a:lnTo>
                <a:cubicBezTo>
                  <a:pt x="7783" y="5738"/>
                  <a:pt x="7620" y="5582"/>
                  <a:pt x="7419" y="5582"/>
                </a:cubicBezTo>
                <a:cubicBezTo>
                  <a:pt x="7220" y="5582"/>
                  <a:pt x="7056" y="5738"/>
                  <a:pt x="7056" y="5928"/>
                </a:cubicBezTo>
                <a:close/>
                <a:moveTo>
                  <a:pt x="8583" y="7128"/>
                </a:moveTo>
                <a:cubicBezTo>
                  <a:pt x="8583" y="7028"/>
                  <a:pt x="8501" y="6947"/>
                  <a:pt x="8401" y="6947"/>
                </a:cubicBezTo>
                <a:lnTo>
                  <a:pt x="6437" y="6947"/>
                </a:lnTo>
                <a:cubicBezTo>
                  <a:pt x="6337" y="6947"/>
                  <a:pt x="6256" y="7028"/>
                  <a:pt x="6256" y="7128"/>
                </a:cubicBezTo>
                <a:lnTo>
                  <a:pt x="6256" y="8583"/>
                </a:lnTo>
                <a:lnTo>
                  <a:pt x="8583" y="8583"/>
                </a:ln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43" name="Google Shape;2028;p76"/>
          <p:cNvSpPr/>
          <p:nvPr/>
        </p:nvSpPr>
        <p:spPr>
          <a:xfrm>
            <a:off x="7342626" y="2113049"/>
            <a:ext cx="239127" cy="265061"/>
          </a:xfrm>
          <a:custGeom>
            <a:avLst/>
            <a:ahLst/>
            <a:rect l="l" t="t" r="r" b="b"/>
            <a:pathLst>
              <a:path w="8400" h="9311" extrusionOk="0">
                <a:moveTo>
                  <a:pt x="2201" y="8946"/>
                </a:moveTo>
                <a:cubicBezTo>
                  <a:pt x="2201" y="9146"/>
                  <a:pt x="2037" y="9310"/>
                  <a:pt x="1837" y="9310"/>
                </a:cubicBezTo>
                <a:lnTo>
                  <a:pt x="1455" y="9310"/>
                </a:lnTo>
                <a:cubicBezTo>
                  <a:pt x="653" y="9310"/>
                  <a:pt x="0" y="8657"/>
                  <a:pt x="0" y="7856"/>
                </a:cubicBezTo>
                <a:lnTo>
                  <a:pt x="0" y="1455"/>
                </a:lnTo>
                <a:cubicBezTo>
                  <a:pt x="0" y="654"/>
                  <a:pt x="653" y="1"/>
                  <a:pt x="1455" y="1"/>
                </a:cubicBezTo>
                <a:lnTo>
                  <a:pt x="5926" y="1"/>
                </a:lnTo>
                <a:cubicBezTo>
                  <a:pt x="6728" y="1"/>
                  <a:pt x="7381" y="654"/>
                  <a:pt x="7381" y="1455"/>
                </a:cubicBezTo>
                <a:lnTo>
                  <a:pt x="7381" y="3892"/>
                </a:lnTo>
                <a:cubicBezTo>
                  <a:pt x="7381" y="4091"/>
                  <a:pt x="7218" y="4255"/>
                  <a:pt x="7017" y="4255"/>
                </a:cubicBezTo>
                <a:cubicBezTo>
                  <a:pt x="6818" y="4255"/>
                  <a:pt x="6654" y="4091"/>
                  <a:pt x="6654" y="3892"/>
                </a:cubicBezTo>
                <a:lnTo>
                  <a:pt x="6654" y="1455"/>
                </a:lnTo>
                <a:cubicBezTo>
                  <a:pt x="6654" y="1054"/>
                  <a:pt x="6328" y="728"/>
                  <a:pt x="5926" y="728"/>
                </a:cubicBezTo>
                <a:lnTo>
                  <a:pt x="1455" y="728"/>
                </a:lnTo>
                <a:cubicBezTo>
                  <a:pt x="1053" y="728"/>
                  <a:pt x="728" y="1054"/>
                  <a:pt x="728" y="1455"/>
                </a:cubicBezTo>
                <a:lnTo>
                  <a:pt x="728" y="7856"/>
                </a:lnTo>
                <a:cubicBezTo>
                  <a:pt x="728" y="8257"/>
                  <a:pt x="1053" y="8583"/>
                  <a:pt x="1455" y="8583"/>
                </a:cubicBezTo>
                <a:lnTo>
                  <a:pt x="1837" y="8583"/>
                </a:lnTo>
                <a:cubicBezTo>
                  <a:pt x="2037" y="8583"/>
                  <a:pt x="2201" y="8744"/>
                  <a:pt x="2201" y="8946"/>
                </a:cubicBezTo>
                <a:close/>
                <a:moveTo>
                  <a:pt x="5926" y="2546"/>
                </a:moveTo>
                <a:cubicBezTo>
                  <a:pt x="5926" y="2345"/>
                  <a:pt x="5763" y="2183"/>
                  <a:pt x="5563" y="2183"/>
                </a:cubicBezTo>
                <a:lnTo>
                  <a:pt x="1817" y="2183"/>
                </a:lnTo>
                <a:cubicBezTo>
                  <a:pt x="1618" y="2183"/>
                  <a:pt x="1453" y="2345"/>
                  <a:pt x="1453" y="2546"/>
                </a:cubicBezTo>
                <a:cubicBezTo>
                  <a:pt x="1453" y="2745"/>
                  <a:pt x="1618" y="2910"/>
                  <a:pt x="1817" y="2910"/>
                </a:cubicBezTo>
                <a:lnTo>
                  <a:pt x="5563" y="2910"/>
                </a:lnTo>
                <a:cubicBezTo>
                  <a:pt x="5763" y="2910"/>
                  <a:pt x="5926" y="2745"/>
                  <a:pt x="5926" y="2546"/>
                </a:cubicBezTo>
                <a:close/>
                <a:moveTo>
                  <a:pt x="4472" y="4001"/>
                </a:moveTo>
                <a:cubicBezTo>
                  <a:pt x="4472" y="3800"/>
                  <a:pt x="4309" y="3637"/>
                  <a:pt x="4108" y="3637"/>
                </a:cubicBezTo>
                <a:lnTo>
                  <a:pt x="1817" y="3637"/>
                </a:lnTo>
                <a:cubicBezTo>
                  <a:pt x="1618" y="3637"/>
                  <a:pt x="1453" y="3800"/>
                  <a:pt x="1453" y="4001"/>
                </a:cubicBezTo>
                <a:cubicBezTo>
                  <a:pt x="1453" y="4200"/>
                  <a:pt x="1618" y="4364"/>
                  <a:pt x="1817" y="4364"/>
                </a:cubicBezTo>
                <a:lnTo>
                  <a:pt x="4108" y="4364"/>
                </a:lnTo>
                <a:cubicBezTo>
                  <a:pt x="4309" y="4364"/>
                  <a:pt x="4472" y="4200"/>
                  <a:pt x="4472" y="4001"/>
                </a:cubicBezTo>
                <a:close/>
                <a:moveTo>
                  <a:pt x="1817" y="5092"/>
                </a:moveTo>
                <a:cubicBezTo>
                  <a:pt x="1618" y="5092"/>
                  <a:pt x="1453" y="5255"/>
                  <a:pt x="1453" y="5455"/>
                </a:cubicBezTo>
                <a:cubicBezTo>
                  <a:pt x="1453" y="5655"/>
                  <a:pt x="1618" y="5819"/>
                  <a:pt x="1817" y="5819"/>
                </a:cubicBezTo>
                <a:lnTo>
                  <a:pt x="3110" y="5819"/>
                </a:lnTo>
                <a:cubicBezTo>
                  <a:pt x="3309" y="5819"/>
                  <a:pt x="3474" y="5655"/>
                  <a:pt x="3474" y="5455"/>
                </a:cubicBezTo>
                <a:cubicBezTo>
                  <a:pt x="3474" y="5255"/>
                  <a:pt x="3309" y="5092"/>
                  <a:pt x="3110" y="5092"/>
                </a:cubicBezTo>
                <a:close/>
                <a:moveTo>
                  <a:pt x="5528" y="8583"/>
                </a:moveTo>
                <a:lnTo>
                  <a:pt x="5528" y="8583"/>
                </a:lnTo>
                <a:cubicBezTo>
                  <a:pt x="5327" y="8583"/>
                  <a:pt x="5164" y="8746"/>
                  <a:pt x="5164" y="8946"/>
                </a:cubicBezTo>
                <a:cubicBezTo>
                  <a:pt x="5164" y="9146"/>
                  <a:pt x="5328" y="9310"/>
                  <a:pt x="5528" y="9310"/>
                </a:cubicBezTo>
                <a:cubicBezTo>
                  <a:pt x="5728" y="9310"/>
                  <a:pt x="5891" y="9146"/>
                  <a:pt x="5891" y="8946"/>
                </a:cubicBezTo>
                <a:cubicBezTo>
                  <a:pt x="5891" y="8746"/>
                  <a:pt x="5728" y="8583"/>
                  <a:pt x="5528" y="8583"/>
                </a:cubicBezTo>
                <a:close/>
                <a:moveTo>
                  <a:pt x="5528" y="8219"/>
                </a:moveTo>
                <a:cubicBezTo>
                  <a:pt x="5728" y="8219"/>
                  <a:pt x="5891" y="8055"/>
                  <a:pt x="5891" y="7856"/>
                </a:cubicBezTo>
                <a:lnTo>
                  <a:pt x="5891" y="6491"/>
                </a:lnTo>
                <a:cubicBezTo>
                  <a:pt x="5891" y="6292"/>
                  <a:pt x="5728" y="6127"/>
                  <a:pt x="5528" y="6127"/>
                </a:cubicBezTo>
                <a:cubicBezTo>
                  <a:pt x="5328" y="6127"/>
                  <a:pt x="5164" y="6292"/>
                  <a:pt x="5164" y="6491"/>
                </a:cubicBezTo>
                <a:lnTo>
                  <a:pt x="5164" y="7856"/>
                </a:lnTo>
                <a:cubicBezTo>
                  <a:pt x="5164" y="8055"/>
                  <a:pt x="5327" y="8219"/>
                  <a:pt x="5528" y="8219"/>
                </a:cubicBezTo>
                <a:close/>
                <a:moveTo>
                  <a:pt x="8275" y="7921"/>
                </a:moveTo>
                <a:lnTo>
                  <a:pt x="8265" y="7893"/>
                </a:lnTo>
                <a:lnTo>
                  <a:pt x="7730" y="7010"/>
                </a:lnTo>
                <a:lnTo>
                  <a:pt x="6405" y="4865"/>
                </a:lnTo>
                <a:cubicBezTo>
                  <a:pt x="6219" y="4562"/>
                  <a:pt x="5896" y="4382"/>
                  <a:pt x="5541" y="4382"/>
                </a:cubicBezTo>
                <a:cubicBezTo>
                  <a:pt x="5186" y="4382"/>
                  <a:pt x="4864" y="4562"/>
                  <a:pt x="4677" y="4865"/>
                </a:cubicBezTo>
                <a:lnTo>
                  <a:pt x="2888" y="7762"/>
                </a:lnTo>
                <a:cubicBezTo>
                  <a:pt x="2691" y="8081"/>
                  <a:pt x="2683" y="8465"/>
                  <a:pt x="2864" y="8789"/>
                </a:cubicBezTo>
                <a:cubicBezTo>
                  <a:pt x="3046" y="9115"/>
                  <a:pt x="3378" y="9310"/>
                  <a:pt x="3750" y="9310"/>
                </a:cubicBezTo>
                <a:lnTo>
                  <a:pt x="4253" y="9310"/>
                </a:lnTo>
                <a:cubicBezTo>
                  <a:pt x="4454" y="9310"/>
                  <a:pt x="4617" y="9146"/>
                  <a:pt x="4617" y="8946"/>
                </a:cubicBezTo>
                <a:cubicBezTo>
                  <a:pt x="4617" y="8746"/>
                  <a:pt x="4454" y="8583"/>
                  <a:pt x="4253" y="8583"/>
                </a:cubicBezTo>
                <a:lnTo>
                  <a:pt x="3750" y="8583"/>
                </a:lnTo>
                <a:cubicBezTo>
                  <a:pt x="3597" y="8583"/>
                  <a:pt x="3525" y="8480"/>
                  <a:pt x="3499" y="8436"/>
                </a:cubicBezTo>
                <a:cubicBezTo>
                  <a:pt x="3474" y="8392"/>
                  <a:pt x="3424" y="8273"/>
                  <a:pt x="3506" y="8145"/>
                </a:cubicBezTo>
                <a:lnTo>
                  <a:pt x="5295" y="5246"/>
                </a:lnTo>
                <a:cubicBezTo>
                  <a:pt x="5372" y="5122"/>
                  <a:pt x="5491" y="5109"/>
                  <a:pt x="5539" y="5109"/>
                </a:cubicBezTo>
                <a:cubicBezTo>
                  <a:pt x="5586" y="5109"/>
                  <a:pt x="5708" y="5122"/>
                  <a:pt x="5782" y="5246"/>
                </a:cubicBezTo>
                <a:lnTo>
                  <a:pt x="7105" y="7389"/>
                </a:lnTo>
                <a:lnTo>
                  <a:pt x="7603" y="8213"/>
                </a:lnTo>
                <a:cubicBezTo>
                  <a:pt x="7627" y="8295"/>
                  <a:pt x="7614" y="8385"/>
                  <a:pt x="7563" y="8458"/>
                </a:cubicBezTo>
                <a:cubicBezTo>
                  <a:pt x="7532" y="8504"/>
                  <a:pt x="7459" y="8583"/>
                  <a:pt x="7327" y="8583"/>
                </a:cubicBezTo>
                <a:lnTo>
                  <a:pt x="6834" y="8583"/>
                </a:lnTo>
                <a:cubicBezTo>
                  <a:pt x="6633" y="8583"/>
                  <a:pt x="6470" y="8746"/>
                  <a:pt x="6470" y="8946"/>
                </a:cubicBezTo>
                <a:cubicBezTo>
                  <a:pt x="6470" y="9146"/>
                  <a:pt x="6633" y="9310"/>
                  <a:pt x="6834" y="9310"/>
                </a:cubicBezTo>
                <a:lnTo>
                  <a:pt x="7327" y="9310"/>
                </a:lnTo>
                <a:cubicBezTo>
                  <a:pt x="7663" y="9310"/>
                  <a:pt x="7977" y="9144"/>
                  <a:pt x="8165" y="8866"/>
                </a:cubicBezTo>
                <a:cubicBezTo>
                  <a:pt x="8360" y="8584"/>
                  <a:pt x="8399" y="8232"/>
                  <a:pt x="8275" y="7921"/>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44" name="Google Shape;2029;p76"/>
          <p:cNvSpPr/>
          <p:nvPr/>
        </p:nvSpPr>
        <p:spPr>
          <a:xfrm>
            <a:off x="7328905" y="1389861"/>
            <a:ext cx="265061" cy="227712"/>
          </a:xfrm>
          <a:custGeom>
            <a:avLst/>
            <a:ahLst/>
            <a:rect l="l" t="t" r="r" b="b"/>
            <a:pathLst>
              <a:path w="9311" h="7999" extrusionOk="0">
                <a:moveTo>
                  <a:pt x="8583" y="3273"/>
                </a:moveTo>
                <a:lnTo>
                  <a:pt x="8583" y="1455"/>
                </a:lnTo>
                <a:cubicBezTo>
                  <a:pt x="8583" y="1053"/>
                  <a:pt x="8257" y="727"/>
                  <a:pt x="7856" y="727"/>
                </a:cubicBezTo>
                <a:lnTo>
                  <a:pt x="1455" y="727"/>
                </a:lnTo>
                <a:cubicBezTo>
                  <a:pt x="1054" y="727"/>
                  <a:pt x="728" y="1053"/>
                  <a:pt x="728" y="1455"/>
                </a:cubicBezTo>
                <a:lnTo>
                  <a:pt x="728" y="5091"/>
                </a:lnTo>
                <a:cubicBezTo>
                  <a:pt x="728" y="5493"/>
                  <a:pt x="1054" y="5818"/>
                  <a:pt x="1455" y="5818"/>
                </a:cubicBezTo>
                <a:lnTo>
                  <a:pt x="7856" y="5818"/>
                </a:lnTo>
                <a:cubicBezTo>
                  <a:pt x="8257" y="5818"/>
                  <a:pt x="8583" y="5493"/>
                  <a:pt x="8583" y="5091"/>
                </a:cubicBezTo>
                <a:cubicBezTo>
                  <a:pt x="8583" y="4890"/>
                  <a:pt x="8747" y="4727"/>
                  <a:pt x="8947" y="4727"/>
                </a:cubicBezTo>
                <a:cubicBezTo>
                  <a:pt x="9147" y="4727"/>
                  <a:pt x="9310" y="4890"/>
                  <a:pt x="9310" y="5091"/>
                </a:cubicBezTo>
                <a:cubicBezTo>
                  <a:pt x="9310" y="5893"/>
                  <a:pt x="8657" y="6546"/>
                  <a:pt x="7856" y="6546"/>
                </a:cubicBezTo>
                <a:lnTo>
                  <a:pt x="5019" y="6546"/>
                </a:lnTo>
                <a:lnTo>
                  <a:pt x="5019" y="7272"/>
                </a:lnTo>
                <a:lnTo>
                  <a:pt x="6292" y="7272"/>
                </a:lnTo>
                <a:cubicBezTo>
                  <a:pt x="6493" y="7272"/>
                  <a:pt x="6656" y="7434"/>
                  <a:pt x="6656" y="7635"/>
                </a:cubicBezTo>
                <a:cubicBezTo>
                  <a:pt x="6656" y="7835"/>
                  <a:pt x="6493" y="7999"/>
                  <a:pt x="6292" y="7999"/>
                </a:cubicBezTo>
                <a:lnTo>
                  <a:pt x="3019" y="7999"/>
                </a:lnTo>
                <a:cubicBezTo>
                  <a:pt x="2820" y="7999"/>
                  <a:pt x="2655" y="7835"/>
                  <a:pt x="2655" y="7635"/>
                </a:cubicBezTo>
                <a:cubicBezTo>
                  <a:pt x="2655" y="7434"/>
                  <a:pt x="2820" y="7272"/>
                  <a:pt x="3019" y="7272"/>
                </a:cubicBezTo>
                <a:lnTo>
                  <a:pt x="4292" y="7272"/>
                </a:lnTo>
                <a:lnTo>
                  <a:pt x="4292" y="6546"/>
                </a:lnTo>
                <a:lnTo>
                  <a:pt x="1455" y="6546"/>
                </a:lnTo>
                <a:cubicBezTo>
                  <a:pt x="654" y="6546"/>
                  <a:pt x="1" y="5893"/>
                  <a:pt x="1" y="5091"/>
                </a:cubicBezTo>
                <a:lnTo>
                  <a:pt x="1" y="1455"/>
                </a:lnTo>
                <a:cubicBezTo>
                  <a:pt x="1" y="653"/>
                  <a:pt x="654" y="0"/>
                  <a:pt x="1455" y="0"/>
                </a:cubicBezTo>
                <a:lnTo>
                  <a:pt x="7856" y="0"/>
                </a:lnTo>
                <a:cubicBezTo>
                  <a:pt x="8657" y="0"/>
                  <a:pt x="9310" y="653"/>
                  <a:pt x="9310" y="1455"/>
                </a:cubicBezTo>
                <a:lnTo>
                  <a:pt x="9310" y="3273"/>
                </a:lnTo>
                <a:cubicBezTo>
                  <a:pt x="9310" y="3472"/>
                  <a:pt x="9147" y="3637"/>
                  <a:pt x="8947" y="3637"/>
                </a:cubicBezTo>
                <a:cubicBezTo>
                  <a:pt x="8747" y="3637"/>
                  <a:pt x="8583" y="3475"/>
                  <a:pt x="8583" y="3273"/>
                </a:cubicBezTo>
                <a:close/>
                <a:moveTo>
                  <a:pt x="6784" y="3254"/>
                </a:moveTo>
                <a:cubicBezTo>
                  <a:pt x="6784" y="3055"/>
                  <a:pt x="6619" y="2890"/>
                  <a:pt x="6420" y="2890"/>
                </a:cubicBezTo>
                <a:cubicBezTo>
                  <a:pt x="6219" y="2890"/>
                  <a:pt x="6056" y="3055"/>
                  <a:pt x="6056" y="3254"/>
                </a:cubicBezTo>
                <a:cubicBezTo>
                  <a:pt x="6056" y="3455"/>
                  <a:pt x="6219" y="3618"/>
                  <a:pt x="6420" y="3618"/>
                </a:cubicBezTo>
                <a:cubicBezTo>
                  <a:pt x="6619" y="3618"/>
                  <a:pt x="6784" y="3456"/>
                  <a:pt x="6784" y="3254"/>
                </a:cubicBezTo>
                <a:close/>
                <a:moveTo>
                  <a:pt x="5339" y="4185"/>
                </a:moveTo>
                <a:cubicBezTo>
                  <a:pt x="5297" y="4082"/>
                  <a:pt x="5259" y="3965"/>
                  <a:pt x="5227" y="3826"/>
                </a:cubicBezTo>
                <a:cubicBezTo>
                  <a:pt x="5179" y="3631"/>
                  <a:pt x="4983" y="3509"/>
                  <a:pt x="4788" y="3557"/>
                </a:cubicBezTo>
                <a:cubicBezTo>
                  <a:pt x="4593" y="3603"/>
                  <a:pt x="4472" y="3799"/>
                  <a:pt x="4519" y="3994"/>
                </a:cubicBezTo>
                <a:cubicBezTo>
                  <a:pt x="4561" y="4170"/>
                  <a:pt x="4610" y="4323"/>
                  <a:pt x="4667" y="4461"/>
                </a:cubicBezTo>
                <a:cubicBezTo>
                  <a:pt x="4820" y="4832"/>
                  <a:pt x="5173" y="5072"/>
                  <a:pt x="5572" y="5072"/>
                </a:cubicBezTo>
                <a:lnTo>
                  <a:pt x="6720" y="5072"/>
                </a:lnTo>
                <a:lnTo>
                  <a:pt x="6721" y="5072"/>
                </a:lnTo>
                <a:cubicBezTo>
                  <a:pt x="7108" y="5072"/>
                  <a:pt x="7460" y="4844"/>
                  <a:pt x="7616" y="4487"/>
                </a:cubicBezTo>
                <a:cubicBezTo>
                  <a:pt x="7741" y="4198"/>
                  <a:pt x="7891" y="3750"/>
                  <a:pt x="7891" y="3251"/>
                </a:cubicBezTo>
                <a:cubicBezTo>
                  <a:pt x="7889" y="2752"/>
                  <a:pt x="7738" y="2310"/>
                  <a:pt x="7613" y="2029"/>
                </a:cubicBezTo>
                <a:cubicBezTo>
                  <a:pt x="7456" y="1682"/>
                  <a:pt x="7107" y="1455"/>
                  <a:pt x="6718" y="1455"/>
                </a:cubicBezTo>
                <a:lnTo>
                  <a:pt x="5584" y="1455"/>
                </a:lnTo>
                <a:lnTo>
                  <a:pt x="5581" y="1455"/>
                </a:lnTo>
                <a:cubicBezTo>
                  <a:pt x="5172" y="1455"/>
                  <a:pt x="4816" y="1696"/>
                  <a:pt x="4671" y="2068"/>
                </a:cubicBezTo>
                <a:cubicBezTo>
                  <a:pt x="4653" y="2118"/>
                  <a:pt x="4631" y="2182"/>
                  <a:pt x="4605" y="2255"/>
                </a:cubicBezTo>
                <a:lnTo>
                  <a:pt x="2407" y="2255"/>
                </a:lnTo>
                <a:cubicBezTo>
                  <a:pt x="2308" y="2255"/>
                  <a:pt x="2213" y="2294"/>
                  <a:pt x="2145" y="2365"/>
                </a:cubicBezTo>
                <a:lnTo>
                  <a:pt x="1519" y="3008"/>
                </a:lnTo>
                <a:cubicBezTo>
                  <a:pt x="1381" y="3151"/>
                  <a:pt x="1383" y="3376"/>
                  <a:pt x="1521" y="3517"/>
                </a:cubicBezTo>
                <a:lnTo>
                  <a:pt x="2158" y="4165"/>
                </a:lnTo>
                <a:cubicBezTo>
                  <a:pt x="2226" y="4234"/>
                  <a:pt x="2319" y="4274"/>
                  <a:pt x="2417" y="4274"/>
                </a:cubicBezTo>
                <a:lnTo>
                  <a:pt x="3508" y="4274"/>
                </a:lnTo>
                <a:cubicBezTo>
                  <a:pt x="3709" y="4274"/>
                  <a:pt x="3871" y="4111"/>
                  <a:pt x="3871" y="3910"/>
                </a:cubicBezTo>
                <a:cubicBezTo>
                  <a:pt x="3871" y="3711"/>
                  <a:pt x="3709" y="3546"/>
                  <a:pt x="3508" y="3546"/>
                </a:cubicBezTo>
                <a:lnTo>
                  <a:pt x="2570" y="3546"/>
                </a:lnTo>
                <a:lnTo>
                  <a:pt x="2290" y="3261"/>
                </a:lnTo>
                <a:lnTo>
                  <a:pt x="2561" y="2983"/>
                </a:lnTo>
                <a:lnTo>
                  <a:pt x="4880" y="2983"/>
                </a:lnTo>
                <a:cubicBezTo>
                  <a:pt x="5047" y="2983"/>
                  <a:pt x="5192" y="2869"/>
                  <a:pt x="5232" y="2707"/>
                </a:cubicBezTo>
                <a:cubicBezTo>
                  <a:pt x="5261" y="2586"/>
                  <a:pt x="5297" y="2470"/>
                  <a:pt x="5352" y="2332"/>
                </a:cubicBezTo>
                <a:cubicBezTo>
                  <a:pt x="5387" y="2242"/>
                  <a:pt x="5476" y="2183"/>
                  <a:pt x="5584" y="2183"/>
                </a:cubicBezTo>
                <a:lnTo>
                  <a:pt x="5584" y="2183"/>
                </a:lnTo>
                <a:lnTo>
                  <a:pt x="6718" y="2183"/>
                </a:lnTo>
                <a:cubicBezTo>
                  <a:pt x="6821" y="2183"/>
                  <a:pt x="6909" y="2240"/>
                  <a:pt x="6948" y="2327"/>
                </a:cubicBezTo>
                <a:cubicBezTo>
                  <a:pt x="7047" y="2546"/>
                  <a:pt x="7163" y="2883"/>
                  <a:pt x="7163" y="3254"/>
                </a:cubicBezTo>
                <a:cubicBezTo>
                  <a:pt x="7163" y="3628"/>
                  <a:pt x="7047" y="3974"/>
                  <a:pt x="6951" y="4198"/>
                </a:cubicBezTo>
                <a:cubicBezTo>
                  <a:pt x="6910" y="4290"/>
                  <a:pt x="6821" y="4348"/>
                  <a:pt x="6721" y="4348"/>
                </a:cubicBezTo>
                <a:lnTo>
                  <a:pt x="6721" y="4348"/>
                </a:lnTo>
                <a:lnTo>
                  <a:pt x="5573" y="4348"/>
                </a:lnTo>
                <a:cubicBezTo>
                  <a:pt x="5474" y="4345"/>
                  <a:pt x="5380" y="4279"/>
                  <a:pt x="5339" y="4185"/>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45" name="Google Shape;2030;p76"/>
          <p:cNvSpPr/>
          <p:nvPr/>
        </p:nvSpPr>
        <p:spPr>
          <a:xfrm>
            <a:off x="6499658" y="4355633"/>
            <a:ext cx="269388" cy="230871"/>
          </a:xfrm>
          <a:custGeom>
            <a:avLst/>
            <a:ahLst/>
            <a:rect l="l" t="t" r="r" b="b"/>
            <a:pathLst>
              <a:path w="9463" h="8110" extrusionOk="0">
                <a:moveTo>
                  <a:pt x="4732" y="6674"/>
                </a:moveTo>
                <a:cubicBezTo>
                  <a:pt x="4531" y="6674"/>
                  <a:pt x="4368" y="6510"/>
                  <a:pt x="4368" y="6311"/>
                </a:cubicBezTo>
                <a:cubicBezTo>
                  <a:pt x="4368" y="6110"/>
                  <a:pt x="4530" y="5947"/>
                  <a:pt x="4732" y="5947"/>
                </a:cubicBezTo>
                <a:lnTo>
                  <a:pt x="4732" y="5947"/>
                </a:lnTo>
                <a:cubicBezTo>
                  <a:pt x="4931" y="5947"/>
                  <a:pt x="5096" y="6110"/>
                  <a:pt x="5096" y="6311"/>
                </a:cubicBezTo>
                <a:cubicBezTo>
                  <a:pt x="5096" y="6513"/>
                  <a:pt x="4931" y="6674"/>
                  <a:pt x="4732" y="6674"/>
                </a:cubicBezTo>
                <a:close/>
                <a:moveTo>
                  <a:pt x="5096" y="5038"/>
                </a:moveTo>
                <a:lnTo>
                  <a:pt x="5096" y="2364"/>
                </a:lnTo>
                <a:cubicBezTo>
                  <a:pt x="5096" y="2165"/>
                  <a:pt x="4931" y="2001"/>
                  <a:pt x="4732" y="2001"/>
                </a:cubicBezTo>
                <a:cubicBezTo>
                  <a:pt x="4531" y="2001"/>
                  <a:pt x="4368" y="2165"/>
                  <a:pt x="4368" y="2364"/>
                </a:cubicBezTo>
                <a:lnTo>
                  <a:pt x="4368" y="5038"/>
                </a:lnTo>
                <a:cubicBezTo>
                  <a:pt x="4368" y="5237"/>
                  <a:pt x="4531" y="5402"/>
                  <a:pt x="4732" y="5402"/>
                </a:cubicBezTo>
                <a:cubicBezTo>
                  <a:pt x="4931" y="5402"/>
                  <a:pt x="5096" y="5240"/>
                  <a:pt x="5096" y="5038"/>
                </a:cubicBezTo>
                <a:close/>
                <a:moveTo>
                  <a:pt x="9124" y="7451"/>
                </a:moveTo>
                <a:cubicBezTo>
                  <a:pt x="9404" y="7034"/>
                  <a:pt x="9462" y="6510"/>
                  <a:pt x="9279" y="6049"/>
                </a:cubicBezTo>
                <a:cubicBezTo>
                  <a:pt x="9205" y="5861"/>
                  <a:pt x="8994" y="5770"/>
                  <a:pt x="8806" y="5845"/>
                </a:cubicBezTo>
                <a:cubicBezTo>
                  <a:pt x="8619" y="5919"/>
                  <a:pt x="8529" y="6130"/>
                  <a:pt x="8603" y="6318"/>
                </a:cubicBezTo>
                <a:cubicBezTo>
                  <a:pt x="8697" y="6554"/>
                  <a:pt x="8667" y="6824"/>
                  <a:pt x="8520" y="7041"/>
                </a:cubicBezTo>
                <a:cubicBezTo>
                  <a:pt x="8371" y="7258"/>
                  <a:pt x="8137" y="7381"/>
                  <a:pt x="7875" y="7381"/>
                </a:cubicBezTo>
                <a:lnTo>
                  <a:pt x="1586" y="7381"/>
                </a:lnTo>
                <a:cubicBezTo>
                  <a:pt x="1299" y="7381"/>
                  <a:pt x="1045" y="7233"/>
                  <a:pt x="905" y="6981"/>
                </a:cubicBezTo>
                <a:cubicBezTo>
                  <a:pt x="764" y="6730"/>
                  <a:pt x="771" y="6434"/>
                  <a:pt x="922" y="6190"/>
                </a:cubicBezTo>
                <a:lnTo>
                  <a:pt x="4069" y="1097"/>
                </a:lnTo>
                <a:cubicBezTo>
                  <a:pt x="4211" y="865"/>
                  <a:pt x="4459" y="726"/>
                  <a:pt x="4732" y="726"/>
                </a:cubicBezTo>
                <a:cubicBezTo>
                  <a:pt x="5004" y="726"/>
                  <a:pt x="5251" y="865"/>
                  <a:pt x="5395" y="1097"/>
                </a:cubicBezTo>
                <a:lnTo>
                  <a:pt x="7721" y="4863"/>
                </a:lnTo>
                <a:cubicBezTo>
                  <a:pt x="7826" y="5033"/>
                  <a:pt x="8050" y="5087"/>
                  <a:pt x="8222" y="4981"/>
                </a:cubicBezTo>
                <a:cubicBezTo>
                  <a:pt x="8392" y="4875"/>
                  <a:pt x="8444" y="4652"/>
                  <a:pt x="8339" y="4481"/>
                </a:cubicBezTo>
                <a:lnTo>
                  <a:pt x="6014" y="715"/>
                </a:lnTo>
                <a:cubicBezTo>
                  <a:pt x="5737" y="268"/>
                  <a:pt x="5257" y="1"/>
                  <a:pt x="4732" y="1"/>
                </a:cubicBezTo>
                <a:cubicBezTo>
                  <a:pt x="4207" y="1"/>
                  <a:pt x="3727" y="268"/>
                  <a:pt x="3451" y="715"/>
                </a:cubicBezTo>
                <a:lnTo>
                  <a:pt x="304" y="5809"/>
                </a:lnTo>
                <a:cubicBezTo>
                  <a:pt x="13" y="6282"/>
                  <a:pt x="0" y="6852"/>
                  <a:pt x="269" y="7336"/>
                </a:cubicBezTo>
                <a:cubicBezTo>
                  <a:pt x="541" y="7819"/>
                  <a:pt x="1032" y="8109"/>
                  <a:pt x="1586" y="8109"/>
                </a:cubicBezTo>
                <a:lnTo>
                  <a:pt x="7875" y="8109"/>
                </a:lnTo>
                <a:cubicBezTo>
                  <a:pt x="8385" y="8110"/>
                  <a:pt x="8840" y="7870"/>
                  <a:pt x="9124" y="7451"/>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46" name="Google Shape;2031;p76"/>
          <p:cNvSpPr/>
          <p:nvPr/>
        </p:nvSpPr>
        <p:spPr>
          <a:xfrm>
            <a:off x="6510077" y="3596747"/>
            <a:ext cx="248521" cy="265032"/>
          </a:xfrm>
          <a:custGeom>
            <a:avLst/>
            <a:ahLst/>
            <a:rect l="l" t="t" r="r" b="b"/>
            <a:pathLst>
              <a:path w="8730" h="9310" extrusionOk="0">
                <a:moveTo>
                  <a:pt x="2037" y="5928"/>
                </a:moveTo>
                <a:cubicBezTo>
                  <a:pt x="2237" y="5928"/>
                  <a:pt x="2401" y="6090"/>
                  <a:pt x="2401" y="6291"/>
                </a:cubicBezTo>
                <a:lnTo>
                  <a:pt x="2401" y="6291"/>
                </a:lnTo>
                <a:cubicBezTo>
                  <a:pt x="2401" y="6491"/>
                  <a:pt x="2237" y="6655"/>
                  <a:pt x="2037" y="6655"/>
                </a:cubicBezTo>
                <a:cubicBezTo>
                  <a:pt x="1836" y="6655"/>
                  <a:pt x="1674" y="6491"/>
                  <a:pt x="1674" y="6291"/>
                </a:cubicBezTo>
                <a:lnTo>
                  <a:pt x="1674" y="6291"/>
                </a:lnTo>
                <a:cubicBezTo>
                  <a:pt x="1674" y="6090"/>
                  <a:pt x="1835" y="5928"/>
                  <a:pt x="2037" y="5928"/>
                </a:cubicBezTo>
                <a:close/>
                <a:moveTo>
                  <a:pt x="3037" y="6291"/>
                </a:moveTo>
                <a:lnTo>
                  <a:pt x="3037" y="6291"/>
                </a:lnTo>
                <a:cubicBezTo>
                  <a:pt x="3037" y="6491"/>
                  <a:pt x="3201" y="6655"/>
                  <a:pt x="3400" y="6655"/>
                </a:cubicBezTo>
                <a:cubicBezTo>
                  <a:pt x="3601" y="6655"/>
                  <a:pt x="3764" y="6491"/>
                  <a:pt x="3764" y="6291"/>
                </a:cubicBezTo>
                <a:lnTo>
                  <a:pt x="3764" y="6291"/>
                </a:lnTo>
                <a:cubicBezTo>
                  <a:pt x="3764" y="6090"/>
                  <a:pt x="3601" y="5928"/>
                  <a:pt x="3400" y="5928"/>
                </a:cubicBezTo>
                <a:cubicBezTo>
                  <a:pt x="3198" y="5928"/>
                  <a:pt x="3037" y="6090"/>
                  <a:pt x="3037" y="6291"/>
                </a:cubicBezTo>
                <a:close/>
                <a:moveTo>
                  <a:pt x="4401" y="6291"/>
                </a:moveTo>
                <a:lnTo>
                  <a:pt x="4401" y="6291"/>
                </a:lnTo>
                <a:cubicBezTo>
                  <a:pt x="4401" y="6491"/>
                  <a:pt x="4564" y="6655"/>
                  <a:pt x="4765" y="6655"/>
                </a:cubicBezTo>
                <a:cubicBezTo>
                  <a:pt x="4964" y="6655"/>
                  <a:pt x="5128" y="6491"/>
                  <a:pt x="5128" y="6291"/>
                </a:cubicBezTo>
                <a:lnTo>
                  <a:pt x="5128" y="6291"/>
                </a:lnTo>
                <a:cubicBezTo>
                  <a:pt x="5128" y="6090"/>
                  <a:pt x="4964" y="5928"/>
                  <a:pt x="4765" y="5928"/>
                </a:cubicBezTo>
                <a:cubicBezTo>
                  <a:pt x="4562" y="5928"/>
                  <a:pt x="4401" y="6090"/>
                  <a:pt x="4401" y="6291"/>
                </a:cubicBezTo>
                <a:close/>
                <a:moveTo>
                  <a:pt x="6346" y="8946"/>
                </a:moveTo>
                <a:cubicBezTo>
                  <a:pt x="6346" y="9145"/>
                  <a:pt x="6183" y="9310"/>
                  <a:pt x="5982" y="9310"/>
                </a:cubicBezTo>
                <a:lnTo>
                  <a:pt x="1455" y="9310"/>
                </a:lnTo>
                <a:cubicBezTo>
                  <a:pt x="652" y="9310"/>
                  <a:pt x="1" y="8656"/>
                  <a:pt x="1" y="7855"/>
                </a:cubicBezTo>
                <a:lnTo>
                  <a:pt x="1" y="4873"/>
                </a:lnTo>
                <a:cubicBezTo>
                  <a:pt x="1" y="4072"/>
                  <a:pt x="652" y="3418"/>
                  <a:pt x="1455" y="3418"/>
                </a:cubicBezTo>
                <a:lnTo>
                  <a:pt x="1892" y="3418"/>
                </a:lnTo>
                <a:lnTo>
                  <a:pt x="1892" y="2137"/>
                </a:lnTo>
                <a:cubicBezTo>
                  <a:pt x="1892" y="959"/>
                  <a:pt x="2869" y="0"/>
                  <a:pt x="4074" y="0"/>
                </a:cubicBezTo>
                <a:cubicBezTo>
                  <a:pt x="5277" y="0"/>
                  <a:pt x="6256" y="959"/>
                  <a:pt x="6256" y="2137"/>
                </a:cubicBezTo>
                <a:lnTo>
                  <a:pt x="6256" y="3418"/>
                </a:lnTo>
                <a:lnTo>
                  <a:pt x="6692" y="3418"/>
                </a:lnTo>
                <a:cubicBezTo>
                  <a:pt x="6842" y="3418"/>
                  <a:pt x="6976" y="3434"/>
                  <a:pt x="7093" y="3469"/>
                </a:cubicBezTo>
                <a:cubicBezTo>
                  <a:pt x="7285" y="3523"/>
                  <a:pt x="7399" y="3725"/>
                  <a:pt x="7342" y="3919"/>
                </a:cubicBezTo>
                <a:cubicBezTo>
                  <a:pt x="7288" y="4111"/>
                  <a:pt x="7086" y="4224"/>
                  <a:pt x="6893" y="4168"/>
                </a:cubicBezTo>
                <a:cubicBezTo>
                  <a:pt x="6840" y="4153"/>
                  <a:pt x="6775" y="4146"/>
                  <a:pt x="6693" y="4146"/>
                </a:cubicBezTo>
                <a:lnTo>
                  <a:pt x="1457" y="4146"/>
                </a:lnTo>
                <a:cubicBezTo>
                  <a:pt x="1055" y="4146"/>
                  <a:pt x="730" y="4472"/>
                  <a:pt x="730" y="4873"/>
                </a:cubicBezTo>
                <a:lnTo>
                  <a:pt x="730" y="7855"/>
                </a:lnTo>
                <a:cubicBezTo>
                  <a:pt x="730" y="8256"/>
                  <a:pt x="1055" y="8582"/>
                  <a:pt x="1457" y="8582"/>
                </a:cubicBezTo>
                <a:lnTo>
                  <a:pt x="5984" y="8582"/>
                </a:lnTo>
                <a:cubicBezTo>
                  <a:pt x="6183" y="8582"/>
                  <a:pt x="6346" y="8745"/>
                  <a:pt x="6346" y="8946"/>
                </a:cubicBezTo>
                <a:close/>
                <a:moveTo>
                  <a:pt x="2616" y="3418"/>
                </a:moveTo>
                <a:lnTo>
                  <a:pt x="5525" y="3418"/>
                </a:lnTo>
                <a:lnTo>
                  <a:pt x="5525" y="2137"/>
                </a:lnTo>
                <a:cubicBezTo>
                  <a:pt x="5525" y="1360"/>
                  <a:pt x="4874" y="727"/>
                  <a:pt x="4071" y="727"/>
                </a:cubicBezTo>
                <a:cubicBezTo>
                  <a:pt x="3269" y="727"/>
                  <a:pt x="2616" y="1360"/>
                  <a:pt x="2616" y="2137"/>
                </a:cubicBezTo>
                <a:close/>
                <a:moveTo>
                  <a:pt x="7437" y="8582"/>
                </a:moveTo>
                <a:lnTo>
                  <a:pt x="7437" y="8582"/>
                </a:lnTo>
                <a:cubicBezTo>
                  <a:pt x="7237" y="8582"/>
                  <a:pt x="7073" y="8745"/>
                  <a:pt x="7073" y="8946"/>
                </a:cubicBezTo>
                <a:cubicBezTo>
                  <a:pt x="7073" y="9145"/>
                  <a:pt x="7237" y="9310"/>
                  <a:pt x="7437" y="9310"/>
                </a:cubicBezTo>
                <a:lnTo>
                  <a:pt x="7437" y="9310"/>
                </a:lnTo>
                <a:cubicBezTo>
                  <a:pt x="7637" y="9310"/>
                  <a:pt x="7800" y="9145"/>
                  <a:pt x="7800" y="8946"/>
                </a:cubicBezTo>
                <a:cubicBezTo>
                  <a:pt x="7800" y="8745"/>
                  <a:pt x="7637" y="8582"/>
                  <a:pt x="7437" y="8582"/>
                </a:cubicBezTo>
                <a:close/>
                <a:moveTo>
                  <a:pt x="8730" y="6022"/>
                </a:moveTo>
                <a:cubicBezTo>
                  <a:pt x="8723" y="5317"/>
                  <a:pt x="8147" y="4745"/>
                  <a:pt x="7438" y="4745"/>
                </a:cubicBezTo>
                <a:cubicBezTo>
                  <a:pt x="6725" y="4745"/>
                  <a:pt x="6148" y="5325"/>
                  <a:pt x="6148" y="6037"/>
                </a:cubicBezTo>
                <a:cubicBezTo>
                  <a:pt x="6148" y="6236"/>
                  <a:pt x="6311" y="6400"/>
                  <a:pt x="6512" y="6400"/>
                </a:cubicBezTo>
                <a:cubicBezTo>
                  <a:pt x="6711" y="6400"/>
                  <a:pt x="6875" y="6236"/>
                  <a:pt x="6875" y="6037"/>
                </a:cubicBezTo>
                <a:cubicBezTo>
                  <a:pt x="6875" y="5725"/>
                  <a:pt x="7128" y="5472"/>
                  <a:pt x="7438" y="5472"/>
                </a:cubicBezTo>
                <a:cubicBezTo>
                  <a:pt x="7749" y="5472"/>
                  <a:pt x="8003" y="5725"/>
                  <a:pt x="8003" y="6037"/>
                </a:cubicBezTo>
                <a:lnTo>
                  <a:pt x="8003" y="6045"/>
                </a:lnTo>
                <a:cubicBezTo>
                  <a:pt x="7998" y="6268"/>
                  <a:pt x="7864" y="6467"/>
                  <a:pt x="7659" y="6555"/>
                </a:cubicBezTo>
                <a:cubicBezTo>
                  <a:pt x="7304" y="6706"/>
                  <a:pt x="7073" y="7056"/>
                  <a:pt x="7073" y="7448"/>
                </a:cubicBezTo>
                <a:lnTo>
                  <a:pt x="7073" y="7762"/>
                </a:lnTo>
                <a:cubicBezTo>
                  <a:pt x="7073" y="7963"/>
                  <a:pt x="7237" y="8125"/>
                  <a:pt x="7437" y="8125"/>
                </a:cubicBezTo>
                <a:cubicBezTo>
                  <a:pt x="7637" y="8125"/>
                  <a:pt x="7800" y="7963"/>
                  <a:pt x="7800" y="7762"/>
                </a:cubicBezTo>
                <a:lnTo>
                  <a:pt x="7800" y="7448"/>
                </a:lnTo>
                <a:cubicBezTo>
                  <a:pt x="7800" y="7349"/>
                  <a:pt x="7857" y="7260"/>
                  <a:pt x="7944" y="7224"/>
                </a:cubicBezTo>
                <a:cubicBezTo>
                  <a:pt x="8420" y="7020"/>
                  <a:pt x="8730" y="6553"/>
                  <a:pt x="8730" y="6035"/>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47" name="Google Shape;2032;p76"/>
          <p:cNvSpPr/>
          <p:nvPr/>
        </p:nvSpPr>
        <p:spPr>
          <a:xfrm>
            <a:off x="6501793" y="2854770"/>
            <a:ext cx="265061" cy="265175"/>
          </a:xfrm>
          <a:custGeom>
            <a:avLst/>
            <a:ahLst/>
            <a:rect l="l" t="t" r="r" b="b"/>
            <a:pathLst>
              <a:path w="9311" h="9315" extrusionOk="0">
                <a:moveTo>
                  <a:pt x="9310" y="2770"/>
                </a:moveTo>
                <a:lnTo>
                  <a:pt x="9310" y="4588"/>
                </a:lnTo>
                <a:cubicBezTo>
                  <a:pt x="9310" y="4788"/>
                  <a:pt x="9146" y="4952"/>
                  <a:pt x="8947" y="4952"/>
                </a:cubicBezTo>
                <a:cubicBezTo>
                  <a:pt x="8746" y="4952"/>
                  <a:pt x="8583" y="4788"/>
                  <a:pt x="8583" y="4588"/>
                </a:cubicBezTo>
                <a:lnTo>
                  <a:pt x="8583" y="2770"/>
                </a:lnTo>
                <a:cubicBezTo>
                  <a:pt x="8583" y="2369"/>
                  <a:pt x="8257" y="2043"/>
                  <a:pt x="7856" y="2043"/>
                </a:cubicBezTo>
                <a:cubicBezTo>
                  <a:pt x="7655" y="2043"/>
                  <a:pt x="7492" y="1878"/>
                  <a:pt x="7492" y="1679"/>
                </a:cubicBezTo>
                <a:cubicBezTo>
                  <a:pt x="7492" y="1478"/>
                  <a:pt x="7655" y="1315"/>
                  <a:pt x="7856" y="1315"/>
                </a:cubicBezTo>
                <a:cubicBezTo>
                  <a:pt x="8659" y="1315"/>
                  <a:pt x="9310" y="1969"/>
                  <a:pt x="9310" y="2770"/>
                </a:cubicBezTo>
                <a:close/>
                <a:moveTo>
                  <a:pt x="8947" y="6043"/>
                </a:moveTo>
                <a:cubicBezTo>
                  <a:pt x="8746" y="6043"/>
                  <a:pt x="8583" y="6206"/>
                  <a:pt x="8583" y="6407"/>
                </a:cubicBezTo>
                <a:cubicBezTo>
                  <a:pt x="8583" y="6808"/>
                  <a:pt x="8257" y="7134"/>
                  <a:pt x="7856" y="7134"/>
                </a:cubicBezTo>
                <a:lnTo>
                  <a:pt x="1455" y="7134"/>
                </a:lnTo>
                <a:cubicBezTo>
                  <a:pt x="1053" y="7134"/>
                  <a:pt x="728" y="6808"/>
                  <a:pt x="728" y="6407"/>
                </a:cubicBezTo>
                <a:lnTo>
                  <a:pt x="728" y="2770"/>
                </a:lnTo>
                <a:cubicBezTo>
                  <a:pt x="728" y="2393"/>
                  <a:pt x="1009" y="2082"/>
                  <a:pt x="1383" y="2046"/>
                </a:cubicBezTo>
                <a:cubicBezTo>
                  <a:pt x="1582" y="2027"/>
                  <a:pt x="1727" y="1848"/>
                  <a:pt x="1707" y="1649"/>
                </a:cubicBezTo>
                <a:cubicBezTo>
                  <a:pt x="1687" y="1448"/>
                  <a:pt x="1509" y="1302"/>
                  <a:pt x="1310" y="1323"/>
                </a:cubicBezTo>
                <a:cubicBezTo>
                  <a:pt x="951" y="1359"/>
                  <a:pt x="622" y="1525"/>
                  <a:pt x="378" y="1790"/>
                </a:cubicBezTo>
                <a:cubicBezTo>
                  <a:pt x="135" y="2059"/>
                  <a:pt x="1" y="2406"/>
                  <a:pt x="1" y="2770"/>
                </a:cubicBezTo>
                <a:lnTo>
                  <a:pt x="1" y="6407"/>
                </a:lnTo>
                <a:cubicBezTo>
                  <a:pt x="1" y="7208"/>
                  <a:pt x="653" y="7861"/>
                  <a:pt x="1455" y="7861"/>
                </a:cubicBezTo>
                <a:lnTo>
                  <a:pt x="4292" y="7861"/>
                </a:lnTo>
                <a:lnTo>
                  <a:pt x="4292" y="8587"/>
                </a:lnTo>
                <a:lnTo>
                  <a:pt x="3019" y="8587"/>
                </a:lnTo>
                <a:cubicBezTo>
                  <a:pt x="2818" y="8587"/>
                  <a:pt x="2656" y="8750"/>
                  <a:pt x="2656" y="8951"/>
                </a:cubicBezTo>
                <a:cubicBezTo>
                  <a:pt x="2656" y="9150"/>
                  <a:pt x="2818" y="9314"/>
                  <a:pt x="3019" y="9314"/>
                </a:cubicBezTo>
                <a:lnTo>
                  <a:pt x="6292" y="9314"/>
                </a:lnTo>
                <a:cubicBezTo>
                  <a:pt x="6491" y="9314"/>
                  <a:pt x="6656" y="9150"/>
                  <a:pt x="6656" y="8951"/>
                </a:cubicBezTo>
                <a:cubicBezTo>
                  <a:pt x="6656" y="8750"/>
                  <a:pt x="6491" y="8587"/>
                  <a:pt x="6292" y="8587"/>
                </a:cubicBezTo>
                <a:lnTo>
                  <a:pt x="5019" y="8587"/>
                </a:lnTo>
                <a:lnTo>
                  <a:pt x="5019" y="7861"/>
                </a:lnTo>
                <a:lnTo>
                  <a:pt x="7856" y="7861"/>
                </a:lnTo>
                <a:cubicBezTo>
                  <a:pt x="8657" y="7861"/>
                  <a:pt x="9310" y="7208"/>
                  <a:pt x="9310" y="6407"/>
                </a:cubicBezTo>
                <a:cubicBezTo>
                  <a:pt x="9310" y="6204"/>
                  <a:pt x="9147" y="6043"/>
                  <a:pt x="8947" y="6043"/>
                </a:cubicBezTo>
                <a:close/>
                <a:moveTo>
                  <a:pt x="4657" y="5207"/>
                </a:moveTo>
                <a:lnTo>
                  <a:pt x="4673" y="5207"/>
                </a:lnTo>
                <a:cubicBezTo>
                  <a:pt x="5541" y="5207"/>
                  <a:pt x="6357" y="4628"/>
                  <a:pt x="6750" y="3733"/>
                </a:cubicBezTo>
                <a:cubicBezTo>
                  <a:pt x="6830" y="3550"/>
                  <a:pt x="6746" y="3336"/>
                  <a:pt x="6563" y="3254"/>
                </a:cubicBezTo>
                <a:cubicBezTo>
                  <a:pt x="6379" y="3174"/>
                  <a:pt x="6164" y="3257"/>
                  <a:pt x="6083" y="3441"/>
                </a:cubicBezTo>
                <a:cubicBezTo>
                  <a:pt x="5809" y="4062"/>
                  <a:pt x="5245" y="4478"/>
                  <a:pt x="4673" y="4478"/>
                </a:cubicBezTo>
                <a:lnTo>
                  <a:pt x="4657" y="4478"/>
                </a:lnTo>
                <a:cubicBezTo>
                  <a:pt x="3837" y="4478"/>
                  <a:pt x="3092" y="3641"/>
                  <a:pt x="3092" y="2724"/>
                </a:cubicBezTo>
                <a:lnTo>
                  <a:pt x="3092" y="1465"/>
                </a:lnTo>
                <a:lnTo>
                  <a:pt x="4664" y="760"/>
                </a:lnTo>
                <a:lnTo>
                  <a:pt x="5952" y="1336"/>
                </a:lnTo>
                <a:lnTo>
                  <a:pt x="5102" y="2524"/>
                </a:lnTo>
                <a:cubicBezTo>
                  <a:pt x="5072" y="2559"/>
                  <a:pt x="5034" y="2566"/>
                  <a:pt x="5013" y="2568"/>
                </a:cubicBezTo>
                <a:cubicBezTo>
                  <a:pt x="4992" y="2569"/>
                  <a:pt x="4951" y="2566"/>
                  <a:pt x="4915" y="2532"/>
                </a:cubicBezTo>
                <a:lnTo>
                  <a:pt x="4910" y="2526"/>
                </a:lnTo>
                <a:lnTo>
                  <a:pt x="4212" y="1886"/>
                </a:lnTo>
                <a:cubicBezTo>
                  <a:pt x="4064" y="1750"/>
                  <a:pt x="3834" y="1761"/>
                  <a:pt x="3697" y="1907"/>
                </a:cubicBezTo>
                <a:cubicBezTo>
                  <a:pt x="3560" y="2056"/>
                  <a:pt x="3572" y="2286"/>
                  <a:pt x="3719" y="2422"/>
                </a:cubicBezTo>
                <a:lnTo>
                  <a:pt x="4416" y="3061"/>
                </a:lnTo>
                <a:cubicBezTo>
                  <a:pt x="4576" y="3212"/>
                  <a:pt x="4787" y="3295"/>
                  <a:pt x="5005" y="3295"/>
                </a:cubicBezTo>
                <a:cubicBezTo>
                  <a:pt x="5022" y="3295"/>
                  <a:pt x="5043" y="3295"/>
                  <a:pt x="5060" y="3294"/>
                </a:cubicBezTo>
                <a:cubicBezTo>
                  <a:pt x="5299" y="3278"/>
                  <a:pt x="5523" y="3161"/>
                  <a:pt x="5674" y="2974"/>
                </a:cubicBezTo>
                <a:cubicBezTo>
                  <a:pt x="5677" y="2968"/>
                  <a:pt x="5683" y="2962"/>
                  <a:pt x="5685" y="2958"/>
                </a:cubicBezTo>
                <a:lnTo>
                  <a:pt x="7245" y="779"/>
                </a:lnTo>
                <a:cubicBezTo>
                  <a:pt x="7361" y="616"/>
                  <a:pt x="7322" y="387"/>
                  <a:pt x="7160" y="271"/>
                </a:cubicBezTo>
                <a:cubicBezTo>
                  <a:pt x="6998" y="155"/>
                  <a:pt x="6769" y="194"/>
                  <a:pt x="6653" y="355"/>
                </a:cubicBezTo>
                <a:lnTo>
                  <a:pt x="6384" y="731"/>
                </a:lnTo>
                <a:lnTo>
                  <a:pt x="4832" y="34"/>
                </a:lnTo>
                <a:cubicBezTo>
                  <a:pt x="4784" y="12"/>
                  <a:pt x="4733" y="0"/>
                  <a:pt x="4682" y="0"/>
                </a:cubicBezTo>
                <a:lnTo>
                  <a:pt x="4648" y="0"/>
                </a:lnTo>
                <a:cubicBezTo>
                  <a:pt x="4597" y="0"/>
                  <a:pt x="4546" y="12"/>
                  <a:pt x="4498" y="34"/>
                </a:cubicBezTo>
                <a:lnTo>
                  <a:pt x="2578" y="894"/>
                </a:lnTo>
                <a:cubicBezTo>
                  <a:pt x="2448" y="952"/>
                  <a:pt x="2365" y="1083"/>
                  <a:pt x="2365" y="1224"/>
                </a:cubicBezTo>
                <a:lnTo>
                  <a:pt x="2365" y="2719"/>
                </a:lnTo>
                <a:cubicBezTo>
                  <a:pt x="2365" y="3326"/>
                  <a:pt x="2602" y="3944"/>
                  <a:pt x="3021" y="4417"/>
                </a:cubicBezTo>
                <a:cubicBezTo>
                  <a:pt x="3466" y="4929"/>
                  <a:pt x="4046" y="5207"/>
                  <a:pt x="4657" y="5207"/>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48" name="Google Shape;2033;p76"/>
          <p:cNvSpPr/>
          <p:nvPr/>
        </p:nvSpPr>
        <p:spPr>
          <a:xfrm>
            <a:off x="6500796" y="2130073"/>
            <a:ext cx="267167" cy="230928"/>
          </a:xfrm>
          <a:custGeom>
            <a:avLst/>
            <a:ahLst/>
            <a:rect l="l" t="t" r="r" b="b"/>
            <a:pathLst>
              <a:path w="9385" h="8112" extrusionOk="0">
                <a:moveTo>
                  <a:pt x="9073" y="4372"/>
                </a:moveTo>
                <a:cubicBezTo>
                  <a:pt x="9012" y="4388"/>
                  <a:pt x="7524" y="4764"/>
                  <a:pt x="4782" y="4764"/>
                </a:cubicBezTo>
                <a:cubicBezTo>
                  <a:pt x="2046" y="4764"/>
                  <a:pt x="388" y="4390"/>
                  <a:pt x="320" y="4373"/>
                </a:cubicBezTo>
                <a:cubicBezTo>
                  <a:pt x="123" y="4328"/>
                  <a:pt x="1" y="4133"/>
                  <a:pt x="46" y="3937"/>
                </a:cubicBezTo>
                <a:cubicBezTo>
                  <a:pt x="91" y="3740"/>
                  <a:pt x="286" y="3620"/>
                  <a:pt x="482" y="3665"/>
                </a:cubicBezTo>
                <a:cubicBezTo>
                  <a:pt x="490" y="3666"/>
                  <a:pt x="770" y="3730"/>
                  <a:pt x="1282" y="3803"/>
                </a:cubicBezTo>
                <a:cubicBezTo>
                  <a:pt x="1339" y="3551"/>
                  <a:pt x="1514" y="2801"/>
                  <a:pt x="1786" y="2041"/>
                </a:cubicBezTo>
                <a:cubicBezTo>
                  <a:pt x="1982" y="1491"/>
                  <a:pt x="2192" y="1048"/>
                  <a:pt x="2407" y="726"/>
                </a:cubicBezTo>
                <a:cubicBezTo>
                  <a:pt x="2724" y="243"/>
                  <a:pt x="3079" y="1"/>
                  <a:pt x="3457" y="1"/>
                </a:cubicBezTo>
                <a:cubicBezTo>
                  <a:pt x="3710" y="1"/>
                  <a:pt x="3994" y="101"/>
                  <a:pt x="4321" y="306"/>
                </a:cubicBezTo>
                <a:cubicBezTo>
                  <a:pt x="4557" y="454"/>
                  <a:pt x="4865" y="454"/>
                  <a:pt x="5102" y="307"/>
                </a:cubicBezTo>
                <a:cubicBezTo>
                  <a:pt x="5440" y="101"/>
                  <a:pt x="5716" y="1"/>
                  <a:pt x="5949" y="1"/>
                </a:cubicBezTo>
                <a:cubicBezTo>
                  <a:pt x="6371" y="1"/>
                  <a:pt x="6760" y="305"/>
                  <a:pt x="7107" y="904"/>
                </a:cubicBezTo>
                <a:cubicBezTo>
                  <a:pt x="7332" y="1291"/>
                  <a:pt x="7546" y="1813"/>
                  <a:pt x="7750" y="2454"/>
                </a:cubicBezTo>
                <a:cubicBezTo>
                  <a:pt x="7811" y="2646"/>
                  <a:pt x="7705" y="2852"/>
                  <a:pt x="7513" y="2911"/>
                </a:cubicBezTo>
                <a:cubicBezTo>
                  <a:pt x="7321" y="2971"/>
                  <a:pt x="7115" y="2866"/>
                  <a:pt x="7056" y="2673"/>
                </a:cubicBezTo>
                <a:cubicBezTo>
                  <a:pt x="6571" y="1137"/>
                  <a:pt x="6132" y="728"/>
                  <a:pt x="5949" y="728"/>
                </a:cubicBezTo>
                <a:cubicBezTo>
                  <a:pt x="5934" y="728"/>
                  <a:pt x="5799" y="734"/>
                  <a:pt x="5485" y="927"/>
                </a:cubicBezTo>
                <a:cubicBezTo>
                  <a:pt x="5012" y="1218"/>
                  <a:pt x="4403" y="1217"/>
                  <a:pt x="3934" y="923"/>
                </a:cubicBezTo>
                <a:cubicBezTo>
                  <a:pt x="3665" y="753"/>
                  <a:pt x="3520" y="728"/>
                  <a:pt x="3457" y="728"/>
                </a:cubicBezTo>
                <a:cubicBezTo>
                  <a:pt x="3299" y="728"/>
                  <a:pt x="2913" y="1057"/>
                  <a:pt x="2472" y="2289"/>
                </a:cubicBezTo>
                <a:cubicBezTo>
                  <a:pt x="2235" y="2946"/>
                  <a:pt x="2074" y="3609"/>
                  <a:pt x="2008" y="3896"/>
                </a:cubicBezTo>
                <a:cubicBezTo>
                  <a:pt x="2721" y="3972"/>
                  <a:pt x="3661" y="4038"/>
                  <a:pt x="4785" y="4038"/>
                </a:cubicBezTo>
                <a:cubicBezTo>
                  <a:pt x="7422" y="4038"/>
                  <a:pt x="8880" y="3672"/>
                  <a:pt x="8894" y="3668"/>
                </a:cubicBezTo>
                <a:cubicBezTo>
                  <a:pt x="9088" y="3620"/>
                  <a:pt x="9287" y="3734"/>
                  <a:pt x="9338" y="3929"/>
                </a:cubicBezTo>
                <a:cubicBezTo>
                  <a:pt x="9385" y="4124"/>
                  <a:pt x="9267" y="4322"/>
                  <a:pt x="9073" y="4372"/>
                </a:cubicBezTo>
                <a:close/>
                <a:moveTo>
                  <a:pt x="8254" y="6111"/>
                </a:moveTo>
                <a:lnTo>
                  <a:pt x="8254" y="6312"/>
                </a:lnTo>
                <a:cubicBezTo>
                  <a:pt x="8254" y="7208"/>
                  <a:pt x="7764" y="8111"/>
                  <a:pt x="6672" y="8111"/>
                </a:cubicBezTo>
                <a:cubicBezTo>
                  <a:pt x="6241" y="8111"/>
                  <a:pt x="5886" y="7959"/>
                  <a:pt x="5613" y="7656"/>
                </a:cubicBezTo>
                <a:cubicBezTo>
                  <a:pt x="5395" y="7413"/>
                  <a:pt x="5262" y="7112"/>
                  <a:pt x="5144" y="6844"/>
                </a:cubicBezTo>
                <a:cubicBezTo>
                  <a:pt x="4963" y="6431"/>
                  <a:pt x="4865" y="6264"/>
                  <a:pt x="4710" y="6228"/>
                </a:cubicBezTo>
                <a:cubicBezTo>
                  <a:pt x="4568" y="6264"/>
                  <a:pt x="4475" y="6428"/>
                  <a:pt x="4298" y="6831"/>
                </a:cubicBezTo>
                <a:cubicBezTo>
                  <a:pt x="4179" y="7100"/>
                  <a:pt x="4046" y="7404"/>
                  <a:pt x="3827" y="7650"/>
                </a:cubicBezTo>
                <a:cubicBezTo>
                  <a:pt x="3552" y="7956"/>
                  <a:pt x="3194" y="8111"/>
                  <a:pt x="2760" y="8111"/>
                </a:cubicBezTo>
                <a:cubicBezTo>
                  <a:pt x="2274" y="8111"/>
                  <a:pt x="1841" y="7854"/>
                  <a:pt x="1537" y="7383"/>
                </a:cubicBezTo>
                <a:cubicBezTo>
                  <a:pt x="1301" y="7018"/>
                  <a:pt x="1160" y="6543"/>
                  <a:pt x="1160" y="6111"/>
                </a:cubicBezTo>
                <a:cubicBezTo>
                  <a:pt x="1160" y="5660"/>
                  <a:pt x="1528" y="5294"/>
                  <a:pt x="1979" y="5294"/>
                </a:cubicBezTo>
                <a:cubicBezTo>
                  <a:pt x="2001" y="5294"/>
                  <a:pt x="2024" y="5295"/>
                  <a:pt x="2046" y="5300"/>
                </a:cubicBezTo>
                <a:lnTo>
                  <a:pt x="2213" y="5330"/>
                </a:lnTo>
                <a:cubicBezTo>
                  <a:pt x="2792" y="5438"/>
                  <a:pt x="3383" y="5492"/>
                  <a:pt x="3972" y="5492"/>
                </a:cubicBezTo>
                <a:lnTo>
                  <a:pt x="4634" y="5492"/>
                </a:lnTo>
                <a:lnTo>
                  <a:pt x="4779" y="5492"/>
                </a:lnTo>
                <a:lnTo>
                  <a:pt x="5441" y="5492"/>
                </a:lnTo>
                <a:cubicBezTo>
                  <a:pt x="6030" y="5492"/>
                  <a:pt x="6621" y="5438"/>
                  <a:pt x="7200" y="5330"/>
                </a:cubicBezTo>
                <a:lnTo>
                  <a:pt x="7367" y="5300"/>
                </a:lnTo>
                <a:cubicBezTo>
                  <a:pt x="7389" y="5295"/>
                  <a:pt x="7411" y="5294"/>
                  <a:pt x="7434" y="5294"/>
                </a:cubicBezTo>
                <a:cubicBezTo>
                  <a:pt x="7888" y="5294"/>
                  <a:pt x="8254" y="5660"/>
                  <a:pt x="8254" y="6111"/>
                </a:cubicBezTo>
                <a:close/>
                <a:moveTo>
                  <a:pt x="3783" y="6219"/>
                </a:moveTo>
                <a:cubicBezTo>
                  <a:pt x="3214" y="6209"/>
                  <a:pt x="2643" y="6151"/>
                  <a:pt x="2082" y="6046"/>
                </a:cubicBezTo>
                <a:lnTo>
                  <a:pt x="1960" y="6023"/>
                </a:lnTo>
                <a:cubicBezTo>
                  <a:pt x="1921" y="6031"/>
                  <a:pt x="1890" y="6068"/>
                  <a:pt x="1890" y="6111"/>
                </a:cubicBezTo>
                <a:cubicBezTo>
                  <a:pt x="1890" y="6642"/>
                  <a:pt x="2222" y="7384"/>
                  <a:pt x="2763" y="7384"/>
                </a:cubicBezTo>
                <a:cubicBezTo>
                  <a:pt x="3239" y="7384"/>
                  <a:pt x="3397" y="7079"/>
                  <a:pt x="3633" y="6540"/>
                </a:cubicBezTo>
                <a:cubicBezTo>
                  <a:pt x="3681" y="6434"/>
                  <a:pt x="3728" y="6325"/>
                  <a:pt x="3783" y="6219"/>
                </a:cubicBezTo>
                <a:close/>
                <a:moveTo>
                  <a:pt x="7527" y="6111"/>
                </a:moveTo>
                <a:cubicBezTo>
                  <a:pt x="7527" y="6068"/>
                  <a:pt x="7498" y="6031"/>
                  <a:pt x="7456" y="6023"/>
                </a:cubicBezTo>
                <a:lnTo>
                  <a:pt x="7334" y="6044"/>
                </a:lnTo>
                <a:cubicBezTo>
                  <a:pt x="6781" y="6148"/>
                  <a:pt x="6218" y="6206"/>
                  <a:pt x="5655" y="6217"/>
                </a:cubicBezTo>
                <a:cubicBezTo>
                  <a:pt x="5712" y="6327"/>
                  <a:pt x="5761" y="6439"/>
                  <a:pt x="5811" y="6552"/>
                </a:cubicBezTo>
                <a:cubicBezTo>
                  <a:pt x="6045" y="7083"/>
                  <a:pt x="6199" y="7383"/>
                  <a:pt x="6670" y="7383"/>
                </a:cubicBezTo>
                <a:cubicBezTo>
                  <a:pt x="7463" y="7383"/>
                  <a:pt x="7524" y="6561"/>
                  <a:pt x="7524" y="6309"/>
                </a:cubicBezTo>
                <a:lnTo>
                  <a:pt x="7524" y="6111"/>
                </a:ln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49" name="Google Shape;2034;p76"/>
          <p:cNvSpPr/>
          <p:nvPr/>
        </p:nvSpPr>
        <p:spPr>
          <a:xfrm>
            <a:off x="6501793" y="1371214"/>
            <a:ext cx="265061" cy="265032"/>
          </a:xfrm>
          <a:custGeom>
            <a:avLst/>
            <a:ahLst/>
            <a:rect l="l" t="t" r="r" b="b"/>
            <a:pathLst>
              <a:path w="9311" h="9310" extrusionOk="0">
                <a:moveTo>
                  <a:pt x="2146" y="1800"/>
                </a:moveTo>
                <a:cubicBezTo>
                  <a:pt x="2146" y="2001"/>
                  <a:pt x="1982" y="2163"/>
                  <a:pt x="1783" y="2163"/>
                </a:cubicBezTo>
                <a:cubicBezTo>
                  <a:pt x="1582" y="2163"/>
                  <a:pt x="1419" y="2001"/>
                  <a:pt x="1419" y="1800"/>
                </a:cubicBezTo>
                <a:cubicBezTo>
                  <a:pt x="1419" y="1601"/>
                  <a:pt x="1582" y="1436"/>
                  <a:pt x="1783" y="1436"/>
                </a:cubicBezTo>
                <a:cubicBezTo>
                  <a:pt x="1982" y="1436"/>
                  <a:pt x="2146" y="1599"/>
                  <a:pt x="2146" y="1800"/>
                </a:cubicBezTo>
                <a:close/>
                <a:moveTo>
                  <a:pt x="4874" y="8946"/>
                </a:moveTo>
                <a:cubicBezTo>
                  <a:pt x="4874" y="9146"/>
                  <a:pt x="4709" y="9310"/>
                  <a:pt x="4510" y="9310"/>
                </a:cubicBezTo>
                <a:lnTo>
                  <a:pt x="1455" y="9310"/>
                </a:lnTo>
                <a:cubicBezTo>
                  <a:pt x="653" y="9310"/>
                  <a:pt x="1" y="8657"/>
                  <a:pt x="1" y="7855"/>
                </a:cubicBezTo>
                <a:lnTo>
                  <a:pt x="1" y="7182"/>
                </a:lnTo>
                <a:cubicBezTo>
                  <a:pt x="1" y="6748"/>
                  <a:pt x="191" y="6359"/>
                  <a:pt x="495" y="6091"/>
                </a:cubicBezTo>
                <a:cubicBezTo>
                  <a:pt x="193" y="5825"/>
                  <a:pt x="1" y="5435"/>
                  <a:pt x="1" y="5000"/>
                </a:cubicBezTo>
                <a:lnTo>
                  <a:pt x="1" y="4309"/>
                </a:lnTo>
                <a:cubicBezTo>
                  <a:pt x="1" y="3876"/>
                  <a:pt x="191" y="3486"/>
                  <a:pt x="495" y="3218"/>
                </a:cubicBezTo>
                <a:cubicBezTo>
                  <a:pt x="193" y="2952"/>
                  <a:pt x="1" y="2562"/>
                  <a:pt x="1" y="2127"/>
                </a:cubicBezTo>
                <a:lnTo>
                  <a:pt x="1" y="1455"/>
                </a:lnTo>
                <a:cubicBezTo>
                  <a:pt x="1" y="654"/>
                  <a:pt x="653" y="0"/>
                  <a:pt x="1455" y="0"/>
                </a:cubicBezTo>
                <a:lnTo>
                  <a:pt x="7128" y="0"/>
                </a:lnTo>
                <a:cubicBezTo>
                  <a:pt x="7930" y="0"/>
                  <a:pt x="8583" y="654"/>
                  <a:pt x="8583" y="1455"/>
                </a:cubicBezTo>
                <a:lnTo>
                  <a:pt x="8583" y="2491"/>
                </a:lnTo>
                <a:cubicBezTo>
                  <a:pt x="8583" y="2824"/>
                  <a:pt x="8433" y="3122"/>
                  <a:pt x="8196" y="3323"/>
                </a:cubicBezTo>
                <a:cubicBezTo>
                  <a:pt x="8280" y="3413"/>
                  <a:pt x="8355" y="3516"/>
                  <a:pt x="8414" y="3630"/>
                </a:cubicBezTo>
                <a:cubicBezTo>
                  <a:pt x="8510" y="3807"/>
                  <a:pt x="8440" y="4028"/>
                  <a:pt x="8264" y="4120"/>
                </a:cubicBezTo>
                <a:cubicBezTo>
                  <a:pt x="8086" y="4214"/>
                  <a:pt x="7866" y="4146"/>
                  <a:pt x="7773" y="3969"/>
                </a:cubicBezTo>
                <a:cubicBezTo>
                  <a:pt x="7646" y="3730"/>
                  <a:pt x="7400" y="3582"/>
                  <a:pt x="7130" y="3582"/>
                </a:cubicBezTo>
                <a:lnTo>
                  <a:pt x="3511" y="3582"/>
                </a:lnTo>
                <a:lnTo>
                  <a:pt x="3511" y="4818"/>
                </a:lnTo>
                <a:cubicBezTo>
                  <a:pt x="3511" y="5019"/>
                  <a:pt x="3348" y="5182"/>
                  <a:pt x="3147" y="5182"/>
                </a:cubicBezTo>
                <a:cubicBezTo>
                  <a:pt x="2948" y="5182"/>
                  <a:pt x="2784" y="5019"/>
                  <a:pt x="2784" y="4818"/>
                </a:cubicBezTo>
                <a:lnTo>
                  <a:pt x="2784" y="3582"/>
                </a:lnTo>
                <a:lnTo>
                  <a:pt x="1457" y="3582"/>
                </a:lnTo>
                <a:cubicBezTo>
                  <a:pt x="1055" y="3582"/>
                  <a:pt x="730" y="3908"/>
                  <a:pt x="730" y="4309"/>
                </a:cubicBezTo>
                <a:lnTo>
                  <a:pt x="730" y="5000"/>
                </a:lnTo>
                <a:cubicBezTo>
                  <a:pt x="730" y="5401"/>
                  <a:pt x="1055" y="5727"/>
                  <a:pt x="1457" y="5727"/>
                </a:cubicBezTo>
                <a:lnTo>
                  <a:pt x="2330" y="5727"/>
                </a:lnTo>
                <a:lnTo>
                  <a:pt x="3857" y="5727"/>
                </a:lnTo>
                <a:cubicBezTo>
                  <a:pt x="4056" y="5727"/>
                  <a:pt x="4221" y="5892"/>
                  <a:pt x="4221" y="6091"/>
                </a:cubicBezTo>
                <a:cubicBezTo>
                  <a:pt x="4221" y="6292"/>
                  <a:pt x="4056" y="6455"/>
                  <a:pt x="3857" y="6455"/>
                </a:cubicBezTo>
                <a:lnTo>
                  <a:pt x="3511" y="6455"/>
                </a:lnTo>
                <a:lnTo>
                  <a:pt x="3511" y="7673"/>
                </a:lnTo>
                <a:cubicBezTo>
                  <a:pt x="3511" y="7873"/>
                  <a:pt x="3348" y="8037"/>
                  <a:pt x="3147" y="8037"/>
                </a:cubicBezTo>
                <a:cubicBezTo>
                  <a:pt x="2948" y="8037"/>
                  <a:pt x="2784" y="7873"/>
                  <a:pt x="2784" y="7673"/>
                </a:cubicBezTo>
                <a:lnTo>
                  <a:pt x="2784" y="6455"/>
                </a:lnTo>
                <a:lnTo>
                  <a:pt x="2330" y="6455"/>
                </a:lnTo>
                <a:lnTo>
                  <a:pt x="1457" y="6455"/>
                </a:lnTo>
                <a:cubicBezTo>
                  <a:pt x="1055" y="6455"/>
                  <a:pt x="730" y="6780"/>
                  <a:pt x="730" y="7182"/>
                </a:cubicBezTo>
                <a:lnTo>
                  <a:pt x="730" y="7855"/>
                </a:lnTo>
                <a:cubicBezTo>
                  <a:pt x="730" y="8257"/>
                  <a:pt x="1055" y="8583"/>
                  <a:pt x="1457" y="8583"/>
                </a:cubicBezTo>
                <a:lnTo>
                  <a:pt x="4512" y="8583"/>
                </a:lnTo>
                <a:cubicBezTo>
                  <a:pt x="4711" y="8583"/>
                  <a:pt x="4874" y="8744"/>
                  <a:pt x="4874" y="8946"/>
                </a:cubicBezTo>
                <a:close/>
                <a:moveTo>
                  <a:pt x="1455" y="2854"/>
                </a:moveTo>
                <a:lnTo>
                  <a:pt x="7128" y="2854"/>
                </a:lnTo>
                <a:lnTo>
                  <a:pt x="7492" y="2854"/>
                </a:lnTo>
                <a:cubicBezTo>
                  <a:pt x="7691" y="2854"/>
                  <a:pt x="7856" y="2691"/>
                  <a:pt x="7856" y="2491"/>
                </a:cubicBezTo>
                <a:lnTo>
                  <a:pt x="7856" y="1455"/>
                </a:lnTo>
                <a:cubicBezTo>
                  <a:pt x="7856" y="1054"/>
                  <a:pt x="7530" y="728"/>
                  <a:pt x="7128" y="728"/>
                </a:cubicBezTo>
                <a:lnTo>
                  <a:pt x="3509" y="728"/>
                </a:lnTo>
                <a:lnTo>
                  <a:pt x="3509" y="1945"/>
                </a:lnTo>
                <a:cubicBezTo>
                  <a:pt x="3509" y="2146"/>
                  <a:pt x="3346" y="2309"/>
                  <a:pt x="3146" y="2309"/>
                </a:cubicBezTo>
                <a:cubicBezTo>
                  <a:pt x="2946" y="2309"/>
                  <a:pt x="2782" y="2146"/>
                  <a:pt x="2782" y="1945"/>
                </a:cubicBezTo>
                <a:lnTo>
                  <a:pt x="2782" y="728"/>
                </a:lnTo>
                <a:lnTo>
                  <a:pt x="1455" y="728"/>
                </a:lnTo>
                <a:cubicBezTo>
                  <a:pt x="1053" y="728"/>
                  <a:pt x="728" y="1054"/>
                  <a:pt x="728" y="1455"/>
                </a:cubicBezTo>
                <a:lnTo>
                  <a:pt x="728" y="2127"/>
                </a:lnTo>
                <a:cubicBezTo>
                  <a:pt x="728" y="2527"/>
                  <a:pt x="1055" y="2854"/>
                  <a:pt x="1455" y="2854"/>
                </a:cubicBezTo>
                <a:close/>
                <a:moveTo>
                  <a:pt x="1419" y="7528"/>
                </a:moveTo>
                <a:cubicBezTo>
                  <a:pt x="1419" y="7727"/>
                  <a:pt x="1582" y="7892"/>
                  <a:pt x="1783" y="7892"/>
                </a:cubicBezTo>
                <a:cubicBezTo>
                  <a:pt x="1982" y="7892"/>
                  <a:pt x="2146" y="7727"/>
                  <a:pt x="2146" y="7528"/>
                </a:cubicBezTo>
                <a:cubicBezTo>
                  <a:pt x="2146" y="7327"/>
                  <a:pt x="1982" y="7164"/>
                  <a:pt x="1783" y="7164"/>
                </a:cubicBezTo>
                <a:cubicBezTo>
                  <a:pt x="1582" y="7164"/>
                  <a:pt x="1419" y="7326"/>
                  <a:pt x="1419" y="7528"/>
                </a:cubicBezTo>
                <a:close/>
                <a:moveTo>
                  <a:pt x="1419" y="4655"/>
                </a:moveTo>
                <a:cubicBezTo>
                  <a:pt x="1419" y="4854"/>
                  <a:pt x="1582" y="5019"/>
                  <a:pt x="1783" y="5019"/>
                </a:cubicBezTo>
                <a:cubicBezTo>
                  <a:pt x="1982" y="5019"/>
                  <a:pt x="2146" y="4854"/>
                  <a:pt x="2146" y="4655"/>
                </a:cubicBezTo>
                <a:cubicBezTo>
                  <a:pt x="2146" y="4454"/>
                  <a:pt x="1982" y="4292"/>
                  <a:pt x="1783" y="4292"/>
                </a:cubicBezTo>
                <a:cubicBezTo>
                  <a:pt x="1582" y="4292"/>
                  <a:pt x="1419" y="4453"/>
                  <a:pt x="1419" y="4655"/>
                </a:cubicBezTo>
                <a:close/>
                <a:moveTo>
                  <a:pt x="9310" y="5596"/>
                </a:moveTo>
                <a:lnTo>
                  <a:pt x="9310" y="6983"/>
                </a:lnTo>
                <a:cubicBezTo>
                  <a:pt x="9310" y="7551"/>
                  <a:pt x="9085" y="8132"/>
                  <a:pt x="8694" y="8575"/>
                </a:cubicBezTo>
                <a:cubicBezTo>
                  <a:pt x="8275" y="9048"/>
                  <a:pt x="7728" y="9310"/>
                  <a:pt x="7152" y="9310"/>
                </a:cubicBezTo>
                <a:lnTo>
                  <a:pt x="7102" y="9310"/>
                </a:lnTo>
                <a:cubicBezTo>
                  <a:pt x="6526" y="9310"/>
                  <a:pt x="5979" y="9050"/>
                  <a:pt x="5560" y="8575"/>
                </a:cubicBezTo>
                <a:cubicBezTo>
                  <a:pt x="5168" y="8132"/>
                  <a:pt x="4944" y="7551"/>
                  <a:pt x="4944" y="6983"/>
                </a:cubicBezTo>
                <a:lnTo>
                  <a:pt x="4944" y="5596"/>
                </a:lnTo>
                <a:cubicBezTo>
                  <a:pt x="4944" y="5452"/>
                  <a:pt x="5028" y="5324"/>
                  <a:pt x="5159" y="5263"/>
                </a:cubicBezTo>
                <a:lnTo>
                  <a:pt x="6947" y="4466"/>
                </a:lnTo>
                <a:cubicBezTo>
                  <a:pt x="7005" y="4438"/>
                  <a:pt x="7067" y="4430"/>
                  <a:pt x="7128" y="4434"/>
                </a:cubicBezTo>
                <a:cubicBezTo>
                  <a:pt x="7188" y="4430"/>
                  <a:pt x="7249" y="4438"/>
                  <a:pt x="7310" y="4466"/>
                </a:cubicBezTo>
                <a:lnTo>
                  <a:pt x="9097" y="5263"/>
                </a:lnTo>
                <a:cubicBezTo>
                  <a:pt x="9226" y="5324"/>
                  <a:pt x="9310" y="5454"/>
                  <a:pt x="9310" y="5596"/>
                </a:cubicBezTo>
                <a:close/>
                <a:moveTo>
                  <a:pt x="8583" y="5833"/>
                </a:moveTo>
                <a:lnTo>
                  <a:pt x="7126" y="5182"/>
                </a:lnTo>
                <a:lnTo>
                  <a:pt x="5669" y="5833"/>
                </a:lnTo>
                <a:lnTo>
                  <a:pt x="5669" y="6983"/>
                </a:lnTo>
                <a:cubicBezTo>
                  <a:pt x="5669" y="7736"/>
                  <a:pt x="6282" y="8583"/>
                  <a:pt x="7101" y="8583"/>
                </a:cubicBezTo>
                <a:lnTo>
                  <a:pt x="7150" y="8583"/>
                </a:lnTo>
                <a:cubicBezTo>
                  <a:pt x="7969" y="8583"/>
                  <a:pt x="8580" y="7739"/>
                  <a:pt x="8580" y="6983"/>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50" name="Google Shape;2035;p76"/>
          <p:cNvSpPr/>
          <p:nvPr/>
        </p:nvSpPr>
        <p:spPr>
          <a:xfrm>
            <a:off x="5682509" y="4338581"/>
            <a:ext cx="248550" cy="265032"/>
          </a:xfrm>
          <a:custGeom>
            <a:avLst/>
            <a:ahLst/>
            <a:rect l="l" t="t" r="r" b="b"/>
            <a:pathLst>
              <a:path w="8731" h="9310" extrusionOk="0">
                <a:moveTo>
                  <a:pt x="2037" y="5928"/>
                </a:moveTo>
                <a:cubicBezTo>
                  <a:pt x="2236" y="5928"/>
                  <a:pt x="2400" y="6091"/>
                  <a:pt x="2400" y="6291"/>
                </a:cubicBezTo>
                <a:lnTo>
                  <a:pt x="2400" y="6291"/>
                </a:lnTo>
                <a:cubicBezTo>
                  <a:pt x="2400" y="6491"/>
                  <a:pt x="2236" y="6655"/>
                  <a:pt x="2037" y="6655"/>
                </a:cubicBezTo>
                <a:cubicBezTo>
                  <a:pt x="1836" y="6655"/>
                  <a:pt x="1673" y="6491"/>
                  <a:pt x="1673" y="6291"/>
                </a:cubicBezTo>
                <a:lnTo>
                  <a:pt x="1673" y="6291"/>
                </a:lnTo>
                <a:cubicBezTo>
                  <a:pt x="1673" y="6091"/>
                  <a:pt x="1834" y="5928"/>
                  <a:pt x="2037" y="5928"/>
                </a:cubicBezTo>
                <a:close/>
                <a:moveTo>
                  <a:pt x="3036" y="6291"/>
                </a:moveTo>
                <a:lnTo>
                  <a:pt x="3036" y="6291"/>
                </a:lnTo>
                <a:cubicBezTo>
                  <a:pt x="3036" y="6491"/>
                  <a:pt x="3200" y="6655"/>
                  <a:pt x="3399" y="6655"/>
                </a:cubicBezTo>
                <a:cubicBezTo>
                  <a:pt x="3600" y="6655"/>
                  <a:pt x="3763" y="6491"/>
                  <a:pt x="3763" y="6291"/>
                </a:cubicBezTo>
                <a:lnTo>
                  <a:pt x="3763" y="6291"/>
                </a:lnTo>
                <a:cubicBezTo>
                  <a:pt x="3763" y="6091"/>
                  <a:pt x="3600" y="5928"/>
                  <a:pt x="3399" y="5928"/>
                </a:cubicBezTo>
                <a:cubicBezTo>
                  <a:pt x="3200" y="5928"/>
                  <a:pt x="3036" y="6091"/>
                  <a:pt x="3036" y="6291"/>
                </a:cubicBezTo>
                <a:close/>
                <a:moveTo>
                  <a:pt x="3727" y="8946"/>
                </a:moveTo>
                <a:cubicBezTo>
                  <a:pt x="3727" y="9145"/>
                  <a:pt x="3564" y="9310"/>
                  <a:pt x="3363" y="9310"/>
                </a:cubicBezTo>
                <a:lnTo>
                  <a:pt x="1455" y="9310"/>
                </a:lnTo>
                <a:cubicBezTo>
                  <a:pt x="652" y="9310"/>
                  <a:pt x="0" y="8657"/>
                  <a:pt x="0" y="7855"/>
                </a:cubicBezTo>
                <a:lnTo>
                  <a:pt x="0" y="4873"/>
                </a:lnTo>
                <a:cubicBezTo>
                  <a:pt x="0" y="4072"/>
                  <a:pt x="652" y="3419"/>
                  <a:pt x="1455" y="3419"/>
                </a:cubicBezTo>
                <a:lnTo>
                  <a:pt x="1891" y="3419"/>
                </a:lnTo>
                <a:lnTo>
                  <a:pt x="1891" y="2137"/>
                </a:lnTo>
                <a:cubicBezTo>
                  <a:pt x="1891" y="959"/>
                  <a:pt x="2869" y="0"/>
                  <a:pt x="4073" y="0"/>
                </a:cubicBezTo>
                <a:cubicBezTo>
                  <a:pt x="5276" y="0"/>
                  <a:pt x="6255" y="959"/>
                  <a:pt x="6255" y="2137"/>
                </a:cubicBezTo>
                <a:lnTo>
                  <a:pt x="6255" y="3419"/>
                </a:lnTo>
                <a:lnTo>
                  <a:pt x="6691" y="3419"/>
                </a:lnTo>
                <a:cubicBezTo>
                  <a:pt x="7493" y="3419"/>
                  <a:pt x="8146" y="4072"/>
                  <a:pt x="8146" y="4873"/>
                </a:cubicBezTo>
                <a:lnTo>
                  <a:pt x="8146" y="5254"/>
                </a:lnTo>
                <a:cubicBezTo>
                  <a:pt x="8146" y="5455"/>
                  <a:pt x="7981" y="5618"/>
                  <a:pt x="7782" y="5618"/>
                </a:cubicBezTo>
                <a:cubicBezTo>
                  <a:pt x="7581" y="5618"/>
                  <a:pt x="7419" y="5455"/>
                  <a:pt x="7419" y="5254"/>
                </a:cubicBezTo>
                <a:lnTo>
                  <a:pt x="7419" y="4873"/>
                </a:lnTo>
                <a:cubicBezTo>
                  <a:pt x="7419" y="4472"/>
                  <a:pt x="7093" y="4146"/>
                  <a:pt x="6691" y="4146"/>
                </a:cubicBezTo>
                <a:lnTo>
                  <a:pt x="1455" y="4146"/>
                </a:lnTo>
                <a:cubicBezTo>
                  <a:pt x="1052" y="4146"/>
                  <a:pt x="727" y="4472"/>
                  <a:pt x="727" y="4873"/>
                </a:cubicBezTo>
                <a:lnTo>
                  <a:pt x="727" y="7855"/>
                </a:lnTo>
                <a:cubicBezTo>
                  <a:pt x="727" y="8257"/>
                  <a:pt x="1052" y="8582"/>
                  <a:pt x="1455" y="8582"/>
                </a:cubicBezTo>
                <a:lnTo>
                  <a:pt x="3363" y="8582"/>
                </a:lnTo>
                <a:cubicBezTo>
                  <a:pt x="3564" y="8582"/>
                  <a:pt x="3727" y="8745"/>
                  <a:pt x="3727" y="8946"/>
                </a:cubicBezTo>
                <a:close/>
                <a:moveTo>
                  <a:pt x="2618" y="3419"/>
                </a:moveTo>
                <a:lnTo>
                  <a:pt x="5528" y="3419"/>
                </a:lnTo>
                <a:lnTo>
                  <a:pt x="5528" y="2137"/>
                </a:lnTo>
                <a:cubicBezTo>
                  <a:pt x="5528" y="1360"/>
                  <a:pt x="4874" y="728"/>
                  <a:pt x="4073" y="728"/>
                </a:cubicBezTo>
                <a:cubicBezTo>
                  <a:pt x="3270" y="728"/>
                  <a:pt x="2618" y="1360"/>
                  <a:pt x="2618" y="2137"/>
                </a:cubicBezTo>
                <a:close/>
                <a:moveTo>
                  <a:pt x="8643" y="7755"/>
                </a:moveTo>
                <a:cubicBezTo>
                  <a:pt x="8630" y="7774"/>
                  <a:pt x="8587" y="7835"/>
                  <a:pt x="8560" y="7870"/>
                </a:cubicBezTo>
                <a:cubicBezTo>
                  <a:pt x="8438" y="8022"/>
                  <a:pt x="8153" y="8380"/>
                  <a:pt x="7756" y="8699"/>
                </a:cubicBezTo>
                <a:cubicBezTo>
                  <a:pt x="7247" y="9105"/>
                  <a:pt x="6723" y="9310"/>
                  <a:pt x="6200" y="9310"/>
                </a:cubicBezTo>
                <a:cubicBezTo>
                  <a:pt x="5676" y="9310"/>
                  <a:pt x="5152" y="9105"/>
                  <a:pt x="4643" y="8699"/>
                </a:cubicBezTo>
                <a:cubicBezTo>
                  <a:pt x="4246" y="8382"/>
                  <a:pt x="3961" y="8024"/>
                  <a:pt x="3839" y="7870"/>
                </a:cubicBezTo>
                <a:cubicBezTo>
                  <a:pt x="3813" y="7835"/>
                  <a:pt x="3769" y="7774"/>
                  <a:pt x="3756" y="7755"/>
                </a:cubicBezTo>
                <a:cubicBezTo>
                  <a:pt x="3669" y="7630"/>
                  <a:pt x="3669" y="7462"/>
                  <a:pt x="3756" y="7337"/>
                </a:cubicBezTo>
                <a:cubicBezTo>
                  <a:pt x="3769" y="7318"/>
                  <a:pt x="3813" y="7257"/>
                  <a:pt x="3839" y="7222"/>
                </a:cubicBezTo>
                <a:cubicBezTo>
                  <a:pt x="3961" y="7070"/>
                  <a:pt x="4246" y="6710"/>
                  <a:pt x="4643" y="6393"/>
                </a:cubicBezTo>
                <a:cubicBezTo>
                  <a:pt x="5152" y="5987"/>
                  <a:pt x="5676" y="5782"/>
                  <a:pt x="6200" y="5782"/>
                </a:cubicBezTo>
                <a:cubicBezTo>
                  <a:pt x="6723" y="5782"/>
                  <a:pt x="7247" y="5987"/>
                  <a:pt x="7756" y="6393"/>
                </a:cubicBezTo>
                <a:cubicBezTo>
                  <a:pt x="8152" y="6709"/>
                  <a:pt x="8438" y="7068"/>
                  <a:pt x="8560" y="7222"/>
                </a:cubicBezTo>
                <a:cubicBezTo>
                  <a:pt x="8587" y="7256"/>
                  <a:pt x="8630" y="7318"/>
                  <a:pt x="8643" y="7337"/>
                </a:cubicBezTo>
                <a:cubicBezTo>
                  <a:pt x="8731" y="7464"/>
                  <a:pt x="8731" y="7630"/>
                  <a:pt x="8643" y="7755"/>
                </a:cubicBezTo>
                <a:close/>
                <a:moveTo>
                  <a:pt x="7883" y="7548"/>
                </a:moveTo>
                <a:cubicBezTo>
                  <a:pt x="7305" y="6860"/>
                  <a:pt x="6739" y="6511"/>
                  <a:pt x="6200" y="6511"/>
                </a:cubicBezTo>
                <a:cubicBezTo>
                  <a:pt x="5660" y="6511"/>
                  <a:pt x="5094" y="6860"/>
                  <a:pt x="4515" y="7548"/>
                </a:cubicBezTo>
                <a:cubicBezTo>
                  <a:pt x="5094" y="8235"/>
                  <a:pt x="5660" y="8584"/>
                  <a:pt x="6200" y="8584"/>
                </a:cubicBezTo>
                <a:cubicBezTo>
                  <a:pt x="6739" y="8582"/>
                  <a:pt x="7305" y="8235"/>
                  <a:pt x="7883" y="7548"/>
                </a:cubicBezTo>
                <a:close/>
                <a:moveTo>
                  <a:pt x="6218" y="6854"/>
                </a:moveTo>
                <a:cubicBezTo>
                  <a:pt x="5836" y="6854"/>
                  <a:pt x="5528" y="7164"/>
                  <a:pt x="5528" y="7545"/>
                </a:cubicBezTo>
                <a:cubicBezTo>
                  <a:pt x="5528" y="7928"/>
                  <a:pt x="5836" y="8236"/>
                  <a:pt x="6218" y="8236"/>
                </a:cubicBezTo>
                <a:cubicBezTo>
                  <a:pt x="6600" y="8236"/>
                  <a:pt x="6909" y="7928"/>
                  <a:pt x="6909" y="7545"/>
                </a:cubicBezTo>
                <a:cubicBezTo>
                  <a:pt x="6909" y="7166"/>
                  <a:pt x="6600" y="6854"/>
                  <a:pt x="6218" y="6854"/>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51" name="Google Shape;2036;p76"/>
          <p:cNvSpPr/>
          <p:nvPr/>
        </p:nvSpPr>
        <p:spPr>
          <a:xfrm>
            <a:off x="5673912" y="3596747"/>
            <a:ext cx="265089" cy="265032"/>
          </a:xfrm>
          <a:custGeom>
            <a:avLst/>
            <a:ahLst/>
            <a:rect l="l" t="t" r="r" b="b"/>
            <a:pathLst>
              <a:path w="9312" h="9310" extrusionOk="0">
                <a:moveTo>
                  <a:pt x="8219" y="727"/>
                </a:moveTo>
                <a:lnTo>
                  <a:pt x="3867" y="727"/>
                </a:lnTo>
                <a:cubicBezTo>
                  <a:pt x="3716" y="304"/>
                  <a:pt x="3313" y="0"/>
                  <a:pt x="2837" y="0"/>
                </a:cubicBezTo>
                <a:cubicBezTo>
                  <a:pt x="2363" y="0"/>
                  <a:pt x="1960" y="304"/>
                  <a:pt x="1809" y="727"/>
                </a:cubicBezTo>
                <a:lnTo>
                  <a:pt x="1092" y="727"/>
                </a:lnTo>
                <a:cubicBezTo>
                  <a:pt x="491" y="727"/>
                  <a:pt x="1" y="1216"/>
                  <a:pt x="1" y="1818"/>
                </a:cubicBezTo>
                <a:lnTo>
                  <a:pt x="1" y="7855"/>
                </a:lnTo>
                <a:cubicBezTo>
                  <a:pt x="1" y="8656"/>
                  <a:pt x="654" y="9310"/>
                  <a:pt x="1456" y="9310"/>
                </a:cubicBezTo>
                <a:lnTo>
                  <a:pt x="7856" y="9310"/>
                </a:lnTo>
                <a:cubicBezTo>
                  <a:pt x="8659" y="9310"/>
                  <a:pt x="9310" y="8656"/>
                  <a:pt x="9310" y="7855"/>
                </a:cubicBezTo>
                <a:cubicBezTo>
                  <a:pt x="9310" y="7654"/>
                  <a:pt x="9148" y="7491"/>
                  <a:pt x="8947" y="7491"/>
                </a:cubicBezTo>
                <a:cubicBezTo>
                  <a:pt x="8747" y="7491"/>
                  <a:pt x="8583" y="7654"/>
                  <a:pt x="8583" y="7855"/>
                </a:cubicBezTo>
                <a:cubicBezTo>
                  <a:pt x="8583" y="8256"/>
                  <a:pt x="8259" y="8582"/>
                  <a:pt x="7856" y="8582"/>
                </a:cubicBezTo>
                <a:lnTo>
                  <a:pt x="1456" y="8582"/>
                </a:lnTo>
                <a:cubicBezTo>
                  <a:pt x="1054" y="8582"/>
                  <a:pt x="728" y="8256"/>
                  <a:pt x="728" y="7855"/>
                </a:cubicBezTo>
                <a:lnTo>
                  <a:pt x="728" y="2927"/>
                </a:lnTo>
                <a:lnTo>
                  <a:pt x="1237" y="2927"/>
                </a:lnTo>
                <a:cubicBezTo>
                  <a:pt x="1438" y="2927"/>
                  <a:pt x="1601" y="2764"/>
                  <a:pt x="1601" y="2563"/>
                </a:cubicBezTo>
                <a:cubicBezTo>
                  <a:pt x="1601" y="2364"/>
                  <a:pt x="1438" y="2199"/>
                  <a:pt x="1237" y="2199"/>
                </a:cubicBezTo>
                <a:lnTo>
                  <a:pt x="728" y="2199"/>
                </a:lnTo>
                <a:lnTo>
                  <a:pt x="728" y="1818"/>
                </a:lnTo>
                <a:cubicBezTo>
                  <a:pt x="728" y="1618"/>
                  <a:pt x="893" y="1455"/>
                  <a:pt x="1092" y="1455"/>
                </a:cubicBezTo>
                <a:lnTo>
                  <a:pt x="1819" y="1455"/>
                </a:lnTo>
                <a:cubicBezTo>
                  <a:pt x="1877" y="1620"/>
                  <a:pt x="1979" y="1842"/>
                  <a:pt x="2160" y="2151"/>
                </a:cubicBezTo>
                <a:cubicBezTo>
                  <a:pt x="2282" y="2362"/>
                  <a:pt x="2404" y="2549"/>
                  <a:pt x="2474" y="2656"/>
                </a:cubicBezTo>
                <a:lnTo>
                  <a:pt x="2474" y="6028"/>
                </a:lnTo>
                <a:cubicBezTo>
                  <a:pt x="2474" y="7065"/>
                  <a:pt x="3317" y="7909"/>
                  <a:pt x="4356" y="7909"/>
                </a:cubicBezTo>
                <a:cubicBezTo>
                  <a:pt x="5395" y="7909"/>
                  <a:pt x="6238" y="7065"/>
                  <a:pt x="6238" y="6028"/>
                </a:cubicBezTo>
                <a:cubicBezTo>
                  <a:pt x="6238" y="5440"/>
                  <a:pt x="5918" y="4802"/>
                  <a:pt x="5358" y="4278"/>
                </a:cubicBezTo>
                <a:cubicBezTo>
                  <a:pt x="5252" y="4178"/>
                  <a:pt x="5098" y="4153"/>
                  <a:pt x="4966" y="4210"/>
                </a:cubicBezTo>
                <a:cubicBezTo>
                  <a:pt x="4833" y="4268"/>
                  <a:pt x="4747" y="4399"/>
                  <a:pt x="4747" y="4544"/>
                </a:cubicBezTo>
                <a:lnTo>
                  <a:pt x="4747" y="5509"/>
                </a:lnTo>
                <a:cubicBezTo>
                  <a:pt x="4747" y="5709"/>
                  <a:pt x="4909" y="5872"/>
                  <a:pt x="5110" y="5872"/>
                </a:cubicBezTo>
                <a:cubicBezTo>
                  <a:pt x="5258" y="5872"/>
                  <a:pt x="5387" y="5782"/>
                  <a:pt x="5444" y="5653"/>
                </a:cubicBezTo>
                <a:cubicBezTo>
                  <a:pt x="5488" y="5781"/>
                  <a:pt x="5511" y="5907"/>
                  <a:pt x="5511" y="6028"/>
                </a:cubicBezTo>
                <a:cubicBezTo>
                  <a:pt x="5511" y="6664"/>
                  <a:pt x="4993" y="7181"/>
                  <a:pt x="4356" y="7181"/>
                </a:cubicBezTo>
                <a:cubicBezTo>
                  <a:pt x="3720" y="7181"/>
                  <a:pt x="3201" y="6664"/>
                  <a:pt x="3201" y="6028"/>
                </a:cubicBezTo>
                <a:lnTo>
                  <a:pt x="3201" y="2658"/>
                </a:lnTo>
                <a:cubicBezTo>
                  <a:pt x="3274" y="2553"/>
                  <a:pt x="3395" y="2370"/>
                  <a:pt x="3517" y="2162"/>
                </a:cubicBezTo>
                <a:cubicBezTo>
                  <a:pt x="3700" y="1849"/>
                  <a:pt x="3802" y="1622"/>
                  <a:pt x="3860" y="1455"/>
                </a:cubicBezTo>
                <a:lnTo>
                  <a:pt x="5719" y="1455"/>
                </a:lnTo>
                <a:cubicBezTo>
                  <a:pt x="5680" y="1570"/>
                  <a:pt x="5658" y="1690"/>
                  <a:pt x="5658" y="1818"/>
                </a:cubicBezTo>
                <a:cubicBezTo>
                  <a:pt x="5658" y="1952"/>
                  <a:pt x="5681" y="2082"/>
                  <a:pt x="5726" y="2199"/>
                </a:cubicBezTo>
                <a:lnTo>
                  <a:pt x="4422" y="2199"/>
                </a:lnTo>
                <a:cubicBezTo>
                  <a:pt x="4221" y="2199"/>
                  <a:pt x="4058" y="2364"/>
                  <a:pt x="4058" y="2563"/>
                </a:cubicBezTo>
                <a:cubicBezTo>
                  <a:pt x="4058" y="2764"/>
                  <a:pt x="4221" y="2927"/>
                  <a:pt x="4422" y="2927"/>
                </a:cubicBezTo>
                <a:lnTo>
                  <a:pt x="8585" y="2927"/>
                </a:lnTo>
                <a:lnTo>
                  <a:pt x="8585" y="6037"/>
                </a:lnTo>
                <a:cubicBezTo>
                  <a:pt x="8585" y="6236"/>
                  <a:pt x="8749" y="6400"/>
                  <a:pt x="8948" y="6400"/>
                </a:cubicBezTo>
                <a:cubicBezTo>
                  <a:pt x="9149" y="6400"/>
                  <a:pt x="9312" y="6236"/>
                  <a:pt x="9312" y="6037"/>
                </a:cubicBezTo>
                <a:lnTo>
                  <a:pt x="9312" y="1818"/>
                </a:lnTo>
                <a:cubicBezTo>
                  <a:pt x="9310" y="1216"/>
                  <a:pt x="8822" y="727"/>
                  <a:pt x="8219" y="727"/>
                </a:cubicBezTo>
                <a:close/>
                <a:moveTo>
                  <a:pt x="8202" y="1455"/>
                </a:moveTo>
                <a:cubicBezTo>
                  <a:pt x="8401" y="1455"/>
                  <a:pt x="8566" y="1618"/>
                  <a:pt x="8566" y="1818"/>
                </a:cubicBezTo>
                <a:cubicBezTo>
                  <a:pt x="8566" y="2018"/>
                  <a:pt x="8401" y="2182"/>
                  <a:pt x="8202" y="2182"/>
                </a:cubicBezTo>
                <a:cubicBezTo>
                  <a:pt x="8001" y="2182"/>
                  <a:pt x="7838" y="2018"/>
                  <a:pt x="7838" y="1818"/>
                </a:cubicBezTo>
                <a:cubicBezTo>
                  <a:pt x="7838" y="1618"/>
                  <a:pt x="8001" y="1455"/>
                  <a:pt x="8202" y="1455"/>
                </a:cubicBezTo>
                <a:close/>
                <a:moveTo>
                  <a:pt x="2891" y="1791"/>
                </a:moveTo>
                <a:cubicBezTo>
                  <a:pt x="2874" y="1820"/>
                  <a:pt x="2858" y="1847"/>
                  <a:pt x="2842" y="1875"/>
                </a:cubicBezTo>
                <a:cubicBezTo>
                  <a:pt x="2826" y="1847"/>
                  <a:pt x="2810" y="1821"/>
                  <a:pt x="2794" y="1792"/>
                </a:cubicBezTo>
                <a:cubicBezTo>
                  <a:pt x="2483" y="1258"/>
                  <a:pt x="2475" y="1097"/>
                  <a:pt x="2475" y="1091"/>
                </a:cubicBezTo>
                <a:cubicBezTo>
                  <a:pt x="2475" y="890"/>
                  <a:pt x="2640" y="727"/>
                  <a:pt x="2839" y="727"/>
                </a:cubicBezTo>
                <a:cubicBezTo>
                  <a:pt x="3040" y="727"/>
                  <a:pt x="3203" y="890"/>
                  <a:pt x="3203" y="1091"/>
                </a:cubicBezTo>
                <a:cubicBezTo>
                  <a:pt x="3201" y="1098"/>
                  <a:pt x="3198" y="1266"/>
                  <a:pt x="2891" y="1791"/>
                </a:cubicBezTo>
                <a:close/>
                <a:moveTo>
                  <a:pt x="7111" y="1818"/>
                </a:moveTo>
                <a:cubicBezTo>
                  <a:pt x="7111" y="2018"/>
                  <a:pt x="6947" y="2182"/>
                  <a:pt x="6747" y="2182"/>
                </a:cubicBezTo>
                <a:cubicBezTo>
                  <a:pt x="6547" y="2182"/>
                  <a:pt x="6384" y="2018"/>
                  <a:pt x="6384" y="1818"/>
                </a:cubicBezTo>
                <a:cubicBezTo>
                  <a:pt x="6384" y="1618"/>
                  <a:pt x="6547" y="1455"/>
                  <a:pt x="6747" y="1455"/>
                </a:cubicBezTo>
                <a:cubicBezTo>
                  <a:pt x="6947" y="1455"/>
                  <a:pt x="7111" y="1618"/>
                  <a:pt x="7111" y="1818"/>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52" name="Google Shape;2037;p76"/>
          <p:cNvSpPr/>
          <p:nvPr/>
        </p:nvSpPr>
        <p:spPr>
          <a:xfrm>
            <a:off x="5673912" y="2854884"/>
            <a:ext cx="265886" cy="265061"/>
          </a:xfrm>
          <a:custGeom>
            <a:avLst/>
            <a:ahLst/>
            <a:rect l="l" t="t" r="r" b="b"/>
            <a:pathLst>
              <a:path w="9340" h="9311" extrusionOk="0">
                <a:moveTo>
                  <a:pt x="7856" y="1"/>
                </a:moveTo>
                <a:lnTo>
                  <a:pt x="1456" y="1"/>
                </a:lnTo>
                <a:cubicBezTo>
                  <a:pt x="654" y="1"/>
                  <a:pt x="1" y="654"/>
                  <a:pt x="1" y="1455"/>
                </a:cubicBezTo>
                <a:lnTo>
                  <a:pt x="1" y="5655"/>
                </a:lnTo>
                <a:cubicBezTo>
                  <a:pt x="1" y="6458"/>
                  <a:pt x="654" y="7110"/>
                  <a:pt x="1456" y="7110"/>
                </a:cubicBezTo>
                <a:lnTo>
                  <a:pt x="3056" y="7110"/>
                </a:lnTo>
                <a:cubicBezTo>
                  <a:pt x="3256" y="7110"/>
                  <a:pt x="3419" y="6947"/>
                  <a:pt x="3419" y="6746"/>
                </a:cubicBezTo>
                <a:cubicBezTo>
                  <a:pt x="3419" y="6547"/>
                  <a:pt x="3256" y="6382"/>
                  <a:pt x="3056" y="6382"/>
                </a:cubicBezTo>
                <a:lnTo>
                  <a:pt x="1456" y="6382"/>
                </a:lnTo>
                <a:cubicBezTo>
                  <a:pt x="1054" y="6382"/>
                  <a:pt x="728" y="6058"/>
                  <a:pt x="728" y="5655"/>
                </a:cubicBezTo>
                <a:lnTo>
                  <a:pt x="728" y="1531"/>
                </a:lnTo>
                <a:lnTo>
                  <a:pt x="3889" y="3495"/>
                </a:lnTo>
                <a:cubicBezTo>
                  <a:pt x="4125" y="3643"/>
                  <a:pt x="4391" y="3717"/>
                  <a:pt x="4656" y="3717"/>
                </a:cubicBezTo>
                <a:cubicBezTo>
                  <a:pt x="4922" y="3717"/>
                  <a:pt x="5187" y="3642"/>
                  <a:pt x="5424" y="3495"/>
                </a:cubicBezTo>
                <a:lnTo>
                  <a:pt x="8583" y="1531"/>
                </a:lnTo>
                <a:lnTo>
                  <a:pt x="8583" y="3037"/>
                </a:lnTo>
                <a:cubicBezTo>
                  <a:pt x="8583" y="3237"/>
                  <a:pt x="8747" y="3400"/>
                  <a:pt x="8947" y="3400"/>
                </a:cubicBezTo>
                <a:cubicBezTo>
                  <a:pt x="9148" y="3400"/>
                  <a:pt x="9310" y="3237"/>
                  <a:pt x="9310" y="3037"/>
                </a:cubicBezTo>
                <a:lnTo>
                  <a:pt x="9310" y="1455"/>
                </a:lnTo>
                <a:cubicBezTo>
                  <a:pt x="9310" y="654"/>
                  <a:pt x="8657" y="1"/>
                  <a:pt x="7856" y="1"/>
                </a:cubicBezTo>
                <a:close/>
                <a:moveTo>
                  <a:pt x="5040" y="2880"/>
                </a:moveTo>
                <a:cubicBezTo>
                  <a:pt x="4803" y="3026"/>
                  <a:pt x="4509" y="3026"/>
                  <a:pt x="4272" y="2880"/>
                </a:cubicBezTo>
                <a:lnTo>
                  <a:pt x="1032" y="865"/>
                </a:lnTo>
                <a:cubicBezTo>
                  <a:pt x="1152" y="779"/>
                  <a:pt x="1297" y="728"/>
                  <a:pt x="1456" y="728"/>
                </a:cubicBezTo>
                <a:lnTo>
                  <a:pt x="7856" y="728"/>
                </a:lnTo>
                <a:cubicBezTo>
                  <a:pt x="8014" y="728"/>
                  <a:pt x="8160" y="779"/>
                  <a:pt x="8279" y="865"/>
                </a:cubicBezTo>
                <a:close/>
                <a:moveTo>
                  <a:pt x="9102" y="6734"/>
                </a:moveTo>
                <a:cubicBezTo>
                  <a:pt x="9201" y="6439"/>
                  <a:pt x="9265" y="6113"/>
                  <a:pt x="9265" y="5859"/>
                </a:cubicBezTo>
                <a:cubicBezTo>
                  <a:pt x="9265" y="5253"/>
                  <a:pt x="8993" y="4673"/>
                  <a:pt x="8496" y="4228"/>
                </a:cubicBezTo>
                <a:cubicBezTo>
                  <a:pt x="8033" y="3812"/>
                  <a:pt x="7425" y="3572"/>
                  <a:pt x="6829" y="3565"/>
                </a:cubicBezTo>
                <a:lnTo>
                  <a:pt x="6820" y="3565"/>
                </a:lnTo>
                <a:lnTo>
                  <a:pt x="6804" y="3565"/>
                </a:lnTo>
                <a:cubicBezTo>
                  <a:pt x="6794" y="3565"/>
                  <a:pt x="6785" y="3565"/>
                  <a:pt x="6777" y="3566"/>
                </a:cubicBezTo>
                <a:cubicBezTo>
                  <a:pt x="6768" y="3566"/>
                  <a:pt x="6758" y="3565"/>
                  <a:pt x="6749" y="3565"/>
                </a:cubicBezTo>
                <a:lnTo>
                  <a:pt x="6733" y="3565"/>
                </a:lnTo>
                <a:lnTo>
                  <a:pt x="6724" y="3565"/>
                </a:lnTo>
                <a:cubicBezTo>
                  <a:pt x="6128" y="3572"/>
                  <a:pt x="5520" y="3812"/>
                  <a:pt x="5056" y="4228"/>
                </a:cubicBezTo>
                <a:cubicBezTo>
                  <a:pt x="4560" y="4673"/>
                  <a:pt x="4288" y="5252"/>
                  <a:pt x="4288" y="5859"/>
                </a:cubicBezTo>
                <a:cubicBezTo>
                  <a:pt x="4288" y="6113"/>
                  <a:pt x="4349" y="6440"/>
                  <a:pt x="4451" y="6736"/>
                </a:cubicBezTo>
                <a:cubicBezTo>
                  <a:pt x="4384" y="6811"/>
                  <a:pt x="4328" y="6903"/>
                  <a:pt x="4292" y="7000"/>
                </a:cubicBezTo>
                <a:cubicBezTo>
                  <a:pt x="4211" y="7223"/>
                  <a:pt x="4227" y="7469"/>
                  <a:pt x="4334" y="7675"/>
                </a:cubicBezTo>
                <a:cubicBezTo>
                  <a:pt x="4336" y="7677"/>
                  <a:pt x="4336" y="7680"/>
                  <a:pt x="4339" y="7681"/>
                </a:cubicBezTo>
                <a:lnTo>
                  <a:pt x="4499" y="7975"/>
                </a:lnTo>
                <a:cubicBezTo>
                  <a:pt x="4561" y="8091"/>
                  <a:pt x="4683" y="8164"/>
                  <a:pt x="4819" y="8164"/>
                </a:cubicBezTo>
                <a:lnTo>
                  <a:pt x="5128" y="8164"/>
                </a:lnTo>
                <a:cubicBezTo>
                  <a:pt x="5265" y="8164"/>
                  <a:pt x="5373" y="8254"/>
                  <a:pt x="5389" y="8379"/>
                </a:cubicBezTo>
                <a:lnTo>
                  <a:pt x="5437" y="8743"/>
                </a:lnTo>
                <a:cubicBezTo>
                  <a:pt x="5447" y="8823"/>
                  <a:pt x="5483" y="8896"/>
                  <a:pt x="5540" y="8952"/>
                </a:cubicBezTo>
                <a:cubicBezTo>
                  <a:pt x="5600" y="9012"/>
                  <a:pt x="5940" y="9310"/>
                  <a:pt x="6777" y="9310"/>
                </a:cubicBezTo>
                <a:lnTo>
                  <a:pt x="6777" y="9310"/>
                </a:lnTo>
                <a:lnTo>
                  <a:pt x="6777" y="9310"/>
                </a:lnTo>
                <a:lnTo>
                  <a:pt x="6777" y="9310"/>
                </a:lnTo>
                <a:lnTo>
                  <a:pt x="6777" y="9310"/>
                </a:lnTo>
                <a:cubicBezTo>
                  <a:pt x="7613" y="9310"/>
                  <a:pt x="7953" y="9012"/>
                  <a:pt x="8013" y="8952"/>
                </a:cubicBezTo>
                <a:cubicBezTo>
                  <a:pt x="8070" y="8896"/>
                  <a:pt x="8106" y="8822"/>
                  <a:pt x="8116" y="8743"/>
                </a:cubicBezTo>
                <a:lnTo>
                  <a:pt x="8164" y="8379"/>
                </a:lnTo>
                <a:cubicBezTo>
                  <a:pt x="8180" y="8251"/>
                  <a:pt x="8288" y="8164"/>
                  <a:pt x="8423" y="8164"/>
                </a:cubicBezTo>
                <a:lnTo>
                  <a:pt x="8734" y="8164"/>
                </a:lnTo>
                <a:cubicBezTo>
                  <a:pt x="8871" y="8164"/>
                  <a:pt x="8995" y="8090"/>
                  <a:pt x="9056" y="7968"/>
                </a:cubicBezTo>
                <a:lnTo>
                  <a:pt x="9216" y="7661"/>
                </a:lnTo>
                <a:cubicBezTo>
                  <a:pt x="9324" y="7457"/>
                  <a:pt x="9340" y="7216"/>
                  <a:pt x="9260" y="6998"/>
                </a:cubicBezTo>
                <a:cubicBezTo>
                  <a:pt x="9226" y="6899"/>
                  <a:pt x="9171" y="6810"/>
                  <a:pt x="9102" y="6734"/>
                </a:cubicBezTo>
                <a:close/>
                <a:moveTo>
                  <a:pt x="8573" y="7325"/>
                </a:moveTo>
                <a:lnTo>
                  <a:pt x="8515" y="7437"/>
                </a:lnTo>
                <a:lnTo>
                  <a:pt x="8423" y="7437"/>
                </a:lnTo>
                <a:cubicBezTo>
                  <a:pt x="7920" y="7437"/>
                  <a:pt x="7507" y="7793"/>
                  <a:pt x="7441" y="8285"/>
                </a:cubicBezTo>
                <a:lnTo>
                  <a:pt x="7417" y="8477"/>
                </a:lnTo>
                <a:cubicBezTo>
                  <a:pt x="7310" y="8523"/>
                  <a:pt x="7110" y="8583"/>
                  <a:pt x="6775" y="8583"/>
                </a:cubicBezTo>
                <a:cubicBezTo>
                  <a:pt x="6442" y="8583"/>
                  <a:pt x="6238" y="8523"/>
                  <a:pt x="6132" y="8477"/>
                </a:cubicBezTo>
                <a:lnTo>
                  <a:pt x="6107" y="8285"/>
                </a:lnTo>
                <a:cubicBezTo>
                  <a:pt x="6042" y="7793"/>
                  <a:pt x="5629" y="7437"/>
                  <a:pt x="5126" y="7437"/>
                </a:cubicBezTo>
                <a:lnTo>
                  <a:pt x="5031" y="7437"/>
                </a:lnTo>
                <a:lnTo>
                  <a:pt x="4976" y="7335"/>
                </a:lnTo>
                <a:cubicBezTo>
                  <a:pt x="4958" y="7299"/>
                  <a:pt x="4968" y="7262"/>
                  <a:pt x="4973" y="7251"/>
                </a:cubicBezTo>
                <a:cubicBezTo>
                  <a:pt x="4979" y="7233"/>
                  <a:pt x="4993" y="7204"/>
                  <a:pt x="5024" y="7192"/>
                </a:cubicBezTo>
                <a:cubicBezTo>
                  <a:pt x="5117" y="7153"/>
                  <a:pt x="5187" y="7080"/>
                  <a:pt x="5223" y="6989"/>
                </a:cubicBezTo>
                <a:cubicBezTo>
                  <a:pt x="5259" y="6896"/>
                  <a:pt x="5256" y="6792"/>
                  <a:pt x="5214" y="6702"/>
                </a:cubicBezTo>
                <a:cubicBezTo>
                  <a:pt x="5082" y="6417"/>
                  <a:pt x="5009" y="6055"/>
                  <a:pt x="5009" y="5859"/>
                </a:cubicBezTo>
                <a:cubicBezTo>
                  <a:pt x="5009" y="5043"/>
                  <a:pt x="5832" y="4295"/>
                  <a:pt x="6736" y="4293"/>
                </a:cubicBezTo>
                <a:lnTo>
                  <a:pt x="6743" y="4293"/>
                </a:lnTo>
                <a:cubicBezTo>
                  <a:pt x="6753" y="4293"/>
                  <a:pt x="6762" y="4293"/>
                  <a:pt x="6771" y="4292"/>
                </a:cubicBezTo>
                <a:cubicBezTo>
                  <a:pt x="6779" y="4292"/>
                  <a:pt x="6790" y="4293"/>
                  <a:pt x="6798" y="4293"/>
                </a:cubicBezTo>
                <a:lnTo>
                  <a:pt x="6806" y="4293"/>
                </a:lnTo>
                <a:cubicBezTo>
                  <a:pt x="7709" y="4298"/>
                  <a:pt x="8532" y="5043"/>
                  <a:pt x="8532" y="5859"/>
                </a:cubicBezTo>
                <a:cubicBezTo>
                  <a:pt x="8532" y="6055"/>
                  <a:pt x="8462" y="6417"/>
                  <a:pt x="8327" y="6702"/>
                </a:cubicBezTo>
                <a:cubicBezTo>
                  <a:pt x="8285" y="6794"/>
                  <a:pt x="8282" y="6896"/>
                  <a:pt x="8318" y="6989"/>
                </a:cubicBezTo>
                <a:cubicBezTo>
                  <a:pt x="8355" y="7080"/>
                  <a:pt x="8427" y="7153"/>
                  <a:pt x="8518" y="7192"/>
                </a:cubicBezTo>
                <a:cubicBezTo>
                  <a:pt x="8551" y="7204"/>
                  <a:pt x="8566" y="7230"/>
                  <a:pt x="8571" y="7246"/>
                </a:cubicBezTo>
                <a:cubicBezTo>
                  <a:pt x="8583" y="7265"/>
                  <a:pt x="8589" y="7293"/>
                  <a:pt x="8573" y="7325"/>
                </a:cubicBezTo>
                <a:close/>
                <a:moveTo>
                  <a:pt x="6935" y="6954"/>
                </a:moveTo>
                <a:cubicBezTo>
                  <a:pt x="6935" y="6954"/>
                  <a:pt x="7321" y="7656"/>
                  <a:pt x="7129" y="7656"/>
                </a:cubicBezTo>
                <a:lnTo>
                  <a:pt x="6782" y="7837"/>
                </a:lnTo>
                <a:lnTo>
                  <a:pt x="6435" y="7656"/>
                </a:lnTo>
                <a:cubicBezTo>
                  <a:pt x="6244" y="7656"/>
                  <a:pt x="6630" y="6954"/>
                  <a:pt x="6630" y="6954"/>
                </a:cubicBezTo>
                <a:cubicBezTo>
                  <a:pt x="6717" y="6872"/>
                  <a:pt x="6851" y="6872"/>
                  <a:pt x="6935" y="6954"/>
                </a:cubicBezTo>
                <a:close/>
                <a:moveTo>
                  <a:pt x="8129" y="6298"/>
                </a:moveTo>
                <a:cubicBezTo>
                  <a:pt x="8129" y="6552"/>
                  <a:pt x="8038" y="6874"/>
                  <a:pt x="7773" y="6874"/>
                </a:cubicBezTo>
                <a:cubicBezTo>
                  <a:pt x="7507" y="6874"/>
                  <a:pt x="7038" y="6672"/>
                  <a:pt x="7038" y="6416"/>
                </a:cubicBezTo>
                <a:cubicBezTo>
                  <a:pt x="7038" y="6219"/>
                  <a:pt x="7158" y="6200"/>
                  <a:pt x="7337" y="6200"/>
                </a:cubicBezTo>
                <a:lnTo>
                  <a:pt x="7507" y="6200"/>
                </a:lnTo>
                <a:cubicBezTo>
                  <a:pt x="7655" y="6200"/>
                  <a:pt x="7827" y="6145"/>
                  <a:pt x="7953" y="6147"/>
                </a:cubicBezTo>
                <a:cubicBezTo>
                  <a:pt x="8057" y="6148"/>
                  <a:pt x="8129" y="6181"/>
                  <a:pt x="8129" y="6298"/>
                </a:cubicBezTo>
                <a:close/>
                <a:moveTo>
                  <a:pt x="5758" y="6855"/>
                </a:moveTo>
                <a:cubicBezTo>
                  <a:pt x="5491" y="6855"/>
                  <a:pt x="5402" y="6526"/>
                  <a:pt x="5402" y="6276"/>
                </a:cubicBezTo>
                <a:cubicBezTo>
                  <a:pt x="5402" y="6152"/>
                  <a:pt x="5483" y="6128"/>
                  <a:pt x="5608" y="6128"/>
                </a:cubicBezTo>
                <a:cubicBezTo>
                  <a:pt x="5732" y="6128"/>
                  <a:pt x="5889" y="6184"/>
                  <a:pt x="6024" y="6184"/>
                </a:cubicBezTo>
                <a:lnTo>
                  <a:pt x="6206" y="6184"/>
                </a:lnTo>
                <a:cubicBezTo>
                  <a:pt x="6378" y="6186"/>
                  <a:pt x="6494" y="6215"/>
                  <a:pt x="6494" y="6404"/>
                </a:cubicBezTo>
                <a:cubicBezTo>
                  <a:pt x="6493" y="6657"/>
                  <a:pt x="6026" y="6855"/>
                  <a:pt x="5758" y="6855"/>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53" name="Google Shape;2038;p76"/>
          <p:cNvSpPr/>
          <p:nvPr/>
        </p:nvSpPr>
        <p:spPr>
          <a:xfrm>
            <a:off x="5690480" y="2112736"/>
            <a:ext cx="231925" cy="265403"/>
          </a:xfrm>
          <a:custGeom>
            <a:avLst/>
            <a:ahLst/>
            <a:rect l="l" t="t" r="r" b="b"/>
            <a:pathLst>
              <a:path w="8147" h="9323" extrusionOk="0">
                <a:moveTo>
                  <a:pt x="5602" y="3778"/>
                </a:moveTo>
                <a:lnTo>
                  <a:pt x="4587" y="4793"/>
                </a:lnTo>
                <a:lnTo>
                  <a:pt x="5602" y="5810"/>
                </a:lnTo>
                <a:cubicBezTo>
                  <a:pt x="5745" y="5952"/>
                  <a:pt x="5745" y="6182"/>
                  <a:pt x="5602" y="6325"/>
                </a:cubicBezTo>
                <a:cubicBezTo>
                  <a:pt x="5533" y="6396"/>
                  <a:pt x="5440" y="6432"/>
                  <a:pt x="5346" y="6432"/>
                </a:cubicBezTo>
                <a:cubicBezTo>
                  <a:pt x="5253" y="6432"/>
                  <a:pt x="5162" y="6396"/>
                  <a:pt x="5090" y="6325"/>
                </a:cubicBezTo>
                <a:lnTo>
                  <a:pt x="4074" y="5308"/>
                </a:lnTo>
                <a:lnTo>
                  <a:pt x="3057" y="6325"/>
                </a:lnTo>
                <a:cubicBezTo>
                  <a:pt x="2987" y="6396"/>
                  <a:pt x="2894" y="6432"/>
                  <a:pt x="2801" y="6432"/>
                </a:cubicBezTo>
                <a:cubicBezTo>
                  <a:pt x="2708" y="6432"/>
                  <a:pt x="2616" y="6396"/>
                  <a:pt x="2545" y="6325"/>
                </a:cubicBezTo>
                <a:cubicBezTo>
                  <a:pt x="2402" y="6182"/>
                  <a:pt x="2402" y="5952"/>
                  <a:pt x="2545" y="5810"/>
                </a:cubicBezTo>
                <a:lnTo>
                  <a:pt x="3562" y="4793"/>
                </a:lnTo>
                <a:lnTo>
                  <a:pt x="2545" y="3778"/>
                </a:lnTo>
                <a:cubicBezTo>
                  <a:pt x="2402" y="3635"/>
                  <a:pt x="2402" y="3404"/>
                  <a:pt x="2545" y="3263"/>
                </a:cubicBezTo>
                <a:cubicBezTo>
                  <a:pt x="2686" y="3120"/>
                  <a:pt x="2917" y="3120"/>
                  <a:pt x="3060" y="3263"/>
                </a:cubicBezTo>
                <a:lnTo>
                  <a:pt x="4075" y="4279"/>
                </a:lnTo>
                <a:lnTo>
                  <a:pt x="5092" y="3263"/>
                </a:lnTo>
                <a:cubicBezTo>
                  <a:pt x="5234" y="3120"/>
                  <a:pt x="5464" y="3120"/>
                  <a:pt x="5607" y="3263"/>
                </a:cubicBezTo>
                <a:cubicBezTo>
                  <a:pt x="5748" y="3404"/>
                  <a:pt x="5745" y="3635"/>
                  <a:pt x="5602" y="3778"/>
                </a:cubicBezTo>
                <a:close/>
                <a:moveTo>
                  <a:pt x="7928" y="1679"/>
                </a:moveTo>
                <a:lnTo>
                  <a:pt x="4202" y="42"/>
                </a:lnTo>
                <a:cubicBezTo>
                  <a:pt x="4109" y="0"/>
                  <a:pt x="4001" y="3"/>
                  <a:pt x="3909" y="42"/>
                </a:cubicBezTo>
                <a:lnTo>
                  <a:pt x="218" y="1679"/>
                </a:lnTo>
                <a:cubicBezTo>
                  <a:pt x="87" y="1737"/>
                  <a:pt x="1" y="1868"/>
                  <a:pt x="1" y="2012"/>
                </a:cubicBezTo>
                <a:lnTo>
                  <a:pt x="1" y="4885"/>
                </a:lnTo>
                <a:cubicBezTo>
                  <a:pt x="1" y="5970"/>
                  <a:pt x="430" y="7081"/>
                  <a:pt x="1178" y="7931"/>
                </a:cubicBezTo>
                <a:cubicBezTo>
                  <a:pt x="1554" y="8357"/>
                  <a:pt x="1989" y="8696"/>
                  <a:pt x="2466" y="8936"/>
                </a:cubicBezTo>
                <a:cubicBezTo>
                  <a:pt x="2980" y="9192"/>
                  <a:pt x="3521" y="9323"/>
                  <a:pt x="4072" y="9323"/>
                </a:cubicBezTo>
                <a:cubicBezTo>
                  <a:pt x="4848" y="9323"/>
                  <a:pt x="5600" y="9072"/>
                  <a:pt x="6251" y="8600"/>
                </a:cubicBezTo>
                <a:cubicBezTo>
                  <a:pt x="6413" y="8480"/>
                  <a:pt x="6449" y="8253"/>
                  <a:pt x="6330" y="8092"/>
                </a:cubicBezTo>
                <a:cubicBezTo>
                  <a:pt x="6212" y="7931"/>
                  <a:pt x="5985" y="7894"/>
                  <a:pt x="5824" y="8012"/>
                </a:cubicBezTo>
                <a:cubicBezTo>
                  <a:pt x="5298" y="8393"/>
                  <a:pt x="4692" y="8597"/>
                  <a:pt x="4074" y="8597"/>
                </a:cubicBezTo>
                <a:cubicBezTo>
                  <a:pt x="2324" y="8597"/>
                  <a:pt x="728" y="6829"/>
                  <a:pt x="728" y="4887"/>
                </a:cubicBezTo>
                <a:lnTo>
                  <a:pt x="728" y="2252"/>
                </a:lnTo>
                <a:lnTo>
                  <a:pt x="4056" y="775"/>
                </a:lnTo>
                <a:lnTo>
                  <a:pt x="7419" y="2252"/>
                </a:lnTo>
                <a:lnTo>
                  <a:pt x="7419" y="4886"/>
                </a:lnTo>
                <a:cubicBezTo>
                  <a:pt x="7419" y="5555"/>
                  <a:pt x="7227" y="6233"/>
                  <a:pt x="6864" y="6847"/>
                </a:cubicBezTo>
                <a:cubicBezTo>
                  <a:pt x="6762" y="7018"/>
                  <a:pt x="6817" y="7242"/>
                  <a:pt x="6990" y="7344"/>
                </a:cubicBezTo>
                <a:cubicBezTo>
                  <a:pt x="7163" y="7446"/>
                  <a:pt x="7387" y="7389"/>
                  <a:pt x="7489" y="7218"/>
                </a:cubicBezTo>
                <a:cubicBezTo>
                  <a:pt x="7920" y="6492"/>
                  <a:pt x="8147" y="5686"/>
                  <a:pt x="8147" y="4886"/>
                </a:cubicBezTo>
                <a:lnTo>
                  <a:pt x="8147" y="2013"/>
                </a:lnTo>
                <a:cubicBezTo>
                  <a:pt x="8147" y="1866"/>
                  <a:pt x="8062" y="1737"/>
                  <a:pt x="7928" y="1679"/>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54" name="Google Shape;2039;p76"/>
          <p:cNvSpPr/>
          <p:nvPr/>
        </p:nvSpPr>
        <p:spPr>
          <a:xfrm>
            <a:off x="5673997" y="1380523"/>
            <a:ext cx="265061" cy="246386"/>
          </a:xfrm>
          <a:custGeom>
            <a:avLst/>
            <a:ahLst/>
            <a:rect l="l" t="t" r="r" b="b"/>
            <a:pathLst>
              <a:path w="9311" h="8655" extrusionOk="0">
                <a:moveTo>
                  <a:pt x="8944" y="4292"/>
                </a:moveTo>
                <a:cubicBezTo>
                  <a:pt x="9145" y="4292"/>
                  <a:pt x="9307" y="4127"/>
                  <a:pt x="9307" y="3928"/>
                </a:cubicBezTo>
                <a:lnTo>
                  <a:pt x="9307" y="2110"/>
                </a:lnTo>
                <a:cubicBezTo>
                  <a:pt x="9307" y="1308"/>
                  <a:pt x="8656" y="655"/>
                  <a:pt x="7853" y="655"/>
                </a:cubicBezTo>
                <a:lnTo>
                  <a:pt x="6355" y="655"/>
                </a:lnTo>
                <a:cubicBezTo>
                  <a:pt x="5893" y="244"/>
                  <a:pt x="5291" y="8"/>
                  <a:pt x="4699" y="1"/>
                </a:cubicBezTo>
                <a:lnTo>
                  <a:pt x="4689" y="1"/>
                </a:lnTo>
                <a:lnTo>
                  <a:pt x="4673" y="1"/>
                </a:lnTo>
                <a:cubicBezTo>
                  <a:pt x="4664" y="1"/>
                  <a:pt x="4656" y="1"/>
                  <a:pt x="4645" y="2"/>
                </a:cubicBezTo>
                <a:cubicBezTo>
                  <a:pt x="4637" y="2"/>
                  <a:pt x="4628" y="1"/>
                  <a:pt x="4619" y="1"/>
                </a:cubicBezTo>
                <a:lnTo>
                  <a:pt x="4602" y="1"/>
                </a:lnTo>
                <a:lnTo>
                  <a:pt x="4593" y="1"/>
                </a:lnTo>
                <a:cubicBezTo>
                  <a:pt x="4001" y="8"/>
                  <a:pt x="3399" y="244"/>
                  <a:pt x="2936" y="655"/>
                </a:cubicBezTo>
                <a:lnTo>
                  <a:pt x="1455" y="655"/>
                </a:lnTo>
                <a:cubicBezTo>
                  <a:pt x="653" y="655"/>
                  <a:pt x="1" y="1308"/>
                  <a:pt x="1" y="2110"/>
                </a:cubicBezTo>
                <a:lnTo>
                  <a:pt x="1" y="5746"/>
                </a:lnTo>
                <a:cubicBezTo>
                  <a:pt x="1" y="6548"/>
                  <a:pt x="653" y="7201"/>
                  <a:pt x="1455" y="7201"/>
                </a:cubicBezTo>
                <a:lnTo>
                  <a:pt x="4292" y="7201"/>
                </a:lnTo>
                <a:lnTo>
                  <a:pt x="4292" y="7927"/>
                </a:lnTo>
                <a:lnTo>
                  <a:pt x="3019" y="7927"/>
                </a:lnTo>
                <a:cubicBezTo>
                  <a:pt x="2818" y="7927"/>
                  <a:pt x="2656" y="8090"/>
                  <a:pt x="2656" y="8291"/>
                </a:cubicBezTo>
                <a:cubicBezTo>
                  <a:pt x="2656" y="8490"/>
                  <a:pt x="2818" y="8654"/>
                  <a:pt x="3019" y="8654"/>
                </a:cubicBezTo>
                <a:lnTo>
                  <a:pt x="6292" y="8654"/>
                </a:lnTo>
                <a:cubicBezTo>
                  <a:pt x="6491" y="8654"/>
                  <a:pt x="6656" y="8490"/>
                  <a:pt x="6656" y="8291"/>
                </a:cubicBezTo>
                <a:cubicBezTo>
                  <a:pt x="6656" y="8090"/>
                  <a:pt x="6491" y="7927"/>
                  <a:pt x="6292" y="7927"/>
                </a:cubicBezTo>
                <a:lnTo>
                  <a:pt x="5019" y="7927"/>
                </a:lnTo>
                <a:lnTo>
                  <a:pt x="5019" y="7201"/>
                </a:lnTo>
                <a:lnTo>
                  <a:pt x="7856" y="7201"/>
                </a:lnTo>
                <a:cubicBezTo>
                  <a:pt x="8657" y="7201"/>
                  <a:pt x="9310" y="6548"/>
                  <a:pt x="9310" y="5746"/>
                </a:cubicBezTo>
                <a:cubicBezTo>
                  <a:pt x="9310" y="5546"/>
                  <a:pt x="9146" y="5383"/>
                  <a:pt x="8947" y="5383"/>
                </a:cubicBezTo>
                <a:cubicBezTo>
                  <a:pt x="8746" y="5383"/>
                  <a:pt x="8583" y="5546"/>
                  <a:pt x="8583" y="5746"/>
                </a:cubicBezTo>
                <a:cubicBezTo>
                  <a:pt x="8583" y="6148"/>
                  <a:pt x="8257" y="6474"/>
                  <a:pt x="7856" y="6474"/>
                </a:cubicBezTo>
                <a:lnTo>
                  <a:pt x="1455" y="6474"/>
                </a:lnTo>
                <a:cubicBezTo>
                  <a:pt x="1053" y="6474"/>
                  <a:pt x="728" y="6148"/>
                  <a:pt x="728" y="5746"/>
                </a:cubicBezTo>
                <a:lnTo>
                  <a:pt x="728" y="2110"/>
                </a:lnTo>
                <a:cubicBezTo>
                  <a:pt x="728" y="1708"/>
                  <a:pt x="1053" y="1383"/>
                  <a:pt x="1455" y="1383"/>
                </a:cubicBezTo>
                <a:lnTo>
                  <a:pt x="2373" y="1383"/>
                </a:lnTo>
                <a:cubicBezTo>
                  <a:pt x="2231" y="1669"/>
                  <a:pt x="2157" y="1978"/>
                  <a:pt x="2157" y="2293"/>
                </a:cubicBezTo>
                <a:cubicBezTo>
                  <a:pt x="2157" y="2548"/>
                  <a:pt x="2219" y="2874"/>
                  <a:pt x="2321" y="3167"/>
                </a:cubicBezTo>
                <a:cubicBezTo>
                  <a:pt x="2251" y="3245"/>
                  <a:pt x="2197" y="3335"/>
                  <a:pt x="2162" y="3434"/>
                </a:cubicBezTo>
                <a:cubicBezTo>
                  <a:pt x="2084" y="3650"/>
                  <a:pt x="2098" y="3892"/>
                  <a:pt x="2206" y="4095"/>
                </a:cubicBezTo>
                <a:lnTo>
                  <a:pt x="2366" y="4402"/>
                </a:lnTo>
                <a:cubicBezTo>
                  <a:pt x="2427" y="4523"/>
                  <a:pt x="2552" y="4599"/>
                  <a:pt x="2688" y="4599"/>
                </a:cubicBezTo>
                <a:lnTo>
                  <a:pt x="2999" y="4599"/>
                </a:lnTo>
                <a:cubicBezTo>
                  <a:pt x="3136" y="4599"/>
                  <a:pt x="3242" y="4687"/>
                  <a:pt x="3259" y="4814"/>
                </a:cubicBezTo>
                <a:lnTo>
                  <a:pt x="3306" y="5178"/>
                </a:lnTo>
                <a:cubicBezTo>
                  <a:pt x="3317" y="5258"/>
                  <a:pt x="3354" y="5330"/>
                  <a:pt x="3409" y="5386"/>
                </a:cubicBezTo>
                <a:cubicBezTo>
                  <a:pt x="3470" y="5447"/>
                  <a:pt x="3809" y="5745"/>
                  <a:pt x="4645" y="5745"/>
                </a:cubicBezTo>
                <a:lnTo>
                  <a:pt x="4645" y="5745"/>
                </a:lnTo>
                <a:lnTo>
                  <a:pt x="4645" y="5745"/>
                </a:lnTo>
                <a:lnTo>
                  <a:pt x="4645" y="5745"/>
                </a:lnTo>
                <a:lnTo>
                  <a:pt x="4645" y="5745"/>
                </a:lnTo>
                <a:cubicBezTo>
                  <a:pt x="5482" y="5745"/>
                  <a:pt x="5822" y="5447"/>
                  <a:pt x="5882" y="5386"/>
                </a:cubicBezTo>
                <a:cubicBezTo>
                  <a:pt x="5939" y="5330"/>
                  <a:pt x="5975" y="5255"/>
                  <a:pt x="5987" y="5178"/>
                </a:cubicBezTo>
                <a:lnTo>
                  <a:pt x="6033" y="4814"/>
                </a:lnTo>
                <a:cubicBezTo>
                  <a:pt x="6049" y="4686"/>
                  <a:pt x="6157" y="4599"/>
                  <a:pt x="6293" y="4599"/>
                </a:cubicBezTo>
                <a:lnTo>
                  <a:pt x="6605" y="4599"/>
                </a:lnTo>
                <a:cubicBezTo>
                  <a:pt x="6740" y="4599"/>
                  <a:pt x="6864" y="4525"/>
                  <a:pt x="6926" y="4402"/>
                </a:cubicBezTo>
                <a:lnTo>
                  <a:pt x="7086" y="4095"/>
                </a:lnTo>
                <a:cubicBezTo>
                  <a:pt x="7194" y="3892"/>
                  <a:pt x="7210" y="3650"/>
                  <a:pt x="7130" y="3432"/>
                </a:cubicBezTo>
                <a:cubicBezTo>
                  <a:pt x="7094" y="3333"/>
                  <a:pt x="7038" y="3242"/>
                  <a:pt x="6971" y="3166"/>
                </a:cubicBezTo>
                <a:cubicBezTo>
                  <a:pt x="7072" y="2872"/>
                  <a:pt x="7136" y="2546"/>
                  <a:pt x="7136" y="2292"/>
                </a:cubicBezTo>
                <a:cubicBezTo>
                  <a:pt x="7136" y="1975"/>
                  <a:pt x="7060" y="1666"/>
                  <a:pt x="6919" y="1381"/>
                </a:cubicBezTo>
                <a:lnTo>
                  <a:pt x="7853" y="1381"/>
                </a:lnTo>
                <a:cubicBezTo>
                  <a:pt x="8256" y="1381"/>
                  <a:pt x="8580" y="1706"/>
                  <a:pt x="8580" y="2108"/>
                </a:cubicBezTo>
                <a:lnTo>
                  <a:pt x="8580" y="3927"/>
                </a:lnTo>
                <a:cubicBezTo>
                  <a:pt x="8580" y="4130"/>
                  <a:pt x="8743" y="4292"/>
                  <a:pt x="8944" y="4292"/>
                </a:cubicBezTo>
                <a:close/>
                <a:moveTo>
                  <a:pt x="6442" y="3761"/>
                </a:moveTo>
                <a:lnTo>
                  <a:pt x="6384" y="3873"/>
                </a:lnTo>
                <a:lnTo>
                  <a:pt x="6293" y="3873"/>
                </a:lnTo>
                <a:cubicBezTo>
                  <a:pt x="5789" y="3873"/>
                  <a:pt x="5377" y="4229"/>
                  <a:pt x="5312" y="4721"/>
                </a:cubicBezTo>
                <a:lnTo>
                  <a:pt x="5285" y="4913"/>
                </a:lnTo>
                <a:cubicBezTo>
                  <a:pt x="5181" y="4958"/>
                  <a:pt x="4979" y="5019"/>
                  <a:pt x="4644" y="5019"/>
                </a:cubicBezTo>
                <a:cubicBezTo>
                  <a:pt x="4311" y="5019"/>
                  <a:pt x="4107" y="4958"/>
                  <a:pt x="4002" y="4913"/>
                </a:cubicBezTo>
                <a:lnTo>
                  <a:pt x="3976" y="4721"/>
                </a:lnTo>
                <a:cubicBezTo>
                  <a:pt x="3911" y="4229"/>
                  <a:pt x="3499" y="3873"/>
                  <a:pt x="2994" y="3873"/>
                </a:cubicBezTo>
                <a:lnTo>
                  <a:pt x="2904" y="3873"/>
                </a:lnTo>
                <a:lnTo>
                  <a:pt x="2846" y="3761"/>
                </a:lnTo>
                <a:cubicBezTo>
                  <a:pt x="2830" y="3730"/>
                  <a:pt x="2834" y="3703"/>
                  <a:pt x="2840" y="3684"/>
                </a:cubicBezTo>
                <a:cubicBezTo>
                  <a:pt x="2848" y="3666"/>
                  <a:pt x="2862" y="3642"/>
                  <a:pt x="2893" y="3630"/>
                </a:cubicBezTo>
                <a:cubicBezTo>
                  <a:pt x="2986" y="3592"/>
                  <a:pt x="3057" y="3519"/>
                  <a:pt x="3093" y="3426"/>
                </a:cubicBezTo>
                <a:cubicBezTo>
                  <a:pt x="3130" y="3333"/>
                  <a:pt x="3125" y="3230"/>
                  <a:pt x="3085" y="3141"/>
                </a:cubicBezTo>
                <a:cubicBezTo>
                  <a:pt x="2951" y="2855"/>
                  <a:pt x="2878" y="2494"/>
                  <a:pt x="2878" y="2298"/>
                </a:cubicBezTo>
                <a:cubicBezTo>
                  <a:pt x="2878" y="1480"/>
                  <a:pt x="3703" y="734"/>
                  <a:pt x="4606" y="731"/>
                </a:cubicBezTo>
                <a:lnTo>
                  <a:pt x="4613" y="731"/>
                </a:lnTo>
                <a:cubicBezTo>
                  <a:pt x="4622" y="731"/>
                  <a:pt x="4631" y="731"/>
                  <a:pt x="4641" y="729"/>
                </a:cubicBezTo>
                <a:cubicBezTo>
                  <a:pt x="4650" y="729"/>
                  <a:pt x="4659" y="731"/>
                  <a:pt x="4667" y="731"/>
                </a:cubicBezTo>
                <a:lnTo>
                  <a:pt x="4675" y="731"/>
                </a:lnTo>
                <a:cubicBezTo>
                  <a:pt x="5579" y="735"/>
                  <a:pt x="6403" y="1480"/>
                  <a:pt x="6403" y="2298"/>
                </a:cubicBezTo>
                <a:cubicBezTo>
                  <a:pt x="6403" y="2494"/>
                  <a:pt x="6331" y="2855"/>
                  <a:pt x="6197" y="3141"/>
                </a:cubicBezTo>
                <a:cubicBezTo>
                  <a:pt x="6155" y="3231"/>
                  <a:pt x="6151" y="3333"/>
                  <a:pt x="6187" y="3426"/>
                </a:cubicBezTo>
                <a:cubicBezTo>
                  <a:pt x="6224" y="3519"/>
                  <a:pt x="6296" y="3592"/>
                  <a:pt x="6388" y="3630"/>
                </a:cubicBezTo>
                <a:cubicBezTo>
                  <a:pt x="6420" y="3642"/>
                  <a:pt x="6435" y="3668"/>
                  <a:pt x="6440" y="3684"/>
                </a:cubicBezTo>
                <a:cubicBezTo>
                  <a:pt x="6453" y="3703"/>
                  <a:pt x="6459" y="3730"/>
                  <a:pt x="6442" y="3761"/>
                </a:cubicBezTo>
                <a:close/>
                <a:moveTo>
                  <a:pt x="4823" y="3390"/>
                </a:moveTo>
                <a:cubicBezTo>
                  <a:pt x="4823" y="3390"/>
                  <a:pt x="5208" y="4094"/>
                  <a:pt x="5016" y="4094"/>
                </a:cubicBezTo>
                <a:lnTo>
                  <a:pt x="4670" y="4273"/>
                </a:lnTo>
                <a:lnTo>
                  <a:pt x="4322" y="4094"/>
                </a:lnTo>
                <a:cubicBezTo>
                  <a:pt x="4132" y="4094"/>
                  <a:pt x="4517" y="3390"/>
                  <a:pt x="4517" y="3390"/>
                </a:cubicBezTo>
                <a:cubicBezTo>
                  <a:pt x="4605" y="3309"/>
                  <a:pt x="4739" y="3309"/>
                  <a:pt x="4823" y="3390"/>
                </a:cubicBezTo>
                <a:close/>
                <a:moveTo>
                  <a:pt x="6017" y="2732"/>
                </a:moveTo>
                <a:cubicBezTo>
                  <a:pt x="6017" y="2987"/>
                  <a:pt x="5925" y="3310"/>
                  <a:pt x="5661" y="3310"/>
                </a:cubicBezTo>
                <a:cubicBezTo>
                  <a:pt x="5395" y="3310"/>
                  <a:pt x="4926" y="3108"/>
                  <a:pt x="4926" y="2852"/>
                </a:cubicBezTo>
                <a:cubicBezTo>
                  <a:pt x="4926" y="2655"/>
                  <a:pt x="5045" y="2636"/>
                  <a:pt x="5224" y="2636"/>
                </a:cubicBezTo>
                <a:lnTo>
                  <a:pt x="5395" y="2636"/>
                </a:lnTo>
                <a:cubicBezTo>
                  <a:pt x="5543" y="2636"/>
                  <a:pt x="5715" y="2580"/>
                  <a:pt x="5841" y="2583"/>
                </a:cubicBezTo>
                <a:cubicBezTo>
                  <a:pt x="5944" y="2584"/>
                  <a:pt x="6017" y="2619"/>
                  <a:pt x="6017" y="2732"/>
                </a:cubicBezTo>
                <a:close/>
                <a:moveTo>
                  <a:pt x="3646" y="3291"/>
                </a:moveTo>
                <a:cubicBezTo>
                  <a:pt x="3378" y="3291"/>
                  <a:pt x="3290" y="2962"/>
                  <a:pt x="3290" y="2712"/>
                </a:cubicBezTo>
                <a:cubicBezTo>
                  <a:pt x="3290" y="2587"/>
                  <a:pt x="3371" y="2564"/>
                  <a:pt x="3496" y="2564"/>
                </a:cubicBezTo>
                <a:cubicBezTo>
                  <a:pt x="3620" y="2564"/>
                  <a:pt x="3777" y="2620"/>
                  <a:pt x="3912" y="2620"/>
                </a:cubicBezTo>
                <a:lnTo>
                  <a:pt x="4094" y="2620"/>
                </a:lnTo>
                <a:cubicBezTo>
                  <a:pt x="4266" y="2622"/>
                  <a:pt x="4382" y="2651"/>
                  <a:pt x="4382" y="2840"/>
                </a:cubicBezTo>
                <a:cubicBezTo>
                  <a:pt x="4381" y="3093"/>
                  <a:pt x="3914" y="3291"/>
                  <a:pt x="3646" y="3291"/>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55" name="Google Shape;2040;p76"/>
          <p:cNvSpPr/>
          <p:nvPr/>
        </p:nvSpPr>
        <p:spPr>
          <a:xfrm>
            <a:off x="4848992" y="4338581"/>
            <a:ext cx="265032" cy="265032"/>
          </a:xfrm>
          <a:custGeom>
            <a:avLst/>
            <a:ahLst/>
            <a:rect l="l" t="t" r="r" b="b"/>
            <a:pathLst>
              <a:path w="9310" h="9310" extrusionOk="0">
                <a:moveTo>
                  <a:pt x="9310" y="8219"/>
                </a:moveTo>
                <a:cubicBezTo>
                  <a:pt x="9310" y="8418"/>
                  <a:pt x="9145" y="8582"/>
                  <a:pt x="8946" y="8582"/>
                </a:cubicBezTo>
                <a:lnTo>
                  <a:pt x="5382" y="8582"/>
                </a:lnTo>
                <a:cubicBezTo>
                  <a:pt x="5181" y="8582"/>
                  <a:pt x="5018" y="8418"/>
                  <a:pt x="5018" y="8219"/>
                </a:cubicBezTo>
                <a:cubicBezTo>
                  <a:pt x="5018" y="8018"/>
                  <a:pt x="4854" y="7855"/>
                  <a:pt x="4655" y="7855"/>
                </a:cubicBezTo>
                <a:cubicBezTo>
                  <a:pt x="4454" y="7855"/>
                  <a:pt x="4291" y="8018"/>
                  <a:pt x="4291" y="8219"/>
                </a:cubicBezTo>
                <a:cubicBezTo>
                  <a:pt x="4291" y="8418"/>
                  <a:pt x="4454" y="8582"/>
                  <a:pt x="4655" y="8582"/>
                </a:cubicBezTo>
                <a:cubicBezTo>
                  <a:pt x="4854" y="8582"/>
                  <a:pt x="5018" y="8745"/>
                  <a:pt x="5018" y="8946"/>
                </a:cubicBezTo>
                <a:cubicBezTo>
                  <a:pt x="5018" y="9145"/>
                  <a:pt x="4854" y="9310"/>
                  <a:pt x="4655" y="9310"/>
                </a:cubicBezTo>
                <a:cubicBezTo>
                  <a:pt x="4181" y="9310"/>
                  <a:pt x="3776" y="9006"/>
                  <a:pt x="3625" y="8582"/>
                </a:cubicBezTo>
                <a:lnTo>
                  <a:pt x="364" y="8582"/>
                </a:lnTo>
                <a:cubicBezTo>
                  <a:pt x="163" y="8582"/>
                  <a:pt x="0" y="8418"/>
                  <a:pt x="0" y="8219"/>
                </a:cubicBezTo>
                <a:cubicBezTo>
                  <a:pt x="0" y="8018"/>
                  <a:pt x="163" y="7855"/>
                  <a:pt x="364" y="7855"/>
                </a:cubicBezTo>
                <a:lnTo>
                  <a:pt x="3628" y="7855"/>
                </a:lnTo>
                <a:cubicBezTo>
                  <a:pt x="3737" y="7545"/>
                  <a:pt x="3981" y="7301"/>
                  <a:pt x="4293" y="7189"/>
                </a:cubicBezTo>
                <a:lnTo>
                  <a:pt x="4293" y="6563"/>
                </a:lnTo>
                <a:lnTo>
                  <a:pt x="2220" y="6563"/>
                </a:lnTo>
                <a:cubicBezTo>
                  <a:pt x="1418" y="6563"/>
                  <a:pt x="765" y="5912"/>
                  <a:pt x="765" y="5109"/>
                </a:cubicBezTo>
                <a:lnTo>
                  <a:pt x="765" y="1273"/>
                </a:lnTo>
                <a:cubicBezTo>
                  <a:pt x="765" y="570"/>
                  <a:pt x="1337" y="0"/>
                  <a:pt x="2038" y="0"/>
                </a:cubicBezTo>
                <a:lnTo>
                  <a:pt x="3075" y="0"/>
                </a:lnTo>
                <a:cubicBezTo>
                  <a:pt x="3657" y="0"/>
                  <a:pt x="4149" y="393"/>
                  <a:pt x="4300" y="927"/>
                </a:cubicBezTo>
                <a:lnTo>
                  <a:pt x="7093" y="927"/>
                </a:lnTo>
                <a:cubicBezTo>
                  <a:pt x="7483" y="927"/>
                  <a:pt x="7848" y="1078"/>
                  <a:pt x="8123" y="1353"/>
                </a:cubicBezTo>
                <a:cubicBezTo>
                  <a:pt x="8396" y="1628"/>
                  <a:pt x="8547" y="1993"/>
                  <a:pt x="8547" y="2381"/>
                </a:cubicBezTo>
                <a:lnTo>
                  <a:pt x="8547" y="3291"/>
                </a:lnTo>
                <a:cubicBezTo>
                  <a:pt x="8547" y="3491"/>
                  <a:pt x="8384" y="3654"/>
                  <a:pt x="8184" y="3654"/>
                </a:cubicBezTo>
                <a:lnTo>
                  <a:pt x="8184" y="3654"/>
                </a:lnTo>
                <a:cubicBezTo>
                  <a:pt x="7984" y="3654"/>
                  <a:pt x="7820" y="3491"/>
                  <a:pt x="7820" y="3291"/>
                </a:cubicBezTo>
                <a:lnTo>
                  <a:pt x="7820" y="3145"/>
                </a:lnTo>
                <a:lnTo>
                  <a:pt x="2602" y="3145"/>
                </a:lnTo>
                <a:cubicBezTo>
                  <a:pt x="2402" y="3145"/>
                  <a:pt x="2239" y="2982"/>
                  <a:pt x="2239" y="2781"/>
                </a:cubicBezTo>
                <a:cubicBezTo>
                  <a:pt x="2239" y="2582"/>
                  <a:pt x="2402" y="2418"/>
                  <a:pt x="2602" y="2418"/>
                </a:cubicBezTo>
                <a:lnTo>
                  <a:pt x="7820" y="2418"/>
                </a:lnTo>
                <a:lnTo>
                  <a:pt x="7820" y="2381"/>
                </a:lnTo>
                <a:cubicBezTo>
                  <a:pt x="7820" y="2188"/>
                  <a:pt x="7744" y="2006"/>
                  <a:pt x="7608" y="1868"/>
                </a:cubicBezTo>
                <a:cubicBezTo>
                  <a:pt x="7469" y="1728"/>
                  <a:pt x="7288" y="1654"/>
                  <a:pt x="7093" y="1654"/>
                </a:cubicBezTo>
                <a:lnTo>
                  <a:pt x="3984" y="1654"/>
                </a:lnTo>
                <a:cubicBezTo>
                  <a:pt x="3783" y="1654"/>
                  <a:pt x="3621" y="1491"/>
                  <a:pt x="3621" y="1291"/>
                </a:cubicBezTo>
                <a:lnTo>
                  <a:pt x="3621" y="1273"/>
                </a:lnTo>
                <a:cubicBezTo>
                  <a:pt x="3621" y="973"/>
                  <a:pt x="3375" y="728"/>
                  <a:pt x="3075" y="728"/>
                </a:cubicBezTo>
                <a:lnTo>
                  <a:pt x="2038" y="728"/>
                </a:lnTo>
                <a:cubicBezTo>
                  <a:pt x="1738" y="728"/>
                  <a:pt x="1492" y="973"/>
                  <a:pt x="1492" y="1273"/>
                </a:cubicBezTo>
                <a:lnTo>
                  <a:pt x="1492" y="5109"/>
                </a:lnTo>
                <a:cubicBezTo>
                  <a:pt x="1492" y="5512"/>
                  <a:pt x="1818" y="5836"/>
                  <a:pt x="2220" y="5836"/>
                </a:cubicBezTo>
                <a:lnTo>
                  <a:pt x="7091" y="5836"/>
                </a:lnTo>
                <a:cubicBezTo>
                  <a:pt x="7491" y="5836"/>
                  <a:pt x="7819" y="5512"/>
                  <a:pt x="7819" y="5109"/>
                </a:cubicBezTo>
                <a:cubicBezTo>
                  <a:pt x="7819" y="4910"/>
                  <a:pt x="7981" y="4745"/>
                  <a:pt x="8182" y="4745"/>
                </a:cubicBezTo>
                <a:lnTo>
                  <a:pt x="8182" y="4745"/>
                </a:lnTo>
                <a:cubicBezTo>
                  <a:pt x="8381" y="4745"/>
                  <a:pt x="8546" y="4910"/>
                  <a:pt x="8546" y="5109"/>
                </a:cubicBezTo>
                <a:cubicBezTo>
                  <a:pt x="8546" y="5912"/>
                  <a:pt x="7893" y="6563"/>
                  <a:pt x="7091" y="6563"/>
                </a:cubicBezTo>
                <a:lnTo>
                  <a:pt x="5018" y="6563"/>
                </a:lnTo>
                <a:lnTo>
                  <a:pt x="5018" y="7189"/>
                </a:lnTo>
                <a:cubicBezTo>
                  <a:pt x="5327" y="7298"/>
                  <a:pt x="5573" y="7544"/>
                  <a:pt x="5683" y="7855"/>
                </a:cubicBezTo>
                <a:lnTo>
                  <a:pt x="8946" y="7855"/>
                </a:lnTo>
                <a:cubicBezTo>
                  <a:pt x="9148" y="7855"/>
                  <a:pt x="9310" y="8018"/>
                  <a:pt x="9310" y="8219"/>
                </a:cubicBezTo>
                <a:close/>
                <a:moveTo>
                  <a:pt x="2236" y="4418"/>
                </a:moveTo>
                <a:lnTo>
                  <a:pt x="2236" y="4418"/>
                </a:lnTo>
                <a:cubicBezTo>
                  <a:pt x="2236" y="4619"/>
                  <a:pt x="2400" y="4782"/>
                  <a:pt x="2599" y="4782"/>
                </a:cubicBezTo>
                <a:cubicBezTo>
                  <a:pt x="2800" y="4782"/>
                  <a:pt x="2963" y="4619"/>
                  <a:pt x="2963" y="4418"/>
                </a:cubicBezTo>
                <a:lnTo>
                  <a:pt x="2963" y="4418"/>
                </a:lnTo>
                <a:cubicBezTo>
                  <a:pt x="2963" y="4219"/>
                  <a:pt x="2800" y="4054"/>
                  <a:pt x="2599" y="4054"/>
                </a:cubicBezTo>
                <a:cubicBezTo>
                  <a:pt x="2400" y="4054"/>
                  <a:pt x="2236" y="4219"/>
                  <a:pt x="2236" y="4418"/>
                </a:cubicBezTo>
                <a:close/>
                <a:moveTo>
                  <a:pt x="3600" y="4418"/>
                </a:moveTo>
                <a:lnTo>
                  <a:pt x="3600" y="4418"/>
                </a:lnTo>
                <a:cubicBezTo>
                  <a:pt x="3600" y="4619"/>
                  <a:pt x="3763" y="4782"/>
                  <a:pt x="3964" y="4782"/>
                </a:cubicBezTo>
                <a:cubicBezTo>
                  <a:pt x="4163" y="4782"/>
                  <a:pt x="4328" y="4619"/>
                  <a:pt x="4328" y="4418"/>
                </a:cubicBezTo>
                <a:lnTo>
                  <a:pt x="4328" y="4418"/>
                </a:lnTo>
                <a:cubicBezTo>
                  <a:pt x="4328" y="4219"/>
                  <a:pt x="4163" y="4054"/>
                  <a:pt x="3964" y="4054"/>
                </a:cubicBezTo>
                <a:cubicBezTo>
                  <a:pt x="3763" y="4054"/>
                  <a:pt x="3600" y="4219"/>
                  <a:pt x="3600" y="4418"/>
                </a:cubicBezTo>
                <a:close/>
                <a:moveTo>
                  <a:pt x="4963" y="4418"/>
                </a:moveTo>
                <a:lnTo>
                  <a:pt x="4963" y="4418"/>
                </a:lnTo>
                <a:cubicBezTo>
                  <a:pt x="4963" y="4619"/>
                  <a:pt x="5128" y="4782"/>
                  <a:pt x="5327" y="4782"/>
                </a:cubicBezTo>
                <a:cubicBezTo>
                  <a:pt x="5528" y="4782"/>
                  <a:pt x="5690" y="4619"/>
                  <a:pt x="5690" y="4418"/>
                </a:cubicBezTo>
                <a:lnTo>
                  <a:pt x="5690" y="4418"/>
                </a:lnTo>
                <a:cubicBezTo>
                  <a:pt x="5690" y="4219"/>
                  <a:pt x="5528" y="4054"/>
                  <a:pt x="5327" y="4054"/>
                </a:cubicBezTo>
                <a:cubicBezTo>
                  <a:pt x="5128" y="4054"/>
                  <a:pt x="4963" y="4219"/>
                  <a:pt x="4963" y="4418"/>
                </a:cubicBezTo>
                <a:close/>
                <a:moveTo>
                  <a:pt x="6345" y="4418"/>
                </a:moveTo>
                <a:lnTo>
                  <a:pt x="6345" y="4418"/>
                </a:lnTo>
                <a:cubicBezTo>
                  <a:pt x="6345" y="4619"/>
                  <a:pt x="6509" y="4782"/>
                  <a:pt x="6709" y="4782"/>
                </a:cubicBezTo>
                <a:cubicBezTo>
                  <a:pt x="6909" y="4782"/>
                  <a:pt x="7072" y="4619"/>
                  <a:pt x="7072" y="4418"/>
                </a:cubicBezTo>
                <a:lnTo>
                  <a:pt x="7072" y="4418"/>
                </a:lnTo>
                <a:cubicBezTo>
                  <a:pt x="7072" y="4219"/>
                  <a:pt x="6909" y="4054"/>
                  <a:pt x="6709" y="4054"/>
                </a:cubicBezTo>
                <a:cubicBezTo>
                  <a:pt x="6509" y="4054"/>
                  <a:pt x="6345" y="4219"/>
                  <a:pt x="6345" y="4418"/>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56" name="Google Shape;2041;p76"/>
          <p:cNvSpPr/>
          <p:nvPr/>
        </p:nvSpPr>
        <p:spPr>
          <a:xfrm>
            <a:off x="4847740" y="3596747"/>
            <a:ext cx="266313" cy="265032"/>
          </a:xfrm>
          <a:custGeom>
            <a:avLst/>
            <a:ahLst/>
            <a:rect l="l" t="t" r="r" b="b"/>
            <a:pathLst>
              <a:path w="9355" h="9310" extrusionOk="0">
                <a:moveTo>
                  <a:pt x="7880" y="7855"/>
                </a:moveTo>
                <a:cubicBezTo>
                  <a:pt x="7681" y="7855"/>
                  <a:pt x="7516" y="7691"/>
                  <a:pt x="7516" y="7491"/>
                </a:cubicBezTo>
                <a:cubicBezTo>
                  <a:pt x="7516" y="7291"/>
                  <a:pt x="7681" y="7128"/>
                  <a:pt x="7880" y="7128"/>
                </a:cubicBezTo>
                <a:cubicBezTo>
                  <a:pt x="8081" y="7128"/>
                  <a:pt x="8244" y="7291"/>
                  <a:pt x="8244" y="7491"/>
                </a:cubicBezTo>
                <a:cubicBezTo>
                  <a:pt x="8244" y="7693"/>
                  <a:pt x="8082" y="7855"/>
                  <a:pt x="7880" y="7855"/>
                </a:cubicBezTo>
                <a:close/>
                <a:moveTo>
                  <a:pt x="9076" y="6265"/>
                </a:moveTo>
                <a:cubicBezTo>
                  <a:pt x="8919" y="5916"/>
                  <a:pt x="8569" y="5690"/>
                  <a:pt x="8181" y="5690"/>
                </a:cubicBezTo>
                <a:lnTo>
                  <a:pt x="7047" y="5690"/>
                </a:lnTo>
                <a:lnTo>
                  <a:pt x="7044" y="5690"/>
                </a:lnTo>
                <a:cubicBezTo>
                  <a:pt x="6635" y="5690"/>
                  <a:pt x="6278" y="5933"/>
                  <a:pt x="6134" y="6306"/>
                </a:cubicBezTo>
                <a:cubicBezTo>
                  <a:pt x="6116" y="6355"/>
                  <a:pt x="6094" y="6418"/>
                  <a:pt x="6068" y="6491"/>
                </a:cubicBezTo>
                <a:lnTo>
                  <a:pt x="3688" y="6491"/>
                </a:lnTo>
                <a:cubicBezTo>
                  <a:pt x="3589" y="6491"/>
                  <a:pt x="3494" y="6531"/>
                  <a:pt x="3427" y="6603"/>
                </a:cubicBezTo>
                <a:lnTo>
                  <a:pt x="2802" y="7245"/>
                </a:lnTo>
                <a:cubicBezTo>
                  <a:pt x="2664" y="7388"/>
                  <a:pt x="2665" y="7613"/>
                  <a:pt x="2803" y="7755"/>
                </a:cubicBezTo>
                <a:lnTo>
                  <a:pt x="3441" y="8402"/>
                </a:lnTo>
                <a:cubicBezTo>
                  <a:pt x="3509" y="8472"/>
                  <a:pt x="3602" y="8511"/>
                  <a:pt x="3701" y="8511"/>
                </a:cubicBezTo>
                <a:lnTo>
                  <a:pt x="4882" y="8511"/>
                </a:lnTo>
                <a:cubicBezTo>
                  <a:pt x="5083" y="8511"/>
                  <a:pt x="5246" y="8348"/>
                  <a:pt x="5246" y="8147"/>
                </a:cubicBezTo>
                <a:cubicBezTo>
                  <a:pt x="5246" y="7948"/>
                  <a:pt x="5083" y="7784"/>
                  <a:pt x="4882" y="7784"/>
                </a:cubicBezTo>
                <a:lnTo>
                  <a:pt x="3854" y="7784"/>
                </a:lnTo>
                <a:lnTo>
                  <a:pt x="3573" y="7499"/>
                </a:lnTo>
                <a:lnTo>
                  <a:pt x="3843" y="7221"/>
                </a:lnTo>
                <a:lnTo>
                  <a:pt x="6344" y="7221"/>
                </a:lnTo>
                <a:cubicBezTo>
                  <a:pt x="6511" y="7221"/>
                  <a:pt x="6657" y="7106"/>
                  <a:pt x="6697" y="6944"/>
                </a:cubicBezTo>
                <a:cubicBezTo>
                  <a:pt x="6727" y="6824"/>
                  <a:pt x="6763" y="6707"/>
                  <a:pt x="6817" y="6569"/>
                </a:cubicBezTo>
                <a:cubicBezTo>
                  <a:pt x="6852" y="6479"/>
                  <a:pt x="6940" y="6421"/>
                  <a:pt x="7048" y="6421"/>
                </a:cubicBezTo>
                <a:lnTo>
                  <a:pt x="7048" y="6421"/>
                </a:lnTo>
                <a:lnTo>
                  <a:pt x="8183" y="6421"/>
                </a:lnTo>
                <a:cubicBezTo>
                  <a:pt x="8286" y="6421"/>
                  <a:pt x="8373" y="6476"/>
                  <a:pt x="8414" y="6563"/>
                </a:cubicBezTo>
                <a:cubicBezTo>
                  <a:pt x="8511" y="6781"/>
                  <a:pt x="8628" y="7120"/>
                  <a:pt x="8628" y="7491"/>
                </a:cubicBezTo>
                <a:cubicBezTo>
                  <a:pt x="8628" y="7864"/>
                  <a:pt x="8511" y="8211"/>
                  <a:pt x="8415" y="8435"/>
                </a:cubicBezTo>
                <a:cubicBezTo>
                  <a:pt x="8375" y="8525"/>
                  <a:pt x="8286" y="8584"/>
                  <a:pt x="8185" y="8584"/>
                </a:cubicBezTo>
                <a:lnTo>
                  <a:pt x="8185" y="8584"/>
                </a:lnTo>
                <a:lnTo>
                  <a:pt x="7038" y="8584"/>
                </a:lnTo>
                <a:cubicBezTo>
                  <a:pt x="6939" y="8584"/>
                  <a:pt x="6844" y="8518"/>
                  <a:pt x="6804" y="8422"/>
                </a:cubicBezTo>
                <a:cubicBezTo>
                  <a:pt x="6763" y="8319"/>
                  <a:pt x="6724" y="8203"/>
                  <a:pt x="6692" y="8061"/>
                </a:cubicBezTo>
                <a:cubicBezTo>
                  <a:pt x="6644" y="7868"/>
                  <a:pt x="6447" y="7746"/>
                  <a:pt x="6252" y="7792"/>
                </a:cubicBezTo>
                <a:cubicBezTo>
                  <a:pt x="6059" y="7840"/>
                  <a:pt x="5937" y="8037"/>
                  <a:pt x="5983" y="8232"/>
                </a:cubicBezTo>
                <a:cubicBezTo>
                  <a:pt x="6025" y="8408"/>
                  <a:pt x="6075" y="8560"/>
                  <a:pt x="6132" y="8699"/>
                </a:cubicBezTo>
                <a:cubicBezTo>
                  <a:pt x="6284" y="9070"/>
                  <a:pt x="6638" y="9310"/>
                  <a:pt x="7036" y="9310"/>
                </a:cubicBezTo>
                <a:lnTo>
                  <a:pt x="8184" y="9310"/>
                </a:lnTo>
                <a:lnTo>
                  <a:pt x="8185" y="9310"/>
                </a:lnTo>
                <a:cubicBezTo>
                  <a:pt x="8575" y="9310"/>
                  <a:pt x="8924" y="9080"/>
                  <a:pt x="9080" y="8723"/>
                </a:cubicBezTo>
                <a:cubicBezTo>
                  <a:pt x="9207" y="8435"/>
                  <a:pt x="9355" y="7987"/>
                  <a:pt x="9355" y="7487"/>
                </a:cubicBezTo>
                <a:cubicBezTo>
                  <a:pt x="9354" y="6991"/>
                  <a:pt x="9202" y="6549"/>
                  <a:pt x="9076" y="6265"/>
                </a:cubicBezTo>
                <a:close/>
                <a:moveTo>
                  <a:pt x="2799" y="8946"/>
                </a:moveTo>
                <a:cubicBezTo>
                  <a:pt x="2799" y="9145"/>
                  <a:pt x="2635" y="9310"/>
                  <a:pt x="2435" y="9310"/>
                </a:cubicBezTo>
                <a:lnTo>
                  <a:pt x="1148" y="9310"/>
                </a:lnTo>
                <a:cubicBezTo>
                  <a:pt x="815" y="9310"/>
                  <a:pt x="502" y="9160"/>
                  <a:pt x="293" y="8902"/>
                </a:cubicBezTo>
                <a:cubicBezTo>
                  <a:pt x="82" y="8642"/>
                  <a:pt x="0" y="8306"/>
                  <a:pt x="67" y="7977"/>
                </a:cubicBezTo>
                <a:cubicBezTo>
                  <a:pt x="286" y="6927"/>
                  <a:pt x="864" y="5974"/>
                  <a:pt x="1695" y="5290"/>
                </a:cubicBezTo>
                <a:cubicBezTo>
                  <a:pt x="2147" y="4918"/>
                  <a:pt x="2665" y="4634"/>
                  <a:pt x="3218" y="4453"/>
                </a:cubicBezTo>
                <a:cubicBezTo>
                  <a:pt x="2614" y="4002"/>
                  <a:pt x="2226" y="3282"/>
                  <a:pt x="2226" y="2473"/>
                </a:cubicBezTo>
                <a:cubicBezTo>
                  <a:pt x="2226" y="1108"/>
                  <a:pt x="3334" y="0"/>
                  <a:pt x="4699" y="0"/>
                </a:cubicBezTo>
                <a:cubicBezTo>
                  <a:pt x="6062" y="0"/>
                  <a:pt x="7172" y="1108"/>
                  <a:pt x="7172" y="2473"/>
                </a:cubicBezTo>
                <a:cubicBezTo>
                  <a:pt x="7172" y="3282"/>
                  <a:pt x="6780" y="4000"/>
                  <a:pt x="6178" y="4453"/>
                </a:cubicBezTo>
                <a:cubicBezTo>
                  <a:pt x="6241" y="4473"/>
                  <a:pt x="6300" y="4495"/>
                  <a:pt x="6360" y="4517"/>
                </a:cubicBezTo>
                <a:cubicBezTo>
                  <a:pt x="6548" y="4588"/>
                  <a:pt x="6644" y="4796"/>
                  <a:pt x="6574" y="4985"/>
                </a:cubicBezTo>
                <a:cubicBezTo>
                  <a:pt x="6503" y="5173"/>
                  <a:pt x="6293" y="5269"/>
                  <a:pt x="6104" y="5199"/>
                </a:cubicBezTo>
                <a:cubicBezTo>
                  <a:pt x="5684" y="5040"/>
                  <a:pt x="5243" y="4956"/>
                  <a:pt x="4792" y="4946"/>
                </a:cubicBezTo>
                <a:cubicBezTo>
                  <a:pt x="4760" y="4947"/>
                  <a:pt x="4729" y="4947"/>
                  <a:pt x="4699" y="4947"/>
                </a:cubicBezTo>
                <a:cubicBezTo>
                  <a:pt x="4667" y="4947"/>
                  <a:pt x="4636" y="4947"/>
                  <a:pt x="4606" y="4946"/>
                </a:cubicBezTo>
                <a:cubicBezTo>
                  <a:pt x="2758" y="4989"/>
                  <a:pt x="1157" y="6313"/>
                  <a:pt x="780" y="8127"/>
                </a:cubicBezTo>
                <a:cubicBezTo>
                  <a:pt x="757" y="8240"/>
                  <a:pt x="784" y="8357"/>
                  <a:pt x="857" y="8445"/>
                </a:cubicBezTo>
                <a:cubicBezTo>
                  <a:pt x="898" y="8496"/>
                  <a:pt x="992" y="8584"/>
                  <a:pt x="1148" y="8584"/>
                </a:cubicBezTo>
                <a:lnTo>
                  <a:pt x="2435" y="8584"/>
                </a:lnTo>
                <a:cubicBezTo>
                  <a:pt x="2636" y="8582"/>
                  <a:pt x="2799" y="8745"/>
                  <a:pt x="2799" y="8946"/>
                </a:cubicBezTo>
                <a:close/>
                <a:moveTo>
                  <a:pt x="4614" y="4217"/>
                </a:moveTo>
                <a:cubicBezTo>
                  <a:pt x="4644" y="4217"/>
                  <a:pt x="4671" y="4214"/>
                  <a:pt x="4700" y="4214"/>
                </a:cubicBezTo>
                <a:cubicBezTo>
                  <a:pt x="4729" y="4214"/>
                  <a:pt x="4757" y="4214"/>
                  <a:pt x="4786" y="4217"/>
                </a:cubicBezTo>
                <a:cubicBezTo>
                  <a:pt x="5710" y="4173"/>
                  <a:pt x="6446" y="3407"/>
                  <a:pt x="6446" y="2473"/>
                </a:cubicBezTo>
                <a:cubicBezTo>
                  <a:pt x="6446" y="1511"/>
                  <a:pt x="5662" y="727"/>
                  <a:pt x="4700" y="727"/>
                </a:cubicBezTo>
                <a:cubicBezTo>
                  <a:pt x="3739" y="727"/>
                  <a:pt x="2955" y="1511"/>
                  <a:pt x="2955" y="2473"/>
                </a:cubicBezTo>
                <a:cubicBezTo>
                  <a:pt x="2953" y="3407"/>
                  <a:pt x="3691" y="4173"/>
                  <a:pt x="4614" y="4217"/>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57" name="Google Shape;2042;p76"/>
          <p:cNvSpPr/>
          <p:nvPr/>
        </p:nvSpPr>
        <p:spPr>
          <a:xfrm>
            <a:off x="4848992" y="2854884"/>
            <a:ext cx="265032" cy="265061"/>
          </a:xfrm>
          <a:custGeom>
            <a:avLst/>
            <a:ahLst/>
            <a:rect l="l" t="t" r="r" b="b"/>
            <a:pathLst>
              <a:path w="9310" h="9311" extrusionOk="0">
                <a:moveTo>
                  <a:pt x="6437" y="7856"/>
                </a:moveTo>
                <a:cubicBezTo>
                  <a:pt x="6437" y="8657"/>
                  <a:pt x="5784" y="9310"/>
                  <a:pt x="4982" y="9310"/>
                </a:cubicBezTo>
                <a:lnTo>
                  <a:pt x="1455" y="9310"/>
                </a:lnTo>
                <a:cubicBezTo>
                  <a:pt x="653" y="9310"/>
                  <a:pt x="0" y="8657"/>
                  <a:pt x="0" y="7856"/>
                </a:cubicBezTo>
                <a:lnTo>
                  <a:pt x="0" y="1455"/>
                </a:lnTo>
                <a:cubicBezTo>
                  <a:pt x="0" y="654"/>
                  <a:pt x="653" y="1"/>
                  <a:pt x="1455" y="1"/>
                </a:cubicBezTo>
                <a:lnTo>
                  <a:pt x="4982" y="1"/>
                </a:lnTo>
                <a:cubicBezTo>
                  <a:pt x="5784" y="1"/>
                  <a:pt x="6437" y="654"/>
                  <a:pt x="6437" y="1455"/>
                </a:cubicBezTo>
                <a:cubicBezTo>
                  <a:pt x="6437" y="1655"/>
                  <a:pt x="6272" y="1819"/>
                  <a:pt x="6073" y="1819"/>
                </a:cubicBezTo>
                <a:cubicBezTo>
                  <a:pt x="5872" y="1819"/>
                  <a:pt x="5709" y="1655"/>
                  <a:pt x="5709" y="1455"/>
                </a:cubicBezTo>
                <a:cubicBezTo>
                  <a:pt x="5709" y="1054"/>
                  <a:pt x="5384" y="728"/>
                  <a:pt x="4982" y="728"/>
                </a:cubicBezTo>
                <a:lnTo>
                  <a:pt x="1455" y="728"/>
                </a:lnTo>
                <a:cubicBezTo>
                  <a:pt x="1053" y="728"/>
                  <a:pt x="727" y="1054"/>
                  <a:pt x="727" y="1455"/>
                </a:cubicBezTo>
                <a:lnTo>
                  <a:pt x="727" y="7856"/>
                </a:lnTo>
                <a:cubicBezTo>
                  <a:pt x="727" y="8257"/>
                  <a:pt x="1053" y="8583"/>
                  <a:pt x="1455" y="8583"/>
                </a:cubicBezTo>
                <a:lnTo>
                  <a:pt x="4982" y="8583"/>
                </a:lnTo>
                <a:cubicBezTo>
                  <a:pt x="5384" y="8583"/>
                  <a:pt x="5709" y="8257"/>
                  <a:pt x="5709" y="7856"/>
                </a:cubicBezTo>
                <a:cubicBezTo>
                  <a:pt x="5709" y="7655"/>
                  <a:pt x="5872" y="7492"/>
                  <a:pt x="6073" y="7492"/>
                </a:cubicBezTo>
                <a:cubicBezTo>
                  <a:pt x="6272" y="7492"/>
                  <a:pt x="6437" y="7655"/>
                  <a:pt x="6437" y="7856"/>
                </a:cubicBezTo>
                <a:close/>
                <a:moveTo>
                  <a:pt x="2854" y="7293"/>
                </a:moveTo>
                <a:cubicBezTo>
                  <a:pt x="2655" y="7293"/>
                  <a:pt x="2490" y="7457"/>
                  <a:pt x="2490" y="7656"/>
                </a:cubicBezTo>
                <a:cubicBezTo>
                  <a:pt x="2490" y="7857"/>
                  <a:pt x="2655" y="8020"/>
                  <a:pt x="2854" y="8020"/>
                </a:cubicBezTo>
                <a:lnTo>
                  <a:pt x="3581" y="8020"/>
                </a:lnTo>
                <a:cubicBezTo>
                  <a:pt x="3782" y="8020"/>
                  <a:pt x="3945" y="7857"/>
                  <a:pt x="3945" y="7656"/>
                </a:cubicBezTo>
                <a:cubicBezTo>
                  <a:pt x="3945" y="7457"/>
                  <a:pt x="3782" y="7293"/>
                  <a:pt x="3581" y="7293"/>
                </a:cubicBezTo>
                <a:close/>
                <a:moveTo>
                  <a:pt x="9310" y="3400"/>
                </a:moveTo>
                <a:lnTo>
                  <a:pt x="9310" y="4787"/>
                </a:lnTo>
                <a:cubicBezTo>
                  <a:pt x="9310" y="5355"/>
                  <a:pt x="9084" y="5936"/>
                  <a:pt x="8693" y="6379"/>
                </a:cubicBezTo>
                <a:cubicBezTo>
                  <a:pt x="8275" y="6852"/>
                  <a:pt x="7727" y="7114"/>
                  <a:pt x="7152" y="7114"/>
                </a:cubicBezTo>
                <a:lnTo>
                  <a:pt x="7103" y="7114"/>
                </a:lnTo>
                <a:cubicBezTo>
                  <a:pt x="6528" y="7114"/>
                  <a:pt x="5981" y="6853"/>
                  <a:pt x="5564" y="6379"/>
                </a:cubicBezTo>
                <a:cubicBezTo>
                  <a:pt x="5173" y="5936"/>
                  <a:pt x="4947" y="5355"/>
                  <a:pt x="4947" y="4787"/>
                </a:cubicBezTo>
                <a:lnTo>
                  <a:pt x="4947" y="3400"/>
                </a:lnTo>
                <a:cubicBezTo>
                  <a:pt x="4947" y="3258"/>
                  <a:pt x="5030" y="3128"/>
                  <a:pt x="5161" y="3069"/>
                </a:cubicBezTo>
                <a:lnTo>
                  <a:pt x="6947" y="2270"/>
                </a:lnTo>
                <a:cubicBezTo>
                  <a:pt x="7005" y="2242"/>
                  <a:pt x="7069" y="2234"/>
                  <a:pt x="7129" y="2239"/>
                </a:cubicBezTo>
                <a:cubicBezTo>
                  <a:pt x="7189" y="2234"/>
                  <a:pt x="7251" y="2242"/>
                  <a:pt x="7311" y="2270"/>
                </a:cubicBezTo>
                <a:lnTo>
                  <a:pt x="9096" y="3069"/>
                </a:lnTo>
                <a:cubicBezTo>
                  <a:pt x="9225" y="3128"/>
                  <a:pt x="9310" y="3256"/>
                  <a:pt x="9310" y="3400"/>
                </a:cubicBezTo>
                <a:close/>
                <a:moveTo>
                  <a:pt x="8582" y="3637"/>
                </a:moveTo>
                <a:lnTo>
                  <a:pt x="7128" y="2989"/>
                </a:lnTo>
                <a:lnTo>
                  <a:pt x="5673" y="3637"/>
                </a:lnTo>
                <a:lnTo>
                  <a:pt x="5673" y="4787"/>
                </a:lnTo>
                <a:cubicBezTo>
                  <a:pt x="5673" y="5541"/>
                  <a:pt x="6284" y="6387"/>
                  <a:pt x="7104" y="6387"/>
                </a:cubicBezTo>
                <a:lnTo>
                  <a:pt x="7152" y="6387"/>
                </a:lnTo>
                <a:cubicBezTo>
                  <a:pt x="7971" y="6387"/>
                  <a:pt x="8582" y="5543"/>
                  <a:pt x="8582" y="4787"/>
                </a:cubicBezTo>
                <a:close/>
                <a:moveTo>
                  <a:pt x="4199" y="4692"/>
                </a:moveTo>
                <a:lnTo>
                  <a:pt x="4199" y="4546"/>
                </a:lnTo>
                <a:cubicBezTo>
                  <a:pt x="4199" y="4084"/>
                  <a:pt x="3821" y="3710"/>
                  <a:pt x="3356" y="3710"/>
                </a:cubicBezTo>
                <a:lnTo>
                  <a:pt x="3114" y="3710"/>
                </a:lnTo>
                <a:cubicBezTo>
                  <a:pt x="3053" y="3710"/>
                  <a:pt x="2999" y="3652"/>
                  <a:pt x="2999" y="3585"/>
                </a:cubicBezTo>
                <a:lnTo>
                  <a:pt x="2999" y="3570"/>
                </a:lnTo>
                <a:cubicBezTo>
                  <a:pt x="2999" y="3506"/>
                  <a:pt x="3049" y="3457"/>
                  <a:pt x="3114" y="3457"/>
                </a:cubicBezTo>
                <a:lnTo>
                  <a:pt x="3564" y="3457"/>
                </a:lnTo>
                <a:cubicBezTo>
                  <a:pt x="3763" y="3457"/>
                  <a:pt x="3927" y="3294"/>
                  <a:pt x="3927" y="3093"/>
                </a:cubicBezTo>
                <a:cubicBezTo>
                  <a:pt x="3927" y="2894"/>
                  <a:pt x="3763" y="2730"/>
                  <a:pt x="3564" y="2730"/>
                </a:cubicBezTo>
                <a:lnTo>
                  <a:pt x="3564" y="2676"/>
                </a:lnTo>
                <a:cubicBezTo>
                  <a:pt x="3564" y="2475"/>
                  <a:pt x="3399" y="2312"/>
                  <a:pt x="3200" y="2312"/>
                </a:cubicBezTo>
                <a:cubicBezTo>
                  <a:pt x="2999" y="2312"/>
                  <a:pt x="2837" y="2475"/>
                  <a:pt x="2837" y="2676"/>
                </a:cubicBezTo>
                <a:lnTo>
                  <a:pt x="2837" y="2778"/>
                </a:lnTo>
                <a:cubicBezTo>
                  <a:pt x="2509" y="2891"/>
                  <a:pt x="2272" y="3202"/>
                  <a:pt x="2272" y="3570"/>
                </a:cubicBezTo>
                <a:lnTo>
                  <a:pt x="2272" y="3585"/>
                </a:lnTo>
                <a:cubicBezTo>
                  <a:pt x="2272" y="4055"/>
                  <a:pt x="2650" y="4437"/>
                  <a:pt x="3114" y="4437"/>
                </a:cubicBezTo>
                <a:lnTo>
                  <a:pt x="3356" y="4437"/>
                </a:lnTo>
                <a:cubicBezTo>
                  <a:pt x="3421" y="4437"/>
                  <a:pt x="3472" y="4484"/>
                  <a:pt x="3472" y="4546"/>
                </a:cubicBezTo>
                <a:lnTo>
                  <a:pt x="3472" y="4692"/>
                </a:lnTo>
                <a:cubicBezTo>
                  <a:pt x="3472" y="4756"/>
                  <a:pt x="3421" y="4803"/>
                  <a:pt x="3356" y="4803"/>
                </a:cubicBezTo>
                <a:lnTo>
                  <a:pt x="2618" y="4803"/>
                </a:lnTo>
                <a:cubicBezTo>
                  <a:pt x="2418" y="4803"/>
                  <a:pt x="2255" y="4967"/>
                  <a:pt x="2255" y="5166"/>
                </a:cubicBezTo>
                <a:cubicBezTo>
                  <a:pt x="2255" y="5367"/>
                  <a:pt x="2418" y="5530"/>
                  <a:pt x="2618" y="5530"/>
                </a:cubicBezTo>
                <a:lnTo>
                  <a:pt x="2837" y="5530"/>
                </a:lnTo>
                <a:lnTo>
                  <a:pt x="2837" y="5566"/>
                </a:lnTo>
                <a:cubicBezTo>
                  <a:pt x="2837" y="5767"/>
                  <a:pt x="2999" y="5930"/>
                  <a:pt x="3200" y="5930"/>
                </a:cubicBezTo>
                <a:cubicBezTo>
                  <a:pt x="3399" y="5930"/>
                  <a:pt x="3564" y="5767"/>
                  <a:pt x="3564" y="5566"/>
                </a:cubicBezTo>
                <a:lnTo>
                  <a:pt x="3564" y="5505"/>
                </a:lnTo>
                <a:cubicBezTo>
                  <a:pt x="3929" y="5413"/>
                  <a:pt x="4199" y="5083"/>
                  <a:pt x="4199" y="4692"/>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58" name="Google Shape;2043;p76"/>
          <p:cNvSpPr/>
          <p:nvPr/>
        </p:nvSpPr>
        <p:spPr>
          <a:xfrm>
            <a:off x="4848992" y="2118486"/>
            <a:ext cx="265032" cy="254186"/>
          </a:xfrm>
          <a:custGeom>
            <a:avLst/>
            <a:ahLst/>
            <a:rect l="l" t="t" r="r" b="b"/>
            <a:pathLst>
              <a:path w="9310" h="8929" extrusionOk="0">
                <a:moveTo>
                  <a:pt x="8219" y="0"/>
                </a:moveTo>
                <a:lnTo>
                  <a:pt x="1091" y="0"/>
                </a:lnTo>
                <a:cubicBezTo>
                  <a:pt x="489" y="0"/>
                  <a:pt x="0" y="489"/>
                  <a:pt x="0" y="1091"/>
                </a:cubicBezTo>
                <a:lnTo>
                  <a:pt x="0" y="7128"/>
                </a:lnTo>
                <a:cubicBezTo>
                  <a:pt x="0" y="7929"/>
                  <a:pt x="653" y="8582"/>
                  <a:pt x="1455" y="8582"/>
                </a:cubicBezTo>
                <a:lnTo>
                  <a:pt x="4345" y="8582"/>
                </a:lnTo>
                <a:cubicBezTo>
                  <a:pt x="4546" y="8582"/>
                  <a:pt x="4709" y="8419"/>
                  <a:pt x="4709" y="8219"/>
                </a:cubicBezTo>
                <a:cubicBezTo>
                  <a:pt x="4709" y="8019"/>
                  <a:pt x="4546" y="7855"/>
                  <a:pt x="4345" y="7855"/>
                </a:cubicBezTo>
                <a:lnTo>
                  <a:pt x="1455" y="7855"/>
                </a:lnTo>
                <a:cubicBezTo>
                  <a:pt x="1053" y="7855"/>
                  <a:pt x="727" y="7529"/>
                  <a:pt x="727" y="7128"/>
                </a:cubicBezTo>
                <a:lnTo>
                  <a:pt x="727" y="2201"/>
                </a:lnTo>
                <a:lnTo>
                  <a:pt x="8582" y="2201"/>
                </a:lnTo>
                <a:lnTo>
                  <a:pt x="8582" y="3874"/>
                </a:lnTo>
                <a:cubicBezTo>
                  <a:pt x="8582" y="4073"/>
                  <a:pt x="8745" y="4237"/>
                  <a:pt x="8946" y="4237"/>
                </a:cubicBezTo>
                <a:cubicBezTo>
                  <a:pt x="9145" y="4237"/>
                  <a:pt x="9310" y="4073"/>
                  <a:pt x="9310" y="3874"/>
                </a:cubicBezTo>
                <a:lnTo>
                  <a:pt x="9310" y="1091"/>
                </a:lnTo>
                <a:cubicBezTo>
                  <a:pt x="9310" y="489"/>
                  <a:pt x="8821" y="0"/>
                  <a:pt x="8219" y="0"/>
                </a:cubicBezTo>
                <a:close/>
                <a:moveTo>
                  <a:pt x="6745" y="728"/>
                </a:moveTo>
                <a:cubicBezTo>
                  <a:pt x="6946" y="728"/>
                  <a:pt x="7109" y="892"/>
                  <a:pt x="7109" y="1091"/>
                </a:cubicBezTo>
                <a:cubicBezTo>
                  <a:pt x="7109" y="1292"/>
                  <a:pt x="6946" y="1455"/>
                  <a:pt x="6745" y="1455"/>
                </a:cubicBezTo>
                <a:cubicBezTo>
                  <a:pt x="6546" y="1455"/>
                  <a:pt x="6381" y="1292"/>
                  <a:pt x="6381" y="1091"/>
                </a:cubicBezTo>
                <a:cubicBezTo>
                  <a:pt x="6381" y="892"/>
                  <a:pt x="6546" y="728"/>
                  <a:pt x="6745" y="728"/>
                </a:cubicBezTo>
                <a:close/>
                <a:moveTo>
                  <a:pt x="8563" y="1091"/>
                </a:moveTo>
                <a:cubicBezTo>
                  <a:pt x="8563" y="1292"/>
                  <a:pt x="8400" y="1455"/>
                  <a:pt x="8200" y="1455"/>
                </a:cubicBezTo>
                <a:cubicBezTo>
                  <a:pt x="8000" y="1455"/>
                  <a:pt x="7836" y="1292"/>
                  <a:pt x="7836" y="1091"/>
                </a:cubicBezTo>
                <a:cubicBezTo>
                  <a:pt x="7836" y="892"/>
                  <a:pt x="8000" y="728"/>
                  <a:pt x="8200" y="728"/>
                </a:cubicBezTo>
                <a:cubicBezTo>
                  <a:pt x="8402" y="728"/>
                  <a:pt x="8563" y="892"/>
                  <a:pt x="8563" y="1091"/>
                </a:cubicBezTo>
                <a:close/>
                <a:moveTo>
                  <a:pt x="727" y="1091"/>
                </a:moveTo>
                <a:cubicBezTo>
                  <a:pt x="727" y="892"/>
                  <a:pt x="890" y="728"/>
                  <a:pt x="1091" y="728"/>
                </a:cubicBezTo>
                <a:lnTo>
                  <a:pt x="5718" y="728"/>
                </a:lnTo>
                <a:cubicBezTo>
                  <a:pt x="5677" y="842"/>
                  <a:pt x="5657" y="965"/>
                  <a:pt x="5657" y="1091"/>
                </a:cubicBezTo>
                <a:cubicBezTo>
                  <a:pt x="5657" y="1226"/>
                  <a:pt x="5680" y="1354"/>
                  <a:pt x="5725" y="1474"/>
                </a:cubicBezTo>
                <a:lnTo>
                  <a:pt x="729" y="1474"/>
                </a:lnTo>
                <a:lnTo>
                  <a:pt x="729" y="1091"/>
                </a:lnTo>
                <a:close/>
                <a:moveTo>
                  <a:pt x="8509" y="5845"/>
                </a:moveTo>
                <a:lnTo>
                  <a:pt x="8509" y="5547"/>
                </a:lnTo>
                <a:cubicBezTo>
                  <a:pt x="8509" y="4955"/>
                  <a:pt x="8021" y="4473"/>
                  <a:pt x="7419" y="4473"/>
                </a:cubicBezTo>
                <a:cubicBezTo>
                  <a:pt x="6816" y="4473"/>
                  <a:pt x="6328" y="4955"/>
                  <a:pt x="6328" y="5547"/>
                </a:cubicBezTo>
                <a:lnTo>
                  <a:pt x="6328" y="5845"/>
                </a:lnTo>
                <a:cubicBezTo>
                  <a:pt x="5878" y="5899"/>
                  <a:pt x="5528" y="6283"/>
                  <a:pt x="5528" y="6747"/>
                </a:cubicBezTo>
                <a:lnTo>
                  <a:pt x="5528" y="8565"/>
                </a:lnTo>
                <a:cubicBezTo>
                  <a:pt x="5528" y="8764"/>
                  <a:pt x="5690" y="8929"/>
                  <a:pt x="5891" y="8929"/>
                </a:cubicBezTo>
                <a:lnTo>
                  <a:pt x="8946" y="8929"/>
                </a:lnTo>
                <a:cubicBezTo>
                  <a:pt x="9145" y="8929"/>
                  <a:pt x="9310" y="8764"/>
                  <a:pt x="9310" y="8565"/>
                </a:cubicBezTo>
                <a:lnTo>
                  <a:pt x="9310" y="6747"/>
                </a:lnTo>
                <a:cubicBezTo>
                  <a:pt x="9310" y="6281"/>
                  <a:pt x="8960" y="5897"/>
                  <a:pt x="8509" y="5845"/>
                </a:cubicBezTo>
                <a:close/>
                <a:moveTo>
                  <a:pt x="7419" y="5200"/>
                </a:moveTo>
                <a:cubicBezTo>
                  <a:pt x="7618" y="5200"/>
                  <a:pt x="7782" y="5355"/>
                  <a:pt x="7782" y="5547"/>
                </a:cubicBezTo>
                <a:lnTo>
                  <a:pt x="7782" y="5838"/>
                </a:lnTo>
                <a:lnTo>
                  <a:pt x="7055" y="5838"/>
                </a:lnTo>
                <a:lnTo>
                  <a:pt x="7055" y="5547"/>
                </a:lnTo>
                <a:cubicBezTo>
                  <a:pt x="7055" y="5355"/>
                  <a:pt x="7218" y="5200"/>
                  <a:pt x="7419" y="5200"/>
                </a:cubicBezTo>
                <a:close/>
                <a:moveTo>
                  <a:pt x="8582" y="8201"/>
                </a:moveTo>
                <a:lnTo>
                  <a:pt x="6255" y="8201"/>
                </a:lnTo>
                <a:lnTo>
                  <a:pt x="6255" y="6747"/>
                </a:lnTo>
                <a:cubicBezTo>
                  <a:pt x="6255" y="6646"/>
                  <a:pt x="6336" y="6565"/>
                  <a:pt x="6437" y="6565"/>
                </a:cubicBezTo>
                <a:lnTo>
                  <a:pt x="8400" y="6565"/>
                </a:lnTo>
                <a:cubicBezTo>
                  <a:pt x="8501" y="6565"/>
                  <a:pt x="8582" y="6646"/>
                  <a:pt x="8582" y="6747"/>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59" name="Google Shape;2044;p76"/>
          <p:cNvSpPr/>
          <p:nvPr/>
        </p:nvSpPr>
        <p:spPr>
          <a:xfrm>
            <a:off x="4848992" y="1388807"/>
            <a:ext cx="265061" cy="229847"/>
          </a:xfrm>
          <a:custGeom>
            <a:avLst/>
            <a:ahLst/>
            <a:rect l="l" t="t" r="r" b="b"/>
            <a:pathLst>
              <a:path w="9311" h="8074" extrusionOk="0">
                <a:moveTo>
                  <a:pt x="7855" y="1"/>
                </a:moveTo>
                <a:lnTo>
                  <a:pt x="1455" y="1"/>
                </a:lnTo>
                <a:cubicBezTo>
                  <a:pt x="653" y="1"/>
                  <a:pt x="0" y="654"/>
                  <a:pt x="0" y="1455"/>
                </a:cubicBezTo>
                <a:lnTo>
                  <a:pt x="0" y="5655"/>
                </a:lnTo>
                <a:cubicBezTo>
                  <a:pt x="0" y="6458"/>
                  <a:pt x="653" y="7109"/>
                  <a:pt x="1455" y="7109"/>
                </a:cubicBezTo>
                <a:lnTo>
                  <a:pt x="1581" y="7109"/>
                </a:lnTo>
                <a:cubicBezTo>
                  <a:pt x="1782" y="7109"/>
                  <a:pt x="1945" y="6946"/>
                  <a:pt x="1945" y="6746"/>
                </a:cubicBezTo>
                <a:cubicBezTo>
                  <a:pt x="1945" y="6546"/>
                  <a:pt x="1782" y="6382"/>
                  <a:pt x="1581" y="6382"/>
                </a:cubicBezTo>
                <a:lnTo>
                  <a:pt x="1455" y="6382"/>
                </a:lnTo>
                <a:cubicBezTo>
                  <a:pt x="1053" y="6382"/>
                  <a:pt x="727" y="6058"/>
                  <a:pt x="727" y="5655"/>
                </a:cubicBezTo>
                <a:lnTo>
                  <a:pt x="727" y="1531"/>
                </a:lnTo>
                <a:lnTo>
                  <a:pt x="3887" y="3495"/>
                </a:lnTo>
                <a:cubicBezTo>
                  <a:pt x="4124" y="3643"/>
                  <a:pt x="4389" y="3717"/>
                  <a:pt x="4655" y="3717"/>
                </a:cubicBezTo>
                <a:cubicBezTo>
                  <a:pt x="4920" y="3717"/>
                  <a:pt x="5186" y="3643"/>
                  <a:pt x="5421" y="3495"/>
                </a:cubicBezTo>
                <a:lnTo>
                  <a:pt x="8582" y="1531"/>
                </a:lnTo>
                <a:lnTo>
                  <a:pt x="8582" y="3473"/>
                </a:lnTo>
                <a:cubicBezTo>
                  <a:pt x="8582" y="3674"/>
                  <a:pt x="8745" y="3836"/>
                  <a:pt x="8946" y="3836"/>
                </a:cubicBezTo>
                <a:cubicBezTo>
                  <a:pt x="9145" y="3836"/>
                  <a:pt x="9310" y="3674"/>
                  <a:pt x="9310" y="3473"/>
                </a:cubicBezTo>
                <a:lnTo>
                  <a:pt x="9310" y="1455"/>
                </a:lnTo>
                <a:cubicBezTo>
                  <a:pt x="9310" y="651"/>
                  <a:pt x="8658" y="1"/>
                  <a:pt x="7855" y="1"/>
                </a:cubicBezTo>
                <a:close/>
                <a:moveTo>
                  <a:pt x="5040" y="2878"/>
                </a:moveTo>
                <a:cubicBezTo>
                  <a:pt x="4803" y="3026"/>
                  <a:pt x="4509" y="3026"/>
                  <a:pt x="4272" y="2878"/>
                </a:cubicBezTo>
                <a:lnTo>
                  <a:pt x="1033" y="865"/>
                </a:lnTo>
                <a:cubicBezTo>
                  <a:pt x="1152" y="779"/>
                  <a:pt x="1298" y="728"/>
                  <a:pt x="1456" y="728"/>
                </a:cubicBezTo>
                <a:lnTo>
                  <a:pt x="7856" y="728"/>
                </a:lnTo>
                <a:cubicBezTo>
                  <a:pt x="8015" y="728"/>
                  <a:pt x="8160" y="779"/>
                  <a:pt x="8280" y="865"/>
                </a:cubicBezTo>
                <a:close/>
                <a:moveTo>
                  <a:pt x="7836" y="6619"/>
                </a:moveTo>
                <a:cubicBezTo>
                  <a:pt x="7637" y="6619"/>
                  <a:pt x="7472" y="6455"/>
                  <a:pt x="7472" y="6255"/>
                </a:cubicBezTo>
                <a:cubicBezTo>
                  <a:pt x="7472" y="6055"/>
                  <a:pt x="7637" y="5892"/>
                  <a:pt x="7836" y="5892"/>
                </a:cubicBezTo>
                <a:cubicBezTo>
                  <a:pt x="8037" y="5892"/>
                  <a:pt x="8200" y="6055"/>
                  <a:pt x="8200" y="6255"/>
                </a:cubicBezTo>
                <a:cubicBezTo>
                  <a:pt x="8200" y="6455"/>
                  <a:pt x="8038" y="6619"/>
                  <a:pt x="7836" y="6619"/>
                </a:cubicBezTo>
                <a:close/>
                <a:moveTo>
                  <a:pt x="9032" y="5029"/>
                </a:moveTo>
                <a:cubicBezTo>
                  <a:pt x="9157" y="5311"/>
                  <a:pt x="9308" y="5754"/>
                  <a:pt x="9310" y="6251"/>
                </a:cubicBezTo>
                <a:cubicBezTo>
                  <a:pt x="9311" y="6751"/>
                  <a:pt x="9160" y="7198"/>
                  <a:pt x="9035" y="7487"/>
                </a:cubicBezTo>
                <a:cubicBezTo>
                  <a:pt x="8880" y="7844"/>
                  <a:pt x="8530" y="8074"/>
                  <a:pt x="8140" y="8074"/>
                </a:cubicBezTo>
                <a:lnTo>
                  <a:pt x="8139" y="8074"/>
                </a:lnTo>
                <a:lnTo>
                  <a:pt x="6991" y="8074"/>
                </a:lnTo>
                <a:cubicBezTo>
                  <a:pt x="6592" y="8071"/>
                  <a:pt x="6239" y="7834"/>
                  <a:pt x="6086" y="7463"/>
                </a:cubicBezTo>
                <a:cubicBezTo>
                  <a:pt x="6029" y="7325"/>
                  <a:pt x="5980" y="7172"/>
                  <a:pt x="5938" y="6996"/>
                </a:cubicBezTo>
                <a:cubicBezTo>
                  <a:pt x="5891" y="6801"/>
                  <a:pt x="6013" y="6605"/>
                  <a:pt x="6207" y="6557"/>
                </a:cubicBezTo>
                <a:cubicBezTo>
                  <a:pt x="6402" y="6510"/>
                  <a:pt x="6598" y="6632"/>
                  <a:pt x="6646" y="6826"/>
                </a:cubicBezTo>
                <a:cubicBezTo>
                  <a:pt x="6678" y="6967"/>
                  <a:pt x="6716" y="7083"/>
                  <a:pt x="6758" y="7186"/>
                </a:cubicBezTo>
                <a:cubicBezTo>
                  <a:pt x="6799" y="7282"/>
                  <a:pt x="6893" y="7346"/>
                  <a:pt x="6992" y="7348"/>
                </a:cubicBezTo>
                <a:lnTo>
                  <a:pt x="8140" y="7348"/>
                </a:lnTo>
                <a:lnTo>
                  <a:pt x="8140" y="7348"/>
                </a:lnTo>
                <a:cubicBezTo>
                  <a:pt x="8240" y="7348"/>
                  <a:pt x="8329" y="7290"/>
                  <a:pt x="8370" y="7199"/>
                </a:cubicBezTo>
                <a:cubicBezTo>
                  <a:pt x="8467" y="6975"/>
                  <a:pt x="8584" y="6628"/>
                  <a:pt x="8582" y="6255"/>
                </a:cubicBezTo>
                <a:cubicBezTo>
                  <a:pt x="8582" y="5885"/>
                  <a:pt x="8464" y="5546"/>
                  <a:pt x="8367" y="5327"/>
                </a:cubicBezTo>
                <a:cubicBezTo>
                  <a:pt x="8328" y="5239"/>
                  <a:pt x="8240" y="5185"/>
                  <a:pt x="8137" y="5185"/>
                </a:cubicBezTo>
                <a:lnTo>
                  <a:pt x="7003" y="5185"/>
                </a:lnTo>
                <a:lnTo>
                  <a:pt x="7003" y="5185"/>
                </a:lnTo>
                <a:cubicBezTo>
                  <a:pt x="6895" y="5185"/>
                  <a:pt x="6806" y="5240"/>
                  <a:pt x="6771" y="5333"/>
                </a:cubicBezTo>
                <a:cubicBezTo>
                  <a:pt x="6719" y="5471"/>
                  <a:pt x="6680" y="5588"/>
                  <a:pt x="6651" y="5709"/>
                </a:cubicBezTo>
                <a:cubicBezTo>
                  <a:pt x="6611" y="5870"/>
                  <a:pt x="6466" y="5985"/>
                  <a:pt x="6298" y="5985"/>
                </a:cubicBezTo>
                <a:lnTo>
                  <a:pt x="3798" y="5985"/>
                </a:lnTo>
                <a:lnTo>
                  <a:pt x="3527" y="6263"/>
                </a:lnTo>
                <a:lnTo>
                  <a:pt x="3807" y="6548"/>
                </a:lnTo>
                <a:lnTo>
                  <a:pt x="4837" y="6548"/>
                </a:lnTo>
                <a:cubicBezTo>
                  <a:pt x="5036" y="6548"/>
                  <a:pt x="5200" y="6712"/>
                  <a:pt x="5200" y="6911"/>
                </a:cubicBezTo>
                <a:cubicBezTo>
                  <a:pt x="5200" y="7112"/>
                  <a:pt x="5036" y="7275"/>
                  <a:pt x="4837" y="7275"/>
                </a:cubicBezTo>
                <a:lnTo>
                  <a:pt x="3654" y="7275"/>
                </a:lnTo>
                <a:cubicBezTo>
                  <a:pt x="3557" y="7275"/>
                  <a:pt x="3463" y="7236"/>
                  <a:pt x="3395" y="7166"/>
                </a:cubicBezTo>
                <a:lnTo>
                  <a:pt x="2758" y="6519"/>
                </a:lnTo>
                <a:cubicBezTo>
                  <a:pt x="2620" y="6379"/>
                  <a:pt x="2618" y="6152"/>
                  <a:pt x="2757" y="6010"/>
                </a:cubicBezTo>
                <a:lnTo>
                  <a:pt x="3382" y="5367"/>
                </a:lnTo>
                <a:cubicBezTo>
                  <a:pt x="3450" y="5295"/>
                  <a:pt x="3543" y="5255"/>
                  <a:pt x="3644" y="5255"/>
                </a:cubicBezTo>
                <a:lnTo>
                  <a:pt x="6024" y="5255"/>
                </a:lnTo>
                <a:cubicBezTo>
                  <a:pt x="6047" y="5182"/>
                  <a:pt x="6072" y="5119"/>
                  <a:pt x="6090" y="5070"/>
                </a:cubicBezTo>
                <a:cubicBezTo>
                  <a:pt x="6234" y="4698"/>
                  <a:pt x="6591" y="4455"/>
                  <a:pt x="7000" y="4455"/>
                </a:cubicBezTo>
                <a:lnTo>
                  <a:pt x="7003" y="4455"/>
                </a:lnTo>
                <a:lnTo>
                  <a:pt x="8137" y="4455"/>
                </a:lnTo>
                <a:cubicBezTo>
                  <a:pt x="8525" y="4455"/>
                  <a:pt x="8876" y="4680"/>
                  <a:pt x="9032" y="5029"/>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60" name="Google Shape;2045;p76"/>
          <p:cNvSpPr/>
          <p:nvPr/>
        </p:nvSpPr>
        <p:spPr>
          <a:xfrm>
            <a:off x="4065293" y="4338610"/>
            <a:ext cx="179061" cy="265004"/>
          </a:xfrm>
          <a:custGeom>
            <a:avLst/>
            <a:ahLst/>
            <a:rect l="l" t="t" r="r" b="b"/>
            <a:pathLst>
              <a:path w="6290" h="9309" extrusionOk="0">
                <a:moveTo>
                  <a:pt x="2783" y="9309"/>
                </a:moveTo>
                <a:cubicBezTo>
                  <a:pt x="1248" y="9309"/>
                  <a:pt x="0" y="8061"/>
                  <a:pt x="0" y="6526"/>
                </a:cubicBezTo>
                <a:cubicBezTo>
                  <a:pt x="0" y="5650"/>
                  <a:pt x="486" y="4692"/>
                  <a:pt x="1332" y="3898"/>
                </a:cubicBezTo>
                <a:cubicBezTo>
                  <a:pt x="1439" y="3797"/>
                  <a:pt x="1593" y="3773"/>
                  <a:pt x="1725" y="3828"/>
                </a:cubicBezTo>
                <a:cubicBezTo>
                  <a:pt x="1859" y="3886"/>
                  <a:pt x="1943" y="4017"/>
                  <a:pt x="1943" y="4162"/>
                </a:cubicBezTo>
                <a:lnTo>
                  <a:pt x="1943" y="5544"/>
                </a:lnTo>
                <a:cubicBezTo>
                  <a:pt x="1943" y="5745"/>
                  <a:pt x="1780" y="5908"/>
                  <a:pt x="1580" y="5908"/>
                </a:cubicBezTo>
                <a:cubicBezTo>
                  <a:pt x="1380" y="5908"/>
                  <a:pt x="1216" y="5745"/>
                  <a:pt x="1216" y="5544"/>
                </a:cubicBezTo>
                <a:lnTo>
                  <a:pt x="1216" y="5135"/>
                </a:lnTo>
                <a:cubicBezTo>
                  <a:pt x="899" y="5601"/>
                  <a:pt x="726" y="6082"/>
                  <a:pt x="726" y="6526"/>
                </a:cubicBezTo>
                <a:cubicBezTo>
                  <a:pt x="726" y="7659"/>
                  <a:pt x="1648" y="8581"/>
                  <a:pt x="2780" y="8581"/>
                </a:cubicBezTo>
                <a:cubicBezTo>
                  <a:pt x="3913" y="8581"/>
                  <a:pt x="4835" y="7659"/>
                  <a:pt x="4835" y="6526"/>
                </a:cubicBezTo>
                <a:lnTo>
                  <a:pt x="4835" y="2660"/>
                </a:lnTo>
                <a:cubicBezTo>
                  <a:pt x="4762" y="2554"/>
                  <a:pt x="4642" y="2370"/>
                  <a:pt x="4521" y="2162"/>
                </a:cubicBezTo>
                <a:cubicBezTo>
                  <a:pt x="4150" y="1530"/>
                  <a:pt x="4108" y="1249"/>
                  <a:pt x="4108" y="1092"/>
                </a:cubicBezTo>
                <a:cubicBezTo>
                  <a:pt x="4108" y="489"/>
                  <a:pt x="4597" y="1"/>
                  <a:pt x="5199" y="1"/>
                </a:cubicBezTo>
                <a:cubicBezTo>
                  <a:pt x="5801" y="1"/>
                  <a:pt x="6290" y="489"/>
                  <a:pt x="6290" y="1092"/>
                </a:cubicBezTo>
                <a:cubicBezTo>
                  <a:pt x="6290" y="1242"/>
                  <a:pt x="6246" y="1514"/>
                  <a:pt x="5877" y="2152"/>
                </a:cubicBezTo>
                <a:cubicBezTo>
                  <a:pt x="5754" y="2363"/>
                  <a:pt x="5634" y="2551"/>
                  <a:pt x="5562" y="2657"/>
                </a:cubicBezTo>
                <a:lnTo>
                  <a:pt x="5562" y="6529"/>
                </a:lnTo>
                <a:cubicBezTo>
                  <a:pt x="5564" y="8061"/>
                  <a:pt x="4317" y="9309"/>
                  <a:pt x="2783" y="9309"/>
                </a:cubicBezTo>
                <a:close/>
                <a:moveTo>
                  <a:pt x="5200" y="727"/>
                </a:moveTo>
                <a:cubicBezTo>
                  <a:pt x="5001" y="727"/>
                  <a:pt x="4837" y="889"/>
                  <a:pt x="4837" y="1090"/>
                </a:cubicBezTo>
                <a:cubicBezTo>
                  <a:pt x="4837" y="1097"/>
                  <a:pt x="4841" y="1263"/>
                  <a:pt x="5148" y="1790"/>
                </a:cubicBezTo>
                <a:cubicBezTo>
                  <a:pt x="5164" y="1819"/>
                  <a:pt x="5180" y="1847"/>
                  <a:pt x="5197" y="1874"/>
                </a:cubicBezTo>
                <a:cubicBezTo>
                  <a:pt x="5213" y="1847"/>
                  <a:pt x="5229" y="1818"/>
                  <a:pt x="5245" y="1788"/>
                </a:cubicBezTo>
                <a:cubicBezTo>
                  <a:pt x="5555" y="1258"/>
                  <a:pt x="5562" y="1096"/>
                  <a:pt x="5562" y="1090"/>
                </a:cubicBezTo>
                <a:cubicBezTo>
                  <a:pt x="5564" y="889"/>
                  <a:pt x="5401" y="727"/>
                  <a:pt x="5200" y="727"/>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61" name="Google Shape;2046;p76"/>
          <p:cNvSpPr/>
          <p:nvPr/>
        </p:nvSpPr>
        <p:spPr>
          <a:xfrm>
            <a:off x="4022336" y="3607080"/>
            <a:ext cx="265061" cy="244337"/>
          </a:xfrm>
          <a:custGeom>
            <a:avLst/>
            <a:ahLst/>
            <a:rect l="l" t="t" r="r" b="b"/>
            <a:pathLst>
              <a:path w="9311" h="8583" extrusionOk="0">
                <a:moveTo>
                  <a:pt x="8219" y="1"/>
                </a:moveTo>
                <a:lnTo>
                  <a:pt x="1092" y="1"/>
                </a:lnTo>
                <a:cubicBezTo>
                  <a:pt x="489" y="1"/>
                  <a:pt x="1" y="489"/>
                  <a:pt x="1" y="1092"/>
                </a:cubicBezTo>
                <a:lnTo>
                  <a:pt x="1" y="7128"/>
                </a:lnTo>
                <a:cubicBezTo>
                  <a:pt x="1" y="7930"/>
                  <a:pt x="652" y="8583"/>
                  <a:pt x="1455" y="8583"/>
                </a:cubicBezTo>
                <a:lnTo>
                  <a:pt x="7855" y="8583"/>
                </a:lnTo>
                <a:cubicBezTo>
                  <a:pt x="8657" y="8583"/>
                  <a:pt x="9310" y="7930"/>
                  <a:pt x="9310" y="7128"/>
                </a:cubicBezTo>
                <a:cubicBezTo>
                  <a:pt x="9310" y="6928"/>
                  <a:pt x="9146" y="6765"/>
                  <a:pt x="8946" y="6765"/>
                </a:cubicBezTo>
                <a:cubicBezTo>
                  <a:pt x="8746" y="6765"/>
                  <a:pt x="8583" y="6928"/>
                  <a:pt x="8583" y="7128"/>
                </a:cubicBezTo>
                <a:cubicBezTo>
                  <a:pt x="8583" y="7530"/>
                  <a:pt x="8257" y="7856"/>
                  <a:pt x="7855" y="7856"/>
                </a:cubicBezTo>
                <a:lnTo>
                  <a:pt x="1455" y="7856"/>
                </a:lnTo>
                <a:cubicBezTo>
                  <a:pt x="1052" y="7856"/>
                  <a:pt x="728" y="7530"/>
                  <a:pt x="728" y="7128"/>
                </a:cubicBezTo>
                <a:lnTo>
                  <a:pt x="728" y="2200"/>
                </a:lnTo>
                <a:lnTo>
                  <a:pt x="8583" y="2200"/>
                </a:lnTo>
                <a:lnTo>
                  <a:pt x="8583" y="5310"/>
                </a:lnTo>
                <a:cubicBezTo>
                  <a:pt x="8583" y="5509"/>
                  <a:pt x="8746" y="5674"/>
                  <a:pt x="8946" y="5674"/>
                </a:cubicBezTo>
                <a:cubicBezTo>
                  <a:pt x="9146" y="5674"/>
                  <a:pt x="9310" y="5509"/>
                  <a:pt x="9310" y="5310"/>
                </a:cubicBezTo>
                <a:lnTo>
                  <a:pt x="9310" y="1092"/>
                </a:lnTo>
                <a:cubicBezTo>
                  <a:pt x="9310" y="489"/>
                  <a:pt x="8820" y="1"/>
                  <a:pt x="8219" y="1"/>
                </a:cubicBezTo>
                <a:close/>
                <a:moveTo>
                  <a:pt x="6746" y="728"/>
                </a:moveTo>
                <a:cubicBezTo>
                  <a:pt x="6946" y="728"/>
                  <a:pt x="7109" y="891"/>
                  <a:pt x="7109" y="1092"/>
                </a:cubicBezTo>
                <a:cubicBezTo>
                  <a:pt x="7109" y="1291"/>
                  <a:pt x="6946" y="1455"/>
                  <a:pt x="6746" y="1455"/>
                </a:cubicBezTo>
                <a:cubicBezTo>
                  <a:pt x="6546" y="1455"/>
                  <a:pt x="6382" y="1291"/>
                  <a:pt x="6382" y="1092"/>
                </a:cubicBezTo>
                <a:cubicBezTo>
                  <a:pt x="6382" y="891"/>
                  <a:pt x="6546" y="728"/>
                  <a:pt x="6746" y="728"/>
                </a:cubicBezTo>
                <a:close/>
                <a:moveTo>
                  <a:pt x="8564" y="1092"/>
                </a:moveTo>
                <a:cubicBezTo>
                  <a:pt x="8564" y="1291"/>
                  <a:pt x="8401" y="1455"/>
                  <a:pt x="8200" y="1455"/>
                </a:cubicBezTo>
                <a:cubicBezTo>
                  <a:pt x="8001" y="1455"/>
                  <a:pt x="7837" y="1291"/>
                  <a:pt x="7837" y="1092"/>
                </a:cubicBezTo>
                <a:cubicBezTo>
                  <a:pt x="7837" y="891"/>
                  <a:pt x="8001" y="728"/>
                  <a:pt x="8200" y="728"/>
                </a:cubicBezTo>
                <a:cubicBezTo>
                  <a:pt x="8401" y="728"/>
                  <a:pt x="8564" y="891"/>
                  <a:pt x="8564" y="1092"/>
                </a:cubicBezTo>
                <a:close/>
                <a:moveTo>
                  <a:pt x="728" y="1092"/>
                </a:moveTo>
                <a:cubicBezTo>
                  <a:pt x="728" y="891"/>
                  <a:pt x="891" y="728"/>
                  <a:pt x="1092" y="728"/>
                </a:cubicBezTo>
                <a:lnTo>
                  <a:pt x="5716" y="728"/>
                </a:lnTo>
                <a:cubicBezTo>
                  <a:pt x="5676" y="843"/>
                  <a:pt x="5655" y="964"/>
                  <a:pt x="5655" y="1092"/>
                </a:cubicBezTo>
                <a:cubicBezTo>
                  <a:pt x="5655" y="1225"/>
                  <a:pt x="5678" y="1355"/>
                  <a:pt x="5724" y="1473"/>
                </a:cubicBezTo>
                <a:lnTo>
                  <a:pt x="728" y="1473"/>
                </a:lnTo>
                <a:close/>
                <a:moveTo>
                  <a:pt x="6667" y="5105"/>
                </a:moveTo>
                <a:cubicBezTo>
                  <a:pt x="6666" y="5105"/>
                  <a:pt x="6609" y="5119"/>
                  <a:pt x="6504" y="5141"/>
                </a:cubicBezTo>
                <a:cubicBezTo>
                  <a:pt x="6461" y="4962"/>
                  <a:pt x="6388" y="4699"/>
                  <a:pt x="6293" y="4436"/>
                </a:cubicBezTo>
                <a:cubicBezTo>
                  <a:pt x="6120" y="3951"/>
                  <a:pt x="5829" y="3310"/>
                  <a:pt x="5298" y="3310"/>
                </a:cubicBezTo>
                <a:cubicBezTo>
                  <a:pt x="5138" y="3310"/>
                  <a:pt x="4968" y="3368"/>
                  <a:pt x="4776" y="3487"/>
                </a:cubicBezTo>
                <a:cubicBezTo>
                  <a:pt x="4747" y="3506"/>
                  <a:pt x="4715" y="3515"/>
                  <a:pt x="4680" y="3515"/>
                </a:cubicBezTo>
                <a:lnTo>
                  <a:pt x="4667" y="3515"/>
                </a:lnTo>
                <a:cubicBezTo>
                  <a:pt x="4634" y="3515"/>
                  <a:pt x="4600" y="3506"/>
                  <a:pt x="4571" y="3487"/>
                </a:cubicBezTo>
                <a:cubicBezTo>
                  <a:pt x="4380" y="3368"/>
                  <a:pt x="4209" y="3310"/>
                  <a:pt x="4049" y="3310"/>
                </a:cubicBezTo>
                <a:cubicBezTo>
                  <a:pt x="3521" y="3310"/>
                  <a:pt x="3230" y="3951"/>
                  <a:pt x="3055" y="4436"/>
                </a:cubicBezTo>
                <a:cubicBezTo>
                  <a:pt x="2958" y="4702"/>
                  <a:pt x="2888" y="4967"/>
                  <a:pt x="2841" y="5144"/>
                </a:cubicBezTo>
                <a:cubicBezTo>
                  <a:pt x="2709" y="5121"/>
                  <a:pt x="2636" y="5105"/>
                  <a:pt x="2633" y="5102"/>
                </a:cubicBezTo>
                <a:cubicBezTo>
                  <a:pt x="2439" y="5055"/>
                  <a:pt x="2242" y="5173"/>
                  <a:pt x="2193" y="5370"/>
                </a:cubicBezTo>
                <a:cubicBezTo>
                  <a:pt x="2146" y="5565"/>
                  <a:pt x="2264" y="5762"/>
                  <a:pt x="2460" y="5809"/>
                </a:cubicBezTo>
                <a:cubicBezTo>
                  <a:pt x="2476" y="5813"/>
                  <a:pt x="2667" y="5858"/>
                  <a:pt x="3004" y="5908"/>
                </a:cubicBezTo>
                <a:cubicBezTo>
                  <a:pt x="3004" y="5995"/>
                  <a:pt x="3006" y="6090"/>
                  <a:pt x="3006" y="6148"/>
                </a:cubicBezTo>
                <a:cubicBezTo>
                  <a:pt x="3006" y="6504"/>
                  <a:pt x="3233" y="6893"/>
                  <a:pt x="3652" y="6893"/>
                </a:cubicBezTo>
                <a:cubicBezTo>
                  <a:pt x="4212" y="6893"/>
                  <a:pt x="4193" y="6209"/>
                  <a:pt x="4677" y="6184"/>
                </a:cubicBezTo>
                <a:cubicBezTo>
                  <a:pt x="5160" y="6209"/>
                  <a:pt x="5143" y="6893"/>
                  <a:pt x="5703" y="6893"/>
                </a:cubicBezTo>
                <a:cubicBezTo>
                  <a:pt x="6120" y="6893"/>
                  <a:pt x="6347" y="6504"/>
                  <a:pt x="6347" y="6148"/>
                </a:cubicBezTo>
                <a:cubicBezTo>
                  <a:pt x="6347" y="6088"/>
                  <a:pt x="6347" y="5994"/>
                  <a:pt x="6350" y="5908"/>
                </a:cubicBezTo>
                <a:cubicBezTo>
                  <a:pt x="6674" y="5858"/>
                  <a:pt x="6852" y="5812"/>
                  <a:pt x="6866" y="5807"/>
                </a:cubicBezTo>
                <a:cubicBezTo>
                  <a:pt x="7058" y="5755"/>
                  <a:pt x="7173" y="5554"/>
                  <a:pt x="7121" y="5362"/>
                </a:cubicBezTo>
                <a:cubicBezTo>
                  <a:pt x="7063" y="5166"/>
                  <a:pt x="6862" y="5054"/>
                  <a:pt x="6667" y="5105"/>
                </a:cubicBezTo>
                <a:close/>
                <a:moveTo>
                  <a:pt x="3703" y="4786"/>
                </a:moveTo>
                <a:cubicBezTo>
                  <a:pt x="3879" y="4258"/>
                  <a:pt x="4020" y="4090"/>
                  <a:pt x="4069" y="4045"/>
                </a:cubicBezTo>
                <a:cubicBezTo>
                  <a:pt x="4091" y="4053"/>
                  <a:pt x="4129" y="4069"/>
                  <a:pt x="4184" y="4104"/>
                </a:cubicBezTo>
                <a:cubicBezTo>
                  <a:pt x="4331" y="4197"/>
                  <a:pt x="4500" y="4244"/>
                  <a:pt x="4674" y="4242"/>
                </a:cubicBezTo>
                <a:cubicBezTo>
                  <a:pt x="4849" y="4244"/>
                  <a:pt x="5019" y="4197"/>
                  <a:pt x="5166" y="4104"/>
                </a:cubicBezTo>
                <a:cubicBezTo>
                  <a:pt x="5220" y="4069"/>
                  <a:pt x="5256" y="4053"/>
                  <a:pt x="5281" y="4045"/>
                </a:cubicBezTo>
                <a:cubicBezTo>
                  <a:pt x="5329" y="4090"/>
                  <a:pt x="5470" y="4257"/>
                  <a:pt x="5646" y="4781"/>
                </a:cubicBezTo>
                <a:cubicBezTo>
                  <a:pt x="5703" y="4949"/>
                  <a:pt x="5748" y="5114"/>
                  <a:pt x="5783" y="5242"/>
                </a:cubicBezTo>
                <a:cubicBezTo>
                  <a:pt x="5489" y="5269"/>
                  <a:pt x="5128" y="5291"/>
                  <a:pt x="4702" y="5291"/>
                </a:cubicBezTo>
                <a:cubicBezTo>
                  <a:pt x="4264" y="5291"/>
                  <a:pt x="3881" y="5269"/>
                  <a:pt x="3572" y="5240"/>
                </a:cubicBezTo>
                <a:cubicBezTo>
                  <a:pt x="3601" y="5114"/>
                  <a:pt x="3646" y="4952"/>
                  <a:pt x="3703" y="4786"/>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62" name="Google Shape;2047;p76"/>
          <p:cNvSpPr/>
          <p:nvPr/>
        </p:nvSpPr>
        <p:spPr>
          <a:xfrm>
            <a:off x="4022336" y="2854314"/>
            <a:ext cx="265545" cy="265630"/>
          </a:xfrm>
          <a:custGeom>
            <a:avLst/>
            <a:ahLst/>
            <a:rect l="l" t="t" r="r" b="b"/>
            <a:pathLst>
              <a:path w="9328" h="9331" extrusionOk="0">
                <a:moveTo>
                  <a:pt x="8386" y="3990"/>
                </a:moveTo>
                <a:lnTo>
                  <a:pt x="9277" y="2044"/>
                </a:lnTo>
                <a:cubicBezTo>
                  <a:pt x="9328" y="1932"/>
                  <a:pt x="9319" y="1801"/>
                  <a:pt x="9252" y="1697"/>
                </a:cubicBezTo>
                <a:cubicBezTo>
                  <a:pt x="9184" y="1593"/>
                  <a:pt x="9070" y="1529"/>
                  <a:pt x="8946" y="1529"/>
                </a:cubicBezTo>
                <a:lnTo>
                  <a:pt x="7783" y="1529"/>
                </a:lnTo>
                <a:lnTo>
                  <a:pt x="7783" y="385"/>
                </a:lnTo>
                <a:cubicBezTo>
                  <a:pt x="7783" y="261"/>
                  <a:pt x="7719" y="145"/>
                  <a:pt x="7615" y="78"/>
                </a:cubicBezTo>
                <a:cubicBezTo>
                  <a:pt x="7509" y="9"/>
                  <a:pt x="7378" y="0"/>
                  <a:pt x="7266" y="53"/>
                </a:cubicBezTo>
                <a:lnTo>
                  <a:pt x="5303" y="962"/>
                </a:lnTo>
                <a:cubicBezTo>
                  <a:pt x="5173" y="1023"/>
                  <a:pt x="5092" y="1151"/>
                  <a:pt x="5092" y="1292"/>
                </a:cubicBezTo>
                <a:lnTo>
                  <a:pt x="5092" y="2470"/>
                </a:lnTo>
                <a:cubicBezTo>
                  <a:pt x="4878" y="2568"/>
                  <a:pt x="4664" y="2667"/>
                  <a:pt x="4453" y="2763"/>
                </a:cubicBezTo>
                <a:cubicBezTo>
                  <a:pt x="2863" y="3490"/>
                  <a:pt x="1364" y="4177"/>
                  <a:pt x="556" y="4975"/>
                </a:cubicBezTo>
                <a:lnTo>
                  <a:pt x="555" y="4977"/>
                </a:lnTo>
                <a:cubicBezTo>
                  <a:pt x="197" y="5336"/>
                  <a:pt x="1" y="5810"/>
                  <a:pt x="1" y="6315"/>
                </a:cubicBezTo>
                <a:lnTo>
                  <a:pt x="1" y="7874"/>
                </a:lnTo>
                <a:cubicBezTo>
                  <a:pt x="1" y="8676"/>
                  <a:pt x="652" y="9329"/>
                  <a:pt x="1455" y="9329"/>
                </a:cubicBezTo>
                <a:lnTo>
                  <a:pt x="3041" y="9329"/>
                </a:lnTo>
                <a:cubicBezTo>
                  <a:pt x="3543" y="9329"/>
                  <a:pt x="4017" y="9134"/>
                  <a:pt x="4373" y="8779"/>
                </a:cubicBezTo>
                <a:cubicBezTo>
                  <a:pt x="5034" y="8174"/>
                  <a:pt x="5583" y="7122"/>
                  <a:pt x="6206" y="5730"/>
                </a:cubicBezTo>
                <a:cubicBezTo>
                  <a:pt x="6245" y="5639"/>
                  <a:pt x="6287" y="5548"/>
                  <a:pt x="6328" y="5455"/>
                </a:cubicBezTo>
                <a:cubicBezTo>
                  <a:pt x="6410" y="5272"/>
                  <a:pt x="6325" y="5057"/>
                  <a:pt x="6142" y="4975"/>
                </a:cubicBezTo>
                <a:cubicBezTo>
                  <a:pt x="5959" y="4894"/>
                  <a:pt x="5743" y="4977"/>
                  <a:pt x="5662" y="5161"/>
                </a:cubicBezTo>
                <a:cubicBezTo>
                  <a:pt x="5623" y="5252"/>
                  <a:pt x="5582" y="5343"/>
                  <a:pt x="5543" y="5432"/>
                </a:cubicBezTo>
                <a:cubicBezTo>
                  <a:pt x="5084" y="6456"/>
                  <a:pt x="4590" y="7471"/>
                  <a:pt x="4055" y="8065"/>
                </a:cubicBezTo>
                <a:lnTo>
                  <a:pt x="2076" y="6087"/>
                </a:lnTo>
                <a:cubicBezTo>
                  <a:pt x="1934" y="5944"/>
                  <a:pt x="1704" y="5944"/>
                  <a:pt x="1561" y="6087"/>
                </a:cubicBezTo>
                <a:cubicBezTo>
                  <a:pt x="1420" y="6228"/>
                  <a:pt x="1420" y="6459"/>
                  <a:pt x="1561" y="6601"/>
                </a:cubicBezTo>
                <a:lnTo>
                  <a:pt x="3474" y="8514"/>
                </a:lnTo>
                <a:cubicBezTo>
                  <a:pt x="3337" y="8568"/>
                  <a:pt x="3191" y="8597"/>
                  <a:pt x="3041" y="8597"/>
                </a:cubicBezTo>
                <a:lnTo>
                  <a:pt x="1455" y="8597"/>
                </a:lnTo>
                <a:cubicBezTo>
                  <a:pt x="1052" y="8597"/>
                  <a:pt x="728" y="8271"/>
                  <a:pt x="728" y="7870"/>
                </a:cubicBezTo>
                <a:lnTo>
                  <a:pt x="728" y="6312"/>
                </a:lnTo>
                <a:cubicBezTo>
                  <a:pt x="728" y="6001"/>
                  <a:pt x="849" y="5708"/>
                  <a:pt x="1067" y="5489"/>
                </a:cubicBezTo>
                <a:cubicBezTo>
                  <a:pt x="1784" y="4779"/>
                  <a:pt x="3295" y="4088"/>
                  <a:pt x="4754" y="3419"/>
                </a:cubicBezTo>
                <a:cubicBezTo>
                  <a:pt x="4965" y="3323"/>
                  <a:pt x="5183" y="3222"/>
                  <a:pt x="5397" y="3125"/>
                </a:cubicBezTo>
                <a:lnTo>
                  <a:pt x="6344" y="4036"/>
                </a:lnTo>
                <a:cubicBezTo>
                  <a:pt x="6410" y="4132"/>
                  <a:pt x="6520" y="4196"/>
                  <a:pt x="6645" y="4196"/>
                </a:cubicBezTo>
                <a:lnTo>
                  <a:pt x="8053" y="4196"/>
                </a:lnTo>
                <a:cubicBezTo>
                  <a:pt x="8197" y="4203"/>
                  <a:pt x="8325" y="4118"/>
                  <a:pt x="8386" y="3990"/>
                </a:cubicBezTo>
                <a:close/>
                <a:moveTo>
                  <a:pt x="6805" y="3476"/>
                </a:moveTo>
                <a:lnTo>
                  <a:pt x="5816" y="2524"/>
                </a:lnTo>
                <a:lnTo>
                  <a:pt x="5816" y="2511"/>
                </a:lnTo>
                <a:lnTo>
                  <a:pt x="5816" y="1526"/>
                </a:lnTo>
                <a:lnTo>
                  <a:pt x="7053" y="953"/>
                </a:lnTo>
                <a:lnTo>
                  <a:pt x="7053" y="1893"/>
                </a:lnTo>
                <a:cubicBezTo>
                  <a:pt x="7053" y="2094"/>
                  <a:pt x="7217" y="2257"/>
                  <a:pt x="7416" y="2257"/>
                </a:cubicBezTo>
                <a:lnTo>
                  <a:pt x="8376" y="2257"/>
                </a:lnTo>
                <a:lnTo>
                  <a:pt x="7819" y="3476"/>
                </a:lnTo>
                <a:close/>
                <a:moveTo>
                  <a:pt x="1144" y="1404"/>
                </a:moveTo>
                <a:cubicBezTo>
                  <a:pt x="1001" y="1262"/>
                  <a:pt x="1001" y="1032"/>
                  <a:pt x="1144" y="889"/>
                </a:cubicBezTo>
                <a:cubicBezTo>
                  <a:pt x="1285" y="748"/>
                  <a:pt x="1516" y="748"/>
                  <a:pt x="1659" y="889"/>
                </a:cubicBezTo>
                <a:lnTo>
                  <a:pt x="2168" y="1398"/>
                </a:lnTo>
                <a:cubicBezTo>
                  <a:pt x="2309" y="1541"/>
                  <a:pt x="2309" y="1771"/>
                  <a:pt x="2168" y="1913"/>
                </a:cubicBezTo>
                <a:cubicBezTo>
                  <a:pt x="2097" y="1985"/>
                  <a:pt x="2004" y="2021"/>
                  <a:pt x="1911" y="2021"/>
                </a:cubicBezTo>
                <a:cubicBezTo>
                  <a:pt x="1819" y="2021"/>
                  <a:pt x="1726" y="1985"/>
                  <a:pt x="1654" y="1913"/>
                </a:cubicBezTo>
                <a:close/>
                <a:moveTo>
                  <a:pt x="3201" y="1112"/>
                </a:moveTo>
                <a:lnTo>
                  <a:pt x="3201" y="385"/>
                </a:lnTo>
                <a:cubicBezTo>
                  <a:pt x="3201" y="184"/>
                  <a:pt x="3364" y="21"/>
                  <a:pt x="3564" y="21"/>
                </a:cubicBezTo>
                <a:cubicBezTo>
                  <a:pt x="3764" y="21"/>
                  <a:pt x="3928" y="184"/>
                  <a:pt x="3928" y="385"/>
                </a:cubicBezTo>
                <a:lnTo>
                  <a:pt x="3928" y="1112"/>
                </a:lnTo>
                <a:cubicBezTo>
                  <a:pt x="3928" y="1311"/>
                  <a:pt x="3764" y="1475"/>
                  <a:pt x="3564" y="1475"/>
                </a:cubicBezTo>
                <a:cubicBezTo>
                  <a:pt x="3364" y="1475"/>
                  <a:pt x="3201" y="1313"/>
                  <a:pt x="3201" y="1112"/>
                </a:cubicBezTo>
                <a:close/>
                <a:moveTo>
                  <a:pt x="1" y="3076"/>
                </a:moveTo>
                <a:cubicBezTo>
                  <a:pt x="1" y="2875"/>
                  <a:pt x="164" y="2712"/>
                  <a:pt x="364" y="2712"/>
                </a:cubicBezTo>
                <a:lnTo>
                  <a:pt x="1092" y="2712"/>
                </a:lnTo>
                <a:cubicBezTo>
                  <a:pt x="1291" y="2712"/>
                  <a:pt x="1455" y="2875"/>
                  <a:pt x="1455" y="3076"/>
                </a:cubicBezTo>
                <a:cubicBezTo>
                  <a:pt x="1455" y="3275"/>
                  <a:pt x="1291" y="3439"/>
                  <a:pt x="1092" y="3439"/>
                </a:cubicBezTo>
                <a:lnTo>
                  <a:pt x="364" y="3439"/>
                </a:lnTo>
                <a:cubicBezTo>
                  <a:pt x="162" y="3439"/>
                  <a:pt x="1" y="3276"/>
                  <a:pt x="1" y="3076"/>
                </a:cubicBezTo>
                <a:close/>
                <a:moveTo>
                  <a:pt x="8439" y="7674"/>
                </a:moveTo>
                <a:cubicBezTo>
                  <a:pt x="8580" y="7816"/>
                  <a:pt x="8580" y="8046"/>
                  <a:pt x="8439" y="8188"/>
                </a:cubicBezTo>
                <a:cubicBezTo>
                  <a:pt x="8367" y="8258"/>
                  <a:pt x="8274" y="8295"/>
                  <a:pt x="8183" y="8295"/>
                </a:cubicBezTo>
                <a:cubicBezTo>
                  <a:pt x="8090" y="8295"/>
                  <a:pt x="7997" y="8258"/>
                  <a:pt x="7925" y="8188"/>
                </a:cubicBezTo>
                <a:lnTo>
                  <a:pt x="7416" y="7679"/>
                </a:lnTo>
                <a:cubicBezTo>
                  <a:pt x="7275" y="7537"/>
                  <a:pt x="7275" y="7307"/>
                  <a:pt x="7416" y="7164"/>
                </a:cubicBezTo>
                <a:cubicBezTo>
                  <a:pt x="7559" y="7022"/>
                  <a:pt x="7789" y="7022"/>
                  <a:pt x="7931" y="7164"/>
                </a:cubicBezTo>
                <a:close/>
                <a:moveTo>
                  <a:pt x="9310" y="5767"/>
                </a:moveTo>
                <a:cubicBezTo>
                  <a:pt x="9310" y="5966"/>
                  <a:pt x="9146" y="6130"/>
                  <a:pt x="8946" y="6130"/>
                </a:cubicBezTo>
                <a:lnTo>
                  <a:pt x="8219" y="6130"/>
                </a:lnTo>
                <a:cubicBezTo>
                  <a:pt x="8018" y="6130"/>
                  <a:pt x="7855" y="5966"/>
                  <a:pt x="7855" y="5767"/>
                </a:cubicBezTo>
                <a:cubicBezTo>
                  <a:pt x="7855" y="5566"/>
                  <a:pt x="8018" y="5403"/>
                  <a:pt x="8219" y="5403"/>
                </a:cubicBezTo>
                <a:lnTo>
                  <a:pt x="8946" y="5403"/>
                </a:lnTo>
                <a:cubicBezTo>
                  <a:pt x="9146" y="5403"/>
                  <a:pt x="9310" y="5566"/>
                  <a:pt x="9310" y="5767"/>
                </a:cubicBezTo>
                <a:close/>
                <a:moveTo>
                  <a:pt x="6619" y="8239"/>
                </a:moveTo>
                <a:lnTo>
                  <a:pt x="6619" y="8967"/>
                </a:lnTo>
                <a:cubicBezTo>
                  <a:pt x="6619" y="9166"/>
                  <a:pt x="6455" y="9330"/>
                  <a:pt x="6255" y="9330"/>
                </a:cubicBezTo>
                <a:cubicBezTo>
                  <a:pt x="6055" y="9330"/>
                  <a:pt x="5892" y="9166"/>
                  <a:pt x="5892" y="8967"/>
                </a:cubicBezTo>
                <a:lnTo>
                  <a:pt x="5892" y="8239"/>
                </a:lnTo>
                <a:cubicBezTo>
                  <a:pt x="5892" y="8039"/>
                  <a:pt x="6055" y="7876"/>
                  <a:pt x="6255" y="7876"/>
                </a:cubicBezTo>
                <a:cubicBezTo>
                  <a:pt x="6455" y="7876"/>
                  <a:pt x="6619" y="8039"/>
                  <a:pt x="6619" y="8239"/>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63" name="Google Shape;2048;p76"/>
          <p:cNvSpPr/>
          <p:nvPr/>
        </p:nvSpPr>
        <p:spPr>
          <a:xfrm>
            <a:off x="4022336" y="2122358"/>
            <a:ext cx="265061" cy="246386"/>
          </a:xfrm>
          <a:custGeom>
            <a:avLst/>
            <a:ahLst/>
            <a:rect l="l" t="t" r="r" b="b"/>
            <a:pathLst>
              <a:path w="9311" h="8655" extrusionOk="0">
                <a:moveTo>
                  <a:pt x="4292" y="4564"/>
                </a:moveTo>
                <a:cubicBezTo>
                  <a:pt x="4292" y="4365"/>
                  <a:pt x="4453" y="4200"/>
                  <a:pt x="4655" y="4200"/>
                </a:cubicBezTo>
                <a:lnTo>
                  <a:pt x="4655" y="4200"/>
                </a:lnTo>
                <a:cubicBezTo>
                  <a:pt x="4855" y="4200"/>
                  <a:pt x="5019" y="4365"/>
                  <a:pt x="5019" y="4564"/>
                </a:cubicBezTo>
                <a:cubicBezTo>
                  <a:pt x="5019" y="4765"/>
                  <a:pt x="4855" y="4928"/>
                  <a:pt x="4655" y="4928"/>
                </a:cubicBezTo>
                <a:cubicBezTo>
                  <a:pt x="4455" y="4928"/>
                  <a:pt x="4292" y="4766"/>
                  <a:pt x="4292" y="4564"/>
                </a:cubicBezTo>
                <a:close/>
                <a:moveTo>
                  <a:pt x="5019" y="3473"/>
                </a:moveTo>
                <a:lnTo>
                  <a:pt x="5019" y="2110"/>
                </a:lnTo>
                <a:cubicBezTo>
                  <a:pt x="5019" y="1909"/>
                  <a:pt x="4855" y="1746"/>
                  <a:pt x="4655" y="1746"/>
                </a:cubicBezTo>
                <a:cubicBezTo>
                  <a:pt x="4455" y="1746"/>
                  <a:pt x="4292" y="1909"/>
                  <a:pt x="4292" y="2110"/>
                </a:cubicBezTo>
                <a:lnTo>
                  <a:pt x="4292" y="3473"/>
                </a:lnTo>
                <a:cubicBezTo>
                  <a:pt x="4292" y="3674"/>
                  <a:pt x="4455" y="3837"/>
                  <a:pt x="4655" y="3837"/>
                </a:cubicBezTo>
                <a:cubicBezTo>
                  <a:pt x="4855" y="3837"/>
                  <a:pt x="5019" y="3675"/>
                  <a:pt x="5019" y="3473"/>
                </a:cubicBezTo>
                <a:close/>
                <a:moveTo>
                  <a:pt x="8946" y="4292"/>
                </a:moveTo>
                <a:cubicBezTo>
                  <a:pt x="9146" y="4292"/>
                  <a:pt x="9310" y="4128"/>
                  <a:pt x="9310" y="3928"/>
                </a:cubicBezTo>
                <a:lnTo>
                  <a:pt x="9310" y="2110"/>
                </a:lnTo>
                <a:cubicBezTo>
                  <a:pt x="9310" y="1309"/>
                  <a:pt x="8657" y="656"/>
                  <a:pt x="7855" y="656"/>
                </a:cubicBezTo>
                <a:lnTo>
                  <a:pt x="5605" y="656"/>
                </a:lnTo>
                <a:lnTo>
                  <a:pt x="5499" y="482"/>
                </a:lnTo>
                <a:cubicBezTo>
                  <a:pt x="5313" y="181"/>
                  <a:pt x="4990" y="1"/>
                  <a:pt x="4636" y="1"/>
                </a:cubicBezTo>
                <a:cubicBezTo>
                  <a:pt x="4284" y="1"/>
                  <a:pt x="3960" y="181"/>
                  <a:pt x="3775" y="482"/>
                </a:cubicBezTo>
                <a:lnTo>
                  <a:pt x="3668" y="656"/>
                </a:lnTo>
                <a:lnTo>
                  <a:pt x="1455" y="656"/>
                </a:lnTo>
                <a:cubicBezTo>
                  <a:pt x="652" y="656"/>
                  <a:pt x="1" y="1309"/>
                  <a:pt x="1" y="2110"/>
                </a:cubicBezTo>
                <a:lnTo>
                  <a:pt x="1" y="5747"/>
                </a:lnTo>
                <a:cubicBezTo>
                  <a:pt x="1" y="6548"/>
                  <a:pt x="652" y="7201"/>
                  <a:pt x="1455" y="7201"/>
                </a:cubicBezTo>
                <a:lnTo>
                  <a:pt x="4292" y="7201"/>
                </a:lnTo>
                <a:lnTo>
                  <a:pt x="4292" y="7927"/>
                </a:lnTo>
                <a:lnTo>
                  <a:pt x="3019" y="7927"/>
                </a:lnTo>
                <a:cubicBezTo>
                  <a:pt x="2818" y="7927"/>
                  <a:pt x="2655" y="8090"/>
                  <a:pt x="2655" y="8291"/>
                </a:cubicBezTo>
                <a:cubicBezTo>
                  <a:pt x="2655" y="8490"/>
                  <a:pt x="2818" y="8654"/>
                  <a:pt x="3019" y="8654"/>
                </a:cubicBezTo>
                <a:lnTo>
                  <a:pt x="6292" y="8654"/>
                </a:lnTo>
                <a:cubicBezTo>
                  <a:pt x="6491" y="8654"/>
                  <a:pt x="6655" y="8490"/>
                  <a:pt x="6655" y="8291"/>
                </a:cubicBezTo>
                <a:cubicBezTo>
                  <a:pt x="6655" y="8090"/>
                  <a:pt x="6491" y="7927"/>
                  <a:pt x="6292" y="7927"/>
                </a:cubicBezTo>
                <a:lnTo>
                  <a:pt x="5019" y="7927"/>
                </a:lnTo>
                <a:lnTo>
                  <a:pt x="5019" y="7201"/>
                </a:lnTo>
                <a:lnTo>
                  <a:pt x="7855" y="7201"/>
                </a:lnTo>
                <a:cubicBezTo>
                  <a:pt x="8657" y="7201"/>
                  <a:pt x="9310" y="6548"/>
                  <a:pt x="9310" y="5747"/>
                </a:cubicBezTo>
                <a:cubicBezTo>
                  <a:pt x="9310" y="5546"/>
                  <a:pt x="9146" y="5383"/>
                  <a:pt x="8946" y="5383"/>
                </a:cubicBezTo>
                <a:cubicBezTo>
                  <a:pt x="8746" y="5383"/>
                  <a:pt x="8583" y="5546"/>
                  <a:pt x="8583" y="5747"/>
                </a:cubicBezTo>
                <a:cubicBezTo>
                  <a:pt x="8583" y="6148"/>
                  <a:pt x="8257" y="6474"/>
                  <a:pt x="7855" y="6474"/>
                </a:cubicBezTo>
                <a:lnTo>
                  <a:pt x="1455" y="6474"/>
                </a:lnTo>
                <a:cubicBezTo>
                  <a:pt x="1052" y="6474"/>
                  <a:pt x="728" y="6148"/>
                  <a:pt x="728" y="5747"/>
                </a:cubicBezTo>
                <a:lnTo>
                  <a:pt x="728" y="2110"/>
                </a:lnTo>
                <a:cubicBezTo>
                  <a:pt x="728" y="1709"/>
                  <a:pt x="1052" y="1383"/>
                  <a:pt x="1455" y="1383"/>
                </a:cubicBezTo>
                <a:lnTo>
                  <a:pt x="3220" y="1383"/>
                </a:lnTo>
                <a:lnTo>
                  <a:pt x="1989" y="3379"/>
                </a:lnTo>
                <a:cubicBezTo>
                  <a:pt x="1793" y="3697"/>
                  <a:pt x="1785" y="4081"/>
                  <a:pt x="1967" y="4408"/>
                </a:cubicBezTo>
                <a:cubicBezTo>
                  <a:pt x="2149" y="4734"/>
                  <a:pt x="2481" y="4928"/>
                  <a:pt x="2852" y="4928"/>
                </a:cubicBezTo>
                <a:lnTo>
                  <a:pt x="3368" y="4928"/>
                </a:lnTo>
                <a:cubicBezTo>
                  <a:pt x="3567" y="4928"/>
                  <a:pt x="3732" y="4765"/>
                  <a:pt x="3732" y="4564"/>
                </a:cubicBezTo>
                <a:cubicBezTo>
                  <a:pt x="3732" y="4365"/>
                  <a:pt x="3567" y="4200"/>
                  <a:pt x="3368" y="4200"/>
                </a:cubicBezTo>
                <a:lnTo>
                  <a:pt x="2852" y="4200"/>
                </a:lnTo>
                <a:cubicBezTo>
                  <a:pt x="2700" y="4200"/>
                  <a:pt x="2626" y="4099"/>
                  <a:pt x="2601" y="4053"/>
                </a:cubicBezTo>
                <a:cubicBezTo>
                  <a:pt x="2577" y="4010"/>
                  <a:pt x="2527" y="3892"/>
                  <a:pt x="2607" y="3761"/>
                </a:cubicBezTo>
                <a:lnTo>
                  <a:pt x="4394" y="862"/>
                </a:lnTo>
                <a:cubicBezTo>
                  <a:pt x="4469" y="738"/>
                  <a:pt x="4587" y="727"/>
                  <a:pt x="4636" y="727"/>
                </a:cubicBezTo>
                <a:cubicBezTo>
                  <a:pt x="4686" y="727"/>
                  <a:pt x="4804" y="738"/>
                  <a:pt x="4881" y="862"/>
                </a:cubicBezTo>
                <a:lnTo>
                  <a:pt x="6200" y="3005"/>
                </a:lnTo>
                <a:lnTo>
                  <a:pt x="6699" y="3829"/>
                </a:lnTo>
                <a:cubicBezTo>
                  <a:pt x="6724" y="3912"/>
                  <a:pt x="6709" y="4001"/>
                  <a:pt x="6658" y="4075"/>
                </a:cubicBezTo>
                <a:cubicBezTo>
                  <a:pt x="6628" y="4123"/>
                  <a:pt x="6555" y="4199"/>
                  <a:pt x="6423" y="4199"/>
                </a:cubicBezTo>
                <a:lnTo>
                  <a:pt x="5924" y="4199"/>
                </a:lnTo>
                <a:cubicBezTo>
                  <a:pt x="5724" y="4199"/>
                  <a:pt x="5560" y="4363"/>
                  <a:pt x="5560" y="4563"/>
                </a:cubicBezTo>
                <a:cubicBezTo>
                  <a:pt x="5560" y="4763"/>
                  <a:pt x="5724" y="4926"/>
                  <a:pt x="5924" y="4926"/>
                </a:cubicBezTo>
                <a:lnTo>
                  <a:pt x="6423" y="4926"/>
                </a:lnTo>
                <a:cubicBezTo>
                  <a:pt x="6759" y="4926"/>
                  <a:pt x="7071" y="4760"/>
                  <a:pt x="7261" y="4483"/>
                </a:cubicBezTo>
                <a:cubicBezTo>
                  <a:pt x="7450" y="4203"/>
                  <a:pt x="7489" y="3850"/>
                  <a:pt x="7365" y="3539"/>
                </a:cubicBezTo>
                <a:lnTo>
                  <a:pt x="7355" y="3512"/>
                </a:lnTo>
                <a:lnTo>
                  <a:pt x="6823" y="2628"/>
                </a:lnTo>
                <a:lnTo>
                  <a:pt x="6055" y="1383"/>
                </a:lnTo>
                <a:lnTo>
                  <a:pt x="7857" y="1383"/>
                </a:lnTo>
                <a:cubicBezTo>
                  <a:pt x="8258" y="1383"/>
                  <a:pt x="8584" y="1709"/>
                  <a:pt x="8584" y="2110"/>
                </a:cubicBezTo>
                <a:lnTo>
                  <a:pt x="8584" y="3928"/>
                </a:lnTo>
                <a:cubicBezTo>
                  <a:pt x="8583" y="4131"/>
                  <a:pt x="8744" y="4292"/>
                  <a:pt x="8946" y="4292"/>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64" name="Google Shape;2049;p76"/>
          <p:cNvSpPr/>
          <p:nvPr/>
        </p:nvSpPr>
        <p:spPr>
          <a:xfrm>
            <a:off x="4038904" y="1371214"/>
            <a:ext cx="231925" cy="265032"/>
          </a:xfrm>
          <a:custGeom>
            <a:avLst/>
            <a:ahLst/>
            <a:rect l="l" t="t" r="r" b="b"/>
            <a:pathLst>
              <a:path w="8147" h="9310" extrusionOk="0">
                <a:moveTo>
                  <a:pt x="2037" y="5928"/>
                </a:moveTo>
                <a:cubicBezTo>
                  <a:pt x="2236" y="5928"/>
                  <a:pt x="2401" y="6091"/>
                  <a:pt x="2401" y="6292"/>
                </a:cubicBezTo>
                <a:lnTo>
                  <a:pt x="2401" y="6292"/>
                </a:lnTo>
                <a:cubicBezTo>
                  <a:pt x="2401" y="6491"/>
                  <a:pt x="2236" y="6655"/>
                  <a:pt x="2037" y="6655"/>
                </a:cubicBezTo>
                <a:cubicBezTo>
                  <a:pt x="1836" y="6655"/>
                  <a:pt x="1673" y="6491"/>
                  <a:pt x="1673" y="6292"/>
                </a:cubicBezTo>
                <a:lnTo>
                  <a:pt x="1673" y="6292"/>
                </a:lnTo>
                <a:cubicBezTo>
                  <a:pt x="1673" y="6089"/>
                  <a:pt x="1835" y="5928"/>
                  <a:pt x="2037" y="5928"/>
                </a:cubicBezTo>
                <a:close/>
                <a:moveTo>
                  <a:pt x="3036" y="6292"/>
                </a:moveTo>
                <a:lnTo>
                  <a:pt x="3036" y="6292"/>
                </a:lnTo>
                <a:cubicBezTo>
                  <a:pt x="3036" y="6491"/>
                  <a:pt x="3201" y="6655"/>
                  <a:pt x="3400" y="6655"/>
                </a:cubicBezTo>
                <a:cubicBezTo>
                  <a:pt x="3601" y="6655"/>
                  <a:pt x="3764" y="6491"/>
                  <a:pt x="3764" y="6292"/>
                </a:cubicBezTo>
                <a:lnTo>
                  <a:pt x="3764" y="6292"/>
                </a:lnTo>
                <a:cubicBezTo>
                  <a:pt x="3764" y="6091"/>
                  <a:pt x="3601" y="5928"/>
                  <a:pt x="3400" y="5928"/>
                </a:cubicBezTo>
                <a:cubicBezTo>
                  <a:pt x="3201" y="5928"/>
                  <a:pt x="3036" y="6089"/>
                  <a:pt x="3036" y="6292"/>
                </a:cubicBezTo>
                <a:close/>
                <a:moveTo>
                  <a:pt x="4401" y="6292"/>
                </a:moveTo>
                <a:lnTo>
                  <a:pt x="4401" y="6292"/>
                </a:lnTo>
                <a:cubicBezTo>
                  <a:pt x="4401" y="6491"/>
                  <a:pt x="4564" y="6655"/>
                  <a:pt x="4764" y="6655"/>
                </a:cubicBezTo>
                <a:cubicBezTo>
                  <a:pt x="4964" y="6655"/>
                  <a:pt x="5128" y="6491"/>
                  <a:pt x="5128" y="6292"/>
                </a:cubicBezTo>
                <a:lnTo>
                  <a:pt x="5128" y="6292"/>
                </a:lnTo>
                <a:cubicBezTo>
                  <a:pt x="5128" y="6091"/>
                  <a:pt x="4964" y="5928"/>
                  <a:pt x="4764" y="5928"/>
                </a:cubicBezTo>
                <a:cubicBezTo>
                  <a:pt x="4564" y="5928"/>
                  <a:pt x="4401" y="6089"/>
                  <a:pt x="4401" y="6292"/>
                </a:cubicBezTo>
                <a:close/>
                <a:moveTo>
                  <a:pt x="5783" y="6292"/>
                </a:moveTo>
                <a:lnTo>
                  <a:pt x="5783" y="6292"/>
                </a:lnTo>
                <a:cubicBezTo>
                  <a:pt x="5783" y="6491"/>
                  <a:pt x="5945" y="6655"/>
                  <a:pt x="6146" y="6655"/>
                </a:cubicBezTo>
                <a:cubicBezTo>
                  <a:pt x="6345" y="6655"/>
                  <a:pt x="6510" y="6491"/>
                  <a:pt x="6510" y="6292"/>
                </a:cubicBezTo>
                <a:lnTo>
                  <a:pt x="6510" y="6292"/>
                </a:lnTo>
                <a:cubicBezTo>
                  <a:pt x="6510" y="6091"/>
                  <a:pt x="6345" y="5928"/>
                  <a:pt x="6146" y="5928"/>
                </a:cubicBezTo>
                <a:cubicBezTo>
                  <a:pt x="5945" y="5928"/>
                  <a:pt x="5783" y="6089"/>
                  <a:pt x="5783" y="6292"/>
                </a:cubicBezTo>
                <a:close/>
                <a:moveTo>
                  <a:pt x="7419" y="6219"/>
                </a:moveTo>
                <a:lnTo>
                  <a:pt x="7419" y="4873"/>
                </a:lnTo>
                <a:cubicBezTo>
                  <a:pt x="7419" y="4472"/>
                  <a:pt x="7093" y="4146"/>
                  <a:pt x="6692" y="4146"/>
                </a:cubicBezTo>
                <a:lnTo>
                  <a:pt x="1455" y="4146"/>
                </a:lnTo>
                <a:cubicBezTo>
                  <a:pt x="1052" y="4146"/>
                  <a:pt x="728" y="4472"/>
                  <a:pt x="728" y="4873"/>
                </a:cubicBezTo>
                <a:lnTo>
                  <a:pt x="728" y="7855"/>
                </a:lnTo>
                <a:cubicBezTo>
                  <a:pt x="728" y="8257"/>
                  <a:pt x="1052" y="8583"/>
                  <a:pt x="1455" y="8583"/>
                </a:cubicBezTo>
                <a:lnTo>
                  <a:pt x="6692" y="8583"/>
                </a:lnTo>
                <a:cubicBezTo>
                  <a:pt x="7093" y="8583"/>
                  <a:pt x="7419" y="8257"/>
                  <a:pt x="7419" y="7855"/>
                </a:cubicBezTo>
                <a:cubicBezTo>
                  <a:pt x="7419" y="7655"/>
                  <a:pt x="7582" y="7492"/>
                  <a:pt x="7783" y="7492"/>
                </a:cubicBezTo>
                <a:cubicBezTo>
                  <a:pt x="7982" y="7492"/>
                  <a:pt x="8146" y="7655"/>
                  <a:pt x="8146" y="7855"/>
                </a:cubicBezTo>
                <a:cubicBezTo>
                  <a:pt x="8146" y="8657"/>
                  <a:pt x="7493" y="9310"/>
                  <a:pt x="6692" y="9310"/>
                </a:cubicBezTo>
                <a:lnTo>
                  <a:pt x="1455" y="9310"/>
                </a:lnTo>
                <a:cubicBezTo>
                  <a:pt x="652" y="9310"/>
                  <a:pt x="0" y="8657"/>
                  <a:pt x="0" y="7855"/>
                </a:cubicBezTo>
                <a:lnTo>
                  <a:pt x="0" y="4873"/>
                </a:lnTo>
                <a:cubicBezTo>
                  <a:pt x="0" y="4072"/>
                  <a:pt x="652" y="3419"/>
                  <a:pt x="1455" y="3419"/>
                </a:cubicBezTo>
                <a:lnTo>
                  <a:pt x="1891" y="3419"/>
                </a:lnTo>
                <a:lnTo>
                  <a:pt x="1891" y="2137"/>
                </a:lnTo>
                <a:cubicBezTo>
                  <a:pt x="1891" y="959"/>
                  <a:pt x="2869" y="0"/>
                  <a:pt x="4073" y="0"/>
                </a:cubicBezTo>
                <a:cubicBezTo>
                  <a:pt x="5276" y="0"/>
                  <a:pt x="6255" y="959"/>
                  <a:pt x="6255" y="2137"/>
                </a:cubicBezTo>
                <a:lnTo>
                  <a:pt x="6255" y="3419"/>
                </a:lnTo>
                <a:lnTo>
                  <a:pt x="6692" y="3419"/>
                </a:lnTo>
                <a:cubicBezTo>
                  <a:pt x="7493" y="3419"/>
                  <a:pt x="8146" y="4072"/>
                  <a:pt x="8146" y="4873"/>
                </a:cubicBezTo>
                <a:lnTo>
                  <a:pt x="8146" y="6219"/>
                </a:lnTo>
                <a:cubicBezTo>
                  <a:pt x="8146" y="6418"/>
                  <a:pt x="7982" y="6583"/>
                  <a:pt x="7783" y="6583"/>
                </a:cubicBezTo>
                <a:cubicBezTo>
                  <a:pt x="7582" y="6583"/>
                  <a:pt x="7419" y="6418"/>
                  <a:pt x="7419" y="6219"/>
                </a:cubicBezTo>
                <a:close/>
                <a:moveTo>
                  <a:pt x="2619" y="3419"/>
                </a:moveTo>
                <a:lnTo>
                  <a:pt x="5528" y="3419"/>
                </a:lnTo>
                <a:lnTo>
                  <a:pt x="5528" y="2137"/>
                </a:lnTo>
                <a:cubicBezTo>
                  <a:pt x="5528" y="1361"/>
                  <a:pt x="4875" y="728"/>
                  <a:pt x="4073" y="728"/>
                </a:cubicBezTo>
                <a:cubicBezTo>
                  <a:pt x="3270" y="728"/>
                  <a:pt x="2619" y="1361"/>
                  <a:pt x="2619" y="2137"/>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65" name="Google Shape;2050;p76"/>
          <p:cNvSpPr/>
          <p:nvPr/>
        </p:nvSpPr>
        <p:spPr>
          <a:xfrm>
            <a:off x="3213955" y="4338211"/>
            <a:ext cx="231896" cy="265403"/>
          </a:xfrm>
          <a:custGeom>
            <a:avLst/>
            <a:ahLst/>
            <a:rect l="l" t="t" r="r" b="b"/>
            <a:pathLst>
              <a:path w="8146" h="9323" extrusionOk="0">
                <a:moveTo>
                  <a:pt x="2073" y="4795"/>
                </a:moveTo>
                <a:cubicBezTo>
                  <a:pt x="2073" y="5899"/>
                  <a:pt x="2969" y="6795"/>
                  <a:pt x="4073" y="6795"/>
                </a:cubicBezTo>
                <a:cubicBezTo>
                  <a:pt x="5177" y="6795"/>
                  <a:pt x="6073" y="5899"/>
                  <a:pt x="6073" y="4795"/>
                </a:cubicBezTo>
                <a:cubicBezTo>
                  <a:pt x="6073" y="3692"/>
                  <a:pt x="5177" y="2794"/>
                  <a:pt x="4073" y="2794"/>
                </a:cubicBezTo>
                <a:cubicBezTo>
                  <a:pt x="2969" y="2794"/>
                  <a:pt x="2073" y="3693"/>
                  <a:pt x="2073" y="4795"/>
                </a:cubicBezTo>
                <a:close/>
                <a:moveTo>
                  <a:pt x="4073" y="3522"/>
                </a:moveTo>
                <a:cubicBezTo>
                  <a:pt x="4291" y="3522"/>
                  <a:pt x="4499" y="3579"/>
                  <a:pt x="4678" y="3675"/>
                </a:cubicBezTo>
                <a:lnTo>
                  <a:pt x="2953" y="5400"/>
                </a:lnTo>
                <a:cubicBezTo>
                  <a:pt x="2855" y="5221"/>
                  <a:pt x="2800" y="5014"/>
                  <a:pt x="2800" y="4795"/>
                </a:cubicBezTo>
                <a:cubicBezTo>
                  <a:pt x="2800" y="4095"/>
                  <a:pt x="3372" y="3522"/>
                  <a:pt x="4073" y="3522"/>
                </a:cubicBezTo>
                <a:close/>
                <a:moveTo>
                  <a:pt x="4073" y="6067"/>
                </a:moveTo>
                <a:cubicBezTo>
                  <a:pt x="3855" y="6067"/>
                  <a:pt x="3648" y="6012"/>
                  <a:pt x="3468" y="5915"/>
                </a:cubicBezTo>
                <a:lnTo>
                  <a:pt x="5193" y="4189"/>
                </a:lnTo>
                <a:cubicBezTo>
                  <a:pt x="5290" y="4370"/>
                  <a:pt x="5346" y="4575"/>
                  <a:pt x="5346" y="4795"/>
                </a:cubicBezTo>
                <a:cubicBezTo>
                  <a:pt x="5346" y="5497"/>
                  <a:pt x="4776" y="6067"/>
                  <a:pt x="4073" y="6067"/>
                </a:cubicBezTo>
                <a:close/>
                <a:moveTo>
                  <a:pt x="8146" y="2013"/>
                </a:moveTo>
                <a:lnTo>
                  <a:pt x="8146" y="4886"/>
                </a:lnTo>
                <a:cubicBezTo>
                  <a:pt x="8146" y="5686"/>
                  <a:pt x="7919" y="6494"/>
                  <a:pt x="7488" y="7216"/>
                </a:cubicBezTo>
                <a:cubicBezTo>
                  <a:pt x="7387" y="7390"/>
                  <a:pt x="7163" y="7446"/>
                  <a:pt x="6989" y="7344"/>
                </a:cubicBezTo>
                <a:cubicBezTo>
                  <a:pt x="6816" y="7243"/>
                  <a:pt x="6761" y="7019"/>
                  <a:pt x="6863" y="6846"/>
                </a:cubicBezTo>
                <a:cubicBezTo>
                  <a:pt x="7227" y="6233"/>
                  <a:pt x="7419" y="5555"/>
                  <a:pt x="7419" y="4886"/>
                </a:cubicBezTo>
                <a:lnTo>
                  <a:pt x="7419" y="2252"/>
                </a:lnTo>
                <a:lnTo>
                  <a:pt x="4056" y="775"/>
                </a:lnTo>
                <a:lnTo>
                  <a:pt x="727" y="2252"/>
                </a:lnTo>
                <a:lnTo>
                  <a:pt x="727" y="4888"/>
                </a:lnTo>
                <a:cubicBezTo>
                  <a:pt x="727" y="6830"/>
                  <a:pt x="2322" y="8597"/>
                  <a:pt x="4073" y="8597"/>
                </a:cubicBezTo>
                <a:cubicBezTo>
                  <a:pt x="4691" y="8597"/>
                  <a:pt x="5296" y="8395"/>
                  <a:pt x="5823" y="8012"/>
                </a:cubicBezTo>
                <a:cubicBezTo>
                  <a:pt x="5984" y="7893"/>
                  <a:pt x="6211" y="7929"/>
                  <a:pt x="6329" y="8092"/>
                </a:cubicBezTo>
                <a:cubicBezTo>
                  <a:pt x="6448" y="8254"/>
                  <a:pt x="6412" y="8481"/>
                  <a:pt x="6249" y="8598"/>
                </a:cubicBezTo>
                <a:cubicBezTo>
                  <a:pt x="5599" y="9074"/>
                  <a:pt x="4845" y="9323"/>
                  <a:pt x="4072" y="9323"/>
                </a:cubicBezTo>
                <a:cubicBezTo>
                  <a:pt x="3519" y="9323"/>
                  <a:pt x="2979" y="9192"/>
                  <a:pt x="2466" y="8936"/>
                </a:cubicBezTo>
                <a:cubicBezTo>
                  <a:pt x="1986" y="8696"/>
                  <a:pt x="1554" y="8357"/>
                  <a:pt x="1177" y="7929"/>
                </a:cubicBezTo>
                <a:cubicBezTo>
                  <a:pt x="429" y="7081"/>
                  <a:pt x="0" y="5970"/>
                  <a:pt x="0" y="4885"/>
                </a:cubicBezTo>
                <a:lnTo>
                  <a:pt x="0" y="2012"/>
                </a:lnTo>
                <a:cubicBezTo>
                  <a:pt x="0" y="1868"/>
                  <a:pt x="86" y="1737"/>
                  <a:pt x="217" y="1679"/>
                </a:cubicBezTo>
                <a:lnTo>
                  <a:pt x="3907" y="42"/>
                </a:lnTo>
                <a:cubicBezTo>
                  <a:pt x="4000" y="0"/>
                  <a:pt x="4108" y="0"/>
                  <a:pt x="4201" y="42"/>
                </a:cubicBezTo>
                <a:lnTo>
                  <a:pt x="7928" y="1679"/>
                </a:lnTo>
                <a:cubicBezTo>
                  <a:pt x="8063" y="1738"/>
                  <a:pt x="8146" y="1869"/>
                  <a:pt x="8146" y="2013"/>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66" name="Google Shape;2051;p76"/>
          <p:cNvSpPr/>
          <p:nvPr/>
        </p:nvSpPr>
        <p:spPr>
          <a:xfrm>
            <a:off x="3211166" y="3596747"/>
            <a:ext cx="238415" cy="265061"/>
          </a:xfrm>
          <a:custGeom>
            <a:avLst/>
            <a:ahLst/>
            <a:rect l="l" t="t" r="r" b="b"/>
            <a:pathLst>
              <a:path w="8375" h="9311" extrusionOk="0">
                <a:moveTo>
                  <a:pt x="3783" y="8946"/>
                </a:moveTo>
                <a:cubicBezTo>
                  <a:pt x="3783" y="9145"/>
                  <a:pt x="3618" y="9310"/>
                  <a:pt x="3419" y="9310"/>
                </a:cubicBezTo>
                <a:lnTo>
                  <a:pt x="1455" y="9310"/>
                </a:lnTo>
                <a:cubicBezTo>
                  <a:pt x="652" y="9310"/>
                  <a:pt x="1" y="8656"/>
                  <a:pt x="1" y="7855"/>
                </a:cubicBezTo>
                <a:lnTo>
                  <a:pt x="1" y="1455"/>
                </a:lnTo>
                <a:cubicBezTo>
                  <a:pt x="1" y="653"/>
                  <a:pt x="652" y="0"/>
                  <a:pt x="1455" y="0"/>
                </a:cubicBezTo>
                <a:lnTo>
                  <a:pt x="5925" y="0"/>
                </a:lnTo>
                <a:cubicBezTo>
                  <a:pt x="6728" y="0"/>
                  <a:pt x="7380" y="653"/>
                  <a:pt x="7380" y="1455"/>
                </a:cubicBezTo>
                <a:lnTo>
                  <a:pt x="7380" y="2599"/>
                </a:lnTo>
                <a:cubicBezTo>
                  <a:pt x="7380" y="2800"/>
                  <a:pt x="7217" y="2963"/>
                  <a:pt x="7016" y="2963"/>
                </a:cubicBezTo>
                <a:cubicBezTo>
                  <a:pt x="6817" y="2963"/>
                  <a:pt x="6653" y="2800"/>
                  <a:pt x="6653" y="2599"/>
                </a:cubicBezTo>
                <a:lnTo>
                  <a:pt x="6653" y="1455"/>
                </a:lnTo>
                <a:cubicBezTo>
                  <a:pt x="6653" y="1053"/>
                  <a:pt x="6328" y="727"/>
                  <a:pt x="5925" y="727"/>
                </a:cubicBezTo>
                <a:lnTo>
                  <a:pt x="1455" y="727"/>
                </a:lnTo>
                <a:cubicBezTo>
                  <a:pt x="1052" y="727"/>
                  <a:pt x="728" y="1053"/>
                  <a:pt x="728" y="1455"/>
                </a:cubicBezTo>
                <a:lnTo>
                  <a:pt x="728" y="7855"/>
                </a:lnTo>
                <a:cubicBezTo>
                  <a:pt x="728" y="8256"/>
                  <a:pt x="1052" y="8582"/>
                  <a:pt x="1455" y="8582"/>
                </a:cubicBezTo>
                <a:lnTo>
                  <a:pt x="3419" y="8582"/>
                </a:lnTo>
                <a:cubicBezTo>
                  <a:pt x="3618" y="8582"/>
                  <a:pt x="3783" y="8745"/>
                  <a:pt x="3783" y="8946"/>
                </a:cubicBezTo>
                <a:close/>
                <a:moveTo>
                  <a:pt x="5924" y="2546"/>
                </a:moveTo>
                <a:cubicBezTo>
                  <a:pt x="5924" y="2345"/>
                  <a:pt x="5761" y="2182"/>
                  <a:pt x="5560" y="2182"/>
                </a:cubicBezTo>
                <a:lnTo>
                  <a:pt x="1815" y="2182"/>
                </a:lnTo>
                <a:cubicBezTo>
                  <a:pt x="1615" y="2182"/>
                  <a:pt x="1451" y="2345"/>
                  <a:pt x="1451" y="2546"/>
                </a:cubicBezTo>
                <a:cubicBezTo>
                  <a:pt x="1451" y="2745"/>
                  <a:pt x="1615" y="2909"/>
                  <a:pt x="1815" y="2909"/>
                </a:cubicBezTo>
                <a:lnTo>
                  <a:pt x="5560" y="2909"/>
                </a:lnTo>
                <a:cubicBezTo>
                  <a:pt x="5762" y="2909"/>
                  <a:pt x="5924" y="2748"/>
                  <a:pt x="5924" y="2546"/>
                </a:cubicBezTo>
                <a:close/>
                <a:moveTo>
                  <a:pt x="3273" y="4000"/>
                </a:moveTo>
                <a:cubicBezTo>
                  <a:pt x="3273" y="3799"/>
                  <a:pt x="3109" y="3637"/>
                  <a:pt x="2910" y="3637"/>
                </a:cubicBezTo>
                <a:lnTo>
                  <a:pt x="1816" y="3637"/>
                </a:lnTo>
                <a:cubicBezTo>
                  <a:pt x="1617" y="3637"/>
                  <a:pt x="1452" y="3799"/>
                  <a:pt x="1452" y="4000"/>
                </a:cubicBezTo>
                <a:cubicBezTo>
                  <a:pt x="1452" y="4200"/>
                  <a:pt x="1617" y="4364"/>
                  <a:pt x="1816" y="4364"/>
                </a:cubicBezTo>
                <a:lnTo>
                  <a:pt x="2910" y="4364"/>
                </a:lnTo>
                <a:cubicBezTo>
                  <a:pt x="3109" y="4364"/>
                  <a:pt x="3273" y="4202"/>
                  <a:pt x="3273" y="4000"/>
                </a:cubicBezTo>
                <a:close/>
                <a:moveTo>
                  <a:pt x="1815" y="5091"/>
                </a:moveTo>
                <a:cubicBezTo>
                  <a:pt x="1615" y="5091"/>
                  <a:pt x="1451" y="5254"/>
                  <a:pt x="1451" y="5455"/>
                </a:cubicBezTo>
                <a:cubicBezTo>
                  <a:pt x="1451" y="5654"/>
                  <a:pt x="1615" y="5818"/>
                  <a:pt x="1815" y="5818"/>
                </a:cubicBezTo>
                <a:lnTo>
                  <a:pt x="2271" y="5818"/>
                </a:lnTo>
                <a:cubicBezTo>
                  <a:pt x="2471" y="5818"/>
                  <a:pt x="2635" y="5654"/>
                  <a:pt x="2635" y="5455"/>
                </a:cubicBezTo>
                <a:cubicBezTo>
                  <a:pt x="2635" y="5254"/>
                  <a:pt x="2471" y="5091"/>
                  <a:pt x="2271" y="5091"/>
                </a:cubicBezTo>
                <a:close/>
                <a:moveTo>
                  <a:pt x="8251" y="7661"/>
                </a:moveTo>
                <a:lnTo>
                  <a:pt x="8091" y="7968"/>
                </a:lnTo>
                <a:cubicBezTo>
                  <a:pt x="8030" y="8089"/>
                  <a:pt x="7904" y="8166"/>
                  <a:pt x="7770" y="8166"/>
                </a:cubicBezTo>
                <a:lnTo>
                  <a:pt x="7458" y="8166"/>
                </a:lnTo>
                <a:cubicBezTo>
                  <a:pt x="7322" y="8166"/>
                  <a:pt x="7215" y="8255"/>
                  <a:pt x="7198" y="8380"/>
                </a:cubicBezTo>
                <a:lnTo>
                  <a:pt x="7151" y="8744"/>
                </a:lnTo>
                <a:cubicBezTo>
                  <a:pt x="7140" y="8824"/>
                  <a:pt x="7103" y="8896"/>
                  <a:pt x="7048" y="8953"/>
                </a:cubicBezTo>
                <a:cubicBezTo>
                  <a:pt x="6987" y="9013"/>
                  <a:pt x="6648" y="9311"/>
                  <a:pt x="5812" y="9311"/>
                </a:cubicBezTo>
                <a:lnTo>
                  <a:pt x="5812" y="9311"/>
                </a:lnTo>
                <a:lnTo>
                  <a:pt x="5812" y="9311"/>
                </a:lnTo>
                <a:lnTo>
                  <a:pt x="5812" y="9311"/>
                </a:lnTo>
                <a:lnTo>
                  <a:pt x="5812" y="9311"/>
                </a:lnTo>
                <a:cubicBezTo>
                  <a:pt x="4975" y="9311"/>
                  <a:pt x="4635" y="9013"/>
                  <a:pt x="4575" y="8953"/>
                </a:cubicBezTo>
                <a:cubicBezTo>
                  <a:pt x="4519" y="8896"/>
                  <a:pt x="4482" y="8822"/>
                  <a:pt x="4471" y="8744"/>
                </a:cubicBezTo>
                <a:lnTo>
                  <a:pt x="4424" y="8380"/>
                </a:lnTo>
                <a:cubicBezTo>
                  <a:pt x="4408" y="8253"/>
                  <a:pt x="4300" y="8166"/>
                  <a:pt x="4164" y="8166"/>
                </a:cubicBezTo>
                <a:lnTo>
                  <a:pt x="3852" y="8166"/>
                </a:lnTo>
                <a:cubicBezTo>
                  <a:pt x="3716" y="8166"/>
                  <a:pt x="3592" y="8091"/>
                  <a:pt x="3531" y="7968"/>
                </a:cubicBezTo>
                <a:lnTo>
                  <a:pt x="3371" y="7661"/>
                </a:lnTo>
                <a:cubicBezTo>
                  <a:pt x="3263" y="7458"/>
                  <a:pt x="3247" y="7216"/>
                  <a:pt x="3327" y="7000"/>
                </a:cubicBezTo>
                <a:cubicBezTo>
                  <a:pt x="3364" y="6902"/>
                  <a:pt x="3417" y="6811"/>
                  <a:pt x="3486" y="6735"/>
                </a:cubicBezTo>
                <a:cubicBezTo>
                  <a:pt x="3385" y="6440"/>
                  <a:pt x="3321" y="6114"/>
                  <a:pt x="3321" y="5859"/>
                </a:cubicBezTo>
                <a:cubicBezTo>
                  <a:pt x="3321" y="5254"/>
                  <a:pt x="3595" y="4675"/>
                  <a:pt x="4091" y="4230"/>
                </a:cubicBezTo>
                <a:cubicBezTo>
                  <a:pt x="4555" y="3814"/>
                  <a:pt x="5162" y="3574"/>
                  <a:pt x="5758" y="3567"/>
                </a:cubicBezTo>
                <a:lnTo>
                  <a:pt x="5767" y="3567"/>
                </a:lnTo>
                <a:lnTo>
                  <a:pt x="5784" y="3567"/>
                </a:lnTo>
                <a:cubicBezTo>
                  <a:pt x="5793" y="3567"/>
                  <a:pt x="5802" y="3567"/>
                  <a:pt x="5810" y="3568"/>
                </a:cubicBezTo>
                <a:cubicBezTo>
                  <a:pt x="5821" y="3568"/>
                  <a:pt x="5829" y="3567"/>
                  <a:pt x="5838" y="3567"/>
                </a:cubicBezTo>
                <a:lnTo>
                  <a:pt x="5854" y="3567"/>
                </a:lnTo>
                <a:lnTo>
                  <a:pt x="5864" y="3567"/>
                </a:lnTo>
                <a:cubicBezTo>
                  <a:pt x="6461" y="3574"/>
                  <a:pt x="7067" y="3814"/>
                  <a:pt x="7531" y="4230"/>
                </a:cubicBezTo>
                <a:cubicBezTo>
                  <a:pt x="8027" y="4677"/>
                  <a:pt x="8301" y="5254"/>
                  <a:pt x="8301" y="5859"/>
                </a:cubicBezTo>
                <a:cubicBezTo>
                  <a:pt x="8301" y="6114"/>
                  <a:pt x="8238" y="6440"/>
                  <a:pt x="8136" y="6735"/>
                </a:cubicBezTo>
                <a:cubicBezTo>
                  <a:pt x="8206" y="6811"/>
                  <a:pt x="8260" y="6902"/>
                  <a:pt x="8295" y="7000"/>
                </a:cubicBezTo>
                <a:cubicBezTo>
                  <a:pt x="8375" y="7215"/>
                  <a:pt x="8359" y="7456"/>
                  <a:pt x="8251" y="7661"/>
                </a:cubicBezTo>
                <a:close/>
                <a:moveTo>
                  <a:pt x="7611" y="7247"/>
                </a:moveTo>
                <a:cubicBezTo>
                  <a:pt x="7604" y="7229"/>
                  <a:pt x="7589" y="7206"/>
                  <a:pt x="7559" y="7193"/>
                </a:cubicBezTo>
                <a:cubicBezTo>
                  <a:pt x="7466" y="7155"/>
                  <a:pt x="7394" y="7083"/>
                  <a:pt x="7358" y="6989"/>
                </a:cubicBezTo>
                <a:cubicBezTo>
                  <a:pt x="7322" y="6896"/>
                  <a:pt x="7326" y="6793"/>
                  <a:pt x="7368" y="6704"/>
                </a:cubicBezTo>
                <a:cubicBezTo>
                  <a:pt x="7501" y="6418"/>
                  <a:pt x="7573" y="6057"/>
                  <a:pt x="7573" y="5861"/>
                </a:cubicBezTo>
                <a:cubicBezTo>
                  <a:pt x="7573" y="5043"/>
                  <a:pt x="6750" y="4297"/>
                  <a:pt x="5845" y="4294"/>
                </a:cubicBezTo>
                <a:lnTo>
                  <a:pt x="5838" y="4294"/>
                </a:lnTo>
                <a:cubicBezTo>
                  <a:pt x="5829" y="4294"/>
                  <a:pt x="5821" y="4294"/>
                  <a:pt x="5812" y="4293"/>
                </a:cubicBezTo>
                <a:cubicBezTo>
                  <a:pt x="5802" y="4293"/>
                  <a:pt x="5793" y="4294"/>
                  <a:pt x="5784" y="4294"/>
                </a:cubicBezTo>
                <a:lnTo>
                  <a:pt x="5777" y="4294"/>
                </a:lnTo>
                <a:cubicBezTo>
                  <a:pt x="4874" y="4298"/>
                  <a:pt x="4049" y="5043"/>
                  <a:pt x="4049" y="5861"/>
                </a:cubicBezTo>
                <a:cubicBezTo>
                  <a:pt x="4049" y="6057"/>
                  <a:pt x="4120" y="6418"/>
                  <a:pt x="4255" y="6704"/>
                </a:cubicBezTo>
                <a:cubicBezTo>
                  <a:pt x="4296" y="6795"/>
                  <a:pt x="4300" y="6896"/>
                  <a:pt x="4264" y="6989"/>
                </a:cubicBezTo>
                <a:cubicBezTo>
                  <a:pt x="4228" y="7083"/>
                  <a:pt x="4155" y="7155"/>
                  <a:pt x="4063" y="7193"/>
                </a:cubicBezTo>
                <a:cubicBezTo>
                  <a:pt x="4031" y="7206"/>
                  <a:pt x="4017" y="7231"/>
                  <a:pt x="4011" y="7247"/>
                </a:cubicBezTo>
                <a:cubicBezTo>
                  <a:pt x="4004" y="7266"/>
                  <a:pt x="4001" y="7293"/>
                  <a:pt x="4017" y="7324"/>
                </a:cubicBezTo>
                <a:lnTo>
                  <a:pt x="4075" y="7436"/>
                </a:lnTo>
                <a:lnTo>
                  <a:pt x="4164" y="7436"/>
                </a:lnTo>
                <a:cubicBezTo>
                  <a:pt x="4667" y="7436"/>
                  <a:pt x="5080" y="7792"/>
                  <a:pt x="5146" y="8284"/>
                </a:cubicBezTo>
                <a:lnTo>
                  <a:pt x="5172" y="8476"/>
                </a:lnTo>
                <a:cubicBezTo>
                  <a:pt x="5276" y="8523"/>
                  <a:pt x="5479" y="8582"/>
                  <a:pt x="5813" y="8582"/>
                </a:cubicBezTo>
                <a:cubicBezTo>
                  <a:pt x="6146" y="8582"/>
                  <a:pt x="6350" y="8523"/>
                  <a:pt x="6455" y="8476"/>
                </a:cubicBezTo>
                <a:lnTo>
                  <a:pt x="6481" y="8284"/>
                </a:lnTo>
                <a:cubicBezTo>
                  <a:pt x="6546" y="7792"/>
                  <a:pt x="6958" y="7436"/>
                  <a:pt x="7463" y="7436"/>
                </a:cubicBezTo>
                <a:lnTo>
                  <a:pt x="7551" y="7436"/>
                </a:lnTo>
                <a:lnTo>
                  <a:pt x="7610" y="7324"/>
                </a:lnTo>
                <a:cubicBezTo>
                  <a:pt x="7623" y="7293"/>
                  <a:pt x="7618" y="7266"/>
                  <a:pt x="7611" y="7247"/>
                </a:cubicBezTo>
                <a:close/>
                <a:moveTo>
                  <a:pt x="5666" y="6971"/>
                </a:moveTo>
                <a:cubicBezTo>
                  <a:pt x="5666" y="6971"/>
                  <a:pt x="5281" y="7675"/>
                  <a:pt x="5471" y="7675"/>
                </a:cubicBezTo>
                <a:lnTo>
                  <a:pt x="5819" y="7855"/>
                </a:lnTo>
                <a:lnTo>
                  <a:pt x="6165" y="7675"/>
                </a:lnTo>
                <a:cubicBezTo>
                  <a:pt x="6357" y="7675"/>
                  <a:pt x="5972" y="6971"/>
                  <a:pt x="5972" y="6971"/>
                </a:cubicBezTo>
                <a:cubicBezTo>
                  <a:pt x="5886" y="6889"/>
                  <a:pt x="5749" y="6889"/>
                  <a:pt x="5666" y="6971"/>
                </a:cubicBezTo>
                <a:close/>
                <a:moveTo>
                  <a:pt x="7006" y="6146"/>
                </a:moveTo>
                <a:cubicBezTo>
                  <a:pt x="6878" y="6144"/>
                  <a:pt x="6706" y="6200"/>
                  <a:pt x="6561" y="6200"/>
                </a:cubicBezTo>
                <a:lnTo>
                  <a:pt x="6389" y="6200"/>
                </a:lnTo>
                <a:cubicBezTo>
                  <a:pt x="6212" y="6202"/>
                  <a:pt x="6091" y="6218"/>
                  <a:pt x="6091" y="6415"/>
                </a:cubicBezTo>
                <a:cubicBezTo>
                  <a:pt x="6091" y="6669"/>
                  <a:pt x="6558" y="6873"/>
                  <a:pt x="6826" y="6873"/>
                </a:cubicBezTo>
                <a:cubicBezTo>
                  <a:pt x="7093" y="6873"/>
                  <a:pt x="7182" y="6552"/>
                  <a:pt x="7182" y="6297"/>
                </a:cubicBezTo>
                <a:cubicBezTo>
                  <a:pt x="7182" y="6182"/>
                  <a:pt x="7109" y="6147"/>
                  <a:pt x="7006" y="6146"/>
                </a:cubicBezTo>
                <a:close/>
                <a:moveTo>
                  <a:pt x="5546" y="6406"/>
                </a:moveTo>
                <a:cubicBezTo>
                  <a:pt x="5546" y="6217"/>
                  <a:pt x="5429" y="6188"/>
                  <a:pt x="5259" y="6185"/>
                </a:cubicBezTo>
                <a:lnTo>
                  <a:pt x="5077" y="6185"/>
                </a:lnTo>
                <a:cubicBezTo>
                  <a:pt x="4942" y="6185"/>
                  <a:pt x="4783" y="6130"/>
                  <a:pt x="4660" y="6130"/>
                </a:cubicBezTo>
                <a:cubicBezTo>
                  <a:pt x="4535" y="6130"/>
                  <a:pt x="4453" y="6153"/>
                  <a:pt x="4453" y="6277"/>
                </a:cubicBezTo>
                <a:cubicBezTo>
                  <a:pt x="4453" y="6527"/>
                  <a:pt x="4543" y="6857"/>
                  <a:pt x="4810" y="6857"/>
                </a:cubicBezTo>
                <a:cubicBezTo>
                  <a:pt x="5074" y="6857"/>
                  <a:pt x="5546" y="6656"/>
                  <a:pt x="5546" y="6406"/>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67" name="Google Shape;2052;p76"/>
          <p:cNvSpPr/>
          <p:nvPr/>
        </p:nvSpPr>
        <p:spPr>
          <a:xfrm>
            <a:off x="3197501" y="2860264"/>
            <a:ext cx="264975" cy="254300"/>
          </a:xfrm>
          <a:custGeom>
            <a:avLst/>
            <a:ahLst/>
            <a:rect l="l" t="t" r="r" b="b"/>
            <a:pathLst>
              <a:path w="9308" h="8933" extrusionOk="0">
                <a:moveTo>
                  <a:pt x="4154" y="7841"/>
                </a:moveTo>
                <a:lnTo>
                  <a:pt x="1449" y="7841"/>
                </a:lnTo>
                <a:cubicBezTo>
                  <a:pt x="1049" y="7841"/>
                  <a:pt x="724" y="7515"/>
                  <a:pt x="724" y="7115"/>
                </a:cubicBezTo>
                <a:lnTo>
                  <a:pt x="724" y="2197"/>
                </a:lnTo>
                <a:lnTo>
                  <a:pt x="8564" y="2197"/>
                </a:lnTo>
                <a:lnTo>
                  <a:pt x="8564" y="4048"/>
                </a:lnTo>
                <a:cubicBezTo>
                  <a:pt x="8564" y="4248"/>
                  <a:pt x="8725" y="4411"/>
                  <a:pt x="8928" y="4411"/>
                </a:cubicBezTo>
                <a:cubicBezTo>
                  <a:pt x="9130" y="4411"/>
                  <a:pt x="9291" y="4250"/>
                  <a:pt x="9291" y="4048"/>
                </a:cubicBezTo>
                <a:lnTo>
                  <a:pt x="9291" y="1090"/>
                </a:lnTo>
                <a:cubicBezTo>
                  <a:pt x="9291" y="490"/>
                  <a:pt x="8802" y="1"/>
                  <a:pt x="8202" y="1"/>
                </a:cubicBezTo>
                <a:lnTo>
                  <a:pt x="1089" y="1"/>
                </a:lnTo>
                <a:cubicBezTo>
                  <a:pt x="489" y="1"/>
                  <a:pt x="1" y="490"/>
                  <a:pt x="1" y="1090"/>
                </a:cubicBezTo>
                <a:lnTo>
                  <a:pt x="1" y="7115"/>
                </a:lnTo>
                <a:cubicBezTo>
                  <a:pt x="1" y="7915"/>
                  <a:pt x="651" y="8567"/>
                  <a:pt x="1451" y="8567"/>
                </a:cubicBezTo>
                <a:lnTo>
                  <a:pt x="4155" y="8567"/>
                </a:lnTo>
                <a:cubicBezTo>
                  <a:pt x="4354" y="8567"/>
                  <a:pt x="4519" y="8404"/>
                  <a:pt x="4519" y="8203"/>
                </a:cubicBezTo>
                <a:cubicBezTo>
                  <a:pt x="4517" y="8004"/>
                  <a:pt x="4353" y="7841"/>
                  <a:pt x="4154" y="7841"/>
                </a:cubicBezTo>
                <a:close/>
                <a:moveTo>
                  <a:pt x="6730" y="728"/>
                </a:moveTo>
                <a:cubicBezTo>
                  <a:pt x="6929" y="728"/>
                  <a:pt x="7093" y="891"/>
                  <a:pt x="7093" y="1092"/>
                </a:cubicBezTo>
                <a:cubicBezTo>
                  <a:pt x="7093" y="1291"/>
                  <a:pt x="6929" y="1456"/>
                  <a:pt x="6730" y="1456"/>
                </a:cubicBezTo>
                <a:cubicBezTo>
                  <a:pt x="6529" y="1456"/>
                  <a:pt x="6366" y="1291"/>
                  <a:pt x="6366" y="1092"/>
                </a:cubicBezTo>
                <a:cubicBezTo>
                  <a:pt x="6366" y="891"/>
                  <a:pt x="6529" y="728"/>
                  <a:pt x="6730" y="728"/>
                </a:cubicBezTo>
                <a:close/>
                <a:moveTo>
                  <a:pt x="8544" y="1092"/>
                </a:moveTo>
                <a:cubicBezTo>
                  <a:pt x="8544" y="1291"/>
                  <a:pt x="8381" y="1456"/>
                  <a:pt x="8180" y="1456"/>
                </a:cubicBezTo>
                <a:cubicBezTo>
                  <a:pt x="7981" y="1456"/>
                  <a:pt x="7816" y="1291"/>
                  <a:pt x="7816" y="1092"/>
                </a:cubicBezTo>
                <a:cubicBezTo>
                  <a:pt x="7816" y="891"/>
                  <a:pt x="7981" y="728"/>
                  <a:pt x="8180" y="728"/>
                </a:cubicBezTo>
                <a:cubicBezTo>
                  <a:pt x="8382" y="728"/>
                  <a:pt x="8544" y="891"/>
                  <a:pt x="8544" y="1092"/>
                </a:cubicBezTo>
                <a:close/>
                <a:moveTo>
                  <a:pt x="1086" y="728"/>
                </a:moveTo>
                <a:lnTo>
                  <a:pt x="5703" y="728"/>
                </a:lnTo>
                <a:cubicBezTo>
                  <a:pt x="5662" y="840"/>
                  <a:pt x="5640" y="964"/>
                  <a:pt x="5640" y="1092"/>
                </a:cubicBezTo>
                <a:cubicBezTo>
                  <a:pt x="5640" y="1226"/>
                  <a:pt x="5663" y="1354"/>
                  <a:pt x="5710" y="1473"/>
                </a:cubicBezTo>
                <a:lnTo>
                  <a:pt x="722" y="1473"/>
                </a:lnTo>
                <a:lnTo>
                  <a:pt x="722" y="1092"/>
                </a:lnTo>
                <a:cubicBezTo>
                  <a:pt x="724" y="891"/>
                  <a:pt x="885" y="728"/>
                  <a:pt x="1086" y="728"/>
                </a:cubicBezTo>
                <a:close/>
                <a:moveTo>
                  <a:pt x="7130" y="4576"/>
                </a:moveTo>
                <a:cubicBezTo>
                  <a:pt x="5930" y="4576"/>
                  <a:pt x="4951" y="5552"/>
                  <a:pt x="4951" y="6753"/>
                </a:cubicBezTo>
                <a:cubicBezTo>
                  <a:pt x="4951" y="7953"/>
                  <a:pt x="5928" y="8932"/>
                  <a:pt x="7130" y="8932"/>
                </a:cubicBezTo>
                <a:cubicBezTo>
                  <a:pt x="8331" y="8932"/>
                  <a:pt x="9307" y="7956"/>
                  <a:pt x="9307" y="6753"/>
                </a:cubicBezTo>
                <a:cubicBezTo>
                  <a:pt x="9306" y="5552"/>
                  <a:pt x="8330" y="4576"/>
                  <a:pt x="7130" y="4576"/>
                </a:cubicBezTo>
                <a:close/>
                <a:moveTo>
                  <a:pt x="7130" y="5302"/>
                </a:moveTo>
                <a:cubicBezTo>
                  <a:pt x="7386" y="5302"/>
                  <a:pt x="7626" y="5368"/>
                  <a:pt x="7834" y="5485"/>
                </a:cubicBezTo>
                <a:lnTo>
                  <a:pt x="5860" y="7457"/>
                </a:lnTo>
                <a:cubicBezTo>
                  <a:pt x="5743" y="7248"/>
                  <a:pt x="5676" y="7008"/>
                  <a:pt x="5676" y="6753"/>
                </a:cubicBezTo>
                <a:cubicBezTo>
                  <a:pt x="5676" y="5952"/>
                  <a:pt x="6330" y="5302"/>
                  <a:pt x="7130" y="5302"/>
                </a:cubicBezTo>
                <a:close/>
                <a:moveTo>
                  <a:pt x="7130" y="8205"/>
                </a:moveTo>
                <a:cubicBezTo>
                  <a:pt x="6847" y="8205"/>
                  <a:pt x="6584" y="8122"/>
                  <a:pt x="6360" y="7984"/>
                </a:cubicBezTo>
                <a:lnTo>
                  <a:pt x="8360" y="5984"/>
                </a:lnTo>
                <a:cubicBezTo>
                  <a:pt x="8500" y="6208"/>
                  <a:pt x="8580" y="6471"/>
                  <a:pt x="8580" y="6753"/>
                </a:cubicBezTo>
                <a:cubicBezTo>
                  <a:pt x="8580" y="7553"/>
                  <a:pt x="7930" y="8205"/>
                  <a:pt x="7130" y="8205"/>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68" name="Google Shape;2053;p76"/>
          <p:cNvSpPr/>
          <p:nvPr/>
        </p:nvSpPr>
        <p:spPr>
          <a:xfrm>
            <a:off x="3197416" y="2119141"/>
            <a:ext cx="265004" cy="252734"/>
          </a:xfrm>
          <a:custGeom>
            <a:avLst/>
            <a:ahLst/>
            <a:rect l="l" t="t" r="r" b="b"/>
            <a:pathLst>
              <a:path w="9309" h="8878" extrusionOk="0">
                <a:moveTo>
                  <a:pt x="9309" y="4457"/>
                </a:moveTo>
                <a:cubicBezTo>
                  <a:pt x="9309" y="5121"/>
                  <a:pt x="9037" y="5684"/>
                  <a:pt x="8520" y="6084"/>
                </a:cubicBezTo>
                <a:cubicBezTo>
                  <a:pt x="8088" y="6415"/>
                  <a:pt x="7658" y="6505"/>
                  <a:pt x="7652" y="6507"/>
                </a:cubicBezTo>
                <a:cubicBezTo>
                  <a:pt x="7629" y="6513"/>
                  <a:pt x="7605" y="6514"/>
                  <a:pt x="7582" y="6514"/>
                </a:cubicBezTo>
                <a:cubicBezTo>
                  <a:pt x="7412" y="6514"/>
                  <a:pt x="7259" y="6393"/>
                  <a:pt x="7226" y="6222"/>
                </a:cubicBezTo>
                <a:cubicBezTo>
                  <a:pt x="7185" y="6025"/>
                  <a:pt x="7313" y="5833"/>
                  <a:pt x="7506" y="5794"/>
                </a:cubicBezTo>
                <a:cubicBezTo>
                  <a:pt x="7538" y="5787"/>
                  <a:pt x="8581" y="5525"/>
                  <a:pt x="8581" y="4457"/>
                </a:cubicBezTo>
                <a:cubicBezTo>
                  <a:pt x="8581" y="3957"/>
                  <a:pt x="8306" y="3503"/>
                  <a:pt x="7866" y="3269"/>
                </a:cubicBezTo>
                <a:cubicBezTo>
                  <a:pt x="7739" y="3201"/>
                  <a:pt x="7669" y="3073"/>
                  <a:pt x="7672" y="2937"/>
                </a:cubicBezTo>
                <a:lnTo>
                  <a:pt x="7672" y="2929"/>
                </a:lnTo>
                <a:lnTo>
                  <a:pt x="7672" y="2481"/>
                </a:lnTo>
                <a:cubicBezTo>
                  <a:pt x="7672" y="1516"/>
                  <a:pt x="6887" y="731"/>
                  <a:pt x="5921" y="731"/>
                </a:cubicBezTo>
                <a:cubicBezTo>
                  <a:pt x="5066" y="731"/>
                  <a:pt x="4321" y="1366"/>
                  <a:pt x="4190" y="2210"/>
                </a:cubicBezTo>
                <a:cubicBezTo>
                  <a:pt x="4168" y="2350"/>
                  <a:pt x="4069" y="2465"/>
                  <a:pt x="3934" y="2502"/>
                </a:cubicBezTo>
                <a:cubicBezTo>
                  <a:pt x="3800" y="2543"/>
                  <a:pt x="3652" y="2501"/>
                  <a:pt x="3560" y="2393"/>
                </a:cubicBezTo>
                <a:cubicBezTo>
                  <a:pt x="3390" y="2201"/>
                  <a:pt x="3147" y="2092"/>
                  <a:pt x="2892" y="2092"/>
                </a:cubicBezTo>
                <a:cubicBezTo>
                  <a:pt x="2401" y="2092"/>
                  <a:pt x="2001" y="2492"/>
                  <a:pt x="2001" y="2982"/>
                </a:cubicBezTo>
                <a:lnTo>
                  <a:pt x="2001" y="3637"/>
                </a:lnTo>
                <a:cubicBezTo>
                  <a:pt x="2001" y="3838"/>
                  <a:pt x="1838" y="4001"/>
                  <a:pt x="1637" y="4001"/>
                </a:cubicBezTo>
                <a:lnTo>
                  <a:pt x="1634" y="4001"/>
                </a:lnTo>
                <a:cubicBezTo>
                  <a:pt x="1134" y="4001"/>
                  <a:pt x="728" y="4401"/>
                  <a:pt x="728" y="4892"/>
                </a:cubicBezTo>
                <a:cubicBezTo>
                  <a:pt x="728" y="5393"/>
                  <a:pt x="1112" y="5783"/>
                  <a:pt x="1601" y="5783"/>
                </a:cubicBezTo>
                <a:lnTo>
                  <a:pt x="1802" y="5783"/>
                </a:lnTo>
                <a:cubicBezTo>
                  <a:pt x="2001" y="5783"/>
                  <a:pt x="2165" y="5947"/>
                  <a:pt x="2165" y="6146"/>
                </a:cubicBezTo>
                <a:cubicBezTo>
                  <a:pt x="2165" y="6347"/>
                  <a:pt x="2001" y="6510"/>
                  <a:pt x="1802" y="6510"/>
                </a:cubicBezTo>
                <a:lnTo>
                  <a:pt x="1601" y="6510"/>
                </a:lnTo>
                <a:cubicBezTo>
                  <a:pt x="1167" y="6510"/>
                  <a:pt x="763" y="6341"/>
                  <a:pt x="462" y="6034"/>
                </a:cubicBezTo>
                <a:cubicBezTo>
                  <a:pt x="165" y="5730"/>
                  <a:pt x="1" y="5324"/>
                  <a:pt x="1" y="4892"/>
                </a:cubicBezTo>
                <a:cubicBezTo>
                  <a:pt x="1" y="4123"/>
                  <a:pt x="546" y="3477"/>
                  <a:pt x="1273" y="3314"/>
                </a:cubicBezTo>
                <a:lnTo>
                  <a:pt x="1273" y="2982"/>
                </a:lnTo>
                <a:cubicBezTo>
                  <a:pt x="1273" y="2091"/>
                  <a:pt x="1999" y="1365"/>
                  <a:pt x="2892" y="1365"/>
                </a:cubicBezTo>
                <a:cubicBezTo>
                  <a:pt x="3150" y="1365"/>
                  <a:pt x="3403" y="1426"/>
                  <a:pt x="3628" y="1542"/>
                </a:cubicBezTo>
                <a:cubicBezTo>
                  <a:pt x="3775" y="1185"/>
                  <a:pt x="4005" y="863"/>
                  <a:pt x="4303" y="604"/>
                </a:cubicBezTo>
                <a:cubicBezTo>
                  <a:pt x="4753" y="216"/>
                  <a:pt x="5329" y="0"/>
                  <a:pt x="5924" y="0"/>
                </a:cubicBezTo>
                <a:cubicBezTo>
                  <a:pt x="7291" y="0"/>
                  <a:pt x="8401" y="1113"/>
                  <a:pt x="8401" y="2479"/>
                </a:cubicBezTo>
                <a:lnTo>
                  <a:pt x="8401" y="2740"/>
                </a:lnTo>
                <a:cubicBezTo>
                  <a:pt x="8967" y="3126"/>
                  <a:pt x="9309" y="3765"/>
                  <a:pt x="9309" y="4457"/>
                </a:cubicBezTo>
                <a:close/>
                <a:moveTo>
                  <a:pt x="4654" y="4422"/>
                </a:moveTo>
                <a:cubicBezTo>
                  <a:pt x="5256" y="4422"/>
                  <a:pt x="5745" y="4905"/>
                  <a:pt x="5745" y="5496"/>
                </a:cubicBezTo>
                <a:lnTo>
                  <a:pt x="5745" y="5794"/>
                </a:lnTo>
                <a:cubicBezTo>
                  <a:pt x="6196" y="5848"/>
                  <a:pt x="6545" y="6232"/>
                  <a:pt x="6545" y="6696"/>
                </a:cubicBezTo>
                <a:lnTo>
                  <a:pt x="6545" y="8514"/>
                </a:lnTo>
                <a:cubicBezTo>
                  <a:pt x="6545" y="8714"/>
                  <a:pt x="6382" y="8878"/>
                  <a:pt x="6181" y="8878"/>
                </a:cubicBezTo>
                <a:lnTo>
                  <a:pt x="3127" y="8878"/>
                </a:lnTo>
                <a:cubicBezTo>
                  <a:pt x="2927" y="8878"/>
                  <a:pt x="2763" y="8714"/>
                  <a:pt x="2763" y="8514"/>
                </a:cubicBezTo>
                <a:lnTo>
                  <a:pt x="2763" y="6696"/>
                </a:lnTo>
                <a:cubicBezTo>
                  <a:pt x="2763" y="6232"/>
                  <a:pt x="3112" y="5848"/>
                  <a:pt x="3563" y="5794"/>
                </a:cubicBezTo>
                <a:lnTo>
                  <a:pt x="3563" y="5496"/>
                </a:lnTo>
                <a:cubicBezTo>
                  <a:pt x="3563" y="4905"/>
                  <a:pt x="4052" y="4422"/>
                  <a:pt x="4654" y="4422"/>
                </a:cubicBezTo>
                <a:close/>
                <a:moveTo>
                  <a:pt x="4654" y="5150"/>
                </a:moveTo>
                <a:cubicBezTo>
                  <a:pt x="4455" y="5150"/>
                  <a:pt x="4290" y="5305"/>
                  <a:pt x="4290" y="5496"/>
                </a:cubicBezTo>
                <a:lnTo>
                  <a:pt x="4290" y="5787"/>
                </a:lnTo>
                <a:lnTo>
                  <a:pt x="5018" y="5787"/>
                </a:lnTo>
                <a:lnTo>
                  <a:pt x="5018" y="5496"/>
                </a:lnTo>
                <a:cubicBezTo>
                  <a:pt x="5018" y="5305"/>
                  <a:pt x="4856" y="5150"/>
                  <a:pt x="4654" y="5150"/>
                </a:cubicBezTo>
                <a:close/>
                <a:moveTo>
                  <a:pt x="5818" y="6696"/>
                </a:moveTo>
                <a:cubicBezTo>
                  <a:pt x="5818" y="6596"/>
                  <a:pt x="5736" y="6514"/>
                  <a:pt x="5636" y="6514"/>
                </a:cubicBezTo>
                <a:lnTo>
                  <a:pt x="3672" y="6514"/>
                </a:lnTo>
                <a:cubicBezTo>
                  <a:pt x="3572" y="6514"/>
                  <a:pt x="3490" y="6596"/>
                  <a:pt x="3490" y="6696"/>
                </a:cubicBezTo>
                <a:lnTo>
                  <a:pt x="3490" y="8151"/>
                </a:lnTo>
                <a:lnTo>
                  <a:pt x="5818" y="8151"/>
                </a:ln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69" name="Google Shape;2054;p76"/>
          <p:cNvSpPr/>
          <p:nvPr/>
        </p:nvSpPr>
        <p:spPr>
          <a:xfrm>
            <a:off x="3197387" y="1371214"/>
            <a:ext cx="265032" cy="265032"/>
          </a:xfrm>
          <a:custGeom>
            <a:avLst/>
            <a:ahLst/>
            <a:rect l="l" t="t" r="r" b="b"/>
            <a:pathLst>
              <a:path w="9310" h="9310" extrusionOk="0">
                <a:moveTo>
                  <a:pt x="5980" y="9310"/>
                </a:moveTo>
                <a:lnTo>
                  <a:pt x="3330" y="9310"/>
                </a:lnTo>
                <a:cubicBezTo>
                  <a:pt x="2940" y="9310"/>
                  <a:pt x="2575" y="9159"/>
                  <a:pt x="2300" y="8884"/>
                </a:cubicBezTo>
                <a:lnTo>
                  <a:pt x="426" y="7010"/>
                </a:lnTo>
                <a:cubicBezTo>
                  <a:pt x="152" y="6735"/>
                  <a:pt x="0" y="6370"/>
                  <a:pt x="0" y="5980"/>
                </a:cubicBezTo>
                <a:lnTo>
                  <a:pt x="0" y="3330"/>
                </a:lnTo>
                <a:cubicBezTo>
                  <a:pt x="0" y="2940"/>
                  <a:pt x="152" y="2575"/>
                  <a:pt x="426" y="2300"/>
                </a:cubicBezTo>
                <a:lnTo>
                  <a:pt x="2300" y="425"/>
                </a:lnTo>
                <a:cubicBezTo>
                  <a:pt x="2575" y="152"/>
                  <a:pt x="2940" y="0"/>
                  <a:pt x="3330" y="0"/>
                </a:cubicBezTo>
                <a:lnTo>
                  <a:pt x="5980" y="0"/>
                </a:lnTo>
                <a:cubicBezTo>
                  <a:pt x="6370" y="0"/>
                  <a:pt x="6735" y="152"/>
                  <a:pt x="7010" y="425"/>
                </a:cubicBezTo>
                <a:lnTo>
                  <a:pt x="8885" y="2300"/>
                </a:lnTo>
                <a:cubicBezTo>
                  <a:pt x="9158" y="2575"/>
                  <a:pt x="9310" y="2940"/>
                  <a:pt x="9310" y="3330"/>
                </a:cubicBezTo>
                <a:lnTo>
                  <a:pt x="9310" y="5980"/>
                </a:lnTo>
                <a:cubicBezTo>
                  <a:pt x="9310" y="6370"/>
                  <a:pt x="9158" y="6735"/>
                  <a:pt x="8885" y="7010"/>
                </a:cubicBezTo>
                <a:cubicBezTo>
                  <a:pt x="8742" y="7151"/>
                  <a:pt x="8511" y="7151"/>
                  <a:pt x="8370" y="7010"/>
                </a:cubicBezTo>
                <a:cubicBezTo>
                  <a:pt x="8227" y="6868"/>
                  <a:pt x="8227" y="6636"/>
                  <a:pt x="8370" y="6495"/>
                </a:cubicBezTo>
                <a:cubicBezTo>
                  <a:pt x="8508" y="6357"/>
                  <a:pt x="8582" y="6175"/>
                  <a:pt x="8582" y="5980"/>
                </a:cubicBezTo>
                <a:lnTo>
                  <a:pt x="8582" y="3330"/>
                </a:lnTo>
                <a:cubicBezTo>
                  <a:pt x="8582" y="3135"/>
                  <a:pt x="8507" y="2953"/>
                  <a:pt x="8370" y="2815"/>
                </a:cubicBezTo>
                <a:lnTo>
                  <a:pt x="6495" y="940"/>
                </a:lnTo>
                <a:cubicBezTo>
                  <a:pt x="6357" y="802"/>
                  <a:pt x="6175" y="728"/>
                  <a:pt x="5980" y="728"/>
                </a:cubicBezTo>
                <a:lnTo>
                  <a:pt x="3330" y="728"/>
                </a:lnTo>
                <a:cubicBezTo>
                  <a:pt x="3135" y="728"/>
                  <a:pt x="2953" y="803"/>
                  <a:pt x="2815" y="940"/>
                </a:cubicBezTo>
                <a:lnTo>
                  <a:pt x="943" y="2815"/>
                </a:lnTo>
                <a:cubicBezTo>
                  <a:pt x="805" y="2953"/>
                  <a:pt x="729" y="3135"/>
                  <a:pt x="729" y="3330"/>
                </a:cubicBezTo>
                <a:lnTo>
                  <a:pt x="729" y="5980"/>
                </a:lnTo>
                <a:cubicBezTo>
                  <a:pt x="729" y="6175"/>
                  <a:pt x="806" y="6357"/>
                  <a:pt x="943" y="6495"/>
                </a:cubicBezTo>
                <a:lnTo>
                  <a:pt x="2816" y="8370"/>
                </a:lnTo>
                <a:cubicBezTo>
                  <a:pt x="2955" y="8508"/>
                  <a:pt x="3136" y="8583"/>
                  <a:pt x="3331" y="8583"/>
                </a:cubicBezTo>
                <a:lnTo>
                  <a:pt x="5983" y="8583"/>
                </a:lnTo>
                <a:cubicBezTo>
                  <a:pt x="6177" y="8583"/>
                  <a:pt x="6358" y="8506"/>
                  <a:pt x="6497" y="8370"/>
                </a:cubicBezTo>
                <a:lnTo>
                  <a:pt x="7078" y="7788"/>
                </a:lnTo>
                <a:cubicBezTo>
                  <a:pt x="7221" y="7646"/>
                  <a:pt x="7452" y="7646"/>
                  <a:pt x="7593" y="7788"/>
                </a:cubicBezTo>
                <a:cubicBezTo>
                  <a:pt x="7736" y="7929"/>
                  <a:pt x="7736" y="8161"/>
                  <a:pt x="7593" y="8302"/>
                </a:cubicBezTo>
                <a:lnTo>
                  <a:pt x="7011" y="8884"/>
                </a:lnTo>
                <a:cubicBezTo>
                  <a:pt x="6735" y="9157"/>
                  <a:pt x="6370" y="9310"/>
                  <a:pt x="5980" y="9310"/>
                </a:cubicBezTo>
                <a:close/>
                <a:moveTo>
                  <a:pt x="5020" y="7036"/>
                </a:moveTo>
                <a:cubicBezTo>
                  <a:pt x="5020" y="6837"/>
                  <a:pt x="4857" y="6673"/>
                  <a:pt x="4656" y="6673"/>
                </a:cubicBezTo>
                <a:lnTo>
                  <a:pt x="4656" y="6673"/>
                </a:lnTo>
                <a:cubicBezTo>
                  <a:pt x="4457" y="6673"/>
                  <a:pt x="4293" y="6837"/>
                  <a:pt x="4293" y="7036"/>
                </a:cubicBezTo>
                <a:cubicBezTo>
                  <a:pt x="4293" y="7237"/>
                  <a:pt x="4457" y="7400"/>
                  <a:pt x="4656" y="7400"/>
                </a:cubicBezTo>
                <a:cubicBezTo>
                  <a:pt x="4857" y="7400"/>
                  <a:pt x="5020" y="7237"/>
                  <a:pt x="5020" y="7036"/>
                </a:cubicBezTo>
                <a:close/>
                <a:moveTo>
                  <a:pt x="5019" y="5764"/>
                </a:moveTo>
                <a:lnTo>
                  <a:pt x="5019" y="2182"/>
                </a:lnTo>
                <a:cubicBezTo>
                  <a:pt x="5019" y="1982"/>
                  <a:pt x="4856" y="1819"/>
                  <a:pt x="4655" y="1819"/>
                </a:cubicBezTo>
                <a:cubicBezTo>
                  <a:pt x="4456" y="1819"/>
                  <a:pt x="4291" y="1982"/>
                  <a:pt x="4291" y="2182"/>
                </a:cubicBezTo>
                <a:lnTo>
                  <a:pt x="4291" y="5764"/>
                </a:lnTo>
                <a:cubicBezTo>
                  <a:pt x="4291" y="5964"/>
                  <a:pt x="4456" y="6127"/>
                  <a:pt x="4655" y="6127"/>
                </a:cubicBezTo>
                <a:cubicBezTo>
                  <a:pt x="4856" y="6127"/>
                  <a:pt x="5019" y="5964"/>
                  <a:pt x="5019" y="5764"/>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70" name="Google Shape;2055;p76"/>
          <p:cNvSpPr/>
          <p:nvPr/>
        </p:nvSpPr>
        <p:spPr>
          <a:xfrm>
            <a:off x="2371386" y="4378464"/>
            <a:ext cx="265061" cy="185323"/>
          </a:xfrm>
          <a:custGeom>
            <a:avLst/>
            <a:ahLst/>
            <a:rect l="l" t="t" r="r" b="b"/>
            <a:pathLst>
              <a:path w="9311" h="6510" extrusionOk="0">
                <a:moveTo>
                  <a:pt x="4292" y="4854"/>
                </a:moveTo>
                <a:lnTo>
                  <a:pt x="4292" y="4237"/>
                </a:lnTo>
                <a:cubicBezTo>
                  <a:pt x="4106" y="4118"/>
                  <a:pt x="3982" y="3910"/>
                  <a:pt x="3982" y="3671"/>
                </a:cubicBezTo>
                <a:lnTo>
                  <a:pt x="3982" y="3671"/>
                </a:lnTo>
                <a:cubicBezTo>
                  <a:pt x="3982" y="3301"/>
                  <a:pt x="4285" y="2999"/>
                  <a:pt x="4656" y="2999"/>
                </a:cubicBezTo>
                <a:lnTo>
                  <a:pt x="4656" y="2999"/>
                </a:lnTo>
                <a:cubicBezTo>
                  <a:pt x="5026" y="2999"/>
                  <a:pt x="5328" y="3301"/>
                  <a:pt x="5328" y="3671"/>
                </a:cubicBezTo>
                <a:lnTo>
                  <a:pt x="5328" y="3671"/>
                </a:lnTo>
                <a:cubicBezTo>
                  <a:pt x="5328" y="3910"/>
                  <a:pt x="5204" y="4119"/>
                  <a:pt x="5019" y="4237"/>
                </a:cubicBezTo>
                <a:lnTo>
                  <a:pt x="5019" y="4854"/>
                </a:lnTo>
                <a:cubicBezTo>
                  <a:pt x="5019" y="5053"/>
                  <a:pt x="4855" y="5218"/>
                  <a:pt x="4656" y="5218"/>
                </a:cubicBezTo>
                <a:cubicBezTo>
                  <a:pt x="4453" y="5218"/>
                  <a:pt x="4292" y="5056"/>
                  <a:pt x="4292" y="4854"/>
                </a:cubicBezTo>
                <a:close/>
                <a:moveTo>
                  <a:pt x="8401" y="2722"/>
                </a:moveTo>
                <a:lnTo>
                  <a:pt x="8401" y="2479"/>
                </a:lnTo>
                <a:cubicBezTo>
                  <a:pt x="8401" y="1111"/>
                  <a:pt x="7288" y="0"/>
                  <a:pt x="5922" y="0"/>
                </a:cubicBezTo>
                <a:cubicBezTo>
                  <a:pt x="5328" y="0"/>
                  <a:pt x="4752" y="215"/>
                  <a:pt x="4302" y="604"/>
                </a:cubicBezTo>
                <a:cubicBezTo>
                  <a:pt x="4004" y="861"/>
                  <a:pt x="3775" y="1184"/>
                  <a:pt x="3627" y="1543"/>
                </a:cubicBezTo>
                <a:cubicBezTo>
                  <a:pt x="3403" y="1428"/>
                  <a:pt x="3150" y="1364"/>
                  <a:pt x="2891" y="1364"/>
                </a:cubicBezTo>
                <a:cubicBezTo>
                  <a:pt x="1998" y="1364"/>
                  <a:pt x="1274" y="2090"/>
                  <a:pt x="1274" y="2982"/>
                </a:cubicBezTo>
                <a:lnTo>
                  <a:pt x="1274" y="3314"/>
                </a:lnTo>
                <a:cubicBezTo>
                  <a:pt x="546" y="3477"/>
                  <a:pt x="1" y="4122"/>
                  <a:pt x="1" y="4892"/>
                </a:cubicBezTo>
                <a:cubicBezTo>
                  <a:pt x="1" y="5325"/>
                  <a:pt x="164" y="5730"/>
                  <a:pt x="460" y="6034"/>
                </a:cubicBezTo>
                <a:cubicBezTo>
                  <a:pt x="760" y="6341"/>
                  <a:pt x="1166" y="6509"/>
                  <a:pt x="1601" y="6509"/>
                </a:cubicBezTo>
                <a:lnTo>
                  <a:pt x="7274" y="6509"/>
                </a:lnTo>
                <a:cubicBezTo>
                  <a:pt x="7283" y="6509"/>
                  <a:pt x="7291" y="6509"/>
                  <a:pt x="7300" y="6508"/>
                </a:cubicBezTo>
                <a:cubicBezTo>
                  <a:pt x="7652" y="6498"/>
                  <a:pt x="7995" y="6397"/>
                  <a:pt x="8295" y="6218"/>
                </a:cubicBezTo>
                <a:cubicBezTo>
                  <a:pt x="8468" y="6117"/>
                  <a:pt x="8525" y="5894"/>
                  <a:pt x="8423" y="5721"/>
                </a:cubicBezTo>
                <a:cubicBezTo>
                  <a:pt x="8321" y="5548"/>
                  <a:pt x="8097" y="5491"/>
                  <a:pt x="7924" y="5594"/>
                </a:cubicBezTo>
                <a:cubicBezTo>
                  <a:pt x="7726" y="5712"/>
                  <a:pt x="7499" y="5778"/>
                  <a:pt x="7267" y="5781"/>
                </a:cubicBezTo>
                <a:lnTo>
                  <a:pt x="7255" y="5781"/>
                </a:lnTo>
                <a:lnTo>
                  <a:pt x="1601" y="5781"/>
                </a:lnTo>
                <a:cubicBezTo>
                  <a:pt x="1112" y="5781"/>
                  <a:pt x="728" y="5391"/>
                  <a:pt x="728" y="4890"/>
                </a:cubicBezTo>
                <a:cubicBezTo>
                  <a:pt x="728" y="4399"/>
                  <a:pt x="1135" y="3999"/>
                  <a:pt x="1633" y="3999"/>
                </a:cubicBezTo>
                <a:lnTo>
                  <a:pt x="1637" y="3999"/>
                </a:lnTo>
                <a:cubicBezTo>
                  <a:pt x="1837" y="3999"/>
                  <a:pt x="2001" y="3836"/>
                  <a:pt x="2001" y="3635"/>
                </a:cubicBezTo>
                <a:lnTo>
                  <a:pt x="2001" y="2981"/>
                </a:lnTo>
                <a:cubicBezTo>
                  <a:pt x="2001" y="2490"/>
                  <a:pt x="2401" y="2090"/>
                  <a:pt x="2891" y="2090"/>
                </a:cubicBezTo>
                <a:cubicBezTo>
                  <a:pt x="3146" y="2090"/>
                  <a:pt x="3390" y="2201"/>
                  <a:pt x="3559" y="2391"/>
                </a:cubicBezTo>
                <a:cubicBezTo>
                  <a:pt x="3652" y="2498"/>
                  <a:pt x="3799" y="2540"/>
                  <a:pt x="3933" y="2501"/>
                </a:cubicBezTo>
                <a:cubicBezTo>
                  <a:pt x="4068" y="2461"/>
                  <a:pt x="4170" y="2346"/>
                  <a:pt x="4190" y="2208"/>
                </a:cubicBezTo>
                <a:cubicBezTo>
                  <a:pt x="4321" y="1364"/>
                  <a:pt x="5064" y="729"/>
                  <a:pt x="5921" y="729"/>
                </a:cubicBezTo>
                <a:cubicBezTo>
                  <a:pt x="6887" y="729"/>
                  <a:pt x="7672" y="1514"/>
                  <a:pt x="7672" y="2479"/>
                </a:cubicBezTo>
                <a:lnTo>
                  <a:pt x="7672" y="2927"/>
                </a:lnTo>
                <a:cubicBezTo>
                  <a:pt x="7672" y="3061"/>
                  <a:pt x="7747" y="3184"/>
                  <a:pt x="7864" y="3248"/>
                </a:cubicBezTo>
                <a:cubicBezTo>
                  <a:pt x="8307" y="3482"/>
                  <a:pt x="8582" y="3939"/>
                  <a:pt x="8582" y="4438"/>
                </a:cubicBezTo>
                <a:cubicBezTo>
                  <a:pt x="8582" y="4637"/>
                  <a:pt x="8744" y="4802"/>
                  <a:pt x="8945" y="4802"/>
                </a:cubicBezTo>
                <a:cubicBezTo>
                  <a:pt x="9144" y="4802"/>
                  <a:pt x="9309" y="4637"/>
                  <a:pt x="9309" y="4438"/>
                </a:cubicBezTo>
                <a:cubicBezTo>
                  <a:pt x="9310" y="3743"/>
                  <a:pt x="8967" y="3104"/>
                  <a:pt x="8401" y="2722"/>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71" name="Google Shape;2056;p76"/>
          <p:cNvSpPr/>
          <p:nvPr/>
        </p:nvSpPr>
        <p:spPr>
          <a:xfrm>
            <a:off x="2371357" y="3596747"/>
            <a:ext cx="265118" cy="264862"/>
          </a:xfrm>
          <a:custGeom>
            <a:avLst/>
            <a:ahLst/>
            <a:rect l="l" t="t" r="r" b="b"/>
            <a:pathLst>
              <a:path w="9313" h="9304" extrusionOk="0">
                <a:moveTo>
                  <a:pt x="8623" y="1490"/>
                </a:moveTo>
                <a:cubicBezTo>
                  <a:pt x="8329" y="1360"/>
                  <a:pt x="7899" y="1210"/>
                  <a:pt x="7412" y="1162"/>
                </a:cubicBezTo>
                <a:cubicBezTo>
                  <a:pt x="7281" y="500"/>
                  <a:pt x="6694" y="0"/>
                  <a:pt x="5995" y="0"/>
                </a:cubicBezTo>
                <a:lnTo>
                  <a:pt x="5989" y="0"/>
                </a:lnTo>
                <a:lnTo>
                  <a:pt x="5983" y="0"/>
                </a:lnTo>
                <a:cubicBezTo>
                  <a:pt x="5339" y="0"/>
                  <a:pt x="4790" y="425"/>
                  <a:pt x="4607" y="1010"/>
                </a:cubicBezTo>
                <a:cubicBezTo>
                  <a:pt x="4572" y="995"/>
                  <a:pt x="4536" y="980"/>
                  <a:pt x="4502" y="967"/>
                </a:cubicBezTo>
                <a:cubicBezTo>
                  <a:pt x="4078" y="806"/>
                  <a:pt x="3598" y="908"/>
                  <a:pt x="3278" y="1228"/>
                </a:cubicBezTo>
                <a:lnTo>
                  <a:pt x="2251" y="2250"/>
                </a:lnTo>
                <a:cubicBezTo>
                  <a:pt x="1916" y="2583"/>
                  <a:pt x="1820" y="3097"/>
                  <a:pt x="2011" y="3526"/>
                </a:cubicBezTo>
                <a:cubicBezTo>
                  <a:pt x="2040" y="3593"/>
                  <a:pt x="2073" y="3658"/>
                  <a:pt x="2105" y="3724"/>
                </a:cubicBezTo>
                <a:lnTo>
                  <a:pt x="107" y="5718"/>
                </a:lnTo>
                <a:cubicBezTo>
                  <a:pt x="40" y="5788"/>
                  <a:pt x="0" y="5878"/>
                  <a:pt x="0" y="5974"/>
                </a:cubicBezTo>
                <a:lnTo>
                  <a:pt x="0" y="7291"/>
                </a:lnTo>
                <a:cubicBezTo>
                  <a:pt x="0" y="7491"/>
                  <a:pt x="163" y="7654"/>
                  <a:pt x="364" y="7654"/>
                </a:cubicBezTo>
                <a:lnTo>
                  <a:pt x="1670" y="7654"/>
                </a:lnTo>
                <a:cubicBezTo>
                  <a:pt x="1871" y="7654"/>
                  <a:pt x="2034" y="7491"/>
                  <a:pt x="2034" y="7291"/>
                </a:cubicBezTo>
                <a:lnTo>
                  <a:pt x="2034" y="6800"/>
                </a:lnTo>
                <a:lnTo>
                  <a:pt x="2510" y="6800"/>
                </a:lnTo>
                <a:cubicBezTo>
                  <a:pt x="2709" y="6800"/>
                  <a:pt x="2873" y="6636"/>
                  <a:pt x="2873" y="6437"/>
                </a:cubicBezTo>
                <a:lnTo>
                  <a:pt x="2873" y="5637"/>
                </a:lnTo>
                <a:cubicBezTo>
                  <a:pt x="2873" y="5436"/>
                  <a:pt x="2709" y="5273"/>
                  <a:pt x="2510" y="5273"/>
                </a:cubicBezTo>
                <a:cubicBezTo>
                  <a:pt x="2309" y="5273"/>
                  <a:pt x="2146" y="5436"/>
                  <a:pt x="2146" y="5637"/>
                </a:cubicBezTo>
                <a:lnTo>
                  <a:pt x="2146" y="6073"/>
                </a:lnTo>
                <a:lnTo>
                  <a:pt x="1673" y="6073"/>
                </a:lnTo>
                <a:cubicBezTo>
                  <a:pt x="1472" y="6073"/>
                  <a:pt x="1309" y="6236"/>
                  <a:pt x="1309" y="6437"/>
                </a:cubicBezTo>
                <a:lnTo>
                  <a:pt x="1309" y="6927"/>
                </a:lnTo>
                <a:lnTo>
                  <a:pt x="729" y="6927"/>
                </a:lnTo>
                <a:lnTo>
                  <a:pt x="729" y="6125"/>
                </a:lnTo>
                <a:lnTo>
                  <a:pt x="2800" y="4053"/>
                </a:lnTo>
                <a:cubicBezTo>
                  <a:pt x="2843" y="4009"/>
                  <a:pt x="2875" y="3957"/>
                  <a:pt x="2892" y="3895"/>
                </a:cubicBezTo>
                <a:lnTo>
                  <a:pt x="2896" y="3884"/>
                </a:lnTo>
                <a:cubicBezTo>
                  <a:pt x="2924" y="3789"/>
                  <a:pt x="2911" y="3687"/>
                  <a:pt x="2863" y="3602"/>
                </a:cubicBezTo>
                <a:cubicBezTo>
                  <a:pt x="2795" y="3481"/>
                  <a:pt x="2731" y="3356"/>
                  <a:pt x="2674" y="3226"/>
                </a:cubicBezTo>
                <a:cubicBezTo>
                  <a:pt x="2606" y="3071"/>
                  <a:pt x="2640" y="2885"/>
                  <a:pt x="2764" y="2764"/>
                </a:cubicBezTo>
                <a:lnTo>
                  <a:pt x="3791" y="1740"/>
                </a:lnTo>
                <a:cubicBezTo>
                  <a:pt x="3909" y="1622"/>
                  <a:pt x="4088" y="1586"/>
                  <a:pt x="4243" y="1644"/>
                </a:cubicBezTo>
                <a:cubicBezTo>
                  <a:pt x="4521" y="1749"/>
                  <a:pt x="4773" y="1884"/>
                  <a:pt x="4994" y="2041"/>
                </a:cubicBezTo>
                <a:cubicBezTo>
                  <a:pt x="4920" y="2197"/>
                  <a:pt x="4878" y="2367"/>
                  <a:pt x="4878" y="2543"/>
                </a:cubicBezTo>
                <a:lnTo>
                  <a:pt x="4878" y="2717"/>
                </a:lnTo>
                <a:lnTo>
                  <a:pt x="4553" y="2393"/>
                </a:lnTo>
                <a:cubicBezTo>
                  <a:pt x="4411" y="2250"/>
                  <a:pt x="4179" y="2250"/>
                  <a:pt x="4038" y="2393"/>
                </a:cubicBezTo>
                <a:cubicBezTo>
                  <a:pt x="3896" y="2534"/>
                  <a:pt x="3896" y="2765"/>
                  <a:pt x="4038" y="2908"/>
                </a:cubicBezTo>
                <a:lnTo>
                  <a:pt x="4693" y="3562"/>
                </a:lnTo>
                <a:cubicBezTo>
                  <a:pt x="4745" y="3615"/>
                  <a:pt x="4809" y="3647"/>
                  <a:pt x="4876" y="3660"/>
                </a:cubicBezTo>
                <a:lnTo>
                  <a:pt x="4876" y="3999"/>
                </a:lnTo>
                <a:cubicBezTo>
                  <a:pt x="4876" y="4236"/>
                  <a:pt x="4949" y="4461"/>
                  <a:pt x="5078" y="4650"/>
                </a:cubicBezTo>
                <a:lnTo>
                  <a:pt x="4859" y="4872"/>
                </a:lnTo>
                <a:cubicBezTo>
                  <a:pt x="4737" y="4992"/>
                  <a:pt x="4553" y="5027"/>
                  <a:pt x="4393" y="4962"/>
                </a:cubicBezTo>
                <a:cubicBezTo>
                  <a:pt x="4300" y="4924"/>
                  <a:pt x="4114" y="4840"/>
                  <a:pt x="3921" y="4722"/>
                </a:cubicBezTo>
                <a:cubicBezTo>
                  <a:pt x="3749" y="4617"/>
                  <a:pt x="3525" y="4671"/>
                  <a:pt x="3420" y="4842"/>
                </a:cubicBezTo>
                <a:cubicBezTo>
                  <a:pt x="3314" y="5013"/>
                  <a:pt x="3369" y="5237"/>
                  <a:pt x="3539" y="5341"/>
                </a:cubicBezTo>
                <a:cubicBezTo>
                  <a:pt x="3714" y="5449"/>
                  <a:pt x="3918" y="5552"/>
                  <a:pt x="4113" y="5635"/>
                </a:cubicBezTo>
                <a:cubicBezTo>
                  <a:pt x="4257" y="5695"/>
                  <a:pt x="4409" y="5724"/>
                  <a:pt x="4558" y="5724"/>
                </a:cubicBezTo>
                <a:cubicBezTo>
                  <a:pt x="4856" y="5724"/>
                  <a:pt x="5150" y="5608"/>
                  <a:pt x="5369" y="5388"/>
                </a:cubicBezTo>
                <a:lnTo>
                  <a:pt x="5663" y="5094"/>
                </a:lnTo>
                <a:cubicBezTo>
                  <a:pt x="5727" y="5119"/>
                  <a:pt x="5793" y="5142"/>
                  <a:pt x="5857" y="5162"/>
                </a:cubicBezTo>
                <a:lnTo>
                  <a:pt x="5857" y="8032"/>
                </a:lnTo>
                <a:cubicBezTo>
                  <a:pt x="5857" y="8130"/>
                  <a:pt x="5894" y="8221"/>
                  <a:pt x="5964" y="8291"/>
                </a:cubicBezTo>
                <a:lnTo>
                  <a:pt x="6873" y="9198"/>
                </a:lnTo>
                <a:cubicBezTo>
                  <a:pt x="6942" y="9266"/>
                  <a:pt x="7033" y="9304"/>
                  <a:pt x="7129" y="9304"/>
                </a:cubicBezTo>
                <a:lnTo>
                  <a:pt x="7131" y="9304"/>
                </a:lnTo>
                <a:cubicBezTo>
                  <a:pt x="7227" y="9304"/>
                  <a:pt x="7320" y="9263"/>
                  <a:pt x="7390" y="9195"/>
                </a:cubicBezTo>
                <a:lnTo>
                  <a:pt x="8280" y="8287"/>
                </a:lnTo>
                <a:cubicBezTo>
                  <a:pt x="8418" y="8146"/>
                  <a:pt x="8418" y="7920"/>
                  <a:pt x="8280" y="7778"/>
                </a:cubicBezTo>
                <a:lnTo>
                  <a:pt x="7969" y="7458"/>
                </a:lnTo>
                <a:lnTo>
                  <a:pt x="8296" y="7135"/>
                </a:lnTo>
                <a:cubicBezTo>
                  <a:pt x="8366" y="7065"/>
                  <a:pt x="8404" y="6972"/>
                  <a:pt x="8404" y="6875"/>
                </a:cubicBezTo>
                <a:cubicBezTo>
                  <a:pt x="8404" y="6776"/>
                  <a:pt x="8364" y="6684"/>
                  <a:pt x="8295" y="6616"/>
                </a:cubicBezTo>
                <a:lnTo>
                  <a:pt x="7711" y="6044"/>
                </a:lnTo>
                <a:cubicBezTo>
                  <a:pt x="7567" y="5903"/>
                  <a:pt x="7339" y="5906"/>
                  <a:pt x="7196" y="6048"/>
                </a:cubicBezTo>
                <a:cubicBezTo>
                  <a:pt x="7057" y="6192"/>
                  <a:pt x="7058" y="6422"/>
                  <a:pt x="7202" y="6563"/>
                </a:cubicBezTo>
                <a:lnTo>
                  <a:pt x="7522" y="6877"/>
                </a:lnTo>
                <a:lnTo>
                  <a:pt x="7201" y="7196"/>
                </a:lnTo>
                <a:cubicBezTo>
                  <a:pt x="7058" y="7336"/>
                  <a:pt x="7057" y="7565"/>
                  <a:pt x="7196" y="7709"/>
                </a:cubicBezTo>
                <a:lnTo>
                  <a:pt x="7510" y="8032"/>
                </a:lnTo>
                <a:lnTo>
                  <a:pt x="7125" y="8425"/>
                </a:lnTo>
                <a:lnTo>
                  <a:pt x="6582" y="7884"/>
                </a:lnTo>
                <a:lnTo>
                  <a:pt x="6582" y="4905"/>
                </a:lnTo>
                <a:cubicBezTo>
                  <a:pt x="6582" y="4810"/>
                  <a:pt x="6543" y="4717"/>
                  <a:pt x="6478" y="4650"/>
                </a:cubicBezTo>
                <a:lnTo>
                  <a:pt x="6460" y="4633"/>
                </a:lnTo>
                <a:cubicBezTo>
                  <a:pt x="6415" y="4585"/>
                  <a:pt x="6357" y="4553"/>
                  <a:pt x="6294" y="4536"/>
                </a:cubicBezTo>
                <a:cubicBezTo>
                  <a:pt x="6153" y="4498"/>
                  <a:pt x="6009" y="4451"/>
                  <a:pt x="5867" y="4396"/>
                </a:cubicBezTo>
                <a:cubicBezTo>
                  <a:pt x="5707" y="4335"/>
                  <a:pt x="5601" y="4176"/>
                  <a:pt x="5601" y="4002"/>
                </a:cubicBezTo>
                <a:lnTo>
                  <a:pt x="5601" y="2546"/>
                </a:lnTo>
                <a:cubicBezTo>
                  <a:pt x="5601" y="2378"/>
                  <a:pt x="5702" y="2223"/>
                  <a:pt x="5857" y="2154"/>
                </a:cubicBezTo>
                <a:cubicBezTo>
                  <a:pt x="6069" y="2058"/>
                  <a:pt x="6369" y="1949"/>
                  <a:pt x="6709" y="1898"/>
                </a:cubicBezTo>
                <a:lnTo>
                  <a:pt x="6709" y="2469"/>
                </a:lnTo>
                <a:lnTo>
                  <a:pt x="6636" y="2469"/>
                </a:lnTo>
                <a:cubicBezTo>
                  <a:pt x="6437" y="2469"/>
                  <a:pt x="6273" y="2633"/>
                  <a:pt x="6273" y="2832"/>
                </a:cubicBezTo>
                <a:cubicBezTo>
                  <a:pt x="6273" y="3033"/>
                  <a:pt x="6437" y="3196"/>
                  <a:pt x="6636" y="3196"/>
                </a:cubicBezTo>
                <a:lnTo>
                  <a:pt x="7545" y="3196"/>
                </a:lnTo>
                <a:cubicBezTo>
                  <a:pt x="7746" y="3196"/>
                  <a:pt x="7909" y="3033"/>
                  <a:pt x="7909" y="2832"/>
                </a:cubicBezTo>
                <a:cubicBezTo>
                  <a:pt x="7909" y="2633"/>
                  <a:pt x="7746" y="2469"/>
                  <a:pt x="7545" y="2469"/>
                </a:cubicBezTo>
                <a:lnTo>
                  <a:pt x="7436" y="2469"/>
                </a:lnTo>
                <a:lnTo>
                  <a:pt x="7436" y="1893"/>
                </a:lnTo>
                <a:cubicBezTo>
                  <a:pt x="7791" y="1942"/>
                  <a:pt x="8105" y="2053"/>
                  <a:pt x="8329" y="2150"/>
                </a:cubicBezTo>
                <a:cubicBezTo>
                  <a:pt x="8482" y="2218"/>
                  <a:pt x="8583" y="2371"/>
                  <a:pt x="8583" y="2540"/>
                </a:cubicBezTo>
                <a:lnTo>
                  <a:pt x="8583" y="4015"/>
                </a:lnTo>
                <a:cubicBezTo>
                  <a:pt x="8583" y="4185"/>
                  <a:pt x="8473" y="4344"/>
                  <a:pt x="8313" y="4410"/>
                </a:cubicBezTo>
                <a:cubicBezTo>
                  <a:pt x="8153" y="4476"/>
                  <a:pt x="7989" y="4531"/>
                  <a:pt x="7823" y="4569"/>
                </a:cubicBezTo>
                <a:cubicBezTo>
                  <a:pt x="7630" y="4616"/>
                  <a:pt x="7508" y="4812"/>
                  <a:pt x="7554" y="5007"/>
                </a:cubicBezTo>
                <a:cubicBezTo>
                  <a:pt x="7602" y="5202"/>
                  <a:pt x="7798" y="5324"/>
                  <a:pt x="7993" y="5276"/>
                </a:cubicBezTo>
                <a:cubicBezTo>
                  <a:pt x="8194" y="5226"/>
                  <a:pt x="8395" y="5161"/>
                  <a:pt x="8590" y="5081"/>
                </a:cubicBezTo>
                <a:cubicBezTo>
                  <a:pt x="9023" y="4902"/>
                  <a:pt x="9305" y="4483"/>
                  <a:pt x="9307" y="4015"/>
                </a:cubicBezTo>
                <a:lnTo>
                  <a:pt x="9307" y="2540"/>
                </a:lnTo>
                <a:cubicBezTo>
                  <a:pt x="9313" y="2087"/>
                  <a:pt x="9042" y="1673"/>
                  <a:pt x="8623" y="1490"/>
                </a:cubicBezTo>
                <a:close/>
                <a:moveTo>
                  <a:pt x="5560" y="1494"/>
                </a:moveTo>
                <a:lnTo>
                  <a:pt x="5506" y="1522"/>
                </a:lnTo>
                <a:cubicBezTo>
                  <a:pt x="5430" y="1463"/>
                  <a:pt x="5353" y="1410"/>
                  <a:pt x="5273" y="1359"/>
                </a:cubicBezTo>
                <a:cubicBezTo>
                  <a:pt x="5315" y="1004"/>
                  <a:pt x="5618" y="729"/>
                  <a:pt x="5983" y="729"/>
                </a:cubicBezTo>
                <a:lnTo>
                  <a:pt x="5989" y="729"/>
                </a:lnTo>
                <a:lnTo>
                  <a:pt x="5995" y="729"/>
                </a:lnTo>
                <a:cubicBezTo>
                  <a:pt x="6294" y="729"/>
                  <a:pt x="6553" y="914"/>
                  <a:pt x="6658" y="1177"/>
                </a:cubicBezTo>
                <a:cubicBezTo>
                  <a:pt x="6214" y="1235"/>
                  <a:pt x="5829" y="1375"/>
                  <a:pt x="5560" y="1494"/>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72" name="Google Shape;2057;p76"/>
          <p:cNvSpPr/>
          <p:nvPr/>
        </p:nvSpPr>
        <p:spPr>
          <a:xfrm>
            <a:off x="2371386" y="2854884"/>
            <a:ext cx="266143" cy="265089"/>
          </a:xfrm>
          <a:custGeom>
            <a:avLst/>
            <a:ahLst/>
            <a:rect l="l" t="t" r="r" b="b"/>
            <a:pathLst>
              <a:path w="9349" h="9312" extrusionOk="0">
                <a:moveTo>
                  <a:pt x="5128" y="8583"/>
                </a:moveTo>
                <a:lnTo>
                  <a:pt x="1455" y="8583"/>
                </a:lnTo>
                <a:cubicBezTo>
                  <a:pt x="1054" y="8583"/>
                  <a:pt x="728" y="8257"/>
                  <a:pt x="728" y="7856"/>
                </a:cubicBezTo>
                <a:lnTo>
                  <a:pt x="728" y="4874"/>
                </a:lnTo>
                <a:cubicBezTo>
                  <a:pt x="728" y="4472"/>
                  <a:pt x="1054" y="4146"/>
                  <a:pt x="1455" y="4146"/>
                </a:cubicBezTo>
                <a:lnTo>
                  <a:pt x="6692" y="4146"/>
                </a:lnTo>
                <a:cubicBezTo>
                  <a:pt x="7093" y="4146"/>
                  <a:pt x="7419" y="4472"/>
                  <a:pt x="7419" y="4874"/>
                </a:cubicBezTo>
                <a:lnTo>
                  <a:pt x="7419" y="5674"/>
                </a:lnTo>
                <a:cubicBezTo>
                  <a:pt x="7419" y="5873"/>
                  <a:pt x="7582" y="6037"/>
                  <a:pt x="7783" y="6037"/>
                </a:cubicBezTo>
                <a:cubicBezTo>
                  <a:pt x="7982" y="6037"/>
                  <a:pt x="8147" y="5873"/>
                  <a:pt x="8147" y="5674"/>
                </a:cubicBezTo>
                <a:lnTo>
                  <a:pt x="8147" y="4874"/>
                </a:lnTo>
                <a:cubicBezTo>
                  <a:pt x="8147" y="4072"/>
                  <a:pt x="7493" y="3419"/>
                  <a:pt x="6692" y="3419"/>
                </a:cubicBezTo>
                <a:lnTo>
                  <a:pt x="6256" y="3419"/>
                </a:lnTo>
                <a:lnTo>
                  <a:pt x="6256" y="2138"/>
                </a:lnTo>
                <a:cubicBezTo>
                  <a:pt x="6256" y="959"/>
                  <a:pt x="5277" y="1"/>
                  <a:pt x="4074" y="1"/>
                </a:cubicBezTo>
                <a:cubicBezTo>
                  <a:pt x="2869" y="1"/>
                  <a:pt x="1892" y="959"/>
                  <a:pt x="1892" y="2138"/>
                </a:cubicBezTo>
                <a:lnTo>
                  <a:pt x="1892" y="3419"/>
                </a:lnTo>
                <a:lnTo>
                  <a:pt x="1455" y="3419"/>
                </a:lnTo>
                <a:cubicBezTo>
                  <a:pt x="654" y="3419"/>
                  <a:pt x="1" y="4072"/>
                  <a:pt x="1" y="4874"/>
                </a:cubicBezTo>
                <a:lnTo>
                  <a:pt x="1" y="7856"/>
                </a:lnTo>
                <a:cubicBezTo>
                  <a:pt x="1" y="8657"/>
                  <a:pt x="654" y="9310"/>
                  <a:pt x="1455" y="9310"/>
                </a:cubicBezTo>
                <a:lnTo>
                  <a:pt x="5128" y="9310"/>
                </a:lnTo>
                <a:cubicBezTo>
                  <a:pt x="5328" y="9310"/>
                  <a:pt x="5492" y="9146"/>
                  <a:pt x="5492" y="8947"/>
                </a:cubicBezTo>
                <a:cubicBezTo>
                  <a:pt x="5492" y="8746"/>
                  <a:pt x="5328" y="8583"/>
                  <a:pt x="5128" y="8583"/>
                </a:cubicBezTo>
                <a:close/>
                <a:moveTo>
                  <a:pt x="2619" y="2138"/>
                </a:moveTo>
                <a:cubicBezTo>
                  <a:pt x="2619" y="1361"/>
                  <a:pt x="3272" y="728"/>
                  <a:pt x="4074" y="728"/>
                </a:cubicBezTo>
                <a:cubicBezTo>
                  <a:pt x="4875" y="728"/>
                  <a:pt x="5528" y="1361"/>
                  <a:pt x="5528" y="2138"/>
                </a:cubicBezTo>
                <a:lnTo>
                  <a:pt x="5528" y="3419"/>
                </a:lnTo>
                <a:lnTo>
                  <a:pt x="2619" y="3419"/>
                </a:lnTo>
                <a:close/>
                <a:moveTo>
                  <a:pt x="2037" y="5928"/>
                </a:moveTo>
                <a:cubicBezTo>
                  <a:pt x="2237" y="5928"/>
                  <a:pt x="2401" y="6091"/>
                  <a:pt x="2401" y="6292"/>
                </a:cubicBezTo>
                <a:lnTo>
                  <a:pt x="2401" y="6292"/>
                </a:lnTo>
                <a:cubicBezTo>
                  <a:pt x="2401" y="6491"/>
                  <a:pt x="2237" y="6656"/>
                  <a:pt x="2037" y="6656"/>
                </a:cubicBezTo>
                <a:cubicBezTo>
                  <a:pt x="1837" y="6656"/>
                  <a:pt x="1674" y="6491"/>
                  <a:pt x="1674" y="6292"/>
                </a:cubicBezTo>
                <a:lnTo>
                  <a:pt x="1674" y="6292"/>
                </a:lnTo>
                <a:cubicBezTo>
                  <a:pt x="1674" y="6091"/>
                  <a:pt x="1835" y="5928"/>
                  <a:pt x="2037" y="5928"/>
                </a:cubicBezTo>
                <a:close/>
                <a:moveTo>
                  <a:pt x="3400" y="5928"/>
                </a:moveTo>
                <a:cubicBezTo>
                  <a:pt x="3601" y="5928"/>
                  <a:pt x="3764" y="6091"/>
                  <a:pt x="3764" y="6292"/>
                </a:cubicBezTo>
                <a:lnTo>
                  <a:pt x="3764" y="6292"/>
                </a:lnTo>
                <a:cubicBezTo>
                  <a:pt x="3764" y="6491"/>
                  <a:pt x="3601" y="6656"/>
                  <a:pt x="3400" y="6656"/>
                </a:cubicBezTo>
                <a:cubicBezTo>
                  <a:pt x="3201" y="6656"/>
                  <a:pt x="3037" y="6491"/>
                  <a:pt x="3037" y="6292"/>
                </a:cubicBezTo>
                <a:lnTo>
                  <a:pt x="3037" y="6292"/>
                </a:lnTo>
                <a:cubicBezTo>
                  <a:pt x="3037" y="6091"/>
                  <a:pt x="3199" y="5928"/>
                  <a:pt x="3400" y="5928"/>
                </a:cubicBezTo>
                <a:close/>
                <a:moveTo>
                  <a:pt x="4765" y="5928"/>
                </a:moveTo>
                <a:cubicBezTo>
                  <a:pt x="4964" y="5928"/>
                  <a:pt x="5128" y="6091"/>
                  <a:pt x="5128" y="6292"/>
                </a:cubicBezTo>
                <a:lnTo>
                  <a:pt x="5128" y="6292"/>
                </a:lnTo>
                <a:cubicBezTo>
                  <a:pt x="5128" y="6491"/>
                  <a:pt x="4964" y="6656"/>
                  <a:pt x="4765" y="6656"/>
                </a:cubicBezTo>
                <a:cubicBezTo>
                  <a:pt x="4564" y="6656"/>
                  <a:pt x="4401" y="6491"/>
                  <a:pt x="4401" y="6292"/>
                </a:cubicBezTo>
                <a:lnTo>
                  <a:pt x="4401" y="6292"/>
                </a:lnTo>
                <a:cubicBezTo>
                  <a:pt x="4401" y="6091"/>
                  <a:pt x="4562" y="5928"/>
                  <a:pt x="4765" y="5928"/>
                </a:cubicBezTo>
                <a:close/>
                <a:moveTo>
                  <a:pt x="9203" y="8691"/>
                </a:moveTo>
                <a:cubicBezTo>
                  <a:pt x="9345" y="8832"/>
                  <a:pt x="9345" y="9063"/>
                  <a:pt x="9203" y="9204"/>
                </a:cubicBezTo>
                <a:cubicBezTo>
                  <a:pt x="9131" y="9275"/>
                  <a:pt x="9040" y="9312"/>
                  <a:pt x="8947" y="9312"/>
                </a:cubicBezTo>
                <a:cubicBezTo>
                  <a:pt x="8854" y="9312"/>
                  <a:pt x="8760" y="9275"/>
                  <a:pt x="8689" y="9204"/>
                </a:cubicBezTo>
                <a:lnTo>
                  <a:pt x="7764" y="8279"/>
                </a:lnTo>
                <a:lnTo>
                  <a:pt x="6839" y="9204"/>
                </a:lnTo>
                <a:cubicBezTo>
                  <a:pt x="6768" y="9275"/>
                  <a:pt x="6676" y="9312"/>
                  <a:pt x="6583" y="9312"/>
                </a:cubicBezTo>
                <a:cubicBezTo>
                  <a:pt x="6490" y="9312"/>
                  <a:pt x="6397" y="9275"/>
                  <a:pt x="6325" y="9204"/>
                </a:cubicBezTo>
                <a:cubicBezTo>
                  <a:pt x="6184" y="9063"/>
                  <a:pt x="6184" y="8832"/>
                  <a:pt x="6325" y="8691"/>
                </a:cubicBezTo>
                <a:lnTo>
                  <a:pt x="7252" y="7764"/>
                </a:lnTo>
                <a:lnTo>
                  <a:pt x="6325" y="6839"/>
                </a:lnTo>
                <a:cubicBezTo>
                  <a:pt x="6184" y="6698"/>
                  <a:pt x="6184" y="6467"/>
                  <a:pt x="6325" y="6324"/>
                </a:cubicBezTo>
                <a:cubicBezTo>
                  <a:pt x="6468" y="6183"/>
                  <a:pt x="6699" y="6183"/>
                  <a:pt x="6840" y="6324"/>
                </a:cubicBezTo>
                <a:lnTo>
                  <a:pt x="7765" y="7251"/>
                </a:lnTo>
                <a:lnTo>
                  <a:pt x="8692" y="6324"/>
                </a:lnTo>
                <a:cubicBezTo>
                  <a:pt x="8833" y="6183"/>
                  <a:pt x="9064" y="6183"/>
                  <a:pt x="9206" y="6324"/>
                </a:cubicBezTo>
                <a:cubicBezTo>
                  <a:pt x="9348" y="6467"/>
                  <a:pt x="9348" y="6698"/>
                  <a:pt x="9206" y="6839"/>
                </a:cubicBezTo>
                <a:lnTo>
                  <a:pt x="8280" y="7764"/>
                </a:ln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73" name="Google Shape;2058;p76"/>
          <p:cNvSpPr/>
          <p:nvPr/>
        </p:nvSpPr>
        <p:spPr>
          <a:xfrm>
            <a:off x="2371442" y="2112508"/>
            <a:ext cx="265032" cy="265516"/>
          </a:xfrm>
          <a:custGeom>
            <a:avLst/>
            <a:ahLst/>
            <a:rect l="l" t="t" r="r" b="b"/>
            <a:pathLst>
              <a:path w="9310" h="9327" extrusionOk="0">
                <a:moveTo>
                  <a:pt x="8945" y="6401"/>
                </a:moveTo>
                <a:cubicBezTo>
                  <a:pt x="9144" y="6401"/>
                  <a:pt x="9308" y="6238"/>
                  <a:pt x="9308" y="6037"/>
                </a:cubicBezTo>
                <a:lnTo>
                  <a:pt x="9308" y="5729"/>
                </a:lnTo>
                <a:cubicBezTo>
                  <a:pt x="9308" y="4927"/>
                  <a:pt x="8655" y="4274"/>
                  <a:pt x="7854" y="4274"/>
                </a:cubicBezTo>
                <a:lnTo>
                  <a:pt x="7128" y="4274"/>
                </a:lnTo>
                <a:cubicBezTo>
                  <a:pt x="7151" y="4139"/>
                  <a:pt x="7163" y="4001"/>
                  <a:pt x="7163" y="3863"/>
                </a:cubicBezTo>
                <a:cubicBezTo>
                  <a:pt x="7157" y="2961"/>
                  <a:pt x="6582" y="2343"/>
                  <a:pt x="6078" y="1800"/>
                </a:cubicBezTo>
                <a:cubicBezTo>
                  <a:pt x="5634" y="1323"/>
                  <a:pt x="5251" y="910"/>
                  <a:pt x="5251" y="383"/>
                </a:cubicBezTo>
                <a:cubicBezTo>
                  <a:pt x="5251" y="252"/>
                  <a:pt x="5180" y="132"/>
                  <a:pt x="5068" y="66"/>
                </a:cubicBezTo>
                <a:cubicBezTo>
                  <a:pt x="4953" y="1"/>
                  <a:pt x="4815" y="4"/>
                  <a:pt x="4703" y="71"/>
                </a:cubicBezTo>
                <a:cubicBezTo>
                  <a:pt x="4486" y="199"/>
                  <a:pt x="3852" y="676"/>
                  <a:pt x="3273" y="1324"/>
                </a:cubicBezTo>
                <a:cubicBezTo>
                  <a:pt x="2492" y="2203"/>
                  <a:pt x="2095" y="3058"/>
                  <a:pt x="2095" y="3863"/>
                </a:cubicBezTo>
                <a:cubicBezTo>
                  <a:pt x="2095" y="4001"/>
                  <a:pt x="2108" y="4138"/>
                  <a:pt x="2131" y="4271"/>
                </a:cubicBezTo>
                <a:lnTo>
                  <a:pt x="1455" y="4271"/>
                </a:lnTo>
                <a:cubicBezTo>
                  <a:pt x="653" y="4271"/>
                  <a:pt x="0" y="4925"/>
                  <a:pt x="0" y="5726"/>
                </a:cubicBezTo>
                <a:lnTo>
                  <a:pt x="0" y="7872"/>
                </a:lnTo>
                <a:cubicBezTo>
                  <a:pt x="0" y="8675"/>
                  <a:pt x="653" y="9326"/>
                  <a:pt x="1455" y="9326"/>
                </a:cubicBezTo>
                <a:lnTo>
                  <a:pt x="7855" y="9326"/>
                </a:lnTo>
                <a:cubicBezTo>
                  <a:pt x="8657" y="9326"/>
                  <a:pt x="9310" y="8675"/>
                  <a:pt x="9310" y="7872"/>
                </a:cubicBezTo>
                <a:cubicBezTo>
                  <a:pt x="9310" y="7672"/>
                  <a:pt x="9147" y="7508"/>
                  <a:pt x="8946" y="7508"/>
                </a:cubicBezTo>
                <a:cubicBezTo>
                  <a:pt x="8747" y="7508"/>
                  <a:pt x="8582" y="7672"/>
                  <a:pt x="8582" y="7872"/>
                </a:cubicBezTo>
                <a:cubicBezTo>
                  <a:pt x="8582" y="8275"/>
                  <a:pt x="8257" y="8599"/>
                  <a:pt x="7855" y="8599"/>
                </a:cubicBezTo>
                <a:lnTo>
                  <a:pt x="7838" y="8599"/>
                </a:lnTo>
                <a:lnTo>
                  <a:pt x="7838" y="6962"/>
                </a:lnTo>
                <a:cubicBezTo>
                  <a:pt x="7838" y="6936"/>
                  <a:pt x="7833" y="6907"/>
                  <a:pt x="7827" y="6881"/>
                </a:cubicBezTo>
                <a:cubicBezTo>
                  <a:pt x="7833" y="6856"/>
                  <a:pt x="7838" y="6829"/>
                  <a:pt x="7838" y="6800"/>
                </a:cubicBezTo>
                <a:cubicBezTo>
                  <a:pt x="7838" y="6599"/>
                  <a:pt x="7673" y="6436"/>
                  <a:pt x="7474" y="6436"/>
                </a:cubicBezTo>
                <a:lnTo>
                  <a:pt x="6419" y="6436"/>
                </a:lnTo>
                <a:lnTo>
                  <a:pt x="6419" y="4999"/>
                </a:lnTo>
                <a:lnTo>
                  <a:pt x="6641" y="4999"/>
                </a:lnTo>
                <a:lnTo>
                  <a:pt x="6642" y="4999"/>
                </a:lnTo>
                <a:lnTo>
                  <a:pt x="6645" y="4999"/>
                </a:lnTo>
                <a:lnTo>
                  <a:pt x="7854" y="4999"/>
                </a:lnTo>
                <a:cubicBezTo>
                  <a:pt x="8255" y="4999"/>
                  <a:pt x="8581" y="5325"/>
                  <a:pt x="8581" y="5726"/>
                </a:cubicBezTo>
                <a:lnTo>
                  <a:pt x="8581" y="6036"/>
                </a:lnTo>
                <a:cubicBezTo>
                  <a:pt x="8581" y="6238"/>
                  <a:pt x="8742" y="6401"/>
                  <a:pt x="8945" y="6401"/>
                </a:cubicBezTo>
                <a:close/>
                <a:moveTo>
                  <a:pt x="2821" y="3866"/>
                </a:moveTo>
                <a:cubicBezTo>
                  <a:pt x="2821" y="2727"/>
                  <a:pt x="3966" y="1578"/>
                  <a:pt x="4638" y="1022"/>
                </a:cubicBezTo>
                <a:cubicBezTo>
                  <a:pt x="4816" y="1512"/>
                  <a:pt x="5184" y="1909"/>
                  <a:pt x="5544" y="2295"/>
                </a:cubicBezTo>
                <a:cubicBezTo>
                  <a:pt x="6001" y="2785"/>
                  <a:pt x="6431" y="3249"/>
                  <a:pt x="6435" y="3867"/>
                </a:cubicBezTo>
                <a:cubicBezTo>
                  <a:pt x="6437" y="4005"/>
                  <a:pt x="6419" y="4142"/>
                  <a:pt x="6385" y="4274"/>
                </a:cubicBezTo>
                <a:lnTo>
                  <a:pt x="5897" y="4274"/>
                </a:lnTo>
                <a:cubicBezTo>
                  <a:pt x="5842" y="3892"/>
                  <a:pt x="5587" y="3615"/>
                  <a:pt x="5360" y="3367"/>
                </a:cubicBezTo>
                <a:cubicBezTo>
                  <a:pt x="5145" y="3134"/>
                  <a:pt x="4962" y="2933"/>
                  <a:pt x="4962" y="2692"/>
                </a:cubicBezTo>
                <a:cubicBezTo>
                  <a:pt x="4962" y="2542"/>
                  <a:pt x="4867" y="2405"/>
                  <a:pt x="4728" y="2353"/>
                </a:cubicBezTo>
                <a:cubicBezTo>
                  <a:pt x="4585" y="2299"/>
                  <a:pt x="4425" y="2340"/>
                  <a:pt x="4326" y="2452"/>
                </a:cubicBezTo>
                <a:cubicBezTo>
                  <a:pt x="4233" y="2558"/>
                  <a:pt x="3461" y="3458"/>
                  <a:pt x="3371" y="4274"/>
                </a:cubicBezTo>
                <a:lnTo>
                  <a:pt x="2876" y="4274"/>
                </a:lnTo>
                <a:cubicBezTo>
                  <a:pt x="2838" y="4142"/>
                  <a:pt x="2821" y="4004"/>
                  <a:pt x="2821" y="3866"/>
                </a:cubicBezTo>
                <a:close/>
                <a:moveTo>
                  <a:pt x="5144" y="4274"/>
                </a:moveTo>
                <a:lnTo>
                  <a:pt x="4107" y="4274"/>
                </a:lnTo>
                <a:cubicBezTo>
                  <a:pt x="4155" y="4026"/>
                  <a:pt x="4312" y="3722"/>
                  <a:pt x="4486" y="3451"/>
                </a:cubicBezTo>
                <a:cubicBezTo>
                  <a:pt x="4591" y="3605"/>
                  <a:pt x="4715" y="3739"/>
                  <a:pt x="4825" y="3860"/>
                </a:cubicBezTo>
                <a:cubicBezTo>
                  <a:pt x="4962" y="4008"/>
                  <a:pt x="5086" y="4143"/>
                  <a:pt x="5144" y="4274"/>
                </a:cubicBezTo>
                <a:close/>
                <a:moveTo>
                  <a:pt x="1453" y="5002"/>
                </a:moveTo>
                <a:lnTo>
                  <a:pt x="2872" y="5002"/>
                </a:lnTo>
                <a:lnTo>
                  <a:pt x="2872" y="6437"/>
                </a:lnTo>
                <a:lnTo>
                  <a:pt x="726" y="6437"/>
                </a:lnTo>
                <a:lnTo>
                  <a:pt x="726" y="5729"/>
                </a:lnTo>
                <a:cubicBezTo>
                  <a:pt x="726" y="5328"/>
                  <a:pt x="1052" y="5002"/>
                  <a:pt x="1453" y="5002"/>
                </a:cubicBezTo>
                <a:close/>
                <a:moveTo>
                  <a:pt x="4290" y="7165"/>
                </a:moveTo>
                <a:lnTo>
                  <a:pt x="4290" y="8602"/>
                </a:lnTo>
                <a:lnTo>
                  <a:pt x="2198" y="8602"/>
                </a:lnTo>
                <a:lnTo>
                  <a:pt x="2198" y="7165"/>
                </a:lnTo>
                <a:close/>
                <a:moveTo>
                  <a:pt x="726" y="7875"/>
                </a:moveTo>
                <a:lnTo>
                  <a:pt x="726" y="7165"/>
                </a:lnTo>
                <a:lnTo>
                  <a:pt x="1471" y="7165"/>
                </a:lnTo>
                <a:lnTo>
                  <a:pt x="1471" y="8602"/>
                </a:lnTo>
                <a:lnTo>
                  <a:pt x="1453" y="8602"/>
                </a:lnTo>
                <a:cubicBezTo>
                  <a:pt x="1052" y="8602"/>
                  <a:pt x="726" y="8275"/>
                  <a:pt x="726" y="7875"/>
                </a:cubicBezTo>
                <a:close/>
                <a:moveTo>
                  <a:pt x="5017" y="8602"/>
                </a:moveTo>
                <a:lnTo>
                  <a:pt x="5017" y="7165"/>
                </a:lnTo>
                <a:lnTo>
                  <a:pt x="7107" y="7165"/>
                </a:lnTo>
                <a:lnTo>
                  <a:pt x="7107" y="8602"/>
                </a:lnTo>
                <a:close/>
                <a:moveTo>
                  <a:pt x="5689" y="6437"/>
                </a:moveTo>
                <a:lnTo>
                  <a:pt x="3599" y="6437"/>
                </a:lnTo>
                <a:lnTo>
                  <a:pt x="3599" y="5002"/>
                </a:lnTo>
                <a:lnTo>
                  <a:pt x="5689" y="5002"/>
                </a:ln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74" name="Google Shape;2059;p76"/>
          <p:cNvSpPr/>
          <p:nvPr/>
        </p:nvSpPr>
        <p:spPr>
          <a:xfrm>
            <a:off x="2388011" y="1370844"/>
            <a:ext cx="231896" cy="265403"/>
          </a:xfrm>
          <a:custGeom>
            <a:avLst/>
            <a:ahLst/>
            <a:rect l="l" t="t" r="r" b="b"/>
            <a:pathLst>
              <a:path w="8146" h="9323" extrusionOk="0">
                <a:moveTo>
                  <a:pt x="4072" y="9323"/>
                </a:moveTo>
                <a:cubicBezTo>
                  <a:pt x="3519" y="9323"/>
                  <a:pt x="2979" y="9192"/>
                  <a:pt x="2466" y="8936"/>
                </a:cubicBezTo>
                <a:cubicBezTo>
                  <a:pt x="1986" y="8696"/>
                  <a:pt x="1554" y="8357"/>
                  <a:pt x="1177" y="7929"/>
                </a:cubicBezTo>
                <a:cubicBezTo>
                  <a:pt x="429" y="7081"/>
                  <a:pt x="0" y="5970"/>
                  <a:pt x="0" y="4883"/>
                </a:cubicBezTo>
                <a:lnTo>
                  <a:pt x="0" y="2011"/>
                </a:lnTo>
                <a:cubicBezTo>
                  <a:pt x="0" y="1868"/>
                  <a:pt x="86" y="1737"/>
                  <a:pt x="217" y="1679"/>
                </a:cubicBezTo>
                <a:lnTo>
                  <a:pt x="3907" y="43"/>
                </a:lnTo>
                <a:cubicBezTo>
                  <a:pt x="4000" y="0"/>
                  <a:pt x="4108" y="0"/>
                  <a:pt x="4201" y="43"/>
                </a:cubicBezTo>
                <a:lnTo>
                  <a:pt x="7928" y="1679"/>
                </a:lnTo>
                <a:cubicBezTo>
                  <a:pt x="8060" y="1737"/>
                  <a:pt x="8146" y="1868"/>
                  <a:pt x="8146" y="2011"/>
                </a:cubicBezTo>
                <a:lnTo>
                  <a:pt x="8146" y="4883"/>
                </a:lnTo>
                <a:cubicBezTo>
                  <a:pt x="8146" y="5683"/>
                  <a:pt x="7919" y="6491"/>
                  <a:pt x="7488" y="7215"/>
                </a:cubicBezTo>
                <a:cubicBezTo>
                  <a:pt x="7387" y="7388"/>
                  <a:pt x="7163" y="7444"/>
                  <a:pt x="6989" y="7342"/>
                </a:cubicBezTo>
                <a:cubicBezTo>
                  <a:pt x="6816" y="7240"/>
                  <a:pt x="6761" y="7017"/>
                  <a:pt x="6863" y="6844"/>
                </a:cubicBezTo>
                <a:cubicBezTo>
                  <a:pt x="7227" y="6232"/>
                  <a:pt x="7419" y="5553"/>
                  <a:pt x="7419" y="4883"/>
                </a:cubicBezTo>
                <a:lnTo>
                  <a:pt x="7419" y="2249"/>
                </a:lnTo>
                <a:lnTo>
                  <a:pt x="4056" y="773"/>
                </a:lnTo>
                <a:lnTo>
                  <a:pt x="727" y="2249"/>
                </a:lnTo>
                <a:lnTo>
                  <a:pt x="727" y="4886"/>
                </a:lnTo>
                <a:cubicBezTo>
                  <a:pt x="727" y="6828"/>
                  <a:pt x="2322" y="8596"/>
                  <a:pt x="4073" y="8596"/>
                </a:cubicBezTo>
                <a:cubicBezTo>
                  <a:pt x="4691" y="8596"/>
                  <a:pt x="5296" y="8393"/>
                  <a:pt x="5823" y="8009"/>
                </a:cubicBezTo>
                <a:cubicBezTo>
                  <a:pt x="5984" y="7892"/>
                  <a:pt x="6211" y="7928"/>
                  <a:pt x="6329" y="8089"/>
                </a:cubicBezTo>
                <a:cubicBezTo>
                  <a:pt x="6448" y="8251"/>
                  <a:pt x="6412" y="8479"/>
                  <a:pt x="6249" y="8597"/>
                </a:cubicBezTo>
                <a:cubicBezTo>
                  <a:pt x="5599" y="9071"/>
                  <a:pt x="4844" y="9323"/>
                  <a:pt x="4072" y="9323"/>
                </a:cubicBezTo>
                <a:close/>
                <a:moveTo>
                  <a:pt x="3583" y="6430"/>
                </a:moveTo>
                <a:cubicBezTo>
                  <a:pt x="3775" y="6422"/>
                  <a:pt x="3951" y="6340"/>
                  <a:pt x="4080" y="6196"/>
                </a:cubicBezTo>
                <a:cubicBezTo>
                  <a:pt x="4083" y="6190"/>
                  <a:pt x="4089" y="6184"/>
                  <a:pt x="4093" y="6181"/>
                </a:cubicBezTo>
                <a:lnTo>
                  <a:pt x="6373" y="3331"/>
                </a:lnTo>
                <a:cubicBezTo>
                  <a:pt x="6498" y="3176"/>
                  <a:pt x="6473" y="2946"/>
                  <a:pt x="6316" y="2821"/>
                </a:cubicBezTo>
                <a:cubicBezTo>
                  <a:pt x="6160" y="2696"/>
                  <a:pt x="5931" y="2720"/>
                  <a:pt x="5805" y="2878"/>
                </a:cubicBezTo>
                <a:lnTo>
                  <a:pt x="3551" y="5694"/>
                </a:lnTo>
                <a:lnTo>
                  <a:pt x="2287" y="4478"/>
                </a:lnTo>
                <a:cubicBezTo>
                  <a:pt x="2141" y="4337"/>
                  <a:pt x="1913" y="4342"/>
                  <a:pt x="1773" y="4486"/>
                </a:cubicBezTo>
                <a:cubicBezTo>
                  <a:pt x="1632" y="4632"/>
                  <a:pt x="1638" y="4860"/>
                  <a:pt x="1782" y="5001"/>
                </a:cubicBezTo>
                <a:lnTo>
                  <a:pt x="3063" y="6233"/>
                </a:lnTo>
                <a:lnTo>
                  <a:pt x="3065" y="6235"/>
                </a:lnTo>
                <a:cubicBezTo>
                  <a:pt x="3199" y="6361"/>
                  <a:pt x="3369" y="6430"/>
                  <a:pt x="3552" y="6430"/>
                </a:cubicBezTo>
                <a:cubicBezTo>
                  <a:pt x="3562" y="6431"/>
                  <a:pt x="3571" y="6431"/>
                  <a:pt x="3583" y="6430"/>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75" name="Google Shape;2060;p76"/>
          <p:cNvSpPr/>
          <p:nvPr/>
        </p:nvSpPr>
        <p:spPr>
          <a:xfrm>
            <a:off x="1546466" y="4343762"/>
            <a:ext cx="265032" cy="254756"/>
          </a:xfrm>
          <a:custGeom>
            <a:avLst/>
            <a:ahLst/>
            <a:rect l="l" t="t" r="r" b="b"/>
            <a:pathLst>
              <a:path w="9310" h="8949" extrusionOk="0">
                <a:moveTo>
                  <a:pt x="9096" y="4904"/>
                </a:moveTo>
                <a:lnTo>
                  <a:pt x="7310" y="4105"/>
                </a:lnTo>
                <a:cubicBezTo>
                  <a:pt x="7252" y="4079"/>
                  <a:pt x="7189" y="4069"/>
                  <a:pt x="7128" y="4074"/>
                </a:cubicBezTo>
                <a:cubicBezTo>
                  <a:pt x="7068" y="4069"/>
                  <a:pt x="7007" y="4079"/>
                  <a:pt x="6946" y="4105"/>
                </a:cubicBezTo>
                <a:lnTo>
                  <a:pt x="5161" y="4904"/>
                </a:lnTo>
                <a:cubicBezTo>
                  <a:pt x="5030" y="4962"/>
                  <a:pt x="4946" y="5093"/>
                  <a:pt x="4946" y="5237"/>
                </a:cubicBezTo>
                <a:lnTo>
                  <a:pt x="4946" y="6621"/>
                </a:lnTo>
                <a:cubicBezTo>
                  <a:pt x="4946" y="7192"/>
                  <a:pt x="5172" y="7771"/>
                  <a:pt x="5563" y="8214"/>
                </a:cubicBezTo>
                <a:cubicBezTo>
                  <a:pt x="5982" y="8687"/>
                  <a:pt x="6529" y="8949"/>
                  <a:pt x="7103" y="8949"/>
                </a:cubicBezTo>
                <a:lnTo>
                  <a:pt x="7153" y="8949"/>
                </a:lnTo>
                <a:cubicBezTo>
                  <a:pt x="7727" y="8949"/>
                  <a:pt x="8274" y="8690"/>
                  <a:pt x="8692" y="8214"/>
                </a:cubicBezTo>
                <a:cubicBezTo>
                  <a:pt x="9083" y="7771"/>
                  <a:pt x="9308" y="7192"/>
                  <a:pt x="9308" y="6621"/>
                </a:cubicBezTo>
                <a:lnTo>
                  <a:pt x="9308" y="5237"/>
                </a:lnTo>
                <a:cubicBezTo>
                  <a:pt x="9310" y="5091"/>
                  <a:pt x="9227" y="4962"/>
                  <a:pt x="9096" y="4904"/>
                </a:cubicBezTo>
                <a:close/>
                <a:moveTo>
                  <a:pt x="8583" y="6620"/>
                </a:moveTo>
                <a:cubicBezTo>
                  <a:pt x="8583" y="7375"/>
                  <a:pt x="7972" y="8220"/>
                  <a:pt x="7153" y="8220"/>
                </a:cubicBezTo>
                <a:lnTo>
                  <a:pt x="7103" y="8220"/>
                </a:lnTo>
                <a:cubicBezTo>
                  <a:pt x="6284" y="8220"/>
                  <a:pt x="5673" y="7376"/>
                  <a:pt x="5673" y="6620"/>
                </a:cubicBezTo>
                <a:lnTo>
                  <a:pt x="5673" y="5471"/>
                </a:lnTo>
                <a:lnTo>
                  <a:pt x="7128" y="4822"/>
                </a:lnTo>
                <a:lnTo>
                  <a:pt x="8583" y="5471"/>
                </a:lnTo>
                <a:lnTo>
                  <a:pt x="8583" y="6620"/>
                </a:lnTo>
                <a:close/>
                <a:moveTo>
                  <a:pt x="8219" y="0"/>
                </a:moveTo>
                <a:lnTo>
                  <a:pt x="1091" y="0"/>
                </a:lnTo>
                <a:cubicBezTo>
                  <a:pt x="491" y="0"/>
                  <a:pt x="0" y="489"/>
                  <a:pt x="0" y="1091"/>
                </a:cubicBezTo>
                <a:lnTo>
                  <a:pt x="0" y="7128"/>
                </a:lnTo>
                <a:cubicBezTo>
                  <a:pt x="0" y="7929"/>
                  <a:pt x="654" y="8582"/>
                  <a:pt x="1455" y="8582"/>
                </a:cubicBezTo>
                <a:lnTo>
                  <a:pt x="4165" y="8582"/>
                </a:lnTo>
                <a:cubicBezTo>
                  <a:pt x="4364" y="8582"/>
                  <a:pt x="4529" y="8418"/>
                  <a:pt x="4529" y="8219"/>
                </a:cubicBezTo>
                <a:cubicBezTo>
                  <a:pt x="4529" y="8018"/>
                  <a:pt x="4364" y="7855"/>
                  <a:pt x="4165" y="7855"/>
                </a:cubicBezTo>
                <a:lnTo>
                  <a:pt x="1455" y="7855"/>
                </a:lnTo>
                <a:cubicBezTo>
                  <a:pt x="1054" y="7855"/>
                  <a:pt x="728" y="7529"/>
                  <a:pt x="728" y="7128"/>
                </a:cubicBezTo>
                <a:lnTo>
                  <a:pt x="728" y="2199"/>
                </a:lnTo>
                <a:lnTo>
                  <a:pt x="8583" y="2199"/>
                </a:lnTo>
                <a:lnTo>
                  <a:pt x="8583" y="3690"/>
                </a:lnTo>
                <a:cubicBezTo>
                  <a:pt x="8583" y="3891"/>
                  <a:pt x="8747" y="4054"/>
                  <a:pt x="8946" y="4054"/>
                </a:cubicBezTo>
                <a:cubicBezTo>
                  <a:pt x="9147" y="4054"/>
                  <a:pt x="9310" y="3891"/>
                  <a:pt x="9310" y="3690"/>
                </a:cubicBezTo>
                <a:lnTo>
                  <a:pt x="9310" y="1091"/>
                </a:lnTo>
                <a:cubicBezTo>
                  <a:pt x="9310" y="490"/>
                  <a:pt x="8821" y="0"/>
                  <a:pt x="8219" y="0"/>
                </a:cubicBezTo>
                <a:close/>
                <a:moveTo>
                  <a:pt x="6747" y="727"/>
                </a:moveTo>
                <a:cubicBezTo>
                  <a:pt x="6946" y="727"/>
                  <a:pt x="7111" y="890"/>
                  <a:pt x="7111" y="1091"/>
                </a:cubicBezTo>
                <a:cubicBezTo>
                  <a:pt x="7111" y="1290"/>
                  <a:pt x="6946" y="1455"/>
                  <a:pt x="6747" y="1455"/>
                </a:cubicBezTo>
                <a:cubicBezTo>
                  <a:pt x="6546" y="1455"/>
                  <a:pt x="6383" y="1290"/>
                  <a:pt x="6383" y="1091"/>
                </a:cubicBezTo>
                <a:cubicBezTo>
                  <a:pt x="6383" y="890"/>
                  <a:pt x="6546" y="727"/>
                  <a:pt x="6747" y="727"/>
                </a:cubicBezTo>
                <a:close/>
                <a:moveTo>
                  <a:pt x="8565" y="1091"/>
                </a:moveTo>
                <a:cubicBezTo>
                  <a:pt x="8565" y="1290"/>
                  <a:pt x="8401" y="1455"/>
                  <a:pt x="8202" y="1455"/>
                </a:cubicBezTo>
                <a:cubicBezTo>
                  <a:pt x="8001" y="1455"/>
                  <a:pt x="7838" y="1290"/>
                  <a:pt x="7838" y="1091"/>
                </a:cubicBezTo>
                <a:cubicBezTo>
                  <a:pt x="7838" y="890"/>
                  <a:pt x="8001" y="727"/>
                  <a:pt x="8202" y="727"/>
                </a:cubicBezTo>
                <a:cubicBezTo>
                  <a:pt x="8404" y="727"/>
                  <a:pt x="8565" y="890"/>
                  <a:pt x="8565" y="1091"/>
                </a:cubicBezTo>
                <a:close/>
                <a:moveTo>
                  <a:pt x="728" y="1091"/>
                </a:moveTo>
                <a:cubicBezTo>
                  <a:pt x="728" y="890"/>
                  <a:pt x="892" y="727"/>
                  <a:pt x="1091" y="727"/>
                </a:cubicBezTo>
                <a:lnTo>
                  <a:pt x="5717" y="727"/>
                </a:lnTo>
                <a:cubicBezTo>
                  <a:pt x="5678" y="842"/>
                  <a:pt x="5656" y="963"/>
                  <a:pt x="5656" y="1091"/>
                </a:cubicBezTo>
                <a:cubicBezTo>
                  <a:pt x="5656" y="1225"/>
                  <a:pt x="5679" y="1354"/>
                  <a:pt x="5724" y="1472"/>
                </a:cubicBezTo>
                <a:lnTo>
                  <a:pt x="728" y="1472"/>
                </a:ln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76" name="Google Shape;2061;p76"/>
          <p:cNvSpPr/>
          <p:nvPr/>
        </p:nvSpPr>
        <p:spPr>
          <a:xfrm>
            <a:off x="1546466" y="3596747"/>
            <a:ext cx="265032" cy="265032"/>
          </a:xfrm>
          <a:custGeom>
            <a:avLst/>
            <a:ahLst/>
            <a:rect l="l" t="t" r="r" b="b"/>
            <a:pathLst>
              <a:path w="9310" h="9310" extrusionOk="0">
                <a:moveTo>
                  <a:pt x="9310" y="8219"/>
                </a:moveTo>
                <a:cubicBezTo>
                  <a:pt x="9310" y="8418"/>
                  <a:pt x="9147" y="8582"/>
                  <a:pt x="8946" y="8582"/>
                </a:cubicBezTo>
                <a:lnTo>
                  <a:pt x="5201" y="8582"/>
                </a:lnTo>
                <a:cubicBezTo>
                  <a:pt x="5001" y="8582"/>
                  <a:pt x="4837" y="8418"/>
                  <a:pt x="4837" y="8219"/>
                </a:cubicBezTo>
                <a:cubicBezTo>
                  <a:pt x="4837" y="8018"/>
                  <a:pt x="4674" y="7855"/>
                  <a:pt x="4473" y="7855"/>
                </a:cubicBezTo>
                <a:cubicBezTo>
                  <a:pt x="4274" y="7855"/>
                  <a:pt x="4110" y="8018"/>
                  <a:pt x="4110" y="8219"/>
                </a:cubicBezTo>
                <a:cubicBezTo>
                  <a:pt x="4110" y="8418"/>
                  <a:pt x="4274" y="8582"/>
                  <a:pt x="4473" y="8582"/>
                </a:cubicBezTo>
                <a:cubicBezTo>
                  <a:pt x="4674" y="8582"/>
                  <a:pt x="4837" y="8745"/>
                  <a:pt x="4837" y="8946"/>
                </a:cubicBezTo>
                <a:cubicBezTo>
                  <a:pt x="4837" y="9145"/>
                  <a:pt x="4674" y="9310"/>
                  <a:pt x="4473" y="9310"/>
                </a:cubicBezTo>
                <a:cubicBezTo>
                  <a:pt x="3999" y="9310"/>
                  <a:pt x="3596" y="9006"/>
                  <a:pt x="3445" y="8582"/>
                </a:cubicBezTo>
                <a:lnTo>
                  <a:pt x="364" y="8582"/>
                </a:lnTo>
                <a:cubicBezTo>
                  <a:pt x="165" y="8582"/>
                  <a:pt x="0" y="8418"/>
                  <a:pt x="0" y="8219"/>
                </a:cubicBezTo>
                <a:cubicBezTo>
                  <a:pt x="0" y="8018"/>
                  <a:pt x="165" y="7855"/>
                  <a:pt x="364" y="7855"/>
                </a:cubicBezTo>
                <a:lnTo>
                  <a:pt x="3445" y="7855"/>
                </a:lnTo>
                <a:cubicBezTo>
                  <a:pt x="3554" y="7545"/>
                  <a:pt x="3800" y="7301"/>
                  <a:pt x="4110" y="7189"/>
                </a:cubicBezTo>
                <a:lnTo>
                  <a:pt x="4110" y="6563"/>
                </a:lnTo>
                <a:lnTo>
                  <a:pt x="1455" y="6563"/>
                </a:lnTo>
                <a:cubicBezTo>
                  <a:pt x="654" y="6563"/>
                  <a:pt x="0" y="5912"/>
                  <a:pt x="0" y="5109"/>
                </a:cubicBezTo>
                <a:lnTo>
                  <a:pt x="0" y="1273"/>
                </a:lnTo>
                <a:cubicBezTo>
                  <a:pt x="0" y="570"/>
                  <a:pt x="572" y="0"/>
                  <a:pt x="1273" y="0"/>
                </a:cubicBezTo>
                <a:lnTo>
                  <a:pt x="2328" y="0"/>
                </a:lnTo>
                <a:cubicBezTo>
                  <a:pt x="2910" y="0"/>
                  <a:pt x="3403" y="393"/>
                  <a:pt x="3554" y="927"/>
                </a:cubicBezTo>
                <a:lnTo>
                  <a:pt x="6347" y="927"/>
                </a:lnTo>
                <a:cubicBezTo>
                  <a:pt x="6674" y="927"/>
                  <a:pt x="6981" y="1033"/>
                  <a:pt x="7240" y="1232"/>
                </a:cubicBezTo>
                <a:cubicBezTo>
                  <a:pt x="7397" y="1356"/>
                  <a:pt x="7426" y="1584"/>
                  <a:pt x="7303" y="1744"/>
                </a:cubicBezTo>
                <a:cubicBezTo>
                  <a:pt x="7179" y="1901"/>
                  <a:pt x="6952" y="1930"/>
                  <a:pt x="6792" y="1807"/>
                </a:cubicBezTo>
                <a:cubicBezTo>
                  <a:pt x="6663" y="1708"/>
                  <a:pt x="6510" y="1654"/>
                  <a:pt x="6347" y="1654"/>
                </a:cubicBezTo>
                <a:lnTo>
                  <a:pt x="3237" y="1654"/>
                </a:lnTo>
                <a:cubicBezTo>
                  <a:pt x="3038" y="1654"/>
                  <a:pt x="2873" y="1491"/>
                  <a:pt x="2873" y="1290"/>
                </a:cubicBezTo>
                <a:lnTo>
                  <a:pt x="2873" y="1273"/>
                </a:lnTo>
                <a:cubicBezTo>
                  <a:pt x="2873" y="973"/>
                  <a:pt x="2629" y="727"/>
                  <a:pt x="2328" y="727"/>
                </a:cubicBezTo>
                <a:lnTo>
                  <a:pt x="1273" y="727"/>
                </a:lnTo>
                <a:cubicBezTo>
                  <a:pt x="974" y="727"/>
                  <a:pt x="728" y="973"/>
                  <a:pt x="728" y="1273"/>
                </a:cubicBezTo>
                <a:lnTo>
                  <a:pt x="728" y="2418"/>
                </a:lnTo>
                <a:lnTo>
                  <a:pt x="5419" y="2418"/>
                </a:lnTo>
                <a:cubicBezTo>
                  <a:pt x="5620" y="2418"/>
                  <a:pt x="5782" y="2582"/>
                  <a:pt x="5782" y="2781"/>
                </a:cubicBezTo>
                <a:cubicBezTo>
                  <a:pt x="5782" y="2982"/>
                  <a:pt x="5620" y="3145"/>
                  <a:pt x="5419" y="3145"/>
                </a:cubicBezTo>
                <a:lnTo>
                  <a:pt x="728" y="3145"/>
                </a:lnTo>
                <a:lnTo>
                  <a:pt x="728" y="5109"/>
                </a:lnTo>
                <a:cubicBezTo>
                  <a:pt x="728" y="5512"/>
                  <a:pt x="1054" y="5836"/>
                  <a:pt x="1455" y="5836"/>
                </a:cubicBezTo>
                <a:lnTo>
                  <a:pt x="4472" y="5836"/>
                </a:lnTo>
                <a:cubicBezTo>
                  <a:pt x="4667" y="5836"/>
                  <a:pt x="4822" y="5987"/>
                  <a:pt x="4834" y="6181"/>
                </a:cubicBezTo>
                <a:cubicBezTo>
                  <a:pt x="4836" y="6192"/>
                  <a:pt x="4836" y="6205"/>
                  <a:pt x="4836" y="6218"/>
                </a:cubicBezTo>
                <a:lnTo>
                  <a:pt x="4836" y="7192"/>
                </a:lnTo>
                <a:cubicBezTo>
                  <a:pt x="5145" y="7301"/>
                  <a:pt x="5390" y="7545"/>
                  <a:pt x="5502" y="7856"/>
                </a:cubicBezTo>
                <a:lnTo>
                  <a:pt x="8945" y="7856"/>
                </a:lnTo>
                <a:cubicBezTo>
                  <a:pt x="9148" y="7855"/>
                  <a:pt x="9310" y="8018"/>
                  <a:pt x="9310" y="8219"/>
                </a:cubicBezTo>
                <a:close/>
                <a:moveTo>
                  <a:pt x="9310" y="4691"/>
                </a:moveTo>
                <a:lnTo>
                  <a:pt x="9310" y="6509"/>
                </a:lnTo>
                <a:cubicBezTo>
                  <a:pt x="9310" y="6709"/>
                  <a:pt x="9147" y="6873"/>
                  <a:pt x="8946" y="6873"/>
                </a:cubicBezTo>
                <a:lnTo>
                  <a:pt x="5892" y="6873"/>
                </a:lnTo>
                <a:cubicBezTo>
                  <a:pt x="5692" y="6873"/>
                  <a:pt x="5528" y="6709"/>
                  <a:pt x="5528" y="6509"/>
                </a:cubicBezTo>
                <a:lnTo>
                  <a:pt x="5528" y="4691"/>
                </a:lnTo>
                <a:cubicBezTo>
                  <a:pt x="5528" y="4227"/>
                  <a:pt x="5877" y="3843"/>
                  <a:pt x="6328" y="3789"/>
                </a:cubicBezTo>
                <a:lnTo>
                  <a:pt x="6328" y="3491"/>
                </a:lnTo>
                <a:cubicBezTo>
                  <a:pt x="6328" y="2901"/>
                  <a:pt x="6818" y="2418"/>
                  <a:pt x="7419" y="2418"/>
                </a:cubicBezTo>
                <a:cubicBezTo>
                  <a:pt x="8021" y="2418"/>
                  <a:pt x="8510" y="2901"/>
                  <a:pt x="8510" y="3491"/>
                </a:cubicBezTo>
                <a:lnTo>
                  <a:pt x="8510" y="3789"/>
                </a:lnTo>
                <a:cubicBezTo>
                  <a:pt x="8961" y="3843"/>
                  <a:pt x="9310" y="4227"/>
                  <a:pt x="9310" y="4691"/>
                </a:cubicBezTo>
                <a:close/>
                <a:moveTo>
                  <a:pt x="7055" y="3491"/>
                </a:moveTo>
                <a:lnTo>
                  <a:pt x="7055" y="3782"/>
                </a:lnTo>
                <a:lnTo>
                  <a:pt x="7783" y="3782"/>
                </a:lnTo>
                <a:lnTo>
                  <a:pt x="7783" y="3491"/>
                </a:lnTo>
                <a:cubicBezTo>
                  <a:pt x="7783" y="3301"/>
                  <a:pt x="7620" y="3145"/>
                  <a:pt x="7419" y="3145"/>
                </a:cubicBezTo>
                <a:cubicBezTo>
                  <a:pt x="7220" y="3145"/>
                  <a:pt x="7055" y="3302"/>
                  <a:pt x="7055" y="3491"/>
                </a:cubicBezTo>
                <a:close/>
                <a:moveTo>
                  <a:pt x="8583" y="4691"/>
                </a:moveTo>
                <a:cubicBezTo>
                  <a:pt x="8583" y="4591"/>
                  <a:pt x="8501" y="4509"/>
                  <a:pt x="8401" y="4509"/>
                </a:cubicBezTo>
                <a:lnTo>
                  <a:pt x="6437" y="4509"/>
                </a:lnTo>
                <a:cubicBezTo>
                  <a:pt x="6338" y="4509"/>
                  <a:pt x="6255" y="4591"/>
                  <a:pt x="6255" y="4691"/>
                </a:cubicBezTo>
                <a:lnTo>
                  <a:pt x="6255" y="6146"/>
                </a:lnTo>
                <a:lnTo>
                  <a:pt x="8583" y="6146"/>
                </a:ln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77" name="Google Shape;2062;p76"/>
          <p:cNvSpPr/>
          <p:nvPr/>
        </p:nvSpPr>
        <p:spPr>
          <a:xfrm>
            <a:off x="1546352" y="2854969"/>
            <a:ext cx="265146" cy="265004"/>
          </a:xfrm>
          <a:custGeom>
            <a:avLst/>
            <a:ahLst/>
            <a:rect l="l" t="t" r="r" b="b"/>
            <a:pathLst>
              <a:path w="9314" h="9309" extrusionOk="0">
                <a:moveTo>
                  <a:pt x="9314" y="4653"/>
                </a:moveTo>
                <a:cubicBezTo>
                  <a:pt x="9314" y="4826"/>
                  <a:pt x="9195" y="4973"/>
                  <a:pt x="9026" y="5009"/>
                </a:cubicBezTo>
                <a:lnTo>
                  <a:pt x="7938" y="5236"/>
                </a:lnTo>
                <a:cubicBezTo>
                  <a:pt x="7884" y="5248"/>
                  <a:pt x="7832" y="5269"/>
                  <a:pt x="7785" y="5300"/>
                </a:cubicBezTo>
                <a:cubicBezTo>
                  <a:pt x="7618" y="5409"/>
                  <a:pt x="7392" y="5361"/>
                  <a:pt x="7282" y="5194"/>
                </a:cubicBezTo>
                <a:cubicBezTo>
                  <a:pt x="7173" y="5026"/>
                  <a:pt x="7219" y="4801"/>
                  <a:pt x="7387" y="4690"/>
                </a:cubicBezTo>
                <a:cubicBezTo>
                  <a:pt x="7407" y="4677"/>
                  <a:pt x="7427" y="4666"/>
                  <a:pt x="7448" y="4654"/>
                </a:cubicBezTo>
                <a:cubicBezTo>
                  <a:pt x="7189" y="4507"/>
                  <a:pt x="6992" y="4266"/>
                  <a:pt x="6904" y="3970"/>
                </a:cubicBezTo>
                <a:cubicBezTo>
                  <a:pt x="6860" y="3825"/>
                  <a:pt x="6802" y="3685"/>
                  <a:pt x="6729" y="3550"/>
                </a:cubicBezTo>
                <a:cubicBezTo>
                  <a:pt x="6584" y="3279"/>
                  <a:pt x="6553" y="2968"/>
                  <a:pt x="6630" y="2682"/>
                </a:cubicBezTo>
                <a:cubicBezTo>
                  <a:pt x="6345" y="2760"/>
                  <a:pt x="6034" y="2727"/>
                  <a:pt x="5762" y="2583"/>
                </a:cubicBezTo>
                <a:cubicBezTo>
                  <a:pt x="5626" y="2513"/>
                  <a:pt x="5487" y="2453"/>
                  <a:pt x="5341" y="2408"/>
                </a:cubicBezTo>
                <a:cubicBezTo>
                  <a:pt x="5048" y="2319"/>
                  <a:pt x="4805" y="2123"/>
                  <a:pt x="4658" y="1866"/>
                </a:cubicBezTo>
                <a:cubicBezTo>
                  <a:pt x="4511" y="2123"/>
                  <a:pt x="4269" y="2319"/>
                  <a:pt x="3974" y="2408"/>
                </a:cubicBezTo>
                <a:cubicBezTo>
                  <a:pt x="3829" y="2452"/>
                  <a:pt x="3689" y="2510"/>
                  <a:pt x="3554" y="2583"/>
                </a:cubicBezTo>
                <a:cubicBezTo>
                  <a:pt x="3283" y="2728"/>
                  <a:pt x="2972" y="2760"/>
                  <a:pt x="2685" y="2682"/>
                </a:cubicBezTo>
                <a:cubicBezTo>
                  <a:pt x="2764" y="2967"/>
                  <a:pt x="2730" y="3278"/>
                  <a:pt x="2586" y="3550"/>
                </a:cubicBezTo>
                <a:cubicBezTo>
                  <a:pt x="2517" y="3685"/>
                  <a:pt x="2458" y="3825"/>
                  <a:pt x="2412" y="3970"/>
                </a:cubicBezTo>
                <a:cubicBezTo>
                  <a:pt x="2323" y="4266"/>
                  <a:pt x="2127" y="4507"/>
                  <a:pt x="1869" y="4654"/>
                </a:cubicBezTo>
                <a:cubicBezTo>
                  <a:pt x="2127" y="4801"/>
                  <a:pt x="2323" y="5044"/>
                  <a:pt x="2412" y="5338"/>
                </a:cubicBezTo>
                <a:cubicBezTo>
                  <a:pt x="2455" y="5483"/>
                  <a:pt x="2514" y="5623"/>
                  <a:pt x="2586" y="5758"/>
                </a:cubicBezTo>
                <a:cubicBezTo>
                  <a:pt x="2732" y="6029"/>
                  <a:pt x="2764" y="6340"/>
                  <a:pt x="2685" y="6626"/>
                </a:cubicBezTo>
                <a:cubicBezTo>
                  <a:pt x="2970" y="6549"/>
                  <a:pt x="3282" y="6581"/>
                  <a:pt x="3554" y="6725"/>
                </a:cubicBezTo>
                <a:cubicBezTo>
                  <a:pt x="3689" y="6797"/>
                  <a:pt x="3829" y="6855"/>
                  <a:pt x="3974" y="6900"/>
                </a:cubicBezTo>
                <a:cubicBezTo>
                  <a:pt x="4269" y="6989"/>
                  <a:pt x="4511" y="7185"/>
                  <a:pt x="4658" y="7444"/>
                </a:cubicBezTo>
                <a:cubicBezTo>
                  <a:pt x="4805" y="7185"/>
                  <a:pt x="5048" y="6989"/>
                  <a:pt x="5341" y="6900"/>
                </a:cubicBezTo>
                <a:cubicBezTo>
                  <a:pt x="5487" y="6856"/>
                  <a:pt x="5626" y="6798"/>
                  <a:pt x="5762" y="6725"/>
                </a:cubicBezTo>
                <a:cubicBezTo>
                  <a:pt x="6032" y="6580"/>
                  <a:pt x="6344" y="6549"/>
                  <a:pt x="6630" y="6626"/>
                </a:cubicBezTo>
                <a:cubicBezTo>
                  <a:pt x="6611" y="6557"/>
                  <a:pt x="6598" y="6485"/>
                  <a:pt x="6592" y="6413"/>
                </a:cubicBezTo>
                <a:cubicBezTo>
                  <a:pt x="6576" y="6212"/>
                  <a:pt x="6725" y="6037"/>
                  <a:pt x="6925" y="6021"/>
                </a:cubicBezTo>
                <a:cubicBezTo>
                  <a:pt x="7125" y="6005"/>
                  <a:pt x="7299" y="6154"/>
                  <a:pt x="7317" y="6354"/>
                </a:cubicBezTo>
                <a:cubicBezTo>
                  <a:pt x="7321" y="6429"/>
                  <a:pt x="7347" y="6500"/>
                  <a:pt x="7387" y="6561"/>
                </a:cubicBezTo>
                <a:lnTo>
                  <a:pt x="7996" y="7491"/>
                </a:lnTo>
                <a:cubicBezTo>
                  <a:pt x="8091" y="7635"/>
                  <a:pt x="8070" y="7825"/>
                  <a:pt x="7949" y="7947"/>
                </a:cubicBezTo>
                <a:cubicBezTo>
                  <a:pt x="7827" y="8069"/>
                  <a:pt x="7637" y="8088"/>
                  <a:pt x="7493" y="7994"/>
                </a:cubicBezTo>
                <a:lnTo>
                  <a:pt x="6563" y="7386"/>
                </a:lnTo>
                <a:cubicBezTo>
                  <a:pt x="6448" y="7310"/>
                  <a:pt x="6306" y="7293"/>
                  <a:pt x="6175" y="7336"/>
                </a:cubicBezTo>
                <a:lnTo>
                  <a:pt x="6424" y="7943"/>
                </a:lnTo>
                <a:cubicBezTo>
                  <a:pt x="6499" y="8129"/>
                  <a:pt x="6411" y="8341"/>
                  <a:pt x="6226" y="8419"/>
                </a:cubicBezTo>
                <a:cubicBezTo>
                  <a:pt x="6179" y="8436"/>
                  <a:pt x="6133" y="8445"/>
                  <a:pt x="6088" y="8445"/>
                </a:cubicBezTo>
                <a:cubicBezTo>
                  <a:pt x="5944" y="8445"/>
                  <a:pt x="5808" y="8360"/>
                  <a:pt x="5750" y="8219"/>
                </a:cubicBezTo>
                <a:lnTo>
                  <a:pt x="5501" y="7613"/>
                </a:lnTo>
                <a:cubicBezTo>
                  <a:pt x="5368" y="7671"/>
                  <a:pt x="5269" y="7789"/>
                  <a:pt x="5238" y="7933"/>
                </a:cubicBezTo>
                <a:lnTo>
                  <a:pt x="5011" y="9019"/>
                </a:lnTo>
                <a:cubicBezTo>
                  <a:pt x="4976" y="9189"/>
                  <a:pt x="4826" y="9309"/>
                  <a:pt x="4655" y="9309"/>
                </a:cubicBezTo>
                <a:cubicBezTo>
                  <a:pt x="4482" y="9309"/>
                  <a:pt x="4335" y="9189"/>
                  <a:pt x="4298" y="9019"/>
                </a:cubicBezTo>
                <a:lnTo>
                  <a:pt x="4070" y="7933"/>
                </a:lnTo>
                <a:cubicBezTo>
                  <a:pt x="4041" y="7793"/>
                  <a:pt x="3945" y="7677"/>
                  <a:pt x="3816" y="7616"/>
                </a:cubicBezTo>
                <a:lnTo>
                  <a:pt x="3557" y="8224"/>
                </a:lnTo>
                <a:cubicBezTo>
                  <a:pt x="3498" y="8362"/>
                  <a:pt x="3363" y="8445"/>
                  <a:pt x="3222" y="8445"/>
                </a:cubicBezTo>
                <a:cubicBezTo>
                  <a:pt x="3174" y="8445"/>
                  <a:pt x="3125" y="8436"/>
                  <a:pt x="3079" y="8416"/>
                </a:cubicBezTo>
                <a:cubicBezTo>
                  <a:pt x="2895" y="8339"/>
                  <a:pt x="2809" y="8123"/>
                  <a:pt x="2889" y="7940"/>
                </a:cubicBezTo>
                <a:lnTo>
                  <a:pt x="3145" y="7339"/>
                </a:lnTo>
                <a:cubicBezTo>
                  <a:pt x="3013" y="7293"/>
                  <a:pt x="2866" y="7309"/>
                  <a:pt x="2749" y="7386"/>
                </a:cubicBezTo>
                <a:lnTo>
                  <a:pt x="1820" y="7994"/>
                </a:lnTo>
                <a:cubicBezTo>
                  <a:pt x="1676" y="8088"/>
                  <a:pt x="1485" y="8069"/>
                  <a:pt x="1363" y="7947"/>
                </a:cubicBezTo>
                <a:cubicBezTo>
                  <a:pt x="1241" y="7825"/>
                  <a:pt x="1222" y="7635"/>
                  <a:pt x="1316" y="7491"/>
                </a:cubicBezTo>
                <a:lnTo>
                  <a:pt x="1925" y="6561"/>
                </a:lnTo>
                <a:cubicBezTo>
                  <a:pt x="1997" y="6449"/>
                  <a:pt x="2016" y="6311"/>
                  <a:pt x="1978" y="6183"/>
                </a:cubicBezTo>
                <a:lnTo>
                  <a:pt x="1376" y="6433"/>
                </a:lnTo>
                <a:cubicBezTo>
                  <a:pt x="1331" y="6450"/>
                  <a:pt x="1283" y="6459"/>
                  <a:pt x="1238" y="6459"/>
                </a:cubicBezTo>
                <a:cubicBezTo>
                  <a:pt x="1094" y="6459"/>
                  <a:pt x="960" y="6375"/>
                  <a:pt x="902" y="6234"/>
                </a:cubicBezTo>
                <a:cubicBezTo>
                  <a:pt x="825" y="6049"/>
                  <a:pt x="912" y="5837"/>
                  <a:pt x="1098" y="5760"/>
                </a:cubicBezTo>
                <a:lnTo>
                  <a:pt x="1699" y="5511"/>
                </a:lnTo>
                <a:cubicBezTo>
                  <a:pt x="1644" y="5373"/>
                  <a:pt x="1523" y="5269"/>
                  <a:pt x="1376" y="5237"/>
                </a:cubicBezTo>
                <a:lnTo>
                  <a:pt x="288" y="5010"/>
                </a:lnTo>
                <a:cubicBezTo>
                  <a:pt x="119" y="4976"/>
                  <a:pt x="0" y="4827"/>
                  <a:pt x="0" y="4654"/>
                </a:cubicBezTo>
                <a:cubicBezTo>
                  <a:pt x="0" y="4481"/>
                  <a:pt x="119" y="4334"/>
                  <a:pt x="288" y="4298"/>
                </a:cubicBezTo>
                <a:lnTo>
                  <a:pt x="1376" y="4071"/>
                </a:lnTo>
                <a:cubicBezTo>
                  <a:pt x="1513" y="4042"/>
                  <a:pt x="1626" y="3950"/>
                  <a:pt x="1687" y="3825"/>
                </a:cubicBezTo>
                <a:lnTo>
                  <a:pt x="1091" y="3565"/>
                </a:lnTo>
                <a:cubicBezTo>
                  <a:pt x="906" y="3485"/>
                  <a:pt x="823" y="3271"/>
                  <a:pt x="903" y="3087"/>
                </a:cubicBezTo>
                <a:cubicBezTo>
                  <a:pt x="983" y="2903"/>
                  <a:pt x="1197" y="2820"/>
                  <a:pt x="1382" y="2900"/>
                </a:cubicBezTo>
                <a:lnTo>
                  <a:pt x="1967" y="3156"/>
                </a:lnTo>
                <a:cubicBezTo>
                  <a:pt x="2018" y="3022"/>
                  <a:pt x="2003" y="2871"/>
                  <a:pt x="1925" y="2750"/>
                </a:cubicBezTo>
                <a:lnTo>
                  <a:pt x="1316" y="1822"/>
                </a:lnTo>
                <a:cubicBezTo>
                  <a:pt x="1222" y="1678"/>
                  <a:pt x="1241" y="1487"/>
                  <a:pt x="1363" y="1365"/>
                </a:cubicBezTo>
                <a:cubicBezTo>
                  <a:pt x="1485" y="1243"/>
                  <a:pt x="1676" y="1223"/>
                  <a:pt x="1820" y="1317"/>
                </a:cubicBezTo>
                <a:lnTo>
                  <a:pt x="2749" y="1927"/>
                </a:lnTo>
                <a:cubicBezTo>
                  <a:pt x="2858" y="1999"/>
                  <a:pt x="2994" y="2017"/>
                  <a:pt x="3120" y="1980"/>
                </a:cubicBezTo>
                <a:lnTo>
                  <a:pt x="2885" y="1380"/>
                </a:lnTo>
                <a:cubicBezTo>
                  <a:pt x="2812" y="1192"/>
                  <a:pt x="2905" y="981"/>
                  <a:pt x="3093" y="908"/>
                </a:cubicBezTo>
                <a:cubicBezTo>
                  <a:pt x="3280" y="836"/>
                  <a:pt x="3491" y="929"/>
                  <a:pt x="3564" y="1115"/>
                </a:cubicBezTo>
                <a:lnTo>
                  <a:pt x="3792" y="1704"/>
                </a:lnTo>
                <a:cubicBezTo>
                  <a:pt x="3936" y="1650"/>
                  <a:pt x="4041" y="1527"/>
                  <a:pt x="4073" y="1377"/>
                </a:cubicBezTo>
                <a:lnTo>
                  <a:pt x="4300" y="290"/>
                </a:lnTo>
                <a:cubicBezTo>
                  <a:pt x="4335" y="122"/>
                  <a:pt x="4483" y="1"/>
                  <a:pt x="4656" y="1"/>
                </a:cubicBezTo>
                <a:cubicBezTo>
                  <a:pt x="4829" y="1"/>
                  <a:pt x="4976" y="122"/>
                  <a:pt x="5013" y="290"/>
                </a:cubicBezTo>
                <a:lnTo>
                  <a:pt x="5240" y="1377"/>
                </a:lnTo>
                <a:cubicBezTo>
                  <a:pt x="5269" y="1519"/>
                  <a:pt x="5368" y="1637"/>
                  <a:pt x="5500" y="1695"/>
                </a:cubicBezTo>
                <a:lnTo>
                  <a:pt x="5754" y="1103"/>
                </a:lnTo>
                <a:cubicBezTo>
                  <a:pt x="5835" y="919"/>
                  <a:pt x="6047" y="834"/>
                  <a:pt x="6233" y="911"/>
                </a:cubicBezTo>
                <a:cubicBezTo>
                  <a:pt x="6416" y="991"/>
                  <a:pt x="6502" y="1205"/>
                  <a:pt x="6424" y="1390"/>
                </a:cubicBezTo>
                <a:lnTo>
                  <a:pt x="6172" y="1973"/>
                </a:lnTo>
                <a:cubicBezTo>
                  <a:pt x="6303" y="2020"/>
                  <a:pt x="6448" y="2002"/>
                  <a:pt x="6563" y="1927"/>
                </a:cubicBezTo>
                <a:lnTo>
                  <a:pt x="7493" y="1317"/>
                </a:lnTo>
                <a:cubicBezTo>
                  <a:pt x="7637" y="1223"/>
                  <a:pt x="7827" y="1243"/>
                  <a:pt x="7949" y="1365"/>
                </a:cubicBezTo>
                <a:cubicBezTo>
                  <a:pt x="8070" y="1486"/>
                  <a:pt x="8091" y="1678"/>
                  <a:pt x="7996" y="1820"/>
                </a:cubicBezTo>
                <a:lnTo>
                  <a:pt x="7387" y="2750"/>
                </a:lnTo>
                <a:cubicBezTo>
                  <a:pt x="7307" y="2871"/>
                  <a:pt x="7292" y="3023"/>
                  <a:pt x="7344" y="3157"/>
                </a:cubicBezTo>
                <a:lnTo>
                  <a:pt x="7929" y="2901"/>
                </a:lnTo>
                <a:cubicBezTo>
                  <a:pt x="8112" y="2821"/>
                  <a:pt x="8326" y="2904"/>
                  <a:pt x="8409" y="3089"/>
                </a:cubicBezTo>
                <a:cubicBezTo>
                  <a:pt x="8489" y="3272"/>
                  <a:pt x="8405" y="3486"/>
                  <a:pt x="8222" y="3569"/>
                </a:cubicBezTo>
                <a:lnTo>
                  <a:pt x="7624" y="3831"/>
                </a:lnTo>
                <a:cubicBezTo>
                  <a:pt x="7683" y="3956"/>
                  <a:pt x="7798" y="4046"/>
                  <a:pt x="7933" y="4074"/>
                </a:cubicBezTo>
                <a:lnTo>
                  <a:pt x="9022" y="4301"/>
                </a:lnTo>
                <a:cubicBezTo>
                  <a:pt x="9195" y="4333"/>
                  <a:pt x="9314" y="4479"/>
                  <a:pt x="9314" y="4653"/>
                </a:cubicBezTo>
                <a:close/>
                <a:moveTo>
                  <a:pt x="5023" y="5153"/>
                </a:moveTo>
                <a:cubicBezTo>
                  <a:pt x="5023" y="5739"/>
                  <a:pt x="4547" y="6216"/>
                  <a:pt x="3960" y="6216"/>
                </a:cubicBezTo>
                <a:cubicBezTo>
                  <a:pt x="3372" y="6216"/>
                  <a:pt x="2896" y="5739"/>
                  <a:pt x="2896" y="5153"/>
                </a:cubicBezTo>
                <a:cubicBezTo>
                  <a:pt x="2896" y="4565"/>
                  <a:pt x="3372" y="4088"/>
                  <a:pt x="3960" y="4088"/>
                </a:cubicBezTo>
                <a:cubicBezTo>
                  <a:pt x="4547" y="4088"/>
                  <a:pt x="5023" y="4565"/>
                  <a:pt x="5023" y="5153"/>
                </a:cubicBezTo>
                <a:close/>
                <a:moveTo>
                  <a:pt x="4296" y="5153"/>
                </a:moveTo>
                <a:cubicBezTo>
                  <a:pt x="4296" y="4967"/>
                  <a:pt x="4146" y="4816"/>
                  <a:pt x="3960" y="4816"/>
                </a:cubicBezTo>
                <a:cubicBezTo>
                  <a:pt x="3775" y="4816"/>
                  <a:pt x="3623" y="4967"/>
                  <a:pt x="3623" y="5153"/>
                </a:cubicBezTo>
                <a:cubicBezTo>
                  <a:pt x="3623" y="5338"/>
                  <a:pt x="3775" y="5489"/>
                  <a:pt x="3960" y="5489"/>
                </a:cubicBezTo>
                <a:cubicBezTo>
                  <a:pt x="4146" y="5489"/>
                  <a:pt x="4296" y="5338"/>
                  <a:pt x="4296" y="5153"/>
                </a:cubicBezTo>
                <a:close/>
                <a:moveTo>
                  <a:pt x="5878" y="3707"/>
                </a:moveTo>
                <a:cubicBezTo>
                  <a:pt x="5878" y="3405"/>
                  <a:pt x="5634" y="3162"/>
                  <a:pt x="5333" y="3162"/>
                </a:cubicBezTo>
                <a:cubicBezTo>
                  <a:pt x="5030" y="3162"/>
                  <a:pt x="4787" y="3405"/>
                  <a:pt x="4787" y="3707"/>
                </a:cubicBezTo>
                <a:cubicBezTo>
                  <a:pt x="4787" y="4008"/>
                  <a:pt x="5030" y="4253"/>
                  <a:pt x="5333" y="4253"/>
                </a:cubicBezTo>
                <a:cubicBezTo>
                  <a:pt x="5634" y="4253"/>
                  <a:pt x="5878" y="4008"/>
                  <a:pt x="5878" y="3707"/>
                </a:cubicBezTo>
                <a:close/>
                <a:moveTo>
                  <a:pt x="5842" y="5579"/>
                </a:moveTo>
                <a:cubicBezTo>
                  <a:pt x="6041" y="5579"/>
                  <a:pt x="6205" y="5416"/>
                  <a:pt x="6205" y="5216"/>
                </a:cubicBezTo>
                <a:cubicBezTo>
                  <a:pt x="6205" y="5016"/>
                  <a:pt x="6041" y="4852"/>
                  <a:pt x="5842" y="4852"/>
                </a:cubicBezTo>
                <a:cubicBezTo>
                  <a:pt x="5641" y="4852"/>
                  <a:pt x="5478" y="5016"/>
                  <a:pt x="5478" y="5216"/>
                </a:cubicBezTo>
                <a:cubicBezTo>
                  <a:pt x="5478" y="5418"/>
                  <a:pt x="5641" y="5579"/>
                  <a:pt x="5842" y="5579"/>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78" name="Google Shape;2063;p76"/>
          <p:cNvSpPr/>
          <p:nvPr/>
        </p:nvSpPr>
        <p:spPr>
          <a:xfrm>
            <a:off x="1546380" y="2117889"/>
            <a:ext cx="265118" cy="255126"/>
          </a:xfrm>
          <a:custGeom>
            <a:avLst/>
            <a:ahLst/>
            <a:rect l="l" t="t" r="r" b="b"/>
            <a:pathLst>
              <a:path w="9313" h="8962" extrusionOk="0">
                <a:moveTo>
                  <a:pt x="9313" y="4440"/>
                </a:moveTo>
                <a:cubicBezTo>
                  <a:pt x="9313" y="4871"/>
                  <a:pt x="9182" y="5284"/>
                  <a:pt x="8935" y="5635"/>
                </a:cubicBezTo>
                <a:cubicBezTo>
                  <a:pt x="8693" y="5976"/>
                  <a:pt x="8359" y="6235"/>
                  <a:pt x="7967" y="6381"/>
                </a:cubicBezTo>
                <a:cubicBezTo>
                  <a:pt x="7819" y="6437"/>
                  <a:pt x="7662" y="6475"/>
                  <a:pt x="7505" y="6496"/>
                </a:cubicBezTo>
                <a:cubicBezTo>
                  <a:pt x="7487" y="6499"/>
                  <a:pt x="7473" y="6500"/>
                  <a:pt x="7457" y="6500"/>
                </a:cubicBezTo>
                <a:cubicBezTo>
                  <a:pt x="7276" y="6500"/>
                  <a:pt x="7121" y="6365"/>
                  <a:pt x="7098" y="6181"/>
                </a:cubicBezTo>
                <a:cubicBezTo>
                  <a:pt x="7071" y="5981"/>
                  <a:pt x="7214" y="5799"/>
                  <a:pt x="7412" y="5774"/>
                </a:cubicBezTo>
                <a:cubicBezTo>
                  <a:pt x="7514" y="5761"/>
                  <a:pt x="7615" y="5736"/>
                  <a:pt x="7711" y="5700"/>
                </a:cubicBezTo>
                <a:cubicBezTo>
                  <a:pt x="8234" y="5504"/>
                  <a:pt x="8584" y="4997"/>
                  <a:pt x="8584" y="4439"/>
                </a:cubicBezTo>
                <a:cubicBezTo>
                  <a:pt x="8584" y="3940"/>
                  <a:pt x="8309" y="3485"/>
                  <a:pt x="7868" y="3250"/>
                </a:cubicBezTo>
                <a:cubicBezTo>
                  <a:pt x="7749" y="3186"/>
                  <a:pt x="7675" y="3063"/>
                  <a:pt x="7675" y="2929"/>
                </a:cubicBezTo>
                <a:lnTo>
                  <a:pt x="7675" y="2481"/>
                </a:lnTo>
                <a:cubicBezTo>
                  <a:pt x="7675" y="1517"/>
                  <a:pt x="6890" y="730"/>
                  <a:pt x="5924" y="730"/>
                </a:cubicBezTo>
                <a:cubicBezTo>
                  <a:pt x="5068" y="730"/>
                  <a:pt x="4324" y="1367"/>
                  <a:pt x="4193" y="2210"/>
                </a:cubicBezTo>
                <a:cubicBezTo>
                  <a:pt x="4171" y="2350"/>
                  <a:pt x="4072" y="2465"/>
                  <a:pt x="3937" y="2503"/>
                </a:cubicBezTo>
                <a:cubicBezTo>
                  <a:pt x="3803" y="2543"/>
                  <a:pt x="3654" y="2501"/>
                  <a:pt x="3563" y="2394"/>
                </a:cubicBezTo>
                <a:cubicBezTo>
                  <a:pt x="3393" y="2202"/>
                  <a:pt x="3150" y="2093"/>
                  <a:pt x="2895" y="2093"/>
                </a:cubicBezTo>
                <a:cubicBezTo>
                  <a:pt x="2404" y="2093"/>
                  <a:pt x="2004" y="2493"/>
                  <a:pt x="2004" y="2983"/>
                </a:cubicBezTo>
                <a:lnTo>
                  <a:pt x="2004" y="3637"/>
                </a:lnTo>
                <a:cubicBezTo>
                  <a:pt x="2004" y="3838"/>
                  <a:pt x="1841" y="4001"/>
                  <a:pt x="1640" y="4001"/>
                </a:cubicBezTo>
                <a:lnTo>
                  <a:pt x="1637" y="4001"/>
                </a:lnTo>
                <a:cubicBezTo>
                  <a:pt x="1137" y="4001"/>
                  <a:pt x="731" y="4401"/>
                  <a:pt x="731" y="4893"/>
                </a:cubicBezTo>
                <a:cubicBezTo>
                  <a:pt x="731" y="5322"/>
                  <a:pt x="1014" y="5681"/>
                  <a:pt x="1422" y="5765"/>
                </a:cubicBezTo>
                <a:cubicBezTo>
                  <a:pt x="1618" y="5805"/>
                  <a:pt x="1746" y="5998"/>
                  <a:pt x="1704" y="6195"/>
                </a:cubicBezTo>
                <a:cubicBezTo>
                  <a:pt x="1668" y="6366"/>
                  <a:pt x="1516" y="6485"/>
                  <a:pt x="1347" y="6485"/>
                </a:cubicBezTo>
                <a:cubicBezTo>
                  <a:pt x="1324" y="6485"/>
                  <a:pt x="1298" y="6483"/>
                  <a:pt x="1273" y="6478"/>
                </a:cubicBezTo>
                <a:cubicBezTo>
                  <a:pt x="915" y="6403"/>
                  <a:pt x="590" y="6205"/>
                  <a:pt x="358" y="5918"/>
                </a:cubicBezTo>
                <a:cubicBezTo>
                  <a:pt x="127" y="5630"/>
                  <a:pt x="1" y="5267"/>
                  <a:pt x="1" y="4893"/>
                </a:cubicBezTo>
                <a:cubicBezTo>
                  <a:pt x="1" y="4123"/>
                  <a:pt x="546" y="3477"/>
                  <a:pt x="1273" y="3314"/>
                </a:cubicBezTo>
                <a:lnTo>
                  <a:pt x="1273" y="2983"/>
                </a:lnTo>
                <a:cubicBezTo>
                  <a:pt x="1273" y="2090"/>
                  <a:pt x="1999" y="1365"/>
                  <a:pt x="2891" y="1365"/>
                </a:cubicBezTo>
                <a:cubicBezTo>
                  <a:pt x="3150" y="1365"/>
                  <a:pt x="3403" y="1426"/>
                  <a:pt x="3628" y="1543"/>
                </a:cubicBezTo>
                <a:cubicBezTo>
                  <a:pt x="3775" y="1185"/>
                  <a:pt x="4004" y="863"/>
                  <a:pt x="4302" y="605"/>
                </a:cubicBezTo>
                <a:cubicBezTo>
                  <a:pt x="4751" y="216"/>
                  <a:pt x="5327" y="1"/>
                  <a:pt x="5922" y="1"/>
                </a:cubicBezTo>
                <a:cubicBezTo>
                  <a:pt x="7290" y="1"/>
                  <a:pt x="8401" y="1114"/>
                  <a:pt x="8401" y="2479"/>
                </a:cubicBezTo>
                <a:lnTo>
                  <a:pt x="8401" y="2721"/>
                </a:lnTo>
                <a:cubicBezTo>
                  <a:pt x="8971" y="3106"/>
                  <a:pt x="9313" y="3746"/>
                  <a:pt x="9313" y="4440"/>
                </a:cubicBezTo>
                <a:close/>
                <a:moveTo>
                  <a:pt x="6564" y="7016"/>
                </a:moveTo>
                <a:cubicBezTo>
                  <a:pt x="6380" y="6936"/>
                  <a:pt x="6167" y="7019"/>
                  <a:pt x="6084" y="7204"/>
                </a:cubicBezTo>
                <a:cubicBezTo>
                  <a:pt x="5812" y="7824"/>
                  <a:pt x="5246" y="8240"/>
                  <a:pt x="4676" y="8240"/>
                </a:cubicBezTo>
                <a:lnTo>
                  <a:pt x="4658" y="8240"/>
                </a:lnTo>
                <a:cubicBezTo>
                  <a:pt x="3839" y="8240"/>
                  <a:pt x="3093" y="7403"/>
                  <a:pt x="3093" y="6485"/>
                </a:cubicBezTo>
                <a:lnTo>
                  <a:pt x="3093" y="5227"/>
                </a:lnTo>
                <a:lnTo>
                  <a:pt x="4665" y="4522"/>
                </a:lnTo>
                <a:lnTo>
                  <a:pt x="5953" y="5098"/>
                </a:lnTo>
                <a:lnTo>
                  <a:pt x="5105" y="6288"/>
                </a:lnTo>
                <a:cubicBezTo>
                  <a:pt x="5073" y="6321"/>
                  <a:pt x="5035" y="6328"/>
                  <a:pt x="5015" y="6331"/>
                </a:cubicBezTo>
                <a:cubicBezTo>
                  <a:pt x="4993" y="6333"/>
                  <a:pt x="4953" y="6328"/>
                  <a:pt x="4917" y="6295"/>
                </a:cubicBezTo>
                <a:lnTo>
                  <a:pt x="4910" y="6288"/>
                </a:lnTo>
                <a:lnTo>
                  <a:pt x="4212" y="5659"/>
                </a:lnTo>
                <a:cubicBezTo>
                  <a:pt x="4062" y="5525"/>
                  <a:pt x="3831" y="5539"/>
                  <a:pt x="3698" y="5687"/>
                </a:cubicBezTo>
                <a:cubicBezTo>
                  <a:pt x="3566" y="5837"/>
                  <a:pt x="3577" y="6067"/>
                  <a:pt x="3726" y="6200"/>
                </a:cubicBezTo>
                <a:lnTo>
                  <a:pt x="4421" y="6823"/>
                </a:lnTo>
                <a:cubicBezTo>
                  <a:pt x="4581" y="6973"/>
                  <a:pt x="4792" y="7056"/>
                  <a:pt x="5007" y="7056"/>
                </a:cubicBezTo>
                <a:cubicBezTo>
                  <a:pt x="5026" y="7056"/>
                  <a:pt x="5047" y="7056"/>
                  <a:pt x="5064" y="7054"/>
                </a:cubicBezTo>
                <a:cubicBezTo>
                  <a:pt x="5303" y="7038"/>
                  <a:pt x="5527" y="6922"/>
                  <a:pt x="5676" y="6734"/>
                </a:cubicBezTo>
                <a:cubicBezTo>
                  <a:pt x="5681" y="6728"/>
                  <a:pt x="5685" y="6724"/>
                  <a:pt x="5689" y="6718"/>
                </a:cubicBezTo>
                <a:lnTo>
                  <a:pt x="7247" y="4539"/>
                </a:lnTo>
                <a:cubicBezTo>
                  <a:pt x="7364" y="4376"/>
                  <a:pt x="7326" y="4149"/>
                  <a:pt x="7164" y="4033"/>
                </a:cubicBezTo>
                <a:cubicBezTo>
                  <a:pt x="7000" y="3917"/>
                  <a:pt x="6773" y="3954"/>
                  <a:pt x="6657" y="4116"/>
                </a:cubicBezTo>
                <a:lnTo>
                  <a:pt x="6388" y="4491"/>
                </a:lnTo>
                <a:lnTo>
                  <a:pt x="4834" y="3794"/>
                </a:lnTo>
                <a:cubicBezTo>
                  <a:pt x="4788" y="3773"/>
                  <a:pt x="4737" y="3761"/>
                  <a:pt x="4686" y="3761"/>
                </a:cubicBezTo>
                <a:lnTo>
                  <a:pt x="4651" y="3761"/>
                </a:lnTo>
                <a:cubicBezTo>
                  <a:pt x="4600" y="3761"/>
                  <a:pt x="4549" y="3773"/>
                  <a:pt x="4503" y="3794"/>
                </a:cubicBezTo>
                <a:lnTo>
                  <a:pt x="2582" y="4654"/>
                </a:lnTo>
                <a:cubicBezTo>
                  <a:pt x="2452" y="4712"/>
                  <a:pt x="2367" y="4843"/>
                  <a:pt x="2367" y="4986"/>
                </a:cubicBezTo>
                <a:lnTo>
                  <a:pt x="2367" y="6480"/>
                </a:lnTo>
                <a:cubicBezTo>
                  <a:pt x="2367" y="7088"/>
                  <a:pt x="2606" y="7706"/>
                  <a:pt x="3023" y="8179"/>
                </a:cubicBezTo>
                <a:cubicBezTo>
                  <a:pt x="3470" y="8683"/>
                  <a:pt x="4049" y="8961"/>
                  <a:pt x="4660" y="8961"/>
                </a:cubicBezTo>
                <a:lnTo>
                  <a:pt x="4677" y="8961"/>
                </a:lnTo>
                <a:cubicBezTo>
                  <a:pt x="5545" y="8961"/>
                  <a:pt x="6360" y="8384"/>
                  <a:pt x="6753" y="7489"/>
                </a:cubicBezTo>
                <a:cubicBezTo>
                  <a:pt x="6833" y="7310"/>
                  <a:pt x="6750" y="7096"/>
                  <a:pt x="6564" y="7016"/>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79" name="Google Shape;2064;p76"/>
          <p:cNvSpPr/>
          <p:nvPr/>
        </p:nvSpPr>
        <p:spPr>
          <a:xfrm>
            <a:off x="1546466" y="1388807"/>
            <a:ext cx="265032" cy="229761"/>
          </a:xfrm>
          <a:custGeom>
            <a:avLst/>
            <a:ahLst/>
            <a:rect l="l" t="t" r="r" b="b"/>
            <a:pathLst>
              <a:path w="9310" h="8071" extrusionOk="0">
                <a:moveTo>
                  <a:pt x="7855" y="1"/>
                </a:moveTo>
                <a:lnTo>
                  <a:pt x="1455" y="1"/>
                </a:lnTo>
                <a:cubicBezTo>
                  <a:pt x="654" y="1"/>
                  <a:pt x="0" y="654"/>
                  <a:pt x="0" y="1455"/>
                </a:cubicBezTo>
                <a:lnTo>
                  <a:pt x="0" y="5655"/>
                </a:lnTo>
                <a:cubicBezTo>
                  <a:pt x="0" y="6458"/>
                  <a:pt x="654" y="7109"/>
                  <a:pt x="1455" y="7109"/>
                </a:cubicBezTo>
                <a:lnTo>
                  <a:pt x="4347" y="7109"/>
                </a:lnTo>
                <a:cubicBezTo>
                  <a:pt x="4546" y="7109"/>
                  <a:pt x="4710" y="6946"/>
                  <a:pt x="4710" y="6746"/>
                </a:cubicBezTo>
                <a:cubicBezTo>
                  <a:pt x="4710" y="6546"/>
                  <a:pt x="4546" y="6382"/>
                  <a:pt x="4347" y="6382"/>
                </a:cubicBezTo>
                <a:lnTo>
                  <a:pt x="1455" y="6382"/>
                </a:lnTo>
                <a:cubicBezTo>
                  <a:pt x="1054" y="6382"/>
                  <a:pt x="728" y="6058"/>
                  <a:pt x="728" y="5655"/>
                </a:cubicBezTo>
                <a:lnTo>
                  <a:pt x="728" y="1531"/>
                </a:lnTo>
                <a:lnTo>
                  <a:pt x="3889" y="3495"/>
                </a:lnTo>
                <a:cubicBezTo>
                  <a:pt x="4124" y="3643"/>
                  <a:pt x="4390" y="3717"/>
                  <a:pt x="4655" y="3717"/>
                </a:cubicBezTo>
                <a:cubicBezTo>
                  <a:pt x="4921" y="3717"/>
                  <a:pt x="5186" y="3643"/>
                  <a:pt x="5423" y="3495"/>
                </a:cubicBezTo>
                <a:lnTo>
                  <a:pt x="8583" y="1531"/>
                </a:lnTo>
                <a:lnTo>
                  <a:pt x="8583" y="3109"/>
                </a:lnTo>
                <a:cubicBezTo>
                  <a:pt x="8583" y="3310"/>
                  <a:pt x="8747" y="3473"/>
                  <a:pt x="8946" y="3473"/>
                </a:cubicBezTo>
                <a:cubicBezTo>
                  <a:pt x="9147" y="3473"/>
                  <a:pt x="9310" y="3310"/>
                  <a:pt x="9310" y="3109"/>
                </a:cubicBezTo>
                <a:lnTo>
                  <a:pt x="9310" y="1455"/>
                </a:lnTo>
                <a:cubicBezTo>
                  <a:pt x="9310" y="651"/>
                  <a:pt x="8660" y="1"/>
                  <a:pt x="7855" y="1"/>
                </a:cubicBezTo>
                <a:close/>
                <a:moveTo>
                  <a:pt x="5041" y="2878"/>
                </a:moveTo>
                <a:cubicBezTo>
                  <a:pt x="4805" y="3026"/>
                  <a:pt x="4510" y="3026"/>
                  <a:pt x="4274" y="2878"/>
                </a:cubicBezTo>
                <a:lnTo>
                  <a:pt x="1033" y="865"/>
                </a:lnTo>
                <a:cubicBezTo>
                  <a:pt x="1154" y="779"/>
                  <a:pt x="1299" y="728"/>
                  <a:pt x="1458" y="728"/>
                </a:cubicBezTo>
                <a:lnTo>
                  <a:pt x="7858" y="728"/>
                </a:lnTo>
                <a:cubicBezTo>
                  <a:pt x="8015" y="728"/>
                  <a:pt x="8161" y="779"/>
                  <a:pt x="8282" y="865"/>
                </a:cubicBezTo>
                <a:close/>
                <a:moveTo>
                  <a:pt x="8510" y="4987"/>
                </a:moveTo>
                <a:lnTo>
                  <a:pt x="8510" y="4689"/>
                </a:lnTo>
                <a:cubicBezTo>
                  <a:pt x="8510" y="4098"/>
                  <a:pt x="8021" y="3617"/>
                  <a:pt x="7419" y="3617"/>
                </a:cubicBezTo>
                <a:cubicBezTo>
                  <a:pt x="6818" y="3617"/>
                  <a:pt x="6328" y="4098"/>
                  <a:pt x="6328" y="4689"/>
                </a:cubicBezTo>
                <a:lnTo>
                  <a:pt x="6328" y="4987"/>
                </a:lnTo>
                <a:cubicBezTo>
                  <a:pt x="5880" y="5042"/>
                  <a:pt x="5528" y="5426"/>
                  <a:pt x="5528" y="5889"/>
                </a:cubicBezTo>
                <a:lnTo>
                  <a:pt x="5528" y="7707"/>
                </a:lnTo>
                <a:cubicBezTo>
                  <a:pt x="5528" y="7908"/>
                  <a:pt x="5692" y="8071"/>
                  <a:pt x="5892" y="8071"/>
                </a:cubicBezTo>
                <a:lnTo>
                  <a:pt x="8946" y="8071"/>
                </a:lnTo>
                <a:cubicBezTo>
                  <a:pt x="9147" y="8071"/>
                  <a:pt x="9310" y="7908"/>
                  <a:pt x="9310" y="7707"/>
                </a:cubicBezTo>
                <a:lnTo>
                  <a:pt x="9310" y="5889"/>
                </a:lnTo>
                <a:cubicBezTo>
                  <a:pt x="9310" y="5426"/>
                  <a:pt x="8961" y="5042"/>
                  <a:pt x="8510" y="4987"/>
                </a:cubicBezTo>
                <a:close/>
                <a:moveTo>
                  <a:pt x="7419" y="4346"/>
                </a:moveTo>
                <a:cubicBezTo>
                  <a:pt x="7620" y="4346"/>
                  <a:pt x="7783" y="4501"/>
                  <a:pt x="7783" y="4692"/>
                </a:cubicBezTo>
                <a:lnTo>
                  <a:pt x="7783" y="4983"/>
                </a:lnTo>
                <a:lnTo>
                  <a:pt x="7055" y="4983"/>
                </a:lnTo>
                <a:lnTo>
                  <a:pt x="7055" y="4692"/>
                </a:lnTo>
                <a:cubicBezTo>
                  <a:pt x="7055" y="4501"/>
                  <a:pt x="7220" y="4346"/>
                  <a:pt x="7419" y="4346"/>
                </a:cubicBezTo>
                <a:close/>
                <a:moveTo>
                  <a:pt x="8583" y="7346"/>
                </a:moveTo>
                <a:lnTo>
                  <a:pt x="6255" y="7346"/>
                </a:lnTo>
                <a:lnTo>
                  <a:pt x="6255" y="5892"/>
                </a:lnTo>
                <a:cubicBezTo>
                  <a:pt x="6255" y="5791"/>
                  <a:pt x="6338" y="5710"/>
                  <a:pt x="6437" y="5710"/>
                </a:cubicBezTo>
                <a:lnTo>
                  <a:pt x="8401" y="5710"/>
                </a:lnTo>
                <a:cubicBezTo>
                  <a:pt x="8501" y="5710"/>
                  <a:pt x="8583" y="5791"/>
                  <a:pt x="8583" y="5892"/>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80" name="Google Shape;2065;p76"/>
          <p:cNvSpPr/>
          <p:nvPr/>
        </p:nvSpPr>
        <p:spPr>
          <a:xfrm>
            <a:off x="720094" y="4338781"/>
            <a:ext cx="265346" cy="264719"/>
          </a:xfrm>
          <a:custGeom>
            <a:avLst/>
            <a:ahLst/>
            <a:rect l="l" t="t" r="r" b="b"/>
            <a:pathLst>
              <a:path w="9321" h="9299" extrusionOk="0">
                <a:moveTo>
                  <a:pt x="5829" y="5012"/>
                </a:moveTo>
                <a:cubicBezTo>
                  <a:pt x="6028" y="5012"/>
                  <a:pt x="6193" y="4850"/>
                  <a:pt x="6193" y="4648"/>
                </a:cubicBezTo>
                <a:cubicBezTo>
                  <a:pt x="6193" y="4447"/>
                  <a:pt x="6030" y="4284"/>
                  <a:pt x="5829" y="4284"/>
                </a:cubicBezTo>
                <a:lnTo>
                  <a:pt x="5012" y="4284"/>
                </a:lnTo>
                <a:lnTo>
                  <a:pt x="5012" y="2844"/>
                </a:lnTo>
                <a:cubicBezTo>
                  <a:pt x="5407" y="2833"/>
                  <a:pt x="5794" y="2804"/>
                  <a:pt x="6161" y="2758"/>
                </a:cubicBezTo>
                <a:cubicBezTo>
                  <a:pt x="6267" y="3166"/>
                  <a:pt x="6340" y="3609"/>
                  <a:pt x="6372" y="4073"/>
                </a:cubicBezTo>
                <a:cubicBezTo>
                  <a:pt x="6385" y="4264"/>
                  <a:pt x="6545" y="4411"/>
                  <a:pt x="6734" y="4411"/>
                </a:cubicBezTo>
                <a:lnTo>
                  <a:pt x="6760" y="4411"/>
                </a:lnTo>
                <a:cubicBezTo>
                  <a:pt x="6959" y="4396"/>
                  <a:pt x="7111" y="4225"/>
                  <a:pt x="7096" y="4024"/>
                </a:cubicBezTo>
                <a:cubicBezTo>
                  <a:pt x="7061" y="3543"/>
                  <a:pt x="6988" y="3077"/>
                  <a:pt x="6881" y="2646"/>
                </a:cubicBezTo>
                <a:cubicBezTo>
                  <a:pt x="7241" y="2575"/>
                  <a:pt x="7575" y="2486"/>
                  <a:pt x="7868" y="2382"/>
                </a:cubicBezTo>
                <a:cubicBezTo>
                  <a:pt x="8282" y="2962"/>
                  <a:pt x="8539" y="3659"/>
                  <a:pt x="8583" y="4417"/>
                </a:cubicBezTo>
                <a:cubicBezTo>
                  <a:pt x="8594" y="4610"/>
                  <a:pt x="8754" y="4759"/>
                  <a:pt x="8945" y="4759"/>
                </a:cubicBezTo>
                <a:lnTo>
                  <a:pt x="8967" y="4759"/>
                </a:lnTo>
                <a:cubicBezTo>
                  <a:pt x="9167" y="4748"/>
                  <a:pt x="9320" y="4575"/>
                  <a:pt x="9308" y="4375"/>
                </a:cubicBezTo>
                <a:cubicBezTo>
                  <a:pt x="9164" y="1922"/>
                  <a:pt x="7127" y="1"/>
                  <a:pt x="4667" y="1"/>
                </a:cubicBezTo>
                <a:lnTo>
                  <a:pt x="4658" y="1"/>
                </a:lnTo>
                <a:lnTo>
                  <a:pt x="4648" y="1"/>
                </a:lnTo>
                <a:lnTo>
                  <a:pt x="4625" y="1"/>
                </a:lnTo>
                <a:lnTo>
                  <a:pt x="4612" y="1"/>
                </a:lnTo>
                <a:lnTo>
                  <a:pt x="4601" y="1"/>
                </a:lnTo>
                <a:cubicBezTo>
                  <a:pt x="3378" y="12"/>
                  <a:pt x="2229" y="495"/>
                  <a:pt x="1363" y="1362"/>
                </a:cubicBezTo>
                <a:cubicBezTo>
                  <a:pt x="485" y="2241"/>
                  <a:pt x="0" y="3407"/>
                  <a:pt x="0" y="4649"/>
                </a:cubicBezTo>
                <a:cubicBezTo>
                  <a:pt x="0" y="5892"/>
                  <a:pt x="485" y="7058"/>
                  <a:pt x="1363" y="7937"/>
                </a:cubicBezTo>
                <a:cubicBezTo>
                  <a:pt x="2241" y="8815"/>
                  <a:pt x="3409" y="9298"/>
                  <a:pt x="4651" y="9298"/>
                </a:cubicBezTo>
                <a:cubicBezTo>
                  <a:pt x="4850" y="9298"/>
                  <a:pt x="5014" y="9137"/>
                  <a:pt x="5014" y="8935"/>
                </a:cubicBezTo>
                <a:lnTo>
                  <a:pt x="5014" y="5012"/>
                </a:lnTo>
                <a:lnTo>
                  <a:pt x="5829" y="5012"/>
                </a:lnTo>
                <a:close/>
                <a:moveTo>
                  <a:pt x="3458" y="7516"/>
                </a:moveTo>
                <a:cubicBezTo>
                  <a:pt x="3410" y="7425"/>
                  <a:pt x="3366" y="7327"/>
                  <a:pt x="3327" y="7228"/>
                </a:cubicBezTo>
                <a:cubicBezTo>
                  <a:pt x="3634" y="7194"/>
                  <a:pt x="3956" y="7170"/>
                  <a:pt x="4284" y="7160"/>
                </a:cubicBezTo>
                <a:lnTo>
                  <a:pt x="4284" y="8479"/>
                </a:lnTo>
                <a:cubicBezTo>
                  <a:pt x="3986" y="8328"/>
                  <a:pt x="3698" y="7995"/>
                  <a:pt x="3458" y="7516"/>
                </a:cubicBezTo>
                <a:close/>
                <a:moveTo>
                  <a:pt x="2808" y="7842"/>
                </a:moveTo>
                <a:cubicBezTo>
                  <a:pt x="2876" y="7976"/>
                  <a:pt x="2946" y="8101"/>
                  <a:pt x="3022" y="8218"/>
                </a:cubicBezTo>
                <a:cubicBezTo>
                  <a:pt x="2625" y="8036"/>
                  <a:pt x="2262" y="7790"/>
                  <a:pt x="1950" y="7493"/>
                </a:cubicBezTo>
                <a:cubicBezTo>
                  <a:pt x="2149" y="7435"/>
                  <a:pt x="2363" y="7384"/>
                  <a:pt x="2590" y="7339"/>
                </a:cubicBezTo>
                <a:cubicBezTo>
                  <a:pt x="2655" y="7515"/>
                  <a:pt x="2728" y="7682"/>
                  <a:pt x="2808" y="7842"/>
                </a:cubicBezTo>
                <a:close/>
                <a:moveTo>
                  <a:pt x="1436" y="6897"/>
                </a:moveTo>
                <a:cubicBezTo>
                  <a:pt x="1054" y="6353"/>
                  <a:pt x="806" y="5710"/>
                  <a:pt x="742" y="5013"/>
                </a:cubicBezTo>
                <a:lnTo>
                  <a:pt x="2150" y="5013"/>
                </a:lnTo>
                <a:cubicBezTo>
                  <a:pt x="2174" y="5583"/>
                  <a:pt x="2251" y="6138"/>
                  <a:pt x="2376" y="6644"/>
                </a:cubicBezTo>
                <a:cubicBezTo>
                  <a:pt x="2034" y="6712"/>
                  <a:pt x="1717" y="6796"/>
                  <a:pt x="1436" y="6897"/>
                </a:cubicBezTo>
                <a:close/>
                <a:moveTo>
                  <a:pt x="1445" y="2386"/>
                </a:moveTo>
                <a:cubicBezTo>
                  <a:pt x="1724" y="2484"/>
                  <a:pt x="2040" y="2568"/>
                  <a:pt x="2379" y="2636"/>
                </a:cubicBezTo>
                <a:cubicBezTo>
                  <a:pt x="2251" y="3150"/>
                  <a:pt x="2172" y="3705"/>
                  <a:pt x="2149" y="4284"/>
                </a:cubicBezTo>
                <a:lnTo>
                  <a:pt x="741" y="4284"/>
                </a:lnTo>
                <a:cubicBezTo>
                  <a:pt x="806" y="3582"/>
                  <a:pt x="1058" y="2933"/>
                  <a:pt x="1445" y="2386"/>
                </a:cubicBezTo>
                <a:close/>
                <a:moveTo>
                  <a:pt x="4284" y="2118"/>
                </a:moveTo>
                <a:cubicBezTo>
                  <a:pt x="3957" y="2110"/>
                  <a:pt x="3640" y="2086"/>
                  <a:pt x="3334" y="2053"/>
                </a:cubicBezTo>
                <a:cubicBezTo>
                  <a:pt x="3374" y="1958"/>
                  <a:pt x="3414" y="1868"/>
                  <a:pt x="3458" y="1781"/>
                </a:cubicBezTo>
                <a:cubicBezTo>
                  <a:pt x="3695" y="1302"/>
                  <a:pt x="3985" y="969"/>
                  <a:pt x="4284" y="818"/>
                </a:cubicBezTo>
                <a:close/>
                <a:moveTo>
                  <a:pt x="2808" y="1455"/>
                </a:moveTo>
                <a:cubicBezTo>
                  <a:pt x="2732" y="1608"/>
                  <a:pt x="2661" y="1771"/>
                  <a:pt x="2597" y="1941"/>
                </a:cubicBezTo>
                <a:cubicBezTo>
                  <a:pt x="2374" y="1897"/>
                  <a:pt x="2161" y="1846"/>
                  <a:pt x="1964" y="1790"/>
                </a:cubicBezTo>
                <a:cubicBezTo>
                  <a:pt x="2274" y="1499"/>
                  <a:pt x="2630" y="1259"/>
                  <a:pt x="3019" y="1078"/>
                </a:cubicBezTo>
                <a:cubicBezTo>
                  <a:pt x="2946" y="1196"/>
                  <a:pt x="2876" y="1323"/>
                  <a:pt x="2808" y="1455"/>
                </a:cubicBezTo>
                <a:close/>
                <a:moveTo>
                  <a:pt x="3099" y="2756"/>
                </a:moveTo>
                <a:cubicBezTo>
                  <a:pt x="3480" y="2804"/>
                  <a:pt x="3877" y="2833"/>
                  <a:pt x="4284" y="2846"/>
                </a:cubicBezTo>
                <a:lnTo>
                  <a:pt x="4284" y="4286"/>
                </a:lnTo>
                <a:lnTo>
                  <a:pt x="2876" y="4286"/>
                </a:lnTo>
                <a:cubicBezTo>
                  <a:pt x="2899" y="3745"/>
                  <a:pt x="2975" y="3225"/>
                  <a:pt x="3099" y="2756"/>
                </a:cubicBezTo>
                <a:close/>
                <a:moveTo>
                  <a:pt x="5012" y="2118"/>
                </a:moveTo>
                <a:lnTo>
                  <a:pt x="5012" y="837"/>
                </a:lnTo>
                <a:cubicBezTo>
                  <a:pt x="5259" y="974"/>
                  <a:pt x="5497" y="1236"/>
                  <a:pt x="5708" y="1604"/>
                </a:cubicBezTo>
                <a:cubicBezTo>
                  <a:pt x="5788" y="1745"/>
                  <a:pt x="5861" y="1894"/>
                  <a:pt x="5928" y="2054"/>
                </a:cubicBezTo>
                <a:cubicBezTo>
                  <a:pt x="5633" y="2088"/>
                  <a:pt x="5327" y="2110"/>
                  <a:pt x="5012" y="2118"/>
                </a:cubicBezTo>
                <a:close/>
                <a:moveTo>
                  <a:pt x="6340" y="1244"/>
                </a:moveTo>
                <a:cubicBezTo>
                  <a:pt x="6299" y="1174"/>
                  <a:pt x="6260" y="1108"/>
                  <a:pt x="6217" y="1043"/>
                </a:cubicBezTo>
                <a:cubicBezTo>
                  <a:pt x="6638" y="1224"/>
                  <a:pt x="7019" y="1477"/>
                  <a:pt x="7349" y="1785"/>
                </a:cubicBezTo>
                <a:cubicBezTo>
                  <a:pt x="7138" y="1848"/>
                  <a:pt x="6908" y="1902"/>
                  <a:pt x="6665" y="1948"/>
                </a:cubicBezTo>
                <a:cubicBezTo>
                  <a:pt x="6571" y="1694"/>
                  <a:pt x="6462" y="1458"/>
                  <a:pt x="6340" y="1244"/>
                </a:cubicBezTo>
                <a:close/>
                <a:moveTo>
                  <a:pt x="4284" y="6433"/>
                </a:moveTo>
                <a:cubicBezTo>
                  <a:pt x="3874" y="6444"/>
                  <a:pt x="3474" y="6475"/>
                  <a:pt x="3094" y="6524"/>
                </a:cubicBezTo>
                <a:cubicBezTo>
                  <a:pt x="2974" y="6059"/>
                  <a:pt x="2899" y="5545"/>
                  <a:pt x="2876" y="5012"/>
                </a:cubicBezTo>
                <a:lnTo>
                  <a:pt x="4284" y="5012"/>
                </a:lnTo>
                <a:close/>
                <a:moveTo>
                  <a:pt x="8588" y="6234"/>
                </a:moveTo>
                <a:lnTo>
                  <a:pt x="8588" y="5921"/>
                </a:lnTo>
                <a:cubicBezTo>
                  <a:pt x="8588" y="5330"/>
                  <a:pt x="8100" y="4850"/>
                  <a:pt x="7499" y="4850"/>
                </a:cubicBezTo>
                <a:cubicBezTo>
                  <a:pt x="6900" y="4850"/>
                  <a:pt x="6411" y="5330"/>
                  <a:pt x="6411" y="5921"/>
                </a:cubicBezTo>
                <a:lnTo>
                  <a:pt x="6411" y="6234"/>
                </a:lnTo>
                <a:cubicBezTo>
                  <a:pt x="6005" y="6324"/>
                  <a:pt x="5701" y="6686"/>
                  <a:pt x="5701" y="7119"/>
                </a:cubicBezTo>
                <a:lnTo>
                  <a:pt x="5701" y="8935"/>
                </a:lnTo>
                <a:cubicBezTo>
                  <a:pt x="5701" y="9135"/>
                  <a:pt x="5863" y="9298"/>
                  <a:pt x="6065" y="9298"/>
                </a:cubicBezTo>
                <a:lnTo>
                  <a:pt x="8933" y="9298"/>
                </a:lnTo>
                <a:cubicBezTo>
                  <a:pt x="9134" y="9298"/>
                  <a:pt x="9297" y="9137"/>
                  <a:pt x="9297" y="8935"/>
                </a:cubicBezTo>
                <a:lnTo>
                  <a:pt x="9297" y="7119"/>
                </a:lnTo>
                <a:cubicBezTo>
                  <a:pt x="9297" y="6686"/>
                  <a:pt x="8994" y="6324"/>
                  <a:pt x="8588" y="6234"/>
                </a:cubicBezTo>
                <a:close/>
                <a:moveTo>
                  <a:pt x="7499" y="5575"/>
                </a:moveTo>
                <a:cubicBezTo>
                  <a:pt x="7700" y="5575"/>
                  <a:pt x="7863" y="5730"/>
                  <a:pt x="7863" y="5921"/>
                </a:cubicBezTo>
                <a:lnTo>
                  <a:pt x="7863" y="6212"/>
                </a:lnTo>
                <a:lnTo>
                  <a:pt x="7135" y="6212"/>
                </a:lnTo>
                <a:lnTo>
                  <a:pt x="7135" y="5921"/>
                </a:lnTo>
                <a:cubicBezTo>
                  <a:pt x="7135" y="5730"/>
                  <a:pt x="7300" y="5575"/>
                  <a:pt x="7499" y="5575"/>
                </a:cubicBezTo>
                <a:close/>
                <a:moveTo>
                  <a:pt x="8571" y="8571"/>
                </a:moveTo>
                <a:lnTo>
                  <a:pt x="6427" y="8571"/>
                </a:lnTo>
                <a:lnTo>
                  <a:pt x="6427" y="7119"/>
                </a:lnTo>
                <a:cubicBezTo>
                  <a:pt x="6427" y="7019"/>
                  <a:pt x="6508" y="6938"/>
                  <a:pt x="6609" y="6938"/>
                </a:cubicBezTo>
                <a:lnTo>
                  <a:pt x="8389" y="6938"/>
                </a:lnTo>
                <a:cubicBezTo>
                  <a:pt x="8488" y="6938"/>
                  <a:pt x="8571" y="7019"/>
                  <a:pt x="8571" y="7119"/>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81" name="Google Shape;2066;p76"/>
          <p:cNvSpPr/>
          <p:nvPr/>
        </p:nvSpPr>
        <p:spPr>
          <a:xfrm>
            <a:off x="734299" y="3596747"/>
            <a:ext cx="236508" cy="265061"/>
          </a:xfrm>
          <a:custGeom>
            <a:avLst/>
            <a:ahLst/>
            <a:rect l="l" t="t" r="r" b="b"/>
            <a:pathLst>
              <a:path w="8308" h="9311" extrusionOk="0">
                <a:moveTo>
                  <a:pt x="3798" y="8946"/>
                </a:moveTo>
                <a:cubicBezTo>
                  <a:pt x="3798" y="9145"/>
                  <a:pt x="3635" y="9310"/>
                  <a:pt x="3435" y="9310"/>
                </a:cubicBezTo>
                <a:lnTo>
                  <a:pt x="1455" y="9310"/>
                </a:lnTo>
                <a:cubicBezTo>
                  <a:pt x="653" y="9310"/>
                  <a:pt x="0" y="8656"/>
                  <a:pt x="0" y="7855"/>
                </a:cubicBezTo>
                <a:lnTo>
                  <a:pt x="0" y="1455"/>
                </a:lnTo>
                <a:cubicBezTo>
                  <a:pt x="0" y="653"/>
                  <a:pt x="653" y="0"/>
                  <a:pt x="1455" y="0"/>
                </a:cubicBezTo>
                <a:lnTo>
                  <a:pt x="5926" y="0"/>
                </a:lnTo>
                <a:cubicBezTo>
                  <a:pt x="6728" y="0"/>
                  <a:pt x="7381" y="653"/>
                  <a:pt x="7381" y="1455"/>
                </a:cubicBezTo>
                <a:lnTo>
                  <a:pt x="7381" y="3491"/>
                </a:lnTo>
                <a:cubicBezTo>
                  <a:pt x="7381" y="3690"/>
                  <a:pt x="7217" y="3855"/>
                  <a:pt x="7017" y="3855"/>
                </a:cubicBezTo>
                <a:cubicBezTo>
                  <a:pt x="6817" y="3855"/>
                  <a:pt x="6654" y="3690"/>
                  <a:pt x="6654" y="3491"/>
                </a:cubicBezTo>
                <a:lnTo>
                  <a:pt x="6654" y="1455"/>
                </a:lnTo>
                <a:cubicBezTo>
                  <a:pt x="6654" y="1053"/>
                  <a:pt x="6328" y="727"/>
                  <a:pt x="5926" y="727"/>
                </a:cubicBezTo>
                <a:lnTo>
                  <a:pt x="1455" y="727"/>
                </a:lnTo>
                <a:cubicBezTo>
                  <a:pt x="1054" y="727"/>
                  <a:pt x="728" y="1053"/>
                  <a:pt x="728" y="1455"/>
                </a:cubicBezTo>
                <a:lnTo>
                  <a:pt x="728" y="7855"/>
                </a:lnTo>
                <a:cubicBezTo>
                  <a:pt x="728" y="8256"/>
                  <a:pt x="1054" y="8582"/>
                  <a:pt x="1455" y="8582"/>
                </a:cubicBezTo>
                <a:lnTo>
                  <a:pt x="3435" y="8582"/>
                </a:lnTo>
                <a:cubicBezTo>
                  <a:pt x="3637" y="8582"/>
                  <a:pt x="3798" y="8745"/>
                  <a:pt x="3798" y="8946"/>
                </a:cubicBezTo>
                <a:close/>
                <a:moveTo>
                  <a:pt x="5926" y="2546"/>
                </a:moveTo>
                <a:cubicBezTo>
                  <a:pt x="5926" y="2345"/>
                  <a:pt x="5762" y="2182"/>
                  <a:pt x="5563" y="2182"/>
                </a:cubicBezTo>
                <a:lnTo>
                  <a:pt x="1817" y="2182"/>
                </a:lnTo>
                <a:cubicBezTo>
                  <a:pt x="1616" y="2182"/>
                  <a:pt x="1454" y="2345"/>
                  <a:pt x="1454" y="2546"/>
                </a:cubicBezTo>
                <a:cubicBezTo>
                  <a:pt x="1454" y="2745"/>
                  <a:pt x="1616" y="2909"/>
                  <a:pt x="1817" y="2909"/>
                </a:cubicBezTo>
                <a:lnTo>
                  <a:pt x="5563" y="2909"/>
                </a:lnTo>
                <a:cubicBezTo>
                  <a:pt x="5764" y="2909"/>
                  <a:pt x="5926" y="2748"/>
                  <a:pt x="5926" y="2546"/>
                </a:cubicBezTo>
                <a:close/>
                <a:moveTo>
                  <a:pt x="4126" y="4000"/>
                </a:moveTo>
                <a:cubicBezTo>
                  <a:pt x="4126" y="3799"/>
                  <a:pt x="3963" y="3637"/>
                  <a:pt x="3762" y="3637"/>
                </a:cubicBezTo>
                <a:lnTo>
                  <a:pt x="1817" y="3637"/>
                </a:lnTo>
                <a:cubicBezTo>
                  <a:pt x="1616" y="3637"/>
                  <a:pt x="1454" y="3799"/>
                  <a:pt x="1454" y="4000"/>
                </a:cubicBezTo>
                <a:cubicBezTo>
                  <a:pt x="1454" y="4200"/>
                  <a:pt x="1616" y="4364"/>
                  <a:pt x="1817" y="4364"/>
                </a:cubicBezTo>
                <a:lnTo>
                  <a:pt x="3762" y="4364"/>
                </a:lnTo>
                <a:cubicBezTo>
                  <a:pt x="3964" y="4364"/>
                  <a:pt x="4126" y="4202"/>
                  <a:pt x="4126" y="4000"/>
                </a:cubicBezTo>
                <a:close/>
                <a:moveTo>
                  <a:pt x="1817" y="5091"/>
                </a:moveTo>
                <a:cubicBezTo>
                  <a:pt x="1616" y="5091"/>
                  <a:pt x="1454" y="5254"/>
                  <a:pt x="1454" y="5455"/>
                </a:cubicBezTo>
                <a:cubicBezTo>
                  <a:pt x="1454" y="5654"/>
                  <a:pt x="1616" y="5818"/>
                  <a:pt x="1817" y="5818"/>
                </a:cubicBezTo>
                <a:lnTo>
                  <a:pt x="2598" y="5818"/>
                </a:lnTo>
                <a:cubicBezTo>
                  <a:pt x="2799" y="5818"/>
                  <a:pt x="2962" y="5654"/>
                  <a:pt x="2962" y="5455"/>
                </a:cubicBezTo>
                <a:cubicBezTo>
                  <a:pt x="2962" y="5254"/>
                  <a:pt x="2799" y="5091"/>
                  <a:pt x="2598" y="5091"/>
                </a:cubicBezTo>
                <a:close/>
                <a:moveTo>
                  <a:pt x="8308" y="5599"/>
                </a:moveTo>
                <a:lnTo>
                  <a:pt x="8308" y="6984"/>
                </a:lnTo>
                <a:cubicBezTo>
                  <a:pt x="8308" y="7552"/>
                  <a:pt x="8082" y="8133"/>
                  <a:pt x="7691" y="8576"/>
                </a:cubicBezTo>
                <a:cubicBezTo>
                  <a:pt x="7273" y="9049"/>
                  <a:pt x="6726" y="9311"/>
                  <a:pt x="6152" y="9311"/>
                </a:cubicBezTo>
                <a:lnTo>
                  <a:pt x="6102" y="9311"/>
                </a:lnTo>
                <a:cubicBezTo>
                  <a:pt x="5528" y="9311"/>
                  <a:pt x="4979" y="9051"/>
                  <a:pt x="4562" y="8576"/>
                </a:cubicBezTo>
                <a:cubicBezTo>
                  <a:pt x="4171" y="8133"/>
                  <a:pt x="3945" y="7552"/>
                  <a:pt x="3945" y="6984"/>
                </a:cubicBezTo>
                <a:lnTo>
                  <a:pt x="3945" y="5599"/>
                </a:lnTo>
                <a:cubicBezTo>
                  <a:pt x="3945" y="5455"/>
                  <a:pt x="4030" y="5325"/>
                  <a:pt x="4161" y="5266"/>
                </a:cubicBezTo>
                <a:lnTo>
                  <a:pt x="5945" y="4467"/>
                </a:lnTo>
                <a:cubicBezTo>
                  <a:pt x="6005" y="4440"/>
                  <a:pt x="6068" y="4431"/>
                  <a:pt x="6127" y="4437"/>
                </a:cubicBezTo>
                <a:cubicBezTo>
                  <a:pt x="6187" y="4431"/>
                  <a:pt x="6249" y="4440"/>
                  <a:pt x="6309" y="4467"/>
                </a:cubicBezTo>
                <a:lnTo>
                  <a:pt x="8095" y="5266"/>
                </a:lnTo>
                <a:cubicBezTo>
                  <a:pt x="8225" y="5325"/>
                  <a:pt x="8308" y="5455"/>
                  <a:pt x="8308" y="5599"/>
                </a:cubicBezTo>
                <a:close/>
                <a:moveTo>
                  <a:pt x="7580" y="5834"/>
                </a:moveTo>
                <a:lnTo>
                  <a:pt x="6126" y="5186"/>
                </a:lnTo>
                <a:lnTo>
                  <a:pt x="4671" y="5834"/>
                </a:lnTo>
                <a:lnTo>
                  <a:pt x="4671" y="6984"/>
                </a:lnTo>
                <a:cubicBezTo>
                  <a:pt x="4671" y="7739"/>
                  <a:pt x="5282" y="8584"/>
                  <a:pt x="6102" y="8584"/>
                </a:cubicBezTo>
                <a:lnTo>
                  <a:pt x="6152" y="8584"/>
                </a:lnTo>
                <a:cubicBezTo>
                  <a:pt x="6969" y="8584"/>
                  <a:pt x="7582" y="7740"/>
                  <a:pt x="7582" y="6984"/>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82" name="Google Shape;2067;p76"/>
          <p:cNvSpPr/>
          <p:nvPr/>
        </p:nvSpPr>
        <p:spPr>
          <a:xfrm>
            <a:off x="720037" y="2872249"/>
            <a:ext cx="265061" cy="230331"/>
          </a:xfrm>
          <a:custGeom>
            <a:avLst/>
            <a:ahLst/>
            <a:rect l="l" t="t" r="r" b="b"/>
            <a:pathLst>
              <a:path w="9311" h="8091" extrusionOk="0">
                <a:moveTo>
                  <a:pt x="7856" y="0"/>
                </a:moveTo>
                <a:lnTo>
                  <a:pt x="1456" y="0"/>
                </a:lnTo>
                <a:cubicBezTo>
                  <a:pt x="654" y="0"/>
                  <a:pt x="1" y="652"/>
                  <a:pt x="1" y="1455"/>
                </a:cubicBezTo>
                <a:lnTo>
                  <a:pt x="1" y="5654"/>
                </a:lnTo>
                <a:cubicBezTo>
                  <a:pt x="1" y="6456"/>
                  <a:pt x="654" y="7109"/>
                  <a:pt x="1456" y="7109"/>
                </a:cubicBezTo>
                <a:lnTo>
                  <a:pt x="3838" y="7109"/>
                </a:lnTo>
                <a:cubicBezTo>
                  <a:pt x="4038" y="7109"/>
                  <a:pt x="4202" y="6946"/>
                  <a:pt x="4202" y="6745"/>
                </a:cubicBezTo>
                <a:cubicBezTo>
                  <a:pt x="4202" y="6546"/>
                  <a:pt x="4038" y="6382"/>
                  <a:pt x="3838" y="6382"/>
                </a:cubicBezTo>
                <a:lnTo>
                  <a:pt x="1456" y="6382"/>
                </a:lnTo>
                <a:cubicBezTo>
                  <a:pt x="1054" y="6382"/>
                  <a:pt x="728" y="6056"/>
                  <a:pt x="728" y="5654"/>
                </a:cubicBezTo>
                <a:lnTo>
                  <a:pt x="728" y="1531"/>
                </a:lnTo>
                <a:lnTo>
                  <a:pt x="3889" y="3494"/>
                </a:lnTo>
                <a:cubicBezTo>
                  <a:pt x="4125" y="3641"/>
                  <a:pt x="4390" y="3717"/>
                  <a:pt x="4656" y="3717"/>
                </a:cubicBezTo>
                <a:cubicBezTo>
                  <a:pt x="4922" y="3717"/>
                  <a:pt x="5187" y="3641"/>
                  <a:pt x="5424" y="3494"/>
                </a:cubicBezTo>
                <a:lnTo>
                  <a:pt x="8583" y="1531"/>
                </a:lnTo>
                <a:lnTo>
                  <a:pt x="8583" y="3036"/>
                </a:lnTo>
                <a:cubicBezTo>
                  <a:pt x="8583" y="3237"/>
                  <a:pt x="8748" y="3400"/>
                  <a:pt x="8947" y="3400"/>
                </a:cubicBezTo>
                <a:cubicBezTo>
                  <a:pt x="9148" y="3400"/>
                  <a:pt x="9310" y="3237"/>
                  <a:pt x="9310" y="3036"/>
                </a:cubicBezTo>
                <a:lnTo>
                  <a:pt x="9310" y="1455"/>
                </a:lnTo>
                <a:cubicBezTo>
                  <a:pt x="9310" y="652"/>
                  <a:pt x="8657" y="0"/>
                  <a:pt x="7856" y="0"/>
                </a:cubicBezTo>
                <a:close/>
                <a:moveTo>
                  <a:pt x="5040" y="2878"/>
                </a:moveTo>
                <a:cubicBezTo>
                  <a:pt x="4803" y="3026"/>
                  <a:pt x="4509" y="3026"/>
                  <a:pt x="4272" y="2878"/>
                </a:cubicBezTo>
                <a:lnTo>
                  <a:pt x="1032" y="863"/>
                </a:lnTo>
                <a:cubicBezTo>
                  <a:pt x="1152" y="779"/>
                  <a:pt x="1297" y="728"/>
                  <a:pt x="1456" y="728"/>
                </a:cubicBezTo>
                <a:lnTo>
                  <a:pt x="7856" y="728"/>
                </a:lnTo>
                <a:cubicBezTo>
                  <a:pt x="8014" y="728"/>
                  <a:pt x="8160" y="779"/>
                  <a:pt x="8279" y="863"/>
                </a:cubicBezTo>
                <a:close/>
                <a:moveTo>
                  <a:pt x="9203" y="4822"/>
                </a:moveTo>
                <a:cubicBezTo>
                  <a:pt x="9273" y="4891"/>
                  <a:pt x="9310" y="4982"/>
                  <a:pt x="9310" y="5078"/>
                </a:cubicBezTo>
                <a:lnTo>
                  <a:pt x="9310" y="6629"/>
                </a:lnTo>
                <a:cubicBezTo>
                  <a:pt x="9310" y="6725"/>
                  <a:pt x="9273" y="6817"/>
                  <a:pt x="9206" y="6885"/>
                </a:cubicBezTo>
                <a:lnTo>
                  <a:pt x="8478" y="7618"/>
                </a:lnTo>
                <a:cubicBezTo>
                  <a:pt x="8336" y="7761"/>
                  <a:pt x="8108" y="7762"/>
                  <a:pt x="7964" y="7620"/>
                </a:cubicBezTo>
                <a:cubicBezTo>
                  <a:pt x="7819" y="7478"/>
                  <a:pt x="7819" y="7249"/>
                  <a:pt x="7962" y="7106"/>
                </a:cubicBezTo>
                <a:lnTo>
                  <a:pt x="8583" y="6478"/>
                </a:lnTo>
                <a:lnTo>
                  <a:pt x="8583" y="5227"/>
                </a:lnTo>
                <a:lnTo>
                  <a:pt x="7700" y="4344"/>
                </a:lnTo>
                <a:lnTo>
                  <a:pt x="6449" y="4344"/>
                </a:lnTo>
                <a:lnTo>
                  <a:pt x="5565" y="5227"/>
                </a:lnTo>
                <a:lnTo>
                  <a:pt x="5565" y="6476"/>
                </a:lnTo>
                <a:lnTo>
                  <a:pt x="6202" y="7103"/>
                </a:lnTo>
                <a:cubicBezTo>
                  <a:pt x="6345" y="7244"/>
                  <a:pt x="6347" y="7474"/>
                  <a:pt x="6205" y="7618"/>
                </a:cubicBezTo>
                <a:cubicBezTo>
                  <a:pt x="6134" y="7691"/>
                  <a:pt x="6039" y="7727"/>
                  <a:pt x="5945" y="7727"/>
                </a:cubicBezTo>
                <a:cubicBezTo>
                  <a:pt x="5853" y="7727"/>
                  <a:pt x="5761" y="7692"/>
                  <a:pt x="5690" y="7624"/>
                </a:cubicBezTo>
                <a:lnTo>
                  <a:pt x="4945" y="6891"/>
                </a:lnTo>
                <a:cubicBezTo>
                  <a:pt x="4875" y="6822"/>
                  <a:pt x="4836" y="6729"/>
                  <a:pt x="4836" y="6630"/>
                </a:cubicBezTo>
                <a:lnTo>
                  <a:pt x="4836" y="5080"/>
                </a:lnTo>
                <a:cubicBezTo>
                  <a:pt x="4836" y="4984"/>
                  <a:pt x="4874" y="4891"/>
                  <a:pt x="4944" y="4824"/>
                </a:cubicBezTo>
                <a:lnTo>
                  <a:pt x="6039" y="3727"/>
                </a:lnTo>
                <a:cubicBezTo>
                  <a:pt x="6109" y="3659"/>
                  <a:pt x="6199" y="3619"/>
                  <a:pt x="6297" y="3619"/>
                </a:cubicBezTo>
                <a:lnTo>
                  <a:pt x="7847" y="3619"/>
                </a:lnTo>
                <a:cubicBezTo>
                  <a:pt x="7943" y="3619"/>
                  <a:pt x="8036" y="3659"/>
                  <a:pt x="8103" y="3727"/>
                </a:cubicBezTo>
                <a:close/>
                <a:moveTo>
                  <a:pt x="7438" y="7727"/>
                </a:moveTo>
                <a:cubicBezTo>
                  <a:pt x="7438" y="7928"/>
                  <a:pt x="7274" y="8091"/>
                  <a:pt x="7075" y="8091"/>
                </a:cubicBezTo>
                <a:cubicBezTo>
                  <a:pt x="6874" y="8091"/>
                  <a:pt x="6711" y="7928"/>
                  <a:pt x="6711" y="7727"/>
                </a:cubicBezTo>
                <a:cubicBezTo>
                  <a:pt x="6711" y="7528"/>
                  <a:pt x="6873" y="7364"/>
                  <a:pt x="7075" y="7364"/>
                </a:cubicBezTo>
                <a:lnTo>
                  <a:pt x="7075" y="7364"/>
                </a:lnTo>
                <a:cubicBezTo>
                  <a:pt x="7274" y="7364"/>
                  <a:pt x="7438" y="7528"/>
                  <a:pt x="7438" y="7727"/>
                </a:cubicBezTo>
                <a:close/>
                <a:moveTo>
                  <a:pt x="6711" y="6636"/>
                </a:moveTo>
                <a:lnTo>
                  <a:pt x="6711" y="5273"/>
                </a:lnTo>
                <a:cubicBezTo>
                  <a:pt x="6711" y="5073"/>
                  <a:pt x="6874" y="4910"/>
                  <a:pt x="7075" y="4910"/>
                </a:cubicBezTo>
                <a:cubicBezTo>
                  <a:pt x="7274" y="4910"/>
                  <a:pt x="7438" y="5073"/>
                  <a:pt x="7438" y="5273"/>
                </a:cubicBezTo>
                <a:lnTo>
                  <a:pt x="7438" y="6636"/>
                </a:lnTo>
                <a:cubicBezTo>
                  <a:pt x="7438" y="6837"/>
                  <a:pt x="7274" y="7000"/>
                  <a:pt x="7075" y="7000"/>
                </a:cubicBezTo>
                <a:cubicBezTo>
                  <a:pt x="6874" y="7000"/>
                  <a:pt x="6711" y="6838"/>
                  <a:pt x="6711" y="6636"/>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83" name="Google Shape;2068;p76"/>
          <p:cNvSpPr/>
          <p:nvPr/>
        </p:nvSpPr>
        <p:spPr>
          <a:xfrm>
            <a:off x="720037" y="2113049"/>
            <a:ext cx="266456" cy="265061"/>
          </a:xfrm>
          <a:custGeom>
            <a:avLst/>
            <a:ahLst/>
            <a:rect l="l" t="t" r="r" b="b"/>
            <a:pathLst>
              <a:path w="9360" h="9311" extrusionOk="0">
                <a:moveTo>
                  <a:pt x="2037" y="5928"/>
                </a:moveTo>
                <a:cubicBezTo>
                  <a:pt x="2238" y="5928"/>
                  <a:pt x="2401" y="6091"/>
                  <a:pt x="2401" y="6292"/>
                </a:cubicBezTo>
                <a:lnTo>
                  <a:pt x="2401" y="6292"/>
                </a:lnTo>
                <a:cubicBezTo>
                  <a:pt x="2401" y="6491"/>
                  <a:pt x="2238" y="6655"/>
                  <a:pt x="2037" y="6655"/>
                </a:cubicBezTo>
                <a:cubicBezTo>
                  <a:pt x="1838" y="6655"/>
                  <a:pt x="1674" y="6491"/>
                  <a:pt x="1674" y="6292"/>
                </a:cubicBezTo>
                <a:lnTo>
                  <a:pt x="1674" y="6292"/>
                </a:lnTo>
                <a:cubicBezTo>
                  <a:pt x="1674" y="6090"/>
                  <a:pt x="1835" y="5928"/>
                  <a:pt x="2037" y="5928"/>
                </a:cubicBezTo>
                <a:close/>
                <a:moveTo>
                  <a:pt x="3038" y="6292"/>
                </a:moveTo>
                <a:lnTo>
                  <a:pt x="3038" y="6292"/>
                </a:lnTo>
                <a:cubicBezTo>
                  <a:pt x="3038" y="6491"/>
                  <a:pt x="3201" y="6655"/>
                  <a:pt x="3402" y="6655"/>
                </a:cubicBezTo>
                <a:cubicBezTo>
                  <a:pt x="3601" y="6655"/>
                  <a:pt x="3766" y="6491"/>
                  <a:pt x="3766" y="6292"/>
                </a:cubicBezTo>
                <a:lnTo>
                  <a:pt x="3766" y="6292"/>
                </a:lnTo>
                <a:cubicBezTo>
                  <a:pt x="3766" y="6091"/>
                  <a:pt x="3601" y="5928"/>
                  <a:pt x="3402" y="5928"/>
                </a:cubicBezTo>
                <a:cubicBezTo>
                  <a:pt x="3201" y="5928"/>
                  <a:pt x="3038" y="6090"/>
                  <a:pt x="3038" y="6292"/>
                </a:cubicBezTo>
                <a:close/>
                <a:moveTo>
                  <a:pt x="5128" y="6292"/>
                </a:moveTo>
                <a:lnTo>
                  <a:pt x="5128" y="6292"/>
                </a:lnTo>
                <a:cubicBezTo>
                  <a:pt x="5128" y="6091"/>
                  <a:pt x="4966" y="5928"/>
                  <a:pt x="4765" y="5928"/>
                </a:cubicBezTo>
                <a:cubicBezTo>
                  <a:pt x="4566" y="5928"/>
                  <a:pt x="4401" y="6091"/>
                  <a:pt x="4401" y="6292"/>
                </a:cubicBezTo>
                <a:lnTo>
                  <a:pt x="4401" y="6292"/>
                </a:lnTo>
                <a:cubicBezTo>
                  <a:pt x="4401" y="6491"/>
                  <a:pt x="4566" y="6655"/>
                  <a:pt x="4765" y="6655"/>
                </a:cubicBezTo>
                <a:cubicBezTo>
                  <a:pt x="4966" y="6655"/>
                  <a:pt x="5128" y="6491"/>
                  <a:pt x="5128" y="6292"/>
                </a:cubicBezTo>
                <a:close/>
                <a:moveTo>
                  <a:pt x="5783" y="6292"/>
                </a:moveTo>
                <a:lnTo>
                  <a:pt x="5783" y="6292"/>
                </a:lnTo>
                <a:cubicBezTo>
                  <a:pt x="5783" y="6491"/>
                  <a:pt x="5947" y="6655"/>
                  <a:pt x="6147" y="6655"/>
                </a:cubicBezTo>
                <a:cubicBezTo>
                  <a:pt x="6347" y="6655"/>
                  <a:pt x="6510" y="6491"/>
                  <a:pt x="6510" y="6292"/>
                </a:cubicBezTo>
                <a:lnTo>
                  <a:pt x="6510" y="6292"/>
                </a:lnTo>
                <a:cubicBezTo>
                  <a:pt x="6510" y="6091"/>
                  <a:pt x="6347" y="5928"/>
                  <a:pt x="6147" y="5928"/>
                </a:cubicBezTo>
                <a:cubicBezTo>
                  <a:pt x="5945" y="5928"/>
                  <a:pt x="5783" y="6090"/>
                  <a:pt x="5783" y="6292"/>
                </a:cubicBezTo>
                <a:close/>
                <a:moveTo>
                  <a:pt x="4692" y="8946"/>
                </a:moveTo>
                <a:cubicBezTo>
                  <a:pt x="4692" y="9146"/>
                  <a:pt x="4529" y="9310"/>
                  <a:pt x="4328" y="9310"/>
                </a:cubicBezTo>
                <a:lnTo>
                  <a:pt x="1456" y="9310"/>
                </a:lnTo>
                <a:cubicBezTo>
                  <a:pt x="654" y="9310"/>
                  <a:pt x="1" y="8657"/>
                  <a:pt x="1" y="7856"/>
                </a:cubicBezTo>
                <a:lnTo>
                  <a:pt x="1" y="4874"/>
                </a:lnTo>
                <a:cubicBezTo>
                  <a:pt x="1" y="4072"/>
                  <a:pt x="654" y="3419"/>
                  <a:pt x="1456" y="3419"/>
                </a:cubicBezTo>
                <a:lnTo>
                  <a:pt x="1892" y="3419"/>
                </a:lnTo>
                <a:lnTo>
                  <a:pt x="1892" y="2137"/>
                </a:lnTo>
                <a:cubicBezTo>
                  <a:pt x="1892" y="959"/>
                  <a:pt x="2871" y="1"/>
                  <a:pt x="4074" y="1"/>
                </a:cubicBezTo>
                <a:cubicBezTo>
                  <a:pt x="5278" y="1"/>
                  <a:pt x="6256" y="959"/>
                  <a:pt x="6256" y="2137"/>
                </a:cubicBezTo>
                <a:lnTo>
                  <a:pt x="6256" y="3419"/>
                </a:lnTo>
                <a:lnTo>
                  <a:pt x="6692" y="3419"/>
                </a:lnTo>
                <a:cubicBezTo>
                  <a:pt x="7494" y="3419"/>
                  <a:pt x="8147" y="4072"/>
                  <a:pt x="8147" y="4874"/>
                </a:cubicBezTo>
                <a:lnTo>
                  <a:pt x="8147" y="5601"/>
                </a:lnTo>
                <a:cubicBezTo>
                  <a:pt x="8147" y="5800"/>
                  <a:pt x="7984" y="5965"/>
                  <a:pt x="7783" y="5965"/>
                </a:cubicBezTo>
                <a:cubicBezTo>
                  <a:pt x="7584" y="5965"/>
                  <a:pt x="7419" y="5800"/>
                  <a:pt x="7419" y="5601"/>
                </a:cubicBezTo>
                <a:lnTo>
                  <a:pt x="7419" y="4874"/>
                </a:lnTo>
                <a:cubicBezTo>
                  <a:pt x="7419" y="4472"/>
                  <a:pt x="7094" y="4146"/>
                  <a:pt x="6692" y="4146"/>
                </a:cubicBezTo>
                <a:lnTo>
                  <a:pt x="1456" y="4146"/>
                </a:lnTo>
                <a:cubicBezTo>
                  <a:pt x="1054" y="4146"/>
                  <a:pt x="728" y="4472"/>
                  <a:pt x="728" y="4874"/>
                </a:cubicBezTo>
                <a:lnTo>
                  <a:pt x="728" y="7856"/>
                </a:lnTo>
                <a:cubicBezTo>
                  <a:pt x="728" y="8257"/>
                  <a:pt x="1054" y="8583"/>
                  <a:pt x="1456" y="8583"/>
                </a:cubicBezTo>
                <a:lnTo>
                  <a:pt x="4328" y="8583"/>
                </a:lnTo>
                <a:cubicBezTo>
                  <a:pt x="4529" y="8583"/>
                  <a:pt x="4692" y="8744"/>
                  <a:pt x="4692" y="8946"/>
                </a:cubicBezTo>
                <a:close/>
                <a:moveTo>
                  <a:pt x="2619" y="3419"/>
                </a:moveTo>
                <a:lnTo>
                  <a:pt x="5528" y="3419"/>
                </a:lnTo>
                <a:lnTo>
                  <a:pt x="5528" y="2137"/>
                </a:lnTo>
                <a:cubicBezTo>
                  <a:pt x="5528" y="1361"/>
                  <a:pt x="4875" y="728"/>
                  <a:pt x="4074" y="728"/>
                </a:cubicBezTo>
                <a:cubicBezTo>
                  <a:pt x="3272" y="728"/>
                  <a:pt x="2619" y="1361"/>
                  <a:pt x="2619" y="2137"/>
                </a:cubicBezTo>
                <a:close/>
                <a:moveTo>
                  <a:pt x="9158" y="5922"/>
                </a:moveTo>
                <a:cubicBezTo>
                  <a:pt x="8995" y="5806"/>
                  <a:pt x="8766" y="5842"/>
                  <a:pt x="8650" y="6007"/>
                </a:cubicBezTo>
                <a:lnTo>
                  <a:pt x="6858" y="8510"/>
                </a:lnTo>
                <a:cubicBezTo>
                  <a:pt x="6809" y="8567"/>
                  <a:pt x="6747" y="8578"/>
                  <a:pt x="6714" y="8581"/>
                </a:cubicBezTo>
                <a:cubicBezTo>
                  <a:pt x="6679" y="8583"/>
                  <a:pt x="6617" y="8578"/>
                  <a:pt x="6558" y="8525"/>
                </a:cubicBezTo>
                <a:lnTo>
                  <a:pt x="5399" y="7393"/>
                </a:lnTo>
                <a:cubicBezTo>
                  <a:pt x="5256" y="7253"/>
                  <a:pt x="5025" y="7255"/>
                  <a:pt x="4886" y="7399"/>
                </a:cubicBezTo>
                <a:cubicBezTo>
                  <a:pt x="4744" y="7543"/>
                  <a:pt x="4747" y="7774"/>
                  <a:pt x="4890" y="7914"/>
                </a:cubicBezTo>
                <a:lnTo>
                  <a:pt x="6051" y="9047"/>
                </a:lnTo>
                <a:lnTo>
                  <a:pt x="6054" y="9050"/>
                </a:lnTo>
                <a:cubicBezTo>
                  <a:pt x="6228" y="9216"/>
                  <a:pt x="6459" y="9309"/>
                  <a:pt x="6699" y="9309"/>
                </a:cubicBezTo>
                <a:cubicBezTo>
                  <a:pt x="6720" y="9309"/>
                  <a:pt x="6742" y="9309"/>
                  <a:pt x="6762" y="9306"/>
                </a:cubicBezTo>
                <a:cubicBezTo>
                  <a:pt x="7021" y="9288"/>
                  <a:pt x="7265" y="9163"/>
                  <a:pt x="7428" y="8960"/>
                </a:cubicBezTo>
                <a:cubicBezTo>
                  <a:pt x="7433" y="8954"/>
                  <a:pt x="7438" y="8948"/>
                  <a:pt x="7441" y="8942"/>
                </a:cubicBezTo>
                <a:lnTo>
                  <a:pt x="9242" y="6429"/>
                </a:lnTo>
                <a:cubicBezTo>
                  <a:pt x="9360" y="6266"/>
                  <a:pt x="9322" y="6040"/>
                  <a:pt x="9158" y="5922"/>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84" name="Google Shape;2069;p76"/>
          <p:cNvSpPr/>
          <p:nvPr/>
        </p:nvSpPr>
        <p:spPr>
          <a:xfrm>
            <a:off x="740505" y="1371214"/>
            <a:ext cx="224125" cy="265032"/>
          </a:xfrm>
          <a:custGeom>
            <a:avLst/>
            <a:ahLst/>
            <a:rect l="l" t="t" r="r" b="b"/>
            <a:pathLst>
              <a:path w="7873" h="9310" extrusionOk="0">
                <a:moveTo>
                  <a:pt x="6437" y="6130"/>
                </a:moveTo>
                <a:lnTo>
                  <a:pt x="6437" y="7855"/>
                </a:lnTo>
                <a:cubicBezTo>
                  <a:pt x="6437" y="8657"/>
                  <a:pt x="5784" y="9310"/>
                  <a:pt x="4983" y="9310"/>
                </a:cubicBezTo>
                <a:lnTo>
                  <a:pt x="1455" y="9310"/>
                </a:lnTo>
                <a:cubicBezTo>
                  <a:pt x="654" y="9310"/>
                  <a:pt x="1" y="8657"/>
                  <a:pt x="1" y="7855"/>
                </a:cubicBezTo>
                <a:lnTo>
                  <a:pt x="1" y="1455"/>
                </a:lnTo>
                <a:cubicBezTo>
                  <a:pt x="1" y="654"/>
                  <a:pt x="654" y="0"/>
                  <a:pt x="1455" y="0"/>
                </a:cubicBezTo>
                <a:lnTo>
                  <a:pt x="1691" y="0"/>
                </a:lnTo>
                <a:cubicBezTo>
                  <a:pt x="1892" y="0"/>
                  <a:pt x="2054" y="163"/>
                  <a:pt x="2054" y="364"/>
                </a:cubicBezTo>
                <a:cubicBezTo>
                  <a:pt x="2054" y="563"/>
                  <a:pt x="1892" y="728"/>
                  <a:pt x="1691" y="728"/>
                </a:cubicBezTo>
                <a:lnTo>
                  <a:pt x="1455" y="728"/>
                </a:lnTo>
                <a:cubicBezTo>
                  <a:pt x="1054" y="728"/>
                  <a:pt x="728" y="1054"/>
                  <a:pt x="728" y="1455"/>
                </a:cubicBezTo>
                <a:lnTo>
                  <a:pt x="728" y="7855"/>
                </a:lnTo>
                <a:cubicBezTo>
                  <a:pt x="728" y="8257"/>
                  <a:pt x="1054" y="8583"/>
                  <a:pt x="1455" y="8583"/>
                </a:cubicBezTo>
                <a:lnTo>
                  <a:pt x="4983" y="8583"/>
                </a:lnTo>
                <a:cubicBezTo>
                  <a:pt x="5384" y="8583"/>
                  <a:pt x="5710" y="8257"/>
                  <a:pt x="5710" y="7855"/>
                </a:cubicBezTo>
                <a:lnTo>
                  <a:pt x="5710" y="6130"/>
                </a:lnTo>
                <a:cubicBezTo>
                  <a:pt x="5710" y="5929"/>
                  <a:pt x="5873" y="5766"/>
                  <a:pt x="6074" y="5766"/>
                </a:cubicBezTo>
                <a:cubicBezTo>
                  <a:pt x="6273" y="5766"/>
                  <a:pt x="6437" y="5928"/>
                  <a:pt x="6437" y="6130"/>
                </a:cubicBezTo>
                <a:close/>
                <a:moveTo>
                  <a:pt x="3582" y="8021"/>
                </a:moveTo>
                <a:cubicBezTo>
                  <a:pt x="3783" y="8021"/>
                  <a:pt x="3945" y="7857"/>
                  <a:pt x="3945" y="7657"/>
                </a:cubicBezTo>
                <a:cubicBezTo>
                  <a:pt x="3945" y="7457"/>
                  <a:pt x="3783" y="7294"/>
                  <a:pt x="3582" y="7294"/>
                </a:cubicBezTo>
                <a:lnTo>
                  <a:pt x="2855" y="7294"/>
                </a:lnTo>
                <a:cubicBezTo>
                  <a:pt x="2655" y="7294"/>
                  <a:pt x="2491" y="7457"/>
                  <a:pt x="2491" y="7657"/>
                </a:cubicBezTo>
                <a:cubicBezTo>
                  <a:pt x="2491" y="7857"/>
                  <a:pt x="2655" y="8021"/>
                  <a:pt x="2855" y="8021"/>
                </a:cubicBezTo>
                <a:close/>
                <a:moveTo>
                  <a:pt x="3582" y="1985"/>
                </a:moveTo>
                <a:cubicBezTo>
                  <a:pt x="3383" y="1985"/>
                  <a:pt x="3218" y="2147"/>
                  <a:pt x="3218" y="2348"/>
                </a:cubicBezTo>
                <a:cubicBezTo>
                  <a:pt x="3218" y="2547"/>
                  <a:pt x="3383" y="2712"/>
                  <a:pt x="3582" y="2712"/>
                </a:cubicBezTo>
                <a:cubicBezTo>
                  <a:pt x="3783" y="2712"/>
                  <a:pt x="3945" y="2547"/>
                  <a:pt x="3945" y="2348"/>
                </a:cubicBezTo>
                <a:cubicBezTo>
                  <a:pt x="3945" y="2147"/>
                  <a:pt x="3783" y="1985"/>
                  <a:pt x="3582" y="1985"/>
                </a:cubicBezTo>
                <a:close/>
                <a:moveTo>
                  <a:pt x="4946" y="1985"/>
                </a:moveTo>
                <a:cubicBezTo>
                  <a:pt x="4745" y="1985"/>
                  <a:pt x="4583" y="2147"/>
                  <a:pt x="4583" y="2348"/>
                </a:cubicBezTo>
                <a:cubicBezTo>
                  <a:pt x="4583" y="2547"/>
                  <a:pt x="4745" y="2712"/>
                  <a:pt x="4946" y="2712"/>
                </a:cubicBezTo>
                <a:cubicBezTo>
                  <a:pt x="5146" y="2712"/>
                  <a:pt x="5310" y="2547"/>
                  <a:pt x="5310" y="2348"/>
                </a:cubicBezTo>
                <a:cubicBezTo>
                  <a:pt x="5310" y="2147"/>
                  <a:pt x="5146" y="1985"/>
                  <a:pt x="4946" y="1985"/>
                </a:cubicBezTo>
                <a:close/>
                <a:moveTo>
                  <a:pt x="6328" y="1985"/>
                </a:moveTo>
                <a:cubicBezTo>
                  <a:pt x="6127" y="1985"/>
                  <a:pt x="5964" y="2147"/>
                  <a:pt x="5964" y="2348"/>
                </a:cubicBezTo>
                <a:cubicBezTo>
                  <a:pt x="5964" y="2547"/>
                  <a:pt x="6127" y="2712"/>
                  <a:pt x="6328" y="2712"/>
                </a:cubicBezTo>
                <a:cubicBezTo>
                  <a:pt x="6527" y="2712"/>
                  <a:pt x="6692" y="2547"/>
                  <a:pt x="6692" y="2348"/>
                </a:cubicBezTo>
                <a:cubicBezTo>
                  <a:pt x="6692" y="2147"/>
                  <a:pt x="6527" y="1985"/>
                  <a:pt x="6328" y="1985"/>
                </a:cubicBezTo>
                <a:close/>
                <a:moveTo>
                  <a:pt x="7873" y="2379"/>
                </a:moveTo>
                <a:lnTo>
                  <a:pt x="7873" y="2385"/>
                </a:lnTo>
                <a:cubicBezTo>
                  <a:pt x="7873" y="3697"/>
                  <a:pt x="6722" y="4766"/>
                  <a:pt x="5310" y="4766"/>
                </a:cubicBezTo>
                <a:lnTo>
                  <a:pt x="4583" y="4766"/>
                </a:lnTo>
                <a:cubicBezTo>
                  <a:pt x="4561" y="4766"/>
                  <a:pt x="4540" y="4764"/>
                  <a:pt x="4520" y="4760"/>
                </a:cubicBezTo>
                <a:cubicBezTo>
                  <a:pt x="4229" y="4753"/>
                  <a:pt x="3940" y="4699"/>
                  <a:pt x="3662" y="4598"/>
                </a:cubicBezTo>
                <a:lnTo>
                  <a:pt x="2530" y="5099"/>
                </a:lnTo>
                <a:cubicBezTo>
                  <a:pt x="2482" y="5118"/>
                  <a:pt x="2433" y="5129"/>
                  <a:pt x="2382" y="5129"/>
                </a:cubicBezTo>
                <a:cubicBezTo>
                  <a:pt x="2290" y="5129"/>
                  <a:pt x="2198" y="5094"/>
                  <a:pt x="2130" y="5028"/>
                </a:cubicBezTo>
                <a:cubicBezTo>
                  <a:pt x="2024" y="4924"/>
                  <a:pt x="1989" y="4767"/>
                  <a:pt x="2046" y="4629"/>
                </a:cubicBezTo>
                <a:lnTo>
                  <a:pt x="2431" y="3675"/>
                </a:lnTo>
                <a:cubicBezTo>
                  <a:pt x="2161" y="3289"/>
                  <a:pt x="2018" y="2847"/>
                  <a:pt x="2018" y="2380"/>
                </a:cubicBezTo>
                <a:cubicBezTo>
                  <a:pt x="2018" y="1070"/>
                  <a:pt x="3170" y="3"/>
                  <a:pt x="4583" y="3"/>
                </a:cubicBezTo>
                <a:lnTo>
                  <a:pt x="5310" y="3"/>
                </a:lnTo>
                <a:cubicBezTo>
                  <a:pt x="6722" y="2"/>
                  <a:pt x="7873" y="1068"/>
                  <a:pt x="7873" y="2379"/>
                </a:cubicBezTo>
                <a:close/>
                <a:moveTo>
                  <a:pt x="7146" y="2379"/>
                </a:moveTo>
                <a:cubicBezTo>
                  <a:pt x="7146" y="1470"/>
                  <a:pt x="6322" y="729"/>
                  <a:pt x="5310" y="729"/>
                </a:cubicBezTo>
                <a:lnTo>
                  <a:pt x="4583" y="729"/>
                </a:lnTo>
                <a:cubicBezTo>
                  <a:pt x="3570" y="729"/>
                  <a:pt x="2745" y="1470"/>
                  <a:pt x="2745" y="2379"/>
                </a:cubicBezTo>
                <a:cubicBezTo>
                  <a:pt x="2745" y="2744"/>
                  <a:pt x="2876" y="3090"/>
                  <a:pt x="3124" y="3381"/>
                </a:cubicBezTo>
                <a:cubicBezTo>
                  <a:pt x="3211" y="3484"/>
                  <a:pt x="3234" y="3628"/>
                  <a:pt x="3185" y="3753"/>
                </a:cubicBezTo>
                <a:lnTo>
                  <a:pt x="3055" y="4072"/>
                </a:lnTo>
                <a:lnTo>
                  <a:pt x="3508" y="3871"/>
                </a:lnTo>
                <a:cubicBezTo>
                  <a:pt x="3601" y="3832"/>
                  <a:pt x="3704" y="3829"/>
                  <a:pt x="3797" y="3870"/>
                </a:cubicBezTo>
                <a:cubicBezTo>
                  <a:pt x="4052" y="3979"/>
                  <a:pt x="4315" y="4033"/>
                  <a:pt x="4583" y="4033"/>
                </a:cubicBezTo>
                <a:cubicBezTo>
                  <a:pt x="4603" y="4033"/>
                  <a:pt x="4622" y="4036"/>
                  <a:pt x="4641" y="4038"/>
                </a:cubicBezTo>
                <a:lnTo>
                  <a:pt x="5310" y="4038"/>
                </a:lnTo>
                <a:cubicBezTo>
                  <a:pt x="6322" y="4038"/>
                  <a:pt x="7146" y="3297"/>
                  <a:pt x="7146" y="2385"/>
                </a:cubicBezTo>
                <a:lnTo>
                  <a:pt x="7146" y="2379"/>
                </a:ln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490" name="Shape 2073"/>
        <p:cNvGrpSpPr/>
        <p:nvPr/>
      </p:nvGrpSpPr>
      <p:grpSpPr>
        <a:xfrm>
          <a:off x="0" y="0"/>
          <a:ext cx="0" cy="0"/>
          <a:chOff x="0" y="0"/>
          <a:chExt cx="0" cy="0"/>
        </a:xfrm>
      </p:grpSpPr>
      <p:sp>
        <p:nvSpPr>
          <p:cNvPr id="1049887" name="Google Shape;2074;p77"/>
          <p:cNvSpPr txBox="1">
            <a:spLocks noGrp="1"/>
          </p:cNvSpPr>
          <p:nvPr>
            <p:ph type="title"/>
          </p:nvPr>
        </p:nvSpPr>
        <p:spPr>
          <a:xfrm>
            <a:off x="720000" y="540000"/>
            <a:ext cx="7704000" cy="634500"/>
          </a:xfrm>
          <a:prstGeom prst="rect"/>
        </p:spPr>
        <p:txBody>
          <a:bodyPr anchor="t" anchorCtr="0" bIns="91425" lIns="91425" rIns="91425" spcFirstLastPara="1" tIns="91425" wrap="square">
            <a:noAutofit/>
          </a:bodyPr>
          <a:p>
            <a:pPr algn="ctr" indent="0" lvl="0" marL="0" rtl="0">
              <a:spcBef>
                <a:spcPts val="0"/>
              </a:spcBef>
              <a:spcAft>
                <a:spcPts val="0"/>
              </a:spcAft>
              <a:buNone/>
            </a:pPr>
            <a:r>
              <a:rPr lang="en">
                <a:solidFill>
                  <a:schemeClr val="accent4"/>
                </a:solidFill>
              </a:rPr>
              <a:t>BUSINESS</a:t>
            </a:r>
            <a:r>
              <a:rPr lang="en"/>
              <a:t> ICON PACK</a:t>
            </a:r>
          </a:p>
        </p:txBody>
      </p:sp>
      <p:sp>
        <p:nvSpPr>
          <p:cNvPr id="1049888" name="Google Shape;2075;p77"/>
          <p:cNvSpPr/>
          <p:nvPr/>
        </p:nvSpPr>
        <p:spPr>
          <a:xfrm>
            <a:off x="8151010" y="4331782"/>
            <a:ext cx="272989" cy="271766"/>
          </a:xfrm>
          <a:custGeom>
            <a:avLst/>
            <a:ahLst/>
            <a:rect l="l" t="t" r="r" b="b"/>
            <a:pathLst>
              <a:path w="9818" h="9774" extrusionOk="0">
                <a:moveTo>
                  <a:pt x="1355" y="6085"/>
                </a:moveTo>
                <a:cubicBezTo>
                  <a:pt x="1612" y="5638"/>
                  <a:pt x="1877" y="5176"/>
                  <a:pt x="1877" y="4466"/>
                </a:cubicBezTo>
                <a:lnTo>
                  <a:pt x="1877" y="3894"/>
                </a:lnTo>
                <a:cubicBezTo>
                  <a:pt x="1877" y="2689"/>
                  <a:pt x="2853" y="1696"/>
                  <a:pt x="4052" y="1680"/>
                </a:cubicBezTo>
                <a:lnTo>
                  <a:pt x="4124" y="1680"/>
                </a:lnTo>
                <a:cubicBezTo>
                  <a:pt x="5327" y="1696"/>
                  <a:pt x="6306" y="2689"/>
                  <a:pt x="6306" y="3894"/>
                </a:cubicBezTo>
                <a:lnTo>
                  <a:pt x="6306" y="4466"/>
                </a:lnTo>
                <a:cubicBezTo>
                  <a:pt x="6306" y="4882"/>
                  <a:pt x="6390" y="5239"/>
                  <a:pt x="6574" y="5624"/>
                </a:cubicBezTo>
                <a:cubicBezTo>
                  <a:pt x="6641" y="5760"/>
                  <a:pt x="6777" y="5841"/>
                  <a:pt x="6918" y="5841"/>
                </a:cubicBezTo>
                <a:cubicBezTo>
                  <a:pt x="6973" y="5841"/>
                  <a:pt x="7031" y="5828"/>
                  <a:pt x="7084" y="5802"/>
                </a:cubicBezTo>
                <a:cubicBezTo>
                  <a:pt x="7274" y="5711"/>
                  <a:pt x="7353" y="5482"/>
                  <a:pt x="7261" y="5292"/>
                </a:cubicBezTo>
                <a:cubicBezTo>
                  <a:pt x="7126" y="5011"/>
                  <a:pt x="7069" y="4766"/>
                  <a:pt x="7069" y="4466"/>
                </a:cubicBezTo>
                <a:lnTo>
                  <a:pt x="7069" y="3894"/>
                </a:lnTo>
                <a:cubicBezTo>
                  <a:pt x="7069" y="2382"/>
                  <a:pt x="5922" y="1118"/>
                  <a:pt x="4453" y="939"/>
                </a:cubicBezTo>
                <a:lnTo>
                  <a:pt x="4453" y="382"/>
                </a:lnTo>
                <a:cubicBezTo>
                  <a:pt x="4453" y="171"/>
                  <a:pt x="4282" y="0"/>
                  <a:pt x="4072" y="0"/>
                </a:cubicBezTo>
                <a:cubicBezTo>
                  <a:pt x="3862" y="0"/>
                  <a:pt x="3690" y="171"/>
                  <a:pt x="3690" y="382"/>
                </a:cubicBezTo>
                <a:lnTo>
                  <a:pt x="3690" y="942"/>
                </a:lnTo>
                <a:cubicBezTo>
                  <a:pt x="3039" y="1028"/>
                  <a:pt x="2441" y="1328"/>
                  <a:pt x="1971" y="1805"/>
                </a:cubicBezTo>
                <a:cubicBezTo>
                  <a:pt x="1419" y="2365"/>
                  <a:pt x="1114" y="3109"/>
                  <a:pt x="1114" y="3895"/>
                </a:cubicBezTo>
                <a:lnTo>
                  <a:pt x="1114" y="4468"/>
                </a:lnTo>
                <a:cubicBezTo>
                  <a:pt x="1114" y="4975"/>
                  <a:pt x="929" y="5299"/>
                  <a:pt x="692" y="5706"/>
                </a:cubicBezTo>
                <a:cubicBezTo>
                  <a:pt x="459" y="6109"/>
                  <a:pt x="196" y="6567"/>
                  <a:pt x="63" y="7271"/>
                </a:cubicBezTo>
                <a:cubicBezTo>
                  <a:pt x="1" y="7607"/>
                  <a:pt x="91" y="7951"/>
                  <a:pt x="308" y="8213"/>
                </a:cubicBezTo>
                <a:cubicBezTo>
                  <a:pt x="526" y="8478"/>
                  <a:pt x="848" y="8629"/>
                  <a:pt x="1190" y="8629"/>
                </a:cubicBezTo>
                <a:lnTo>
                  <a:pt x="2946" y="8629"/>
                </a:lnTo>
                <a:cubicBezTo>
                  <a:pt x="2946" y="9259"/>
                  <a:pt x="3459" y="9774"/>
                  <a:pt x="4091" y="9774"/>
                </a:cubicBezTo>
                <a:cubicBezTo>
                  <a:pt x="4724" y="9774"/>
                  <a:pt x="5237" y="9259"/>
                  <a:pt x="5237" y="8629"/>
                </a:cubicBezTo>
                <a:cubicBezTo>
                  <a:pt x="5237" y="8621"/>
                  <a:pt x="5237" y="8614"/>
                  <a:pt x="5235" y="8603"/>
                </a:cubicBezTo>
                <a:cubicBezTo>
                  <a:pt x="5380" y="8549"/>
                  <a:pt x="5484" y="8410"/>
                  <a:pt x="5484" y="8247"/>
                </a:cubicBezTo>
                <a:cubicBezTo>
                  <a:pt x="5484" y="8036"/>
                  <a:pt x="5313" y="7865"/>
                  <a:pt x="5102" y="7865"/>
                </a:cubicBezTo>
                <a:lnTo>
                  <a:pt x="1190" y="7865"/>
                </a:lnTo>
                <a:cubicBezTo>
                  <a:pt x="1033" y="7865"/>
                  <a:pt x="940" y="7778"/>
                  <a:pt x="896" y="7728"/>
                </a:cubicBezTo>
                <a:cubicBezTo>
                  <a:pt x="854" y="7676"/>
                  <a:pt x="786" y="7568"/>
                  <a:pt x="815" y="7412"/>
                </a:cubicBezTo>
                <a:cubicBezTo>
                  <a:pt x="925" y="6833"/>
                  <a:pt x="1143" y="6451"/>
                  <a:pt x="1355" y="6085"/>
                </a:cubicBezTo>
                <a:close/>
                <a:moveTo>
                  <a:pt x="4473" y="8624"/>
                </a:moveTo>
                <a:cubicBezTo>
                  <a:pt x="4473" y="8835"/>
                  <a:pt x="4302" y="9006"/>
                  <a:pt x="4091" y="9006"/>
                </a:cubicBezTo>
                <a:cubicBezTo>
                  <a:pt x="3882" y="9006"/>
                  <a:pt x="3710" y="8835"/>
                  <a:pt x="3710" y="8624"/>
                </a:cubicBezTo>
                <a:close/>
                <a:moveTo>
                  <a:pt x="9818" y="7957"/>
                </a:moveTo>
                <a:cubicBezTo>
                  <a:pt x="9818" y="8166"/>
                  <a:pt x="9647" y="8339"/>
                  <a:pt x="9436" y="8339"/>
                </a:cubicBezTo>
                <a:lnTo>
                  <a:pt x="8387" y="8339"/>
                </a:lnTo>
                <a:lnTo>
                  <a:pt x="8387" y="9388"/>
                </a:lnTo>
                <a:cubicBezTo>
                  <a:pt x="8387" y="9598"/>
                  <a:pt x="8214" y="9769"/>
                  <a:pt x="8005" y="9769"/>
                </a:cubicBezTo>
                <a:cubicBezTo>
                  <a:pt x="7794" y="9769"/>
                  <a:pt x="7623" y="9598"/>
                  <a:pt x="7623" y="9388"/>
                </a:cubicBezTo>
                <a:lnTo>
                  <a:pt x="7623" y="8339"/>
                </a:lnTo>
                <a:lnTo>
                  <a:pt x="6573" y="8339"/>
                </a:lnTo>
                <a:cubicBezTo>
                  <a:pt x="6364" y="8339"/>
                  <a:pt x="6191" y="8166"/>
                  <a:pt x="6191" y="7957"/>
                </a:cubicBezTo>
                <a:cubicBezTo>
                  <a:pt x="6191" y="7746"/>
                  <a:pt x="6364" y="7575"/>
                  <a:pt x="6573" y="7575"/>
                </a:cubicBezTo>
                <a:lnTo>
                  <a:pt x="7623" y="7575"/>
                </a:lnTo>
                <a:lnTo>
                  <a:pt x="7623" y="6525"/>
                </a:lnTo>
                <a:cubicBezTo>
                  <a:pt x="7623" y="6315"/>
                  <a:pt x="7794" y="6143"/>
                  <a:pt x="8005" y="6143"/>
                </a:cubicBezTo>
                <a:cubicBezTo>
                  <a:pt x="8214" y="6143"/>
                  <a:pt x="8387" y="6315"/>
                  <a:pt x="8387" y="6525"/>
                </a:cubicBezTo>
                <a:lnTo>
                  <a:pt x="8387" y="7575"/>
                </a:lnTo>
                <a:lnTo>
                  <a:pt x="9436" y="7575"/>
                </a:lnTo>
                <a:cubicBezTo>
                  <a:pt x="9648" y="7575"/>
                  <a:pt x="9818" y="7746"/>
                  <a:pt x="9818" y="7957"/>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89" name="Google Shape;2076;p77"/>
          <p:cNvSpPr/>
          <p:nvPr/>
        </p:nvSpPr>
        <p:spPr>
          <a:xfrm>
            <a:off x="8152262" y="3594087"/>
            <a:ext cx="271738" cy="271738"/>
          </a:xfrm>
          <a:custGeom>
            <a:avLst/>
            <a:ahLst/>
            <a:rect l="l" t="t" r="r" b="b"/>
            <a:pathLst>
              <a:path w="9773" h="9773" extrusionOk="0">
                <a:moveTo>
                  <a:pt x="5573" y="8437"/>
                </a:moveTo>
                <a:lnTo>
                  <a:pt x="1680" y="8437"/>
                </a:lnTo>
                <a:cubicBezTo>
                  <a:pt x="1223" y="8437"/>
                  <a:pt x="800" y="8258"/>
                  <a:pt x="483" y="7936"/>
                </a:cubicBezTo>
                <a:cubicBezTo>
                  <a:pt x="173" y="7617"/>
                  <a:pt x="0" y="7192"/>
                  <a:pt x="0" y="6737"/>
                </a:cubicBezTo>
                <a:cubicBezTo>
                  <a:pt x="0" y="5930"/>
                  <a:pt x="573" y="5253"/>
                  <a:pt x="1336" y="5081"/>
                </a:cubicBezTo>
                <a:lnTo>
                  <a:pt x="1336" y="4734"/>
                </a:lnTo>
                <a:cubicBezTo>
                  <a:pt x="1336" y="3796"/>
                  <a:pt x="2098" y="3034"/>
                  <a:pt x="3036" y="3034"/>
                </a:cubicBezTo>
                <a:cubicBezTo>
                  <a:pt x="3306" y="3034"/>
                  <a:pt x="3570" y="3100"/>
                  <a:pt x="3807" y="3219"/>
                </a:cubicBezTo>
                <a:cubicBezTo>
                  <a:pt x="3938" y="2896"/>
                  <a:pt x="4137" y="2599"/>
                  <a:pt x="4395" y="2347"/>
                </a:cubicBezTo>
                <a:cubicBezTo>
                  <a:pt x="4799" y="1950"/>
                  <a:pt x="5306" y="1700"/>
                  <a:pt x="5865" y="1627"/>
                </a:cubicBezTo>
                <a:cubicBezTo>
                  <a:pt x="6074" y="1598"/>
                  <a:pt x="6267" y="1744"/>
                  <a:pt x="6296" y="1955"/>
                </a:cubicBezTo>
                <a:cubicBezTo>
                  <a:pt x="6323" y="2163"/>
                  <a:pt x="6177" y="2355"/>
                  <a:pt x="5969" y="2384"/>
                </a:cubicBezTo>
                <a:cubicBezTo>
                  <a:pt x="5169" y="2491"/>
                  <a:pt x="4524" y="3125"/>
                  <a:pt x="4399" y="3922"/>
                </a:cubicBezTo>
                <a:cubicBezTo>
                  <a:pt x="4376" y="4070"/>
                  <a:pt x="4271" y="4189"/>
                  <a:pt x="4130" y="4230"/>
                </a:cubicBezTo>
                <a:cubicBezTo>
                  <a:pt x="3990" y="4270"/>
                  <a:pt x="3834" y="4227"/>
                  <a:pt x="3736" y="4116"/>
                </a:cubicBezTo>
                <a:cubicBezTo>
                  <a:pt x="3559" y="3912"/>
                  <a:pt x="3304" y="3798"/>
                  <a:pt x="3037" y="3798"/>
                </a:cubicBezTo>
                <a:cubicBezTo>
                  <a:pt x="2521" y="3798"/>
                  <a:pt x="2101" y="4218"/>
                  <a:pt x="2101" y="4734"/>
                </a:cubicBezTo>
                <a:lnTo>
                  <a:pt x="2101" y="5421"/>
                </a:lnTo>
                <a:cubicBezTo>
                  <a:pt x="2101" y="5630"/>
                  <a:pt x="1930" y="5803"/>
                  <a:pt x="1719" y="5803"/>
                </a:cubicBezTo>
                <a:lnTo>
                  <a:pt x="1716" y="5803"/>
                </a:lnTo>
                <a:cubicBezTo>
                  <a:pt x="1191" y="5803"/>
                  <a:pt x="765" y="6223"/>
                  <a:pt x="765" y="6737"/>
                </a:cubicBezTo>
                <a:cubicBezTo>
                  <a:pt x="765" y="7263"/>
                  <a:pt x="1168" y="7673"/>
                  <a:pt x="1681" y="7673"/>
                </a:cubicBezTo>
                <a:lnTo>
                  <a:pt x="5575" y="7673"/>
                </a:lnTo>
                <a:cubicBezTo>
                  <a:pt x="5786" y="7673"/>
                  <a:pt x="5957" y="7844"/>
                  <a:pt x="5957" y="8055"/>
                </a:cubicBezTo>
                <a:cubicBezTo>
                  <a:pt x="5957" y="8264"/>
                  <a:pt x="5786" y="8437"/>
                  <a:pt x="5573" y="8437"/>
                </a:cubicBezTo>
                <a:close/>
                <a:moveTo>
                  <a:pt x="9009" y="9391"/>
                </a:moveTo>
                <a:lnTo>
                  <a:pt x="9009" y="6959"/>
                </a:lnTo>
                <a:cubicBezTo>
                  <a:pt x="9453" y="6800"/>
                  <a:pt x="9773" y="6377"/>
                  <a:pt x="9773" y="5879"/>
                </a:cubicBezTo>
                <a:lnTo>
                  <a:pt x="9773" y="3798"/>
                </a:lnTo>
                <a:cubicBezTo>
                  <a:pt x="9773" y="3166"/>
                  <a:pt x="9259" y="2653"/>
                  <a:pt x="8627" y="2653"/>
                </a:cubicBezTo>
                <a:lnTo>
                  <a:pt x="7100" y="2653"/>
                </a:lnTo>
                <a:cubicBezTo>
                  <a:pt x="6468" y="2653"/>
                  <a:pt x="5955" y="3166"/>
                  <a:pt x="5955" y="3798"/>
                </a:cubicBezTo>
                <a:lnTo>
                  <a:pt x="5955" y="5879"/>
                </a:lnTo>
                <a:cubicBezTo>
                  <a:pt x="5955" y="6377"/>
                  <a:pt x="6274" y="6800"/>
                  <a:pt x="6719" y="6959"/>
                </a:cubicBezTo>
                <a:lnTo>
                  <a:pt x="6719" y="9391"/>
                </a:lnTo>
                <a:cubicBezTo>
                  <a:pt x="6719" y="9600"/>
                  <a:pt x="6891" y="9773"/>
                  <a:pt x="7100" y="9773"/>
                </a:cubicBezTo>
                <a:cubicBezTo>
                  <a:pt x="7311" y="9773"/>
                  <a:pt x="7482" y="9600"/>
                  <a:pt x="7482" y="9391"/>
                </a:cubicBezTo>
                <a:lnTo>
                  <a:pt x="7482" y="6643"/>
                </a:lnTo>
                <a:cubicBezTo>
                  <a:pt x="7482" y="6432"/>
                  <a:pt x="7311" y="6261"/>
                  <a:pt x="7100" y="6261"/>
                </a:cubicBezTo>
                <a:cubicBezTo>
                  <a:pt x="6891" y="6261"/>
                  <a:pt x="6719" y="6088"/>
                  <a:pt x="6719" y="5879"/>
                </a:cubicBezTo>
                <a:lnTo>
                  <a:pt x="6719" y="3798"/>
                </a:lnTo>
                <a:cubicBezTo>
                  <a:pt x="6719" y="3589"/>
                  <a:pt x="6891" y="3416"/>
                  <a:pt x="7100" y="3416"/>
                </a:cubicBezTo>
                <a:lnTo>
                  <a:pt x="8627" y="3416"/>
                </a:lnTo>
                <a:cubicBezTo>
                  <a:pt x="8838" y="3416"/>
                  <a:pt x="9009" y="3589"/>
                  <a:pt x="9009" y="3798"/>
                </a:cubicBezTo>
                <a:lnTo>
                  <a:pt x="9009" y="5879"/>
                </a:lnTo>
                <a:cubicBezTo>
                  <a:pt x="9009" y="6088"/>
                  <a:pt x="8838" y="6261"/>
                  <a:pt x="8627" y="6261"/>
                </a:cubicBezTo>
                <a:cubicBezTo>
                  <a:pt x="8418" y="6261"/>
                  <a:pt x="8246" y="6432"/>
                  <a:pt x="8246" y="6643"/>
                </a:cubicBezTo>
                <a:lnTo>
                  <a:pt x="8246" y="9391"/>
                </a:lnTo>
                <a:cubicBezTo>
                  <a:pt x="8246" y="9600"/>
                  <a:pt x="8418" y="9773"/>
                  <a:pt x="8627" y="9773"/>
                </a:cubicBezTo>
                <a:cubicBezTo>
                  <a:pt x="8838" y="9773"/>
                  <a:pt x="9009" y="9602"/>
                  <a:pt x="9009" y="9391"/>
                </a:cubicBezTo>
                <a:close/>
                <a:moveTo>
                  <a:pt x="9009" y="1146"/>
                </a:moveTo>
                <a:cubicBezTo>
                  <a:pt x="9009" y="513"/>
                  <a:pt x="8496" y="0"/>
                  <a:pt x="7864" y="0"/>
                </a:cubicBezTo>
                <a:cubicBezTo>
                  <a:pt x="7232" y="0"/>
                  <a:pt x="6719" y="513"/>
                  <a:pt x="6719" y="1146"/>
                </a:cubicBezTo>
                <a:cubicBezTo>
                  <a:pt x="6719" y="1776"/>
                  <a:pt x="7232" y="2291"/>
                  <a:pt x="7864" y="2291"/>
                </a:cubicBezTo>
                <a:cubicBezTo>
                  <a:pt x="8496" y="2291"/>
                  <a:pt x="9009" y="1776"/>
                  <a:pt x="9009" y="1146"/>
                </a:cubicBezTo>
                <a:close/>
                <a:moveTo>
                  <a:pt x="8246" y="1146"/>
                </a:moveTo>
                <a:cubicBezTo>
                  <a:pt x="8246" y="1355"/>
                  <a:pt x="8075" y="1527"/>
                  <a:pt x="7864" y="1527"/>
                </a:cubicBezTo>
                <a:cubicBezTo>
                  <a:pt x="7655" y="1527"/>
                  <a:pt x="7482" y="1355"/>
                  <a:pt x="7482" y="1146"/>
                </a:cubicBezTo>
                <a:cubicBezTo>
                  <a:pt x="7482" y="935"/>
                  <a:pt x="7655" y="764"/>
                  <a:pt x="7864" y="764"/>
                </a:cubicBezTo>
                <a:cubicBezTo>
                  <a:pt x="8075" y="764"/>
                  <a:pt x="8246" y="935"/>
                  <a:pt x="8246" y="1146"/>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90" name="Google Shape;2077;p77"/>
          <p:cNvSpPr/>
          <p:nvPr/>
        </p:nvSpPr>
        <p:spPr>
          <a:xfrm>
            <a:off x="8157600" y="2856476"/>
            <a:ext cx="261145" cy="271877"/>
          </a:xfrm>
          <a:custGeom>
            <a:avLst/>
            <a:ahLst/>
            <a:rect l="l" t="t" r="r" b="b"/>
            <a:pathLst>
              <a:path w="9392" h="9778" extrusionOk="0">
                <a:moveTo>
                  <a:pt x="8646" y="5874"/>
                </a:moveTo>
                <a:lnTo>
                  <a:pt x="8646" y="3644"/>
                </a:lnTo>
                <a:cubicBezTo>
                  <a:pt x="8646" y="3591"/>
                  <a:pt x="8634" y="3539"/>
                  <a:pt x="8615" y="3495"/>
                </a:cubicBezTo>
                <a:cubicBezTo>
                  <a:pt x="8573" y="3328"/>
                  <a:pt x="8425" y="3206"/>
                  <a:pt x="8244" y="3206"/>
                </a:cubicBezTo>
                <a:cubicBezTo>
                  <a:pt x="8035" y="3206"/>
                  <a:pt x="7863" y="3033"/>
                  <a:pt x="7863" y="2824"/>
                </a:cubicBezTo>
                <a:cubicBezTo>
                  <a:pt x="7863" y="2613"/>
                  <a:pt x="8035" y="2442"/>
                  <a:pt x="8244" y="2442"/>
                </a:cubicBezTo>
                <a:cubicBezTo>
                  <a:pt x="8455" y="2442"/>
                  <a:pt x="8626" y="2613"/>
                  <a:pt x="8626" y="2824"/>
                </a:cubicBezTo>
                <a:cubicBezTo>
                  <a:pt x="8626" y="3033"/>
                  <a:pt x="8799" y="3206"/>
                  <a:pt x="9008" y="3206"/>
                </a:cubicBezTo>
                <a:cubicBezTo>
                  <a:pt x="9219" y="3206"/>
                  <a:pt x="9390" y="3033"/>
                  <a:pt x="9390" y="2824"/>
                </a:cubicBezTo>
                <a:cubicBezTo>
                  <a:pt x="9390" y="2192"/>
                  <a:pt x="8877" y="1679"/>
                  <a:pt x="8244" y="1679"/>
                </a:cubicBezTo>
                <a:cubicBezTo>
                  <a:pt x="7933" y="1679"/>
                  <a:pt x="7654" y="1803"/>
                  <a:pt x="7447" y="2006"/>
                </a:cubicBezTo>
                <a:lnTo>
                  <a:pt x="5838" y="1225"/>
                </a:lnTo>
                <a:cubicBezTo>
                  <a:pt x="5839" y="1200"/>
                  <a:pt x="5841" y="1172"/>
                  <a:pt x="5841" y="1146"/>
                </a:cubicBezTo>
                <a:cubicBezTo>
                  <a:pt x="5841" y="514"/>
                  <a:pt x="5328" y="1"/>
                  <a:pt x="4696" y="1"/>
                </a:cubicBezTo>
                <a:cubicBezTo>
                  <a:pt x="4065" y="1"/>
                  <a:pt x="3551" y="514"/>
                  <a:pt x="3551" y="1146"/>
                </a:cubicBezTo>
                <a:cubicBezTo>
                  <a:pt x="3551" y="1177"/>
                  <a:pt x="3554" y="1206"/>
                  <a:pt x="3555" y="1236"/>
                </a:cubicBezTo>
                <a:lnTo>
                  <a:pt x="1938" y="2001"/>
                </a:lnTo>
                <a:cubicBezTo>
                  <a:pt x="1732" y="1803"/>
                  <a:pt x="1454" y="1682"/>
                  <a:pt x="1146" y="1682"/>
                </a:cubicBezTo>
                <a:cubicBezTo>
                  <a:pt x="515" y="1682"/>
                  <a:pt x="0" y="2197"/>
                  <a:pt x="0" y="2827"/>
                </a:cubicBezTo>
                <a:cubicBezTo>
                  <a:pt x="0" y="3319"/>
                  <a:pt x="310" y="3739"/>
                  <a:pt x="746" y="3901"/>
                </a:cubicBezTo>
                <a:lnTo>
                  <a:pt x="746" y="5878"/>
                </a:lnTo>
                <a:cubicBezTo>
                  <a:pt x="310" y="6040"/>
                  <a:pt x="0" y="6460"/>
                  <a:pt x="0" y="6950"/>
                </a:cubicBezTo>
                <a:cubicBezTo>
                  <a:pt x="0" y="7582"/>
                  <a:pt x="515" y="8095"/>
                  <a:pt x="1146" y="8095"/>
                </a:cubicBezTo>
                <a:cubicBezTo>
                  <a:pt x="1459" y="8095"/>
                  <a:pt x="1741" y="7970"/>
                  <a:pt x="1947" y="7767"/>
                </a:cubicBezTo>
                <a:lnTo>
                  <a:pt x="3555" y="8536"/>
                </a:lnTo>
                <a:cubicBezTo>
                  <a:pt x="3554" y="8567"/>
                  <a:pt x="3551" y="8599"/>
                  <a:pt x="3551" y="8633"/>
                </a:cubicBezTo>
                <a:cubicBezTo>
                  <a:pt x="3551" y="9263"/>
                  <a:pt x="4065" y="9778"/>
                  <a:pt x="4696" y="9778"/>
                </a:cubicBezTo>
                <a:cubicBezTo>
                  <a:pt x="4907" y="9778"/>
                  <a:pt x="5078" y="9605"/>
                  <a:pt x="5078" y="9396"/>
                </a:cubicBezTo>
                <a:cubicBezTo>
                  <a:pt x="5078" y="9185"/>
                  <a:pt x="4907" y="9014"/>
                  <a:pt x="4696" y="9014"/>
                </a:cubicBezTo>
                <a:cubicBezTo>
                  <a:pt x="4487" y="9014"/>
                  <a:pt x="4314" y="8842"/>
                  <a:pt x="4314" y="8633"/>
                </a:cubicBezTo>
                <a:cubicBezTo>
                  <a:pt x="4314" y="8422"/>
                  <a:pt x="4487" y="8251"/>
                  <a:pt x="4696" y="8251"/>
                </a:cubicBezTo>
                <a:cubicBezTo>
                  <a:pt x="4907" y="8251"/>
                  <a:pt x="5078" y="8422"/>
                  <a:pt x="5078" y="8633"/>
                </a:cubicBezTo>
                <a:cubicBezTo>
                  <a:pt x="5078" y="8842"/>
                  <a:pt x="5250" y="9014"/>
                  <a:pt x="5459" y="9014"/>
                </a:cubicBezTo>
                <a:cubicBezTo>
                  <a:pt x="5670" y="9014"/>
                  <a:pt x="5841" y="8842"/>
                  <a:pt x="5841" y="8633"/>
                </a:cubicBezTo>
                <a:cubicBezTo>
                  <a:pt x="5841" y="8598"/>
                  <a:pt x="5839" y="8564"/>
                  <a:pt x="5838" y="8529"/>
                </a:cubicBezTo>
                <a:lnTo>
                  <a:pt x="7450" y="7773"/>
                </a:lnTo>
                <a:cubicBezTo>
                  <a:pt x="7657" y="7973"/>
                  <a:pt x="7938" y="8095"/>
                  <a:pt x="8246" y="8095"/>
                </a:cubicBezTo>
                <a:cubicBezTo>
                  <a:pt x="8457" y="8095"/>
                  <a:pt x="8628" y="7924"/>
                  <a:pt x="8628" y="7713"/>
                </a:cubicBezTo>
                <a:cubicBezTo>
                  <a:pt x="8628" y="7504"/>
                  <a:pt x="8457" y="7332"/>
                  <a:pt x="8246" y="7332"/>
                </a:cubicBezTo>
                <a:cubicBezTo>
                  <a:pt x="8037" y="7332"/>
                  <a:pt x="7864" y="7161"/>
                  <a:pt x="7864" y="6950"/>
                </a:cubicBezTo>
                <a:cubicBezTo>
                  <a:pt x="7864" y="6741"/>
                  <a:pt x="8037" y="6568"/>
                  <a:pt x="8246" y="6568"/>
                </a:cubicBezTo>
                <a:cubicBezTo>
                  <a:pt x="8457" y="6568"/>
                  <a:pt x="8628" y="6741"/>
                  <a:pt x="8628" y="6950"/>
                </a:cubicBezTo>
                <a:cubicBezTo>
                  <a:pt x="8628" y="7161"/>
                  <a:pt x="8800" y="7332"/>
                  <a:pt x="9009" y="7332"/>
                </a:cubicBezTo>
                <a:cubicBezTo>
                  <a:pt x="9220" y="7332"/>
                  <a:pt x="9391" y="7161"/>
                  <a:pt x="9391" y="6950"/>
                </a:cubicBezTo>
                <a:cubicBezTo>
                  <a:pt x="9390" y="6455"/>
                  <a:pt x="9081" y="6038"/>
                  <a:pt x="8646" y="5874"/>
                </a:cubicBezTo>
                <a:close/>
                <a:moveTo>
                  <a:pt x="4694" y="763"/>
                </a:moveTo>
                <a:cubicBezTo>
                  <a:pt x="4905" y="763"/>
                  <a:pt x="5076" y="934"/>
                  <a:pt x="5076" y="1145"/>
                </a:cubicBezTo>
                <a:cubicBezTo>
                  <a:pt x="5076" y="1354"/>
                  <a:pt x="4905" y="1526"/>
                  <a:pt x="4694" y="1526"/>
                </a:cubicBezTo>
                <a:cubicBezTo>
                  <a:pt x="4485" y="1526"/>
                  <a:pt x="4313" y="1354"/>
                  <a:pt x="4313" y="1145"/>
                </a:cubicBezTo>
                <a:cubicBezTo>
                  <a:pt x="4313" y="934"/>
                  <a:pt x="4485" y="763"/>
                  <a:pt x="4694" y="763"/>
                </a:cubicBezTo>
                <a:close/>
                <a:moveTo>
                  <a:pt x="1144" y="2442"/>
                </a:moveTo>
                <a:cubicBezTo>
                  <a:pt x="1355" y="2442"/>
                  <a:pt x="1526" y="2613"/>
                  <a:pt x="1526" y="2824"/>
                </a:cubicBezTo>
                <a:cubicBezTo>
                  <a:pt x="1526" y="3033"/>
                  <a:pt x="1355" y="3206"/>
                  <a:pt x="1144" y="3206"/>
                </a:cubicBezTo>
                <a:cubicBezTo>
                  <a:pt x="935" y="3206"/>
                  <a:pt x="762" y="3033"/>
                  <a:pt x="762" y="2824"/>
                </a:cubicBezTo>
                <a:cubicBezTo>
                  <a:pt x="762" y="2613"/>
                  <a:pt x="935" y="2442"/>
                  <a:pt x="1144" y="2442"/>
                </a:cubicBezTo>
                <a:close/>
                <a:moveTo>
                  <a:pt x="1144" y="7329"/>
                </a:moveTo>
                <a:cubicBezTo>
                  <a:pt x="935" y="7329"/>
                  <a:pt x="762" y="7156"/>
                  <a:pt x="762" y="6947"/>
                </a:cubicBezTo>
                <a:cubicBezTo>
                  <a:pt x="762" y="6736"/>
                  <a:pt x="935" y="6565"/>
                  <a:pt x="1144" y="6565"/>
                </a:cubicBezTo>
                <a:cubicBezTo>
                  <a:pt x="1355" y="6565"/>
                  <a:pt x="1526" y="6736"/>
                  <a:pt x="1526" y="6947"/>
                </a:cubicBezTo>
                <a:cubicBezTo>
                  <a:pt x="1526" y="7156"/>
                  <a:pt x="1356" y="7329"/>
                  <a:pt x="1144" y="7329"/>
                </a:cubicBezTo>
                <a:close/>
                <a:moveTo>
                  <a:pt x="7099" y="6947"/>
                </a:moveTo>
                <a:cubicBezTo>
                  <a:pt x="7099" y="6994"/>
                  <a:pt x="7104" y="7040"/>
                  <a:pt x="7108" y="7086"/>
                </a:cubicBezTo>
                <a:lnTo>
                  <a:pt x="5517" y="7831"/>
                </a:lnTo>
                <a:cubicBezTo>
                  <a:pt x="5310" y="7614"/>
                  <a:pt x="5016" y="7481"/>
                  <a:pt x="4694" y="7481"/>
                </a:cubicBezTo>
                <a:cubicBezTo>
                  <a:pt x="4371" y="7481"/>
                  <a:pt x="4076" y="7617"/>
                  <a:pt x="3868" y="7836"/>
                </a:cubicBezTo>
                <a:lnTo>
                  <a:pt x="2282" y="7078"/>
                </a:lnTo>
                <a:cubicBezTo>
                  <a:pt x="2288" y="7037"/>
                  <a:pt x="2289" y="6993"/>
                  <a:pt x="2289" y="6948"/>
                </a:cubicBezTo>
                <a:cubicBezTo>
                  <a:pt x="2289" y="6445"/>
                  <a:pt x="1961" y="6016"/>
                  <a:pt x="1508" y="5863"/>
                </a:cubicBezTo>
                <a:lnTo>
                  <a:pt x="1508" y="3910"/>
                </a:lnTo>
                <a:cubicBezTo>
                  <a:pt x="1961" y="3757"/>
                  <a:pt x="2289" y="3328"/>
                  <a:pt x="2289" y="2824"/>
                </a:cubicBezTo>
                <a:cubicBezTo>
                  <a:pt x="2289" y="2777"/>
                  <a:pt x="2286" y="2726"/>
                  <a:pt x="2280" y="2681"/>
                </a:cubicBezTo>
                <a:lnTo>
                  <a:pt x="3862" y="1931"/>
                </a:lnTo>
                <a:cubicBezTo>
                  <a:pt x="4070" y="2152"/>
                  <a:pt x="4366" y="2290"/>
                  <a:pt x="4693" y="2290"/>
                </a:cubicBezTo>
                <a:cubicBezTo>
                  <a:pt x="5023" y="2290"/>
                  <a:pt x="5320" y="2151"/>
                  <a:pt x="5528" y="1925"/>
                </a:cubicBezTo>
                <a:lnTo>
                  <a:pt x="7105" y="2688"/>
                </a:lnTo>
                <a:cubicBezTo>
                  <a:pt x="7099" y="2733"/>
                  <a:pt x="7098" y="2778"/>
                  <a:pt x="7098" y="2824"/>
                </a:cubicBezTo>
                <a:cubicBezTo>
                  <a:pt x="7098" y="3328"/>
                  <a:pt x="7426" y="3757"/>
                  <a:pt x="7879" y="3910"/>
                </a:cubicBezTo>
                <a:lnTo>
                  <a:pt x="7879" y="5861"/>
                </a:lnTo>
                <a:cubicBezTo>
                  <a:pt x="7428" y="6014"/>
                  <a:pt x="7099" y="6443"/>
                  <a:pt x="7099" y="6947"/>
                </a:cubicBezTo>
                <a:close/>
                <a:moveTo>
                  <a:pt x="5821" y="4212"/>
                </a:moveTo>
                <a:lnTo>
                  <a:pt x="5821" y="3895"/>
                </a:lnTo>
                <a:cubicBezTo>
                  <a:pt x="5821" y="3275"/>
                  <a:pt x="5307" y="2769"/>
                  <a:pt x="4676" y="2769"/>
                </a:cubicBezTo>
                <a:cubicBezTo>
                  <a:pt x="4044" y="2769"/>
                  <a:pt x="3531" y="3275"/>
                  <a:pt x="3531" y="3895"/>
                </a:cubicBezTo>
                <a:lnTo>
                  <a:pt x="3531" y="4212"/>
                </a:lnTo>
                <a:cubicBezTo>
                  <a:pt x="3204" y="4365"/>
                  <a:pt x="2976" y="4695"/>
                  <a:pt x="2976" y="5078"/>
                </a:cubicBezTo>
                <a:lnTo>
                  <a:pt x="2976" y="6434"/>
                </a:lnTo>
                <a:cubicBezTo>
                  <a:pt x="2976" y="6643"/>
                  <a:pt x="3149" y="6816"/>
                  <a:pt x="3358" y="6816"/>
                </a:cubicBezTo>
                <a:lnTo>
                  <a:pt x="5992" y="6816"/>
                </a:lnTo>
                <a:cubicBezTo>
                  <a:pt x="6203" y="6816"/>
                  <a:pt x="6374" y="6643"/>
                  <a:pt x="6374" y="6434"/>
                </a:cubicBezTo>
                <a:lnTo>
                  <a:pt x="6374" y="5078"/>
                </a:lnTo>
                <a:cubicBezTo>
                  <a:pt x="6374" y="4693"/>
                  <a:pt x="6146" y="4362"/>
                  <a:pt x="5821" y="4212"/>
                </a:cubicBezTo>
                <a:close/>
                <a:moveTo>
                  <a:pt x="4676" y="3533"/>
                </a:moveTo>
                <a:cubicBezTo>
                  <a:pt x="4885" y="3533"/>
                  <a:pt x="5058" y="3695"/>
                  <a:pt x="5058" y="3895"/>
                </a:cubicBezTo>
                <a:lnTo>
                  <a:pt x="5058" y="4124"/>
                </a:lnTo>
                <a:lnTo>
                  <a:pt x="4294" y="4124"/>
                </a:lnTo>
                <a:lnTo>
                  <a:pt x="4294" y="3895"/>
                </a:lnTo>
                <a:cubicBezTo>
                  <a:pt x="4294" y="3695"/>
                  <a:pt x="4465" y="3533"/>
                  <a:pt x="4676" y="3533"/>
                </a:cubicBezTo>
                <a:close/>
                <a:moveTo>
                  <a:pt x="5610" y="6049"/>
                </a:moveTo>
                <a:lnTo>
                  <a:pt x="3740" y="6049"/>
                </a:lnTo>
                <a:lnTo>
                  <a:pt x="3740" y="5076"/>
                </a:lnTo>
                <a:cubicBezTo>
                  <a:pt x="3740" y="4971"/>
                  <a:pt x="3825" y="4886"/>
                  <a:pt x="3931" y="4886"/>
                </a:cubicBezTo>
                <a:lnTo>
                  <a:pt x="5420" y="4886"/>
                </a:lnTo>
                <a:cubicBezTo>
                  <a:pt x="5525" y="4886"/>
                  <a:pt x="5610" y="4971"/>
                  <a:pt x="5610" y="5076"/>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91" name="Google Shape;2078;p77"/>
          <p:cNvSpPr/>
          <p:nvPr/>
        </p:nvSpPr>
        <p:spPr>
          <a:xfrm>
            <a:off x="8166386" y="2118810"/>
            <a:ext cx="243572" cy="271738"/>
          </a:xfrm>
          <a:custGeom>
            <a:avLst/>
            <a:ahLst/>
            <a:rect l="l" t="t" r="r" b="b"/>
            <a:pathLst>
              <a:path w="8760" h="9773" extrusionOk="0">
                <a:moveTo>
                  <a:pt x="3624" y="9009"/>
                </a:moveTo>
                <a:lnTo>
                  <a:pt x="1527" y="9009"/>
                </a:lnTo>
                <a:cubicBezTo>
                  <a:pt x="1105" y="9009"/>
                  <a:pt x="764" y="8667"/>
                  <a:pt x="764" y="8246"/>
                </a:cubicBezTo>
                <a:lnTo>
                  <a:pt x="764" y="2482"/>
                </a:lnTo>
                <a:cubicBezTo>
                  <a:pt x="764" y="2060"/>
                  <a:pt x="1105" y="1718"/>
                  <a:pt x="1527" y="1718"/>
                </a:cubicBezTo>
                <a:lnTo>
                  <a:pt x="2728" y="1718"/>
                </a:lnTo>
                <a:lnTo>
                  <a:pt x="2728" y="1909"/>
                </a:lnTo>
                <a:cubicBezTo>
                  <a:pt x="2728" y="2541"/>
                  <a:pt x="3241" y="3054"/>
                  <a:pt x="3873" y="3054"/>
                </a:cubicBezTo>
                <a:cubicBezTo>
                  <a:pt x="4505" y="3054"/>
                  <a:pt x="5018" y="2541"/>
                  <a:pt x="5018" y="1909"/>
                </a:cubicBezTo>
                <a:lnTo>
                  <a:pt x="5018" y="1718"/>
                </a:lnTo>
                <a:lnTo>
                  <a:pt x="6220" y="1718"/>
                </a:lnTo>
                <a:cubicBezTo>
                  <a:pt x="6643" y="1718"/>
                  <a:pt x="6983" y="2060"/>
                  <a:pt x="6983" y="2482"/>
                </a:cubicBezTo>
                <a:lnTo>
                  <a:pt x="6983" y="4181"/>
                </a:lnTo>
                <a:cubicBezTo>
                  <a:pt x="6983" y="4390"/>
                  <a:pt x="7156" y="4563"/>
                  <a:pt x="7365" y="4563"/>
                </a:cubicBezTo>
                <a:cubicBezTo>
                  <a:pt x="7576" y="4563"/>
                  <a:pt x="7747" y="4390"/>
                  <a:pt x="7747" y="4181"/>
                </a:cubicBezTo>
                <a:lnTo>
                  <a:pt x="7747" y="2482"/>
                </a:lnTo>
                <a:cubicBezTo>
                  <a:pt x="7747" y="1640"/>
                  <a:pt x="7063" y="955"/>
                  <a:pt x="6220" y="955"/>
                </a:cubicBezTo>
                <a:lnTo>
                  <a:pt x="5018" y="955"/>
                </a:lnTo>
                <a:lnTo>
                  <a:pt x="5018" y="382"/>
                </a:lnTo>
                <a:cubicBezTo>
                  <a:pt x="5018" y="173"/>
                  <a:pt x="4846" y="0"/>
                  <a:pt x="4636" y="0"/>
                </a:cubicBezTo>
                <a:lnTo>
                  <a:pt x="3109" y="0"/>
                </a:lnTo>
                <a:cubicBezTo>
                  <a:pt x="2899" y="0"/>
                  <a:pt x="2728" y="173"/>
                  <a:pt x="2728" y="382"/>
                </a:cubicBezTo>
                <a:lnTo>
                  <a:pt x="2728" y="955"/>
                </a:lnTo>
                <a:lnTo>
                  <a:pt x="1527" y="955"/>
                </a:lnTo>
                <a:cubicBezTo>
                  <a:pt x="685" y="955"/>
                  <a:pt x="1" y="1640"/>
                  <a:pt x="1" y="2482"/>
                </a:cubicBezTo>
                <a:lnTo>
                  <a:pt x="1" y="8246"/>
                </a:lnTo>
                <a:cubicBezTo>
                  <a:pt x="1" y="9087"/>
                  <a:pt x="685" y="9773"/>
                  <a:pt x="1527" y="9773"/>
                </a:cubicBezTo>
                <a:lnTo>
                  <a:pt x="3624" y="9773"/>
                </a:lnTo>
                <a:cubicBezTo>
                  <a:pt x="3835" y="9773"/>
                  <a:pt x="4006" y="9602"/>
                  <a:pt x="4006" y="9391"/>
                </a:cubicBezTo>
                <a:cubicBezTo>
                  <a:pt x="4006" y="9182"/>
                  <a:pt x="3835" y="9009"/>
                  <a:pt x="3624" y="9009"/>
                </a:cubicBezTo>
                <a:close/>
                <a:moveTo>
                  <a:pt x="3491" y="764"/>
                </a:moveTo>
                <a:lnTo>
                  <a:pt x="4255" y="764"/>
                </a:lnTo>
                <a:lnTo>
                  <a:pt x="4255" y="1909"/>
                </a:lnTo>
                <a:cubicBezTo>
                  <a:pt x="4255" y="2120"/>
                  <a:pt x="4082" y="2291"/>
                  <a:pt x="3873" y="2291"/>
                </a:cubicBezTo>
                <a:cubicBezTo>
                  <a:pt x="3662" y="2291"/>
                  <a:pt x="3491" y="2120"/>
                  <a:pt x="3491" y="1909"/>
                </a:cubicBezTo>
                <a:close/>
                <a:moveTo>
                  <a:pt x="6449" y="5154"/>
                </a:moveTo>
                <a:cubicBezTo>
                  <a:pt x="5177" y="5154"/>
                  <a:pt x="4140" y="6191"/>
                  <a:pt x="4140" y="7464"/>
                </a:cubicBezTo>
                <a:cubicBezTo>
                  <a:pt x="4140" y="8736"/>
                  <a:pt x="5177" y="9773"/>
                  <a:pt x="6449" y="9773"/>
                </a:cubicBezTo>
                <a:cubicBezTo>
                  <a:pt x="7722" y="9773"/>
                  <a:pt x="8759" y="8736"/>
                  <a:pt x="8759" y="7464"/>
                </a:cubicBezTo>
                <a:cubicBezTo>
                  <a:pt x="8759" y="6191"/>
                  <a:pt x="7722" y="5154"/>
                  <a:pt x="6449" y="5154"/>
                </a:cubicBezTo>
                <a:close/>
                <a:moveTo>
                  <a:pt x="6449" y="9009"/>
                </a:moveTo>
                <a:cubicBezTo>
                  <a:pt x="5597" y="9009"/>
                  <a:pt x="4904" y="8316"/>
                  <a:pt x="4904" y="7464"/>
                </a:cubicBezTo>
                <a:cubicBezTo>
                  <a:pt x="4904" y="6610"/>
                  <a:pt x="5597" y="5917"/>
                  <a:pt x="6449" y="5917"/>
                </a:cubicBezTo>
                <a:cubicBezTo>
                  <a:pt x="7302" y="5917"/>
                  <a:pt x="7996" y="6610"/>
                  <a:pt x="7996" y="7464"/>
                </a:cubicBezTo>
                <a:cubicBezTo>
                  <a:pt x="7996" y="8316"/>
                  <a:pt x="7302" y="9009"/>
                  <a:pt x="6449" y="9009"/>
                </a:cubicBezTo>
                <a:close/>
                <a:moveTo>
                  <a:pt x="7385" y="7464"/>
                </a:moveTo>
                <a:cubicBezTo>
                  <a:pt x="7385" y="7673"/>
                  <a:pt x="7212" y="7846"/>
                  <a:pt x="7003" y="7846"/>
                </a:cubicBezTo>
                <a:lnTo>
                  <a:pt x="6449" y="7846"/>
                </a:lnTo>
                <a:cubicBezTo>
                  <a:pt x="6240" y="7846"/>
                  <a:pt x="6067" y="7673"/>
                  <a:pt x="6067" y="7464"/>
                </a:cubicBezTo>
                <a:lnTo>
                  <a:pt x="6067" y="6681"/>
                </a:lnTo>
                <a:cubicBezTo>
                  <a:pt x="6067" y="6471"/>
                  <a:pt x="6240" y="6299"/>
                  <a:pt x="6449" y="6299"/>
                </a:cubicBezTo>
                <a:cubicBezTo>
                  <a:pt x="6660" y="6299"/>
                  <a:pt x="6831" y="6471"/>
                  <a:pt x="6831" y="6681"/>
                </a:cubicBezTo>
                <a:lnTo>
                  <a:pt x="6831" y="7082"/>
                </a:lnTo>
                <a:lnTo>
                  <a:pt x="7003" y="7082"/>
                </a:lnTo>
                <a:cubicBezTo>
                  <a:pt x="7212" y="7082"/>
                  <a:pt x="7385" y="7253"/>
                  <a:pt x="7385" y="7464"/>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92" name="Google Shape;2079;p77"/>
          <p:cNvSpPr/>
          <p:nvPr/>
        </p:nvSpPr>
        <p:spPr>
          <a:xfrm>
            <a:off x="8152262" y="1381171"/>
            <a:ext cx="271738" cy="271738"/>
          </a:xfrm>
          <a:custGeom>
            <a:avLst/>
            <a:ahLst/>
            <a:rect l="l" t="t" r="r" b="b"/>
            <a:pathLst>
              <a:path w="9773" h="9773" extrusionOk="0">
                <a:moveTo>
                  <a:pt x="9009" y="6337"/>
                </a:moveTo>
                <a:lnTo>
                  <a:pt x="9009" y="2291"/>
                </a:lnTo>
                <a:cubicBezTo>
                  <a:pt x="9009" y="1869"/>
                  <a:pt x="8667" y="1527"/>
                  <a:pt x="8246" y="1527"/>
                </a:cubicBezTo>
                <a:lnTo>
                  <a:pt x="7749" y="1527"/>
                </a:lnTo>
                <a:lnTo>
                  <a:pt x="7749" y="1909"/>
                </a:lnTo>
                <a:cubicBezTo>
                  <a:pt x="7749" y="2120"/>
                  <a:pt x="7578" y="2291"/>
                  <a:pt x="7368" y="2291"/>
                </a:cubicBezTo>
                <a:cubicBezTo>
                  <a:pt x="7158" y="2291"/>
                  <a:pt x="6986" y="2120"/>
                  <a:pt x="6986" y="1909"/>
                </a:cubicBezTo>
                <a:lnTo>
                  <a:pt x="6986" y="1527"/>
                </a:lnTo>
                <a:lnTo>
                  <a:pt x="5250" y="1527"/>
                </a:lnTo>
                <a:lnTo>
                  <a:pt x="5250" y="1909"/>
                </a:lnTo>
                <a:cubicBezTo>
                  <a:pt x="5250" y="2120"/>
                  <a:pt x="5077" y="2291"/>
                  <a:pt x="4868" y="2291"/>
                </a:cubicBezTo>
                <a:cubicBezTo>
                  <a:pt x="4657" y="2291"/>
                  <a:pt x="4486" y="2120"/>
                  <a:pt x="4486" y="1909"/>
                </a:cubicBezTo>
                <a:lnTo>
                  <a:pt x="4486" y="1527"/>
                </a:lnTo>
                <a:lnTo>
                  <a:pt x="2768" y="1527"/>
                </a:lnTo>
                <a:lnTo>
                  <a:pt x="2768" y="1909"/>
                </a:lnTo>
                <a:cubicBezTo>
                  <a:pt x="2768" y="2120"/>
                  <a:pt x="2596" y="2291"/>
                  <a:pt x="2387" y="2291"/>
                </a:cubicBezTo>
                <a:cubicBezTo>
                  <a:pt x="2176" y="2291"/>
                  <a:pt x="2005" y="2120"/>
                  <a:pt x="2005" y="1909"/>
                </a:cubicBezTo>
                <a:lnTo>
                  <a:pt x="2005" y="1527"/>
                </a:lnTo>
                <a:lnTo>
                  <a:pt x="1527" y="1527"/>
                </a:lnTo>
                <a:cubicBezTo>
                  <a:pt x="1106" y="1527"/>
                  <a:pt x="764" y="1869"/>
                  <a:pt x="764" y="2291"/>
                </a:cubicBezTo>
                <a:lnTo>
                  <a:pt x="764" y="8246"/>
                </a:lnTo>
                <a:cubicBezTo>
                  <a:pt x="764" y="8669"/>
                  <a:pt x="1106" y="9009"/>
                  <a:pt x="1527" y="9009"/>
                </a:cubicBezTo>
                <a:lnTo>
                  <a:pt x="8246" y="9009"/>
                </a:lnTo>
                <a:cubicBezTo>
                  <a:pt x="8667" y="9009"/>
                  <a:pt x="9009" y="8669"/>
                  <a:pt x="9009" y="8246"/>
                </a:cubicBezTo>
                <a:cubicBezTo>
                  <a:pt x="9009" y="8037"/>
                  <a:pt x="9182" y="7864"/>
                  <a:pt x="9391" y="7864"/>
                </a:cubicBezTo>
                <a:cubicBezTo>
                  <a:pt x="9602" y="7864"/>
                  <a:pt x="9773" y="8037"/>
                  <a:pt x="9773" y="8246"/>
                </a:cubicBezTo>
                <a:cubicBezTo>
                  <a:pt x="9773" y="9089"/>
                  <a:pt x="9087" y="9773"/>
                  <a:pt x="8246" y="9773"/>
                </a:cubicBezTo>
                <a:lnTo>
                  <a:pt x="1527" y="9773"/>
                </a:lnTo>
                <a:cubicBezTo>
                  <a:pt x="686" y="9773"/>
                  <a:pt x="0" y="9089"/>
                  <a:pt x="0" y="8246"/>
                </a:cubicBezTo>
                <a:lnTo>
                  <a:pt x="0" y="2291"/>
                </a:lnTo>
                <a:cubicBezTo>
                  <a:pt x="0" y="1449"/>
                  <a:pt x="686" y="764"/>
                  <a:pt x="1527" y="764"/>
                </a:cubicBezTo>
                <a:lnTo>
                  <a:pt x="2005" y="764"/>
                </a:lnTo>
                <a:lnTo>
                  <a:pt x="2005" y="382"/>
                </a:lnTo>
                <a:cubicBezTo>
                  <a:pt x="2005" y="173"/>
                  <a:pt x="2176" y="0"/>
                  <a:pt x="2387" y="0"/>
                </a:cubicBezTo>
                <a:cubicBezTo>
                  <a:pt x="2596" y="0"/>
                  <a:pt x="2768" y="173"/>
                  <a:pt x="2768" y="382"/>
                </a:cubicBezTo>
                <a:lnTo>
                  <a:pt x="2768" y="764"/>
                </a:lnTo>
                <a:lnTo>
                  <a:pt x="4486" y="764"/>
                </a:lnTo>
                <a:lnTo>
                  <a:pt x="4486" y="382"/>
                </a:lnTo>
                <a:cubicBezTo>
                  <a:pt x="4486" y="173"/>
                  <a:pt x="4657" y="0"/>
                  <a:pt x="4868" y="0"/>
                </a:cubicBezTo>
                <a:cubicBezTo>
                  <a:pt x="5077" y="0"/>
                  <a:pt x="5250" y="173"/>
                  <a:pt x="5250" y="382"/>
                </a:cubicBezTo>
                <a:lnTo>
                  <a:pt x="5250" y="764"/>
                </a:lnTo>
                <a:lnTo>
                  <a:pt x="6986" y="764"/>
                </a:lnTo>
                <a:lnTo>
                  <a:pt x="6986" y="382"/>
                </a:lnTo>
                <a:cubicBezTo>
                  <a:pt x="6986" y="173"/>
                  <a:pt x="7158" y="0"/>
                  <a:pt x="7368" y="0"/>
                </a:cubicBezTo>
                <a:cubicBezTo>
                  <a:pt x="7578" y="0"/>
                  <a:pt x="7749" y="173"/>
                  <a:pt x="7749" y="382"/>
                </a:cubicBezTo>
                <a:lnTo>
                  <a:pt x="7749" y="764"/>
                </a:lnTo>
                <a:lnTo>
                  <a:pt x="8246" y="764"/>
                </a:lnTo>
                <a:cubicBezTo>
                  <a:pt x="9087" y="764"/>
                  <a:pt x="9773" y="1449"/>
                  <a:pt x="9773" y="2291"/>
                </a:cubicBezTo>
                <a:lnTo>
                  <a:pt x="9773" y="6337"/>
                </a:lnTo>
                <a:cubicBezTo>
                  <a:pt x="9773" y="6548"/>
                  <a:pt x="9602" y="6719"/>
                  <a:pt x="9391" y="6719"/>
                </a:cubicBezTo>
                <a:cubicBezTo>
                  <a:pt x="9182" y="6719"/>
                  <a:pt x="9009" y="6549"/>
                  <a:pt x="9009" y="6337"/>
                </a:cubicBezTo>
                <a:close/>
                <a:moveTo>
                  <a:pt x="5250" y="3837"/>
                </a:moveTo>
                <a:cubicBezTo>
                  <a:pt x="5250" y="3627"/>
                  <a:pt x="5077" y="3456"/>
                  <a:pt x="4868" y="3456"/>
                </a:cubicBezTo>
                <a:cubicBezTo>
                  <a:pt x="4657" y="3456"/>
                  <a:pt x="4486" y="3627"/>
                  <a:pt x="4486" y="3837"/>
                </a:cubicBezTo>
                <a:lnTo>
                  <a:pt x="4486" y="6299"/>
                </a:lnTo>
                <a:cubicBezTo>
                  <a:pt x="4486" y="6510"/>
                  <a:pt x="4657" y="6681"/>
                  <a:pt x="4868" y="6681"/>
                </a:cubicBezTo>
                <a:cubicBezTo>
                  <a:pt x="5077" y="6681"/>
                  <a:pt x="5250" y="6510"/>
                  <a:pt x="5250" y="6299"/>
                </a:cubicBezTo>
                <a:close/>
                <a:moveTo>
                  <a:pt x="4868" y="7253"/>
                </a:moveTo>
                <a:cubicBezTo>
                  <a:pt x="4657" y="7253"/>
                  <a:pt x="4486" y="7426"/>
                  <a:pt x="4486" y="7635"/>
                </a:cubicBezTo>
                <a:cubicBezTo>
                  <a:pt x="4486" y="7846"/>
                  <a:pt x="4657" y="8017"/>
                  <a:pt x="4868" y="8017"/>
                </a:cubicBezTo>
                <a:cubicBezTo>
                  <a:pt x="5077" y="8017"/>
                  <a:pt x="5250" y="7846"/>
                  <a:pt x="5250" y="7635"/>
                </a:cubicBezTo>
                <a:cubicBezTo>
                  <a:pt x="5250" y="7426"/>
                  <a:pt x="5079" y="7253"/>
                  <a:pt x="4868" y="7253"/>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93" name="Google Shape;2080;p77"/>
          <p:cNvSpPr/>
          <p:nvPr/>
        </p:nvSpPr>
        <p:spPr>
          <a:xfrm>
            <a:off x="7326314" y="4331671"/>
            <a:ext cx="271738" cy="271766"/>
          </a:xfrm>
          <a:custGeom>
            <a:avLst/>
            <a:ahLst/>
            <a:rect l="l" t="t" r="r" b="b"/>
            <a:pathLst>
              <a:path w="9773" h="9774" extrusionOk="0">
                <a:moveTo>
                  <a:pt x="9391" y="9773"/>
                </a:moveTo>
                <a:lnTo>
                  <a:pt x="382" y="9773"/>
                </a:lnTo>
                <a:cubicBezTo>
                  <a:pt x="171" y="9773"/>
                  <a:pt x="0" y="9602"/>
                  <a:pt x="0" y="9392"/>
                </a:cubicBezTo>
                <a:lnTo>
                  <a:pt x="0" y="383"/>
                </a:lnTo>
                <a:cubicBezTo>
                  <a:pt x="0" y="174"/>
                  <a:pt x="171" y="1"/>
                  <a:pt x="382" y="1"/>
                </a:cubicBezTo>
                <a:cubicBezTo>
                  <a:pt x="591" y="1"/>
                  <a:pt x="764" y="174"/>
                  <a:pt x="764" y="383"/>
                </a:cubicBezTo>
                <a:lnTo>
                  <a:pt x="764" y="9010"/>
                </a:lnTo>
                <a:lnTo>
                  <a:pt x="9391" y="9010"/>
                </a:lnTo>
                <a:cubicBezTo>
                  <a:pt x="9600" y="9010"/>
                  <a:pt x="9773" y="9182"/>
                  <a:pt x="9773" y="9392"/>
                </a:cubicBezTo>
                <a:cubicBezTo>
                  <a:pt x="9773" y="9602"/>
                  <a:pt x="9600" y="9773"/>
                  <a:pt x="9391" y="9773"/>
                </a:cubicBezTo>
                <a:close/>
                <a:moveTo>
                  <a:pt x="9009" y="1910"/>
                </a:moveTo>
                <a:cubicBezTo>
                  <a:pt x="9009" y="1700"/>
                  <a:pt x="8837" y="1528"/>
                  <a:pt x="8628" y="1528"/>
                </a:cubicBezTo>
                <a:cubicBezTo>
                  <a:pt x="8417" y="1528"/>
                  <a:pt x="8246" y="1357"/>
                  <a:pt x="8246" y="1146"/>
                </a:cubicBezTo>
                <a:cubicBezTo>
                  <a:pt x="8246" y="937"/>
                  <a:pt x="8417" y="764"/>
                  <a:pt x="8628" y="764"/>
                </a:cubicBezTo>
                <a:cubicBezTo>
                  <a:pt x="8837" y="764"/>
                  <a:pt x="9009" y="937"/>
                  <a:pt x="9009" y="1146"/>
                </a:cubicBezTo>
                <a:cubicBezTo>
                  <a:pt x="9009" y="1357"/>
                  <a:pt x="9180" y="1528"/>
                  <a:pt x="9391" y="1528"/>
                </a:cubicBezTo>
                <a:cubicBezTo>
                  <a:pt x="9600" y="1528"/>
                  <a:pt x="9773" y="1357"/>
                  <a:pt x="9773" y="1146"/>
                </a:cubicBezTo>
                <a:cubicBezTo>
                  <a:pt x="9773" y="514"/>
                  <a:pt x="9258" y="1"/>
                  <a:pt x="8628" y="1"/>
                </a:cubicBezTo>
                <a:cubicBezTo>
                  <a:pt x="7996" y="1"/>
                  <a:pt x="7482" y="514"/>
                  <a:pt x="7482" y="1146"/>
                </a:cubicBezTo>
                <a:cubicBezTo>
                  <a:pt x="7482" y="1778"/>
                  <a:pt x="7996" y="2291"/>
                  <a:pt x="8628" y="2291"/>
                </a:cubicBezTo>
                <a:cubicBezTo>
                  <a:pt x="8837" y="2291"/>
                  <a:pt x="9009" y="2122"/>
                  <a:pt x="9009" y="1910"/>
                </a:cubicBezTo>
                <a:close/>
                <a:moveTo>
                  <a:pt x="4009" y="5098"/>
                </a:moveTo>
                <a:cubicBezTo>
                  <a:pt x="4009" y="4887"/>
                  <a:pt x="3836" y="4716"/>
                  <a:pt x="3627" y="4716"/>
                </a:cubicBezTo>
                <a:cubicBezTo>
                  <a:pt x="3416" y="4716"/>
                  <a:pt x="3245" y="4544"/>
                  <a:pt x="3245" y="4334"/>
                </a:cubicBezTo>
                <a:cubicBezTo>
                  <a:pt x="3245" y="4124"/>
                  <a:pt x="3416" y="3953"/>
                  <a:pt x="3627" y="3953"/>
                </a:cubicBezTo>
                <a:cubicBezTo>
                  <a:pt x="3836" y="3953"/>
                  <a:pt x="4009" y="4124"/>
                  <a:pt x="4009" y="4334"/>
                </a:cubicBezTo>
                <a:cubicBezTo>
                  <a:pt x="4009" y="4544"/>
                  <a:pt x="4180" y="4716"/>
                  <a:pt x="4390" y="4716"/>
                </a:cubicBezTo>
                <a:cubicBezTo>
                  <a:pt x="4600" y="4716"/>
                  <a:pt x="4772" y="4544"/>
                  <a:pt x="4772" y="4334"/>
                </a:cubicBezTo>
                <a:cubicBezTo>
                  <a:pt x="4772" y="3702"/>
                  <a:pt x="4258" y="3189"/>
                  <a:pt x="3627" y="3189"/>
                </a:cubicBezTo>
                <a:cubicBezTo>
                  <a:pt x="2995" y="3189"/>
                  <a:pt x="2482" y="3702"/>
                  <a:pt x="2482" y="4334"/>
                </a:cubicBezTo>
                <a:cubicBezTo>
                  <a:pt x="2482" y="4967"/>
                  <a:pt x="2995" y="5480"/>
                  <a:pt x="3627" y="5480"/>
                </a:cubicBezTo>
                <a:cubicBezTo>
                  <a:pt x="3836" y="5480"/>
                  <a:pt x="4009" y="5310"/>
                  <a:pt x="4009" y="5098"/>
                </a:cubicBezTo>
                <a:close/>
                <a:moveTo>
                  <a:pt x="3054" y="7865"/>
                </a:moveTo>
                <a:cubicBezTo>
                  <a:pt x="3054" y="7656"/>
                  <a:pt x="2882" y="7483"/>
                  <a:pt x="2673" y="7483"/>
                </a:cubicBezTo>
                <a:cubicBezTo>
                  <a:pt x="2462" y="7483"/>
                  <a:pt x="2291" y="7312"/>
                  <a:pt x="2291" y="7101"/>
                </a:cubicBezTo>
                <a:cubicBezTo>
                  <a:pt x="2291" y="6892"/>
                  <a:pt x="2462" y="6720"/>
                  <a:pt x="2673" y="6720"/>
                </a:cubicBezTo>
                <a:cubicBezTo>
                  <a:pt x="2882" y="6720"/>
                  <a:pt x="3054" y="6892"/>
                  <a:pt x="3054" y="7101"/>
                </a:cubicBezTo>
                <a:cubicBezTo>
                  <a:pt x="3054" y="7312"/>
                  <a:pt x="3225" y="7483"/>
                  <a:pt x="3436" y="7483"/>
                </a:cubicBezTo>
                <a:cubicBezTo>
                  <a:pt x="3645" y="7483"/>
                  <a:pt x="3818" y="7312"/>
                  <a:pt x="3818" y="7101"/>
                </a:cubicBezTo>
                <a:cubicBezTo>
                  <a:pt x="3818" y="6469"/>
                  <a:pt x="3303" y="5956"/>
                  <a:pt x="2673" y="5956"/>
                </a:cubicBezTo>
                <a:cubicBezTo>
                  <a:pt x="2040" y="5956"/>
                  <a:pt x="1527" y="6469"/>
                  <a:pt x="1527" y="7101"/>
                </a:cubicBezTo>
                <a:cubicBezTo>
                  <a:pt x="1527" y="7733"/>
                  <a:pt x="2040" y="8246"/>
                  <a:pt x="2673" y="8246"/>
                </a:cubicBezTo>
                <a:cubicBezTo>
                  <a:pt x="2882" y="8246"/>
                  <a:pt x="3054" y="8077"/>
                  <a:pt x="3054" y="7865"/>
                </a:cubicBezTo>
                <a:close/>
                <a:moveTo>
                  <a:pt x="6050" y="7445"/>
                </a:moveTo>
                <a:cubicBezTo>
                  <a:pt x="6050" y="7236"/>
                  <a:pt x="5879" y="7063"/>
                  <a:pt x="5668" y="7063"/>
                </a:cubicBezTo>
                <a:cubicBezTo>
                  <a:pt x="5459" y="7063"/>
                  <a:pt x="5287" y="6892"/>
                  <a:pt x="5287" y="6681"/>
                </a:cubicBezTo>
                <a:cubicBezTo>
                  <a:pt x="5287" y="6472"/>
                  <a:pt x="5459" y="6300"/>
                  <a:pt x="5668" y="6300"/>
                </a:cubicBezTo>
                <a:cubicBezTo>
                  <a:pt x="5879" y="6300"/>
                  <a:pt x="6050" y="6472"/>
                  <a:pt x="6050" y="6681"/>
                </a:cubicBezTo>
                <a:cubicBezTo>
                  <a:pt x="6050" y="6892"/>
                  <a:pt x="6223" y="7063"/>
                  <a:pt x="6432" y="7063"/>
                </a:cubicBezTo>
                <a:cubicBezTo>
                  <a:pt x="6643" y="7063"/>
                  <a:pt x="6814" y="6892"/>
                  <a:pt x="6814" y="6681"/>
                </a:cubicBezTo>
                <a:cubicBezTo>
                  <a:pt x="6814" y="6049"/>
                  <a:pt x="6301" y="5536"/>
                  <a:pt x="5668" y="5536"/>
                </a:cubicBezTo>
                <a:cubicBezTo>
                  <a:pt x="5036" y="5536"/>
                  <a:pt x="4523" y="6049"/>
                  <a:pt x="4523" y="6681"/>
                </a:cubicBezTo>
                <a:cubicBezTo>
                  <a:pt x="4523" y="7314"/>
                  <a:pt x="5036" y="7827"/>
                  <a:pt x="5668" y="7827"/>
                </a:cubicBezTo>
                <a:cubicBezTo>
                  <a:pt x="5879" y="7827"/>
                  <a:pt x="6050" y="7657"/>
                  <a:pt x="6050" y="7445"/>
                </a:cubicBezTo>
                <a:close/>
                <a:moveTo>
                  <a:pt x="8150" y="5154"/>
                </a:moveTo>
                <a:cubicBezTo>
                  <a:pt x="8150" y="4945"/>
                  <a:pt x="7979" y="4773"/>
                  <a:pt x="7768" y="4773"/>
                </a:cubicBezTo>
                <a:cubicBezTo>
                  <a:pt x="7559" y="4773"/>
                  <a:pt x="7386" y="4602"/>
                  <a:pt x="7386" y="4391"/>
                </a:cubicBezTo>
                <a:cubicBezTo>
                  <a:pt x="7386" y="4182"/>
                  <a:pt x="7559" y="4009"/>
                  <a:pt x="7768" y="4009"/>
                </a:cubicBezTo>
                <a:cubicBezTo>
                  <a:pt x="7979" y="4009"/>
                  <a:pt x="8150" y="4182"/>
                  <a:pt x="8150" y="4391"/>
                </a:cubicBezTo>
                <a:cubicBezTo>
                  <a:pt x="8150" y="4602"/>
                  <a:pt x="8322" y="4773"/>
                  <a:pt x="8531" y="4773"/>
                </a:cubicBezTo>
                <a:cubicBezTo>
                  <a:pt x="8742" y="4773"/>
                  <a:pt x="8913" y="4602"/>
                  <a:pt x="8913" y="4391"/>
                </a:cubicBezTo>
                <a:cubicBezTo>
                  <a:pt x="8913" y="3759"/>
                  <a:pt x="8400" y="3246"/>
                  <a:pt x="7768" y="3246"/>
                </a:cubicBezTo>
                <a:cubicBezTo>
                  <a:pt x="7136" y="3246"/>
                  <a:pt x="6623" y="3759"/>
                  <a:pt x="6623" y="4391"/>
                </a:cubicBezTo>
                <a:cubicBezTo>
                  <a:pt x="6623" y="5023"/>
                  <a:pt x="7136" y="5536"/>
                  <a:pt x="7768" y="5536"/>
                </a:cubicBezTo>
                <a:cubicBezTo>
                  <a:pt x="7979" y="5536"/>
                  <a:pt x="8150" y="5367"/>
                  <a:pt x="8150" y="5154"/>
                </a:cubicBezTo>
                <a:close/>
                <a:moveTo>
                  <a:pt x="6050" y="2864"/>
                </a:moveTo>
                <a:cubicBezTo>
                  <a:pt x="6050" y="2655"/>
                  <a:pt x="5879" y="2482"/>
                  <a:pt x="5668" y="2482"/>
                </a:cubicBezTo>
                <a:cubicBezTo>
                  <a:pt x="5459" y="2482"/>
                  <a:pt x="5287" y="2311"/>
                  <a:pt x="5287" y="2101"/>
                </a:cubicBezTo>
                <a:cubicBezTo>
                  <a:pt x="5287" y="1891"/>
                  <a:pt x="5459" y="1719"/>
                  <a:pt x="5668" y="1719"/>
                </a:cubicBezTo>
                <a:cubicBezTo>
                  <a:pt x="5879" y="1719"/>
                  <a:pt x="6050" y="1891"/>
                  <a:pt x="6050" y="2101"/>
                </a:cubicBezTo>
                <a:cubicBezTo>
                  <a:pt x="6050" y="2311"/>
                  <a:pt x="6223" y="2482"/>
                  <a:pt x="6432" y="2482"/>
                </a:cubicBezTo>
                <a:cubicBezTo>
                  <a:pt x="6643" y="2482"/>
                  <a:pt x="6814" y="2311"/>
                  <a:pt x="6814" y="2101"/>
                </a:cubicBezTo>
                <a:cubicBezTo>
                  <a:pt x="6814" y="1468"/>
                  <a:pt x="6301" y="955"/>
                  <a:pt x="5668" y="955"/>
                </a:cubicBezTo>
                <a:cubicBezTo>
                  <a:pt x="5036" y="955"/>
                  <a:pt x="4523" y="1468"/>
                  <a:pt x="4523" y="2101"/>
                </a:cubicBezTo>
                <a:cubicBezTo>
                  <a:pt x="4523" y="2733"/>
                  <a:pt x="5036" y="3246"/>
                  <a:pt x="5668" y="3246"/>
                </a:cubicBezTo>
                <a:cubicBezTo>
                  <a:pt x="5879" y="3246"/>
                  <a:pt x="6050" y="3076"/>
                  <a:pt x="6050" y="2864"/>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94" name="Google Shape;2081;p77"/>
          <p:cNvSpPr/>
          <p:nvPr/>
        </p:nvSpPr>
        <p:spPr>
          <a:xfrm>
            <a:off x="7326314" y="3612133"/>
            <a:ext cx="272294" cy="235703"/>
          </a:xfrm>
          <a:custGeom>
            <a:avLst/>
            <a:ahLst/>
            <a:rect l="l" t="t" r="r" b="b"/>
            <a:pathLst>
              <a:path w="9793" h="8477" extrusionOk="0">
                <a:moveTo>
                  <a:pt x="8246" y="0"/>
                </a:moveTo>
                <a:lnTo>
                  <a:pt x="1527" y="0"/>
                </a:lnTo>
                <a:cubicBezTo>
                  <a:pt x="685" y="0"/>
                  <a:pt x="0" y="684"/>
                  <a:pt x="0" y="1527"/>
                </a:cubicBezTo>
                <a:lnTo>
                  <a:pt x="0" y="5650"/>
                </a:lnTo>
                <a:cubicBezTo>
                  <a:pt x="0" y="6491"/>
                  <a:pt x="685" y="7177"/>
                  <a:pt x="1527" y="7177"/>
                </a:cubicBezTo>
                <a:lnTo>
                  <a:pt x="3378" y="7177"/>
                </a:lnTo>
                <a:cubicBezTo>
                  <a:pt x="3589" y="7177"/>
                  <a:pt x="3760" y="7004"/>
                  <a:pt x="3760" y="6795"/>
                </a:cubicBezTo>
                <a:cubicBezTo>
                  <a:pt x="3760" y="6585"/>
                  <a:pt x="3589" y="6414"/>
                  <a:pt x="3378" y="6414"/>
                </a:cubicBezTo>
                <a:lnTo>
                  <a:pt x="1527" y="6414"/>
                </a:lnTo>
                <a:cubicBezTo>
                  <a:pt x="1104" y="6414"/>
                  <a:pt x="764" y="6072"/>
                  <a:pt x="764" y="5650"/>
                </a:cubicBezTo>
                <a:lnTo>
                  <a:pt x="764" y="2789"/>
                </a:lnTo>
                <a:lnTo>
                  <a:pt x="9009" y="2789"/>
                </a:lnTo>
                <a:lnTo>
                  <a:pt x="9009" y="4448"/>
                </a:lnTo>
                <a:cubicBezTo>
                  <a:pt x="9009" y="4659"/>
                  <a:pt x="9180" y="4830"/>
                  <a:pt x="9391" y="4830"/>
                </a:cubicBezTo>
                <a:cubicBezTo>
                  <a:pt x="9600" y="4830"/>
                  <a:pt x="9773" y="4659"/>
                  <a:pt x="9773" y="4448"/>
                </a:cubicBezTo>
                <a:lnTo>
                  <a:pt x="9773" y="1527"/>
                </a:lnTo>
                <a:cubicBezTo>
                  <a:pt x="9773" y="684"/>
                  <a:pt x="9087" y="0"/>
                  <a:pt x="8246" y="0"/>
                </a:cubicBezTo>
                <a:close/>
                <a:moveTo>
                  <a:pt x="764" y="2025"/>
                </a:moveTo>
                <a:lnTo>
                  <a:pt x="764" y="1527"/>
                </a:lnTo>
                <a:cubicBezTo>
                  <a:pt x="764" y="1104"/>
                  <a:pt x="1104" y="764"/>
                  <a:pt x="1527" y="764"/>
                </a:cubicBezTo>
                <a:lnTo>
                  <a:pt x="8246" y="764"/>
                </a:lnTo>
                <a:cubicBezTo>
                  <a:pt x="8667" y="764"/>
                  <a:pt x="9009" y="1104"/>
                  <a:pt x="9009" y="1527"/>
                </a:cubicBezTo>
                <a:lnTo>
                  <a:pt x="9009" y="2025"/>
                </a:lnTo>
                <a:close/>
                <a:moveTo>
                  <a:pt x="9614" y="6285"/>
                </a:moveTo>
                <a:cubicBezTo>
                  <a:pt x="9486" y="6125"/>
                  <a:pt x="9187" y="5749"/>
                  <a:pt x="8770" y="5415"/>
                </a:cubicBezTo>
                <a:cubicBezTo>
                  <a:pt x="8235" y="4989"/>
                  <a:pt x="7686" y="4774"/>
                  <a:pt x="7136" y="4774"/>
                </a:cubicBezTo>
                <a:cubicBezTo>
                  <a:pt x="6586" y="4774"/>
                  <a:pt x="6036" y="4989"/>
                  <a:pt x="5502" y="5415"/>
                </a:cubicBezTo>
                <a:cubicBezTo>
                  <a:pt x="5087" y="5746"/>
                  <a:pt x="4786" y="6123"/>
                  <a:pt x="4659" y="6285"/>
                </a:cubicBezTo>
                <a:cubicBezTo>
                  <a:pt x="4630" y="6322"/>
                  <a:pt x="4584" y="6386"/>
                  <a:pt x="4571" y="6406"/>
                </a:cubicBezTo>
                <a:cubicBezTo>
                  <a:pt x="4479" y="6537"/>
                  <a:pt x="4479" y="6713"/>
                  <a:pt x="4571" y="6844"/>
                </a:cubicBezTo>
                <a:cubicBezTo>
                  <a:pt x="4584" y="6864"/>
                  <a:pt x="4630" y="6928"/>
                  <a:pt x="4659" y="6965"/>
                </a:cubicBezTo>
                <a:cubicBezTo>
                  <a:pt x="4786" y="7125"/>
                  <a:pt x="5087" y="7501"/>
                  <a:pt x="5502" y="7835"/>
                </a:cubicBezTo>
                <a:cubicBezTo>
                  <a:pt x="6036" y="8261"/>
                  <a:pt x="6586" y="8476"/>
                  <a:pt x="7136" y="8476"/>
                </a:cubicBezTo>
                <a:cubicBezTo>
                  <a:pt x="7686" y="8476"/>
                  <a:pt x="8235" y="8261"/>
                  <a:pt x="8770" y="7835"/>
                </a:cubicBezTo>
                <a:cubicBezTo>
                  <a:pt x="9187" y="7502"/>
                  <a:pt x="9486" y="7127"/>
                  <a:pt x="9614" y="6965"/>
                </a:cubicBezTo>
                <a:cubicBezTo>
                  <a:pt x="9643" y="6928"/>
                  <a:pt x="9689" y="6864"/>
                  <a:pt x="9701" y="6844"/>
                </a:cubicBezTo>
                <a:cubicBezTo>
                  <a:pt x="9793" y="6713"/>
                  <a:pt x="9793" y="6537"/>
                  <a:pt x="9701" y="6406"/>
                </a:cubicBezTo>
                <a:cubicBezTo>
                  <a:pt x="9689" y="6386"/>
                  <a:pt x="9643" y="6322"/>
                  <a:pt x="9614" y="6285"/>
                </a:cubicBezTo>
                <a:close/>
                <a:moveTo>
                  <a:pt x="7139" y="7713"/>
                </a:moveTo>
                <a:cubicBezTo>
                  <a:pt x="6571" y="7713"/>
                  <a:pt x="5978" y="7347"/>
                  <a:pt x="5371" y="6624"/>
                </a:cubicBezTo>
                <a:cubicBezTo>
                  <a:pt x="5977" y="5904"/>
                  <a:pt x="6571" y="5537"/>
                  <a:pt x="7139" y="5537"/>
                </a:cubicBezTo>
                <a:cubicBezTo>
                  <a:pt x="7705" y="5537"/>
                  <a:pt x="8298" y="5904"/>
                  <a:pt x="8906" y="6624"/>
                </a:cubicBezTo>
                <a:cubicBezTo>
                  <a:pt x="8299" y="7347"/>
                  <a:pt x="7705" y="7713"/>
                  <a:pt x="7139" y="7713"/>
                </a:cubicBezTo>
                <a:close/>
                <a:moveTo>
                  <a:pt x="7883" y="6624"/>
                </a:moveTo>
                <a:cubicBezTo>
                  <a:pt x="7883" y="7026"/>
                  <a:pt x="7559" y="7350"/>
                  <a:pt x="7157" y="7350"/>
                </a:cubicBezTo>
                <a:cubicBezTo>
                  <a:pt x="6757" y="7350"/>
                  <a:pt x="6432" y="7026"/>
                  <a:pt x="6432" y="6624"/>
                </a:cubicBezTo>
                <a:cubicBezTo>
                  <a:pt x="6432" y="6224"/>
                  <a:pt x="6757" y="5899"/>
                  <a:pt x="7157" y="5899"/>
                </a:cubicBezTo>
                <a:cubicBezTo>
                  <a:pt x="7559" y="5899"/>
                  <a:pt x="7883" y="6224"/>
                  <a:pt x="7883" y="6624"/>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95" name="Google Shape;2082;p77"/>
          <p:cNvSpPr/>
          <p:nvPr/>
        </p:nvSpPr>
        <p:spPr>
          <a:xfrm>
            <a:off x="7325118" y="2856754"/>
            <a:ext cx="273935" cy="271238"/>
          </a:xfrm>
          <a:custGeom>
            <a:avLst/>
            <a:ahLst/>
            <a:rect l="l" t="t" r="r" b="b"/>
            <a:pathLst>
              <a:path w="9852" h="9755" extrusionOk="0">
                <a:moveTo>
                  <a:pt x="9781" y="8360"/>
                </a:moveTo>
                <a:cubicBezTo>
                  <a:pt x="9740" y="8154"/>
                  <a:pt x="9536" y="8023"/>
                  <a:pt x="9330" y="8065"/>
                </a:cubicBezTo>
                <a:cubicBezTo>
                  <a:pt x="9124" y="8107"/>
                  <a:pt x="8993" y="8310"/>
                  <a:pt x="9034" y="8516"/>
                </a:cubicBezTo>
                <a:cubicBezTo>
                  <a:pt x="9069" y="8676"/>
                  <a:pt x="9001" y="8792"/>
                  <a:pt x="8955" y="8846"/>
                </a:cubicBezTo>
                <a:cubicBezTo>
                  <a:pt x="8910" y="8899"/>
                  <a:pt x="8813" y="8991"/>
                  <a:pt x="8649" y="8991"/>
                </a:cubicBezTo>
                <a:lnTo>
                  <a:pt x="7539" y="8991"/>
                </a:lnTo>
                <a:lnTo>
                  <a:pt x="8153" y="8288"/>
                </a:lnTo>
                <a:cubicBezTo>
                  <a:pt x="8283" y="8139"/>
                  <a:pt x="8277" y="7917"/>
                  <a:pt x="8141" y="7775"/>
                </a:cubicBezTo>
                <a:lnTo>
                  <a:pt x="7318" y="6909"/>
                </a:lnTo>
                <a:lnTo>
                  <a:pt x="7794" y="6314"/>
                </a:lnTo>
                <a:cubicBezTo>
                  <a:pt x="8019" y="6526"/>
                  <a:pt x="8223" y="6767"/>
                  <a:pt x="8399" y="7030"/>
                </a:cubicBezTo>
                <a:cubicBezTo>
                  <a:pt x="8515" y="7206"/>
                  <a:pt x="8752" y="7251"/>
                  <a:pt x="8927" y="7135"/>
                </a:cubicBezTo>
                <a:cubicBezTo>
                  <a:pt x="9103" y="7019"/>
                  <a:pt x="9149" y="6783"/>
                  <a:pt x="9033" y="6607"/>
                </a:cubicBezTo>
                <a:cubicBezTo>
                  <a:pt x="8747" y="6181"/>
                  <a:pt x="8403" y="5809"/>
                  <a:pt x="8014" y="5497"/>
                </a:cubicBezTo>
                <a:cubicBezTo>
                  <a:pt x="8003" y="5488"/>
                  <a:pt x="7994" y="5479"/>
                  <a:pt x="7984" y="5471"/>
                </a:cubicBezTo>
                <a:cubicBezTo>
                  <a:pt x="7971" y="5462"/>
                  <a:pt x="7958" y="5454"/>
                  <a:pt x="7945" y="5444"/>
                </a:cubicBezTo>
                <a:cubicBezTo>
                  <a:pt x="7501" y="5103"/>
                  <a:pt x="7005" y="4839"/>
                  <a:pt x="6475" y="4665"/>
                </a:cubicBezTo>
                <a:cubicBezTo>
                  <a:pt x="7107" y="4192"/>
                  <a:pt x="7515" y="3439"/>
                  <a:pt x="7515" y="2591"/>
                </a:cubicBezTo>
                <a:cubicBezTo>
                  <a:pt x="7515" y="1164"/>
                  <a:pt x="6353" y="0"/>
                  <a:pt x="4925" y="0"/>
                </a:cubicBezTo>
                <a:cubicBezTo>
                  <a:pt x="3497" y="0"/>
                  <a:pt x="2335" y="1164"/>
                  <a:pt x="2335" y="2591"/>
                </a:cubicBezTo>
                <a:cubicBezTo>
                  <a:pt x="2335" y="3439"/>
                  <a:pt x="2743" y="4192"/>
                  <a:pt x="3375" y="4665"/>
                </a:cubicBezTo>
                <a:cubicBezTo>
                  <a:pt x="2797" y="4856"/>
                  <a:pt x="2253" y="5152"/>
                  <a:pt x="1780" y="5543"/>
                </a:cubicBezTo>
                <a:cubicBezTo>
                  <a:pt x="909" y="6259"/>
                  <a:pt x="301" y="7259"/>
                  <a:pt x="72" y="8359"/>
                </a:cubicBezTo>
                <a:cubicBezTo>
                  <a:pt x="1" y="8702"/>
                  <a:pt x="86" y="9055"/>
                  <a:pt x="308" y="9328"/>
                </a:cubicBezTo>
                <a:cubicBezTo>
                  <a:pt x="527" y="9600"/>
                  <a:pt x="854" y="9754"/>
                  <a:pt x="1202" y="9754"/>
                </a:cubicBezTo>
                <a:lnTo>
                  <a:pt x="3152" y="9754"/>
                </a:lnTo>
                <a:lnTo>
                  <a:pt x="3152" y="9754"/>
                </a:lnTo>
                <a:lnTo>
                  <a:pt x="3152" y="9754"/>
                </a:lnTo>
                <a:cubicBezTo>
                  <a:pt x="3163" y="9754"/>
                  <a:pt x="3177" y="9754"/>
                  <a:pt x="3187" y="9753"/>
                </a:cubicBezTo>
                <a:cubicBezTo>
                  <a:pt x="3192" y="9753"/>
                  <a:pt x="3195" y="9750"/>
                  <a:pt x="3201" y="9750"/>
                </a:cubicBezTo>
                <a:cubicBezTo>
                  <a:pt x="3209" y="9748"/>
                  <a:pt x="3216" y="9748"/>
                  <a:pt x="3224" y="9747"/>
                </a:cubicBezTo>
                <a:cubicBezTo>
                  <a:pt x="3230" y="9745"/>
                  <a:pt x="3233" y="9745"/>
                  <a:pt x="3239" y="9742"/>
                </a:cubicBezTo>
                <a:cubicBezTo>
                  <a:pt x="3247" y="9740"/>
                  <a:pt x="3253" y="9739"/>
                  <a:pt x="3261" y="9737"/>
                </a:cubicBezTo>
                <a:cubicBezTo>
                  <a:pt x="3267" y="9734"/>
                  <a:pt x="3270" y="9733"/>
                  <a:pt x="3276" y="9733"/>
                </a:cubicBezTo>
                <a:cubicBezTo>
                  <a:pt x="3282" y="9731"/>
                  <a:pt x="3290" y="9730"/>
                  <a:pt x="3294" y="9725"/>
                </a:cubicBezTo>
                <a:cubicBezTo>
                  <a:pt x="3300" y="9724"/>
                  <a:pt x="3305" y="9722"/>
                  <a:pt x="3310" y="9719"/>
                </a:cubicBezTo>
                <a:cubicBezTo>
                  <a:pt x="3316" y="9718"/>
                  <a:pt x="3322" y="9714"/>
                  <a:pt x="3328" y="9710"/>
                </a:cubicBezTo>
                <a:cubicBezTo>
                  <a:pt x="3331" y="9708"/>
                  <a:pt x="3337" y="9704"/>
                  <a:pt x="3340" y="9702"/>
                </a:cubicBezTo>
                <a:cubicBezTo>
                  <a:pt x="3346" y="9699"/>
                  <a:pt x="3352" y="9696"/>
                  <a:pt x="3358" y="9693"/>
                </a:cubicBezTo>
                <a:cubicBezTo>
                  <a:pt x="3361" y="9688"/>
                  <a:pt x="3368" y="9687"/>
                  <a:pt x="3371" y="9684"/>
                </a:cubicBezTo>
                <a:cubicBezTo>
                  <a:pt x="3377" y="9679"/>
                  <a:pt x="3381" y="9676"/>
                  <a:pt x="3386" y="9672"/>
                </a:cubicBezTo>
                <a:cubicBezTo>
                  <a:pt x="3391" y="9669"/>
                  <a:pt x="3397" y="9664"/>
                  <a:pt x="3400" y="9661"/>
                </a:cubicBezTo>
                <a:lnTo>
                  <a:pt x="3404" y="9656"/>
                </a:lnTo>
                <a:cubicBezTo>
                  <a:pt x="3407" y="9655"/>
                  <a:pt x="3409" y="9650"/>
                  <a:pt x="3412" y="9649"/>
                </a:cubicBezTo>
                <a:cubicBezTo>
                  <a:pt x="3416" y="9646"/>
                  <a:pt x="3421" y="9640"/>
                  <a:pt x="3427" y="9634"/>
                </a:cubicBezTo>
                <a:cubicBezTo>
                  <a:pt x="3430" y="9630"/>
                  <a:pt x="3435" y="9624"/>
                  <a:pt x="3438" y="9620"/>
                </a:cubicBezTo>
                <a:cubicBezTo>
                  <a:pt x="3442" y="9617"/>
                  <a:pt x="3445" y="9611"/>
                  <a:pt x="3450" y="9608"/>
                </a:cubicBezTo>
                <a:cubicBezTo>
                  <a:pt x="3453" y="9601"/>
                  <a:pt x="3458" y="9597"/>
                  <a:pt x="3461" y="9592"/>
                </a:cubicBezTo>
                <a:cubicBezTo>
                  <a:pt x="3465" y="9588"/>
                  <a:pt x="3467" y="9582"/>
                  <a:pt x="3470" y="9579"/>
                </a:cubicBezTo>
                <a:cubicBezTo>
                  <a:pt x="3474" y="9572"/>
                  <a:pt x="3478" y="9566"/>
                  <a:pt x="3481" y="9562"/>
                </a:cubicBezTo>
                <a:cubicBezTo>
                  <a:pt x="3484" y="9556"/>
                  <a:pt x="3485" y="9551"/>
                  <a:pt x="3488" y="9546"/>
                </a:cubicBezTo>
                <a:cubicBezTo>
                  <a:pt x="3491" y="9540"/>
                  <a:pt x="3493" y="9534"/>
                  <a:pt x="3496" y="9528"/>
                </a:cubicBezTo>
                <a:cubicBezTo>
                  <a:pt x="3497" y="9524"/>
                  <a:pt x="3500" y="9517"/>
                  <a:pt x="3504" y="9511"/>
                </a:cubicBezTo>
                <a:lnTo>
                  <a:pt x="3508" y="9495"/>
                </a:lnTo>
                <a:cubicBezTo>
                  <a:pt x="3511" y="9488"/>
                  <a:pt x="3513" y="9481"/>
                  <a:pt x="3514" y="9475"/>
                </a:cubicBezTo>
                <a:cubicBezTo>
                  <a:pt x="3516" y="9470"/>
                  <a:pt x="3519" y="9464"/>
                  <a:pt x="3519" y="9458"/>
                </a:cubicBezTo>
                <a:cubicBezTo>
                  <a:pt x="3520" y="9452"/>
                  <a:pt x="3522" y="9444"/>
                  <a:pt x="3522" y="9440"/>
                </a:cubicBezTo>
                <a:cubicBezTo>
                  <a:pt x="3523" y="9433"/>
                  <a:pt x="3523" y="9427"/>
                  <a:pt x="3523" y="9421"/>
                </a:cubicBezTo>
                <a:cubicBezTo>
                  <a:pt x="3523" y="9417"/>
                  <a:pt x="3526" y="9411"/>
                  <a:pt x="3526" y="9403"/>
                </a:cubicBezTo>
                <a:cubicBezTo>
                  <a:pt x="3526" y="9395"/>
                  <a:pt x="3526" y="9389"/>
                  <a:pt x="3528" y="9382"/>
                </a:cubicBezTo>
                <a:lnTo>
                  <a:pt x="3528" y="9371"/>
                </a:lnTo>
                <a:lnTo>
                  <a:pt x="3528" y="9365"/>
                </a:lnTo>
                <a:cubicBezTo>
                  <a:pt x="3528" y="9357"/>
                  <a:pt x="3528" y="9350"/>
                  <a:pt x="3526" y="9343"/>
                </a:cubicBezTo>
                <a:cubicBezTo>
                  <a:pt x="3526" y="9337"/>
                  <a:pt x="3526" y="9333"/>
                  <a:pt x="3523" y="9327"/>
                </a:cubicBezTo>
                <a:cubicBezTo>
                  <a:pt x="3523" y="9319"/>
                  <a:pt x="3522" y="9313"/>
                  <a:pt x="3520" y="9305"/>
                </a:cubicBezTo>
                <a:cubicBezTo>
                  <a:pt x="3519" y="9299"/>
                  <a:pt x="3519" y="9295"/>
                  <a:pt x="3516" y="9288"/>
                </a:cubicBezTo>
                <a:cubicBezTo>
                  <a:pt x="3514" y="9282"/>
                  <a:pt x="3513" y="9276"/>
                  <a:pt x="3513" y="9269"/>
                </a:cubicBezTo>
                <a:lnTo>
                  <a:pt x="3507" y="9252"/>
                </a:lnTo>
                <a:lnTo>
                  <a:pt x="3500" y="9235"/>
                </a:lnTo>
                <a:cubicBezTo>
                  <a:pt x="3499" y="9229"/>
                  <a:pt x="3497" y="9223"/>
                  <a:pt x="3493" y="9218"/>
                </a:cubicBezTo>
                <a:cubicBezTo>
                  <a:pt x="3491" y="9212"/>
                  <a:pt x="3488" y="9206"/>
                  <a:pt x="3485" y="9203"/>
                </a:cubicBezTo>
                <a:cubicBezTo>
                  <a:pt x="3484" y="9197"/>
                  <a:pt x="3481" y="9191"/>
                  <a:pt x="3476" y="9185"/>
                </a:cubicBezTo>
                <a:cubicBezTo>
                  <a:pt x="3474" y="9180"/>
                  <a:pt x="3470" y="9175"/>
                  <a:pt x="3467" y="9169"/>
                </a:cubicBezTo>
                <a:lnTo>
                  <a:pt x="3455" y="9153"/>
                </a:lnTo>
                <a:cubicBezTo>
                  <a:pt x="3452" y="9149"/>
                  <a:pt x="3450" y="9143"/>
                  <a:pt x="3445" y="9139"/>
                </a:cubicBezTo>
                <a:cubicBezTo>
                  <a:pt x="3442" y="9134"/>
                  <a:pt x="3436" y="9128"/>
                  <a:pt x="3432" y="9122"/>
                </a:cubicBezTo>
                <a:lnTo>
                  <a:pt x="3429" y="9119"/>
                </a:lnTo>
                <a:lnTo>
                  <a:pt x="2491" y="8046"/>
                </a:lnTo>
                <a:lnTo>
                  <a:pt x="3302" y="7192"/>
                </a:lnTo>
                <a:cubicBezTo>
                  <a:pt x="3435" y="7055"/>
                  <a:pt x="3444" y="6841"/>
                  <a:pt x="3323" y="6693"/>
                </a:cubicBezTo>
                <a:lnTo>
                  <a:pt x="2645" y="5845"/>
                </a:lnTo>
                <a:cubicBezTo>
                  <a:pt x="3190" y="5494"/>
                  <a:pt x="3818" y="5266"/>
                  <a:pt x="4485" y="5198"/>
                </a:cubicBezTo>
                <a:lnTo>
                  <a:pt x="3760" y="8389"/>
                </a:lnTo>
                <a:cubicBezTo>
                  <a:pt x="3734" y="8508"/>
                  <a:pt x="3765" y="8632"/>
                  <a:pt x="3844" y="8723"/>
                </a:cubicBezTo>
                <a:lnTo>
                  <a:pt x="4606" y="9600"/>
                </a:lnTo>
                <a:cubicBezTo>
                  <a:pt x="4679" y="9684"/>
                  <a:pt x="4783" y="9731"/>
                  <a:pt x="4895" y="9731"/>
                </a:cubicBezTo>
                <a:cubicBezTo>
                  <a:pt x="5004" y="9731"/>
                  <a:pt x="5110" y="9684"/>
                  <a:pt x="5183" y="9600"/>
                </a:cubicBezTo>
                <a:lnTo>
                  <a:pt x="5944" y="8723"/>
                </a:lnTo>
                <a:cubicBezTo>
                  <a:pt x="6024" y="8632"/>
                  <a:pt x="6055" y="8508"/>
                  <a:pt x="6028" y="8389"/>
                </a:cubicBezTo>
                <a:lnTo>
                  <a:pt x="5301" y="5192"/>
                </a:lnTo>
                <a:cubicBezTo>
                  <a:pt x="5979" y="5256"/>
                  <a:pt x="6622" y="5480"/>
                  <a:pt x="7180" y="5844"/>
                </a:cubicBezTo>
                <a:lnTo>
                  <a:pt x="6501" y="6693"/>
                </a:lnTo>
                <a:cubicBezTo>
                  <a:pt x="6383" y="6841"/>
                  <a:pt x="6391" y="7055"/>
                  <a:pt x="6522" y="7192"/>
                </a:cubicBezTo>
                <a:lnTo>
                  <a:pt x="7333" y="8046"/>
                </a:lnTo>
                <a:lnTo>
                  <a:pt x="6397" y="9119"/>
                </a:lnTo>
                <a:cubicBezTo>
                  <a:pt x="6298" y="9230"/>
                  <a:pt x="6275" y="9391"/>
                  <a:pt x="6338" y="9527"/>
                </a:cubicBezTo>
                <a:cubicBezTo>
                  <a:pt x="6399" y="9663"/>
                  <a:pt x="6534" y="9750"/>
                  <a:pt x="6684" y="9750"/>
                </a:cubicBezTo>
                <a:lnTo>
                  <a:pt x="8631" y="9750"/>
                </a:lnTo>
                <a:cubicBezTo>
                  <a:pt x="8981" y="9750"/>
                  <a:pt x="9309" y="9595"/>
                  <a:pt x="9529" y="9325"/>
                </a:cubicBezTo>
                <a:cubicBezTo>
                  <a:pt x="9767" y="9055"/>
                  <a:pt x="9851" y="8704"/>
                  <a:pt x="9781" y="8360"/>
                </a:cubicBezTo>
                <a:close/>
                <a:moveTo>
                  <a:pt x="3100" y="2590"/>
                </a:moveTo>
                <a:cubicBezTo>
                  <a:pt x="3100" y="1582"/>
                  <a:pt x="3922" y="762"/>
                  <a:pt x="4930" y="762"/>
                </a:cubicBezTo>
                <a:cubicBezTo>
                  <a:pt x="5936" y="762"/>
                  <a:pt x="6757" y="1582"/>
                  <a:pt x="6757" y="2590"/>
                </a:cubicBezTo>
                <a:cubicBezTo>
                  <a:pt x="6757" y="3567"/>
                  <a:pt x="5986" y="4369"/>
                  <a:pt x="5018" y="4417"/>
                </a:cubicBezTo>
                <a:lnTo>
                  <a:pt x="4927" y="4417"/>
                </a:lnTo>
                <a:cubicBezTo>
                  <a:pt x="4896" y="4417"/>
                  <a:pt x="4867" y="4417"/>
                  <a:pt x="4837" y="4419"/>
                </a:cubicBezTo>
                <a:cubicBezTo>
                  <a:pt x="3873" y="4370"/>
                  <a:pt x="3100" y="3569"/>
                  <a:pt x="3100" y="2590"/>
                </a:cubicBezTo>
                <a:close/>
                <a:moveTo>
                  <a:pt x="2537" y="6913"/>
                </a:moveTo>
                <a:lnTo>
                  <a:pt x="1715" y="7777"/>
                </a:lnTo>
                <a:cubicBezTo>
                  <a:pt x="1580" y="7920"/>
                  <a:pt x="1573" y="8142"/>
                  <a:pt x="1703" y="8290"/>
                </a:cubicBezTo>
                <a:lnTo>
                  <a:pt x="2316" y="8992"/>
                </a:lnTo>
                <a:lnTo>
                  <a:pt x="1205" y="8992"/>
                </a:lnTo>
                <a:cubicBezTo>
                  <a:pt x="1044" y="8992"/>
                  <a:pt x="943" y="8901"/>
                  <a:pt x="900" y="8847"/>
                </a:cubicBezTo>
                <a:cubicBezTo>
                  <a:pt x="824" y="8754"/>
                  <a:pt x="795" y="8632"/>
                  <a:pt x="819" y="8513"/>
                </a:cubicBezTo>
                <a:cubicBezTo>
                  <a:pt x="999" y="7649"/>
                  <a:pt x="1444" y="6891"/>
                  <a:pt x="2057" y="6315"/>
                </a:cubicBezTo>
                <a:close/>
                <a:moveTo>
                  <a:pt x="4910" y="8772"/>
                </a:moveTo>
                <a:lnTo>
                  <a:pt x="4562" y="8374"/>
                </a:lnTo>
                <a:lnTo>
                  <a:pt x="4910" y="6845"/>
                </a:lnTo>
                <a:lnTo>
                  <a:pt x="5258" y="8374"/>
                </a:ln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96" name="Google Shape;2083;p77"/>
          <p:cNvSpPr/>
          <p:nvPr/>
        </p:nvSpPr>
        <p:spPr>
          <a:xfrm>
            <a:off x="7326175" y="2118810"/>
            <a:ext cx="271877" cy="271738"/>
          </a:xfrm>
          <a:custGeom>
            <a:avLst/>
            <a:ahLst/>
            <a:rect l="l" t="t" r="r" b="b"/>
            <a:pathLst>
              <a:path w="9778" h="9773" extrusionOk="0">
                <a:moveTo>
                  <a:pt x="9014" y="6337"/>
                </a:moveTo>
                <a:lnTo>
                  <a:pt x="9014" y="764"/>
                </a:lnTo>
                <a:lnTo>
                  <a:pt x="8185" y="764"/>
                </a:lnTo>
                <a:lnTo>
                  <a:pt x="7255" y="7914"/>
                </a:lnTo>
                <a:cubicBezTo>
                  <a:pt x="7231" y="8107"/>
                  <a:pt x="7068" y="8246"/>
                  <a:pt x="6878" y="8246"/>
                </a:cubicBezTo>
                <a:cubicBezTo>
                  <a:pt x="6861" y="8246"/>
                  <a:pt x="6846" y="8244"/>
                  <a:pt x="6828" y="8243"/>
                </a:cubicBezTo>
                <a:cubicBezTo>
                  <a:pt x="6619" y="8215"/>
                  <a:pt x="6471" y="8023"/>
                  <a:pt x="6498" y="7815"/>
                </a:cubicBezTo>
                <a:lnTo>
                  <a:pt x="6881" y="4868"/>
                </a:lnTo>
                <a:lnTo>
                  <a:pt x="5731" y="4868"/>
                </a:lnTo>
                <a:cubicBezTo>
                  <a:pt x="5521" y="4868"/>
                  <a:pt x="5350" y="4696"/>
                  <a:pt x="5350" y="4486"/>
                </a:cubicBezTo>
                <a:lnTo>
                  <a:pt x="5350" y="3677"/>
                </a:lnTo>
                <a:lnTo>
                  <a:pt x="4070" y="4775"/>
                </a:lnTo>
                <a:cubicBezTo>
                  <a:pt x="3957" y="4873"/>
                  <a:pt x="3797" y="4896"/>
                  <a:pt x="3662" y="4833"/>
                </a:cubicBezTo>
                <a:cubicBezTo>
                  <a:pt x="3527" y="4770"/>
                  <a:pt x="3438" y="4635"/>
                  <a:pt x="3438" y="4486"/>
                </a:cubicBezTo>
                <a:lnTo>
                  <a:pt x="3438" y="3677"/>
                </a:lnTo>
                <a:lnTo>
                  <a:pt x="2160" y="4775"/>
                </a:lnTo>
                <a:cubicBezTo>
                  <a:pt x="2047" y="4873"/>
                  <a:pt x="1887" y="4896"/>
                  <a:pt x="1751" y="4833"/>
                </a:cubicBezTo>
                <a:cubicBezTo>
                  <a:pt x="1616" y="4770"/>
                  <a:pt x="1528" y="4635"/>
                  <a:pt x="1528" y="4486"/>
                </a:cubicBezTo>
                <a:lnTo>
                  <a:pt x="1528" y="3715"/>
                </a:lnTo>
                <a:lnTo>
                  <a:pt x="764" y="4441"/>
                </a:lnTo>
                <a:lnTo>
                  <a:pt x="764" y="8246"/>
                </a:lnTo>
                <a:cubicBezTo>
                  <a:pt x="764" y="8667"/>
                  <a:pt x="1106" y="9009"/>
                  <a:pt x="1528" y="9009"/>
                </a:cubicBezTo>
                <a:lnTo>
                  <a:pt x="8246" y="9009"/>
                </a:lnTo>
                <a:cubicBezTo>
                  <a:pt x="8668" y="9009"/>
                  <a:pt x="9010" y="8667"/>
                  <a:pt x="9010" y="8246"/>
                </a:cubicBezTo>
                <a:cubicBezTo>
                  <a:pt x="9010" y="8037"/>
                  <a:pt x="9182" y="7864"/>
                  <a:pt x="9392" y="7864"/>
                </a:cubicBezTo>
                <a:cubicBezTo>
                  <a:pt x="9602" y="7864"/>
                  <a:pt x="9773" y="8037"/>
                  <a:pt x="9773" y="8246"/>
                </a:cubicBezTo>
                <a:cubicBezTo>
                  <a:pt x="9773" y="9087"/>
                  <a:pt x="9088" y="9773"/>
                  <a:pt x="8246" y="9773"/>
                </a:cubicBezTo>
                <a:lnTo>
                  <a:pt x="1528" y="9773"/>
                </a:lnTo>
                <a:cubicBezTo>
                  <a:pt x="686" y="9773"/>
                  <a:pt x="1" y="9087"/>
                  <a:pt x="1" y="8246"/>
                </a:cubicBezTo>
                <a:lnTo>
                  <a:pt x="1" y="4276"/>
                </a:lnTo>
                <a:cubicBezTo>
                  <a:pt x="1" y="4170"/>
                  <a:pt x="44" y="4071"/>
                  <a:pt x="120" y="3999"/>
                </a:cubicBezTo>
                <a:lnTo>
                  <a:pt x="1647" y="2549"/>
                </a:lnTo>
                <a:cubicBezTo>
                  <a:pt x="1757" y="2443"/>
                  <a:pt x="1919" y="2414"/>
                  <a:pt x="2061" y="2474"/>
                </a:cubicBezTo>
                <a:cubicBezTo>
                  <a:pt x="2201" y="2533"/>
                  <a:pt x="2291" y="2672"/>
                  <a:pt x="2291" y="2825"/>
                </a:cubicBezTo>
                <a:lnTo>
                  <a:pt x="2291" y="3654"/>
                </a:lnTo>
                <a:lnTo>
                  <a:pt x="3571" y="2555"/>
                </a:lnTo>
                <a:cubicBezTo>
                  <a:pt x="3682" y="2457"/>
                  <a:pt x="3843" y="2434"/>
                  <a:pt x="3979" y="2497"/>
                </a:cubicBezTo>
                <a:cubicBezTo>
                  <a:pt x="4114" y="2559"/>
                  <a:pt x="4201" y="2695"/>
                  <a:pt x="4201" y="2845"/>
                </a:cubicBezTo>
                <a:lnTo>
                  <a:pt x="4201" y="3654"/>
                </a:lnTo>
                <a:lnTo>
                  <a:pt x="5481" y="2555"/>
                </a:lnTo>
                <a:cubicBezTo>
                  <a:pt x="5594" y="2457"/>
                  <a:pt x="5754" y="2434"/>
                  <a:pt x="5889" y="2497"/>
                </a:cubicBezTo>
                <a:cubicBezTo>
                  <a:pt x="6025" y="2559"/>
                  <a:pt x="6113" y="2695"/>
                  <a:pt x="6113" y="2845"/>
                </a:cubicBezTo>
                <a:lnTo>
                  <a:pt x="6113" y="4105"/>
                </a:lnTo>
                <a:lnTo>
                  <a:pt x="6981" y="4105"/>
                </a:lnTo>
                <a:lnTo>
                  <a:pt x="7472" y="333"/>
                </a:lnTo>
                <a:cubicBezTo>
                  <a:pt x="7497" y="142"/>
                  <a:pt x="7659" y="0"/>
                  <a:pt x="7849" y="0"/>
                </a:cubicBezTo>
                <a:lnTo>
                  <a:pt x="9396" y="0"/>
                </a:lnTo>
                <a:cubicBezTo>
                  <a:pt x="9605" y="0"/>
                  <a:pt x="9778" y="173"/>
                  <a:pt x="9778" y="382"/>
                </a:cubicBezTo>
                <a:lnTo>
                  <a:pt x="9778" y="6337"/>
                </a:lnTo>
                <a:cubicBezTo>
                  <a:pt x="9778" y="6548"/>
                  <a:pt x="9605" y="6719"/>
                  <a:pt x="9396" y="6719"/>
                </a:cubicBezTo>
                <a:cubicBezTo>
                  <a:pt x="9185" y="6719"/>
                  <a:pt x="9014" y="6549"/>
                  <a:pt x="9014" y="6337"/>
                </a:cubicBezTo>
                <a:close/>
                <a:moveTo>
                  <a:pt x="2105" y="7482"/>
                </a:moveTo>
                <a:lnTo>
                  <a:pt x="1914" y="7482"/>
                </a:lnTo>
                <a:cubicBezTo>
                  <a:pt x="1703" y="7482"/>
                  <a:pt x="1532" y="7655"/>
                  <a:pt x="1532" y="7864"/>
                </a:cubicBezTo>
                <a:cubicBezTo>
                  <a:pt x="1532" y="8075"/>
                  <a:pt x="1703" y="8246"/>
                  <a:pt x="1914" y="8246"/>
                </a:cubicBezTo>
                <a:lnTo>
                  <a:pt x="2105" y="8246"/>
                </a:lnTo>
                <a:cubicBezTo>
                  <a:pt x="2314" y="8246"/>
                  <a:pt x="2487" y="8075"/>
                  <a:pt x="2487" y="7864"/>
                </a:cubicBezTo>
                <a:cubicBezTo>
                  <a:pt x="2487" y="7655"/>
                  <a:pt x="2314" y="7482"/>
                  <a:pt x="2105" y="7482"/>
                </a:cubicBezTo>
                <a:close/>
                <a:moveTo>
                  <a:pt x="3727" y="7482"/>
                </a:moveTo>
                <a:lnTo>
                  <a:pt x="3536" y="7482"/>
                </a:lnTo>
                <a:cubicBezTo>
                  <a:pt x="3327" y="7482"/>
                  <a:pt x="3154" y="7655"/>
                  <a:pt x="3154" y="7864"/>
                </a:cubicBezTo>
                <a:cubicBezTo>
                  <a:pt x="3154" y="8075"/>
                  <a:pt x="3327" y="8246"/>
                  <a:pt x="3536" y="8246"/>
                </a:cubicBezTo>
                <a:lnTo>
                  <a:pt x="3727" y="8246"/>
                </a:lnTo>
                <a:cubicBezTo>
                  <a:pt x="3937" y="8246"/>
                  <a:pt x="4108" y="8075"/>
                  <a:pt x="4108" y="7864"/>
                </a:cubicBezTo>
                <a:cubicBezTo>
                  <a:pt x="4108" y="7655"/>
                  <a:pt x="3937" y="7482"/>
                  <a:pt x="3727" y="7482"/>
                </a:cubicBezTo>
                <a:close/>
                <a:moveTo>
                  <a:pt x="5350" y="7482"/>
                </a:moveTo>
                <a:lnTo>
                  <a:pt x="5159" y="7482"/>
                </a:lnTo>
                <a:cubicBezTo>
                  <a:pt x="4948" y="7482"/>
                  <a:pt x="4777" y="7655"/>
                  <a:pt x="4777" y="7864"/>
                </a:cubicBezTo>
                <a:cubicBezTo>
                  <a:pt x="4777" y="8075"/>
                  <a:pt x="4948" y="8246"/>
                  <a:pt x="5159" y="8246"/>
                </a:cubicBezTo>
                <a:lnTo>
                  <a:pt x="5350" y="8246"/>
                </a:lnTo>
                <a:cubicBezTo>
                  <a:pt x="5559" y="8246"/>
                  <a:pt x="5731" y="8075"/>
                  <a:pt x="5731" y="7864"/>
                </a:cubicBezTo>
                <a:cubicBezTo>
                  <a:pt x="5731" y="7655"/>
                  <a:pt x="5559" y="7482"/>
                  <a:pt x="5350" y="7482"/>
                </a:cubicBezTo>
                <a:close/>
                <a:moveTo>
                  <a:pt x="2105" y="5975"/>
                </a:moveTo>
                <a:lnTo>
                  <a:pt x="1914" y="5975"/>
                </a:lnTo>
                <a:cubicBezTo>
                  <a:pt x="1703" y="5975"/>
                  <a:pt x="1532" y="6146"/>
                  <a:pt x="1532" y="6357"/>
                </a:cubicBezTo>
                <a:cubicBezTo>
                  <a:pt x="1532" y="6566"/>
                  <a:pt x="1703" y="6739"/>
                  <a:pt x="1914" y="6739"/>
                </a:cubicBezTo>
                <a:lnTo>
                  <a:pt x="2105" y="6739"/>
                </a:lnTo>
                <a:cubicBezTo>
                  <a:pt x="2314" y="6739"/>
                  <a:pt x="2487" y="6566"/>
                  <a:pt x="2487" y="6357"/>
                </a:cubicBezTo>
                <a:cubicBezTo>
                  <a:pt x="2487" y="6146"/>
                  <a:pt x="2314" y="5975"/>
                  <a:pt x="2105" y="5975"/>
                </a:cubicBezTo>
                <a:close/>
                <a:moveTo>
                  <a:pt x="3727" y="5975"/>
                </a:moveTo>
                <a:lnTo>
                  <a:pt x="3536" y="5975"/>
                </a:lnTo>
                <a:cubicBezTo>
                  <a:pt x="3327" y="5975"/>
                  <a:pt x="3154" y="6146"/>
                  <a:pt x="3154" y="6357"/>
                </a:cubicBezTo>
                <a:cubicBezTo>
                  <a:pt x="3154" y="6566"/>
                  <a:pt x="3327" y="6739"/>
                  <a:pt x="3536" y="6739"/>
                </a:cubicBezTo>
                <a:lnTo>
                  <a:pt x="3727" y="6739"/>
                </a:lnTo>
                <a:cubicBezTo>
                  <a:pt x="3937" y="6739"/>
                  <a:pt x="4108" y="6566"/>
                  <a:pt x="4108" y="6357"/>
                </a:cubicBezTo>
                <a:cubicBezTo>
                  <a:pt x="4108" y="6146"/>
                  <a:pt x="3937" y="5975"/>
                  <a:pt x="3727" y="5975"/>
                </a:cubicBezTo>
                <a:close/>
                <a:moveTo>
                  <a:pt x="5350" y="5975"/>
                </a:moveTo>
                <a:lnTo>
                  <a:pt x="5159" y="5975"/>
                </a:lnTo>
                <a:cubicBezTo>
                  <a:pt x="4948" y="5975"/>
                  <a:pt x="4777" y="6146"/>
                  <a:pt x="4777" y="6357"/>
                </a:cubicBezTo>
                <a:cubicBezTo>
                  <a:pt x="4777" y="6566"/>
                  <a:pt x="4948" y="6739"/>
                  <a:pt x="5159" y="6739"/>
                </a:cubicBezTo>
                <a:lnTo>
                  <a:pt x="5350" y="6739"/>
                </a:lnTo>
                <a:cubicBezTo>
                  <a:pt x="5559" y="6739"/>
                  <a:pt x="5731" y="6566"/>
                  <a:pt x="5731" y="6357"/>
                </a:cubicBezTo>
                <a:cubicBezTo>
                  <a:pt x="5731" y="6146"/>
                  <a:pt x="5559" y="5975"/>
                  <a:pt x="5350" y="5975"/>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97" name="Google Shape;2084;p77"/>
          <p:cNvSpPr/>
          <p:nvPr/>
        </p:nvSpPr>
        <p:spPr>
          <a:xfrm>
            <a:off x="7324952" y="1381171"/>
            <a:ext cx="273101" cy="271738"/>
          </a:xfrm>
          <a:custGeom>
            <a:avLst/>
            <a:ahLst/>
            <a:rect l="l" t="t" r="r" b="b"/>
            <a:pathLst>
              <a:path w="9822" h="9773" extrusionOk="0">
                <a:moveTo>
                  <a:pt x="4838" y="5190"/>
                </a:moveTo>
                <a:cubicBezTo>
                  <a:pt x="4870" y="5192"/>
                  <a:pt x="4902" y="5192"/>
                  <a:pt x="4936" y="5192"/>
                </a:cubicBezTo>
                <a:cubicBezTo>
                  <a:pt x="6366" y="5192"/>
                  <a:pt x="7531" y="4028"/>
                  <a:pt x="7531" y="2596"/>
                </a:cubicBezTo>
                <a:cubicBezTo>
                  <a:pt x="7531" y="1165"/>
                  <a:pt x="6366" y="0"/>
                  <a:pt x="4936" y="0"/>
                </a:cubicBezTo>
                <a:cubicBezTo>
                  <a:pt x="3503" y="0"/>
                  <a:pt x="2340" y="1165"/>
                  <a:pt x="2340" y="2596"/>
                </a:cubicBezTo>
                <a:cubicBezTo>
                  <a:pt x="2340" y="3445"/>
                  <a:pt x="2749" y="4201"/>
                  <a:pt x="3381" y="4674"/>
                </a:cubicBezTo>
                <a:cubicBezTo>
                  <a:pt x="2801" y="4865"/>
                  <a:pt x="2257" y="5161"/>
                  <a:pt x="1783" y="5555"/>
                </a:cubicBezTo>
                <a:cubicBezTo>
                  <a:pt x="909" y="6273"/>
                  <a:pt x="303" y="7275"/>
                  <a:pt x="74" y="8374"/>
                </a:cubicBezTo>
                <a:cubicBezTo>
                  <a:pt x="1" y="8719"/>
                  <a:pt x="88" y="9072"/>
                  <a:pt x="311" y="9345"/>
                </a:cubicBezTo>
                <a:cubicBezTo>
                  <a:pt x="532" y="9617"/>
                  <a:pt x="859" y="9773"/>
                  <a:pt x="1207" y="9773"/>
                </a:cubicBezTo>
                <a:lnTo>
                  <a:pt x="4305" y="9773"/>
                </a:lnTo>
                <a:cubicBezTo>
                  <a:pt x="4516" y="9773"/>
                  <a:pt x="4687" y="9602"/>
                  <a:pt x="4687" y="9391"/>
                </a:cubicBezTo>
                <a:cubicBezTo>
                  <a:pt x="4687" y="9182"/>
                  <a:pt x="4516" y="9009"/>
                  <a:pt x="4305" y="9009"/>
                </a:cubicBezTo>
                <a:lnTo>
                  <a:pt x="1207" y="9009"/>
                </a:lnTo>
                <a:cubicBezTo>
                  <a:pt x="1045" y="9009"/>
                  <a:pt x="946" y="8918"/>
                  <a:pt x="901" y="8864"/>
                </a:cubicBezTo>
                <a:cubicBezTo>
                  <a:pt x="825" y="8771"/>
                  <a:pt x="798" y="8649"/>
                  <a:pt x="822" y="8530"/>
                </a:cubicBezTo>
                <a:cubicBezTo>
                  <a:pt x="1218" y="6626"/>
                  <a:pt x="2899" y="5236"/>
                  <a:pt x="4838" y="5190"/>
                </a:cubicBezTo>
                <a:close/>
                <a:moveTo>
                  <a:pt x="3103" y="2596"/>
                </a:moveTo>
                <a:cubicBezTo>
                  <a:pt x="3103" y="1587"/>
                  <a:pt x="3925" y="764"/>
                  <a:pt x="4936" y="764"/>
                </a:cubicBezTo>
                <a:cubicBezTo>
                  <a:pt x="5945" y="764"/>
                  <a:pt x="6768" y="1587"/>
                  <a:pt x="6768" y="2596"/>
                </a:cubicBezTo>
                <a:cubicBezTo>
                  <a:pt x="6768" y="3593"/>
                  <a:pt x="5969" y="4405"/>
                  <a:pt x="4978" y="4428"/>
                </a:cubicBezTo>
                <a:cubicBezTo>
                  <a:pt x="4965" y="4427"/>
                  <a:pt x="4949" y="4427"/>
                  <a:pt x="4936" y="4427"/>
                </a:cubicBezTo>
                <a:cubicBezTo>
                  <a:pt x="4905" y="4427"/>
                  <a:pt x="4876" y="4427"/>
                  <a:pt x="4846" y="4428"/>
                </a:cubicBezTo>
                <a:cubicBezTo>
                  <a:pt x="3876" y="4381"/>
                  <a:pt x="3103" y="3578"/>
                  <a:pt x="3103" y="2596"/>
                </a:cubicBezTo>
                <a:close/>
                <a:moveTo>
                  <a:pt x="9058" y="6032"/>
                </a:moveTo>
                <a:lnTo>
                  <a:pt x="9058" y="5784"/>
                </a:lnTo>
                <a:cubicBezTo>
                  <a:pt x="9058" y="5574"/>
                  <a:pt x="8886" y="5403"/>
                  <a:pt x="8677" y="5403"/>
                </a:cubicBezTo>
                <a:cubicBezTo>
                  <a:pt x="8466" y="5403"/>
                  <a:pt x="8295" y="5574"/>
                  <a:pt x="8295" y="5784"/>
                </a:cubicBezTo>
                <a:lnTo>
                  <a:pt x="8295" y="6032"/>
                </a:lnTo>
                <a:lnTo>
                  <a:pt x="6921" y="6032"/>
                </a:lnTo>
                <a:lnTo>
                  <a:pt x="6921" y="5784"/>
                </a:lnTo>
                <a:cubicBezTo>
                  <a:pt x="6921" y="5574"/>
                  <a:pt x="6748" y="5403"/>
                  <a:pt x="6539" y="5403"/>
                </a:cubicBezTo>
                <a:cubicBezTo>
                  <a:pt x="6328" y="5403"/>
                  <a:pt x="6157" y="5574"/>
                  <a:pt x="6157" y="5784"/>
                </a:cubicBezTo>
                <a:lnTo>
                  <a:pt x="6157" y="6032"/>
                </a:lnTo>
                <a:cubicBezTo>
                  <a:pt x="5734" y="6032"/>
                  <a:pt x="5394" y="6374"/>
                  <a:pt x="5394" y="6795"/>
                </a:cubicBezTo>
                <a:lnTo>
                  <a:pt x="5394" y="8818"/>
                </a:lnTo>
                <a:cubicBezTo>
                  <a:pt x="5394" y="9345"/>
                  <a:pt x="5821" y="9773"/>
                  <a:pt x="6348" y="9773"/>
                </a:cubicBezTo>
                <a:lnTo>
                  <a:pt x="8868" y="9773"/>
                </a:lnTo>
                <a:cubicBezTo>
                  <a:pt x="9394" y="9773"/>
                  <a:pt x="9822" y="9345"/>
                  <a:pt x="9822" y="8818"/>
                </a:cubicBezTo>
                <a:lnTo>
                  <a:pt x="9822" y="6795"/>
                </a:lnTo>
                <a:cubicBezTo>
                  <a:pt x="9822" y="6375"/>
                  <a:pt x="9478" y="6032"/>
                  <a:pt x="9058" y="6032"/>
                </a:cubicBezTo>
                <a:close/>
                <a:moveTo>
                  <a:pt x="8868" y="9009"/>
                </a:moveTo>
                <a:lnTo>
                  <a:pt x="6348" y="9009"/>
                </a:lnTo>
                <a:cubicBezTo>
                  <a:pt x="6243" y="9009"/>
                  <a:pt x="6157" y="8924"/>
                  <a:pt x="6157" y="8818"/>
                </a:cubicBezTo>
                <a:lnTo>
                  <a:pt x="6157" y="7272"/>
                </a:lnTo>
                <a:cubicBezTo>
                  <a:pt x="6162" y="7272"/>
                  <a:pt x="6169" y="7273"/>
                  <a:pt x="6176" y="7273"/>
                </a:cubicBezTo>
                <a:lnTo>
                  <a:pt x="9039" y="7273"/>
                </a:lnTo>
                <a:cubicBezTo>
                  <a:pt x="9045" y="7273"/>
                  <a:pt x="9052" y="7273"/>
                  <a:pt x="9058" y="7272"/>
                </a:cubicBezTo>
                <a:lnTo>
                  <a:pt x="9058" y="8818"/>
                </a:lnTo>
                <a:cubicBezTo>
                  <a:pt x="9058" y="8924"/>
                  <a:pt x="8971" y="9009"/>
                  <a:pt x="8868" y="9009"/>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98" name="Google Shape;2085;p77"/>
          <p:cNvSpPr/>
          <p:nvPr/>
        </p:nvSpPr>
        <p:spPr>
          <a:xfrm>
            <a:off x="6500172" y="4331671"/>
            <a:ext cx="271766" cy="271766"/>
          </a:xfrm>
          <a:custGeom>
            <a:avLst/>
            <a:ahLst/>
            <a:rect l="l" t="t" r="r" b="b"/>
            <a:pathLst>
              <a:path w="9774" h="9774" extrusionOk="0">
                <a:moveTo>
                  <a:pt x="9391" y="6129"/>
                </a:moveTo>
                <a:cubicBezTo>
                  <a:pt x="9355" y="6129"/>
                  <a:pt x="9318" y="6135"/>
                  <a:pt x="9286" y="6144"/>
                </a:cubicBezTo>
                <a:cubicBezTo>
                  <a:pt x="9253" y="6135"/>
                  <a:pt x="9217" y="6129"/>
                  <a:pt x="9181" y="6129"/>
                </a:cubicBezTo>
                <a:lnTo>
                  <a:pt x="6623" y="6129"/>
                </a:lnTo>
                <a:cubicBezTo>
                  <a:pt x="6499" y="6129"/>
                  <a:pt x="6385" y="6188"/>
                  <a:pt x="6313" y="6289"/>
                </a:cubicBezTo>
                <a:lnTo>
                  <a:pt x="5855" y="6930"/>
                </a:lnTo>
                <a:lnTo>
                  <a:pt x="3862" y="6930"/>
                </a:lnTo>
                <a:lnTo>
                  <a:pt x="3404" y="6289"/>
                </a:lnTo>
                <a:cubicBezTo>
                  <a:pt x="3331" y="6187"/>
                  <a:pt x="3217" y="6129"/>
                  <a:pt x="3093" y="6129"/>
                </a:cubicBezTo>
                <a:lnTo>
                  <a:pt x="1337" y="6129"/>
                </a:lnTo>
                <a:lnTo>
                  <a:pt x="1337" y="4200"/>
                </a:lnTo>
                <a:cubicBezTo>
                  <a:pt x="1337" y="3991"/>
                  <a:pt x="1508" y="3818"/>
                  <a:pt x="1719" y="3818"/>
                </a:cubicBezTo>
                <a:lnTo>
                  <a:pt x="8055" y="3818"/>
                </a:lnTo>
                <a:cubicBezTo>
                  <a:pt x="8265" y="3818"/>
                  <a:pt x="8437" y="3991"/>
                  <a:pt x="8437" y="4200"/>
                </a:cubicBezTo>
                <a:lnTo>
                  <a:pt x="8437" y="4602"/>
                </a:lnTo>
                <a:cubicBezTo>
                  <a:pt x="8437" y="4811"/>
                  <a:pt x="8608" y="4983"/>
                  <a:pt x="8819" y="4983"/>
                </a:cubicBezTo>
                <a:cubicBezTo>
                  <a:pt x="9028" y="4983"/>
                  <a:pt x="9201" y="4811"/>
                  <a:pt x="9201" y="4602"/>
                </a:cubicBezTo>
                <a:lnTo>
                  <a:pt x="9201" y="4200"/>
                </a:lnTo>
                <a:cubicBezTo>
                  <a:pt x="9201" y="3861"/>
                  <a:pt x="9051" y="3557"/>
                  <a:pt x="8817" y="3348"/>
                </a:cubicBezTo>
                <a:cubicBezTo>
                  <a:pt x="8817" y="3340"/>
                  <a:pt x="8819" y="3333"/>
                  <a:pt x="8819" y="3322"/>
                </a:cubicBezTo>
                <a:lnTo>
                  <a:pt x="8819" y="2673"/>
                </a:lnTo>
                <a:cubicBezTo>
                  <a:pt x="8819" y="2336"/>
                  <a:pt x="8672" y="2030"/>
                  <a:pt x="8437" y="1821"/>
                </a:cubicBezTo>
                <a:lnTo>
                  <a:pt x="8437" y="1146"/>
                </a:lnTo>
                <a:cubicBezTo>
                  <a:pt x="8437" y="514"/>
                  <a:pt x="7924" y="1"/>
                  <a:pt x="7292" y="1"/>
                </a:cubicBezTo>
                <a:lnTo>
                  <a:pt x="2482" y="1"/>
                </a:lnTo>
                <a:cubicBezTo>
                  <a:pt x="1850" y="1"/>
                  <a:pt x="1337" y="514"/>
                  <a:pt x="1337" y="1146"/>
                </a:cubicBezTo>
                <a:lnTo>
                  <a:pt x="1337" y="1821"/>
                </a:lnTo>
                <a:cubicBezTo>
                  <a:pt x="1102" y="2030"/>
                  <a:pt x="955" y="2334"/>
                  <a:pt x="955" y="2673"/>
                </a:cubicBezTo>
                <a:lnTo>
                  <a:pt x="955" y="3246"/>
                </a:lnTo>
                <a:cubicBezTo>
                  <a:pt x="955" y="3279"/>
                  <a:pt x="958" y="3310"/>
                  <a:pt x="966" y="3337"/>
                </a:cubicBezTo>
                <a:cubicBezTo>
                  <a:pt x="726" y="3548"/>
                  <a:pt x="573" y="3857"/>
                  <a:pt x="573" y="4200"/>
                </a:cubicBezTo>
                <a:lnTo>
                  <a:pt x="573" y="6129"/>
                </a:lnTo>
                <a:lnTo>
                  <a:pt x="554" y="6129"/>
                </a:lnTo>
                <a:cubicBezTo>
                  <a:pt x="523" y="6129"/>
                  <a:pt x="495" y="6132"/>
                  <a:pt x="468" y="6138"/>
                </a:cubicBezTo>
                <a:cubicBezTo>
                  <a:pt x="442" y="6132"/>
                  <a:pt x="413" y="6129"/>
                  <a:pt x="383" y="6129"/>
                </a:cubicBezTo>
                <a:cubicBezTo>
                  <a:pt x="172" y="6129"/>
                  <a:pt x="1" y="6300"/>
                  <a:pt x="1" y="6510"/>
                </a:cubicBezTo>
                <a:lnTo>
                  <a:pt x="1" y="8246"/>
                </a:lnTo>
                <a:cubicBezTo>
                  <a:pt x="1" y="9089"/>
                  <a:pt x="686" y="9773"/>
                  <a:pt x="1528" y="9773"/>
                </a:cubicBezTo>
                <a:lnTo>
                  <a:pt x="8246" y="9773"/>
                </a:lnTo>
                <a:cubicBezTo>
                  <a:pt x="9088" y="9773"/>
                  <a:pt x="9773" y="9089"/>
                  <a:pt x="9773" y="8246"/>
                </a:cubicBezTo>
                <a:lnTo>
                  <a:pt x="9773" y="6510"/>
                </a:lnTo>
                <a:cubicBezTo>
                  <a:pt x="9773" y="6300"/>
                  <a:pt x="9604" y="6129"/>
                  <a:pt x="9391" y="6129"/>
                </a:cubicBezTo>
                <a:close/>
                <a:moveTo>
                  <a:pt x="2100" y="1146"/>
                </a:moveTo>
                <a:cubicBezTo>
                  <a:pt x="2100" y="937"/>
                  <a:pt x="2271" y="764"/>
                  <a:pt x="2482" y="764"/>
                </a:cubicBezTo>
                <a:lnTo>
                  <a:pt x="7292" y="764"/>
                </a:lnTo>
                <a:cubicBezTo>
                  <a:pt x="7501" y="764"/>
                  <a:pt x="7674" y="937"/>
                  <a:pt x="7674" y="1146"/>
                </a:cubicBezTo>
                <a:lnTo>
                  <a:pt x="7674" y="1528"/>
                </a:lnTo>
                <a:lnTo>
                  <a:pt x="2100" y="1528"/>
                </a:lnTo>
                <a:close/>
                <a:moveTo>
                  <a:pt x="1719" y="2673"/>
                </a:moveTo>
                <a:cubicBezTo>
                  <a:pt x="1719" y="2464"/>
                  <a:pt x="1890" y="2291"/>
                  <a:pt x="2100" y="2291"/>
                </a:cubicBezTo>
                <a:lnTo>
                  <a:pt x="7674" y="2291"/>
                </a:lnTo>
                <a:cubicBezTo>
                  <a:pt x="7883" y="2291"/>
                  <a:pt x="8055" y="2464"/>
                  <a:pt x="8055" y="2673"/>
                </a:cubicBezTo>
                <a:lnTo>
                  <a:pt x="8055" y="3055"/>
                </a:lnTo>
                <a:lnTo>
                  <a:pt x="1719" y="3055"/>
                </a:lnTo>
                <a:close/>
                <a:moveTo>
                  <a:pt x="8246" y="9010"/>
                </a:moveTo>
                <a:lnTo>
                  <a:pt x="1528" y="9010"/>
                </a:lnTo>
                <a:cubicBezTo>
                  <a:pt x="1105" y="9010"/>
                  <a:pt x="764" y="8669"/>
                  <a:pt x="764" y="8246"/>
                </a:cubicBezTo>
                <a:lnTo>
                  <a:pt x="764" y="6892"/>
                </a:lnTo>
                <a:lnTo>
                  <a:pt x="2896" y="6892"/>
                </a:lnTo>
                <a:lnTo>
                  <a:pt x="3354" y="7533"/>
                </a:lnTo>
                <a:cubicBezTo>
                  <a:pt x="3426" y="7634"/>
                  <a:pt x="3540" y="7694"/>
                  <a:pt x="3665" y="7694"/>
                </a:cubicBezTo>
                <a:lnTo>
                  <a:pt x="6051" y="7694"/>
                </a:lnTo>
                <a:cubicBezTo>
                  <a:pt x="6176" y="7694"/>
                  <a:pt x="6290" y="7634"/>
                  <a:pt x="6362" y="7533"/>
                </a:cubicBezTo>
                <a:lnTo>
                  <a:pt x="6820" y="6892"/>
                </a:lnTo>
                <a:lnTo>
                  <a:pt x="9010" y="6892"/>
                </a:lnTo>
                <a:lnTo>
                  <a:pt x="9010" y="8246"/>
                </a:lnTo>
                <a:cubicBezTo>
                  <a:pt x="9010" y="8669"/>
                  <a:pt x="8668" y="9010"/>
                  <a:pt x="8246" y="9010"/>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99" name="Google Shape;2086;p77"/>
          <p:cNvSpPr/>
          <p:nvPr/>
        </p:nvSpPr>
        <p:spPr>
          <a:xfrm>
            <a:off x="6528366" y="3594087"/>
            <a:ext cx="215405" cy="271738"/>
          </a:xfrm>
          <a:custGeom>
            <a:avLst/>
            <a:ahLst/>
            <a:rect l="l" t="t" r="r" b="b"/>
            <a:pathLst>
              <a:path w="7747" h="9773" extrusionOk="0">
                <a:moveTo>
                  <a:pt x="7365" y="6737"/>
                </a:moveTo>
                <a:cubicBezTo>
                  <a:pt x="7576" y="6737"/>
                  <a:pt x="7747" y="6566"/>
                  <a:pt x="7747" y="6356"/>
                </a:cubicBezTo>
                <a:lnTo>
                  <a:pt x="7747" y="2482"/>
                </a:lnTo>
                <a:cubicBezTo>
                  <a:pt x="7747" y="1639"/>
                  <a:pt x="7063" y="955"/>
                  <a:pt x="6220" y="955"/>
                </a:cubicBezTo>
                <a:lnTo>
                  <a:pt x="5018" y="955"/>
                </a:lnTo>
                <a:lnTo>
                  <a:pt x="5018" y="382"/>
                </a:lnTo>
                <a:cubicBezTo>
                  <a:pt x="5018" y="171"/>
                  <a:pt x="4846" y="0"/>
                  <a:pt x="4636" y="0"/>
                </a:cubicBezTo>
                <a:lnTo>
                  <a:pt x="3110" y="0"/>
                </a:lnTo>
                <a:cubicBezTo>
                  <a:pt x="2899" y="0"/>
                  <a:pt x="2728" y="171"/>
                  <a:pt x="2728" y="382"/>
                </a:cubicBezTo>
                <a:lnTo>
                  <a:pt x="2728" y="955"/>
                </a:lnTo>
                <a:lnTo>
                  <a:pt x="1528" y="955"/>
                </a:lnTo>
                <a:cubicBezTo>
                  <a:pt x="685" y="955"/>
                  <a:pt x="1" y="1639"/>
                  <a:pt x="1" y="2482"/>
                </a:cubicBezTo>
                <a:lnTo>
                  <a:pt x="1" y="8246"/>
                </a:lnTo>
                <a:cubicBezTo>
                  <a:pt x="1" y="9087"/>
                  <a:pt x="685" y="9773"/>
                  <a:pt x="1528" y="9773"/>
                </a:cubicBezTo>
                <a:lnTo>
                  <a:pt x="6220" y="9773"/>
                </a:lnTo>
                <a:cubicBezTo>
                  <a:pt x="7063" y="9773"/>
                  <a:pt x="7747" y="9087"/>
                  <a:pt x="7747" y="8246"/>
                </a:cubicBezTo>
                <a:cubicBezTo>
                  <a:pt x="7747" y="8035"/>
                  <a:pt x="7576" y="7864"/>
                  <a:pt x="7365" y="7864"/>
                </a:cubicBezTo>
                <a:cubicBezTo>
                  <a:pt x="7156" y="7864"/>
                  <a:pt x="6983" y="8035"/>
                  <a:pt x="6983" y="8246"/>
                </a:cubicBezTo>
                <a:cubicBezTo>
                  <a:pt x="6983" y="8667"/>
                  <a:pt x="6643" y="9009"/>
                  <a:pt x="6220" y="9009"/>
                </a:cubicBezTo>
                <a:lnTo>
                  <a:pt x="1528" y="9009"/>
                </a:lnTo>
                <a:cubicBezTo>
                  <a:pt x="1105" y="9009"/>
                  <a:pt x="764" y="8667"/>
                  <a:pt x="764" y="8246"/>
                </a:cubicBezTo>
                <a:lnTo>
                  <a:pt x="764" y="2482"/>
                </a:lnTo>
                <a:cubicBezTo>
                  <a:pt x="764" y="2059"/>
                  <a:pt x="1105" y="1718"/>
                  <a:pt x="1528" y="1718"/>
                </a:cubicBezTo>
                <a:lnTo>
                  <a:pt x="2728" y="1718"/>
                </a:lnTo>
                <a:lnTo>
                  <a:pt x="2728" y="1909"/>
                </a:lnTo>
                <a:cubicBezTo>
                  <a:pt x="2728" y="2540"/>
                  <a:pt x="3241" y="3054"/>
                  <a:pt x="3873" y="3054"/>
                </a:cubicBezTo>
                <a:cubicBezTo>
                  <a:pt x="4505" y="3054"/>
                  <a:pt x="5018" y="2540"/>
                  <a:pt x="5018" y="1909"/>
                </a:cubicBezTo>
                <a:lnTo>
                  <a:pt x="5018" y="1718"/>
                </a:lnTo>
                <a:lnTo>
                  <a:pt x="6220" y="1718"/>
                </a:lnTo>
                <a:cubicBezTo>
                  <a:pt x="6643" y="1718"/>
                  <a:pt x="6983" y="2059"/>
                  <a:pt x="6983" y="2482"/>
                </a:cubicBezTo>
                <a:lnTo>
                  <a:pt x="6983" y="6356"/>
                </a:lnTo>
                <a:cubicBezTo>
                  <a:pt x="6983" y="6568"/>
                  <a:pt x="7154" y="6737"/>
                  <a:pt x="7365" y="6737"/>
                </a:cubicBezTo>
                <a:close/>
                <a:moveTo>
                  <a:pt x="4255" y="1909"/>
                </a:moveTo>
                <a:cubicBezTo>
                  <a:pt x="4255" y="2118"/>
                  <a:pt x="4082" y="2291"/>
                  <a:pt x="3873" y="2291"/>
                </a:cubicBezTo>
                <a:cubicBezTo>
                  <a:pt x="3662" y="2291"/>
                  <a:pt x="3491" y="2118"/>
                  <a:pt x="3491" y="1909"/>
                </a:cubicBezTo>
                <a:lnTo>
                  <a:pt x="3491" y="764"/>
                </a:lnTo>
                <a:lnTo>
                  <a:pt x="4255" y="764"/>
                </a:lnTo>
                <a:close/>
                <a:moveTo>
                  <a:pt x="5922" y="4346"/>
                </a:moveTo>
                <a:cubicBezTo>
                  <a:pt x="6096" y="4467"/>
                  <a:pt x="6139" y="4705"/>
                  <a:pt x="6018" y="4876"/>
                </a:cubicBezTo>
                <a:lnTo>
                  <a:pt x="4319" y="7324"/>
                </a:lnTo>
                <a:cubicBezTo>
                  <a:pt x="4314" y="7331"/>
                  <a:pt x="4310" y="7339"/>
                  <a:pt x="4304" y="7345"/>
                </a:cubicBezTo>
                <a:cubicBezTo>
                  <a:pt x="4133" y="7559"/>
                  <a:pt x="3879" y="7690"/>
                  <a:pt x="3604" y="7708"/>
                </a:cubicBezTo>
                <a:cubicBezTo>
                  <a:pt x="3583" y="7711"/>
                  <a:pt x="3560" y="7711"/>
                  <a:pt x="3539" y="7711"/>
                </a:cubicBezTo>
                <a:cubicBezTo>
                  <a:pt x="3288" y="7711"/>
                  <a:pt x="3044" y="7614"/>
                  <a:pt x="2861" y="7440"/>
                </a:cubicBezTo>
                <a:lnTo>
                  <a:pt x="2856" y="7434"/>
                </a:lnTo>
                <a:lnTo>
                  <a:pt x="1845" y="6436"/>
                </a:lnTo>
                <a:cubicBezTo>
                  <a:pt x="1696" y="6287"/>
                  <a:pt x="1696" y="6047"/>
                  <a:pt x="1842" y="5896"/>
                </a:cubicBezTo>
                <a:cubicBezTo>
                  <a:pt x="1990" y="5745"/>
                  <a:pt x="2232" y="5745"/>
                  <a:pt x="2383" y="5891"/>
                </a:cubicBezTo>
                <a:lnTo>
                  <a:pt x="3387" y="6887"/>
                </a:lnTo>
                <a:cubicBezTo>
                  <a:pt x="3447" y="6942"/>
                  <a:pt x="3516" y="6945"/>
                  <a:pt x="3551" y="6943"/>
                </a:cubicBezTo>
                <a:cubicBezTo>
                  <a:pt x="3584" y="6942"/>
                  <a:pt x="3647" y="6928"/>
                  <a:pt x="3699" y="6872"/>
                </a:cubicBezTo>
                <a:lnTo>
                  <a:pt x="5388" y="4438"/>
                </a:lnTo>
                <a:cubicBezTo>
                  <a:pt x="5510" y="4268"/>
                  <a:pt x="5750" y="4225"/>
                  <a:pt x="5922" y="4346"/>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00" name="Google Shape;2087;p77"/>
          <p:cNvSpPr/>
          <p:nvPr/>
        </p:nvSpPr>
        <p:spPr>
          <a:xfrm>
            <a:off x="6500228" y="2856643"/>
            <a:ext cx="271710" cy="271266"/>
          </a:xfrm>
          <a:custGeom>
            <a:avLst/>
            <a:ahLst/>
            <a:rect l="l" t="t" r="r" b="b"/>
            <a:pathLst>
              <a:path w="9772" h="9756" extrusionOk="0">
                <a:moveTo>
                  <a:pt x="9771" y="1146"/>
                </a:moveTo>
                <a:lnTo>
                  <a:pt x="9771" y="2669"/>
                </a:lnTo>
                <a:cubicBezTo>
                  <a:pt x="9771" y="2879"/>
                  <a:pt x="9602" y="3050"/>
                  <a:pt x="9389" y="3050"/>
                </a:cubicBezTo>
                <a:cubicBezTo>
                  <a:pt x="9177" y="3050"/>
                  <a:pt x="9008" y="2881"/>
                  <a:pt x="9008" y="2669"/>
                </a:cubicBezTo>
                <a:lnTo>
                  <a:pt x="9008" y="1302"/>
                </a:lnTo>
                <a:lnTo>
                  <a:pt x="3295" y="7016"/>
                </a:lnTo>
                <a:cubicBezTo>
                  <a:pt x="3221" y="7089"/>
                  <a:pt x="3123" y="7126"/>
                  <a:pt x="3025" y="7126"/>
                </a:cubicBezTo>
                <a:cubicBezTo>
                  <a:pt x="2927" y="7126"/>
                  <a:pt x="2831" y="7089"/>
                  <a:pt x="2756" y="7016"/>
                </a:cubicBezTo>
                <a:cubicBezTo>
                  <a:pt x="2608" y="6866"/>
                  <a:pt x="2608" y="6626"/>
                  <a:pt x="2756" y="6477"/>
                </a:cubicBezTo>
                <a:lnTo>
                  <a:pt x="8469" y="764"/>
                </a:lnTo>
                <a:lnTo>
                  <a:pt x="7084" y="764"/>
                </a:lnTo>
                <a:cubicBezTo>
                  <a:pt x="6873" y="764"/>
                  <a:pt x="6702" y="595"/>
                  <a:pt x="6702" y="383"/>
                </a:cubicBezTo>
                <a:cubicBezTo>
                  <a:pt x="6702" y="170"/>
                  <a:pt x="6872" y="1"/>
                  <a:pt x="7084" y="1"/>
                </a:cubicBezTo>
                <a:lnTo>
                  <a:pt x="8626" y="1"/>
                </a:lnTo>
                <a:cubicBezTo>
                  <a:pt x="9260" y="3"/>
                  <a:pt x="9771" y="516"/>
                  <a:pt x="9771" y="1146"/>
                </a:cubicBezTo>
                <a:close/>
                <a:moveTo>
                  <a:pt x="9267" y="3837"/>
                </a:moveTo>
                <a:cubicBezTo>
                  <a:pt x="9060" y="3867"/>
                  <a:pt x="8916" y="4063"/>
                  <a:pt x="8947" y="4270"/>
                </a:cubicBezTo>
                <a:cubicBezTo>
                  <a:pt x="8977" y="4470"/>
                  <a:pt x="8992" y="4676"/>
                  <a:pt x="8992" y="4881"/>
                </a:cubicBezTo>
                <a:cubicBezTo>
                  <a:pt x="8992" y="5692"/>
                  <a:pt x="8751" y="6483"/>
                  <a:pt x="8293" y="7165"/>
                </a:cubicBezTo>
                <a:cubicBezTo>
                  <a:pt x="8177" y="7341"/>
                  <a:pt x="8223" y="7578"/>
                  <a:pt x="8399" y="7694"/>
                </a:cubicBezTo>
                <a:cubicBezTo>
                  <a:pt x="8464" y="7738"/>
                  <a:pt x="8537" y="7759"/>
                  <a:pt x="8611" y="7759"/>
                </a:cubicBezTo>
                <a:cubicBezTo>
                  <a:pt x="8733" y="7759"/>
                  <a:pt x="8855" y="7700"/>
                  <a:pt x="8927" y="7590"/>
                </a:cubicBezTo>
                <a:cubicBezTo>
                  <a:pt x="9467" y="6781"/>
                  <a:pt x="9754" y="5845"/>
                  <a:pt x="9754" y="4883"/>
                </a:cubicBezTo>
                <a:cubicBezTo>
                  <a:pt x="9754" y="4640"/>
                  <a:pt x="9736" y="4399"/>
                  <a:pt x="9701" y="4159"/>
                </a:cubicBezTo>
                <a:cubicBezTo>
                  <a:pt x="9667" y="3950"/>
                  <a:pt x="9475" y="3805"/>
                  <a:pt x="9267" y="3837"/>
                </a:cubicBezTo>
                <a:close/>
                <a:moveTo>
                  <a:pt x="7006" y="8402"/>
                </a:moveTo>
                <a:cubicBezTo>
                  <a:pt x="6366" y="8790"/>
                  <a:pt x="5629" y="8995"/>
                  <a:pt x="4877" y="8995"/>
                </a:cubicBezTo>
                <a:cubicBezTo>
                  <a:pt x="2608" y="8995"/>
                  <a:pt x="762" y="7149"/>
                  <a:pt x="762" y="4880"/>
                </a:cubicBezTo>
                <a:cubicBezTo>
                  <a:pt x="762" y="2609"/>
                  <a:pt x="2608" y="764"/>
                  <a:pt x="4877" y="764"/>
                </a:cubicBezTo>
                <a:cubicBezTo>
                  <a:pt x="5093" y="764"/>
                  <a:pt x="5311" y="781"/>
                  <a:pt x="5522" y="813"/>
                </a:cubicBezTo>
                <a:cubicBezTo>
                  <a:pt x="5729" y="845"/>
                  <a:pt x="5925" y="705"/>
                  <a:pt x="5957" y="497"/>
                </a:cubicBezTo>
                <a:cubicBezTo>
                  <a:pt x="5989" y="288"/>
                  <a:pt x="5849" y="94"/>
                  <a:pt x="5641" y="62"/>
                </a:cubicBezTo>
                <a:cubicBezTo>
                  <a:pt x="5389" y="21"/>
                  <a:pt x="5132" y="3"/>
                  <a:pt x="4877" y="3"/>
                </a:cubicBezTo>
                <a:cubicBezTo>
                  <a:pt x="3575" y="3"/>
                  <a:pt x="2350" y="509"/>
                  <a:pt x="1428" y="1430"/>
                </a:cubicBezTo>
                <a:cubicBezTo>
                  <a:pt x="506" y="2352"/>
                  <a:pt x="0" y="3576"/>
                  <a:pt x="0" y="4880"/>
                </a:cubicBezTo>
                <a:cubicBezTo>
                  <a:pt x="0" y="6182"/>
                  <a:pt x="507" y="7407"/>
                  <a:pt x="1428" y="8327"/>
                </a:cubicBezTo>
                <a:cubicBezTo>
                  <a:pt x="2350" y="9250"/>
                  <a:pt x="3573" y="9755"/>
                  <a:pt x="4877" y="9755"/>
                </a:cubicBezTo>
                <a:cubicBezTo>
                  <a:pt x="5768" y="9755"/>
                  <a:pt x="6641" y="9514"/>
                  <a:pt x="7400" y="9053"/>
                </a:cubicBezTo>
                <a:cubicBezTo>
                  <a:pt x="7580" y="8944"/>
                  <a:pt x="7637" y="8709"/>
                  <a:pt x="7528" y="8530"/>
                </a:cubicBezTo>
                <a:cubicBezTo>
                  <a:pt x="7420" y="8352"/>
                  <a:pt x="7185" y="8294"/>
                  <a:pt x="7006" y="8402"/>
                </a:cubicBezTo>
                <a:close/>
                <a:moveTo>
                  <a:pt x="3314" y="2594"/>
                </a:moveTo>
                <a:cubicBezTo>
                  <a:pt x="3839" y="2594"/>
                  <a:pt x="4267" y="3021"/>
                  <a:pt x="4267" y="3547"/>
                </a:cubicBezTo>
                <a:cubicBezTo>
                  <a:pt x="4267" y="4072"/>
                  <a:pt x="3839" y="4499"/>
                  <a:pt x="3314" y="4499"/>
                </a:cubicBezTo>
                <a:cubicBezTo>
                  <a:pt x="2789" y="4499"/>
                  <a:pt x="2361" y="4072"/>
                  <a:pt x="2361" y="3547"/>
                </a:cubicBezTo>
                <a:cubicBezTo>
                  <a:pt x="2361" y="3021"/>
                  <a:pt x="2789" y="2594"/>
                  <a:pt x="3314" y="2594"/>
                </a:cubicBezTo>
                <a:close/>
                <a:moveTo>
                  <a:pt x="3314" y="3356"/>
                </a:moveTo>
                <a:cubicBezTo>
                  <a:pt x="3208" y="3356"/>
                  <a:pt x="3123" y="3443"/>
                  <a:pt x="3123" y="3547"/>
                </a:cubicBezTo>
                <a:cubicBezTo>
                  <a:pt x="3123" y="3652"/>
                  <a:pt x="3208" y="3737"/>
                  <a:pt x="3314" y="3737"/>
                </a:cubicBezTo>
                <a:cubicBezTo>
                  <a:pt x="3419" y="3737"/>
                  <a:pt x="3505" y="3652"/>
                  <a:pt x="3505" y="3547"/>
                </a:cubicBezTo>
                <a:cubicBezTo>
                  <a:pt x="3505" y="3443"/>
                  <a:pt x="3419" y="3356"/>
                  <a:pt x="3314" y="3356"/>
                </a:cubicBezTo>
                <a:close/>
                <a:moveTo>
                  <a:pt x="6458" y="7165"/>
                </a:moveTo>
                <a:cubicBezTo>
                  <a:pt x="5932" y="7165"/>
                  <a:pt x="5505" y="6738"/>
                  <a:pt x="5505" y="6214"/>
                </a:cubicBezTo>
                <a:cubicBezTo>
                  <a:pt x="5505" y="5689"/>
                  <a:pt x="5932" y="5261"/>
                  <a:pt x="6458" y="5261"/>
                </a:cubicBezTo>
                <a:cubicBezTo>
                  <a:pt x="6983" y="5261"/>
                  <a:pt x="7411" y="5689"/>
                  <a:pt x="7411" y="6214"/>
                </a:cubicBezTo>
                <a:cubicBezTo>
                  <a:pt x="7411" y="6738"/>
                  <a:pt x="6983" y="7165"/>
                  <a:pt x="6458" y="7165"/>
                </a:cubicBezTo>
                <a:close/>
                <a:moveTo>
                  <a:pt x="6458" y="6405"/>
                </a:moveTo>
                <a:cubicBezTo>
                  <a:pt x="6563" y="6405"/>
                  <a:pt x="6649" y="6318"/>
                  <a:pt x="6649" y="6214"/>
                </a:cubicBezTo>
                <a:cubicBezTo>
                  <a:pt x="6649" y="6109"/>
                  <a:pt x="6563" y="6023"/>
                  <a:pt x="6458" y="6023"/>
                </a:cubicBezTo>
                <a:cubicBezTo>
                  <a:pt x="6352" y="6023"/>
                  <a:pt x="6267" y="6109"/>
                  <a:pt x="6267" y="6214"/>
                </a:cubicBezTo>
                <a:cubicBezTo>
                  <a:pt x="6267" y="6318"/>
                  <a:pt x="6352" y="6405"/>
                  <a:pt x="6458" y="6405"/>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01" name="Google Shape;2088;p77"/>
          <p:cNvSpPr/>
          <p:nvPr/>
        </p:nvSpPr>
        <p:spPr>
          <a:xfrm>
            <a:off x="6500228" y="2117225"/>
            <a:ext cx="272767" cy="273407"/>
          </a:xfrm>
          <a:custGeom>
            <a:avLst/>
            <a:ahLst/>
            <a:rect l="l" t="t" r="r" b="b"/>
            <a:pathLst>
              <a:path w="9810" h="9833" extrusionOk="0">
                <a:moveTo>
                  <a:pt x="9286" y="268"/>
                </a:moveTo>
                <a:cubicBezTo>
                  <a:pt x="8983" y="54"/>
                  <a:pt x="8591" y="1"/>
                  <a:pt x="8240" y="126"/>
                </a:cubicBezTo>
                <a:cubicBezTo>
                  <a:pt x="8229" y="129"/>
                  <a:pt x="8220" y="134"/>
                  <a:pt x="8208" y="140"/>
                </a:cubicBezTo>
                <a:lnTo>
                  <a:pt x="5151" y="1555"/>
                </a:lnTo>
                <a:cubicBezTo>
                  <a:pt x="4476" y="1867"/>
                  <a:pt x="3758" y="2027"/>
                  <a:pt x="3018" y="2033"/>
                </a:cubicBezTo>
                <a:lnTo>
                  <a:pt x="1526" y="2042"/>
                </a:lnTo>
                <a:cubicBezTo>
                  <a:pt x="683" y="2042"/>
                  <a:pt x="0" y="2728"/>
                  <a:pt x="0" y="3569"/>
                </a:cubicBezTo>
                <a:lnTo>
                  <a:pt x="0" y="4562"/>
                </a:lnTo>
                <a:cubicBezTo>
                  <a:pt x="0" y="5240"/>
                  <a:pt x="446" y="5821"/>
                  <a:pt x="1069" y="6018"/>
                </a:cubicBezTo>
                <a:lnTo>
                  <a:pt x="1069" y="8672"/>
                </a:lnTo>
                <a:cubicBezTo>
                  <a:pt x="1069" y="8984"/>
                  <a:pt x="1197" y="9288"/>
                  <a:pt x="1420" y="9504"/>
                </a:cubicBezTo>
                <a:cubicBezTo>
                  <a:pt x="1636" y="9717"/>
                  <a:pt x="1918" y="9833"/>
                  <a:pt x="2216" y="9833"/>
                </a:cubicBezTo>
                <a:lnTo>
                  <a:pt x="2237" y="9833"/>
                </a:lnTo>
                <a:cubicBezTo>
                  <a:pt x="2538" y="9828"/>
                  <a:pt x="2821" y="9706"/>
                  <a:pt x="3031" y="9492"/>
                </a:cubicBezTo>
                <a:cubicBezTo>
                  <a:pt x="3244" y="9275"/>
                  <a:pt x="3360" y="8991"/>
                  <a:pt x="3360" y="8691"/>
                </a:cubicBezTo>
                <a:lnTo>
                  <a:pt x="3360" y="6086"/>
                </a:lnTo>
                <a:cubicBezTo>
                  <a:pt x="4002" y="6133"/>
                  <a:pt x="4639" y="6302"/>
                  <a:pt x="5216" y="6583"/>
                </a:cubicBezTo>
                <a:lnTo>
                  <a:pt x="5398" y="6677"/>
                </a:lnTo>
                <a:cubicBezTo>
                  <a:pt x="5584" y="6773"/>
                  <a:pt x="5816" y="6699"/>
                  <a:pt x="5911" y="6510"/>
                </a:cubicBezTo>
                <a:cubicBezTo>
                  <a:pt x="6007" y="6324"/>
                  <a:pt x="5934" y="6093"/>
                  <a:pt x="5745" y="5997"/>
                </a:cubicBezTo>
                <a:lnTo>
                  <a:pt x="5560" y="5902"/>
                </a:lnTo>
                <a:cubicBezTo>
                  <a:pt x="5558" y="5899"/>
                  <a:pt x="5554" y="5899"/>
                  <a:pt x="5552" y="5898"/>
                </a:cubicBezTo>
                <a:cubicBezTo>
                  <a:pt x="4870" y="5566"/>
                  <a:pt x="4117" y="5370"/>
                  <a:pt x="3358" y="5319"/>
                </a:cubicBezTo>
                <a:lnTo>
                  <a:pt x="3358" y="2783"/>
                </a:lnTo>
                <a:cubicBezTo>
                  <a:pt x="4091" y="2737"/>
                  <a:pt x="4798" y="2558"/>
                  <a:pt x="5470" y="2247"/>
                </a:cubicBezTo>
                <a:lnTo>
                  <a:pt x="8512" y="841"/>
                </a:lnTo>
                <a:cubicBezTo>
                  <a:pt x="8626" y="804"/>
                  <a:pt x="8748" y="822"/>
                  <a:pt x="8844" y="891"/>
                </a:cubicBezTo>
                <a:cubicBezTo>
                  <a:pt x="8948" y="964"/>
                  <a:pt x="9008" y="1079"/>
                  <a:pt x="9008" y="1204"/>
                </a:cubicBezTo>
                <a:lnTo>
                  <a:pt x="9008" y="5440"/>
                </a:lnTo>
                <a:cubicBezTo>
                  <a:pt x="9008" y="5650"/>
                  <a:pt x="9179" y="5821"/>
                  <a:pt x="9389" y="5821"/>
                </a:cubicBezTo>
                <a:cubicBezTo>
                  <a:pt x="9599" y="5821"/>
                  <a:pt x="9771" y="5650"/>
                  <a:pt x="9771" y="5440"/>
                </a:cubicBezTo>
                <a:lnTo>
                  <a:pt x="9771" y="1204"/>
                </a:lnTo>
                <a:cubicBezTo>
                  <a:pt x="9771" y="833"/>
                  <a:pt x="9590" y="482"/>
                  <a:pt x="9286" y="268"/>
                </a:cubicBezTo>
                <a:close/>
                <a:moveTo>
                  <a:pt x="2595" y="8685"/>
                </a:moveTo>
                <a:cubicBezTo>
                  <a:pt x="2595" y="8891"/>
                  <a:pt x="2427" y="9063"/>
                  <a:pt x="2220" y="9066"/>
                </a:cubicBezTo>
                <a:cubicBezTo>
                  <a:pt x="2121" y="9068"/>
                  <a:pt x="2025" y="9030"/>
                  <a:pt x="1953" y="8958"/>
                </a:cubicBezTo>
                <a:cubicBezTo>
                  <a:pt x="1874" y="8881"/>
                  <a:pt x="1831" y="8776"/>
                  <a:pt x="1831" y="8669"/>
                </a:cubicBezTo>
                <a:lnTo>
                  <a:pt x="1831" y="5701"/>
                </a:lnTo>
                <a:cubicBezTo>
                  <a:pt x="1831" y="5501"/>
                  <a:pt x="1674" y="5333"/>
                  <a:pt x="1474" y="5319"/>
                </a:cubicBezTo>
                <a:cubicBezTo>
                  <a:pt x="1075" y="5293"/>
                  <a:pt x="762" y="4959"/>
                  <a:pt x="762" y="4559"/>
                </a:cubicBezTo>
                <a:lnTo>
                  <a:pt x="762" y="3566"/>
                </a:lnTo>
                <a:cubicBezTo>
                  <a:pt x="762" y="3143"/>
                  <a:pt x="1103" y="2803"/>
                  <a:pt x="1526" y="2803"/>
                </a:cubicBezTo>
                <a:lnTo>
                  <a:pt x="1527" y="2803"/>
                </a:lnTo>
                <a:lnTo>
                  <a:pt x="2595" y="2797"/>
                </a:lnTo>
                <a:close/>
                <a:moveTo>
                  <a:pt x="9660" y="7235"/>
                </a:moveTo>
                <a:lnTo>
                  <a:pt x="8689" y="8208"/>
                </a:lnTo>
                <a:lnTo>
                  <a:pt x="9660" y="9179"/>
                </a:lnTo>
                <a:cubicBezTo>
                  <a:pt x="9809" y="9327"/>
                  <a:pt x="9809" y="9570"/>
                  <a:pt x="9660" y="9720"/>
                </a:cubicBezTo>
                <a:cubicBezTo>
                  <a:pt x="9586" y="9793"/>
                  <a:pt x="9489" y="9831"/>
                  <a:pt x="9391" y="9831"/>
                </a:cubicBezTo>
                <a:cubicBezTo>
                  <a:pt x="9293" y="9831"/>
                  <a:pt x="9197" y="9793"/>
                  <a:pt x="9122" y="9720"/>
                </a:cubicBezTo>
                <a:lnTo>
                  <a:pt x="8151" y="8747"/>
                </a:lnTo>
                <a:lnTo>
                  <a:pt x="7178" y="9720"/>
                </a:lnTo>
                <a:cubicBezTo>
                  <a:pt x="7105" y="9793"/>
                  <a:pt x="7007" y="9831"/>
                  <a:pt x="6910" y="9831"/>
                </a:cubicBezTo>
                <a:cubicBezTo>
                  <a:pt x="6812" y="9831"/>
                  <a:pt x="6716" y="9793"/>
                  <a:pt x="6641" y="9720"/>
                </a:cubicBezTo>
                <a:cubicBezTo>
                  <a:pt x="6491" y="9570"/>
                  <a:pt x="6491" y="9327"/>
                  <a:pt x="6641" y="9179"/>
                </a:cubicBezTo>
                <a:lnTo>
                  <a:pt x="7612" y="8208"/>
                </a:lnTo>
                <a:lnTo>
                  <a:pt x="6641" y="7235"/>
                </a:lnTo>
                <a:cubicBezTo>
                  <a:pt x="6491" y="7087"/>
                  <a:pt x="6491" y="6845"/>
                  <a:pt x="6641" y="6696"/>
                </a:cubicBezTo>
                <a:cubicBezTo>
                  <a:pt x="6789" y="6547"/>
                  <a:pt x="7032" y="6547"/>
                  <a:pt x="7180" y="6696"/>
                </a:cubicBezTo>
                <a:lnTo>
                  <a:pt x="8153" y="7668"/>
                </a:lnTo>
                <a:lnTo>
                  <a:pt x="9124" y="6696"/>
                </a:lnTo>
                <a:cubicBezTo>
                  <a:pt x="9272" y="6547"/>
                  <a:pt x="9515" y="6547"/>
                  <a:pt x="9664" y="6696"/>
                </a:cubicBezTo>
                <a:cubicBezTo>
                  <a:pt x="9809" y="6845"/>
                  <a:pt x="9809" y="7087"/>
                  <a:pt x="9660" y="7235"/>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02" name="Google Shape;2089;p77"/>
          <p:cNvSpPr/>
          <p:nvPr/>
        </p:nvSpPr>
        <p:spPr>
          <a:xfrm>
            <a:off x="6500172" y="1396019"/>
            <a:ext cx="271766" cy="242043"/>
          </a:xfrm>
          <a:custGeom>
            <a:avLst/>
            <a:ahLst/>
            <a:rect l="l" t="t" r="r" b="b"/>
            <a:pathLst>
              <a:path w="9774" h="8705" extrusionOk="0">
                <a:moveTo>
                  <a:pt x="9773" y="1528"/>
                </a:moveTo>
                <a:lnTo>
                  <a:pt x="9773" y="3742"/>
                </a:lnTo>
                <a:cubicBezTo>
                  <a:pt x="9773" y="3952"/>
                  <a:pt x="9601" y="4123"/>
                  <a:pt x="9391" y="4123"/>
                </a:cubicBezTo>
                <a:cubicBezTo>
                  <a:pt x="9181" y="4123"/>
                  <a:pt x="9010" y="3952"/>
                  <a:pt x="9010" y="3742"/>
                </a:cubicBezTo>
                <a:lnTo>
                  <a:pt x="9010" y="1528"/>
                </a:lnTo>
                <a:cubicBezTo>
                  <a:pt x="9010" y="1106"/>
                  <a:pt x="8668" y="764"/>
                  <a:pt x="8246" y="764"/>
                </a:cubicBezTo>
                <a:lnTo>
                  <a:pt x="1528" y="764"/>
                </a:lnTo>
                <a:cubicBezTo>
                  <a:pt x="1105" y="764"/>
                  <a:pt x="764" y="1106"/>
                  <a:pt x="764" y="1528"/>
                </a:cubicBezTo>
                <a:lnTo>
                  <a:pt x="764" y="3742"/>
                </a:lnTo>
                <a:cubicBezTo>
                  <a:pt x="764" y="3952"/>
                  <a:pt x="592" y="4123"/>
                  <a:pt x="383" y="4123"/>
                </a:cubicBezTo>
                <a:cubicBezTo>
                  <a:pt x="172" y="4123"/>
                  <a:pt x="1" y="3952"/>
                  <a:pt x="1" y="3742"/>
                </a:cubicBezTo>
                <a:lnTo>
                  <a:pt x="1" y="1528"/>
                </a:lnTo>
                <a:cubicBezTo>
                  <a:pt x="1" y="686"/>
                  <a:pt x="685" y="1"/>
                  <a:pt x="1528" y="1"/>
                </a:cubicBezTo>
                <a:lnTo>
                  <a:pt x="8246" y="1"/>
                </a:lnTo>
                <a:cubicBezTo>
                  <a:pt x="9089" y="1"/>
                  <a:pt x="9773" y="686"/>
                  <a:pt x="9773" y="1528"/>
                </a:cubicBezTo>
                <a:close/>
                <a:moveTo>
                  <a:pt x="9391" y="5269"/>
                </a:moveTo>
                <a:cubicBezTo>
                  <a:pt x="9181" y="5269"/>
                  <a:pt x="9010" y="5441"/>
                  <a:pt x="9010" y="5650"/>
                </a:cubicBezTo>
                <a:cubicBezTo>
                  <a:pt x="9010" y="6073"/>
                  <a:pt x="8668" y="6414"/>
                  <a:pt x="8246" y="6414"/>
                </a:cubicBezTo>
                <a:lnTo>
                  <a:pt x="4447" y="6414"/>
                </a:lnTo>
                <a:cubicBezTo>
                  <a:pt x="4238" y="6414"/>
                  <a:pt x="4066" y="6586"/>
                  <a:pt x="4066" y="6796"/>
                </a:cubicBezTo>
                <a:cubicBezTo>
                  <a:pt x="4066" y="7006"/>
                  <a:pt x="4238" y="7177"/>
                  <a:pt x="4447" y="7177"/>
                </a:cubicBezTo>
                <a:lnTo>
                  <a:pt x="8246" y="7177"/>
                </a:lnTo>
                <a:cubicBezTo>
                  <a:pt x="9088" y="7177"/>
                  <a:pt x="9773" y="6493"/>
                  <a:pt x="9773" y="5650"/>
                </a:cubicBezTo>
                <a:cubicBezTo>
                  <a:pt x="9773" y="5441"/>
                  <a:pt x="9604" y="5269"/>
                  <a:pt x="9391" y="5269"/>
                </a:cubicBezTo>
                <a:close/>
                <a:moveTo>
                  <a:pt x="4986" y="4882"/>
                </a:moveTo>
                <a:cubicBezTo>
                  <a:pt x="4776" y="4901"/>
                  <a:pt x="4621" y="5088"/>
                  <a:pt x="4641" y="5298"/>
                </a:cubicBezTo>
                <a:cubicBezTo>
                  <a:pt x="4659" y="5496"/>
                  <a:pt x="4826" y="5646"/>
                  <a:pt x="5020" y="5646"/>
                </a:cubicBezTo>
                <a:cubicBezTo>
                  <a:pt x="5032" y="5646"/>
                  <a:pt x="5043" y="5646"/>
                  <a:pt x="5056" y="5643"/>
                </a:cubicBezTo>
                <a:cubicBezTo>
                  <a:pt x="5541" y="5600"/>
                  <a:pt x="5988" y="5360"/>
                  <a:pt x="6316" y="4975"/>
                </a:cubicBezTo>
                <a:cubicBezTo>
                  <a:pt x="6638" y="4595"/>
                  <a:pt x="6817" y="4104"/>
                  <a:pt x="6817" y="3589"/>
                </a:cubicBezTo>
                <a:cubicBezTo>
                  <a:pt x="6817" y="2451"/>
                  <a:pt x="5951" y="1528"/>
                  <a:pt x="4889" y="1528"/>
                </a:cubicBezTo>
                <a:cubicBezTo>
                  <a:pt x="3826" y="1528"/>
                  <a:pt x="2962" y="2451"/>
                  <a:pt x="2962" y="3589"/>
                </a:cubicBezTo>
                <a:cubicBezTo>
                  <a:pt x="2962" y="3676"/>
                  <a:pt x="2966" y="3762"/>
                  <a:pt x="2975" y="3845"/>
                </a:cubicBezTo>
                <a:cubicBezTo>
                  <a:pt x="3001" y="4055"/>
                  <a:pt x="3191" y="4204"/>
                  <a:pt x="3400" y="4181"/>
                </a:cubicBezTo>
                <a:cubicBezTo>
                  <a:pt x="3610" y="4157"/>
                  <a:pt x="3759" y="3968"/>
                  <a:pt x="3736" y="3757"/>
                </a:cubicBezTo>
                <a:cubicBezTo>
                  <a:pt x="3730" y="3702"/>
                  <a:pt x="3727" y="3645"/>
                  <a:pt x="3727" y="3589"/>
                </a:cubicBezTo>
                <a:cubicBezTo>
                  <a:pt x="3727" y="2874"/>
                  <a:pt x="4249" y="2291"/>
                  <a:pt x="4890" y="2291"/>
                </a:cubicBezTo>
                <a:cubicBezTo>
                  <a:pt x="5531" y="2291"/>
                  <a:pt x="6055" y="2874"/>
                  <a:pt x="6055" y="3589"/>
                </a:cubicBezTo>
                <a:cubicBezTo>
                  <a:pt x="6051" y="4258"/>
                  <a:pt x="5583" y="4826"/>
                  <a:pt x="4986" y="4882"/>
                </a:cubicBezTo>
                <a:close/>
                <a:moveTo>
                  <a:pt x="8303" y="3571"/>
                </a:moveTo>
                <a:cubicBezTo>
                  <a:pt x="8303" y="3360"/>
                  <a:pt x="8132" y="3189"/>
                  <a:pt x="7921" y="3189"/>
                </a:cubicBezTo>
                <a:cubicBezTo>
                  <a:pt x="7712" y="3189"/>
                  <a:pt x="7539" y="3360"/>
                  <a:pt x="7539" y="3571"/>
                </a:cubicBezTo>
                <a:cubicBezTo>
                  <a:pt x="7539" y="3780"/>
                  <a:pt x="7712" y="3952"/>
                  <a:pt x="7921" y="3952"/>
                </a:cubicBezTo>
                <a:cubicBezTo>
                  <a:pt x="8132" y="3952"/>
                  <a:pt x="8303" y="3783"/>
                  <a:pt x="8303" y="3571"/>
                </a:cubicBezTo>
                <a:close/>
                <a:moveTo>
                  <a:pt x="2233" y="3571"/>
                </a:moveTo>
                <a:cubicBezTo>
                  <a:pt x="2233" y="3360"/>
                  <a:pt x="2062" y="3189"/>
                  <a:pt x="1851" y="3189"/>
                </a:cubicBezTo>
                <a:cubicBezTo>
                  <a:pt x="1642" y="3189"/>
                  <a:pt x="1470" y="3360"/>
                  <a:pt x="1470" y="3571"/>
                </a:cubicBezTo>
                <a:cubicBezTo>
                  <a:pt x="1470" y="3780"/>
                  <a:pt x="1642" y="3952"/>
                  <a:pt x="1851" y="3952"/>
                </a:cubicBezTo>
                <a:cubicBezTo>
                  <a:pt x="2062" y="3952"/>
                  <a:pt x="2233" y="3783"/>
                  <a:pt x="2233" y="3571"/>
                </a:cubicBezTo>
                <a:close/>
                <a:moveTo>
                  <a:pt x="2920" y="6414"/>
                </a:moveTo>
                <a:lnTo>
                  <a:pt x="383" y="6414"/>
                </a:lnTo>
                <a:cubicBezTo>
                  <a:pt x="172" y="6414"/>
                  <a:pt x="1" y="6586"/>
                  <a:pt x="1" y="6796"/>
                </a:cubicBezTo>
                <a:cubicBezTo>
                  <a:pt x="1" y="7006"/>
                  <a:pt x="172" y="7177"/>
                  <a:pt x="383" y="7177"/>
                </a:cubicBezTo>
                <a:lnTo>
                  <a:pt x="2920" y="7177"/>
                </a:lnTo>
                <a:cubicBezTo>
                  <a:pt x="3131" y="7177"/>
                  <a:pt x="3302" y="7006"/>
                  <a:pt x="3302" y="6796"/>
                </a:cubicBezTo>
                <a:cubicBezTo>
                  <a:pt x="3302" y="6586"/>
                  <a:pt x="3133" y="6414"/>
                  <a:pt x="2920" y="6414"/>
                </a:cubicBezTo>
                <a:close/>
                <a:moveTo>
                  <a:pt x="3493" y="4887"/>
                </a:moveTo>
                <a:lnTo>
                  <a:pt x="383" y="4887"/>
                </a:lnTo>
                <a:cubicBezTo>
                  <a:pt x="172" y="4887"/>
                  <a:pt x="1" y="5059"/>
                  <a:pt x="1" y="5269"/>
                </a:cubicBezTo>
                <a:cubicBezTo>
                  <a:pt x="1" y="5479"/>
                  <a:pt x="172" y="5650"/>
                  <a:pt x="383" y="5650"/>
                </a:cubicBezTo>
                <a:lnTo>
                  <a:pt x="3493" y="5650"/>
                </a:lnTo>
                <a:cubicBezTo>
                  <a:pt x="3704" y="5650"/>
                  <a:pt x="3875" y="5479"/>
                  <a:pt x="3875" y="5269"/>
                </a:cubicBezTo>
                <a:cubicBezTo>
                  <a:pt x="3875" y="5059"/>
                  <a:pt x="3705" y="4887"/>
                  <a:pt x="3493" y="4887"/>
                </a:cubicBezTo>
                <a:close/>
                <a:moveTo>
                  <a:pt x="2348" y="7941"/>
                </a:moveTo>
                <a:lnTo>
                  <a:pt x="383" y="7941"/>
                </a:lnTo>
                <a:cubicBezTo>
                  <a:pt x="172" y="7941"/>
                  <a:pt x="1" y="8113"/>
                  <a:pt x="1" y="8322"/>
                </a:cubicBezTo>
                <a:cubicBezTo>
                  <a:pt x="1" y="8533"/>
                  <a:pt x="172" y="8704"/>
                  <a:pt x="383" y="8704"/>
                </a:cubicBezTo>
                <a:lnTo>
                  <a:pt x="2348" y="8704"/>
                </a:lnTo>
                <a:cubicBezTo>
                  <a:pt x="2558" y="8704"/>
                  <a:pt x="2729" y="8533"/>
                  <a:pt x="2729" y="8322"/>
                </a:cubicBezTo>
                <a:cubicBezTo>
                  <a:pt x="2729" y="8113"/>
                  <a:pt x="2560" y="7941"/>
                  <a:pt x="2348" y="7941"/>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03" name="Google Shape;2090;p77"/>
          <p:cNvSpPr/>
          <p:nvPr/>
        </p:nvSpPr>
        <p:spPr>
          <a:xfrm>
            <a:off x="5717183" y="4331782"/>
            <a:ext cx="187878" cy="271738"/>
          </a:xfrm>
          <a:custGeom>
            <a:avLst/>
            <a:ahLst/>
            <a:rect l="l" t="t" r="r" b="b"/>
            <a:pathLst>
              <a:path w="6757" h="9773" extrusionOk="0">
                <a:moveTo>
                  <a:pt x="5994" y="6338"/>
                </a:moveTo>
                <a:lnTo>
                  <a:pt x="5994" y="1527"/>
                </a:lnTo>
                <a:cubicBezTo>
                  <a:pt x="5994" y="1104"/>
                  <a:pt x="5651" y="764"/>
                  <a:pt x="5230" y="764"/>
                </a:cubicBezTo>
                <a:lnTo>
                  <a:pt x="1527" y="764"/>
                </a:lnTo>
                <a:cubicBezTo>
                  <a:pt x="1104" y="764"/>
                  <a:pt x="764" y="1104"/>
                  <a:pt x="764" y="1527"/>
                </a:cubicBezTo>
                <a:lnTo>
                  <a:pt x="764" y="8246"/>
                </a:lnTo>
                <a:cubicBezTo>
                  <a:pt x="764" y="8667"/>
                  <a:pt x="1104" y="9009"/>
                  <a:pt x="1527" y="9009"/>
                </a:cubicBezTo>
                <a:lnTo>
                  <a:pt x="5230" y="9009"/>
                </a:lnTo>
                <a:cubicBezTo>
                  <a:pt x="5651" y="9009"/>
                  <a:pt x="5994" y="8667"/>
                  <a:pt x="5994" y="8246"/>
                </a:cubicBezTo>
                <a:cubicBezTo>
                  <a:pt x="5994" y="8035"/>
                  <a:pt x="6165" y="7864"/>
                  <a:pt x="6375" y="7864"/>
                </a:cubicBezTo>
                <a:cubicBezTo>
                  <a:pt x="6584" y="7864"/>
                  <a:pt x="6757" y="8035"/>
                  <a:pt x="6757" y="8246"/>
                </a:cubicBezTo>
                <a:cubicBezTo>
                  <a:pt x="6757" y="9087"/>
                  <a:pt x="6071" y="9772"/>
                  <a:pt x="5230" y="9772"/>
                </a:cubicBezTo>
                <a:lnTo>
                  <a:pt x="1527" y="9772"/>
                </a:lnTo>
                <a:cubicBezTo>
                  <a:pt x="684" y="9772"/>
                  <a:pt x="0" y="9087"/>
                  <a:pt x="0" y="8246"/>
                </a:cubicBezTo>
                <a:lnTo>
                  <a:pt x="0" y="1527"/>
                </a:lnTo>
                <a:cubicBezTo>
                  <a:pt x="0" y="684"/>
                  <a:pt x="684" y="0"/>
                  <a:pt x="1527" y="0"/>
                </a:cubicBezTo>
                <a:lnTo>
                  <a:pt x="5230" y="0"/>
                </a:lnTo>
                <a:cubicBezTo>
                  <a:pt x="6071" y="0"/>
                  <a:pt x="6757" y="684"/>
                  <a:pt x="6757" y="1527"/>
                </a:cubicBezTo>
                <a:lnTo>
                  <a:pt x="6757" y="6338"/>
                </a:lnTo>
                <a:cubicBezTo>
                  <a:pt x="6757" y="6548"/>
                  <a:pt x="6584" y="6720"/>
                  <a:pt x="6375" y="6720"/>
                </a:cubicBezTo>
                <a:cubicBezTo>
                  <a:pt x="6165" y="6720"/>
                  <a:pt x="5994" y="6548"/>
                  <a:pt x="5994" y="6338"/>
                </a:cubicBezTo>
                <a:close/>
                <a:moveTo>
                  <a:pt x="2996" y="8036"/>
                </a:moveTo>
                <a:cubicBezTo>
                  <a:pt x="2996" y="8247"/>
                  <a:pt x="3169" y="8418"/>
                  <a:pt x="3378" y="8418"/>
                </a:cubicBezTo>
                <a:cubicBezTo>
                  <a:pt x="3589" y="8418"/>
                  <a:pt x="3760" y="8247"/>
                  <a:pt x="3760" y="8036"/>
                </a:cubicBezTo>
                <a:cubicBezTo>
                  <a:pt x="3760" y="7827"/>
                  <a:pt x="3589" y="7655"/>
                  <a:pt x="3378" y="7655"/>
                </a:cubicBezTo>
                <a:cubicBezTo>
                  <a:pt x="3169" y="7655"/>
                  <a:pt x="2996" y="7826"/>
                  <a:pt x="2996" y="8036"/>
                </a:cubicBezTo>
                <a:close/>
                <a:moveTo>
                  <a:pt x="4358" y="6051"/>
                </a:moveTo>
                <a:cubicBezTo>
                  <a:pt x="4702" y="6054"/>
                  <a:pt x="5003" y="5951"/>
                  <a:pt x="5221" y="5734"/>
                </a:cubicBezTo>
                <a:lnTo>
                  <a:pt x="5224" y="5729"/>
                </a:lnTo>
                <a:cubicBezTo>
                  <a:pt x="5390" y="5544"/>
                  <a:pt x="5381" y="5260"/>
                  <a:pt x="5201" y="5086"/>
                </a:cubicBezTo>
                <a:cubicBezTo>
                  <a:pt x="4842" y="4738"/>
                  <a:pt x="4482" y="4530"/>
                  <a:pt x="4125" y="4880"/>
                </a:cubicBezTo>
                <a:lnTo>
                  <a:pt x="3816" y="5186"/>
                </a:lnTo>
                <a:cubicBezTo>
                  <a:pt x="3816" y="5186"/>
                  <a:pt x="3416" y="5008"/>
                  <a:pt x="2964" y="4555"/>
                </a:cubicBezTo>
                <a:lnTo>
                  <a:pt x="2943" y="4535"/>
                </a:lnTo>
                <a:cubicBezTo>
                  <a:pt x="2491" y="4082"/>
                  <a:pt x="2314" y="3683"/>
                  <a:pt x="2314" y="3683"/>
                </a:cubicBezTo>
                <a:lnTo>
                  <a:pt x="2619" y="3375"/>
                </a:lnTo>
                <a:cubicBezTo>
                  <a:pt x="2969" y="3017"/>
                  <a:pt x="2759" y="2658"/>
                  <a:pt x="2413" y="2298"/>
                </a:cubicBezTo>
                <a:cubicBezTo>
                  <a:pt x="2239" y="2118"/>
                  <a:pt x="1956" y="2109"/>
                  <a:pt x="1770" y="2275"/>
                </a:cubicBezTo>
                <a:lnTo>
                  <a:pt x="1765" y="2278"/>
                </a:lnTo>
                <a:cubicBezTo>
                  <a:pt x="1549" y="2497"/>
                  <a:pt x="1445" y="2799"/>
                  <a:pt x="1446" y="3141"/>
                </a:cubicBezTo>
                <a:cubicBezTo>
                  <a:pt x="1451" y="3752"/>
                  <a:pt x="1785" y="4489"/>
                  <a:pt x="2396" y="5100"/>
                </a:cubicBezTo>
                <a:cubicBezTo>
                  <a:pt x="3007" y="5711"/>
                  <a:pt x="3743" y="6044"/>
                  <a:pt x="4354" y="6048"/>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04" name="Google Shape;2091;p77"/>
          <p:cNvSpPr/>
          <p:nvPr/>
        </p:nvSpPr>
        <p:spPr>
          <a:xfrm>
            <a:off x="5675198" y="3594004"/>
            <a:ext cx="271822" cy="271794"/>
          </a:xfrm>
          <a:custGeom>
            <a:avLst/>
            <a:ahLst/>
            <a:rect l="l" t="t" r="r" b="b"/>
            <a:pathLst>
              <a:path w="9776" h="9775" extrusionOk="0">
                <a:moveTo>
                  <a:pt x="9011" y="7485"/>
                </a:moveTo>
                <a:lnTo>
                  <a:pt x="9011" y="7085"/>
                </a:lnTo>
                <a:cubicBezTo>
                  <a:pt x="9011" y="6601"/>
                  <a:pt x="8615" y="6206"/>
                  <a:pt x="8131" y="6206"/>
                </a:cubicBezTo>
                <a:lnTo>
                  <a:pt x="4468" y="6206"/>
                </a:lnTo>
                <a:cubicBezTo>
                  <a:pt x="4259" y="6206"/>
                  <a:pt x="4086" y="6378"/>
                  <a:pt x="4086" y="6588"/>
                </a:cubicBezTo>
                <a:cubicBezTo>
                  <a:pt x="4086" y="6678"/>
                  <a:pt x="4120" y="6762"/>
                  <a:pt x="4170" y="6826"/>
                </a:cubicBezTo>
                <a:lnTo>
                  <a:pt x="4250" y="6898"/>
                </a:lnTo>
                <a:cubicBezTo>
                  <a:pt x="4251" y="6899"/>
                  <a:pt x="4253" y="6901"/>
                  <a:pt x="4254" y="6905"/>
                </a:cubicBezTo>
                <a:cubicBezTo>
                  <a:pt x="4315" y="6946"/>
                  <a:pt x="4389" y="6969"/>
                  <a:pt x="4468" y="6969"/>
                </a:cubicBezTo>
                <a:lnTo>
                  <a:pt x="6377" y="6969"/>
                </a:lnTo>
                <a:cubicBezTo>
                  <a:pt x="6587" y="6969"/>
                  <a:pt x="6758" y="7140"/>
                  <a:pt x="6758" y="7351"/>
                </a:cubicBezTo>
                <a:cubicBezTo>
                  <a:pt x="6758" y="7560"/>
                  <a:pt x="6587" y="7733"/>
                  <a:pt x="6377" y="7733"/>
                </a:cubicBezTo>
                <a:lnTo>
                  <a:pt x="4468" y="7733"/>
                </a:lnTo>
                <a:cubicBezTo>
                  <a:pt x="4137" y="7733"/>
                  <a:pt x="3836" y="7592"/>
                  <a:pt x="3628" y="7365"/>
                </a:cubicBezTo>
                <a:lnTo>
                  <a:pt x="1426" y="5351"/>
                </a:lnTo>
                <a:cubicBezTo>
                  <a:pt x="1422" y="5346"/>
                  <a:pt x="1419" y="5345"/>
                  <a:pt x="1417" y="5342"/>
                </a:cubicBezTo>
                <a:cubicBezTo>
                  <a:pt x="1344" y="5270"/>
                  <a:pt x="1246" y="5230"/>
                  <a:pt x="1145" y="5232"/>
                </a:cubicBezTo>
                <a:cubicBezTo>
                  <a:pt x="1045" y="5235"/>
                  <a:pt x="948" y="5274"/>
                  <a:pt x="877" y="5346"/>
                </a:cubicBezTo>
                <a:cubicBezTo>
                  <a:pt x="805" y="5420"/>
                  <a:pt x="765" y="5517"/>
                  <a:pt x="767" y="5618"/>
                </a:cubicBezTo>
                <a:cubicBezTo>
                  <a:pt x="767" y="5719"/>
                  <a:pt x="808" y="5812"/>
                  <a:pt x="878" y="5884"/>
                </a:cubicBezTo>
                <a:lnTo>
                  <a:pt x="2820" y="7681"/>
                </a:lnTo>
                <a:lnTo>
                  <a:pt x="2826" y="7687"/>
                </a:lnTo>
                <a:cubicBezTo>
                  <a:pt x="3709" y="8541"/>
                  <a:pt x="4871" y="9011"/>
                  <a:pt x="6099" y="9011"/>
                </a:cubicBezTo>
                <a:lnTo>
                  <a:pt x="9394" y="9011"/>
                </a:lnTo>
                <a:cubicBezTo>
                  <a:pt x="9605" y="9011"/>
                  <a:pt x="9776" y="9183"/>
                  <a:pt x="9776" y="9393"/>
                </a:cubicBezTo>
                <a:cubicBezTo>
                  <a:pt x="9776" y="9603"/>
                  <a:pt x="9605" y="9774"/>
                  <a:pt x="9394" y="9774"/>
                </a:cubicBezTo>
                <a:lnTo>
                  <a:pt x="6099" y="9774"/>
                </a:lnTo>
                <a:cubicBezTo>
                  <a:pt x="5392" y="9774"/>
                  <a:pt x="4703" y="9641"/>
                  <a:pt x="4048" y="9376"/>
                </a:cubicBezTo>
                <a:cubicBezTo>
                  <a:pt x="3396" y="9110"/>
                  <a:pt x="2808" y="8728"/>
                  <a:pt x="2300" y="8240"/>
                </a:cubicBezTo>
                <a:lnTo>
                  <a:pt x="354" y="6441"/>
                </a:lnTo>
                <a:lnTo>
                  <a:pt x="347" y="6433"/>
                </a:lnTo>
                <a:cubicBezTo>
                  <a:pt x="130" y="6220"/>
                  <a:pt x="8" y="5933"/>
                  <a:pt x="3" y="5626"/>
                </a:cubicBezTo>
                <a:cubicBezTo>
                  <a:pt x="0" y="5320"/>
                  <a:pt x="116" y="5032"/>
                  <a:pt x="331" y="4812"/>
                </a:cubicBezTo>
                <a:cubicBezTo>
                  <a:pt x="545" y="4595"/>
                  <a:pt x="832" y="4473"/>
                  <a:pt x="1139" y="4468"/>
                </a:cubicBezTo>
                <a:cubicBezTo>
                  <a:pt x="1443" y="4467"/>
                  <a:pt x="1729" y="4580"/>
                  <a:pt x="1947" y="4792"/>
                </a:cubicBezTo>
                <a:lnTo>
                  <a:pt x="3419" y="6137"/>
                </a:lnTo>
                <a:cubicBezTo>
                  <a:pt x="3595" y="5728"/>
                  <a:pt x="3999" y="5442"/>
                  <a:pt x="4469" y="5442"/>
                </a:cubicBezTo>
                <a:lnTo>
                  <a:pt x="8133" y="5442"/>
                </a:lnTo>
                <a:cubicBezTo>
                  <a:pt x="9040" y="5442"/>
                  <a:pt x="9776" y="6178"/>
                  <a:pt x="9776" y="7085"/>
                </a:cubicBezTo>
                <a:lnTo>
                  <a:pt x="9776" y="7484"/>
                </a:lnTo>
                <a:cubicBezTo>
                  <a:pt x="9776" y="7695"/>
                  <a:pt x="9605" y="7866"/>
                  <a:pt x="9394" y="7866"/>
                </a:cubicBezTo>
                <a:cubicBezTo>
                  <a:pt x="9185" y="7866"/>
                  <a:pt x="9011" y="7696"/>
                  <a:pt x="9011" y="7485"/>
                </a:cubicBezTo>
                <a:close/>
                <a:moveTo>
                  <a:pt x="3159" y="1423"/>
                </a:moveTo>
                <a:lnTo>
                  <a:pt x="3350" y="1074"/>
                </a:lnTo>
                <a:cubicBezTo>
                  <a:pt x="3436" y="915"/>
                  <a:pt x="3620" y="840"/>
                  <a:pt x="3793" y="891"/>
                </a:cubicBezTo>
                <a:lnTo>
                  <a:pt x="4285" y="1036"/>
                </a:lnTo>
                <a:cubicBezTo>
                  <a:pt x="4396" y="946"/>
                  <a:pt x="4517" y="871"/>
                  <a:pt x="4645" y="814"/>
                </a:cubicBezTo>
                <a:lnTo>
                  <a:pt x="4714" y="329"/>
                </a:lnTo>
                <a:cubicBezTo>
                  <a:pt x="4741" y="141"/>
                  <a:pt x="4902" y="0"/>
                  <a:pt x="5092" y="0"/>
                </a:cubicBezTo>
                <a:lnTo>
                  <a:pt x="5482" y="0"/>
                </a:lnTo>
                <a:cubicBezTo>
                  <a:pt x="5667" y="0"/>
                  <a:pt x="5825" y="132"/>
                  <a:pt x="5857" y="316"/>
                </a:cubicBezTo>
                <a:lnTo>
                  <a:pt x="5948" y="816"/>
                </a:lnTo>
                <a:cubicBezTo>
                  <a:pt x="6064" y="868"/>
                  <a:pt x="6172" y="932"/>
                  <a:pt x="6274" y="1008"/>
                </a:cubicBezTo>
                <a:lnTo>
                  <a:pt x="6732" y="833"/>
                </a:lnTo>
                <a:cubicBezTo>
                  <a:pt x="6902" y="768"/>
                  <a:pt x="7094" y="833"/>
                  <a:pt x="7192" y="988"/>
                </a:cubicBezTo>
                <a:lnTo>
                  <a:pt x="7406" y="1329"/>
                </a:lnTo>
                <a:cubicBezTo>
                  <a:pt x="7510" y="1495"/>
                  <a:pt x="7471" y="1714"/>
                  <a:pt x="7316" y="1833"/>
                </a:cubicBezTo>
                <a:lnTo>
                  <a:pt x="6903" y="2153"/>
                </a:lnTo>
                <a:cubicBezTo>
                  <a:pt x="6906" y="2166"/>
                  <a:pt x="6906" y="2176"/>
                  <a:pt x="6906" y="2188"/>
                </a:cubicBezTo>
                <a:cubicBezTo>
                  <a:pt x="6906" y="2198"/>
                  <a:pt x="6908" y="2207"/>
                  <a:pt x="6908" y="2218"/>
                </a:cubicBezTo>
                <a:cubicBezTo>
                  <a:pt x="6910" y="2242"/>
                  <a:pt x="6910" y="2268"/>
                  <a:pt x="6910" y="2294"/>
                </a:cubicBezTo>
                <a:cubicBezTo>
                  <a:pt x="6910" y="2320"/>
                  <a:pt x="6910" y="2344"/>
                  <a:pt x="6908" y="2372"/>
                </a:cubicBezTo>
                <a:lnTo>
                  <a:pt x="7307" y="2665"/>
                </a:lnTo>
                <a:cubicBezTo>
                  <a:pt x="7453" y="2775"/>
                  <a:pt x="7504" y="2970"/>
                  <a:pt x="7427" y="3135"/>
                </a:cubicBezTo>
                <a:lnTo>
                  <a:pt x="7270" y="3465"/>
                </a:lnTo>
                <a:cubicBezTo>
                  <a:pt x="7190" y="3635"/>
                  <a:pt x="6998" y="3723"/>
                  <a:pt x="6816" y="3670"/>
                </a:cubicBezTo>
                <a:lnTo>
                  <a:pt x="6335" y="3526"/>
                </a:lnTo>
                <a:cubicBezTo>
                  <a:pt x="6215" y="3630"/>
                  <a:pt x="6079" y="3711"/>
                  <a:pt x="5935" y="3775"/>
                </a:cubicBezTo>
                <a:lnTo>
                  <a:pt x="5857" y="4264"/>
                </a:lnTo>
                <a:cubicBezTo>
                  <a:pt x="5827" y="4448"/>
                  <a:pt x="5668" y="4584"/>
                  <a:pt x="5480" y="4584"/>
                </a:cubicBezTo>
                <a:lnTo>
                  <a:pt x="5112" y="4584"/>
                </a:lnTo>
                <a:cubicBezTo>
                  <a:pt x="4926" y="4584"/>
                  <a:pt x="4769" y="4451"/>
                  <a:pt x="4735" y="4268"/>
                </a:cubicBezTo>
                <a:lnTo>
                  <a:pt x="4645" y="3769"/>
                </a:lnTo>
                <a:cubicBezTo>
                  <a:pt x="4526" y="3715"/>
                  <a:pt x="4413" y="3648"/>
                  <a:pt x="4308" y="3569"/>
                </a:cubicBezTo>
                <a:lnTo>
                  <a:pt x="3842" y="3737"/>
                </a:lnTo>
                <a:cubicBezTo>
                  <a:pt x="3666" y="3799"/>
                  <a:pt x="3472" y="3726"/>
                  <a:pt x="3381" y="3564"/>
                </a:cubicBezTo>
                <a:lnTo>
                  <a:pt x="3199" y="3242"/>
                </a:lnTo>
                <a:cubicBezTo>
                  <a:pt x="3107" y="3080"/>
                  <a:pt x="3147" y="2876"/>
                  <a:pt x="3292" y="2757"/>
                </a:cubicBezTo>
                <a:lnTo>
                  <a:pt x="3689" y="2436"/>
                </a:lnTo>
                <a:cubicBezTo>
                  <a:pt x="3688" y="2425"/>
                  <a:pt x="3688" y="2413"/>
                  <a:pt x="3688" y="2402"/>
                </a:cubicBezTo>
                <a:cubicBezTo>
                  <a:pt x="3688" y="2393"/>
                  <a:pt x="3686" y="2382"/>
                  <a:pt x="3686" y="2372"/>
                </a:cubicBezTo>
                <a:cubicBezTo>
                  <a:pt x="3683" y="2347"/>
                  <a:pt x="3683" y="2320"/>
                  <a:pt x="3683" y="2295"/>
                </a:cubicBezTo>
                <a:cubicBezTo>
                  <a:pt x="3683" y="2271"/>
                  <a:pt x="3683" y="2248"/>
                  <a:pt x="3686" y="2222"/>
                </a:cubicBezTo>
                <a:lnTo>
                  <a:pt x="3686" y="2207"/>
                </a:lnTo>
                <a:lnTo>
                  <a:pt x="3686" y="2202"/>
                </a:lnTo>
                <a:lnTo>
                  <a:pt x="3277" y="1927"/>
                </a:lnTo>
                <a:cubicBezTo>
                  <a:pt x="3117" y="1814"/>
                  <a:pt x="3066" y="1596"/>
                  <a:pt x="3159" y="1423"/>
                </a:cubicBezTo>
                <a:close/>
                <a:moveTo>
                  <a:pt x="5071" y="3112"/>
                </a:moveTo>
                <a:cubicBezTo>
                  <a:pt x="5144" y="3134"/>
                  <a:pt x="5221" y="3143"/>
                  <a:pt x="5299" y="3143"/>
                </a:cubicBezTo>
                <a:cubicBezTo>
                  <a:pt x="5370" y="3143"/>
                  <a:pt x="5442" y="3134"/>
                  <a:pt x="5509" y="3115"/>
                </a:cubicBezTo>
                <a:cubicBezTo>
                  <a:pt x="5511" y="3115"/>
                  <a:pt x="5514" y="3114"/>
                  <a:pt x="5515" y="3114"/>
                </a:cubicBezTo>
                <a:cubicBezTo>
                  <a:pt x="5528" y="3112"/>
                  <a:pt x="5537" y="3108"/>
                  <a:pt x="5548" y="3105"/>
                </a:cubicBezTo>
                <a:cubicBezTo>
                  <a:pt x="5549" y="3105"/>
                  <a:pt x="5551" y="3103"/>
                  <a:pt x="5552" y="3103"/>
                </a:cubicBezTo>
                <a:cubicBezTo>
                  <a:pt x="5696" y="3057"/>
                  <a:pt x="5824" y="2975"/>
                  <a:pt x="5923" y="2866"/>
                </a:cubicBezTo>
                <a:lnTo>
                  <a:pt x="5928" y="2860"/>
                </a:lnTo>
                <a:cubicBezTo>
                  <a:pt x="6025" y="2752"/>
                  <a:pt x="6096" y="2616"/>
                  <a:pt x="6129" y="2465"/>
                </a:cubicBezTo>
                <a:cubicBezTo>
                  <a:pt x="6131" y="2456"/>
                  <a:pt x="6132" y="2448"/>
                  <a:pt x="6134" y="2439"/>
                </a:cubicBezTo>
                <a:cubicBezTo>
                  <a:pt x="6134" y="2433"/>
                  <a:pt x="6137" y="2428"/>
                  <a:pt x="6137" y="2424"/>
                </a:cubicBezTo>
                <a:cubicBezTo>
                  <a:pt x="6138" y="2410"/>
                  <a:pt x="6140" y="2398"/>
                  <a:pt x="6141" y="2385"/>
                </a:cubicBezTo>
                <a:lnTo>
                  <a:pt x="6141" y="2379"/>
                </a:lnTo>
                <a:cubicBezTo>
                  <a:pt x="6146" y="2350"/>
                  <a:pt x="6146" y="2320"/>
                  <a:pt x="6146" y="2291"/>
                </a:cubicBezTo>
                <a:cubicBezTo>
                  <a:pt x="6146" y="2274"/>
                  <a:pt x="6146" y="2259"/>
                  <a:pt x="6145" y="2242"/>
                </a:cubicBezTo>
                <a:cubicBezTo>
                  <a:pt x="6145" y="2237"/>
                  <a:pt x="6145" y="2231"/>
                  <a:pt x="6141" y="2228"/>
                </a:cubicBezTo>
                <a:cubicBezTo>
                  <a:pt x="6141" y="2216"/>
                  <a:pt x="6140" y="2205"/>
                  <a:pt x="6138" y="2193"/>
                </a:cubicBezTo>
                <a:cubicBezTo>
                  <a:pt x="6138" y="2188"/>
                  <a:pt x="6137" y="2184"/>
                  <a:pt x="6137" y="2178"/>
                </a:cubicBezTo>
                <a:lnTo>
                  <a:pt x="6131" y="2144"/>
                </a:lnTo>
                <a:cubicBezTo>
                  <a:pt x="6131" y="2138"/>
                  <a:pt x="6129" y="2135"/>
                  <a:pt x="6129" y="2129"/>
                </a:cubicBezTo>
                <a:cubicBezTo>
                  <a:pt x="6126" y="2117"/>
                  <a:pt x="6125" y="2106"/>
                  <a:pt x="6122" y="2094"/>
                </a:cubicBezTo>
                <a:cubicBezTo>
                  <a:pt x="6085" y="1944"/>
                  <a:pt x="6010" y="1810"/>
                  <a:pt x="5905" y="1701"/>
                </a:cubicBezTo>
                <a:cubicBezTo>
                  <a:pt x="5897" y="1692"/>
                  <a:pt x="5888" y="1685"/>
                  <a:pt x="5879" y="1674"/>
                </a:cubicBezTo>
                <a:lnTo>
                  <a:pt x="5867" y="1663"/>
                </a:lnTo>
                <a:cubicBezTo>
                  <a:pt x="5856" y="1651"/>
                  <a:pt x="5844" y="1642"/>
                  <a:pt x="5832" y="1633"/>
                </a:cubicBezTo>
                <a:cubicBezTo>
                  <a:pt x="5825" y="1628"/>
                  <a:pt x="5819" y="1624"/>
                  <a:pt x="5813" y="1619"/>
                </a:cubicBezTo>
                <a:cubicBezTo>
                  <a:pt x="5806" y="1613"/>
                  <a:pt x="5798" y="1608"/>
                  <a:pt x="5789" y="1601"/>
                </a:cubicBezTo>
                <a:cubicBezTo>
                  <a:pt x="5783" y="1596"/>
                  <a:pt x="5778" y="1590"/>
                  <a:pt x="5770" y="1587"/>
                </a:cubicBezTo>
                <a:cubicBezTo>
                  <a:pt x="5758" y="1579"/>
                  <a:pt x="5744" y="1570"/>
                  <a:pt x="5732" y="1562"/>
                </a:cubicBezTo>
                <a:cubicBezTo>
                  <a:pt x="5725" y="1558"/>
                  <a:pt x="5719" y="1555"/>
                  <a:pt x="5711" y="1550"/>
                </a:cubicBezTo>
                <a:cubicBezTo>
                  <a:pt x="5703" y="1547"/>
                  <a:pt x="5696" y="1541"/>
                  <a:pt x="5686" y="1536"/>
                </a:cubicBezTo>
                <a:lnTo>
                  <a:pt x="5664" y="1526"/>
                </a:lnTo>
                <a:cubicBezTo>
                  <a:pt x="5653" y="1520"/>
                  <a:pt x="5642" y="1517"/>
                  <a:pt x="5633" y="1511"/>
                </a:cubicBezTo>
                <a:cubicBezTo>
                  <a:pt x="5622" y="1506"/>
                  <a:pt x="5613" y="1503"/>
                  <a:pt x="5606" y="1498"/>
                </a:cubicBezTo>
                <a:cubicBezTo>
                  <a:pt x="5596" y="1495"/>
                  <a:pt x="5584" y="1491"/>
                  <a:pt x="5575" y="1488"/>
                </a:cubicBezTo>
                <a:cubicBezTo>
                  <a:pt x="5567" y="1486"/>
                  <a:pt x="5561" y="1483"/>
                  <a:pt x="5554" y="1480"/>
                </a:cubicBezTo>
                <a:cubicBezTo>
                  <a:pt x="5543" y="1475"/>
                  <a:pt x="5531" y="1472"/>
                  <a:pt x="5518" y="1468"/>
                </a:cubicBezTo>
                <a:cubicBezTo>
                  <a:pt x="5445" y="1448"/>
                  <a:pt x="5369" y="1437"/>
                  <a:pt x="5291" y="1437"/>
                </a:cubicBezTo>
                <a:cubicBezTo>
                  <a:pt x="4888" y="1437"/>
                  <a:pt x="4550" y="1720"/>
                  <a:pt x="4465" y="2097"/>
                </a:cubicBezTo>
                <a:cubicBezTo>
                  <a:pt x="4460" y="2112"/>
                  <a:pt x="4459" y="2124"/>
                  <a:pt x="4454" y="2140"/>
                </a:cubicBezTo>
                <a:lnTo>
                  <a:pt x="4454" y="2143"/>
                </a:lnTo>
                <a:cubicBezTo>
                  <a:pt x="4453" y="2158"/>
                  <a:pt x="4451" y="2173"/>
                  <a:pt x="4450" y="2185"/>
                </a:cubicBezTo>
                <a:lnTo>
                  <a:pt x="4450" y="2190"/>
                </a:lnTo>
                <a:cubicBezTo>
                  <a:pt x="4447" y="2204"/>
                  <a:pt x="4447" y="2219"/>
                  <a:pt x="4445" y="2231"/>
                </a:cubicBezTo>
                <a:lnTo>
                  <a:pt x="4445" y="2237"/>
                </a:lnTo>
                <a:cubicBezTo>
                  <a:pt x="4445" y="2253"/>
                  <a:pt x="4444" y="2268"/>
                  <a:pt x="4444" y="2285"/>
                </a:cubicBezTo>
                <a:cubicBezTo>
                  <a:pt x="4444" y="2303"/>
                  <a:pt x="4444" y="2318"/>
                  <a:pt x="4445" y="2335"/>
                </a:cubicBezTo>
                <a:cubicBezTo>
                  <a:pt x="4445" y="2338"/>
                  <a:pt x="4445" y="2344"/>
                  <a:pt x="4447" y="2349"/>
                </a:cubicBezTo>
                <a:cubicBezTo>
                  <a:pt x="4447" y="2360"/>
                  <a:pt x="4450" y="2372"/>
                  <a:pt x="4451" y="2384"/>
                </a:cubicBezTo>
                <a:cubicBezTo>
                  <a:pt x="4451" y="2390"/>
                  <a:pt x="4453" y="2395"/>
                  <a:pt x="4453" y="2399"/>
                </a:cubicBezTo>
                <a:lnTo>
                  <a:pt x="4459" y="2434"/>
                </a:lnTo>
                <a:cubicBezTo>
                  <a:pt x="4459" y="2437"/>
                  <a:pt x="4460" y="2443"/>
                  <a:pt x="4460" y="2450"/>
                </a:cubicBezTo>
                <a:cubicBezTo>
                  <a:pt x="4463" y="2460"/>
                  <a:pt x="4466" y="2474"/>
                  <a:pt x="4468" y="2486"/>
                </a:cubicBezTo>
                <a:cubicBezTo>
                  <a:pt x="4505" y="2634"/>
                  <a:pt x="4579" y="2770"/>
                  <a:pt x="4682" y="2877"/>
                </a:cubicBezTo>
                <a:lnTo>
                  <a:pt x="4705" y="2900"/>
                </a:lnTo>
                <a:cubicBezTo>
                  <a:pt x="4711" y="2906"/>
                  <a:pt x="4717" y="2909"/>
                  <a:pt x="4720" y="2915"/>
                </a:cubicBezTo>
                <a:cubicBezTo>
                  <a:pt x="4732" y="2924"/>
                  <a:pt x="4743" y="2937"/>
                  <a:pt x="4755" y="2946"/>
                </a:cubicBezTo>
                <a:cubicBezTo>
                  <a:pt x="4760" y="2952"/>
                  <a:pt x="4769" y="2955"/>
                  <a:pt x="4773" y="2961"/>
                </a:cubicBezTo>
                <a:cubicBezTo>
                  <a:pt x="4781" y="2967"/>
                  <a:pt x="4787" y="2972"/>
                  <a:pt x="4795" y="2976"/>
                </a:cubicBezTo>
                <a:cubicBezTo>
                  <a:pt x="4802" y="2983"/>
                  <a:pt x="4808" y="2986"/>
                  <a:pt x="4816" y="2992"/>
                </a:cubicBezTo>
                <a:cubicBezTo>
                  <a:pt x="4825" y="2998"/>
                  <a:pt x="4833" y="3002"/>
                  <a:pt x="4842" y="3008"/>
                </a:cubicBezTo>
                <a:cubicBezTo>
                  <a:pt x="4854" y="3015"/>
                  <a:pt x="4863" y="3022"/>
                  <a:pt x="4876" y="3028"/>
                </a:cubicBezTo>
                <a:lnTo>
                  <a:pt x="4899" y="3039"/>
                </a:lnTo>
                <a:lnTo>
                  <a:pt x="4921" y="3051"/>
                </a:lnTo>
                <a:cubicBezTo>
                  <a:pt x="4931" y="3054"/>
                  <a:pt x="4940" y="3060"/>
                  <a:pt x="4949" y="3063"/>
                </a:cubicBezTo>
                <a:cubicBezTo>
                  <a:pt x="4960" y="3068"/>
                  <a:pt x="4969" y="3074"/>
                  <a:pt x="4979" y="3077"/>
                </a:cubicBezTo>
                <a:cubicBezTo>
                  <a:pt x="4990" y="3082"/>
                  <a:pt x="5001" y="3085"/>
                  <a:pt x="5013" y="3089"/>
                </a:cubicBezTo>
                <a:cubicBezTo>
                  <a:pt x="5021" y="3091"/>
                  <a:pt x="5025" y="3092"/>
                  <a:pt x="5033" y="3097"/>
                </a:cubicBezTo>
                <a:cubicBezTo>
                  <a:pt x="5048" y="3106"/>
                  <a:pt x="5060" y="3111"/>
                  <a:pt x="5071" y="3112"/>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05" name="Google Shape;2092;p77"/>
          <p:cNvSpPr/>
          <p:nvPr/>
        </p:nvSpPr>
        <p:spPr>
          <a:xfrm>
            <a:off x="5675226" y="2856448"/>
            <a:ext cx="271766" cy="271738"/>
          </a:xfrm>
          <a:custGeom>
            <a:avLst/>
            <a:ahLst/>
            <a:rect l="l" t="t" r="r" b="b"/>
            <a:pathLst>
              <a:path w="9774" h="9773" extrusionOk="0">
                <a:moveTo>
                  <a:pt x="9391" y="5955"/>
                </a:moveTo>
                <a:cubicBezTo>
                  <a:pt x="9602" y="5955"/>
                  <a:pt x="9773" y="5783"/>
                  <a:pt x="9773" y="5574"/>
                </a:cubicBezTo>
                <a:lnTo>
                  <a:pt x="9773" y="4752"/>
                </a:lnTo>
                <a:cubicBezTo>
                  <a:pt x="9773" y="4180"/>
                  <a:pt x="9457" y="3682"/>
                  <a:pt x="8991" y="3421"/>
                </a:cubicBezTo>
                <a:lnTo>
                  <a:pt x="8991" y="2080"/>
                </a:lnTo>
                <a:cubicBezTo>
                  <a:pt x="8991" y="1871"/>
                  <a:pt x="8819" y="1698"/>
                  <a:pt x="8610" y="1698"/>
                </a:cubicBezTo>
                <a:lnTo>
                  <a:pt x="7464" y="1698"/>
                </a:lnTo>
                <a:lnTo>
                  <a:pt x="7464" y="382"/>
                </a:lnTo>
                <a:cubicBezTo>
                  <a:pt x="7464" y="171"/>
                  <a:pt x="7292" y="0"/>
                  <a:pt x="7083" y="0"/>
                </a:cubicBezTo>
                <a:lnTo>
                  <a:pt x="2693" y="0"/>
                </a:lnTo>
                <a:cubicBezTo>
                  <a:pt x="2482" y="0"/>
                  <a:pt x="2311" y="171"/>
                  <a:pt x="2311" y="382"/>
                </a:cubicBezTo>
                <a:lnTo>
                  <a:pt x="2311" y="1698"/>
                </a:lnTo>
                <a:lnTo>
                  <a:pt x="1166" y="1698"/>
                </a:lnTo>
                <a:cubicBezTo>
                  <a:pt x="955" y="1698"/>
                  <a:pt x="784" y="1871"/>
                  <a:pt x="784" y="2080"/>
                </a:cubicBezTo>
                <a:lnTo>
                  <a:pt x="784" y="3421"/>
                </a:lnTo>
                <a:cubicBezTo>
                  <a:pt x="318" y="3682"/>
                  <a:pt x="1" y="4183"/>
                  <a:pt x="1" y="4752"/>
                </a:cubicBezTo>
                <a:lnTo>
                  <a:pt x="1" y="7482"/>
                </a:lnTo>
                <a:cubicBezTo>
                  <a:pt x="1" y="8324"/>
                  <a:pt x="686" y="9009"/>
                  <a:pt x="1528" y="9009"/>
                </a:cubicBezTo>
                <a:lnTo>
                  <a:pt x="2311" y="9009"/>
                </a:lnTo>
                <a:lnTo>
                  <a:pt x="2311" y="9391"/>
                </a:lnTo>
                <a:cubicBezTo>
                  <a:pt x="2311" y="9600"/>
                  <a:pt x="2482" y="9773"/>
                  <a:pt x="2693" y="9773"/>
                </a:cubicBezTo>
                <a:lnTo>
                  <a:pt x="7083" y="9773"/>
                </a:lnTo>
                <a:cubicBezTo>
                  <a:pt x="7292" y="9773"/>
                  <a:pt x="7464" y="9600"/>
                  <a:pt x="7464" y="9391"/>
                </a:cubicBezTo>
                <a:lnTo>
                  <a:pt x="7464" y="9009"/>
                </a:lnTo>
                <a:lnTo>
                  <a:pt x="8246" y="9009"/>
                </a:lnTo>
                <a:cubicBezTo>
                  <a:pt x="9089" y="9009"/>
                  <a:pt x="9773" y="8324"/>
                  <a:pt x="9773" y="7482"/>
                </a:cubicBezTo>
                <a:cubicBezTo>
                  <a:pt x="9773" y="7272"/>
                  <a:pt x="9602" y="7101"/>
                  <a:pt x="9391" y="7101"/>
                </a:cubicBezTo>
                <a:cubicBezTo>
                  <a:pt x="9182" y="7101"/>
                  <a:pt x="9010" y="7272"/>
                  <a:pt x="9010" y="7482"/>
                </a:cubicBezTo>
                <a:cubicBezTo>
                  <a:pt x="9010" y="7904"/>
                  <a:pt x="8669" y="8246"/>
                  <a:pt x="8246" y="8246"/>
                </a:cubicBezTo>
                <a:lnTo>
                  <a:pt x="7464" y="8246"/>
                </a:lnTo>
                <a:lnTo>
                  <a:pt x="7464" y="6661"/>
                </a:lnTo>
                <a:lnTo>
                  <a:pt x="7864" y="6661"/>
                </a:lnTo>
                <a:cubicBezTo>
                  <a:pt x="8075" y="6661"/>
                  <a:pt x="8246" y="6490"/>
                  <a:pt x="8246" y="6279"/>
                </a:cubicBezTo>
                <a:cubicBezTo>
                  <a:pt x="8246" y="6070"/>
                  <a:pt x="8075" y="5897"/>
                  <a:pt x="7864" y="5897"/>
                </a:cubicBezTo>
                <a:lnTo>
                  <a:pt x="1909" y="5897"/>
                </a:lnTo>
                <a:cubicBezTo>
                  <a:pt x="1700" y="5897"/>
                  <a:pt x="1528" y="6070"/>
                  <a:pt x="1528" y="6279"/>
                </a:cubicBezTo>
                <a:cubicBezTo>
                  <a:pt x="1528" y="6490"/>
                  <a:pt x="1700" y="6661"/>
                  <a:pt x="1909" y="6661"/>
                </a:cubicBezTo>
                <a:lnTo>
                  <a:pt x="2311" y="6661"/>
                </a:lnTo>
                <a:lnTo>
                  <a:pt x="2311" y="8246"/>
                </a:lnTo>
                <a:lnTo>
                  <a:pt x="1528" y="8246"/>
                </a:lnTo>
                <a:cubicBezTo>
                  <a:pt x="1106" y="8246"/>
                  <a:pt x="764" y="7904"/>
                  <a:pt x="764" y="7482"/>
                </a:cubicBezTo>
                <a:lnTo>
                  <a:pt x="764" y="4752"/>
                </a:lnTo>
                <a:cubicBezTo>
                  <a:pt x="764" y="4331"/>
                  <a:pt x="1106" y="3989"/>
                  <a:pt x="1528" y="3989"/>
                </a:cubicBezTo>
                <a:lnTo>
                  <a:pt x="8246" y="3989"/>
                </a:lnTo>
                <a:cubicBezTo>
                  <a:pt x="8669" y="3989"/>
                  <a:pt x="9010" y="4331"/>
                  <a:pt x="9010" y="4752"/>
                </a:cubicBezTo>
                <a:lnTo>
                  <a:pt x="9010" y="5574"/>
                </a:lnTo>
                <a:cubicBezTo>
                  <a:pt x="9010" y="5786"/>
                  <a:pt x="9179" y="5955"/>
                  <a:pt x="9391" y="5955"/>
                </a:cubicBezTo>
                <a:close/>
                <a:moveTo>
                  <a:pt x="6701" y="6661"/>
                </a:moveTo>
                <a:lnTo>
                  <a:pt x="6701" y="9009"/>
                </a:lnTo>
                <a:lnTo>
                  <a:pt x="3074" y="9009"/>
                </a:lnTo>
                <a:lnTo>
                  <a:pt x="3074" y="6661"/>
                </a:lnTo>
                <a:close/>
                <a:moveTo>
                  <a:pt x="8228" y="2462"/>
                </a:moveTo>
                <a:lnTo>
                  <a:pt x="8228" y="3225"/>
                </a:lnTo>
                <a:lnTo>
                  <a:pt x="7464" y="3225"/>
                </a:lnTo>
                <a:lnTo>
                  <a:pt x="7464" y="2462"/>
                </a:lnTo>
                <a:close/>
                <a:moveTo>
                  <a:pt x="6701" y="764"/>
                </a:moveTo>
                <a:lnTo>
                  <a:pt x="6701" y="3225"/>
                </a:lnTo>
                <a:lnTo>
                  <a:pt x="3074" y="3225"/>
                </a:lnTo>
                <a:lnTo>
                  <a:pt x="3074" y="764"/>
                </a:lnTo>
                <a:close/>
                <a:moveTo>
                  <a:pt x="2311" y="2462"/>
                </a:moveTo>
                <a:lnTo>
                  <a:pt x="2311" y="3225"/>
                </a:lnTo>
                <a:lnTo>
                  <a:pt x="1547" y="3225"/>
                </a:lnTo>
                <a:lnTo>
                  <a:pt x="1547" y="2462"/>
                </a:lnTo>
                <a:close/>
                <a:moveTo>
                  <a:pt x="3647" y="2080"/>
                </a:moveTo>
                <a:cubicBezTo>
                  <a:pt x="3647" y="1871"/>
                  <a:pt x="3818" y="1698"/>
                  <a:pt x="4029" y="1698"/>
                </a:cubicBezTo>
                <a:lnTo>
                  <a:pt x="5747" y="1698"/>
                </a:lnTo>
                <a:cubicBezTo>
                  <a:pt x="5956" y="1698"/>
                  <a:pt x="6128" y="1871"/>
                  <a:pt x="6128" y="2080"/>
                </a:cubicBezTo>
                <a:cubicBezTo>
                  <a:pt x="6128" y="2291"/>
                  <a:pt x="5956" y="2462"/>
                  <a:pt x="5747" y="2462"/>
                </a:cubicBezTo>
                <a:lnTo>
                  <a:pt x="4029" y="2462"/>
                </a:lnTo>
                <a:cubicBezTo>
                  <a:pt x="3816" y="2462"/>
                  <a:pt x="3647" y="2292"/>
                  <a:pt x="3647" y="2080"/>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06" name="Google Shape;2093;p77"/>
          <p:cNvSpPr/>
          <p:nvPr/>
        </p:nvSpPr>
        <p:spPr>
          <a:xfrm>
            <a:off x="5675059" y="2119004"/>
            <a:ext cx="271933" cy="271460"/>
          </a:xfrm>
          <a:custGeom>
            <a:avLst/>
            <a:ahLst/>
            <a:rect l="l" t="t" r="r" b="b"/>
            <a:pathLst>
              <a:path w="9780" h="9763" extrusionOk="0">
                <a:moveTo>
                  <a:pt x="8064" y="4881"/>
                </a:moveTo>
                <a:cubicBezTo>
                  <a:pt x="8064" y="5145"/>
                  <a:pt x="8278" y="5359"/>
                  <a:pt x="8541" y="5359"/>
                </a:cubicBezTo>
                <a:cubicBezTo>
                  <a:pt x="8751" y="5359"/>
                  <a:pt x="8922" y="5528"/>
                  <a:pt x="8922" y="5741"/>
                </a:cubicBezTo>
                <a:cubicBezTo>
                  <a:pt x="8922" y="5953"/>
                  <a:pt x="8753" y="6122"/>
                  <a:pt x="8541" y="6122"/>
                </a:cubicBezTo>
                <a:cubicBezTo>
                  <a:pt x="7991" y="6122"/>
                  <a:pt x="7524" y="5762"/>
                  <a:pt x="7363" y="5266"/>
                </a:cubicBezTo>
                <a:lnTo>
                  <a:pt x="6008" y="5266"/>
                </a:lnTo>
                <a:lnTo>
                  <a:pt x="6008" y="7739"/>
                </a:lnTo>
                <a:cubicBezTo>
                  <a:pt x="6008" y="7949"/>
                  <a:pt x="6180" y="8121"/>
                  <a:pt x="6389" y="8121"/>
                </a:cubicBezTo>
                <a:lnTo>
                  <a:pt x="7368" y="8121"/>
                </a:lnTo>
                <a:cubicBezTo>
                  <a:pt x="7534" y="7634"/>
                  <a:pt x="7997" y="7283"/>
                  <a:pt x="8541" y="7283"/>
                </a:cubicBezTo>
                <a:cubicBezTo>
                  <a:pt x="9223" y="7283"/>
                  <a:pt x="9779" y="7839"/>
                  <a:pt x="9779" y="8521"/>
                </a:cubicBezTo>
                <a:cubicBezTo>
                  <a:pt x="9779" y="8732"/>
                  <a:pt x="9610" y="8903"/>
                  <a:pt x="9397" y="8903"/>
                </a:cubicBezTo>
                <a:cubicBezTo>
                  <a:pt x="9188" y="8903"/>
                  <a:pt x="9016" y="8734"/>
                  <a:pt x="9016" y="8521"/>
                </a:cubicBezTo>
                <a:cubicBezTo>
                  <a:pt x="9016" y="8259"/>
                  <a:pt x="8802" y="8045"/>
                  <a:pt x="8539" y="8045"/>
                </a:cubicBezTo>
                <a:cubicBezTo>
                  <a:pt x="8275" y="8045"/>
                  <a:pt x="8061" y="8259"/>
                  <a:pt x="8061" y="8521"/>
                </a:cubicBezTo>
                <a:cubicBezTo>
                  <a:pt x="8061" y="8785"/>
                  <a:pt x="8275" y="8999"/>
                  <a:pt x="8539" y="8999"/>
                </a:cubicBezTo>
                <a:cubicBezTo>
                  <a:pt x="8748" y="8999"/>
                  <a:pt x="8921" y="9169"/>
                  <a:pt x="8921" y="9381"/>
                </a:cubicBezTo>
                <a:cubicBezTo>
                  <a:pt x="8921" y="9592"/>
                  <a:pt x="8750" y="9763"/>
                  <a:pt x="8539" y="9763"/>
                </a:cubicBezTo>
                <a:cubicBezTo>
                  <a:pt x="7982" y="9763"/>
                  <a:pt x="7510" y="9392"/>
                  <a:pt x="7353" y="8886"/>
                </a:cubicBezTo>
                <a:lnTo>
                  <a:pt x="6386" y="8886"/>
                </a:lnTo>
                <a:cubicBezTo>
                  <a:pt x="5756" y="8886"/>
                  <a:pt x="5243" y="8373"/>
                  <a:pt x="5243" y="7743"/>
                </a:cubicBezTo>
                <a:lnTo>
                  <a:pt x="5243" y="5264"/>
                </a:lnTo>
                <a:lnTo>
                  <a:pt x="3813" y="5264"/>
                </a:lnTo>
                <a:lnTo>
                  <a:pt x="3813" y="5874"/>
                </a:lnTo>
                <a:cubicBezTo>
                  <a:pt x="3813" y="6370"/>
                  <a:pt x="3494" y="6794"/>
                  <a:pt x="3051" y="6953"/>
                </a:cubicBezTo>
                <a:lnTo>
                  <a:pt x="3051" y="9379"/>
                </a:lnTo>
                <a:cubicBezTo>
                  <a:pt x="3051" y="9590"/>
                  <a:pt x="2882" y="9761"/>
                  <a:pt x="2670" y="9761"/>
                </a:cubicBezTo>
                <a:cubicBezTo>
                  <a:pt x="2459" y="9761"/>
                  <a:pt x="2288" y="9592"/>
                  <a:pt x="2288" y="9379"/>
                </a:cubicBezTo>
                <a:lnTo>
                  <a:pt x="2288" y="6632"/>
                </a:lnTo>
                <a:cubicBezTo>
                  <a:pt x="2288" y="6422"/>
                  <a:pt x="2457" y="6251"/>
                  <a:pt x="2670" y="6251"/>
                </a:cubicBezTo>
                <a:cubicBezTo>
                  <a:pt x="2879" y="6251"/>
                  <a:pt x="3051" y="6078"/>
                  <a:pt x="3051" y="5869"/>
                </a:cubicBezTo>
                <a:lnTo>
                  <a:pt x="3051" y="3792"/>
                </a:lnTo>
                <a:cubicBezTo>
                  <a:pt x="3051" y="3582"/>
                  <a:pt x="2879" y="3411"/>
                  <a:pt x="2670" y="3411"/>
                </a:cubicBezTo>
                <a:lnTo>
                  <a:pt x="1144" y="3411"/>
                </a:lnTo>
                <a:cubicBezTo>
                  <a:pt x="935" y="3411"/>
                  <a:pt x="762" y="3582"/>
                  <a:pt x="762" y="3792"/>
                </a:cubicBezTo>
                <a:lnTo>
                  <a:pt x="762" y="5869"/>
                </a:lnTo>
                <a:cubicBezTo>
                  <a:pt x="762" y="6078"/>
                  <a:pt x="935" y="6251"/>
                  <a:pt x="1144" y="6251"/>
                </a:cubicBezTo>
                <a:cubicBezTo>
                  <a:pt x="1355" y="6251"/>
                  <a:pt x="1526" y="6420"/>
                  <a:pt x="1526" y="6632"/>
                </a:cubicBezTo>
                <a:lnTo>
                  <a:pt x="1526" y="9375"/>
                </a:lnTo>
                <a:cubicBezTo>
                  <a:pt x="1526" y="9584"/>
                  <a:pt x="1356" y="9757"/>
                  <a:pt x="1144" y="9757"/>
                </a:cubicBezTo>
                <a:cubicBezTo>
                  <a:pt x="935" y="9757"/>
                  <a:pt x="762" y="9587"/>
                  <a:pt x="762" y="9375"/>
                </a:cubicBezTo>
                <a:lnTo>
                  <a:pt x="762" y="6947"/>
                </a:lnTo>
                <a:cubicBezTo>
                  <a:pt x="320" y="6790"/>
                  <a:pt x="1" y="6367"/>
                  <a:pt x="1" y="5869"/>
                </a:cubicBezTo>
                <a:lnTo>
                  <a:pt x="1" y="3792"/>
                </a:lnTo>
                <a:cubicBezTo>
                  <a:pt x="1" y="3162"/>
                  <a:pt x="515" y="2649"/>
                  <a:pt x="1144" y="2649"/>
                </a:cubicBezTo>
                <a:lnTo>
                  <a:pt x="2670" y="2649"/>
                </a:lnTo>
                <a:cubicBezTo>
                  <a:pt x="3299" y="2649"/>
                  <a:pt x="3813" y="3162"/>
                  <a:pt x="3813" y="3792"/>
                </a:cubicBezTo>
                <a:lnTo>
                  <a:pt x="3813" y="4498"/>
                </a:lnTo>
                <a:lnTo>
                  <a:pt x="5243" y="4498"/>
                </a:lnTo>
                <a:lnTo>
                  <a:pt x="5243" y="2020"/>
                </a:lnTo>
                <a:cubicBezTo>
                  <a:pt x="5243" y="1390"/>
                  <a:pt x="5756" y="877"/>
                  <a:pt x="6386" y="877"/>
                </a:cubicBezTo>
                <a:lnTo>
                  <a:pt x="7353" y="877"/>
                </a:lnTo>
                <a:cubicBezTo>
                  <a:pt x="7509" y="369"/>
                  <a:pt x="7982" y="1"/>
                  <a:pt x="8539" y="1"/>
                </a:cubicBezTo>
                <a:cubicBezTo>
                  <a:pt x="9222" y="1"/>
                  <a:pt x="9778" y="557"/>
                  <a:pt x="9778" y="1239"/>
                </a:cubicBezTo>
                <a:cubicBezTo>
                  <a:pt x="9778" y="1450"/>
                  <a:pt x="9608" y="1621"/>
                  <a:pt x="9396" y="1621"/>
                </a:cubicBezTo>
                <a:cubicBezTo>
                  <a:pt x="9184" y="1621"/>
                  <a:pt x="9014" y="1452"/>
                  <a:pt x="9014" y="1239"/>
                </a:cubicBezTo>
                <a:cubicBezTo>
                  <a:pt x="9014" y="977"/>
                  <a:pt x="8800" y="763"/>
                  <a:pt x="8536" y="763"/>
                </a:cubicBezTo>
                <a:cubicBezTo>
                  <a:pt x="8274" y="763"/>
                  <a:pt x="8060" y="977"/>
                  <a:pt x="8060" y="1239"/>
                </a:cubicBezTo>
                <a:cubicBezTo>
                  <a:pt x="8060" y="1503"/>
                  <a:pt x="8274" y="1717"/>
                  <a:pt x="8536" y="1717"/>
                </a:cubicBezTo>
                <a:cubicBezTo>
                  <a:pt x="8747" y="1717"/>
                  <a:pt x="8918" y="1887"/>
                  <a:pt x="8918" y="2099"/>
                </a:cubicBezTo>
                <a:cubicBezTo>
                  <a:pt x="8918" y="2308"/>
                  <a:pt x="8748" y="2481"/>
                  <a:pt x="8536" y="2481"/>
                </a:cubicBezTo>
                <a:cubicBezTo>
                  <a:pt x="7994" y="2481"/>
                  <a:pt x="7531" y="2129"/>
                  <a:pt x="7365" y="1642"/>
                </a:cubicBezTo>
                <a:lnTo>
                  <a:pt x="6386" y="1642"/>
                </a:lnTo>
                <a:cubicBezTo>
                  <a:pt x="6175" y="1642"/>
                  <a:pt x="6004" y="1813"/>
                  <a:pt x="6004" y="2024"/>
                </a:cubicBezTo>
                <a:lnTo>
                  <a:pt x="6004" y="4501"/>
                </a:lnTo>
                <a:lnTo>
                  <a:pt x="7359" y="4501"/>
                </a:lnTo>
                <a:cubicBezTo>
                  <a:pt x="7519" y="4005"/>
                  <a:pt x="7986" y="3644"/>
                  <a:pt x="8536" y="3644"/>
                </a:cubicBezTo>
                <a:cubicBezTo>
                  <a:pt x="9220" y="3644"/>
                  <a:pt x="9776" y="4200"/>
                  <a:pt x="9776" y="4883"/>
                </a:cubicBezTo>
                <a:cubicBezTo>
                  <a:pt x="9776" y="5093"/>
                  <a:pt x="9605" y="5264"/>
                  <a:pt x="9394" y="5264"/>
                </a:cubicBezTo>
                <a:cubicBezTo>
                  <a:pt x="9184" y="5264"/>
                  <a:pt x="9013" y="5095"/>
                  <a:pt x="9013" y="4883"/>
                </a:cubicBezTo>
                <a:cubicBezTo>
                  <a:pt x="9013" y="4620"/>
                  <a:pt x="8799" y="4406"/>
                  <a:pt x="8535" y="4406"/>
                </a:cubicBezTo>
                <a:cubicBezTo>
                  <a:pt x="8278" y="4405"/>
                  <a:pt x="8064" y="4618"/>
                  <a:pt x="8064" y="4881"/>
                </a:cubicBezTo>
                <a:close/>
                <a:moveTo>
                  <a:pt x="769" y="1146"/>
                </a:moveTo>
                <a:cubicBezTo>
                  <a:pt x="769" y="517"/>
                  <a:pt x="1282" y="2"/>
                  <a:pt x="1912" y="2"/>
                </a:cubicBezTo>
                <a:cubicBezTo>
                  <a:pt x="2541" y="2"/>
                  <a:pt x="3054" y="517"/>
                  <a:pt x="3054" y="1146"/>
                </a:cubicBezTo>
                <a:cubicBezTo>
                  <a:pt x="3054" y="1777"/>
                  <a:pt x="2541" y="2290"/>
                  <a:pt x="1912" y="2290"/>
                </a:cubicBezTo>
                <a:cubicBezTo>
                  <a:pt x="1282" y="2290"/>
                  <a:pt x="769" y="1777"/>
                  <a:pt x="769" y="1146"/>
                </a:cubicBezTo>
                <a:close/>
                <a:moveTo>
                  <a:pt x="1531" y="1146"/>
                </a:moveTo>
                <a:cubicBezTo>
                  <a:pt x="1531" y="1357"/>
                  <a:pt x="1702" y="1528"/>
                  <a:pt x="1912" y="1528"/>
                </a:cubicBezTo>
                <a:cubicBezTo>
                  <a:pt x="2121" y="1528"/>
                  <a:pt x="2294" y="1357"/>
                  <a:pt x="2294" y="1146"/>
                </a:cubicBezTo>
                <a:cubicBezTo>
                  <a:pt x="2294" y="937"/>
                  <a:pt x="2121" y="764"/>
                  <a:pt x="1912" y="764"/>
                </a:cubicBezTo>
                <a:cubicBezTo>
                  <a:pt x="1702" y="764"/>
                  <a:pt x="1531" y="937"/>
                  <a:pt x="1531" y="1146"/>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07" name="Google Shape;2094;p77"/>
          <p:cNvSpPr/>
          <p:nvPr/>
        </p:nvSpPr>
        <p:spPr>
          <a:xfrm>
            <a:off x="5675198" y="1381171"/>
            <a:ext cx="273017" cy="271738"/>
          </a:xfrm>
          <a:custGeom>
            <a:avLst/>
            <a:ahLst/>
            <a:rect l="l" t="t" r="r" b="b"/>
            <a:pathLst>
              <a:path w="9819" h="9773" extrusionOk="0">
                <a:moveTo>
                  <a:pt x="8247" y="1549"/>
                </a:moveTo>
                <a:lnTo>
                  <a:pt x="6604" y="1549"/>
                </a:lnTo>
                <a:lnTo>
                  <a:pt x="6604" y="1051"/>
                </a:lnTo>
                <a:cubicBezTo>
                  <a:pt x="6604" y="472"/>
                  <a:pt x="6132" y="0"/>
                  <a:pt x="5554" y="0"/>
                </a:cubicBezTo>
                <a:lnTo>
                  <a:pt x="4221" y="0"/>
                </a:lnTo>
                <a:cubicBezTo>
                  <a:pt x="3642" y="0"/>
                  <a:pt x="3170" y="472"/>
                  <a:pt x="3170" y="1051"/>
                </a:cubicBezTo>
                <a:lnTo>
                  <a:pt x="3170" y="1549"/>
                </a:lnTo>
                <a:lnTo>
                  <a:pt x="1527" y="1549"/>
                </a:lnTo>
                <a:cubicBezTo>
                  <a:pt x="686" y="1549"/>
                  <a:pt x="0" y="2234"/>
                  <a:pt x="0" y="3075"/>
                </a:cubicBezTo>
                <a:lnTo>
                  <a:pt x="0" y="7523"/>
                </a:lnTo>
                <a:cubicBezTo>
                  <a:pt x="0" y="8365"/>
                  <a:pt x="686" y="9050"/>
                  <a:pt x="1527" y="9050"/>
                </a:cubicBezTo>
                <a:lnTo>
                  <a:pt x="4637" y="9050"/>
                </a:lnTo>
                <a:cubicBezTo>
                  <a:pt x="4848" y="9050"/>
                  <a:pt x="5019" y="8878"/>
                  <a:pt x="5019" y="8669"/>
                </a:cubicBezTo>
                <a:cubicBezTo>
                  <a:pt x="5019" y="8458"/>
                  <a:pt x="4848" y="8287"/>
                  <a:pt x="4637" y="8287"/>
                </a:cubicBezTo>
                <a:lnTo>
                  <a:pt x="1527" y="8287"/>
                </a:lnTo>
                <a:cubicBezTo>
                  <a:pt x="1106" y="8287"/>
                  <a:pt x="764" y="7945"/>
                  <a:pt x="764" y="7523"/>
                </a:cubicBezTo>
                <a:lnTo>
                  <a:pt x="764" y="4622"/>
                </a:lnTo>
                <a:lnTo>
                  <a:pt x="4523" y="4622"/>
                </a:lnTo>
                <a:lnTo>
                  <a:pt x="4523" y="5195"/>
                </a:lnTo>
                <a:cubicBezTo>
                  <a:pt x="4523" y="5404"/>
                  <a:pt x="4695" y="5577"/>
                  <a:pt x="4905" y="5577"/>
                </a:cubicBezTo>
                <a:cubicBezTo>
                  <a:pt x="5115" y="5577"/>
                  <a:pt x="5286" y="5404"/>
                  <a:pt x="5286" y="5195"/>
                </a:cubicBezTo>
                <a:lnTo>
                  <a:pt x="5286" y="4622"/>
                </a:lnTo>
                <a:lnTo>
                  <a:pt x="9009" y="4622"/>
                </a:lnTo>
                <a:lnTo>
                  <a:pt x="9009" y="5099"/>
                </a:lnTo>
                <a:cubicBezTo>
                  <a:pt x="9009" y="5309"/>
                  <a:pt x="9180" y="5480"/>
                  <a:pt x="9391" y="5480"/>
                </a:cubicBezTo>
                <a:cubicBezTo>
                  <a:pt x="9600" y="5480"/>
                  <a:pt x="9773" y="5309"/>
                  <a:pt x="9773" y="5099"/>
                </a:cubicBezTo>
                <a:lnTo>
                  <a:pt x="9773" y="3075"/>
                </a:lnTo>
                <a:cubicBezTo>
                  <a:pt x="9774" y="2234"/>
                  <a:pt x="9090" y="1549"/>
                  <a:pt x="8247" y="1549"/>
                </a:cubicBezTo>
                <a:close/>
                <a:moveTo>
                  <a:pt x="3937" y="1051"/>
                </a:moveTo>
                <a:cubicBezTo>
                  <a:pt x="3937" y="892"/>
                  <a:pt x="4063" y="764"/>
                  <a:pt x="4222" y="764"/>
                </a:cubicBezTo>
                <a:lnTo>
                  <a:pt x="5557" y="764"/>
                </a:lnTo>
                <a:cubicBezTo>
                  <a:pt x="5712" y="764"/>
                  <a:pt x="5842" y="892"/>
                  <a:pt x="5842" y="1051"/>
                </a:cubicBezTo>
                <a:lnTo>
                  <a:pt x="5842" y="1549"/>
                </a:lnTo>
                <a:lnTo>
                  <a:pt x="3937" y="1549"/>
                </a:lnTo>
                <a:close/>
                <a:moveTo>
                  <a:pt x="765" y="3856"/>
                </a:moveTo>
                <a:lnTo>
                  <a:pt x="765" y="3074"/>
                </a:lnTo>
                <a:cubicBezTo>
                  <a:pt x="765" y="2653"/>
                  <a:pt x="1107" y="2310"/>
                  <a:pt x="1529" y="2310"/>
                </a:cubicBezTo>
                <a:lnTo>
                  <a:pt x="8247" y="2310"/>
                </a:lnTo>
                <a:cubicBezTo>
                  <a:pt x="8670" y="2310"/>
                  <a:pt x="9011" y="2653"/>
                  <a:pt x="9011" y="3074"/>
                </a:cubicBezTo>
                <a:lnTo>
                  <a:pt x="9011" y="3856"/>
                </a:lnTo>
                <a:close/>
                <a:moveTo>
                  <a:pt x="9617" y="7939"/>
                </a:moveTo>
                <a:lnTo>
                  <a:pt x="9250" y="7673"/>
                </a:lnTo>
                <a:cubicBezTo>
                  <a:pt x="9250" y="7655"/>
                  <a:pt x="9252" y="7635"/>
                  <a:pt x="9252" y="7617"/>
                </a:cubicBezTo>
                <a:cubicBezTo>
                  <a:pt x="9252" y="7594"/>
                  <a:pt x="9252" y="7571"/>
                  <a:pt x="9250" y="7548"/>
                </a:cubicBezTo>
                <a:cubicBezTo>
                  <a:pt x="9250" y="7540"/>
                  <a:pt x="9250" y="7533"/>
                  <a:pt x="9247" y="7525"/>
                </a:cubicBezTo>
                <a:cubicBezTo>
                  <a:pt x="9247" y="7517"/>
                  <a:pt x="9247" y="7510"/>
                  <a:pt x="9246" y="7504"/>
                </a:cubicBezTo>
                <a:lnTo>
                  <a:pt x="9626" y="7213"/>
                </a:lnTo>
                <a:cubicBezTo>
                  <a:pt x="9774" y="7099"/>
                  <a:pt x="9818" y="6893"/>
                  <a:pt x="9730" y="6729"/>
                </a:cubicBezTo>
                <a:lnTo>
                  <a:pt x="9559" y="6412"/>
                </a:lnTo>
                <a:cubicBezTo>
                  <a:pt x="9469" y="6245"/>
                  <a:pt x="9270" y="6169"/>
                  <a:pt x="9093" y="6235"/>
                </a:cubicBezTo>
                <a:lnTo>
                  <a:pt x="8643" y="6397"/>
                </a:lnTo>
                <a:cubicBezTo>
                  <a:pt x="8585" y="6355"/>
                  <a:pt x="8527" y="6317"/>
                  <a:pt x="8462" y="6282"/>
                </a:cubicBezTo>
                <a:cubicBezTo>
                  <a:pt x="8458" y="6279"/>
                  <a:pt x="8452" y="6276"/>
                  <a:pt x="8446" y="6273"/>
                </a:cubicBezTo>
                <a:cubicBezTo>
                  <a:pt x="8430" y="6265"/>
                  <a:pt x="8415" y="6256"/>
                  <a:pt x="8398" y="6248"/>
                </a:cubicBezTo>
                <a:cubicBezTo>
                  <a:pt x="8391" y="6244"/>
                  <a:pt x="8382" y="6239"/>
                  <a:pt x="8374" y="6236"/>
                </a:cubicBezTo>
                <a:cubicBezTo>
                  <a:pt x="8366" y="6233"/>
                  <a:pt x="8359" y="6229"/>
                  <a:pt x="8353" y="6226"/>
                </a:cubicBezTo>
                <a:lnTo>
                  <a:pt x="8272" y="5775"/>
                </a:lnTo>
                <a:cubicBezTo>
                  <a:pt x="8240" y="5593"/>
                  <a:pt x="8081" y="5459"/>
                  <a:pt x="7896" y="5459"/>
                </a:cubicBezTo>
                <a:lnTo>
                  <a:pt x="7534" y="5459"/>
                </a:lnTo>
                <a:cubicBezTo>
                  <a:pt x="7343" y="5459"/>
                  <a:pt x="7183" y="5601"/>
                  <a:pt x="7155" y="5787"/>
                </a:cubicBezTo>
                <a:lnTo>
                  <a:pt x="7094" y="6226"/>
                </a:lnTo>
                <a:cubicBezTo>
                  <a:pt x="6981" y="6276"/>
                  <a:pt x="6877" y="6340"/>
                  <a:pt x="6780" y="6416"/>
                </a:cubicBezTo>
                <a:lnTo>
                  <a:pt x="6337" y="6279"/>
                </a:lnTo>
                <a:cubicBezTo>
                  <a:pt x="6160" y="6223"/>
                  <a:pt x="5966" y="6305"/>
                  <a:pt x="5882" y="6471"/>
                </a:cubicBezTo>
                <a:lnTo>
                  <a:pt x="5714" y="6806"/>
                </a:lnTo>
                <a:cubicBezTo>
                  <a:pt x="5628" y="6975"/>
                  <a:pt x="5682" y="7183"/>
                  <a:pt x="5841" y="7291"/>
                </a:cubicBezTo>
                <a:lnTo>
                  <a:pt x="6201" y="7539"/>
                </a:lnTo>
                <a:cubicBezTo>
                  <a:pt x="6200" y="7563"/>
                  <a:pt x="6200" y="7589"/>
                  <a:pt x="6200" y="7615"/>
                </a:cubicBezTo>
                <a:cubicBezTo>
                  <a:pt x="6200" y="7638"/>
                  <a:pt x="6200" y="7661"/>
                  <a:pt x="6201" y="7685"/>
                </a:cubicBezTo>
                <a:cubicBezTo>
                  <a:pt x="6201" y="7693"/>
                  <a:pt x="6201" y="7701"/>
                  <a:pt x="6203" y="7708"/>
                </a:cubicBezTo>
                <a:cubicBezTo>
                  <a:pt x="6203" y="7716"/>
                  <a:pt x="6203" y="7723"/>
                  <a:pt x="6206" y="7733"/>
                </a:cubicBezTo>
                <a:lnTo>
                  <a:pt x="5839" y="8023"/>
                </a:lnTo>
                <a:cubicBezTo>
                  <a:pt x="5688" y="8140"/>
                  <a:pt x="5650" y="8353"/>
                  <a:pt x="5748" y="8517"/>
                </a:cubicBezTo>
                <a:lnTo>
                  <a:pt x="5926" y="8818"/>
                </a:lnTo>
                <a:cubicBezTo>
                  <a:pt x="6019" y="8976"/>
                  <a:pt x="6210" y="9044"/>
                  <a:pt x="6384" y="8983"/>
                </a:cubicBezTo>
                <a:lnTo>
                  <a:pt x="6804" y="8832"/>
                </a:lnTo>
                <a:cubicBezTo>
                  <a:pt x="6896" y="8901"/>
                  <a:pt x="6995" y="8960"/>
                  <a:pt x="7100" y="9008"/>
                </a:cubicBezTo>
                <a:lnTo>
                  <a:pt x="7183" y="9458"/>
                </a:lnTo>
                <a:cubicBezTo>
                  <a:pt x="7215" y="9640"/>
                  <a:pt x="7374" y="9773"/>
                  <a:pt x="7558" y="9773"/>
                </a:cubicBezTo>
                <a:lnTo>
                  <a:pt x="7902" y="9773"/>
                </a:lnTo>
                <a:cubicBezTo>
                  <a:pt x="8088" y="9773"/>
                  <a:pt x="8250" y="9637"/>
                  <a:pt x="8278" y="9452"/>
                </a:cubicBezTo>
                <a:lnTo>
                  <a:pt x="8349" y="9014"/>
                </a:lnTo>
                <a:cubicBezTo>
                  <a:pt x="8476" y="8956"/>
                  <a:pt x="8595" y="8884"/>
                  <a:pt x="8704" y="8794"/>
                </a:cubicBezTo>
                <a:lnTo>
                  <a:pt x="9137" y="8922"/>
                </a:lnTo>
                <a:cubicBezTo>
                  <a:pt x="9314" y="8973"/>
                  <a:pt x="9504" y="8893"/>
                  <a:pt x="9586" y="8727"/>
                </a:cubicBezTo>
                <a:lnTo>
                  <a:pt x="9741" y="8420"/>
                </a:lnTo>
                <a:cubicBezTo>
                  <a:pt x="9818" y="8252"/>
                  <a:pt x="9766" y="8047"/>
                  <a:pt x="9617" y="7939"/>
                </a:cubicBezTo>
                <a:close/>
                <a:moveTo>
                  <a:pt x="6961" y="7574"/>
                </a:moveTo>
                <a:lnTo>
                  <a:pt x="6961" y="7568"/>
                </a:lnTo>
                <a:cubicBezTo>
                  <a:pt x="6961" y="7556"/>
                  <a:pt x="6963" y="7543"/>
                  <a:pt x="6965" y="7530"/>
                </a:cubicBezTo>
                <a:lnTo>
                  <a:pt x="6965" y="7527"/>
                </a:lnTo>
                <a:lnTo>
                  <a:pt x="6971" y="7487"/>
                </a:lnTo>
                <a:lnTo>
                  <a:pt x="6971" y="7485"/>
                </a:lnTo>
                <a:cubicBezTo>
                  <a:pt x="6972" y="7472"/>
                  <a:pt x="6977" y="7458"/>
                  <a:pt x="6978" y="7444"/>
                </a:cubicBezTo>
                <a:cubicBezTo>
                  <a:pt x="7010" y="7305"/>
                  <a:pt x="7079" y="7181"/>
                  <a:pt x="7177" y="7082"/>
                </a:cubicBezTo>
                <a:lnTo>
                  <a:pt x="7184" y="7075"/>
                </a:lnTo>
                <a:lnTo>
                  <a:pt x="7207" y="7052"/>
                </a:lnTo>
                <a:cubicBezTo>
                  <a:pt x="7209" y="7050"/>
                  <a:pt x="7212" y="7050"/>
                  <a:pt x="7212" y="7047"/>
                </a:cubicBezTo>
                <a:cubicBezTo>
                  <a:pt x="7229" y="7032"/>
                  <a:pt x="7244" y="7020"/>
                  <a:pt x="7261" y="7006"/>
                </a:cubicBezTo>
                <a:cubicBezTo>
                  <a:pt x="7262" y="7006"/>
                  <a:pt x="7262" y="7004"/>
                  <a:pt x="7265" y="7004"/>
                </a:cubicBezTo>
                <a:cubicBezTo>
                  <a:pt x="7293" y="6983"/>
                  <a:pt x="7322" y="6963"/>
                  <a:pt x="7352" y="6948"/>
                </a:cubicBezTo>
                <a:cubicBezTo>
                  <a:pt x="7354" y="6946"/>
                  <a:pt x="7357" y="6946"/>
                  <a:pt x="7360" y="6945"/>
                </a:cubicBezTo>
                <a:cubicBezTo>
                  <a:pt x="7369" y="6939"/>
                  <a:pt x="7380" y="6936"/>
                  <a:pt x="7389" y="6929"/>
                </a:cubicBezTo>
                <a:cubicBezTo>
                  <a:pt x="7392" y="6928"/>
                  <a:pt x="7395" y="6925"/>
                  <a:pt x="7398" y="6925"/>
                </a:cubicBezTo>
                <a:cubicBezTo>
                  <a:pt x="7413" y="6917"/>
                  <a:pt x="7429" y="6913"/>
                  <a:pt x="7445" y="6905"/>
                </a:cubicBezTo>
                <a:cubicBezTo>
                  <a:pt x="7452" y="6902"/>
                  <a:pt x="7459" y="6899"/>
                  <a:pt x="7465" y="6897"/>
                </a:cubicBezTo>
                <a:cubicBezTo>
                  <a:pt x="7473" y="6894"/>
                  <a:pt x="7481" y="6891"/>
                  <a:pt x="7488" y="6890"/>
                </a:cubicBezTo>
                <a:cubicBezTo>
                  <a:pt x="7499" y="6885"/>
                  <a:pt x="7510" y="6884"/>
                  <a:pt x="7520" y="6879"/>
                </a:cubicBezTo>
                <a:cubicBezTo>
                  <a:pt x="7586" y="6862"/>
                  <a:pt x="7652" y="6853"/>
                  <a:pt x="7720" y="6853"/>
                </a:cubicBezTo>
                <a:cubicBezTo>
                  <a:pt x="7792" y="6853"/>
                  <a:pt x="7861" y="6862"/>
                  <a:pt x="7925" y="6882"/>
                </a:cubicBezTo>
                <a:cubicBezTo>
                  <a:pt x="7937" y="6885"/>
                  <a:pt x="7946" y="6887"/>
                  <a:pt x="7957" y="6891"/>
                </a:cubicBezTo>
                <a:cubicBezTo>
                  <a:pt x="7963" y="6893"/>
                  <a:pt x="7969" y="6894"/>
                  <a:pt x="7977" y="6897"/>
                </a:cubicBezTo>
                <a:cubicBezTo>
                  <a:pt x="7986" y="6900"/>
                  <a:pt x="7995" y="6905"/>
                  <a:pt x="8003" y="6907"/>
                </a:cubicBezTo>
                <a:cubicBezTo>
                  <a:pt x="8014" y="6910"/>
                  <a:pt x="8021" y="6914"/>
                  <a:pt x="8029" y="6917"/>
                </a:cubicBezTo>
                <a:cubicBezTo>
                  <a:pt x="8038" y="6922"/>
                  <a:pt x="8047" y="6925"/>
                  <a:pt x="8055" y="6931"/>
                </a:cubicBezTo>
                <a:cubicBezTo>
                  <a:pt x="8062" y="6936"/>
                  <a:pt x="8068" y="6937"/>
                  <a:pt x="8075" y="6940"/>
                </a:cubicBezTo>
                <a:cubicBezTo>
                  <a:pt x="8082" y="6945"/>
                  <a:pt x="8090" y="6948"/>
                  <a:pt x="8094" y="6952"/>
                </a:cubicBezTo>
                <a:cubicBezTo>
                  <a:pt x="8101" y="6955"/>
                  <a:pt x="8107" y="6960"/>
                  <a:pt x="8114" y="6963"/>
                </a:cubicBezTo>
                <a:cubicBezTo>
                  <a:pt x="8125" y="6971"/>
                  <a:pt x="8137" y="6978"/>
                  <a:pt x="8148" y="6984"/>
                </a:cubicBezTo>
                <a:cubicBezTo>
                  <a:pt x="8154" y="6989"/>
                  <a:pt x="8160" y="6992"/>
                  <a:pt x="8163" y="6997"/>
                </a:cubicBezTo>
                <a:lnTo>
                  <a:pt x="8186" y="7013"/>
                </a:lnTo>
                <a:cubicBezTo>
                  <a:pt x="8192" y="7017"/>
                  <a:pt x="8197" y="7021"/>
                  <a:pt x="8201" y="7024"/>
                </a:cubicBezTo>
                <a:cubicBezTo>
                  <a:pt x="8214" y="7035"/>
                  <a:pt x="8224" y="7044"/>
                  <a:pt x="8235" y="7053"/>
                </a:cubicBezTo>
                <a:lnTo>
                  <a:pt x="8244" y="7062"/>
                </a:lnTo>
                <a:cubicBezTo>
                  <a:pt x="8252" y="7070"/>
                  <a:pt x="8261" y="7078"/>
                  <a:pt x="8269" y="7088"/>
                </a:cubicBezTo>
                <a:cubicBezTo>
                  <a:pt x="8362" y="7184"/>
                  <a:pt x="8429" y="7305"/>
                  <a:pt x="8461" y="7441"/>
                </a:cubicBezTo>
                <a:cubicBezTo>
                  <a:pt x="8464" y="7450"/>
                  <a:pt x="8465" y="7462"/>
                  <a:pt x="8469" y="7472"/>
                </a:cubicBezTo>
                <a:cubicBezTo>
                  <a:pt x="8469" y="7475"/>
                  <a:pt x="8472" y="7481"/>
                  <a:pt x="8472" y="7485"/>
                </a:cubicBezTo>
                <a:cubicBezTo>
                  <a:pt x="8473" y="7494"/>
                  <a:pt x="8475" y="7504"/>
                  <a:pt x="8475" y="7516"/>
                </a:cubicBezTo>
                <a:cubicBezTo>
                  <a:pt x="8475" y="7519"/>
                  <a:pt x="8476" y="7525"/>
                  <a:pt x="8476" y="7528"/>
                </a:cubicBezTo>
                <a:cubicBezTo>
                  <a:pt x="8479" y="7540"/>
                  <a:pt x="8479" y="7549"/>
                  <a:pt x="8481" y="7560"/>
                </a:cubicBezTo>
                <a:cubicBezTo>
                  <a:pt x="8481" y="7565"/>
                  <a:pt x="8481" y="7568"/>
                  <a:pt x="8482" y="7574"/>
                </a:cubicBezTo>
                <a:cubicBezTo>
                  <a:pt x="8482" y="7589"/>
                  <a:pt x="8484" y="7603"/>
                  <a:pt x="8484" y="7618"/>
                </a:cubicBezTo>
                <a:cubicBezTo>
                  <a:pt x="8484" y="7644"/>
                  <a:pt x="8482" y="7672"/>
                  <a:pt x="8481" y="7696"/>
                </a:cubicBezTo>
                <a:lnTo>
                  <a:pt x="8481" y="7701"/>
                </a:lnTo>
                <a:cubicBezTo>
                  <a:pt x="8479" y="7711"/>
                  <a:pt x="8479" y="7723"/>
                  <a:pt x="8476" y="7734"/>
                </a:cubicBezTo>
                <a:cubicBezTo>
                  <a:pt x="8476" y="7739"/>
                  <a:pt x="8475" y="7743"/>
                  <a:pt x="8475" y="7748"/>
                </a:cubicBezTo>
                <a:cubicBezTo>
                  <a:pt x="8473" y="7756"/>
                  <a:pt x="8473" y="7763"/>
                  <a:pt x="8472" y="7771"/>
                </a:cubicBezTo>
                <a:cubicBezTo>
                  <a:pt x="8444" y="7902"/>
                  <a:pt x="8383" y="8021"/>
                  <a:pt x="8298" y="8117"/>
                </a:cubicBezTo>
                <a:cubicBezTo>
                  <a:pt x="8285" y="8131"/>
                  <a:pt x="8275" y="8143"/>
                  <a:pt x="8262" y="8154"/>
                </a:cubicBezTo>
                <a:lnTo>
                  <a:pt x="8255" y="8162"/>
                </a:lnTo>
                <a:cubicBezTo>
                  <a:pt x="8246" y="8171"/>
                  <a:pt x="8236" y="8179"/>
                  <a:pt x="8227" y="8189"/>
                </a:cubicBezTo>
                <a:cubicBezTo>
                  <a:pt x="8221" y="8192"/>
                  <a:pt x="8217" y="8198"/>
                  <a:pt x="8212" y="8201"/>
                </a:cubicBezTo>
                <a:cubicBezTo>
                  <a:pt x="8200" y="8212"/>
                  <a:pt x="8191" y="8220"/>
                  <a:pt x="8178" y="8227"/>
                </a:cubicBezTo>
                <a:cubicBezTo>
                  <a:pt x="8171" y="8232"/>
                  <a:pt x="8166" y="8237"/>
                  <a:pt x="8159" y="8243"/>
                </a:cubicBezTo>
                <a:cubicBezTo>
                  <a:pt x="8152" y="8246"/>
                  <a:pt x="8146" y="8250"/>
                  <a:pt x="8139" y="8253"/>
                </a:cubicBezTo>
                <a:cubicBezTo>
                  <a:pt x="8128" y="8261"/>
                  <a:pt x="8116" y="8269"/>
                  <a:pt x="8105" y="8275"/>
                </a:cubicBezTo>
                <a:cubicBezTo>
                  <a:pt x="8098" y="8278"/>
                  <a:pt x="8091" y="8282"/>
                  <a:pt x="8084" y="8285"/>
                </a:cubicBezTo>
                <a:lnTo>
                  <a:pt x="8061" y="8298"/>
                </a:lnTo>
                <a:cubicBezTo>
                  <a:pt x="8053" y="8301"/>
                  <a:pt x="8044" y="8305"/>
                  <a:pt x="8036" y="8308"/>
                </a:cubicBezTo>
                <a:cubicBezTo>
                  <a:pt x="8026" y="8313"/>
                  <a:pt x="8018" y="8316"/>
                  <a:pt x="8009" y="8321"/>
                </a:cubicBezTo>
                <a:cubicBezTo>
                  <a:pt x="7998" y="8324"/>
                  <a:pt x="7986" y="8330"/>
                  <a:pt x="7977" y="8334"/>
                </a:cubicBezTo>
                <a:lnTo>
                  <a:pt x="7960" y="8339"/>
                </a:lnTo>
                <a:cubicBezTo>
                  <a:pt x="7945" y="8345"/>
                  <a:pt x="7930" y="8350"/>
                  <a:pt x="7911" y="8353"/>
                </a:cubicBezTo>
                <a:cubicBezTo>
                  <a:pt x="7853" y="8368"/>
                  <a:pt x="7789" y="8375"/>
                  <a:pt x="7725" y="8375"/>
                </a:cubicBezTo>
                <a:cubicBezTo>
                  <a:pt x="7655" y="8375"/>
                  <a:pt x="7586" y="8366"/>
                  <a:pt x="7520" y="8346"/>
                </a:cubicBezTo>
                <a:cubicBezTo>
                  <a:pt x="7510" y="8343"/>
                  <a:pt x="7499" y="8342"/>
                  <a:pt x="7488" y="8337"/>
                </a:cubicBezTo>
                <a:cubicBezTo>
                  <a:pt x="7482" y="8336"/>
                  <a:pt x="7476" y="8334"/>
                  <a:pt x="7468" y="8331"/>
                </a:cubicBezTo>
                <a:lnTo>
                  <a:pt x="7441" y="8321"/>
                </a:lnTo>
                <a:cubicBezTo>
                  <a:pt x="7430" y="8316"/>
                  <a:pt x="7421" y="8313"/>
                  <a:pt x="7413" y="8308"/>
                </a:cubicBezTo>
                <a:cubicBezTo>
                  <a:pt x="7406" y="8305"/>
                  <a:pt x="7397" y="8301"/>
                  <a:pt x="7389" y="8298"/>
                </a:cubicBezTo>
                <a:cubicBezTo>
                  <a:pt x="7381" y="8293"/>
                  <a:pt x="7375" y="8290"/>
                  <a:pt x="7368" y="8285"/>
                </a:cubicBezTo>
                <a:cubicBezTo>
                  <a:pt x="7360" y="8282"/>
                  <a:pt x="7354" y="8278"/>
                  <a:pt x="7346" y="8275"/>
                </a:cubicBezTo>
                <a:lnTo>
                  <a:pt x="7319" y="8258"/>
                </a:lnTo>
                <a:cubicBezTo>
                  <a:pt x="7311" y="8252"/>
                  <a:pt x="7300" y="8247"/>
                  <a:pt x="7293" y="8243"/>
                </a:cubicBezTo>
                <a:cubicBezTo>
                  <a:pt x="7288" y="8238"/>
                  <a:pt x="7281" y="8232"/>
                  <a:pt x="7274" y="8229"/>
                </a:cubicBezTo>
                <a:cubicBezTo>
                  <a:pt x="7268" y="8223"/>
                  <a:pt x="7261" y="8220"/>
                  <a:pt x="7255" y="8214"/>
                </a:cubicBezTo>
                <a:cubicBezTo>
                  <a:pt x="7250" y="8209"/>
                  <a:pt x="7244" y="8206"/>
                  <a:pt x="7238" y="8200"/>
                </a:cubicBezTo>
                <a:cubicBezTo>
                  <a:pt x="7227" y="8191"/>
                  <a:pt x="7216" y="8183"/>
                  <a:pt x="7207" y="8174"/>
                </a:cubicBezTo>
                <a:lnTo>
                  <a:pt x="7194" y="8160"/>
                </a:lnTo>
                <a:lnTo>
                  <a:pt x="7174" y="8139"/>
                </a:lnTo>
                <a:cubicBezTo>
                  <a:pt x="7082" y="8044"/>
                  <a:pt x="7013" y="7922"/>
                  <a:pt x="6980" y="7788"/>
                </a:cubicBezTo>
                <a:cubicBezTo>
                  <a:pt x="6978" y="7777"/>
                  <a:pt x="6975" y="7766"/>
                  <a:pt x="6972" y="7756"/>
                </a:cubicBezTo>
                <a:cubicBezTo>
                  <a:pt x="6972" y="7751"/>
                  <a:pt x="6971" y="7746"/>
                  <a:pt x="6971" y="7742"/>
                </a:cubicBezTo>
                <a:cubicBezTo>
                  <a:pt x="6969" y="7733"/>
                  <a:pt x="6968" y="7720"/>
                  <a:pt x="6968" y="7711"/>
                </a:cubicBezTo>
                <a:cubicBezTo>
                  <a:pt x="6968" y="7708"/>
                  <a:pt x="6965" y="7702"/>
                  <a:pt x="6965" y="7698"/>
                </a:cubicBezTo>
                <a:cubicBezTo>
                  <a:pt x="6963" y="7687"/>
                  <a:pt x="6963" y="7678"/>
                  <a:pt x="6961" y="7665"/>
                </a:cubicBezTo>
                <a:cubicBezTo>
                  <a:pt x="6961" y="7662"/>
                  <a:pt x="6961" y="7658"/>
                  <a:pt x="6960" y="7655"/>
                </a:cubicBezTo>
                <a:cubicBezTo>
                  <a:pt x="6960" y="7640"/>
                  <a:pt x="6957" y="7626"/>
                  <a:pt x="6957" y="7610"/>
                </a:cubicBezTo>
                <a:cubicBezTo>
                  <a:pt x="6960" y="7603"/>
                  <a:pt x="6960" y="7589"/>
                  <a:pt x="6961" y="7574"/>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08" name="Google Shape;2095;p77"/>
          <p:cNvSpPr/>
          <p:nvPr/>
        </p:nvSpPr>
        <p:spPr>
          <a:xfrm>
            <a:off x="4850362" y="4331810"/>
            <a:ext cx="272739" cy="271571"/>
          </a:xfrm>
          <a:custGeom>
            <a:avLst/>
            <a:ahLst/>
            <a:rect l="l" t="t" r="r" b="b"/>
            <a:pathLst>
              <a:path w="9809" h="9767" extrusionOk="0">
                <a:moveTo>
                  <a:pt x="9003" y="4615"/>
                </a:moveTo>
                <a:lnTo>
                  <a:pt x="9003" y="5398"/>
                </a:lnTo>
                <a:cubicBezTo>
                  <a:pt x="9003" y="5607"/>
                  <a:pt x="9173" y="5780"/>
                  <a:pt x="9385" y="5780"/>
                </a:cubicBezTo>
                <a:cubicBezTo>
                  <a:pt x="9597" y="5780"/>
                  <a:pt x="9767" y="5607"/>
                  <a:pt x="9767" y="5398"/>
                </a:cubicBezTo>
                <a:lnTo>
                  <a:pt x="9767" y="3071"/>
                </a:lnTo>
                <a:cubicBezTo>
                  <a:pt x="9767" y="2230"/>
                  <a:pt x="9083" y="1544"/>
                  <a:pt x="8240" y="1544"/>
                </a:cubicBezTo>
                <a:lnTo>
                  <a:pt x="6598" y="1544"/>
                </a:lnTo>
                <a:lnTo>
                  <a:pt x="6598" y="1048"/>
                </a:lnTo>
                <a:cubicBezTo>
                  <a:pt x="6598" y="469"/>
                  <a:pt x="6130" y="1"/>
                  <a:pt x="5551" y="1"/>
                </a:cubicBezTo>
                <a:lnTo>
                  <a:pt x="4216" y="1"/>
                </a:lnTo>
                <a:cubicBezTo>
                  <a:pt x="3639" y="1"/>
                  <a:pt x="3169" y="469"/>
                  <a:pt x="3169" y="1048"/>
                </a:cubicBezTo>
                <a:lnTo>
                  <a:pt x="3169" y="1546"/>
                </a:lnTo>
                <a:lnTo>
                  <a:pt x="1527" y="1546"/>
                </a:lnTo>
                <a:cubicBezTo>
                  <a:pt x="686" y="1546"/>
                  <a:pt x="1" y="2231"/>
                  <a:pt x="1" y="3073"/>
                </a:cubicBezTo>
                <a:lnTo>
                  <a:pt x="1" y="7519"/>
                </a:lnTo>
                <a:cubicBezTo>
                  <a:pt x="1" y="8361"/>
                  <a:pt x="686" y="9046"/>
                  <a:pt x="1527" y="9046"/>
                </a:cubicBezTo>
                <a:lnTo>
                  <a:pt x="4751" y="9046"/>
                </a:lnTo>
                <a:cubicBezTo>
                  <a:pt x="4962" y="9046"/>
                  <a:pt x="5133" y="8874"/>
                  <a:pt x="5133" y="8664"/>
                </a:cubicBezTo>
                <a:cubicBezTo>
                  <a:pt x="5133" y="8454"/>
                  <a:pt x="4963" y="8283"/>
                  <a:pt x="4751" y="8283"/>
                </a:cubicBezTo>
                <a:lnTo>
                  <a:pt x="1527" y="8283"/>
                </a:lnTo>
                <a:cubicBezTo>
                  <a:pt x="1108" y="8283"/>
                  <a:pt x="764" y="7941"/>
                  <a:pt x="764" y="7519"/>
                </a:cubicBezTo>
                <a:lnTo>
                  <a:pt x="764" y="4618"/>
                </a:lnTo>
                <a:lnTo>
                  <a:pt x="4522" y="4618"/>
                </a:lnTo>
                <a:lnTo>
                  <a:pt x="4522" y="5191"/>
                </a:lnTo>
                <a:cubicBezTo>
                  <a:pt x="4522" y="5400"/>
                  <a:pt x="4693" y="5572"/>
                  <a:pt x="4904" y="5572"/>
                </a:cubicBezTo>
                <a:cubicBezTo>
                  <a:pt x="5116" y="5572"/>
                  <a:pt x="5285" y="5400"/>
                  <a:pt x="5285" y="5191"/>
                </a:cubicBezTo>
                <a:lnTo>
                  <a:pt x="5285" y="4618"/>
                </a:lnTo>
                <a:lnTo>
                  <a:pt x="9003" y="4618"/>
                </a:lnTo>
                <a:close/>
                <a:moveTo>
                  <a:pt x="3929" y="1048"/>
                </a:moveTo>
                <a:cubicBezTo>
                  <a:pt x="3929" y="892"/>
                  <a:pt x="4056" y="763"/>
                  <a:pt x="4215" y="763"/>
                </a:cubicBezTo>
                <a:lnTo>
                  <a:pt x="5549" y="763"/>
                </a:lnTo>
                <a:cubicBezTo>
                  <a:pt x="5705" y="763"/>
                  <a:pt x="5835" y="889"/>
                  <a:pt x="5835" y="1048"/>
                </a:cubicBezTo>
                <a:lnTo>
                  <a:pt x="5835" y="1546"/>
                </a:lnTo>
                <a:lnTo>
                  <a:pt x="3931" y="1546"/>
                </a:lnTo>
                <a:lnTo>
                  <a:pt x="3931" y="1048"/>
                </a:lnTo>
                <a:close/>
                <a:moveTo>
                  <a:pt x="761" y="3071"/>
                </a:moveTo>
                <a:cubicBezTo>
                  <a:pt x="761" y="2650"/>
                  <a:pt x="1101" y="2308"/>
                  <a:pt x="1524" y="2308"/>
                </a:cubicBezTo>
                <a:lnTo>
                  <a:pt x="8240" y="2308"/>
                </a:lnTo>
                <a:cubicBezTo>
                  <a:pt x="8660" y="2308"/>
                  <a:pt x="9003" y="2650"/>
                  <a:pt x="9003" y="3071"/>
                </a:cubicBezTo>
                <a:lnTo>
                  <a:pt x="9003" y="3852"/>
                </a:lnTo>
                <a:lnTo>
                  <a:pt x="761" y="3852"/>
                </a:lnTo>
                <a:close/>
                <a:moveTo>
                  <a:pt x="9658" y="9116"/>
                </a:moveTo>
                <a:lnTo>
                  <a:pt x="8779" y="8237"/>
                </a:lnTo>
                <a:cubicBezTo>
                  <a:pt x="8945" y="7971"/>
                  <a:pt x="9042" y="7660"/>
                  <a:pt x="9042" y="7324"/>
                </a:cubicBezTo>
                <a:cubicBezTo>
                  <a:pt x="9042" y="6377"/>
                  <a:pt x="8270" y="5606"/>
                  <a:pt x="7324" y="5606"/>
                </a:cubicBezTo>
                <a:cubicBezTo>
                  <a:pt x="6377" y="5606"/>
                  <a:pt x="5606" y="6377"/>
                  <a:pt x="5606" y="7324"/>
                </a:cubicBezTo>
                <a:cubicBezTo>
                  <a:pt x="5606" y="8270"/>
                  <a:pt x="6377" y="9042"/>
                  <a:pt x="7324" y="9042"/>
                </a:cubicBezTo>
                <a:cubicBezTo>
                  <a:pt x="7660" y="9042"/>
                  <a:pt x="7976" y="8944"/>
                  <a:pt x="8240" y="8776"/>
                </a:cubicBezTo>
                <a:lnTo>
                  <a:pt x="9118" y="9654"/>
                </a:lnTo>
                <a:cubicBezTo>
                  <a:pt x="9193" y="9729"/>
                  <a:pt x="9290" y="9767"/>
                  <a:pt x="9388" y="9767"/>
                </a:cubicBezTo>
                <a:cubicBezTo>
                  <a:pt x="9484" y="9767"/>
                  <a:pt x="9582" y="9729"/>
                  <a:pt x="9657" y="9654"/>
                </a:cubicBezTo>
                <a:cubicBezTo>
                  <a:pt x="9808" y="9507"/>
                  <a:pt x="9808" y="9265"/>
                  <a:pt x="9658" y="9116"/>
                </a:cubicBezTo>
                <a:close/>
                <a:moveTo>
                  <a:pt x="6369" y="7325"/>
                </a:moveTo>
                <a:cubicBezTo>
                  <a:pt x="6369" y="6799"/>
                  <a:pt x="6797" y="6371"/>
                  <a:pt x="7324" y="6371"/>
                </a:cubicBezTo>
                <a:cubicBezTo>
                  <a:pt x="7851" y="6371"/>
                  <a:pt x="8278" y="6799"/>
                  <a:pt x="8278" y="7325"/>
                </a:cubicBezTo>
                <a:cubicBezTo>
                  <a:pt x="8278" y="7852"/>
                  <a:pt x="7851" y="8280"/>
                  <a:pt x="7324" y="8280"/>
                </a:cubicBezTo>
                <a:cubicBezTo>
                  <a:pt x="6797" y="8280"/>
                  <a:pt x="6369" y="7852"/>
                  <a:pt x="6369" y="7325"/>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09" name="Google Shape;2096;p77"/>
          <p:cNvSpPr/>
          <p:nvPr/>
        </p:nvSpPr>
        <p:spPr>
          <a:xfrm>
            <a:off x="4866211" y="3594087"/>
            <a:ext cx="240791" cy="271794"/>
          </a:xfrm>
          <a:custGeom>
            <a:avLst/>
            <a:ahLst/>
            <a:rect l="l" t="t" r="r" b="b"/>
            <a:pathLst>
              <a:path w="8660" h="9775" extrusionOk="0">
                <a:moveTo>
                  <a:pt x="2271" y="4467"/>
                </a:moveTo>
                <a:cubicBezTo>
                  <a:pt x="2271" y="4676"/>
                  <a:pt x="2100" y="4848"/>
                  <a:pt x="1889" y="4848"/>
                </a:cubicBezTo>
                <a:cubicBezTo>
                  <a:pt x="1680" y="4848"/>
                  <a:pt x="1507" y="4676"/>
                  <a:pt x="1507" y="4467"/>
                </a:cubicBezTo>
                <a:lnTo>
                  <a:pt x="1507" y="4085"/>
                </a:lnTo>
                <a:cubicBezTo>
                  <a:pt x="1507" y="3874"/>
                  <a:pt x="1680" y="3703"/>
                  <a:pt x="1889" y="3703"/>
                </a:cubicBezTo>
                <a:cubicBezTo>
                  <a:pt x="2100" y="3703"/>
                  <a:pt x="2271" y="3874"/>
                  <a:pt x="2271" y="4085"/>
                </a:cubicBezTo>
                <a:close/>
                <a:moveTo>
                  <a:pt x="3416" y="3703"/>
                </a:moveTo>
                <a:cubicBezTo>
                  <a:pt x="3207" y="3703"/>
                  <a:pt x="3034" y="3874"/>
                  <a:pt x="3034" y="4085"/>
                </a:cubicBezTo>
                <a:lnTo>
                  <a:pt x="3034" y="4467"/>
                </a:lnTo>
                <a:cubicBezTo>
                  <a:pt x="3034" y="4676"/>
                  <a:pt x="3207" y="4848"/>
                  <a:pt x="3416" y="4848"/>
                </a:cubicBezTo>
                <a:cubicBezTo>
                  <a:pt x="3627" y="4848"/>
                  <a:pt x="3798" y="4676"/>
                  <a:pt x="3798" y="4467"/>
                </a:cubicBezTo>
                <a:lnTo>
                  <a:pt x="3798" y="4085"/>
                </a:lnTo>
                <a:cubicBezTo>
                  <a:pt x="3798" y="3874"/>
                  <a:pt x="3628" y="3703"/>
                  <a:pt x="3416" y="3703"/>
                </a:cubicBezTo>
                <a:close/>
                <a:moveTo>
                  <a:pt x="2271" y="5803"/>
                </a:moveTo>
                <a:cubicBezTo>
                  <a:pt x="2271" y="5592"/>
                  <a:pt x="2100" y="5421"/>
                  <a:pt x="1889" y="5421"/>
                </a:cubicBezTo>
                <a:cubicBezTo>
                  <a:pt x="1680" y="5421"/>
                  <a:pt x="1507" y="5592"/>
                  <a:pt x="1507" y="5803"/>
                </a:cubicBezTo>
                <a:lnTo>
                  <a:pt x="1507" y="6185"/>
                </a:lnTo>
                <a:cubicBezTo>
                  <a:pt x="1507" y="6394"/>
                  <a:pt x="1680" y="6566"/>
                  <a:pt x="1889" y="6566"/>
                </a:cubicBezTo>
                <a:cubicBezTo>
                  <a:pt x="2100" y="6566"/>
                  <a:pt x="2271" y="6394"/>
                  <a:pt x="2271" y="6185"/>
                </a:cubicBezTo>
                <a:close/>
                <a:moveTo>
                  <a:pt x="3798" y="6185"/>
                </a:moveTo>
                <a:lnTo>
                  <a:pt x="3798" y="5803"/>
                </a:lnTo>
                <a:cubicBezTo>
                  <a:pt x="3798" y="5592"/>
                  <a:pt x="3627" y="5421"/>
                  <a:pt x="3416" y="5421"/>
                </a:cubicBezTo>
                <a:cubicBezTo>
                  <a:pt x="3207" y="5421"/>
                  <a:pt x="3034" y="5592"/>
                  <a:pt x="3034" y="5803"/>
                </a:cubicBezTo>
                <a:lnTo>
                  <a:pt x="3034" y="6185"/>
                </a:lnTo>
                <a:cubicBezTo>
                  <a:pt x="3034" y="6394"/>
                  <a:pt x="3207" y="6566"/>
                  <a:pt x="3416" y="6566"/>
                </a:cubicBezTo>
                <a:cubicBezTo>
                  <a:pt x="3627" y="6566"/>
                  <a:pt x="3798" y="6395"/>
                  <a:pt x="3798" y="6185"/>
                </a:cubicBezTo>
                <a:close/>
                <a:moveTo>
                  <a:pt x="1889" y="7139"/>
                </a:moveTo>
                <a:cubicBezTo>
                  <a:pt x="1680" y="7139"/>
                  <a:pt x="1507" y="7310"/>
                  <a:pt x="1507" y="7521"/>
                </a:cubicBezTo>
                <a:lnTo>
                  <a:pt x="1507" y="7902"/>
                </a:lnTo>
                <a:cubicBezTo>
                  <a:pt x="1507" y="8112"/>
                  <a:pt x="1680" y="8284"/>
                  <a:pt x="1889" y="8284"/>
                </a:cubicBezTo>
                <a:cubicBezTo>
                  <a:pt x="2100" y="8284"/>
                  <a:pt x="2271" y="8112"/>
                  <a:pt x="2271" y="7902"/>
                </a:cubicBezTo>
                <a:lnTo>
                  <a:pt x="2271" y="7521"/>
                </a:lnTo>
                <a:cubicBezTo>
                  <a:pt x="2271" y="7310"/>
                  <a:pt x="2101" y="7139"/>
                  <a:pt x="1889" y="7139"/>
                </a:cubicBezTo>
                <a:close/>
                <a:moveTo>
                  <a:pt x="2271" y="2367"/>
                </a:moveTo>
                <a:cubicBezTo>
                  <a:pt x="2271" y="2156"/>
                  <a:pt x="2100" y="1985"/>
                  <a:pt x="1889" y="1985"/>
                </a:cubicBezTo>
                <a:cubicBezTo>
                  <a:pt x="1680" y="1985"/>
                  <a:pt x="1507" y="2156"/>
                  <a:pt x="1507" y="2367"/>
                </a:cubicBezTo>
                <a:lnTo>
                  <a:pt x="1507" y="2749"/>
                </a:lnTo>
                <a:cubicBezTo>
                  <a:pt x="1507" y="2958"/>
                  <a:pt x="1680" y="3131"/>
                  <a:pt x="1889" y="3131"/>
                </a:cubicBezTo>
                <a:cubicBezTo>
                  <a:pt x="2100" y="3131"/>
                  <a:pt x="2271" y="2958"/>
                  <a:pt x="2271" y="2749"/>
                </a:cubicBezTo>
                <a:close/>
                <a:moveTo>
                  <a:pt x="3798" y="2367"/>
                </a:moveTo>
                <a:cubicBezTo>
                  <a:pt x="3798" y="2156"/>
                  <a:pt x="3627" y="1985"/>
                  <a:pt x="3416" y="1985"/>
                </a:cubicBezTo>
                <a:cubicBezTo>
                  <a:pt x="3207" y="1985"/>
                  <a:pt x="3034" y="2156"/>
                  <a:pt x="3034" y="2367"/>
                </a:cubicBezTo>
                <a:lnTo>
                  <a:pt x="3034" y="2749"/>
                </a:lnTo>
                <a:cubicBezTo>
                  <a:pt x="3034" y="2958"/>
                  <a:pt x="3207" y="3131"/>
                  <a:pt x="3416" y="3131"/>
                </a:cubicBezTo>
                <a:cubicBezTo>
                  <a:pt x="3627" y="3131"/>
                  <a:pt x="3798" y="2958"/>
                  <a:pt x="3798" y="2749"/>
                </a:cubicBezTo>
                <a:close/>
                <a:moveTo>
                  <a:pt x="4561" y="2367"/>
                </a:moveTo>
                <a:lnTo>
                  <a:pt x="4561" y="2749"/>
                </a:lnTo>
                <a:cubicBezTo>
                  <a:pt x="4561" y="2958"/>
                  <a:pt x="4734" y="3131"/>
                  <a:pt x="4943" y="3131"/>
                </a:cubicBezTo>
                <a:cubicBezTo>
                  <a:pt x="5154" y="3131"/>
                  <a:pt x="5325" y="2958"/>
                  <a:pt x="5325" y="2749"/>
                </a:cubicBezTo>
                <a:lnTo>
                  <a:pt x="5325" y="2367"/>
                </a:lnTo>
                <a:cubicBezTo>
                  <a:pt x="5325" y="2156"/>
                  <a:pt x="5154" y="1985"/>
                  <a:pt x="4943" y="1985"/>
                </a:cubicBezTo>
                <a:cubicBezTo>
                  <a:pt x="4734" y="1985"/>
                  <a:pt x="4561" y="2156"/>
                  <a:pt x="4561" y="2367"/>
                </a:cubicBezTo>
                <a:close/>
                <a:moveTo>
                  <a:pt x="8452" y="9490"/>
                </a:moveTo>
                <a:cubicBezTo>
                  <a:pt x="8304" y="9671"/>
                  <a:pt x="8087" y="9774"/>
                  <a:pt x="7856" y="9774"/>
                </a:cubicBezTo>
                <a:lnTo>
                  <a:pt x="4127" y="9774"/>
                </a:lnTo>
                <a:cubicBezTo>
                  <a:pt x="3895" y="9774"/>
                  <a:pt x="3677" y="9671"/>
                  <a:pt x="3532" y="9490"/>
                </a:cubicBezTo>
                <a:cubicBezTo>
                  <a:pt x="3385" y="9309"/>
                  <a:pt x="3329" y="9072"/>
                  <a:pt x="3376" y="8843"/>
                </a:cubicBezTo>
                <a:cubicBezTo>
                  <a:pt x="3500" y="8249"/>
                  <a:pt x="3827" y="7708"/>
                  <a:pt x="4295" y="7322"/>
                </a:cubicBezTo>
                <a:cubicBezTo>
                  <a:pt x="4474" y="7174"/>
                  <a:pt x="4669" y="7052"/>
                  <a:pt x="4876" y="6957"/>
                </a:cubicBezTo>
                <a:cubicBezTo>
                  <a:pt x="4645" y="6696"/>
                  <a:pt x="4505" y="6349"/>
                  <a:pt x="4505" y="5974"/>
                </a:cubicBezTo>
                <a:cubicBezTo>
                  <a:pt x="4505" y="5154"/>
                  <a:pt x="5172" y="4485"/>
                  <a:pt x="5993" y="4485"/>
                </a:cubicBezTo>
                <a:cubicBezTo>
                  <a:pt x="6813" y="4485"/>
                  <a:pt x="7482" y="5154"/>
                  <a:pt x="7482" y="5974"/>
                </a:cubicBezTo>
                <a:cubicBezTo>
                  <a:pt x="7482" y="6349"/>
                  <a:pt x="7340" y="6693"/>
                  <a:pt x="7110" y="6957"/>
                </a:cubicBezTo>
                <a:cubicBezTo>
                  <a:pt x="7317" y="7052"/>
                  <a:pt x="7513" y="7174"/>
                  <a:pt x="7690" y="7322"/>
                </a:cubicBezTo>
                <a:cubicBezTo>
                  <a:pt x="8149" y="7701"/>
                  <a:pt x="8472" y="8228"/>
                  <a:pt x="8601" y="8808"/>
                </a:cubicBezTo>
                <a:cubicBezTo>
                  <a:pt x="8606" y="8819"/>
                  <a:pt x="8607" y="8829"/>
                  <a:pt x="8609" y="8838"/>
                </a:cubicBezTo>
                <a:cubicBezTo>
                  <a:pt x="8659" y="9067"/>
                  <a:pt x="8600" y="9307"/>
                  <a:pt x="8452" y="9490"/>
                </a:cubicBezTo>
                <a:close/>
                <a:moveTo>
                  <a:pt x="5268" y="5974"/>
                </a:moveTo>
                <a:cubicBezTo>
                  <a:pt x="5268" y="6375"/>
                  <a:pt x="5592" y="6699"/>
                  <a:pt x="5993" y="6699"/>
                </a:cubicBezTo>
                <a:cubicBezTo>
                  <a:pt x="6393" y="6699"/>
                  <a:pt x="6719" y="6375"/>
                  <a:pt x="6719" y="5974"/>
                </a:cubicBezTo>
                <a:cubicBezTo>
                  <a:pt x="6719" y="5574"/>
                  <a:pt x="6393" y="5249"/>
                  <a:pt x="5993" y="5249"/>
                </a:cubicBezTo>
                <a:cubicBezTo>
                  <a:pt x="5593" y="5249"/>
                  <a:pt x="5268" y="5575"/>
                  <a:pt x="5268" y="5974"/>
                </a:cubicBezTo>
                <a:close/>
                <a:moveTo>
                  <a:pt x="7864" y="8999"/>
                </a:moveTo>
                <a:cubicBezTo>
                  <a:pt x="7864" y="8999"/>
                  <a:pt x="7864" y="8997"/>
                  <a:pt x="7864" y="8999"/>
                </a:cubicBezTo>
                <a:cubicBezTo>
                  <a:pt x="7679" y="8116"/>
                  <a:pt x="6894" y="7475"/>
                  <a:pt x="5993" y="7475"/>
                </a:cubicBezTo>
                <a:cubicBezTo>
                  <a:pt x="5092" y="7475"/>
                  <a:pt x="4306" y="8116"/>
                  <a:pt x="4123" y="8997"/>
                </a:cubicBezTo>
                <a:cubicBezTo>
                  <a:pt x="4120" y="9005"/>
                  <a:pt x="4126" y="9009"/>
                  <a:pt x="4126" y="9009"/>
                </a:cubicBezTo>
                <a:lnTo>
                  <a:pt x="4127" y="9009"/>
                </a:lnTo>
                <a:lnTo>
                  <a:pt x="7856" y="9009"/>
                </a:lnTo>
                <a:cubicBezTo>
                  <a:pt x="7858" y="9009"/>
                  <a:pt x="7864" y="9005"/>
                  <a:pt x="7864" y="8999"/>
                </a:cubicBezTo>
                <a:close/>
                <a:moveTo>
                  <a:pt x="2291" y="9009"/>
                </a:moveTo>
                <a:lnTo>
                  <a:pt x="764" y="9009"/>
                </a:lnTo>
                <a:lnTo>
                  <a:pt x="764" y="1718"/>
                </a:lnTo>
                <a:lnTo>
                  <a:pt x="1145" y="1718"/>
                </a:lnTo>
                <a:cubicBezTo>
                  <a:pt x="1354" y="1718"/>
                  <a:pt x="1527" y="1546"/>
                  <a:pt x="1527" y="1337"/>
                </a:cubicBezTo>
                <a:lnTo>
                  <a:pt x="1527" y="764"/>
                </a:lnTo>
                <a:lnTo>
                  <a:pt x="5325" y="764"/>
                </a:lnTo>
                <a:lnTo>
                  <a:pt x="5325" y="1337"/>
                </a:lnTo>
                <a:cubicBezTo>
                  <a:pt x="5325" y="1546"/>
                  <a:pt x="5497" y="1718"/>
                  <a:pt x="5706" y="1718"/>
                </a:cubicBezTo>
                <a:lnTo>
                  <a:pt x="6088" y="1718"/>
                </a:lnTo>
                <a:lnTo>
                  <a:pt x="6088" y="3398"/>
                </a:lnTo>
                <a:cubicBezTo>
                  <a:pt x="6088" y="3607"/>
                  <a:pt x="6261" y="3780"/>
                  <a:pt x="6470" y="3780"/>
                </a:cubicBezTo>
                <a:cubicBezTo>
                  <a:pt x="6680" y="3780"/>
                  <a:pt x="6852" y="3607"/>
                  <a:pt x="6852" y="3398"/>
                </a:cubicBezTo>
                <a:lnTo>
                  <a:pt x="6852" y="1337"/>
                </a:lnTo>
                <a:cubicBezTo>
                  <a:pt x="6852" y="1126"/>
                  <a:pt x="6680" y="955"/>
                  <a:pt x="6470" y="955"/>
                </a:cubicBezTo>
                <a:lnTo>
                  <a:pt x="6088" y="955"/>
                </a:lnTo>
                <a:lnTo>
                  <a:pt x="6088" y="382"/>
                </a:lnTo>
                <a:cubicBezTo>
                  <a:pt x="6088" y="171"/>
                  <a:pt x="5917" y="0"/>
                  <a:pt x="5706" y="0"/>
                </a:cubicBezTo>
                <a:lnTo>
                  <a:pt x="1145" y="0"/>
                </a:lnTo>
                <a:cubicBezTo>
                  <a:pt x="935" y="0"/>
                  <a:pt x="764" y="171"/>
                  <a:pt x="764" y="382"/>
                </a:cubicBezTo>
                <a:lnTo>
                  <a:pt x="764" y="955"/>
                </a:lnTo>
                <a:lnTo>
                  <a:pt x="382" y="955"/>
                </a:lnTo>
                <a:cubicBezTo>
                  <a:pt x="171" y="955"/>
                  <a:pt x="0" y="1126"/>
                  <a:pt x="0" y="1337"/>
                </a:cubicBezTo>
                <a:lnTo>
                  <a:pt x="0" y="9391"/>
                </a:lnTo>
                <a:cubicBezTo>
                  <a:pt x="0" y="9600"/>
                  <a:pt x="171" y="9773"/>
                  <a:pt x="382" y="9773"/>
                </a:cubicBezTo>
                <a:lnTo>
                  <a:pt x="2291" y="9773"/>
                </a:lnTo>
                <a:cubicBezTo>
                  <a:pt x="2500" y="9773"/>
                  <a:pt x="2672" y="9600"/>
                  <a:pt x="2672" y="9391"/>
                </a:cubicBezTo>
                <a:cubicBezTo>
                  <a:pt x="2672" y="9180"/>
                  <a:pt x="2501" y="9009"/>
                  <a:pt x="2291" y="9009"/>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10" name="Google Shape;2097;p77"/>
          <p:cNvSpPr/>
          <p:nvPr/>
        </p:nvSpPr>
        <p:spPr>
          <a:xfrm>
            <a:off x="4850335" y="2856448"/>
            <a:ext cx="271738" cy="271738"/>
          </a:xfrm>
          <a:custGeom>
            <a:avLst/>
            <a:ahLst/>
            <a:rect l="l" t="t" r="r" b="b"/>
            <a:pathLst>
              <a:path w="9773" h="9773" extrusionOk="0">
                <a:moveTo>
                  <a:pt x="9389" y="9009"/>
                </a:moveTo>
                <a:cubicBezTo>
                  <a:pt x="9110" y="9009"/>
                  <a:pt x="8694" y="8905"/>
                  <a:pt x="8296" y="8009"/>
                </a:cubicBezTo>
                <a:cubicBezTo>
                  <a:pt x="7981" y="7298"/>
                  <a:pt x="7772" y="6291"/>
                  <a:pt x="7595" y="5310"/>
                </a:cubicBezTo>
                <a:cubicBezTo>
                  <a:pt x="7557" y="5102"/>
                  <a:pt x="7358" y="4964"/>
                  <a:pt x="7149" y="5003"/>
                </a:cubicBezTo>
                <a:cubicBezTo>
                  <a:pt x="6964" y="5038"/>
                  <a:pt x="6835" y="5200"/>
                  <a:pt x="6836" y="5381"/>
                </a:cubicBezTo>
                <a:cubicBezTo>
                  <a:pt x="6833" y="5400"/>
                  <a:pt x="6832" y="5419"/>
                  <a:pt x="6832" y="5439"/>
                </a:cubicBezTo>
                <a:lnTo>
                  <a:pt x="6832" y="9009"/>
                </a:lnTo>
                <a:lnTo>
                  <a:pt x="6068" y="9009"/>
                </a:lnTo>
                <a:lnTo>
                  <a:pt x="6068" y="1900"/>
                </a:lnTo>
                <a:cubicBezTo>
                  <a:pt x="6248" y="2398"/>
                  <a:pt x="6389" y="3004"/>
                  <a:pt x="6506" y="3605"/>
                </a:cubicBezTo>
                <a:cubicBezTo>
                  <a:pt x="6546" y="3812"/>
                  <a:pt x="6749" y="3948"/>
                  <a:pt x="6955" y="3908"/>
                </a:cubicBezTo>
                <a:cubicBezTo>
                  <a:pt x="7161" y="3867"/>
                  <a:pt x="7297" y="3665"/>
                  <a:pt x="7256" y="3459"/>
                </a:cubicBezTo>
                <a:cubicBezTo>
                  <a:pt x="7114" y="2732"/>
                  <a:pt x="6905" y="1811"/>
                  <a:pt x="6575" y="1144"/>
                </a:cubicBezTo>
                <a:cubicBezTo>
                  <a:pt x="6199" y="385"/>
                  <a:pt x="5688" y="2"/>
                  <a:pt x="5057" y="2"/>
                </a:cubicBezTo>
                <a:cubicBezTo>
                  <a:pt x="4650" y="2"/>
                  <a:pt x="4285" y="164"/>
                  <a:pt x="3976" y="483"/>
                </a:cubicBezTo>
                <a:cubicBezTo>
                  <a:pt x="3727" y="739"/>
                  <a:pt x="3514" y="1095"/>
                  <a:pt x="3321" y="1575"/>
                </a:cubicBezTo>
                <a:cubicBezTo>
                  <a:pt x="2985" y="2411"/>
                  <a:pt x="2767" y="3480"/>
                  <a:pt x="2536" y="4613"/>
                </a:cubicBezTo>
                <a:cubicBezTo>
                  <a:pt x="2306" y="5743"/>
                  <a:pt x="2069" y="6911"/>
                  <a:pt x="1712" y="7763"/>
                </a:cubicBezTo>
                <a:cubicBezTo>
                  <a:pt x="1383" y="8551"/>
                  <a:pt x="1046" y="8847"/>
                  <a:pt x="763" y="8954"/>
                </a:cubicBezTo>
                <a:lnTo>
                  <a:pt x="763" y="382"/>
                </a:lnTo>
                <a:cubicBezTo>
                  <a:pt x="763" y="171"/>
                  <a:pt x="591" y="0"/>
                  <a:pt x="382" y="0"/>
                </a:cubicBezTo>
                <a:cubicBezTo>
                  <a:pt x="171" y="0"/>
                  <a:pt x="0" y="171"/>
                  <a:pt x="0" y="382"/>
                </a:cubicBezTo>
                <a:lnTo>
                  <a:pt x="0" y="9391"/>
                </a:lnTo>
                <a:cubicBezTo>
                  <a:pt x="0" y="9600"/>
                  <a:pt x="171" y="9773"/>
                  <a:pt x="382" y="9773"/>
                </a:cubicBezTo>
                <a:lnTo>
                  <a:pt x="9391" y="9773"/>
                </a:lnTo>
                <a:cubicBezTo>
                  <a:pt x="9600" y="9773"/>
                  <a:pt x="9772" y="9600"/>
                  <a:pt x="9772" y="9391"/>
                </a:cubicBezTo>
                <a:cubicBezTo>
                  <a:pt x="9772" y="9180"/>
                  <a:pt x="9600" y="9009"/>
                  <a:pt x="9389" y="9009"/>
                </a:cubicBezTo>
                <a:close/>
                <a:moveTo>
                  <a:pt x="7595" y="8310"/>
                </a:moveTo>
                <a:cubicBezTo>
                  <a:pt x="7597" y="8315"/>
                  <a:pt x="7597" y="8316"/>
                  <a:pt x="7598" y="8321"/>
                </a:cubicBezTo>
                <a:cubicBezTo>
                  <a:pt x="7719" y="8591"/>
                  <a:pt x="7849" y="8818"/>
                  <a:pt x="7989" y="9011"/>
                </a:cubicBezTo>
                <a:lnTo>
                  <a:pt x="7595" y="9011"/>
                </a:lnTo>
                <a:close/>
                <a:moveTo>
                  <a:pt x="5328" y="826"/>
                </a:moveTo>
                <a:cubicBezTo>
                  <a:pt x="5312" y="866"/>
                  <a:pt x="5305" y="910"/>
                  <a:pt x="5305" y="956"/>
                </a:cubicBezTo>
                <a:lnTo>
                  <a:pt x="5305" y="9011"/>
                </a:lnTo>
                <a:lnTo>
                  <a:pt x="4541" y="9011"/>
                </a:lnTo>
                <a:lnTo>
                  <a:pt x="4541" y="994"/>
                </a:lnTo>
                <a:cubicBezTo>
                  <a:pt x="4740" y="800"/>
                  <a:pt x="4917" y="765"/>
                  <a:pt x="5056" y="765"/>
                </a:cubicBezTo>
                <a:cubicBezTo>
                  <a:pt x="5153" y="764"/>
                  <a:pt x="5244" y="787"/>
                  <a:pt x="5328" y="826"/>
                </a:cubicBezTo>
                <a:close/>
                <a:moveTo>
                  <a:pt x="3778" y="2604"/>
                </a:moveTo>
                <a:lnTo>
                  <a:pt x="3778" y="9009"/>
                </a:lnTo>
                <a:lnTo>
                  <a:pt x="3014" y="9009"/>
                </a:lnTo>
                <a:lnTo>
                  <a:pt x="3014" y="6146"/>
                </a:lnTo>
                <a:cubicBezTo>
                  <a:pt x="3014" y="6119"/>
                  <a:pt x="3011" y="6094"/>
                  <a:pt x="3007" y="6070"/>
                </a:cubicBezTo>
                <a:cubicBezTo>
                  <a:pt x="3103" y="5641"/>
                  <a:pt x="3193" y="5200"/>
                  <a:pt x="3283" y="4764"/>
                </a:cubicBezTo>
                <a:cubicBezTo>
                  <a:pt x="3442" y="3992"/>
                  <a:pt x="3594" y="3247"/>
                  <a:pt x="3778" y="2604"/>
                </a:cubicBezTo>
                <a:close/>
                <a:moveTo>
                  <a:pt x="2251" y="9009"/>
                </a:moveTo>
                <a:lnTo>
                  <a:pt x="1880" y="9009"/>
                </a:lnTo>
                <a:cubicBezTo>
                  <a:pt x="2011" y="8841"/>
                  <a:pt x="2133" y="8643"/>
                  <a:pt x="2251" y="8415"/>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11" name="Google Shape;2098;p77"/>
          <p:cNvSpPr/>
          <p:nvPr/>
        </p:nvSpPr>
        <p:spPr>
          <a:xfrm>
            <a:off x="4850335" y="2123592"/>
            <a:ext cx="271683" cy="262257"/>
          </a:xfrm>
          <a:custGeom>
            <a:avLst/>
            <a:ahLst/>
            <a:rect l="l" t="t" r="r" b="b"/>
            <a:pathLst>
              <a:path w="9771" h="9432" extrusionOk="0">
                <a:moveTo>
                  <a:pt x="9771" y="4658"/>
                </a:moveTo>
                <a:cubicBezTo>
                  <a:pt x="9771" y="5386"/>
                  <a:pt x="9408" y="6066"/>
                  <a:pt x="8798" y="6470"/>
                </a:cubicBezTo>
                <a:cubicBezTo>
                  <a:pt x="8478" y="6683"/>
                  <a:pt x="8110" y="6796"/>
                  <a:pt x="7728" y="6796"/>
                </a:cubicBezTo>
                <a:cubicBezTo>
                  <a:pt x="7519" y="6796"/>
                  <a:pt x="7346" y="6623"/>
                  <a:pt x="7346" y="6414"/>
                </a:cubicBezTo>
                <a:cubicBezTo>
                  <a:pt x="7346" y="6203"/>
                  <a:pt x="7519" y="6032"/>
                  <a:pt x="7728" y="6032"/>
                </a:cubicBezTo>
                <a:cubicBezTo>
                  <a:pt x="7955" y="6032"/>
                  <a:pt x="8184" y="5960"/>
                  <a:pt x="8375" y="5835"/>
                </a:cubicBezTo>
                <a:cubicBezTo>
                  <a:pt x="8771" y="5571"/>
                  <a:pt x="9007" y="5133"/>
                  <a:pt x="9007" y="4658"/>
                </a:cubicBezTo>
                <a:cubicBezTo>
                  <a:pt x="9007" y="4133"/>
                  <a:pt x="8719" y="3655"/>
                  <a:pt x="8255" y="3409"/>
                </a:cubicBezTo>
                <a:cubicBezTo>
                  <a:pt x="8131" y="3342"/>
                  <a:pt x="8053" y="3212"/>
                  <a:pt x="8053" y="3072"/>
                </a:cubicBezTo>
                <a:lnTo>
                  <a:pt x="8053" y="2630"/>
                </a:lnTo>
                <a:cubicBezTo>
                  <a:pt x="8053" y="2126"/>
                  <a:pt x="7855" y="1653"/>
                  <a:pt x="7493" y="1296"/>
                </a:cubicBezTo>
                <a:cubicBezTo>
                  <a:pt x="7140" y="948"/>
                  <a:pt x="6679" y="758"/>
                  <a:pt x="6192" y="766"/>
                </a:cubicBezTo>
                <a:cubicBezTo>
                  <a:pt x="5291" y="777"/>
                  <a:pt x="4535" y="1430"/>
                  <a:pt x="4398" y="2319"/>
                </a:cubicBezTo>
                <a:cubicBezTo>
                  <a:pt x="4375" y="2465"/>
                  <a:pt x="4269" y="2586"/>
                  <a:pt x="4129" y="2627"/>
                </a:cubicBezTo>
                <a:cubicBezTo>
                  <a:pt x="3987" y="2668"/>
                  <a:pt x="3833" y="2624"/>
                  <a:pt x="3735" y="2513"/>
                </a:cubicBezTo>
                <a:cubicBezTo>
                  <a:pt x="3558" y="2310"/>
                  <a:pt x="3301" y="2195"/>
                  <a:pt x="3034" y="2195"/>
                </a:cubicBezTo>
                <a:lnTo>
                  <a:pt x="3033" y="2195"/>
                </a:lnTo>
                <a:cubicBezTo>
                  <a:pt x="2518" y="2197"/>
                  <a:pt x="2100" y="2623"/>
                  <a:pt x="2100" y="3148"/>
                </a:cubicBezTo>
                <a:lnTo>
                  <a:pt x="2100" y="3818"/>
                </a:lnTo>
                <a:cubicBezTo>
                  <a:pt x="2100" y="4027"/>
                  <a:pt x="1927" y="4200"/>
                  <a:pt x="1718" y="4200"/>
                </a:cubicBezTo>
                <a:lnTo>
                  <a:pt x="1713" y="4200"/>
                </a:lnTo>
                <a:cubicBezTo>
                  <a:pt x="1190" y="4200"/>
                  <a:pt x="763" y="4620"/>
                  <a:pt x="763" y="5134"/>
                </a:cubicBezTo>
                <a:cubicBezTo>
                  <a:pt x="763" y="5660"/>
                  <a:pt x="1167" y="6070"/>
                  <a:pt x="1680" y="6070"/>
                </a:cubicBezTo>
                <a:lnTo>
                  <a:pt x="2138" y="6070"/>
                </a:lnTo>
                <a:cubicBezTo>
                  <a:pt x="2347" y="6070"/>
                  <a:pt x="2519" y="6241"/>
                  <a:pt x="2519" y="6452"/>
                </a:cubicBezTo>
                <a:cubicBezTo>
                  <a:pt x="2519" y="6661"/>
                  <a:pt x="2347" y="6834"/>
                  <a:pt x="2138" y="6834"/>
                </a:cubicBezTo>
                <a:lnTo>
                  <a:pt x="1680" y="6834"/>
                </a:lnTo>
                <a:cubicBezTo>
                  <a:pt x="1223" y="6834"/>
                  <a:pt x="800" y="6655"/>
                  <a:pt x="483" y="6333"/>
                </a:cubicBezTo>
                <a:cubicBezTo>
                  <a:pt x="171" y="6014"/>
                  <a:pt x="0" y="5589"/>
                  <a:pt x="0" y="5134"/>
                </a:cubicBezTo>
                <a:cubicBezTo>
                  <a:pt x="0" y="4327"/>
                  <a:pt x="573" y="3649"/>
                  <a:pt x="1336" y="3478"/>
                </a:cubicBezTo>
                <a:lnTo>
                  <a:pt x="1336" y="3148"/>
                </a:lnTo>
                <a:cubicBezTo>
                  <a:pt x="1336" y="2203"/>
                  <a:pt x="2098" y="1433"/>
                  <a:pt x="3031" y="1432"/>
                </a:cubicBezTo>
                <a:cubicBezTo>
                  <a:pt x="3304" y="1430"/>
                  <a:pt x="3568" y="1496"/>
                  <a:pt x="3805" y="1618"/>
                </a:cubicBezTo>
                <a:cubicBezTo>
                  <a:pt x="3958" y="1247"/>
                  <a:pt x="4195" y="912"/>
                  <a:pt x="4503" y="644"/>
                </a:cubicBezTo>
                <a:cubicBezTo>
                  <a:pt x="4969" y="236"/>
                  <a:pt x="5566" y="7"/>
                  <a:pt x="6184" y="1"/>
                </a:cubicBezTo>
                <a:lnTo>
                  <a:pt x="6215" y="1"/>
                </a:lnTo>
                <a:cubicBezTo>
                  <a:pt x="6896" y="1"/>
                  <a:pt x="7539" y="265"/>
                  <a:pt x="8030" y="752"/>
                </a:cubicBezTo>
                <a:cubicBezTo>
                  <a:pt x="8537" y="1254"/>
                  <a:pt x="8817" y="1920"/>
                  <a:pt x="8817" y="2630"/>
                </a:cubicBezTo>
                <a:lnTo>
                  <a:pt x="8817" y="2858"/>
                </a:lnTo>
                <a:cubicBezTo>
                  <a:pt x="9409" y="3261"/>
                  <a:pt x="9771" y="3930"/>
                  <a:pt x="9771" y="4658"/>
                </a:cubicBezTo>
                <a:close/>
                <a:moveTo>
                  <a:pt x="7274" y="8778"/>
                </a:moveTo>
                <a:cubicBezTo>
                  <a:pt x="7423" y="8927"/>
                  <a:pt x="7423" y="9170"/>
                  <a:pt x="7274" y="9318"/>
                </a:cubicBezTo>
                <a:cubicBezTo>
                  <a:pt x="7200" y="9393"/>
                  <a:pt x="7102" y="9431"/>
                  <a:pt x="7004" y="9431"/>
                </a:cubicBezTo>
                <a:cubicBezTo>
                  <a:pt x="6908" y="9431"/>
                  <a:pt x="6810" y="9393"/>
                  <a:pt x="6735" y="9318"/>
                </a:cubicBezTo>
                <a:lnTo>
                  <a:pt x="5857" y="8440"/>
                </a:lnTo>
                <a:cubicBezTo>
                  <a:pt x="5592" y="8608"/>
                  <a:pt x="5279" y="8704"/>
                  <a:pt x="4943" y="8704"/>
                </a:cubicBezTo>
                <a:cubicBezTo>
                  <a:pt x="3996" y="8704"/>
                  <a:pt x="3225" y="7933"/>
                  <a:pt x="3225" y="6987"/>
                </a:cubicBezTo>
                <a:cubicBezTo>
                  <a:pt x="3225" y="6040"/>
                  <a:pt x="3996" y="5269"/>
                  <a:pt x="4943" y="5269"/>
                </a:cubicBezTo>
                <a:cubicBezTo>
                  <a:pt x="5889" y="5269"/>
                  <a:pt x="6661" y="6040"/>
                  <a:pt x="6661" y="6987"/>
                </a:cubicBezTo>
                <a:cubicBezTo>
                  <a:pt x="6661" y="7323"/>
                  <a:pt x="6564" y="7636"/>
                  <a:pt x="6398" y="7900"/>
                </a:cubicBezTo>
                <a:close/>
                <a:moveTo>
                  <a:pt x="4941" y="7941"/>
                </a:moveTo>
                <a:cubicBezTo>
                  <a:pt x="5468" y="7941"/>
                  <a:pt x="5896" y="7513"/>
                  <a:pt x="5896" y="6987"/>
                </a:cubicBezTo>
                <a:cubicBezTo>
                  <a:pt x="5896" y="6460"/>
                  <a:pt x="5468" y="6032"/>
                  <a:pt x="4941" y="6032"/>
                </a:cubicBezTo>
                <a:cubicBezTo>
                  <a:pt x="4414" y="6032"/>
                  <a:pt x="3987" y="6460"/>
                  <a:pt x="3987" y="6987"/>
                </a:cubicBezTo>
                <a:cubicBezTo>
                  <a:pt x="3987" y="7513"/>
                  <a:pt x="4416" y="7941"/>
                  <a:pt x="4941" y="7941"/>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12" name="Google Shape;2099;p77"/>
          <p:cNvSpPr/>
          <p:nvPr/>
        </p:nvSpPr>
        <p:spPr>
          <a:xfrm>
            <a:off x="4848917" y="1381115"/>
            <a:ext cx="273101" cy="271877"/>
          </a:xfrm>
          <a:custGeom>
            <a:avLst/>
            <a:ahLst/>
            <a:rect l="l" t="t" r="r" b="b"/>
            <a:pathLst>
              <a:path w="9822" h="9778" extrusionOk="0">
                <a:moveTo>
                  <a:pt x="3218" y="9011"/>
                </a:moveTo>
                <a:lnTo>
                  <a:pt x="1207" y="9011"/>
                </a:lnTo>
                <a:cubicBezTo>
                  <a:pt x="1045" y="9011"/>
                  <a:pt x="946" y="8920"/>
                  <a:pt x="902" y="8866"/>
                </a:cubicBezTo>
                <a:cubicBezTo>
                  <a:pt x="825" y="8773"/>
                  <a:pt x="798" y="8651"/>
                  <a:pt x="822" y="8533"/>
                </a:cubicBezTo>
                <a:cubicBezTo>
                  <a:pt x="1219" y="6628"/>
                  <a:pt x="2899" y="5238"/>
                  <a:pt x="4838" y="5192"/>
                </a:cubicBezTo>
                <a:cubicBezTo>
                  <a:pt x="4870" y="5194"/>
                  <a:pt x="4902" y="5194"/>
                  <a:pt x="4936" y="5194"/>
                </a:cubicBezTo>
                <a:cubicBezTo>
                  <a:pt x="4968" y="5194"/>
                  <a:pt x="5000" y="5194"/>
                  <a:pt x="5032" y="5192"/>
                </a:cubicBezTo>
                <a:cubicBezTo>
                  <a:pt x="5536" y="5205"/>
                  <a:pt x="6038" y="5311"/>
                  <a:pt x="6524" y="5510"/>
                </a:cubicBezTo>
                <a:cubicBezTo>
                  <a:pt x="6718" y="5589"/>
                  <a:pt x="6941" y="5496"/>
                  <a:pt x="7022" y="5299"/>
                </a:cubicBezTo>
                <a:cubicBezTo>
                  <a:pt x="7101" y="5105"/>
                  <a:pt x="7008" y="4881"/>
                  <a:pt x="6811" y="4801"/>
                </a:cubicBezTo>
                <a:cubicBezTo>
                  <a:pt x="6702" y="4757"/>
                  <a:pt x="6592" y="4717"/>
                  <a:pt x="6483" y="4679"/>
                </a:cubicBezTo>
                <a:cubicBezTo>
                  <a:pt x="7118" y="4206"/>
                  <a:pt x="7532" y="3449"/>
                  <a:pt x="7532" y="2596"/>
                </a:cubicBezTo>
                <a:cubicBezTo>
                  <a:pt x="7532" y="1166"/>
                  <a:pt x="6366" y="1"/>
                  <a:pt x="4936" y="1"/>
                </a:cubicBezTo>
                <a:cubicBezTo>
                  <a:pt x="3503" y="1"/>
                  <a:pt x="2340" y="1166"/>
                  <a:pt x="2340" y="2596"/>
                </a:cubicBezTo>
                <a:cubicBezTo>
                  <a:pt x="2340" y="3445"/>
                  <a:pt x="2749" y="4201"/>
                  <a:pt x="3381" y="4675"/>
                </a:cubicBezTo>
                <a:cubicBezTo>
                  <a:pt x="2801" y="4866"/>
                  <a:pt x="2257" y="5162"/>
                  <a:pt x="1783" y="5556"/>
                </a:cubicBezTo>
                <a:cubicBezTo>
                  <a:pt x="909" y="6273"/>
                  <a:pt x="303" y="7275"/>
                  <a:pt x="74" y="8374"/>
                </a:cubicBezTo>
                <a:cubicBezTo>
                  <a:pt x="1" y="8720"/>
                  <a:pt x="88" y="9072"/>
                  <a:pt x="311" y="9346"/>
                </a:cubicBezTo>
                <a:cubicBezTo>
                  <a:pt x="532" y="9617"/>
                  <a:pt x="857" y="9773"/>
                  <a:pt x="1207" y="9773"/>
                </a:cubicBezTo>
                <a:lnTo>
                  <a:pt x="3218" y="9773"/>
                </a:lnTo>
                <a:cubicBezTo>
                  <a:pt x="3427" y="9773"/>
                  <a:pt x="3600" y="9602"/>
                  <a:pt x="3600" y="9391"/>
                </a:cubicBezTo>
                <a:cubicBezTo>
                  <a:pt x="3600" y="9182"/>
                  <a:pt x="3429" y="9011"/>
                  <a:pt x="3218" y="9011"/>
                </a:cubicBezTo>
                <a:close/>
                <a:moveTo>
                  <a:pt x="3103" y="2598"/>
                </a:moveTo>
                <a:cubicBezTo>
                  <a:pt x="3103" y="1589"/>
                  <a:pt x="3925" y="766"/>
                  <a:pt x="4936" y="766"/>
                </a:cubicBezTo>
                <a:cubicBezTo>
                  <a:pt x="5945" y="766"/>
                  <a:pt x="6768" y="1589"/>
                  <a:pt x="6768" y="2598"/>
                </a:cubicBezTo>
                <a:cubicBezTo>
                  <a:pt x="6768" y="3580"/>
                  <a:pt x="5992" y="4383"/>
                  <a:pt x="5021" y="4429"/>
                </a:cubicBezTo>
                <a:cubicBezTo>
                  <a:pt x="4992" y="4429"/>
                  <a:pt x="4963" y="4427"/>
                  <a:pt x="4936" y="4427"/>
                </a:cubicBezTo>
                <a:cubicBezTo>
                  <a:pt x="4904" y="4427"/>
                  <a:pt x="4876" y="4427"/>
                  <a:pt x="4846" y="4429"/>
                </a:cubicBezTo>
                <a:cubicBezTo>
                  <a:pt x="3878" y="4383"/>
                  <a:pt x="3103" y="3580"/>
                  <a:pt x="3103" y="2598"/>
                </a:cubicBezTo>
                <a:close/>
                <a:moveTo>
                  <a:pt x="9822" y="6873"/>
                </a:moveTo>
                <a:lnTo>
                  <a:pt x="9822" y="8191"/>
                </a:lnTo>
                <a:cubicBezTo>
                  <a:pt x="9822" y="8400"/>
                  <a:pt x="9649" y="8573"/>
                  <a:pt x="9440" y="8573"/>
                </a:cubicBezTo>
                <a:cubicBezTo>
                  <a:pt x="9229" y="8573"/>
                  <a:pt x="9058" y="8400"/>
                  <a:pt x="9058" y="8191"/>
                </a:cubicBezTo>
                <a:lnTo>
                  <a:pt x="9058" y="7266"/>
                </a:lnTo>
                <a:lnTo>
                  <a:pt x="7753" y="8568"/>
                </a:lnTo>
                <a:cubicBezTo>
                  <a:pt x="7420" y="8900"/>
                  <a:pt x="6892" y="8910"/>
                  <a:pt x="6545" y="8596"/>
                </a:cubicBezTo>
                <a:lnTo>
                  <a:pt x="6351" y="8419"/>
                </a:lnTo>
                <a:cubicBezTo>
                  <a:pt x="6307" y="8377"/>
                  <a:pt x="6238" y="8381"/>
                  <a:pt x="6197" y="8423"/>
                </a:cubicBezTo>
                <a:lnTo>
                  <a:pt x="5023" y="9659"/>
                </a:lnTo>
                <a:cubicBezTo>
                  <a:pt x="4948" y="9736"/>
                  <a:pt x="4847" y="9778"/>
                  <a:pt x="4746" y="9778"/>
                </a:cubicBezTo>
                <a:cubicBezTo>
                  <a:pt x="4652" y="9778"/>
                  <a:pt x="4557" y="9743"/>
                  <a:pt x="4482" y="9672"/>
                </a:cubicBezTo>
                <a:cubicBezTo>
                  <a:pt x="4330" y="9527"/>
                  <a:pt x="4323" y="9284"/>
                  <a:pt x="4468" y="9132"/>
                </a:cubicBezTo>
                <a:lnTo>
                  <a:pt x="5644" y="7895"/>
                </a:lnTo>
                <a:cubicBezTo>
                  <a:pt x="5805" y="7729"/>
                  <a:pt x="6018" y="7631"/>
                  <a:pt x="6247" y="7625"/>
                </a:cubicBezTo>
                <a:cubicBezTo>
                  <a:pt x="6476" y="7616"/>
                  <a:pt x="6698" y="7696"/>
                  <a:pt x="6866" y="7854"/>
                </a:cubicBezTo>
                <a:lnTo>
                  <a:pt x="7061" y="8031"/>
                </a:lnTo>
                <a:cubicBezTo>
                  <a:pt x="7106" y="8071"/>
                  <a:pt x="7171" y="8069"/>
                  <a:pt x="7214" y="8026"/>
                </a:cubicBezTo>
                <a:lnTo>
                  <a:pt x="8562" y="6683"/>
                </a:lnTo>
                <a:lnTo>
                  <a:pt x="7609" y="6683"/>
                </a:lnTo>
                <a:cubicBezTo>
                  <a:pt x="7399" y="6683"/>
                  <a:pt x="7228" y="6512"/>
                  <a:pt x="7228" y="6301"/>
                </a:cubicBezTo>
                <a:cubicBezTo>
                  <a:pt x="7228" y="6092"/>
                  <a:pt x="7399" y="5919"/>
                  <a:pt x="7609" y="5919"/>
                </a:cubicBezTo>
                <a:lnTo>
                  <a:pt x="8869" y="5919"/>
                </a:lnTo>
                <a:cubicBezTo>
                  <a:pt x="9394" y="5919"/>
                  <a:pt x="9822" y="6350"/>
                  <a:pt x="9822" y="6873"/>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13" name="Google Shape;2100;p77"/>
          <p:cNvSpPr/>
          <p:nvPr/>
        </p:nvSpPr>
        <p:spPr>
          <a:xfrm>
            <a:off x="4024193" y="4329557"/>
            <a:ext cx="271710" cy="273963"/>
          </a:xfrm>
          <a:custGeom>
            <a:avLst/>
            <a:ahLst/>
            <a:rect l="l" t="t" r="r" b="b"/>
            <a:pathLst>
              <a:path w="9772" h="9853" extrusionOk="0">
                <a:moveTo>
                  <a:pt x="9390" y="6799"/>
                </a:moveTo>
                <a:cubicBezTo>
                  <a:pt x="9599" y="6799"/>
                  <a:pt x="9771" y="6626"/>
                  <a:pt x="9771" y="6417"/>
                </a:cubicBezTo>
                <a:lnTo>
                  <a:pt x="9771" y="3757"/>
                </a:lnTo>
                <a:cubicBezTo>
                  <a:pt x="9771" y="3235"/>
                  <a:pt x="9507" y="2754"/>
                  <a:pt x="9067" y="2471"/>
                </a:cubicBezTo>
                <a:lnTo>
                  <a:pt x="5696" y="312"/>
                </a:lnTo>
                <a:cubicBezTo>
                  <a:pt x="5694" y="311"/>
                  <a:pt x="5694" y="311"/>
                  <a:pt x="5693" y="311"/>
                </a:cubicBezTo>
                <a:cubicBezTo>
                  <a:pt x="5193" y="1"/>
                  <a:pt x="4578" y="1"/>
                  <a:pt x="4079" y="311"/>
                </a:cubicBezTo>
                <a:cubicBezTo>
                  <a:pt x="4077" y="311"/>
                  <a:pt x="4077" y="312"/>
                  <a:pt x="4076" y="312"/>
                </a:cubicBezTo>
                <a:lnTo>
                  <a:pt x="704" y="2470"/>
                </a:lnTo>
                <a:cubicBezTo>
                  <a:pt x="263" y="2752"/>
                  <a:pt x="0" y="3233"/>
                  <a:pt x="0" y="3755"/>
                </a:cubicBezTo>
                <a:lnTo>
                  <a:pt x="0" y="8326"/>
                </a:lnTo>
                <a:cubicBezTo>
                  <a:pt x="0" y="9167"/>
                  <a:pt x="686" y="9852"/>
                  <a:pt x="1527" y="9852"/>
                </a:cubicBezTo>
                <a:lnTo>
                  <a:pt x="8244" y="9852"/>
                </a:lnTo>
                <a:cubicBezTo>
                  <a:pt x="9086" y="9852"/>
                  <a:pt x="9771" y="9167"/>
                  <a:pt x="9771" y="8326"/>
                </a:cubicBezTo>
                <a:cubicBezTo>
                  <a:pt x="9771" y="8115"/>
                  <a:pt x="9599" y="7944"/>
                  <a:pt x="9390" y="7944"/>
                </a:cubicBezTo>
                <a:cubicBezTo>
                  <a:pt x="9179" y="7944"/>
                  <a:pt x="9008" y="8113"/>
                  <a:pt x="9008" y="8326"/>
                </a:cubicBezTo>
                <a:cubicBezTo>
                  <a:pt x="9008" y="8747"/>
                  <a:pt x="8666" y="9089"/>
                  <a:pt x="8244" y="9089"/>
                </a:cubicBezTo>
                <a:lnTo>
                  <a:pt x="1527" y="9089"/>
                </a:lnTo>
                <a:cubicBezTo>
                  <a:pt x="1106" y="9089"/>
                  <a:pt x="764" y="8747"/>
                  <a:pt x="764" y="8326"/>
                </a:cubicBezTo>
                <a:lnTo>
                  <a:pt x="764" y="4253"/>
                </a:lnTo>
                <a:lnTo>
                  <a:pt x="4079" y="6315"/>
                </a:lnTo>
                <a:cubicBezTo>
                  <a:pt x="4328" y="6470"/>
                  <a:pt x="4606" y="6548"/>
                  <a:pt x="4885" y="6548"/>
                </a:cubicBezTo>
                <a:cubicBezTo>
                  <a:pt x="5163" y="6548"/>
                  <a:pt x="5442" y="6469"/>
                  <a:pt x="5690" y="6315"/>
                </a:cubicBezTo>
                <a:lnTo>
                  <a:pt x="9005" y="4253"/>
                </a:lnTo>
                <a:lnTo>
                  <a:pt x="9005" y="6417"/>
                </a:lnTo>
                <a:cubicBezTo>
                  <a:pt x="9008" y="6626"/>
                  <a:pt x="9179" y="6799"/>
                  <a:pt x="9390" y="6799"/>
                </a:cubicBezTo>
                <a:close/>
                <a:moveTo>
                  <a:pt x="5290" y="5666"/>
                </a:moveTo>
                <a:cubicBezTo>
                  <a:pt x="5041" y="5821"/>
                  <a:pt x="4732" y="5821"/>
                  <a:pt x="4483" y="5666"/>
                </a:cubicBezTo>
                <a:lnTo>
                  <a:pt x="849" y="3406"/>
                </a:lnTo>
                <a:cubicBezTo>
                  <a:pt x="910" y="3288"/>
                  <a:pt x="1000" y="3187"/>
                  <a:pt x="1117" y="3113"/>
                </a:cubicBezTo>
                <a:lnTo>
                  <a:pt x="4487" y="958"/>
                </a:lnTo>
                <a:cubicBezTo>
                  <a:pt x="4734" y="805"/>
                  <a:pt x="5041" y="805"/>
                  <a:pt x="5288" y="958"/>
                </a:cubicBezTo>
                <a:lnTo>
                  <a:pt x="8657" y="3114"/>
                </a:lnTo>
                <a:cubicBezTo>
                  <a:pt x="8771" y="3189"/>
                  <a:pt x="8863" y="3290"/>
                  <a:pt x="8924" y="3406"/>
                </a:cubicBezTo>
                <a:close/>
                <a:moveTo>
                  <a:pt x="6168" y="2825"/>
                </a:moveTo>
                <a:cubicBezTo>
                  <a:pt x="6316" y="2975"/>
                  <a:pt x="6316" y="3218"/>
                  <a:pt x="6166" y="3366"/>
                </a:cubicBezTo>
                <a:cubicBezTo>
                  <a:pt x="6091" y="3441"/>
                  <a:pt x="5994" y="3477"/>
                  <a:pt x="5896" y="3477"/>
                </a:cubicBezTo>
                <a:cubicBezTo>
                  <a:pt x="5798" y="3477"/>
                  <a:pt x="5700" y="3439"/>
                  <a:pt x="5626" y="3364"/>
                </a:cubicBezTo>
                <a:lnTo>
                  <a:pt x="5250" y="2986"/>
                </a:lnTo>
                <a:lnTo>
                  <a:pt x="5250" y="4470"/>
                </a:lnTo>
                <a:cubicBezTo>
                  <a:pt x="5250" y="4679"/>
                  <a:pt x="5077" y="4852"/>
                  <a:pt x="4868" y="4852"/>
                </a:cubicBezTo>
                <a:cubicBezTo>
                  <a:pt x="4658" y="4852"/>
                  <a:pt x="4487" y="4679"/>
                  <a:pt x="4487" y="4470"/>
                </a:cubicBezTo>
                <a:lnTo>
                  <a:pt x="4487" y="2983"/>
                </a:lnTo>
                <a:lnTo>
                  <a:pt x="4106" y="3364"/>
                </a:lnTo>
                <a:cubicBezTo>
                  <a:pt x="3957" y="3513"/>
                  <a:pt x="3715" y="3516"/>
                  <a:pt x="3566" y="3366"/>
                </a:cubicBezTo>
                <a:cubicBezTo>
                  <a:pt x="3418" y="3218"/>
                  <a:pt x="3415" y="2975"/>
                  <a:pt x="3564" y="2825"/>
                </a:cubicBezTo>
                <a:lnTo>
                  <a:pt x="4328" y="2059"/>
                </a:lnTo>
                <a:cubicBezTo>
                  <a:pt x="4471" y="1914"/>
                  <a:pt x="4662" y="1836"/>
                  <a:pt x="4865" y="1836"/>
                </a:cubicBezTo>
                <a:cubicBezTo>
                  <a:pt x="5070" y="1836"/>
                  <a:pt x="5261" y="1915"/>
                  <a:pt x="5404" y="2059"/>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14" name="Google Shape;2101;p77"/>
          <p:cNvSpPr/>
          <p:nvPr/>
        </p:nvSpPr>
        <p:spPr>
          <a:xfrm>
            <a:off x="4040375" y="3594087"/>
            <a:ext cx="239401" cy="271710"/>
          </a:xfrm>
          <a:custGeom>
            <a:avLst/>
            <a:ahLst/>
            <a:rect l="l" t="t" r="r" b="b"/>
            <a:pathLst>
              <a:path w="8610" h="9772" extrusionOk="0">
                <a:moveTo>
                  <a:pt x="8609" y="5468"/>
                </a:moveTo>
                <a:cubicBezTo>
                  <a:pt x="8609" y="6317"/>
                  <a:pt x="8359" y="7140"/>
                  <a:pt x="7885" y="7846"/>
                </a:cubicBezTo>
                <a:cubicBezTo>
                  <a:pt x="7810" y="7957"/>
                  <a:pt x="7691" y="8017"/>
                  <a:pt x="7569" y="8017"/>
                </a:cubicBezTo>
                <a:cubicBezTo>
                  <a:pt x="7496" y="8017"/>
                  <a:pt x="7421" y="7996"/>
                  <a:pt x="7357" y="7951"/>
                </a:cubicBezTo>
                <a:cubicBezTo>
                  <a:pt x="7181" y="7835"/>
                  <a:pt x="7136" y="7597"/>
                  <a:pt x="7252" y="7423"/>
                </a:cubicBezTo>
                <a:cubicBezTo>
                  <a:pt x="7641" y="6841"/>
                  <a:pt x="7846" y="6165"/>
                  <a:pt x="7846" y="5468"/>
                </a:cubicBezTo>
                <a:cubicBezTo>
                  <a:pt x="7846" y="3515"/>
                  <a:pt x="6258" y="1927"/>
                  <a:pt x="4305" y="1927"/>
                </a:cubicBezTo>
                <a:cubicBezTo>
                  <a:pt x="2352" y="1927"/>
                  <a:pt x="764" y="3515"/>
                  <a:pt x="764" y="5468"/>
                </a:cubicBezTo>
                <a:cubicBezTo>
                  <a:pt x="764" y="7421"/>
                  <a:pt x="2352" y="9009"/>
                  <a:pt x="4305" y="9009"/>
                </a:cubicBezTo>
                <a:cubicBezTo>
                  <a:pt x="4970" y="9009"/>
                  <a:pt x="5584" y="8841"/>
                  <a:pt x="6129" y="8510"/>
                </a:cubicBezTo>
                <a:cubicBezTo>
                  <a:pt x="6309" y="8402"/>
                  <a:pt x="6543" y="8460"/>
                  <a:pt x="6655" y="8638"/>
                </a:cubicBezTo>
                <a:cubicBezTo>
                  <a:pt x="6763" y="8817"/>
                  <a:pt x="6706" y="9052"/>
                  <a:pt x="6526" y="9164"/>
                </a:cubicBezTo>
                <a:cubicBezTo>
                  <a:pt x="5870" y="9562"/>
                  <a:pt x="5100" y="9771"/>
                  <a:pt x="4305" y="9771"/>
                </a:cubicBezTo>
                <a:cubicBezTo>
                  <a:pt x="3156" y="9771"/>
                  <a:pt x="2074" y="9324"/>
                  <a:pt x="1260" y="8512"/>
                </a:cubicBezTo>
                <a:cubicBezTo>
                  <a:pt x="448" y="7699"/>
                  <a:pt x="0" y="6618"/>
                  <a:pt x="0" y="5468"/>
                </a:cubicBezTo>
                <a:cubicBezTo>
                  <a:pt x="0" y="4317"/>
                  <a:pt x="449" y="3238"/>
                  <a:pt x="1260" y="2424"/>
                </a:cubicBezTo>
                <a:cubicBezTo>
                  <a:pt x="1985" y="1698"/>
                  <a:pt x="2923" y="1265"/>
                  <a:pt x="3932" y="1179"/>
                </a:cubicBezTo>
                <a:lnTo>
                  <a:pt x="3932" y="764"/>
                </a:lnTo>
                <a:lnTo>
                  <a:pt x="3570" y="764"/>
                </a:lnTo>
                <a:cubicBezTo>
                  <a:pt x="3359" y="764"/>
                  <a:pt x="3188" y="591"/>
                  <a:pt x="3188" y="382"/>
                </a:cubicBezTo>
                <a:cubicBezTo>
                  <a:pt x="3188" y="171"/>
                  <a:pt x="3359" y="0"/>
                  <a:pt x="3570" y="0"/>
                </a:cubicBezTo>
                <a:lnTo>
                  <a:pt x="5097" y="0"/>
                </a:lnTo>
                <a:cubicBezTo>
                  <a:pt x="5306" y="0"/>
                  <a:pt x="5479" y="171"/>
                  <a:pt x="5479" y="382"/>
                </a:cubicBezTo>
                <a:cubicBezTo>
                  <a:pt x="5479" y="591"/>
                  <a:pt x="5306" y="764"/>
                  <a:pt x="5097" y="764"/>
                </a:cubicBezTo>
                <a:lnTo>
                  <a:pt x="4695" y="764"/>
                </a:lnTo>
                <a:lnTo>
                  <a:pt x="4695" y="1181"/>
                </a:lnTo>
                <a:cubicBezTo>
                  <a:pt x="5370" y="1242"/>
                  <a:pt x="6012" y="1459"/>
                  <a:pt x="6578" y="1811"/>
                </a:cubicBezTo>
                <a:lnTo>
                  <a:pt x="6897" y="1405"/>
                </a:lnTo>
                <a:cubicBezTo>
                  <a:pt x="7027" y="1239"/>
                  <a:pt x="7267" y="1210"/>
                  <a:pt x="7433" y="1340"/>
                </a:cubicBezTo>
                <a:cubicBezTo>
                  <a:pt x="7600" y="1469"/>
                  <a:pt x="7627" y="1711"/>
                  <a:pt x="7497" y="1876"/>
                </a:cubicBezTo>
                <a:lnTo>
                  <a:pt x="7187" y="2271"/>
                </a:lnTo>
                <a:cubicBezTo>
                  <a:pt x="7242" y="2321"/>
                  <a:pt x="7296" y="2372"/>
                  <a:pt x="7349" y="2424"/>
                </a:cubicBezTo>
                <a:cubicBezTo>
                  <a:pt x="8160" y="3239"/>
                  <a:pt x="8609" y="4319"/>
                  <a:pt x="8609" y="5468"/>
                </a:cubicBezTo>
                <a:close/>
                <a:moveTo>
                  <a:pt x="4314" y="8017"/>
                </a:moveTo>
                <a:cubicBezTo>
                  <a:pt x="4524" y="8017"/>
                  <a:pt x="4695" y="7844"/>
                  <a:pt x="4695" y="7635"/>
                </a:cubicBezTo>
                <a:lnTo>
                  <a:pt x="4695" y="7414"/>
                </a:lnTo>
                <a:cubicBezTo>
                  <a:pt x="5221" y="7340"/>
                  <a:pt x="5612" y="6907"/>
                  <a:pt x="5612" y="6369"/>
                </a:cubicBezTo>
                <a:lnTo>
                  <a:pt x="5612" y="6276"/>
                </a:lnTo>
                <a:cubicBezTo>
                  <a:pt x="5612" y="5988"/>
                  <a:pt x="5500" y="5719"/>
                  <a:pt x="5294" y="5516"/>
                </a:cubicBezTo>
                <a:cubicBezTo>
                  <a:pt x="5091" y="5317"/>
                  <a:pt x="4822" y="5209"/>
                  <a:pt x="4535" y="5209"/>
                </a:cubicBezTo>
                <a:lnTo>
                  <a:pt x="4187" y="5209"/>
                </a:lnTo>
                <a:cubicBezTo>
                  <a:pt x="4019" y="5209"/>
                  <a:pt x="3876" y="5059"/>
                  <a:pt x="3876" y="4884"/>
                </a:cubicBezTo>
                <a:lnTo>
                  <a:pt x="3876" y="4745"/>
                </a:lnTo>
                <a:cubicBezTo>
                  <a:pt x="3876" y="4574"/>
                  <a:pt x="4008" y="4445"/>
                  <a:pt x="4187" y="4445"/>
                </a:cubicBezTo>
                <a:lnTo>
                  <a:pt x="4517" y="4445"/>
                </a:lnTo>
                <a:cubicBezTo>
                  <a:pt x="4615" y="4445"/>
                  <a:pt x="4715" y="4509"/>
                  <a:pt x="4715" y="4619"/>
                </a:cubicBezTo>
                <a:cubicBezTo>
                  <a:pt x="4715" y="4829"/>
                  <a:pt x="4886" y="5001"/>
                  <a:pt x="5097" y="5001"/>
                </a:cubicBezTo>
                <a:cubicBezTo>
                  <a:pt x="5306" y="5001"/>
                  <a:pt x="5479" y="4829"/>
                  <a:pt x="5479" y="4619"/>
                </a:cubicBezTo>
                <a:cubicBezTo>
                  <a:pt x="5479" y="4161"/>
                  <a:pt x="5141" y="3780"/>
                  <a:pt x="4695" y="3697"/>
                </a:cubicBezTo>
                <a:lnTo>
                  <a:pt x="4695" y="3454"/>
                </a:lnTo>
                <a:cubicBezTo>
                  <a:pt x="4695" y="3245"/>
                  <a:pt x="4524" y="3073"/>
                  <a:pt x="4314" y="3073"/>
                </a:cubicBezTo>
                <a:cubicBezTo>
                  <a:pt x="4105" y="3073"/>
                  <a:pt x="3932" y="3245"/>
                  <a:pt x="3932" y="3454"/>
                </a:cubicBezTo>
                <a:lnTo>
                  <a:pt x="3932" y="3712"/>
                </a:lnTo>
                <a:cubicBezTo>
                  <a:pt x="3744" y="3757"/>
                  <a:pt x="3570" y="3851"/>
                  <a:pt x="3431" y="3989"/>
                </a:cubicBezTo>
                <a:cubicBezTo>
                  <a:pt x="3227" y="4189"/>
                  <a:pt x="3114" y="4459"/>
                  <a:pt x="3114" y="4746"/>
                </a:cubicBezTo>
                <a:lnTo>
                  <a:pt x="3114" y="4887"/>
                </a:lnTo>
                <a:cubicBezTo>
                  <a:pt x="3114" y="5485"/>
                  <a:pt x="3595" y="5974"/>
                  <a:pt x="4189" y="5974"/>
                </a:cubicBezTo>
                <a:lnTo>
                  <a:pt x="4538" y="5974"/>
                </a:lnTo>
                <a:cubicBezTo>
                  <a:pt x="4714" y="5974"/>
                  <a:pt x="4851" y="6108"/>
                  <a:pt x="4851" y="6276"/>
                </a:cubicBezTo>
                <a:lnTo>
                  <a:pt x="4851" y="6369"/>
                </a:lnTo>
                <a:cubicBezTo>
                  <a:pt x="4851" y="6536"/>
                  <a:pt x="4717" y="6659"/>
                  <a:pt x="4538" y="6659"/>
                </a:cubicBezTo>
                <a:lnTo>
                  <a:pt x="3969" y="6659"/>
                </a:lnTo>
                <a:cubicBezTo>
                  <a:pt x="3876" y="6659"/>
                  <a:pt x="3779" y="6600"/>
                  <a:pt x="3779" y="6487"/>
                </a:cubicBezTo>
                <a:cubicBezTo>
                  <a:pt x="3779" y="6278"/>
                  <a:pt x="3608" y="6105"/>
                  <a:pt x="3398" y="6105"/>
                </a:cubicBezTo>
                <a:cubicBezTo>
                  <a:pt x="3188" y="6105"/>
                  <a:pt x="3016" y="6278"/>
                  <a:pt x="3016" y="6487"/>
                </a:cubicBezTo>
                <a:cubicBezTo>
                  <a:pt x="3016" y="7000"/>
                  <a:pt x="3416" y="7403"/>
                  <a:pt x="3932" y="7423"/>
                </a:cubicBezTo>
                <a:lnTo>
                  <a:pt x="3932" y="7632"/>
                </a:lnTo>
                <a:cubicBezTo>
                  <a:pt x="3932" y="7846"/>
                  <a:pt x="4103" y="8017"/>
                  <a:pt x="4314" y="8017"/>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15" name="Google Shape;2102;p77"/>
          <p:cNvSpPr/>
          <p:nvPr/>
        </p:nvSpPr>
        <p:spPr>
          <a:xfrm>
            <a:off x="4023247" y="2856754"/>
            <a:ext cx="273712" cy="271238"/>
          </a:xfrm>
          <a:custGeom>
            <a:avLst/>
            <a:ahLst/>
            <a:rect l="l" t="t" r="r" b="b"/>
            <a:pathLst>
              <a:path w="9844" h="9755" extrusionOk="0">
                <a:moveTo>
                  <a:pt x="9414" y="8991"/>
                </a:moveTo>
                <a:lnTo>
                  <a:pt x="5301" y="8991"/>
                </a:lnTo>
                <a:lnTo>
                  <a:pt x="5301" y="7732"/>
                </a:lnTo>
                <a:lnTo>
                  <a:pt x="8843" y="7732"/>
                </a:lnTo>
                <a:cubicBezTo>
                  <a:pt x="9182" y="7732"/>
                  <a:pt x="9491" y="7557"/>
                  <a:pt x="9663" y="7265"/>
                </a:cubicBezTo>
                <a:cubicBezTo>
                  <a:pt x="9837" y="6974"/>
                  <a:pt x="9843" y="6622"/>
                  <a:pt x="9682" y="6325"/>
                </a:cubicBezTo>
                <a:lnTo>
                  <a:pt x="9056" y="5179"/>
                </a:lnTo>
                <a:lnTo>
                  <a:pt x="9056" y="4173"/>
                </a:lnTo>
                <a:cubicBezTo>
                  <a:pt x="9056" y="3962"/>
                  <a:pt x="8885" y="3791"/>
                  <a:pt x="8674" y="3791"/>
                </a:cubicBezTo>
                <a:cubicBezTo>
                  <a:pt x="8463" y="3791"/>
                  <a:pt x="8292" y="3961"/>
                  <a:pt x="8292" y="4173"/>
                </a:cubicBezTo>
                <a:lnTo>
                  <a:pt x="8292" y="4877"/>
                </a:lnTo>
                <a:lnTo>
                  <a:pt x="1586" y="4877"/>
                </a:lnTo>
                <a:lnTo>
                  <a:pt x="1586" y="764"/>
                </a:lnTo>
                <a:lnTo>
                  <a:pt x="8292" y="764"/>
                </a:lnTo>
                <a:lnTo>
                  <a:pt x="8292" y="2249"/>
                </a:lnTo>
                <a:cubicBezTo>
                  <a:pt x="8292" y="2458"/>
                  <a:pt x="8462" y="2631"/>
                  <a:pt x="8674" y="2631"/>
                </a:cubicBezTo>
                <a:cubicBezTo>
                  <a:pt x="8883" y="2631"/>
                  <a:pt x="9056" y="2461"/>
                  <a:pt x="9056" y="2249"/>
                </a:cubicBezTo>
                <a:lnTo>
                  <a:pt x="9056" y="382"/>
                </a:lnTo>
                <a:cubicBezTo>
                  <a:pt x="9056" y="173"/>
                  <a:pt x="8885" y="0"/>
                  <a:pt x="8674" y="0"/>
                </a:cubicBezTo>
                <a:lnTo>
                  <a:pt x="1207" y="0"/>
                </a:lnTo>
                <a:cubicBezTo>
                  <a:pt x="996" y="0"/>
                  <a:pt x="825" y="170"/>
                  <a:pt x="825" y="382"/>
                </a:cubicBezTo>
                <a:lnTo>
                  <a:pt x="825" y="5108"/>
                </a:lnTo>
                <a:lnTo>
                  <a:pt x="161" y="6325"/>
                </a:lnTo>
                <a:cubicBezTo>
                  <a:pt x="1" y="6616"/>
                  <a:pt x="8" y="6966"/>
                  <a:pt x="179" y="7256"/>
                </a:cubicBezTo>
                <a:cubicBezTo>
                  <a:pt x="357" y="7555"/>
                  <a:pt x="670" y="7732"/>
                  <a:pt x="1016" y="7732"/>
                </a:cubicBezTo>
                <a:lnTo>
                  <a:pt x="4539" y="7732"/>
                </a:lnTo>
                <a:lnTo>
                  <a:pt x="4539" y="8991"/>
                </a:lnTo>
                <a:lnTo>
                  <a:pt x="425" y="8991"/>
                </a:lnTo>
                <a:cubicBezTo>
                  <a:pt x="216" y="8991"/>
                  <a:pt x="44" y="9160"/>
                  <a:pt x="44" y="9372"/>
                </a:cubicBezTo>
                <a:cubicBezTo>
                  <a:pt x="44" y="9582"/>
                  <a:pt x="215" y="9754"/>
                  <a:pt x="425" y="9754"/>
                </a:cubicBezTo>
                <a:lnTo>
                  <a:pt x="9416" y="9754"/>
                </a:lnTo>
                <a:cubicBezTo>
                  <a:pt x="9625" y="9754"/>
                  <a:pt x="9798" y="9585"/>
                  <a:pt x="9798" y="9372"/>
                </a:cubicBezTo>
                <a:cubicBezTo>
                  <a:pt x="9796" y="9160"/>
                  <a:pt x="9625" y="8991"/>
                  <a:pt x="9414" y="8991"/>
                </a:cubicBezTo>
                <a:close/>
                <a:moveTo>
                  <a:pt x="834" y="6865"/>
                </a:moveTo>
                <a:cubicBezTo>
                  <a:pt x="815" y="6832"/>
                  <a:pt x="787" y="6764"/>
                  <a:pt x="828" y="6688"/>
                </a:cubicBezTo>
                <a:lnTo>
                  <a:pt x="1402" y="5636"/>
                </a:lnTo>
                <a:lnTo>
                  <a:pt x="8434" y="5636"/>
                </a:lnTo>
                <a:lnTo>
                  <a:pt x="9010" y="6688"/>
                </a:lnTo>
                <a:cubicBezTo>
                  <a:pt x="9056" y="6771"/>
                  <a:pt x="9027" y="6841"/>
                  <a:pt x="9005" y="6876"/>
                </a:cubicBezTo>
                <a:cubicBezTo>
                  <a:pt x="8988" y="6903"/>
                  <a:pt x="8938" y="6969"/>
                  <a:pt x="8839" y="6969"/>
                </a:cubicBezTo>
                <a:lnTo>
                  <a:pt x="6231" y="6969"/>
                </a:lnTo>
                <a:cubicBezTo>
                  <a:pt x="6220" y="6769"/>
                  <a:pt x="6055" y="6609"/>
                  <a:pt x="5850" y="6609"/>
                </a:cubicBezTo>
                <a:lnTo>
                  <a:pt x="3966" y="6609"/>
                </a:lnTo>
                <a:cubicBezTo>
                  <a:pt x="3762" y="6609"/>
                  <a:pt x="3597" y="6769"/>
                  <a:pt x="3586" y="6969"/>
                </a:cubicBezTo>
                <a:lnTo>
                  <a:pt x="1016" y="6969"/>
                </a:lnTo>
                <a:cubicBezTo>
                  <a:pt x="905" y="6971"/>
                  <a:pt x="850" y="6891"/>
                  <a:pt x="834" y="6865"/>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16" name="Google Shape;2103;p77"/>
          <p:cNvSpPr/>
          <p:nvPr/>
        </p:nvSpPr>
        <p:spPr>
          <a:xfrm>
            <a:off x="4023803" y="2109717"/>
            <a:ext cx="271933" cy="280636"/>
          </a:xfrm>
          <a:custGeom>
            <a:avLst/>
            <a:ahLst/>
            <a:rect l="l" t="t" r="r" b="b"/>
            <a:pathLst>
              <a:path w="9780" h="10093" extrusionOk="0">
                <a:moveTo>
                  <a:pt x="9735" y="6417"/>
                </a:moveTo>
                <a:cubicBezTo>
                  <a:pt x="9593" y="7554"/>
                  <a:pt x="9106" y="8600"/>
                  <a:pt x="8327" y="9442"/>
                </a:cubicBezTo>
                <a:lnTo>
                  <a:pt x="8326" y="9443"/>
                </a:lnTo>
                <a:lnTo>
                  <a:pt x="7831" y="9971"/>
                </a:lnTo>
                <a:cubicBezTo>
                  <a:pt x="7756" y="10052"/>
                  <a:pt x="7655" y="10092"/>
                  <a:pt x="7551" y="10092"/>
                </a:cubicBezTo>
                <a:cubicBezTo>
                  <a:pt x="7458" y="10092"/>
                  <a:pt x="7365" y="10057"/>
                  <a:pt x="7292" y="9988"/>
                </a:cubicBezTo>
                <a:cubicBezTo>
                  <a:pt x="7139" y="9846"/>
                  <a:pt x="7130" y="9603"/>
                  <a:pt x="7275" y="9451"/>
                </a:cubicBezTo>
                <a:lnTo>
                  <a:pt x="7770" y="8924"/>
                </a:lnTo>
                <a:cubicBezTo>
                  <a:pt x="8440" y="8200"/>
                  <a:pt x="8857" y="7302"/>
                  <a:pt x="8981" y="6322"/>
                </a:cubicBezTo>
                <a:cubicBezTo>
                  <a:pt x="9008" y="6114"/>
                  <a:pt x="9199" y="5966"/>
                  <a:pt x="9407" y="5992"/>
                </a:cubicBezTo>
                <a:cubicBezTo>
                  <a:pt x="9613" y="6017"/>
                  <a:pt x="9762" y="6206"/>
                  <a:pt x="9735" y="6417"/>
                </a:cubicBezTo>
                <a:close/>
                <a:moveTo>
                  <a:pt x="7956" y="6863"/>
                </a:moveTo>
                <a:lnTo>
                  <a:pt x="7130" y="7791"/>
                </a:lnTo>
                <a:cubicBezTo>
                  <a:pt x="7055" y="7875"/>
                  <a:pt x="6951" y="7918"/>
                  <a:pt x="6846" y="7918"/>
                </a:cubicBezTo>
                <a:cubicBezTo>
                  <a:pt x="6756" y="7918"/>
                  <a:pt x="6664" y="7886"/>
                  <a:pt x="6592" y="7822"/>
                </a:cubicBezTo>
                <a:cubicBezTo>
                  <a:pt x="6435" y="7681"/>
                  <a:pt x="6420" y="7440"/>
                  <a:pt x="6562" y="7283"/>
                </a:cubicBezTo>
                <a:lnTo>
                  <a:pt x="7390" y="6353"/>
                </a:lnTo>
                <a:lnTo>
                  <a:pt x="7396" y="6348"/>
                </a:lnTo>
                <a:cubicBezTo>
                  <a:pt x="7452" y="6287"/>
                  <a:pt x="7486" y="6211"/>
                  <a:pt x="7493" y="6134"/>
                </a:cubicBezTo>
                <a:lnTo>
                  <a:pt x="7493" y="6044"/>
                </a:lnTo>
                <a:cubicBezTo>
                  <a:pt x="7483" y="5959"/>
                  <a:pt x="7443" y="5875"/>
                  <a:pt x="7374" y="5809"/>
                </a:cubicBezTo>
                <a:cubicBezTo>
                  <a:pt x="7220" y="5665"/>
                  <a:pt x="6979" y="5676"/>
                  <a:pt x="6837" y="5830"/>
                </a:cubicBezTo>
                <a:lnTo>
                  <a:pt x="5437" y="7353"/>
                </a:lnTo>
                <a:lnTo>
                  <a:pt x="5479" y="7399"/>
                </a:lnTo>
                <a:cubicBezTo>
                  <a:pt x="5779" y="7722"/>
                  <a:pt x="5933" y="8139"/>
                  <a:pt x="5916" y="8579"/>
                </a:cubicBezTo>
                <a:cubicBezTo>
                  <a:pt x="5899" y="9016"/>
                  <a:pt x="5711" y="9422"/>
                  <a:pt x="5391" y="9720"/>
                </a:cubicBezTo>
                <a:lnTo>
                  <a:pt x="5099" y="9991"/>
                </a:lnTo>
                <a:cubicBezTo>
                  <a:pt x="5027" y="10060"/>
                  <a:pt x="4933" y="10092"/>
                  <a:pt x="4839" y="10092"/>
                </a:cubicBezTo>
                <a:cubicBezTo>
                  <a:pt x="4737" y="10092"/>
                  <a:pt x="4635" y="10051"/>
                  <a:pt x="4559" y="9970"/>
                </a:cubicBezTo>
                <a:cubicBezTo>
                  <a:pt x="4417" y="9816"/>
                  <a:pt x="4426" y="9574"/>
                  <a:pt x="4580" y="9432"/>
                </a:cubicBezTo>
                <a:lnTo>
                  <a:pt x="4872" y="9162"/>
                </a:lnTo>
                <a:cubicBezTo>
                  <a:pt x="5044" y="9002"/>
                  <a:pt x="5145" y="8787"/>
                  <a:pt x="5153" y="8551"/>
                </a:cubicBezTo>
                <a:cubicBezTo>
                  <a:pt x="5162" y="8318"/>
                  <a:pt x="5078" y="8093"/>
                  <a:pt x="4920" y="7921"/>
                </a:cubicBezTo>
                <a:lnTo>
                  <a:pt x="2974" y="5833"/>
                </a:lnTo>
                <a:cubicBezTo>
                  <a:pt x="2902" y="5757"/>
                  <a:pt x="2809" y="5716"/>
                  <a:pt x="2708" y="5710"/>
                </a:cubicBezTo>
                <a:cubicBezTo>
                  <a:pt x="2607" y="5707"/>
                  <a:pt x="2509" y="5742"/>
                  <a:pt x="2435" y="5811"/>
                </a:cubicBezTo>
                <a:cubicBezTo>
                  <a:pt x="2363" y="5878"/>
                  <a:pt x="2322" y="5968"/>
                  <a:pt x="2314" y="6059"/>
                </a:cubicBezTo>
                <a:lnTo>
                  <a:pt x="2314" y="6124"/>
                </a:lnTo>
                <a:cubicBezTo>
                  <a:pt x="2322" y="6206"/>
                  <a:pt x="2355" y="6284"/>
                  <a:pt x="2413" y="6350"/>
                </a:cubicBezTo>
                <a:lnTo>
                  <a:pt x="3716" y="7734"/>
                </a:lnTo>
                <a:cubicBezTo>
                  <a:pt x="3859" y="7887"/>
                  <a:pt x="3852" y="8130"/>
                  <a:pt x="3699" y="8273"/>
                </a:cubicBezTo>
                <a:cubicBezTo>
                  <a:pt x="3546" y="8417"/>
                  <a:pt x="3303" y="8409"/>
                  <a:pt x="3160" y="8257"/>
                </a:cubicBezTo>
                <a:lnTo>
                  <a:pt x="1859" y="6869"/>
                </a:lnTo>
                <a:lnTo>
                  <a:pt x="1856" y="6867"/>
                </a:lnTo>
                <a:cubicBezTo>
                  <a:pt x="1676" y="6670"/>
                  <a:pt x="1576" y="6427"/>
                  <a:pt x="1557" y="6182"/>
                </a:cubicBezTo>
                <a:lnTo>
                  <a:pt x="1557" y="6172"/>
                </a:lnTo>
                <a:cubicBezTo>
                  <a:pt x="1554" y="6128"/>
                  <a:pt x="1554" y="6082"/>
                  <a:pt x="1555" y="6038"/>
                </a:cubicBezTo>
                <a:lnTo>
                  <a:pt x="1554" y="3746"/>
                </a:lnTo>
                <a:lnTo>
                  <a:pt x="1554" y="3647"/>
                </a:lnTo>
                <a:lnTo>
                  <a:pt x="1554" y="2447"/>
                </a:lnTo>
                <a:lnTo>
                  <a:pt x="1554" y="2434"/>
                </a:lnTo>
                <a:cubicBezTo>
                  <a:pt x="1555" y="2337"/>
                  <a:pt x="1518" y="2245"/>
                  <a:pt x="1445" y="2173"/>
                </a:cubicBezTo>
                <a:cubicBezTo>
                  <a:pt x="1373" y="2099"/>
                  <a:pt x="1269" y="2054"/>
                  <a:pt x="1166" y="2051"/>
                </a:cubicBezTo>
                <a:cubicBezTo>
                  <a:pt x="961" y="2045"/>
                  <a:pt x="801" y="2198"/>
                  <a:pt x="793" y="2405"/>
                </a:cubicBezTo>
                <a:lnTo>
                  <a:pt x="793" y="5620"/>
                </a:lnTo>
                <a:lnTo>
                  <a:pt x="793" y="5627"/>
                </a:lnTo>
                <a:cubicBezTo>
                  <a:pt x="764" y="6864"/>
                  <a:pt x="1201" y="8035"/>
                  <a:pt x="2021" y="8921"/>
                </a:cubicBezTo>
                <a:lnTo>
                  <a:pt x="2514" y="9448"/>
                </a:lnTo>
                <a:cubicBezTo>
                  <a:pt x="2657" y="9600"/>
                  <a:pt x="2650" y="9842"/>
                  <a:pt x="2497" y="9985"/>
                </a:cubicBezTo>
                <a:cubicBezTo>
                  <a:pt x="2425" y="10054"/>
                  <a:pt x="2329" y="10089"/>
                  <a:pt x="2238" y="10089"/>
                </a:cubicBezTo>
                <a:cubicBezTo>
                  <a:pt x="2137" y="10089"/>
                  <a:pt x="2036" y="10048"/>
                  <a:pt x="1960" y="9968"/>
                </a:cubicBezTo>
                <a:lnTo>
                  <a:pt x="1465" y="9440"/>
                </a:lnTo>
                <a:lnTo>
                  <a:pt x="1463" y="9437"/>
                </a:lnTo>
                <a:cubicBezTo>
                  <a:pt x="509" y="8406"/>
                  <a:pt x="1" y="7047"/>
                  <a:pt x="31" y="5612"/>
                </a:cubicBezTo>
                <a:lnTo>
                  <a:pt x="31" y="2396"/>
                </a:lnTo>
                <a:lnTo>
                  <a:pt x="31" y="2386"/>
                </a:lnTo>
                <a:cubicBezTo>
                  <a:pt x="51" y="1761"/>
                  <a:pt x="540" y="1286"/>
                  <a:pt x="1153" y="1286"/>
                </a:cubicBezTo>
                <a:lnTo>
                  <a:pt x="1189" y="1286"/>
                </a:lnTo>
                <a:cubicBezTo>
                  <a:pt x="1491" y="1295"/>
                  <a:pt x="1776" y="1418"/>
                  <a:pt x="1987" y="1633"/>
                </a:cubicBezTo>
                <a:cubicBezTo>
                  <a:pt x="2041" y="1686"/>
                  <a:pt x="2089" y="1746"/>
                  <a:pt x="2129" y="1807"/>
                </a:cubicBezTo>
                <a:cubicBezTo>
                  <a:pt x="2251" y="1625"/>
                  <a:pt x="2392" y="1454"/>
                  <a:pt x="2551" y="1298"/>
                </a:cubicBezTo>
                <a:cubicBezTo>
                  <a:pt x="3868" y="1"/>
                  <a:pt x="5994" y="16"/>
                  <a:pt x="7292" y="1334"/>
                </a:cubicBezTo>
                <a:cubicBezTo>
                  <a:pt x="7437" y="1480"/>
                  <a:pt x="7565" y="1639"/>
                  <a:pt x="7678" y="1802"/>
                </a:cubicBezTo>
                <a:cubicBezTo>
                  <a:pt x="7716" y="1746"/>
                  <a:pt x="7757" y="1691"/>
                  <a:pt x="7808" y="1639"/>
                </a:cubicBezTo>
                <a:cubicBezTo>
                  <a:pt x="8016" y="1421"/>
                  <a:pt x="8298" y="1295"/>
                  <a:pt x="8603" y="1288"/>
                </a:cubicBezTo>
                <a:cubicBezTo>
                  <a:pt x="9233" y="1271"/>
                  <a:pt x="9762" y="1763"/>
                  <a:pt x="9779" y="2387"/>
                </a:cubicBezTo>
                <a:lnTo>
                  <a:pt x="9779" y="2398"/>
                </a:lnTo>
                <a:lnTo>
                  <a:pt x="9779" y="4470"/>
                </a:lnTo>
                <a:cubicBezTo>
                  <a:pt x="9779" y="4679"/>
                  <a:pt x="9610" y="4852"/>
                  <a:pt x="9397" y="4852"/>
                </a:cubicBezTo>
                <a:lnTo>
                  <a:pt x="9397" y="4852"/>
                </a:lnTo>
                <a:cubicBezTo>
                  <a:pt x="9187" y="4852"/>
                  <a:pt x="9016" y="4681"/>
                  <a:pt x="9016" y="4470"/>
                </a:cubicBezTo>
                <a:lnTo>
                  <a:pt x="9016" y="2405"/>
                </a:lnTo>
                <a:cubicBezTo>
                  <a:pt x="9011" y="2309"/>
                  <a:pt x="8970" y="2218"/>
                  <a:pt x="8900" y="2152"/>
                </a:cubicBezTo>
                <a:cubicBezTo>
                  <a:pt x="8825" y="2083"/>
                  <a:pt x="8729" y="2047"/>
                  <a:pt x="8625" y="2051"/>
                </a:cubicBezTo>
                <a:cubicBezTo>
                  <a:pt x="8521" y="2054"/>
                  <a:pt x="8428" y="2095"/>
                  <a:pt x="8359" y="2167"/>
                </a:cubicBezTo>
                <a:cubicBezTo>
                  <a:pt x="8290" y="2237"/>
                  <a:pt x="8255" y="2334"/>
                  <a:pt x="8258" y="2434"/>
                </a:cubicBezTo>
                <a:lnTo>
                  <a:pt x="8258" y="2447"/>
                </a:lnTo>
                <a:lnTo>
                  <a:pt x="8255" y="6020"/>
                </a:lnTo>
                <a:cubicBezTo>
                  <a:pt x="8274" y="6319"/>
                  <a:pt x="8174" y="6626"/>
                  <a:pt x="7956" y="6863"/>
                </a:cubicBezTo>
                <a:close/>
                <a:moveTo>
                  <a:pt x="7167" y="4948"/>
                </a:moveTo>
                <a:cubicBezTo>
                  <a:pt x="7724" y="3946"/>
                  <a:pt x="7557" y="2693"/>
                  <a:pt x="6747" y="1870"/>
                </a:cubicBezTo>
                <a:cubicBezTo>
                  <a:pt x="5742" y="853"/>
                  <a:pt x="4099" y="840"/>
                  <a:pt x="3082" y="1844"/>
                </a:cubicBezTo>
                <a:cubicBezTo>
                  <a:pt x="2256" y="2657"/>
                  <a:pt x="2077" y="3943"/>
                  <a:pt x="2635" y="4946"/>
                </a:cubicBezTo>
                <a:cubicBezTo>
                  <a:pt x="2668" y="4945"/>
                  <a:pt x="2702" y="4945"/>
                  <a:pt x="2734" y="4946"/>
                </a:cubicBezTo>
                <a:cubicBezTo>
                  <a:pt x="3039" y="4959"/>
                  <a:pt x="3322" y="5088"/>
                  <a:pt x="3528" y="5313"/>
                </a:cubicBezTo>
                <a:lnTo>
                  <a:pt x="4383" y="6227"/>
                </a:lnTo>
                <a:cubicBezTo>
                  <a:pt x="4731" y="6298"/>
                  <a:pt x="5091" y="6296"/>
                  <a:pt x="5437" y="6223"/>
                </a:cubicBezTo>
                <a:lnTo>
                  <a:pt x="6273" y="5313"/>
                </a:lnTo>
                <a:cubicBezTo>
                  <a:pt x="6512" y="5058"/>
                  <a:pt x="6841" y="4936"/>
                  <a:pt x="7167" y="4948"/>
                </a:cubicBezTo>
                <a:close/>
                <a:moveTo>
                  <a:pt x="5027" y="3268"/>
                </a:moveTo>
                <a:lnTo>
                  <a:pt x="4772" y="3268"/>
                </a:lnTo>
                <a:cubicBezTo>
                  <a:pt x="4708" y="3268"/>
                  <a:pt x="4653" y="3207"/>
                  <a:pt x="4653" y="3137"/>
                </a:cubicBezTo>
                <a:lnTo>
                  <a:pt x="4653" y="3122"/>
                </a:lnTo>
                <a:cubicBezTo>
                  <a:pt x="4653" y="3054"/>
                  <a:pt x="4704" y="3006"/>
                  <a:pt x="4772" y="3006"/>
                </a:cubicBezTo>
                <a:lnTo>
                  <a:pt x="5244" y="3006"/>
                </a:lnTo>
                <a:cubicBezTo>
                  <a:pt x="5455" y="3006"/>
                  <a:pt x="5626" y="2836"/>
                  <a:pt x="5626" y="2624"/>
                </a:cubicBezTo>
                <a:cubicBezTo>
                  <a:pt x="5626" y="2413"/>
                  <a:pt x="5456" y="2242"/>
                  <a:pt x="5244" y="2242"/>
                </a:cubicBezTo>
                <a:lnTo>
                  <a:pt x="5244" y="2184"/>
                </a:lnTo>
                <a:cubicBezTo>
                  <a:pt x="5244" y="1975"/>
                  <a:pt x="5075" y="1802"/>
                  <a:pt x="4862" y="1802"/>
                </a:cubicBezTo>
                <a:cubicBezTo>
                  <a:pt x="4653" y="1802"/>
                  <a:pt x="4481" y="1973"/>
                  <a:pt x="4481" y="2184"/>
                </a:cubicBezTo>
                <a:lnTo>
                  <a:pt x="4481" y="2291"/>
                </a:lnTo>
                <a:cubicBezTo>
                  <a:pt x="4137" y="2412"/>
                  <a:pt x="3890" y="2738"/>
                  <a:pt x="3890" y="3122"/>
                </a:cubicBezTo>
                <a:lnTo>
                  <a:pt x="3890" y="3137"/>
                </a:lnTo>
                <a:cubicBezTo>
                  <a:pt x="3890" y="3630"/>
                  <a:pt x="4284" y="4030"/>
                  <a:pt x="4771" y="4030"/>
                </a:cubicBezTo>
                <a:lnTo>
                  <a:pt x="5024" y="4030"/>
                </a:lnTo>
                <a:cubicBezTo>
                  <a:pt x="5093" y="4030"/>
                  <a:pt x="5146" y="4081"/>
                  <a:pt x="5146" y="4145"/>
                </a:cubicBezTo>
                <a:lnTo>
                  <a:pt x="5146" y="4297"/>
                </a:lnTo>
                <a:cubicBezTo>
                  <a:pt x="5146" y="4365"/>
                  <a:pt x="5096" y="4413"/>
                  <a:pt x="5024" y="4413"/>
                </a:cubicBezTo>
                <a:lnTo>
                  <a:pt x="4252" y="4413"/>
                </a:lnTo>
                <a:cubicBezTo>
                  <a:pt x="4042" y="4413"/>
                  <a:pt x="3870" y="4584"/>
                  <a:pt x="3870" y="4795"/>
                </a:cubicBezTo>
                <a:cubicBezTo>
                  <a:pt x="3870" y="5006"/>
                  <a:pt x="4039" y="5177"/>
                  <a:pt x="4252" y="5177"/>
                </a:cubicBezTo>
                <a:lnTo>
                  <a:pt x="4481" y="5177"/>
                </a:lnTo>
                <a:lnTo>
                  <a:pt x="4481" y="5215"/>
                </a:lnTo>
                <a:cubicBezTo>
                  <a:pt x="4481" y="5426"/>
                  <a:pt x="4650" y="5597"/>
                  <a:pt x="4862" y="5597"/>
                </a:cubicBezTo>
                <a:cubicBezTo>
                  <a:pt x="5073" y="5597"/>
                  <a:pt x="5244" y="5427"/>
                  <a:pt x="5244" y="5215"/>
                </a:cubicBezTo>
                <a:lnTo>
                  <a:pt x="5244" y="5151"/>
                </a:lnTo>
                <a:cubicBezTo>
                  <a:pt x="5627" y="5053"/>
                  <a:pt x="5910" y="4710"/>
                  <a:pt x="5910" y="4299"/>
                </a:cubicBezTo>
                <a:lnTo>
                  <a:pt x="5910" y="4146"/>
                </a:lnTo>
                <a:cubicBezTo>
                  <a:pt x="5910" y="3662"/>
                  <a:pt x="5513" y="3268"/>
                  <a:pt x="5027" y="3268"/>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17" name="Google Shape;2104;p77"/>
          <p:cNvSpPr/>
          <p:nvPr/>
        </p:nvSpPr>
        <p:spPr>
          <a:xfrm>
            <a:off x="4024137" y="1381171"/>
            <a:ext cx="271794" cy="271794"/>
          </a:xfrm>
          <a:custGeom>
            <a:avLst/>
            <a:ahLst/>
            <a:rect l="l" t="t" r="r" b="b"/>
            <a:pathLst>
              <a:path w="9775" h="9775" extrusionOk="0">
                <a:moveTo>
                  <a:pt x="8860" y="258"/>
                </a:moveTo>
                <a:cubicBezTo>
                  <a:pt x="8394" y="92"/>
                  <a:pt x="7784" y="0"/>
                  <a:pt x="7139" y="0"/>
                </a:cubicBezTo>
                <a:cubicBezTo>
                  <a:pt x="6493" y="0"/>
                  <a:pt x="5883" y="92"/>
                  <a:pt x="5417" y="258"/>
                </a:cubicBezTo>
                <a:cubicBezTo>
                  <a:pt x="4664" y="527"/>
                  <a:pt x="4505" y="912"/>
                  <a:pt x="4505" y="1187"/>
                </a:cubicBezTo>
                <a:lnTo>
                  <a:pt x="4505" y="4746"/>
                </a:lnTo>
                <a:cubicBezTo>
                  <a:pt x="4458" y="4726"/>
                  <a:pt x="4408" y="4706"/>
                  <a:pt x="4356" y="4686"/>
                </a:cubicBezTo>
                <a:cubicBezTo>
                  <a:pt x="3890" y="4520"/>
                  <a:pt x="3279" y="4428"/>
                  <a:pt x="2635" y="4428"/>
                </a:cubicBezTo>
                <a:cubicBezTo>
                  <a:pt x="1993" y="4428"/>
                  <a:pt x="1381" y="4525"/>
                  <a:pt x="909" y="4699"/>
                </a:cubicBezTo>
                <a:cubicBezTo>
                  <a:pt x="157" y="4975"/>
                  <a:pt x="1" y="5360"/>
                  <a:pt x="1" y="5633"/>
                </a:cubicBezTo>
                <a:cubicBezTo>
                  <a:pt x="1" y="5644"/>
                  <a:pt x="1" y="5658"/>
                  <a:pt x="2" y="5671"/>
                </a:cubicBezTo>
                <a:cubicBezTo>
                  <a:pt x="2" y="5679"/>
                  <a:pt x="1" y="5687"/>
                  <a:pt x="1" y="5694"/>
                </a:cubicBezTo>
                <a:lnTo>
                  <a:pt x="1" y="8589"/>
                </a:lnTo>
                <a:cubicBezTo>
                  <a:pt x="1" y="8864"/>
                  <a:pt x="160" y="9247"/>
                  <a:pt x="912" y="9518"/>
                </a:cubicBezTo>
                <a:cubicBezTo>
                  <a:pt x="1378" y="9683"/>
                  <a:pt x="1989" y="9774"/>
                  <a:pt x="2635" y="9774"/>
                </a:cubicBezTo>
                <a:cubicBezTo>
                  <a:pt x="3279" y="9774"/>
                  <a:pt x="3890" y="9683"/>
                  <a:pt x="4356" y="9518"/>
                </a:cubicBezTo>
                <a:cubicBezTo>
                  <a:pt x="4583" y="9437"/>
                  <a:pt x="4757" y="9345"/>
                  <a:pt x="4887" y="9247"/>
                </a:cubicBezTo>
                <a:cubicBezTo>
                  <a:pt x="5018" y="9344"/>
                  <a:pt x="5191" y="9435"/>
                  <a:pt x="5417" y="9518"/>
                </a:cubicBezTo>
                <a:cubicBezTo>
                  <a:pt x="5883" y="9683"/>
                  <a:pt x="6493" y="9774"/>
                  <a:pt x="7139" y="9774"/>
                </a:cubicBezTo>
                <a:cubicBezTo>
                  <a:pt x="7784" y="9774"/>
                  <a:pt x="8394" y="9683"/>
                  <a:pt x="8860" y="9518"/>
                </a:cubicBezTo>
                <a:cubicBezTo>
                  <a:pt x="9614" y="9247"/>
                  <a:pt x="9773" y="8864"/>
                  <a:pt x="9773" y="8589"/>
                </a:cubicBezTo>
                <a:lnTo>
                  <a:pt x="9773" y="1185"/>
                </a:lnTo>
                <a:cubicBezTo>
                  <a:pt x="9775" y="912"/>
                  <a:pt x="9616" y="527"/>
                  <a:pt x="8860" y="258"/>
                </a:cubicBezTo>
                <a:close/>
                <a:moveTo>
                  <a:pt x="5799" y="938"/>
                </a:moveTo>
                <a:cubicBezTo>
                  <a:pt x="6170" y="828"/>
                  <a:pt x="6646" y="764"/>
                  <a:pt x="7141" y="764"/>
                </a:cubicBezTo>
                <a:cubicBezTo>
                  <a:pt x="7636" y="764"/>
                  <a:pt x="8112" y="825"/>
                  <a:pt x="8483" y="938"/>
                </a:cubicBezTo>
                <a:cubicBezTo>
                  <a:pt x="8790" y="1031"/>
                  <a:pt x="8940" y="1133"/>
                  <a:pt x="8993" y="1187"/>
                </a:cubicBezTo>
                <a:cubicBezTo>
                  <a:pt x="8940" y="1240"/>
                  <a:pt x="8790" y="1341"/>
                  <a:pt x="8483" y="1434"/>
                </a:cubicBezTo>
                <a:cubicBezTo>
                  <a:pt x="8112" y="1545"/>
                  <a:pt x="7636" y="1608"/>
                  <a:pt x="7141" y="1608"/>
                </a:cubicBezTo>
                <a:cubicBezTo>
                  <a:pt x="6646" y="1608"/>
                  <a:pt x="6170" y="1547"/>
                  <a:pt x="5799" y="1434"/>
                </a:cubicBezTo>
                <a:cubicBezTo>
                  <a:pt x="5492" y="1341"/>
                  <a:pt x="5344" y="1240"/>
                  <a:pt x="5290" y="1187"/>
                </a:cubicBezTo>
                <a:cubicBezTo>
                  <a:pt x="5344" y="1130"/>
                  <a:pt x="5490" y="1029"/>
                  <a:pt x="5799" y="938"/>
                </a:cubicBezTo>
                <a:close/>
                <a:moveTo>
                  <a:pt x="1293" y="5375"/>
                </a:moveTo>
                <a:cubicBezTo>
                  <a:pt x="1665" y="5259"/>
                  <a:pt x="2145" y="5195"/>
                  <a:pt x="2636" y="5195"/>
                </a:cubicBezTo>
                <a:cubicBezTo>
                  <a:pt x="3131" y="5195"/>
                  <a:pt x="3607" y="5256"/>
                  <a:pt x="3979" y="5367"/>
                </a:cubicBezTo>
                <a:cubicBezTo>
                  <a:pt x="4287" y="5462"/>
                  <a:pt x="4437" y="5563"/>
                  <a:pt x="4490" y="5616"/>
                </a:cubicBezTo>
                <a:cubicBezTo>
                  <a:pt x="4438" y="5671"/>
                  <a:pt x="4292" y="5777"/>
                  <a:pt x="3980" y="5874"/>
                </a:cubicBezTo>
                <a:cubicBezTo>
                  <a:pt x="3607" y="5990"/>
                  <a:pt x="3130" y="6055"/>
                  <a:pt x="2636" y="6055"/>
                </a:cubicBezTo>
                <a:cubicBezTo>
                  <a:pt x="2142" y="6055"/>
                  <a:pt x="1665" y="5993"/>
                  <a:pt x="1294" y="5882"/>
                </a:cubicBezTo>
                <a:cubicBezTo>
                  <a:pt x="986" y="5787"/>
                  <a:pt x="836" y="5687"/>
                  <a:pt x="783" y="5633"/>
                </a:cubicBezTo>
                <a:cubicBezTo>
                  <a:pt x="835" y="5578"/>
                  <a:pt x="981" y="5473"/>
                  <a:pt x="1293" y="5375"/>
                </a:cubicBezTo>
                <a:close/>
                <a:moveTo>
                  <a:pt x="3979" y="8838"/>
                </a:moveTo>
                <a:cubicBezTo>
                  <a:pt x="3607" y="8948"/>
                  <a:pt x="3131" y="9012"/>
                  <a:pt x="2636" y="9012"/>
                </a:cubicBezTo>
                <a:cubicBezTo>
                  <a:pt x="2142" y="9012"/>
                  <a:pt x="1665" y="8951"/>
                  <a:pt x="1294" y="8838"/>
                </a:cubicBezTo>
                <a:cubicBezTo>
                  <a:pt x="941" y="8731"/>
                  <a:pt x="798" y="8615"/>
                  <a:pt x="766" y="8569"/>
                </a:cubicBezTo>
                <a:lnTo>
                  <a:pt x="766" y="7982"/>
                </a:lnTo>
                <a:cubicBezTo>
                  <a:pt x="813" y="8000"/>
                  <a:pt x="865" y="8021"/>
                  <a:pt x="920" y="8038"/>
                </a:cubicBezTo>
                <a:cubicBezTo>
                  <a:pt x="1381" y="8197"/>
                  <a:pt x="1992" y="8284"/>
                  <a:pt x="2636" y="8284"/>
                </a:cubicBezTo>
                <a:cubicBezTo>
                  <a:pt x="2900" y="8284"/>
                  <a:pt x="3160" y="8269"/>
                  <a:pt x="3406" y="8243"/>
                </a:cubicBezTo>
                <a:cubicBezTo>
                  <a:pt x="3615" y="8218"/>
                  <a:pt x="3765" y="8029"/>
                  <a:pt x="3742" y="7818"/>
                </a:cubicBezTo>
                <a:cubicBezTo>
                  <a:pt x="3717" y="7609"/>
                  <a:pt x="3528" y="7459"/>
                  <a:pt x="3317" y="7482"/>
                </a:cubicBezTo>
                <a:cubicBezTo>
                  <a:pt x="3101" y="7508"/>
                  <a:pt x="2871" y="7520"/>
                  <a:pt x="2636" y="7520"/>
                </a:cubicBezTo>
                <a:cubicBezTo>
                  <a:pt x="2140" y="7520"/>
                  <a:pt x="1664" y="7464"/>
                  <a:pt x="1297" y="7357"/>
                </a:cubicBezTo>
                <a:cubicBezTo>
                  <a:pt x="946" y="7256"/>
                  <a:pt x="801" y="7143"/>
                  <a:pt x="766" y="7099"/>
                </a:cubicBezTo>
                <a:lnTo>
                  <a:pt x="766" y="6503"/>
                </a:lnTo>
                <a:cubicBezTo>
                  <a:pt x="813" y="6523"/>
                  <a:pt x="864" y="6543"/>
                  <a:pt x="915" y="6563"/>
                </a:cubicBezTo>
                <a:cubicBezTo>
                  <a:pt x="1381" y="6728"/>
                  <a:pt x="1992" y="6821"/>
                  <a:pt x="2636" y="6821"/>
                </a:cubicBezTo>
                <a:cubicBezTo>
                  <a:pt x="3278" y="6821"/>
                  <a:pt x="3890" y="6725"/>
                  <a:pt x="4362" y="6551"/>
                </a:cubicBezTo>
                <a:cubicBezTo>
                  <a:pt x="4414" y="6532"/>
                  <a:pt x="4461" y="6513"/>
                  <a:pt x="4507" y="6493"/>
                </a:cubicBezTo>
                <a:lnTo>
                  <a:pt x="4507" y="8571"/>
                </a:lnTo>
                <a:cubicBezTo>
                  <a:pt x="4475" y="8612"/>
                  <a:pt x="4331" y="8731"/>
                  <a:pt x="3979" y="8838"/>
                </a:cubicBezTo>
                <a:close/>
                <a:moveTo>
                  <a:pt x="8483" y="8838"/>
                </a:moveTo>
                <a:cubicBezTo>
                  <a:pt x="8112" y="8948"/>
                  <a:pt x="7636" y="9012"/>
                  <a:pt x="7141" y="9012"/>
                </a:cubicBezTo>
                <a:cubicBezTo>
                  <a:pt x="6646" y="9012"/>
                  <a:pt x="6170" y="8951"/>
                  <a:pt x="5799" y="8838"/>
                </a:cubicBezTo>
                <a:cubicBezTo>
                  <a:pt x="5446" y="8731"/>
                  <a:pt x="5302" y="8615"/>
                  <a:pt x="5270" y="8569"/>
                </a:cubicBezTo>
                <a:lnTo>
                  <a:pt x="5270" y="7985"/>
                </a:lnTo>
                <a:cubicBezTo>
                  <a:pt x="5318" y="8004"/>
                  <a:pt x="5368" y="8024"/>
                  <a:pt x="5420" y="8044"/>
                </a:cubicBezTo>
                <a:cubicBezTo>
                  <a:pt x="5886" y="8211"/>
                  <a:pt x="6496" y="8302"/>
                  <a:pt x="7141" y="8302"/>
                </a:cubicBezTo>
                <a:cubicBezTo>
                  <a:pt x="7405" y="8302"/>
                  <a:pt x="7665" y="8287"/>
                  <a:pt x="7912" y="8256"/>
                </a:cubicBezTo>
                <a:cubicBezTo>
                  <a:pt x="8123" y="8230"/>
                  <a:pt x="8271" y="8040"/>
                  <a:pt x="8243" y="7830"/>
                </a:cubicBezTo>
                <a:cubicBezTo>
                  <a:pt x="8217" y="7620"/>
                  <a:pt x="8028" y="7472"/>
                  <a:pt x="7819" y="7497"/>
                </a:cubicBezTo>
                <a:cubicBezTo>
                  <a:pt x="7600" y="7525"/>
                  <a:pt x="7371" y="7537"/>
                  <a:pt x="7139" y="7537"/>
                </a:cubicBezTo>
                <a:cubicBezTo>
                  <a:pt x="6645" y="7537"/>
                  <a:pt x="6167" y="7478"/>
                  <a:pt x="5797" y="7365"/>
                </a:cubicBezTo>
                <a:cubicBezTo>
                  <a:pt x="5444" y="7258"/>
                  <a:pt x="5301" y="7142"/>
                  <a:pt x="5269" y="7096"/>
                </a:cubicBezTo>
                <a:lnTo>
                  <a:pt x="5269" y="6496"/>
                </a:lnTo>
                <a:cubicBezTo>
                  <a:pt x="5316" y="6516"/>
                  <a:pt x="5365" y="6536"/>
                  <a:pt x="5417" y="6555"/>
                </a:cubicBezTo>
                <a:cubicBezTo>
                  <a:pt x="5883" y="6720"/>
                  <a:pt x="6493" y="6812"/>
                  <a:pt x="7139" y="6812"/>
                </a:cubicBezTo>
                <a:cubicBezTo>
                  <a:pt x="7402" y="6812"/>
                  <a:pt x="7662" y="6797"/>
                  <a:pt x="7910" y="6766"/>
                </a:cubicBezTo>
                <a:cubicBezTo>
                  <a:pt x="8120" y="6742"/>
                  <a:pt x="8269" y="6551"/>
                  <a:pt x="8242" y="6342"/>
                </a:cubicBezTo>
                <a:cubicBezTo>
                  <a:pt x="8217" y="6131"/>
                  <a:pt x="8026" y="5983"/>
                  <a:pt x="7816" y="6009"/>
                </a:cubicBezTo>
                <a:cubicBezTo>
                  <a:pt x="7599" y="6036"/>
                  <a:pt x="7370" y="6048"/>
                  <a:pt x="7136" y="6048"/>
                </a:cubicBezTo>
                <a:cubicBezTo>
                  <a:pt x="6643" y="6048"/>
                  <a:pt x="6165" y="5987"/>
                  <a:pt x="5796" y="5876"/>
                </a:cubicBezTo>
                <a:cubicBezTo>
                  <a:pt x="5441" y="5769"/>
                  <a:pt x="5299" y="5651"/>
                  <a:pt x="5266" y="5606"/>
                </a:cubicBezTo>
                <a:lnTo>
                  <a:pt x="5266" y="4992"/>
                </a:lnTo>
                <a:cubicBezTo>
                  <a:pt x="5315" y="5010"/>
                  <a:pt x="5363" y="5031"/>
                  <a:pt x="5417" y="5051"/>
                </a:cubicBezTo>
                <a:cubicBezTo>
                  <a:pt x="5883" y="5216"/>
                  <a:pt x="6493" y="5308"/>
                  <a:pt x="7136" y="5308"/>
                </a:cubicBezTo>
                <a:cubicBezTo>
                  <a:pt x="7400" y="5308"/>
                  <a:pt x="7660" y="5293"/>
                  <a:pt x="7907" y="5262"/>
                </a:cubicBezTo>
                <a:cubicBezTo>
                  <a:pt x="8118" y="5238"/>
                  <a:pt x="8266" y="5047"/>
                  <a:pt x="8240" y="4838"/>
                </a:cubicBezTo>
                <a:cubicBezTo>
                  <a:pt x="8216" y="4627"/>
                  <a:pt x="8025" y="4479"/>
                  <a:pt x="7814" y="4505"/>
                </a:cubicBezTo>
                <a:cubicBezTo>
                  <a:pt x="7597" y="4532"/>
                  <a:pt x="7368" y="4544"/>
                  <a:pt x="7135" y="4544"/>
                </a:cubicBezTo>
                <a:cubicBezTo>
                  <a:pt x="6640" y="4544"/>
                  <a:pt x="6164" y="4483"/>
                  <a:pt x="5793" y="4372"/>
                </a:cubicBezTo>
                <a:cubicBezTo>
                  <a:pt x="5440" y="4265"/>
                  <a:pt x="5296" y="4147"/>
                  <a:pt x="5264" y="4102"/>
                </a:cubicBezTo>
                <a:lnTo>
                  <a:pt x="5264" y="3521"/>
                </a:lnTo>
                <a:cubicBezTo>
                  <a:pt x="5312" y="3541"/>
                  <a:pt x="5362" y="3563"/>
                  <a:pt x="5415" y="3581"/>
                </a:cubicBezTo>
                <a:cubicBezTo>
                  <a:pt x="5881" y="3747"/>
                  <a:pt x="6492" y="3839"/>
                  <a:pt x="7136" y="3839"/>
                </a:cubicBezTo>
                <a:cubicBezTo>
                  <a:pt x="7400" y="3839"/>
                  <a:pt x="7660" y="3824"/>
                  <a:pt x="7907" y="3793"/>
                </a:cubicBezTo>
                <a:cubicBezTo>
                  <a:pt x="8118" y="3769"/>
                  <a:pt x="8266" y="3578"/>
                  <a:pt x="8240" y="3367"/>
                </a:cubicBezTo>
                <a:cubicBezTo>
                  <a:pt x="8213" y="3158"/>
                  <a:pt x="8025" y="3008"/>
                  <a:pt x="7814" y="3036"/>
                </a:cubicBezTo>
                <a:cubicBezTo>
                  <a:pt x="7597" y="3062"/>
                  <a:pt x="7368" y="3075"/>
                  <a:pt x="7135" y="3075"/>
                </a:cubicBezTo>
                <a:cubicBezTo>
                  <a:pt x="6640" y="3075"/>
                  <a:pt x="6164" y="3014"/>
                  <a:pt x="5793" y="2901"/>
                </a:cubicBezTo>
                <a:cubicBezTo>
                  <a:pt x="5440" y="2795"/>
                  <a:pt x="5296" y="2678"/>
                  <a:pt x="5264" y="2633"/>
                </a:cubicBezTo>
                <a:lnTo>
                  <a:pt x="5264" y="2054"/>
                </a:lnTo>
                <a:cubicBezTo>
                  <a:pt x="5312" y="2074"/>
                  <a:pt x="5362" y="2094"/>
                  <a:pt x="5414" y="2114"/>
                </a:cubicBezTo>
                <a:cubicBezTo>
                  <a:pt x="5880" y="2280"/>
                  <a:pt x="6490" y="2372"/>
                  <a:pt x="7135" y="2372"/>
                </a:cubicBezTo>
                <a:cubicBezTo>
                  <a:pt x="7781" y="2372"/>
                  <a:pt x="8391" y="2280"/>
                  <a:pt x="8857" y="2114"/>
                </a:cubicBezTo>
                <a:cubicBezTo>
                  <a:pt x="8911" y="2094"/>
                  <a:pt x="8959" y="2075"/>
                  <a:pt x="9005" y="2054"/>
                </a:cubicBezTo>
                <a:lnTo>
                  <a:pt x="9005" y="8568"/>
                </a:lnTo>
                <a:cubicBezTo>
                  <a:pt x="8979" y="8612"/>
                  <a:pt x="8836" y="8731"/>
                  <a:pt x="8483" y="8838"/>
                </a:cubicBezTo>
                <a:close/>
                <a:moveTo>
                  <a:pt x="744" y="1570"/>
                </a:moveTo>
                <a:cubicBezTo>
                  <a:pt x="596" y="1420"/>
                  <a:pt x="595" y="1181"/>
                  <a:pt x="743" y="1029"/>
                </a:cubicBezTo>
                <a:lnTo>
                  <a:pt x="1483" y="283"/>
                </a:lnTo>
                <a:cubicBezTo>
                  <a:pt x="1662" y="103"/>
                  <a:pt x="1903" y="0"/>
                  <a:pt x="2158" y="0"/>
                </a:cubicBezTo>
                <a:cubicBezTo>
                  <a:pt x="2415" y="0"/>
                  <a:pt x="2655" y="99"/>
                  <a:pt x="2835" y="283"/>
                </a:cubicBezTo>
                <a:lnTo>
                  <a:pt x="3575" y="1029"/>
                </a:lnTo>
                <a:cubicBezTo>
                  <a:pt x="3724" y="1179"/>
                  <a:pt x="3722" y="1420"/>
                  <a:pt x="3574" y="1570"/>
                </a:cubicBezTo>
                <a:cubicBezTo>
                  <a:pt x="3424" y="1718"/>
                  <a:pt x="3181" y="1716"/>
                  <a:pt x="3033" y="1568"/>
                </a:cubicBezTo>
                <a:lnTo>
                  <a:pt x="2540" y="1072"/>
                </a:lnTo>
                <a:lnTo>
                  <a:pt x="2540" y="3283"/>
                </a:lnTo>
                <a:cubicBezTo>
                  <a:pt x="2540" y="3494"/>
                  <a:pt x="2369" y="3665"/>
                  <a:pt x="2158" y="3665"/>
                </a:cubicBezTo>
                <a:cubicBezTo>
                  <a:pt x="1949" y="3665"/>
                  <a:pt x="1777" y="3494"/>
                  <a:pt x="1777" y="3283"/>
                </a:cubicBezTo>
                <a:lnTo>
                  <a:pt x="1777" y="1072"/>
                </a:lnTo>
                <a:lnTo>
                  <a:pt x="1285" y="1568"/>
                </a:lnTo>
                <a:cubicBezTo>
                  <a:pt x="1210" y="1642"/>
                  <a:pt x="1111" y="1680"/>
                  <a:pt x="1013" y="1680"/>
                </a:cubicBezTo>
                <a:cubicBezTo>
                  <a:pt x="917" y="1680"/>
                  <a:pt x="819" y="1645"/>
                  <a:pt x="744" y="1570"/>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18" name="Google Shape;2105;p77"/>
          <p:cNvSpPr/>
          <p:nvPr/>
        </p:nvSpPr>
        <p:spPr>
          <a:xfrm>
            <a:off x="3198217" y="4331671"/>
            <a:ext cx="273073" cy="271849"/>
          </a:xfrm>
          <a:custGeom>
            <a:avLst/>
            <a:ahLst/>
            <a:rect l="l" t="t" r="r" b="b"/>
            <a:pathLst>
              <a:path w="9821" h="9777" extrusionOk="0">
                <a:moveTo>
                  <a:pt x="6795" y="4788"/>
                </a:moveTo>
                <a:cubicBezTo>
                  <a:pt x="6694" y="4748"/>
                  <a:pt x="6591" y="4710"/>
                  <a:pt x="6488" y="4676"/>
                </a:cubicBezTo>
                <a:cubicBezTo>
                  <a:pt x="7120" y="4203"/>
                  <a:pt x="7530" y="3447"/>
                  <a:pt x="7530" y="2597"/>
                </a:cubicBezTo>
                <a:cubicBezTo>
                  <a:pt x="7530" y="1166"/>
                  <a:pt x="6366" y="1"/>
                  <a:pt x="4934" y="1"/>
                </a:cubicBezTo>
                <a:cubicBezTo>
                  <a:pt x="3503" y="1"/>
                  <a:pt x="2338" y="1166"/>
                  <a:pt x="2338" y="2597"/>
                </a:cubicBezTo>
                <a:cubicBezTo>
                  <a:pt x="2338" y="3447"/>
                  <a:pt x="2749" y="4203"/>
                  <a:pt x="3381" y="4676"/>
                </a:cubicBezTo>
                <a:cubicBezTo>
                  <a:pt x="2801" y="4867"/>
                  <a:pt x="2257" y="5162"/>
                  <a:pt x="1781" y="5556"/>
                </a:cubicBezTo>
                <a:cubicBezTo>
                  <a:pt x="909" y="6274"/>
                  <a:pt x="303" y="7275"/>
                  <a:pt x="74" y="8375"/>
                </a:cubicBezTo>
                <a:cubicBezTo>
                  <a:pt x="0" y="8720"/>
                  <a:pt x="86" y="9074"/>
                  <a:pt x="310" y="9346"/>
                </a:cubicBezTo>
                <a:cubicBezTo>
                  <a:pt x="532" y="9618"/>
                  <a:pt x="857" y="9773"/>
                  <a:pt x="1207" y="9773"/>
                </a:cubicBezTo>
                <a:lnTo>
                  <a:pt x="6537" y="9773"/>
                </a:lnTo>
                <a:cubicBezTo>
                  <a:pt x="6748" y="9773"/>
                  <a:pt x="6919" y="9602"/>
                  <a:pt x="6919" y="9392"/>
                </a:cubicBezTo>
                <a:cubicBezTo>
                  <a:pt x="6919" y="9182"/>
                  <a:pt x="6748" y="9010"/>
                  <a:pt x="6537" y="9010"/>
                </a:cubicBezTo>
                <a:lnTo>
                  <a:pt x="1207" y="9010"/>
                </a:lnTo>
                <a:cubicBezTo>
                  <a:pt x="1045" y="9010"/>
                  <a:pt x="946" y="8918"/>
                  <a:pt x="901" y="8865"/>
                </a:cubicBezTo>
                <a:cubicBezTo>
                  <a:pt x="825" y="8772"/>
                  <a:pt x="796" y="8650"/>
                  <a:pt x="822" y="8530"/>
                </a:cubicBezTo>
                <a:cubicBezTo>
                  <a:pt x="1219" y="6626"/>
                  <a:pt x="2898" y="5237"/>
                  <a:pt x="4839" y="5191"/>
                </a:cubicBezTo>
                <a:cubicBezTo>
                  <a:pt x="4871" y="5193"/>
                  <a:pt x="4903" y="5193"/>
                  <a:pt x="4937" y="5193"/>
                </a:cubicBezTo>
                <a:cubicBezTo>
                  <a:pt x="4969" y="5193"/>
                  <a:pt x="5001" y="5193"/>
                  <a:pt x="5033" y="5191"/>
                </a:cubicBezTo>
                <a:cubicBezTo>
                  <a:pt x="5543" y="5203"/>
                  <a:pt x="6039" y="5304"/>
                  <a:pt x="6511" y="5495"/>
                </a:cubicBezTo>
                <a:cubicBezTo>
                  <a:pt x="6705" y="5573"/>
                  <a:pt x="6930" y="5480"/>
                  <a:pt x="7007" y="5284"/>
                </a:cubicBezTo>
                <a:cubicBezTo>
                  <a:pt x="7085" y="5090"/>
                  <a:pt x="6992" y="4867"/>
                  <a:pt x="6795" y="4788"/>
                </a:cubicBezTo>
                <a:close/>
                <a:moveTo>
                  <a:pt x="3102" y="2597"/>
                </a:moveTo>
                <a:cubicBezTo>
                  <a:pt x="3102" y="1587"/>
                  <a:pt x="3925" y="764"/>
                  <a:pt x="4934" y="764"/>
                </a:cubicBezTo>
                <a:cubicBezTo>
                  <a:pt x="5945" y="764"/>
                  <a:pt x="6766" y="1587"/>
                  <a:pt x="6766" y="2597"/>
                </a:cubicBezTo>
                <a:cubicBezTo>
                  <a:pt x="6766" y="3579"/>
                  <a:pt x="5992" y="4382"/>
                  <a:pt x="5022" y="4428"/>
                </a:cubicBezTo>
                <a:cubicBezTo>
                  <a:pt x="4993" y="4428"/>
                  <a:pt x="4963" y="4426"/>
                  <a:pt x="4934" y="4426"/>
                </a:cubicBezTo>
                <a:cubicBezTo>
                  <a:pt x="4903" y="4426"/>
                  <a:pt x="4876" y="4426"/>
                  <a:pt x="4845" y="4428"/>
                </a:cubicBezTo>
                <a:cubicBezTo>
                  <a:pt x="3877" y="4382"/>
                  <a:pt x="3102" y="3579"/>
                  <a:pt x="3102" y="2597"/>
                </a:cubicBezTo>
                <a:close/>
                <a:moveTo>
                  <a:pt x="9820" y="8036"/>
                </a:moveTo>
                <a:lnTo>
                  <a:pt x="9820" y="8129"/>
                </a:lnTo>
                <a:cubicBezTo>
                  <a:pt x="9820" y="8666"/>
                  <a:pt x="9429" y="9099"/>
                  <a:pt x="8904" y="9173"/>
                </a:cubicBezTo>
                <a:lnTo>
                  <a:pt x="8904" y="9395"/>
                </a:lnTo>
                <a:cubicBezTo>
                  <a:pt x="8904" y="9604"/>
                  <a:pt x="8733" y="9776"/>
                  <a:pt x="8522" y="9776"/>
                </a:cubicBezTo>
                <a:cubicBezTo>
                  <a:pt x="8313" y="9776"/>
                  <a:pt x="8140" y="9604"/>
                  <a:pt x="8140" y="9395"/>
                </a:cubicBezTo>
                <a:lnTo>
                  <a:pt x="8140" y="9184"/>
                </a:lnTo>
                <a:cubicBezTo>
                  <a:pt x="7624" y="9167"/>
                  <a:pt x="7224" y="8763"/>
                  <a:pt x="7224" y="8250"/>
                </a:cubicBezTo>
                <a:cubicBezTo>
                  <a:pt x="7224" y="8039"/>
                  <a:pt x="7397" y="7868"/>
                  <a:pt x="7606" y="7868"/>
                </a:cubicBezTo>
                <a:cubicBezTo>
                  <a:pt x="7817" y="7868"/>
                  <a:pt x="7988" y="8039"/>
                  <a:pt x="7988" y="8250"/>
                </a:cubicBezTo>
                <a:cubicBezTo>
                  <a:pt x="7988" y="8361"/>
                  <a:pt x="8084" y="8421"/>
                  <a:pt x="8177" y="8421"/>
                </a:cubicBezTo>
                <a:lnTo>
                  <a:pt x="8747" y="8421"/>
                </a:lnTo>
                <a:cubicBezTo>
                  <a:pt x="8924" y="8421"/>
                  <a:pt x="9060" y="8295"/>
                  <a:pt x="9060" y="8130"/>
                </a:cubicBezTo>
                <a:lnTo>
                  <a:pt x="9060" y="8037"/>
                </a:lnTo>
                <a:cubicBezTo>
                  <a:pt x="9060" y="7868"/>
                  <a:pt x="8922" y="7735"/>
                  <a:pt x="8747" y="7735"/>
                </a:cubicBezTo>
                <a:lnTo>
                  <a:pt x="8397" y="7735"/>
                </a:lnTo>
                <a:cubicBezTo>
                  <a:pt x="7805" y="7735"/>
                  <a:pt x="7322" y="7246"/>
                  <a:pt x="7322" y="6648"/>
                </a:cubicBezTo>
                <a:lnTo>
                  <a:pt x="7322" y="6509"/>
                </a:lnTo>
                <a:cubicBezTo>
                  <a:pt x="7322" y="6220"/>
                  <a:pt x="7435" y="5951"/>
                  <a:pt x="7640" y="5750"/>
                </a:cubicBezTo>
                <a:cubicBezTo>
                  <a:pt x="7780" y="5612"/>
                  <a:pt x="7953" y="5519"/>
                  <a:pt x="8140" y="5474"/>
                </a:cubicBezTo>
                <a:lnTo>
                  <a:pt x="8140" y="5215"/>
                </a:lnTo>
                <a:cubicBezTo>
                  <a:pt x="8140" y="5006"/>
                  <a:pt x="8313" y="4834"/>
                  <a:pt x="8522" y="4834"/>
                </a:cubicBezTo>
                <a:cubicBezTo>
                  <a:pt x="8733" y="4834"/>
                  <a:pt x="8904" y="5006"/>
                  <a:pt x="8904" y="5215"/>
                </a:cubicBezTo>
                <a:lnTo>
                  <a:pt x="8904" y="5463"/>
                </a:lnTo>
                <a:cubicBezTo>
                  <a:pt x="9350" y="5544"/>
                  <a:pt x="9687" y="5926"/>
                  <a:pt x="9687" y="6384"/>
                </a:cubicBezTo>
                <a:cubicBezTo>
                  <a:pt x="9687" y="6594"/>
                  <a:pt x="9515" y="6765"/>
                  <a:pt x="9306" y="6765"/>
                </a:cubicBezTo>
                <a:cubicBezTo>
                  <a:pt x="9095" y="6765"/>
                  <a:pt x="8924" y="6594"/>
                  <a:pt x="8924" y="6384"/>
                </a:cubicBezTo>
                <a:cubicBezTo>
                  <a:pt x="8924" y="6275"/>
                  <a:pt x="8823" y="6211"/>
                  <a:pt x="8725" y="6211"/>
                </a:cubicBezTo>
                <a:lnTo>
                  <a:pt x="8395" y="6211"/>
                </a:lnTo>
                <a:cubicBezTo>
                  <a:pt x="8217" y="6211"/>
                  <a:pt x="8084" y="6341"/>
                  <a:pt x="8084" y="6510"/>
                </a:cubicBezTo>
                <a:lnTo>
                  <a:pt x="8084" y="6649"/>
                </a:lnTo>
                <a:cubicBezTo>
                  <a:pt x="8084" y="6825"/>
                  <a:pt x="8224" y="6975"/>
                  <a:pt x="8395" y="6975"/>
                </a:cubicBezTo>
                <a:lnTo>
                  <a:pt x="8744" y="6975"/>
                </a:lnTo>
                <a:cubicBezTo>
                  <a:pt x="9031" y="6975"/>
                  <a:pt x="9299" y="7083"/>
                  <a:pt x="9503" y="7281"/>
                </a:cubicBezTo>
                <a:cubicBezTo>
                  <a:pt x="9709" y="7478"/>
                  <a:pt x="9820" y="7747"/>
                  <a:pt x="9820" y="8036"/>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19" name="Google Shape;2106;p77"/>
          <p:cNvSpPr/>
          <p:nvPr/>
        </p:nvSpPr>
        <p:spPr>
          <a:xfrm>
            <a:off x="3199524" y="3593920"/>
            <a:ext cx="271766" cy="271905"/>
          </a:xfrm>
          <a:custGeom>
            <a:avLst/>
            <a:ahLst/>
            <a:rect l="l" t="t" r="r" b="b"/>
            <a:pathLst>
              <a:path w="9774" h="9779" extrusionOk="0">
                <a:moveTo>
                  <a:pt x="4349" y="1139"/>
                </a:moveTo>
                <a:cubicBezTo>
                  <a:pt x="4348" y="1179"/>
                  <a:pt x="4352" y="1220"/>
                  <a:pt x="4365" y="1255"/>
                </a:cubicBezTo>
                <a:cubicBezTo>
                  <a:pt x="4420" y="1367"/>
                  <a:pt x="4479" y="1485"/>
                  <a:pt x="4540" y="1610"/>
                </a:cubicBezTo>
                <a:cubicBezTo>
                  <a:pt x="4953" y="2428"/>
                  <a:pt x="5119" y="2785"/>
                  <a:pt x="5119" y="3015"/>
                </a:cubicBezTo>
                <a:lnTo>
                  <a:pt x="5119" y="3030"/>
                </a:lnTo>
                <a:cubicBezTo>
                  <a:pt x="5093" y="3697"/>
                  <a:pt x="4450" y="4109"/>
                  <a:pt x="3868" y="4109"/>
                </a:cubicBezTo>
                <a:lnTo>
                  <a:pt x="1357" y="4109"/>
                </a:lnTo>
                <a:cubicBezTo>
                  <a:pt x="1176" y="4109"/>
                  <a:pt x="1031" y="4254"/>
                  <a:pt x="1031" y="4435"/>
                </a:cubicBezTo>
                <a:cubicBezTo>
                  <a:pt x="1031" y="4538"/>
                  <a:pt x="1085" y="4641"/>
                  <a:pt x="1173" y="4702"/>
                </a:cubicBezTo>
                <a:cubicBezTo>
                  <a:pt x="1357" y="4829"/>
                  <a:pt x="1395" y="4980"/>
                  <a:pt x="1395" y="5084"/>
                </a:cubicBezTo>
                <a:cubicBezTo>
                  <a:pt x="1395" y="5293"/>
                  <a:pt x="1241" y="5474"/>
                  <a:pt x="1012" y="5531"/>
                </a:cubicBezTo>
                <a:cubicBezTo>
                  <a:pt x="868" y="5568"/>
                  <a:pt x="764" y="5699"/>
                  <a:pt x="764" y="5847"/>
                </a:cubicBezTo>
                <a:cubicBezTo>
                  <a:pt x="764" y="6012"/>
                  <a:pt x="886" y="6160"/>
                  <a:pt x="1034" y="6168"/>
                </a:cubicBezTo>
                <a:cubicBezTo>
                  <a:pt x="1395" y="6186"/>
                  <a:pt x="1489" y="6436"/>
                  <a:pt x="1489" y="6580"/>
                </a:cubicBezTo>
                <a:cubicBezTo>
                  <a:pt x="1489" y="6748"/>
                  <a:pt x="1404" y="6878"/>
                  <a:pt x="1236" y="6969"/>
                </a:cubicBezTo>
                <a:cubicBezTo>
                  <a:pt x="1230" y="6972"/>
                  <a:pt x="1225" y="6974"/>
                  <a:pt x="1219" y="6978"/>
                </a:cubicBezTo>
                <a:cubicBezTo>
                  <a:pt x="1115" y="7038"/>
                  <a:pt x="1053" y="7145"/>
                  <a:pt x="1053" y="7259"/>
                </a:cubicBezTo>
                <a:cubicBezTo>
                  <a:pt x="1053" y="7438"/>
                  <a:pt x="1202" y="7583"/>
                  <a:pt x="1386" y="7583"/>
                </a:cubicBezTo>
                <a:lnTo>
                  <a:pt x="1471" y="7583"/>
                </a:lnTo>
                <a:cubicBezTo>
                  <a:pt x="1738" y="7583"/>
                  <a:pt x="1948" y="7774"/>
                  <a:pt x="1948" y="8017"/>
                </a:cubicBezTo>
                <a:cubicBezTo>
                  <a:pt x="1948" y="8108"/>
                  <a:pt x="1915" y="8276"/>
                  <a:pt x="1702" y="8394"/>
                </a:cubicBezTo>
                <a:cubicBezTo>
                  <a:pt x="1662" y="8417"/>
                  <a:pt x="1528" y="8504"/>
                  <a:pt x="1528" y="8660"/>
                </a:cubicBezTo>
                <a:cubicBezTo>
                  <a:pt x="1528" y="8767"/>
                  <a:pt x="1561" y="9015"/>
                  <a:pt x="1856" y="9015"/>
                </a:cubicBezTo>
                <a:lnTo>
                  <a:pt x="4734" y="9015"/>
                </a:lnTo>
                <a:cubicBezTo>
                  <a:pt x="4945" y="9015"/>
                  <a:pt x="5116" y="9186"/>
                  <a:pt x="5116" y="9397"/>
                </a:cubicBezTo>
                <a:cubicBezTo>
                  <a:pt x="5116" y="9606"/>
                  <a:pt x="4945" y="9779"/>
                  <a:pt x="4734" y="9779"/>
                </a:cubicBezTo>
                <a:lnTo>
                  <a:pt x="1856" y="9779"/>
                </a:lnTo>
                <a:cubicBezTo>
                  <a:pt x="1222" y="9779"/>
                  <a:pt x="764" y="9309"/>
                  <a:pt x="764" y="8660"/>
                </a:cubicBezTo>
                <a:cubicBezTo>
                  <a:pt x="764" y="8505"/>
                  <a:pt x="801" y="8354"/>
                  <a:pt x="866" y="8217"/>
                </a:cubicBezTo>
                <a:cubicBezTo>
                  <a:pt x="523" y="8034"/>
                  <a:pt x="289" y="7673"/>
                  <a:pt x="289" y="7259"/>
                </a:cubicBezTo>
                <a:cubicBezTo>
                  <a:pt x="289" y="7069"/>
                  <a:pt x="341" y="6882"/>
                  <a:pt x="433" y="6722"/>
                </a:cubicBezTo>
                <a:cubicBezTo>
                  <a:pt x="378" y="6681"/>
                  <a:pt x="326" y="6633"/>
                  <a:pt x="280" y="6580"/>
                </a:cubicBezTo>
                <a:cubicBezTo>
                  <a:pt x="100" y="6377"/>
                  <a:pt x="1" y="6117"/>
                  <a:pt x="1" y="5847"/>
                </a:cubicBezTo>
                <a:cubicBezTo>
                  <a:pt x="1" y="5503"/>
                  <a:pt x="161" y="5190"/>
                  <a:pt x="421" y="4987"/>
                </a:cubicBezTo>
                <a:cubicBezTo>
                  <a:pt x="321" y="4821"/>
                  <a:pt x="268" y="4630"/>
                  <a:pt x="268" y="4435"/>
                </a:cubicBezTo>
                <a:cubicBezTo>
                  <a:pt x="268" y="3834"/>
                  <a:pt x="757" y="3346"/>
                  <a:pt x="1357" y="3346"/>
                </a:cubicBezTo>
                <a:lnTo>
                  <a:pt x="3868" y="3346"/>
                </a:lnTo>
                <a:cubicBezTo>
                  <a:pt x="4059" y="3346"/>
                  <a:pt x="4327" y="3224"/>
                  <a:pt x="4352" y="3024"/>
                </a:cubicBezTo>
                <a:cubicBezTo>
                  <a:pt x="4311" y="2854"/>
                  <a:pt x="4029" y="2292"/>
                  <a:pt x="3856" y="1950"/>
                </a:cubicBezTo>
                <a:cubicBezTo>
                  <a:pt x="3787" y="1816"/>
                  <a:pt x="3725" y="1688"/>
                  <a:pt x="3664" y="1565"/>
                </a:cubicBezTo>
                <a:lnTo>
                  <a:pt x="3652" y="1544"/>
                </a:lnTo>
                <a:lnTo>
                  <a:pt x="3645" y="1521"/>
                </a:lnTo>
                <a:cubicBezTo>
                  <a:pt x="3600" y="1390"/>
                  <a:pt x="3580" y="1252"/>
                  <a:pt x="3584" y="1113"/>
                </a:cubicBezTo>
                <a:cubicBezTo>
                  <a:pt x="3594" y="817"/>
                  <a:pt x="3716" y="541"/>
                  <a:pt x="3930" y="330"/>
                </a:cubicBezTo>
                <a:cubicBezTo>
                  <a:pt x="4143" y="122"/>
                  <a:pt x="4421" y="6"/>
                  <a:pt x="4717" y="2"/>
                </a:cubicBezTo>
                <a:cubicBezTo>
                  <a:pt x="5032" y="0"/>
                  <a:pt x="5327" y="121"/>
                  <a:pt x="5547" y="345"/>
                </a:cubicBezTo>
                <a:lnTo>
                  <a:pt x="5566" y="367"/>
                </a:lnTo>
                <a:lnTo>
                  <a:pt x="5814" y="712"/>
                </a:lnTo>
                <a:lnTo>
                  <a:pt x="7672" y="3607"/>
                </a:lnTo>
                <a:cubicBezTo>
                  <a:pt x="7719" y="3680"/>
                  <a:pt x="7799" y="3725"/>
                  <a:pt x="7886" y="3725"/>
                </a:cubicBezTo>
                <a:lnTo>
                  <a:pt x="9390" y="3725"/>
                </a:lnTo>
                <a:cubicBezTo>
                  <a:pt x="9601" y="3725"/>
                  <a:pt x="9772" y="3896"/>
                  <a:pt x="9772" y="4106"/>
                </a:cubicBezTo>
                <a:cubicBezTo>
                  <a:pt x="9772" y="4315"/>
                  <a:pt x="9601" y="4488"/>
                  <a:pt x="9390" y="4488"/>
                </a:cubicBezTo>
                <a:lnTo>
                  <a:pt x="7886" y="4488"/>
                </a:lnTo>
                <a:cubicBezTo>
                  <a:pt x="7539" y="4488"/>
                  <a:pt x="7219" y="4312"/>
                  <a:pt x="7031" y="4019"/>
                </a:cubicBezTo>
                <a:lnTo>
                  <a:pt x="5177" y="1132"/>
                </a:lnTo>
                <a:lnTo>
                  <a:pt x="4985" y="863"/>
                </a:lnTo>
                <a:cubicBezTo>
                  <a:pt x="4914" y="800"/>
                  <a:pt x="4824" y="765"/>
                  <a:pt x="4731" y="765"/>
                </a:cubicBezTo>
                <a:lnTo>
                  <a:pt x="4727" y="765"/>
                </a:lnTo>
                <a:cubicBezTo>
                  <a:pt x="4525" y="771"/>
                  <a:pt x="4356" y="938"/>
                  <a:pt x="4349" y="1139"/>
                </a:cubicBezTo>
                <a:close/>
                <a:moveTo>
                  <a:pt x="9773" y="7488"/>
                </a:moveTo>
                <a:lnTo>
                  <a:pt x="9773" y="9397"/>
                </a:lnTo>
                <a:cubicBezTo>
                  <a:pt x="9773" y="9606"/>
                  <a:pt x="9602" y="9779"/>
                  <a:pt x="9391" y="9779"/>
                </a:cubicBezTo>
                <a:lnTo>
                  <a:pt x="6185" y="9779"/>
                </a:lnTo>
                <a:cubicBezTo>
                  <a:pt x="5976" y="9779"/>
                  <a:pt x="5803" y="9606"/>
                  <a:pt x="5803" y="9397"/>
                </a:cubicBezTo>
                <a:lnTo>
                  <a:pt x="5803" y="7488"/>
                </a:lnTo>
                <a:cubicBezTo>
                  <a:pt x="5803" y="7001"/>
                  <a:pt x="6170" y="6598"/>
                  <a:pt x="6643" y="6542"/>
                </a:cubicBezTo>
                <a:lnTo>
                  <a:pt x="6643" y="6229"/>
                </a:lnTo>
                <a:cubicBezTo>
                  <a:pt x="6643" y="5607"/>
                  <a:pt x="7157" y="5102"/>
                  <a:pt x="7788" y="5102"/>
                </a:cubicBezTo>
                <a:cubicBezTo>
                  <a:pt x="8420" y="5102"/>
                  <a:pt x="8933" y="5607"/>
                  <a:pt x="8933" y="6229"/>
                </a:cubicBezTo>
                <a:lnTo>
                  <a:pt x="8933" y="6542"/>
                </a:lnTo>
                <a:cubicBezTo>
                  <a:pt x="9407" y="6598"/>
                  <a:pt x="9773" y="7001"/>
                  <a:pt x="9773" y="7488"/>
                </a:cubicBezTo>
                <a:close/>
                <a:moveTo>
                  <a:pt x="7406" y="6229"/>
                </a:moveTo>
                <a:lnTo>
                  <a:pt x="7406" y="6534"/>
                </a:lnTo>
                <a:lnTo>
                  <a:pt x="8170" y="6534"/>
                </a:lnTo>
                <a:lnTo>
                  <a:pt x="8170" y="6229"/>
                </a:lnTo>
                <a:cubicBezTo>
                  <a:pt x="8170" y="6027"/>
                  <a:pt x="7999" y="5865"/>
                  <a:pt x="7788" y="5865"/>
                </a:cubicBezTo>
                <a:cubicBezTo>
                  <a:pt x="7579" y="5867"/>
                  <a:pt x="7406" y="6030"/>
                  <a:pt x="7406" y="6229"/>
                </a:cubicBezTo>
                <a:close/>
                <a:moveTo>
                  <a:pt x="9010" y="7488"/>
                </a:moveTo>
                <a:cubicBezTo>
                  <a:pt x="9010" y="7383"/>
                  <a:pt x="8924" y="7298"/>
                  <a:pt x="8819" y="7298"/>
                </a:cubicBezTo>
                <a:lnTo>
                  <a:pt x="6757" y="7298"/>
                </a:lnTo>
                <a:cubicBezTo>
                  <a:pt x="6654" y="7298"/>
                  <a:pt x="6567" y="7383"/>
                  <a:pt x="6567" y="7488"/>
                </a:cubicBezTo>
                <a:lnTo>
                  <a:pt x="6567" y="9015"/>
                </a:lnTo>
                <a:lnTo>
                  <a:pt x="9010" y="9015"/>
                </a:ln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20" name="Google Shape;2107;p77"/>
          <p:cNvSpPr/>
          <p:nvPr/>
        </p:nvSpPr>
        <p:spPr>
          <a:xfrm>
            <a:off x="3199496" y="2856448"/>
            <a:ext cx="271794" cy="271794"/>
          </a:xfrm>
          <a:custGeom>
            <a:avLst/>
            <a:ahLst/>
            <a:rect l="l" t="t" r="r" b="b"/>
            <a:pathLst>
              <a:path w="9775" h="9775" extrusionOk="0">
                <a:moveTo>
                  <a:pt x="9490" y="2309"/>
                </a:moveTo>
                <a:cubicBezTo>
                  <a:pt x="9301" y="1854"/>
                  <a:pt x="9029" y="1445"/>
                  <a:pt x="8679" y="1095"/>
                </a:cubicBezTo>
                <a:cubicBezTo>
                  <a:pt x="8330" y="747"/>
                  <a:pt x="7922" y="474"/>
                  <a:pt x="7465" y="284"/>
                </a:cubicBezTo>
                <a:cubicBezTo>
                  <a:pt x="7009" y="95"/>
                  <a:pt x="6528" y="0"/>
                  <a:pt x="6033" y="0"/>
                </a:cubicBezTo>
                <a:cubicBezTo>
                  <a:pt x="5824" y="0"/>
                  <a:pt x="5651" y="171"/>
                  <a:pt x="5651" y="382"/>
                </a:cubicBezTo>
                <a:lnTo>
                  <a:pt x="5651" y="2622"/>
                </a:lnTo>
                <a:lnTo>
                  <a:pt x="5651" y="2622"/>
                </a:lnTo>
                <a:lnTo>
                  <a:pt x="5651" y="3358"/>
                </a:lnTo>
                <a:cubicBezTo>
                  <a:pt x="5651" y="3780"/>
                  <a:pt x="5993" y="4122"/>
                  <a:pt x="6415" y="4122"/>
                </a:cubicBezTo>
                <a:lnTo>
                  <a:pt x="9392" y="4122"/>
                </a:lnTo>
                <a:cubicBezTo>
                  <a:pt x="9603" y="4122"/>
                  <a:pt x="9774" y="3949"/>
                  <a:pt x="9774" y="3740"/>
                </a:cubicBezTo>
                <a:cubicBezTo>
                  <a:pt x="9774" y="3248"/>
                  <a:pt x="9679" y="2766"/>
                  <a:pt x="9490" y="2309"/>
                </a:cubicBezTo>
                <a:close/>
                <a:moveTo>
                  <a:pt x="7139" y="979"/>
                </a:moveTo>
                <a:lnTo>
                  <a:pt x="6415" y="1703"/>
                </a:lnTo>
                <a:lnTo>
                  <a:pt x="6415" y="788"/>
                </a:lnTo>
                <a:cubicBezTo>
                  <a:pt x="6664" y="823"/>
                  <a:pt x="6908" y="886"/>
                  <a:pt x="7139" y="979"/>
                </a:cubicBezTo>
                <a:close/>
                <a:moveTo>
                  <a:pt x="6415" y="2782"/>
                </a:moveTo>
                <a:lnTo>
                  <a:pt x="7830" y="1369"/>
                </a:lnTo>
                <a:cubicBezTo>
                  <a:pt x="7939" y="1451"/>
                  <a:pt x="8041" y="1540"/>
                  <a:pt x="8139" y="1637"/>
                </a:cubicBezTo>
                <a:cubicBezTo>
                  <a:pt x="8236" y="1735"/>
                  <a:pt x="8328" y="1840"/>
                  <a:pt x="8411" y="1950"/>
                </a:cubicBezTo>
                <a:lnTo>
                  <a:pt x="6983" y="3361"/>
                </a:lnTo>
                <a:lnTo>
                  <a:pt x="6415" y="3361"/>
                </a:lnTo>
                <a:close/>
                <a:moveTo>
                  <a:pt x="8070" y="3360"/>
                </a:moveTo>
                <a:lnTo>
                  <a:pt x="8800" y="2640"/>
                </a:lnTo>
                <a:cubicBezTo>
                  <a:pt x="8892" y="2871"/>
                  <a:pt x="8954" y="3114"/>
                  <a:pt x="8986" y="3360"/>
                </a:cubicBezTo>
                <a:close/>
                <a:moveTo>
                  <a:pt x="9011" y="5268"/>
                </a:moveTo>
                <a:cubicBezTo>
                  <a:pt x="9011" y="6119"/>
                  <a:pt x="8772" y="6949"/>
                  <a:pt x="8320" y="7667"/>
                </a:cubicBezTo>
                <a:cubicBezTo>
                  <a:pt x="8207" y="7844"/>
                  <a:pt x="7972" y="7898"/>
                  <a:pt x="7794" y="7788"/>
                </a:cubicBezTo>
                <a:cubicBezTo>
                  <a:pt x="7617" y="7675"/>
                  <a:pt x="7563" y="7440"/>
                  <a:pt x="7673" y="7261"/>
                </a:cubicBezTo>
                <a:cubicBezTo>
                  <a:pt x="7980" y="6774"/>
                  <a:pt x="8169" y="6223"/>
                  <a:pt x="8227" y="5652"/>
                </a:cubicBezTo>
                <a:lnTo>
                  <a:pt x="5268" y="5652"/>
                </a:lnTo>
                <a:cubicBezTo>
                  <a:pt x="4636" y="5652"/>
                  <a:pt x="4123" y="5139"/>
                  <a:pt x="4123" y="4506"/>
                </a:cubicBezTo>
                <a:lnTo>
                  <a:pt x="4123" y="1549"/>
                </a:lnTo>
                <a:cubicBezTo>
                  <a:pt x="2239" y="1740"/>
                  <a:pt x="764" y="3337"/>
                  <a:pt x="764" y="5270"/>
                </a:cubicBezTo>
                <a:cubicBezTo>
                  <a:pt x="764" y="7333"/>
                  <a:pt x="2442" y="9011"/>
                  <a:pt x="4505" y="9011"/>
                </a:cubicBezTo>
                <a:cubicBezTo>
                  <a:pt x="5190" y="9011"/>
                  <a:pt x="5862" y="8823"/>
                  <a:pt x="6444" y="8469"/>
                </a:cubicBezTo>
                <a:cubicBezTo>
                  <a:pt x="6624" y="8360"/>
                  <a:pt x="6858" y="8417"/>
                  <a:pt x="6969" y="8597"/>
                </a:cubicBezTo>
                <a:cubicBezTo>
                  <a:pt x="7078" y="8776"/>
                  <a:pt x="7021" y="9011"/>
                  <a:pt x="6841" y="9122"/>
                </a:cubicBezTo>
                <a:cubicBezTo>
                  <a:pt x="6138" y="9548"/>
                  <a:pt x="5331" y="9774"/>
                  <a:pt x="4505" y="9774"/>
                </a:cubicBezTo>
                <a:cubicBezTo>
                  <a:pt x="3298" y="9774"/>
                  <a:pt x="2167" y="9307"/>
                  <a:pt x="1318" y="8458"/>
                </a:cubicBezTo>
                <a:cubicBezTo>
                  <a:pt x="467" y="7608"/>
                  <a:pt x="0" y="6476"/>
                  <a:pt x="0" y="5270"/>
                </a:cubicBezTo>
                <a:cubicBezTo>
                  <a:pt x="0" y="4068"/>
                  <a:pt x="467" y="2935"/>
                  <a:pt x="1319" y="2085"/>
                </a:cubicBezTo>
                <a:cubicBezTo>
                  <a:pt x="2170" y="1233"/>
                  <a:pt x="3300" y="765"/>
                  <a:pt x="4505" y="765"/>
                </a:cubicBezTo>
                <a:cubicBezTo>
                  <a:pt x="4715" y="765"/>
                  <a:pt x="4886" y="938"/>
                  <a:pt x="4886" y="1147"/>
                </a:cubicBezTo>
                <a:lnTo>
                  <a:pt x="4886" y="4506"/>
                </a:lnTo>
                <a:cubicBezTo>
                  <a:pt x="4886" y="4717"/>
                  <a:pt x="5059" y="4888"/>
                  <a:pt x="5268" y="4888"/>
                </a:cubicBezTo>
                <a:lnTo>
                  <a:pt x="8627" y="4888"/>
                </a:lnTo>
                <a:cubicBezTo>
                  <a:pt x="8841" y="4887"/>
                  <a:pt x="9011" y="5058"/>
                  <a:pt x="9011" y="5268"/>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21" name="Google Shape;2108;p77"/>
          <p:cNvSpPr/>
          <p:nvPr/>
        </p:nvSpPr>
        <p:spPr>
          <a:xfrm>
            <a:off x="3216513" y="2118420"/>
            <a:ext cx="237788" cy="272100"/>
          </a:xfrm>
          <a:custGeom>
            <a:avLst/>
            <a:ahLst/>
            <a:rect l="l" t="t" r="r" b="b"/>
            <a:pathLst>
              <a:path w="8552" h="9786" extrusionOk="0">
                <a:moveTo>
                  <a:pt x="8551" y="2134"/>
                </a:moveTo>
                <a:lnTo>
                  <a:pt x="8551" y="5130"/>
                </a:lnTo>
                <a:cubicBezTo>
                  <a:pt x="8551" y="5969"/>
                  <a:pt x="8313" y="6817"/>
                  <a:pt x="7861" y="7576"/>
                </a:cubicBezTo>
                <a:cubicBezTo>
                  <a:pt x="7754" y="7757"/>
                  <a:pt x="7519" y="7817"/>
                  <a:pt x="7337" y="7710"/>
                </a:cubicBezTo>
                <a:cubicBezTo>
                  <a:pt x="7157" y="7603"/>
                  <a:pt x="7098" y="7368"/>
                  <a:pt x="7205" y="7186"/>
                </a:cubicBezTo>
                <a:cubicBezTo>
                  <a:pt x="7586" y="6543"/>
                  <a:pt x="7788" y="5832"/>
                  <a:pt x="7788" y="5130"/>
                </a:cubicBezTo>
                <a:lnTo>
                  <a:pt x="7788" y="2381"/>
                </a:lnTo>
                <a:lnTo>
                  <a:pt x="4258" y="814"/>
                </a:lnTo>
                <a:lnTo>
                  <a:pt x="764" y="2381"/>
                </a:lnTo>
                <a:lnTo>
                  <a:pt x="764" y="5130"/>
                </a:lnTo>
                <a:cubicBezTo>
                  <a:pt x="764" y="7168"/>
                  <a:pt x="2439" y="9023"/>
                  <a:pt x="4276" y="9023"/>
                </a:cubicBezTo>
                <a:cubicBezTo>
                  <a:pt x="4925" y="9023"/>
                  <a:pt x="5562" y="8811"/>
                  <a:pt x="6113" y="8408"/>
                </a:cubicBezTo>
                <a:cubicBezTo>
                  <a:pt x="6282" y="8284"/>
                  <a:pt x="6521" y="8322"/>
                  <a:pt x="6646" y="8492"/>
                </a:cubicBezTo>
                <a:cubicBezTo>
                  <a:pt x="6769" y="8663"/>
                  <a:pt x="6731" y="8901"/>
                  <a:pt x="6562" y="9025"/>
                </a:cubicBezTo>
                <a:cubicBezTo>
                  <a:pt x="5878" y="9523"/>
                  <a:pt x="5088" y="9785"/>
                  <a:pt x="4274" y="9785"/>
                </a:cubicBezTo>
                <a:cubicBezTo>
                  <a:pt x="3694" y="9785"/>
                  <a:pt x="3128" y="9648"/>
                  <a:pt x="2589" y="9379"/>
                </a:cubicBezTo>
                <a:cubicBezTo>
                  <a:pt x="2085" y="9127"/>
                  <a:pt x="1631" y="8771"/>
                  <a:pt x="1236" y="8322"/>
                </a:cubicBezTo>
                <a:cubicBezTo>
                  <a:pt x="451" y="7432"/>
                  <a:pt x="0" y="6266"/>
                  <a:pt x="0" y="5125"/>
                </a:cubicBezTo>
                <a:lnTo>
                  <a:pt x="0" y="2129"/>
                </a:lnTo>
                <a:cubicBezTo>
                  <a:pt x="0" y="1978"/>
                  <a:pt x="89" y="1842"/>
                  <a:pt x="226" y="1782"/>
                </a:cubicBezTo>
                <a:lnTo>
                  <a:pt x="4100" y="45"/>
                </a:lnTo>
                <a:cubicBezTo>
                  <a:pt x="4200" y="1"/>
                  <a:pt x="4313" y="1"/>
                  <a:pt x="4412" y="45"/>
                </a:cubicBezTo>
                <a:lnTo>
                  <a:pt x="8325" y="1782"/>
                </a:lnTo>
                <a:cubicBezTo>
                  <a:pt x="8464" y="1847"/>
                  <a:pt x="8551" y="1983"/>
                  <a:pt x="8551" y="2134"/>
                </a:cubicBezTo>
                <a:close/>
                <a:moveTo>
                  <a:pt x="4276" y="7458"/>
                </a:moveTo>
                <a:cubicBezTo>
                  <a:pt x="4487" y="7458"/>
                  <a:pt x="4658" y="7287"/>
                  <a:pt x="4658" y="7076"/>
                </a:cubicBezTo>
                <a:lnTo>
                  <a:pt x="4658" y="6855"/>
                </a:lnTo>
                <a:cubicBezTo>
                  <a:pt x="5183" y="6783"/>
                  <a:pt x="5574" y="6350"/>
                  <a:pt x="5574" y="5811"/>
                </a:cubicBezTo>
                <a:lnTo>
                  <a:pt x="5574" y="5717"/>
                </a:lnTo>
                <a:cubicBezTo>
                  <a:pt x="5574" y="5429"/>
                  <a:pt x="5462" y="5160"/>
                  <a:pt x="5256" y="4959"/>
                </a:cubicBezTo>
                <a:cubicBezTo>
                  <a:pt x="5053" y="4760"/>
                  <a:pt x="4784" y="4650"/>
                  <a:pt x="4497" y="4650"/>
                </a:cubicBezTo>
                <a:lnTo>
                  <a:pt x="4149" y="4650"/>
                </a:lnTo>
                <a:cubicBezTo>
                  <a:pt x="3981" y="4650"/>
                  <a:pt x="3838" y="4502"/>
                  <a:pt x="3838" y="4326"/>
                </a:cubicBezTo>
                <a:lnTo>
                  <a:pt x="3838" y="4187"/>
                </a:lnTo>
                <a:cubicBezTo>
                  <a:pt x="3838" y="4015"/>
                  <a:pt x="3971" y="3887"/>
                  <a:pt x="4149" y="3887"/>
                </a:cubicBezTo>
                <a:lnTo>
                  <a:pt x="4479" y="3887"/>
                </a:lnTo>
                <a:cubicBezTo>
                  <a:pt x="4577" y="3887"/>
                  <a:pt x="4677" y="3952"/>
                  <a:pt x="4677" y="4061"/>
                </a:cubicBezTo>
                <a:cubicBezTo>
                  <a:pt x="4677" y="4271"/>
                  <a:pt x="4849" y="4442"/>
                  <a:pt x="5059" y="4442"/>
                </a:cubicBezTo>
                <a:cubicBezTo>
                  <a:pt x="5268" y="4442"/>
                  <a:pt x="5441" y="4271"/>
                  <a:pt x="5441" y="4061"/>
                </a:cubicBezTo>
                <a:cubicBezTo>
                  <a:pt x="5441" y="3603"/>
                  <a:pt x="5104" y="3221"/>
                  <a:pt x="4658" y="3138"/>
                </a:cubicBezTo>
                <a:lnTo>
                  <a:pt x="4658" y="2893"/>
                </a:lnTo>
                <a:cubicBezTo>
                  <a:pt x="4658" y="2682"/>
                  <a:pt x="4487" y="2511"/>
                  <a:pt x="4276" y="2511"/>
                </a:cubicBezTo>
                <a:cubicBezTo>
                  <a:pt x="4067" y="2511"/>
                  <a:pt x="3894" y="2682"/>
                  <a:pt x="3894" y="2893"/>
                </a:cubicBezTo>
                <a:lnTo>
                  <a:pt x="3894" y="3151"/>
                </a:lnTo>
                <a:cubicBezTo>
                  <a:pt x="3706" y="3195"/>
                  <a:pt x="3532" y="3290"/>
                  <a:pt x="3393" y="3427"/>
                </a:cubicBezTo>
                <a:cubicBezTo>
                  <a:pt x="3189" y="3627"/>
                  <a:pt x="3076" y="3896"/>
                  <a:pt x="3076" y="4184"/>
                </a:cubicBezTo>
                <a:lnTo>
                  <a:pt x="3076" y="4323"/>
                </a:lnTo>
                <a:cubicBezTo>
                  <a:pt x="3076" y="4923"/>
                  <a:pt x="3557" y="5412"/>
                  <a:pt x="4151" y="5412"/>
                </a:cubicBezTo>
                <a:lnTo>
                  <a:pt x="4500" y="5412"/>
                </a:lnTo>
                <a:cubicBezTo>
                  <a:pt x="4676" y="5412"/>
                  <a:pt x="4813" y="5545"/>
                  <a:pt x="4813" y="5714"/>
                </a:cubicBezTo>
                <a:lnTo>
                  <a:pt x="4813" y="5808"/>
                </a:lnTo>
                <a:cubicBezTo>
                  <a:pt x="4813" y="5972"/>
                  <a:pt x="4679" y="6098"/>
                  <a:pt x="4500" y="6098"/>
                </a:cubicBezTo>
                <a:lnTo>
                  <a:pt x="3931" y="6098"/>
                </a:lnTo>
                <a:cubicBezTo>
                  <a:pt x="3838" y="6098"/>
                  <a:pt x="3741" y="6038"/>
                  <a:pt x="3741" y="5925"/>
                </a:cubicBezTo>
                <a:cubicBezTo>
                  <a:pt x="3741" y="5716"/>
                  <a:pt x="3570" y="5543"/>
                  <a:pt x="3360" y="5543"/>
                </a:cubicBezTo>
                <a:cubicBezTo>
                  <a:pt x="3151" y="5543"/>
                  <a:pt x="2978" y="5716"/>
                  <a:pt x="2978" y="5925"/>
                </a:cubicBezTo>
                <a:cubicBezTo>
                  <a:pt x="2978" y="6440"/>
                  <a:pt x="3378" y="6841"/>
                  <a:pt x="3894" y="6861"/>
                </a:cubicBezTo>
                <a:lnTo>
                  <a:pt x="3894" y="7070"/>
                </a:lnTo>
                <a:cubicBezTo>
                  <a:pt x="3894" y="7289"/>
                  <a:pt x="4067" y="7458"/>
                  <a:pt x="4276" y="7458"/>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22" name="Google Shape;2109;p77"/>
          <p:cNvSpPr/>
          <p:nvPr/>
        </p:nvSpPr>
        <p:spPr>
          <a:xfrm>
            <a:off x="3199524" y="1381171"/>
            <a:ext cx="271766" cy="271822"/>
          </a:xfrm>
          <a:custGeom>
            <a:avLst/>
            <a:ahLst/>
            <a:rect l="l" t="t" r="r" b="b"/>
            <a:pathLst>
              <a:path w="9774" h="9776" extrusionOk="0">
                <a:moveTo>
                  <a:pt x="9773" y="2291"/>
                </a:moveTo>
                <a:lnTo>
                  <a:pt x="9773" y="4772"/>
                </a:lnTo>
                <a:cubicBezTo>
                  <a:pt x="9773" y="4983"/>
                  <a:pt x="9602" y="5154"/>
                  <a:pt x="9391" y="5154"/>
                </a:cubicBezTo>
                <a:cubicBezTo>
                  <a:pt x="9182" y="5154"/>
                  <a:pt x="9010" y="4983"/>
                  <a:pt x="9010" y="4772"/>
                </a:cubicBezTo>
                <a:lnTo>
                  <a:pt x="9010" y="2291"/>
                </a:lnTo>
                <a:cubicBezTo>
                  <a:pt x="9010" y="1869"/>
                  <a:pt x="8669" y="1527"/>
                  <a:pt x="8246" y="1527"/>
                </a:cubicBezTo>
                <a:lnTo>
                  <a:pt x="7750" y="1527"/>
                </a:lnTo>
                <a:lnTo>
                  <a:pt x="7750" y="1909"/>
                </a:lnTo>
                <a:cubicBezTo>
                  <a:pt x="7750" y="2120"/>
                  <a:pt x="7579" y="2291"/>
                  <a:pt x="7368" y="2291"/>
                </a:cubicBezTo>
                <a:cubicBezTo>
                  <a:pt x="7159" y="2291"/>
                  <a:pt x="6986" y="2120"/>
                  <a:pt x="6986" y="1909"/>
                </a:cubicBezTo>
                <a:lnTo>
                  <a:pt x="6986" y="1527"/>
                </a:lnTo>
                <a:lnTo>
                  <a:pt x="5250" y="1527"/>
                </a:lnTo>
                <a:lnTo>
                  <a:pt x="5250" y="1909"/>
                </a:lnTo>
                <a:cubicBezTo>
                  <a:pt x="5250" y="2120"/>
                  <a:pt x="5078" y="2291"/>
                  <a:pt x="4869" y="2291"/>
                </a:cubicBezTo>
                <a:cubicBezTo>
                  <a:pt x="4658" y="2291"/>
                  <a:pt x="4487" y="2120"/>
                  <a:pt x="4487" y="1909"/>
                </a:cubicBezTo>
                <a:lnTo>
                  <a:pt x="4487" y="1527"/>
                </a:lnTo>
                <a:lnTo>
                  <a:pt x="2769" y="1527"/>
                </a:lnTo>
                <a:lnTo>
                  <a:pt x="2769" y="1909"/>
                </a:lnTo>
                <a:cubicBezTo>
                  <a:pt x="2769" y="2120"/>
                  <a:pt x="2596" y="2291"/>
                  <a:pt x="2387" y="2291"/>
                </a:cubicBezTo>
                <a:cubicBezTo>
                  <a:pt x="2177" y="2291"/>
                  <a:pt x="2006" y="2120"/>
                  <a:pt x="2006" y="1909"/>
                </a:cubicBezTo>
                <a:lnTo>
                  <a:pt x="2006" y="1527"/>
                </a:lnTo>
                <a:lnTo>
                  <a:pt x="1528" y="1527"/>
                </a:lnTo>
                <a:cubicBezTo>
                  <a:pt x="1106" y="1527"/>
                  <a:pt x="764" y="1869"/>
                  <a:pt x="764" y="2291"/>
                </a:cubicBezTo>
                <a:lnTo>
                  <a:pt x="764" y="8246"/>
                </a:lnTo>
                <a:cubicBezTo>
                  <a:pt x="764" y="8669"/>
                  <a:pt x="1106" y="9009"/>
                  <a:pt x="1528" y="9009"/>
                </a:cubicBezTo>
                <a:lnTo>
                  <a:pt x="3169" y="9009"/>
                </a:lnTo>
                <a:cubicBezTo>
                  <a:pt x="3380" y="9009"/>
                  <a:pt x="3551" y="9182"/>
                  <a:pt x="3551" y="9391"/>
                </a:cubicBezTo>
                <a:cubicBezTo>
                  <a:pt x="3551" y="9602"/>
                  <a:pt x="3380" y="9773"/>
                  <a:pt x="3169" y="9773"/>
                </a:cubicBezTo>
                <a:lnTo>
                  <a:pt x="1528" y="9773"/>
                </a:lnTo>
                <a:cubicBezTo>
                  <a:pt x="686" y="9773"/>
                  <a:pt x="1" y="9089"/>
                  <a:pt x="1" y="8246"/>
                </a:cubicBezTo>
                <a:lnTo>
                  <a:pt x="1" y="2291"/>
                </a:lnTo>
                <a:cubicBezTo>
                  <a:pt x="1" y="1449"/>
                  <a:pt x="686" y="764"/>
                  <a:pt x="1528" y="764"/>
                </a:cubicBezTo>
                <a:lnTo>
                  <a:pt x="2006" y="764"/>
                </a:lnTo>
                <a:lnTo>
                  <a:pt x="2006" y="382"/>
                </a:lnTo>
                <a:cubicBezTo>
                  <a:pt x="2006" y="173"/>
                  <a:pt x="2177" y="0"/>
                  <a:pt x="2387" y="0"/>
                </a:cubicBezTo>
                <a:cubicBezTo>
                  <a:pt x="2596" y="0"/>
                  <a:pt x="2769" y="173"/>
                  <a:pt x="2769" y="382"/>
                </a:cubicBezTo>
                <a:lnTo>
                  <a:pt x="2769" y="764"/>
                </a:lnTo>
                <a:lnTo>
                  <a:pt x="4487" y="764"/>
                </a:lnTo>
                <a:lnTo>
                  <a:pt x="4487" y="382"/>
                </a:lnTo>
                <a:cubicBezTo>
                  <a:pt x="4487" y="173"/>
                  <a:pt x="4658" y="0"/>
                  <a:pt x="4869" y="0"/>
                </a:cubicBezTo>
                <a:cubicBezTo>
                  <a:pt x="5078" y="0"/>
                  <a:pt x="5250" y="173"/>
                  <a:pt x="5250" y="382"/>
                </a:cubicBezTo>
                <a:lnTo>
                  <a:pt x="5250" y="764"/>
                </a:lnTo>
                <a:lnTo>
                  <a:pt x="6986" y="764"/>
                </a:lnTo>
                <a:lnTo>
                  <a:pt x="6986" y="382"/>
                </a:lnTo>
                <a:cubicBezTo>
                  <a:pt x="6986" y="173"/>
                  <a:pt x="7159" y="0"/>
                  <a:pt x="7368" y="0"/>
                </a:cubicBezTo>
                <a:cubicBezTo>
                  <a:pt x="7579" y="0"/>
                  <a:pt x="7750" y="173"/>
                  <a:pt x="7750" y="382"/>
                </a:cubicBezTo>
                <a:lnTo>
                  <a:pt x="7750" y="764"/>
                </a:lnTo>
                <a:lnTo>
                  <a:pt x="8246" y="764"/>
                </a:lnTo>
                <a:cubicBezTo>
                  <a:pt x="9089" y="764"/>
                  <a:pt x="9773" y="1449"/>
                  <a:pt x="9773" y="2291"/>
                </a:cubicBezTo>
                <a:close/>
                <a:moveTo>
                  <a:pt x="2769" y="4008"/>
                </a:moveTo>
                <a:cubicBezTo>
                  <a:pt x="2769" y="3799"/>
                  <a:pt x="2596" y="3627"/>
                  <a:pt x="2387" y="3627"/>
                </a:cubicBezTo>
                <a:cubicBezTo>
                  <a:pt x="2177" y="3627"/>
                  <a:pt x="2006" y="3799"/>
                  <a:pt x="2006" y="4008"/>
                </a:cubicBezTo>
                <a:cubicBezTo>
                  <a:pt x="2006" y="4219"/>
                  <a:pt x="2177" y="4390"/>
                  <a:pt x="2387" y="4390"/>
                </a:cubicBezTo>
                <a:cubicBezTo>
                  <a:pt x="2596" y="4390"/>
                  <a:pt x="2769" y="4221"/>
                  <a:pt x="2769" y="4008"/>
                </a:cubicBezTo>
                <a:close/>
                <a:moveTo>
                  <a:pt x="5708" y="4390"/>
                </a:moveTo>
                <a:cubicBezTo>
                  <a:pt x="5918" y="4390"/>
                  <a:pt x="6090" y="4219"/>
                  <a:pt x="6090" y="4008"/>
                </a:cubicBezTo>
                <a:cubicBezTo>
                  <a:pt x="6090" y="3799"/>
                  <a:pt x="5918" y="3627"/>
                  <a:pt x="5708" y="3627"/>
                </a:cubicBezTo>
                <a:cubicBezTo>
                  <a:pt x="5498" y="3627"/>
                  <a:pt x="5327" y="3799"/>
                  <a:pt x="5327" y="4008"/>
                </a:cubicBezTo>
                <a:cubicBezTo>
                  <a:pt x="5327" y="4219"/>
                  <a:pt x="5498" y="4390"/>
                  <a:pt x="5708" y="4390"/>
                </a:cubicBezTo>
                <a:close/>
                <a:moveTo>
                  <a:pt x="7368" y="4390"/>
                </a:moveTo>
                <a:cubicBezTo>
                  <a:pt x="7579" y="4390"/>
                  <a:pt x="7750" y="4219"/>
                  <a:pt x="7750" y="4008"/>
                </a:cubicBezTo>
                <a:cubicBezTo>
                  <a:pt x="7750" y="3799"/>
                  <a:pt x="7579" y="3627"/>
                  <a:pt x="7368" y="3627"/>
                </a:cubicBezTo>
                <a:cubicBezTo>
                  <a:pt x="7159" y="3627"/>
                  <a:pt x="6986" y="3799"/>
                  <a:pt x="6986" y="4008"/>
                </a:cubicBezTo>
                <a:cubicBezTo>
                  <a:pt x="6986" y="4219"/>
                  <a:pt x="7159" y="4390"/>
                  <a:pt x="7368" y="4390"/>
                </a:cubicBezTo>
                <a:close/>
                <a:moveTo>
                  <a:pt x="2769" y="5670"/>
                </a:moveTo>
                <a:cubicBezTo>
                  <a:pt x="2769" y="5459"/>
                  <a:pt x="2596" y="5288"/>
                  <a:pt x="2387" y="5288"/>
                </a:cubicBezTo>
                <a:cubicBezTo>
                  <a:pt x="2177" y="5288"/>
                  <a:pt x="2006" y="5459"/>
                  <a:pt x="2006" y="5670"/>
                </a:cubicBezTo>
                <a:cubicBezTo>
                  <a:pt x="2006" y="5879"/>
                  <a:pt x="2177" y="6051"/>
                  <a:pt x="2387" y="6051"/>
                </a:cubicBezTo>
                <a:cubicBezTo>
                  <a:pt x="2596" y="6051"/>
                  <a:pt x="2769" y="5882"/>
                  <a:pt x="2769" y="5670"/>
                </a:cubicBezTo>
                <a:close/>
                <a:moveTo>
                  <a:pt x="2387" y="6948"/>
                </a:moveTo>
                <a:cubicBezTo>
                  <a:pt x="2177" y="6948"/>
                  <a:pt x="2006" y="7120"/>
                  <a:pt x="2006" y="7330"/>
                </a:cubicBezTo>
                <a:cubicBezTo>
                  <a:pt x="2006" y="7540"/>
                  <a:pt x="2177" y="7711"/>
                  <a:pt x="2387" y="7711"/>
                </a:cubicBezTo>
                <a:cubicBezTo>
                  <a:pt x="2596" y="7711"/>
                  <a:pt x="2769" y="7540"/>
                  <a:pt x="2769" y="7330"/>
                </a:cubicBezTo>
                <a:cubicBezTo>
                  <a:pt x="2769" y="7120"/>
                  <a:pt x="2600" y="6948"/>
                  <a:pt x="2387" y="6948"/>
                </a:cubicBezTo>
                <a:close/>
                <a:moveTo>
                  <a:pt x="4047" y="4390"/>
                </a:moveTo>
                <a:cubicBezTo>
                  <a:pt x="4258" y="4390"/>
                  <a:pt x="4429" y="4219"/>
                  <a:pt x="4429" y="4008"/>
                </a:cubicBezTo>
                <a:cubicBezTo>
                  <a:pt x="4429" y="3799"/>
                  <a:pt x="4258" y="3627"/>
                  <a:pt x="4047" y="3627"/>
                </a:cubicBezTo>
                <a:cubicBezTo>
                  <a:pt x="3838" y="3627"/>
                  <a:pt x="3665" y="3799"/>
                  <a:pt x="3665" y="4008"/>
                </a:cubicBezTo>
                <a:cubicBezTo>
                  <a:pt x="3665" y="4219"/>
                  <a:pt x="3838" y="4390"/>
                  <a:pt x="4047" y="4390"/>
                </a:cubicBezTo>
                <a:close/>
                <a:moveTo>
                  <a:pt x="3665" y="5670"/>
                </a:moveTo>
                <a:cubicBezTo>
                  <a:pt x="3665" y="5879"/>
                  <a:pt x="3838" y="6051"/>
                  <a:pt x="4047" y="6051"/>
                </a:cubicBezTo>
                <a:cubicBezTo>
                  <a:pt x="4258" y="6051"/>
                  <a:pt x="4429" y="5879"/>
                  <a:pt x="4429" y="5670"/>
                </a:cubicBezTo>
                <a:cubicBezTo>
                  <a:pt x="4429" y="5459"/>
                  <a:pt x="4258" y="5288"/>
                  <a:pt x="4047" y="5288"/>
                </a:cubicBezTo>
                <a:cubicBezTo>
                  <a:pt x="3838" y="5288"/>
                  <a:pt x="3665" y="5459"/>
                  <a:pt x="3665" y="5670"/>
                </a:cubicBezTo>
                <a:close/>
                <a:moveTo>
                  <a:pt x="4429" y="7330"/>
                </a:moveTo>
                <a:cubicBezTo>
                  <a:pt x="4429" y="7120"/>
                  <a:pt x="4258" y="6948"/>
                  <a:pt x="4047" y="6948"/>
                </a:cubicBezTo>
                <a:cubicBezTo>
                  <a:pt x="3838" y="6948"/>
                  <a:pt x="3665" y="7120"/>
                  <a:pt x="3665" y="7330"/>
                </a:cubicBezTo>
                <a:cubicBezTo>
                  <a:pt x="3665" y="7540"/>
                  <a:pt x="3838" y="7711"/>
                  <a:pt x="4047" y="7711"/>
                </a:cubicBezTo>
                <a:cubicBezTo>
                  <a:pt x="4258" y="7711"/>
                  <a:pt x="4429" y="7542"/>
                  <a:pt x="4429" y="7330"/>
                </a:cubicBezTo>
                <a:close/>
                <a:moveTo>
                  <a:pt x="5327" y="5670"/>
                </a:moveTo>
                <a:cubicBezTo>
                  <a:pt x="5327" y="5879"/>
                  <a:pt x="5498" y="6051"/>
                  <a:pt x="5708" y="6051"/>
                </a:cubicBezTo>
                <a:cubicBezTo>
                  <a:pt x="5918" y="6051"/>
                  <a:pt x="6090" y="5879"/>
                  <a:pt x="6090" y="5670"/>
                </a:cubicBezTo>
                <a:cubicBezTo>
                  <a:pt x="6090" y="5459"/>
                  <a:pt x="5918" y="5288"/>
                  <a:pt x="5708" y="5288"/>
                </a:cubicBezTo>
                <a:cubicBezTo>
                  <a:pt x="5498" y="5288"/>
                  <a:pt x="5327" y="5459"/>
                  <a:pt x="5327" y="5670"/>
                </a:cubicBezTo>
                <a:close/>
                <a:moveTo>
                  <a:pt x="8819" y="5917"/>
                </a:moveTo>
                <a:lnTo>
                  <a:pt x="7559" y="5917"/>
                </a:lnTo>
                <a:cubicBezTo>
                  <a:pt x="7350" y="5917"/>
                  <a:pt x="7177" y="6090"/>
                  <a:pt x="7177" y="6299"/>
                </a:cubicBezTo>
                <a:cubicBezTo>
                  <a:pt x="7177" y="6510"/>
                  <a:pt x="7350" y="6681"/>
                  <a:pt x="7559" y="6681"/>
                </a:cubicBezTo>
                <a:lnTo>
                  <a:pt x="8512" y="6681"/>
                </a:lnTo>
                <a:lnTo>
                  <a:pt x="7164" y="8024"/>
                </a:lnTo>
                <a:cubicBezTo>
                  <a:pt x="7122" y="8067"/>
                  <a:pt x="7055" y="8069"/>
                  <a:pt x="7011" y="8029"/>
                </a:cubicBezTo>
                <a:lnTo>
                  <a:pt x="6817" y="7852"/>
                </a:lnTo>
                <a:cubicBezTo>
                  <a:pt x="6647" y="7696"/>
                  <a:pt x="6428" y="7614"/>
                  <a:pt x="6199" y="7623"/>
                </a:cubicBezTo>
                <a:cubicBezTo>
                  <a:pt x="5970" y="7630"/>
                  <a:pt x="5756" y="7725"/>
                  <a:pt x="5595" y="7893"/>
                </a:cubicBezTo>
                <a:lnTo>
                  <a:pt x="4420" y="9130"/>
                </a:lnTo>
                <a:cubicBezTo>
                  <a:pt x="4275" y="9282"/>
                  <a:pt x="4281" y="9525"/>
                  <a:pt x="4433" y="9670"/>
                </a:cubicBezTo>
                <a:cubicBezTo>
                  <a:pt x="4507" y="9741"/>
                  <a:pt x="4601" y="9776"/>
                  <a:pt x="4696" y="9776"/>
                </a:cubicBezTo>
                <a:cubicBezTo>
                  <a:pt x="4797" y="9776"/>
                  <a:pt x="4899" y="9734"/>
                  <a:pt x="4972" y="9657"/>
                </a:cubicBezTo>
                <a:lnTo>
                  <a:pt x="6147" y="8421"/>
                </a:lnTo>
                <a:cubicBezTo>
                  <a:pt x="6189" y="8379"/>
                  <a:pt x="6258" y="8375"/>
                  <a:pt x="6302" y="8417"/>
                </a:cubicBezTo>
                <a:lnTo>
                  <a:pt x="6496" y="8594"/>
                </a:lnTo>
                <a:cubicBezTo>
                  <a:pt x="6841" y="8910"/>
                  <a:pt x="7373" y="8899"/>
                  <a:pt x="7703" y="8566"/>
                </a:cubicBezTo>
                <a:lnTo>
                  <a:pt x="9008" y="7264"/>
                </a:lnTo>
                <a:lnTo>
                  <a:pt x="9008" y="8189"/>
                </a:lnTo>
                <a:cubicBezTo>
                  <a:pt x="9008" y="8398"/>
                  <a:pt x="9179" y="8571"/>
                  <a:pt x="9390" y="8571"/>
                </a:cubicBezTo>
                <a:cubicBezTo>
                  <a:pt x="9599" y="8571"/>
                  <a:pt x="9772" y="8398"/>
                  <a:pt x="9772" y="8189"/>
                </a:cubicBezTo>
                <a:lnTo>
                  <a:pt x="9772" y="6871"/>
                </a:lnTo>
                <a:cubicBezTo>
                  <a:pt x="9773" y="6348"/>
                  <a:pt x="9346" y="5917"/>
                  <a:pt x="8819" y="5917"/>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23" name="Google Shape;2110;p77"/>
          <p:cNvSpPr/>
          <p:nvPr/>
        </p:nvSpPr>
        <p:spPr>
          <a:xfrm>
            <a:off x="2373743" y="4331671"/>
            <a:ext cx="271738" cy="271766"/>
          </a:xfrm>
          <a:custGeom>
            <a:avLst/>
            <a:ahLst/>
            <a:rect l="l" t="t" r="r" b="b"/>
            <a:pathLst>
              <a:path w="9773" h="9774" extrusionOk="0">
                <a:moveTo>
                  <a:pt x="5385" y="4849"/>
                </a:moveTo>
                <a:cubicBezTo>
                  <a:pt x="5406" y="5464"/>
                  <a:pt x="5910" y="5956"/>
                  <a:pt x="6528" y="5956"/>
                </a:cubicBezTo>
                <a:lnTo>
                  <a:pt x="8628" y="5956"/>
                </a:lnTo>
                <a:cubicBezTo>
                  <a:pt x="9258" y="5956"/>
                  <a:pt x="9773" y="5443"/>
                  <a:pt x="9773" y="4811"/>
                </a:cubicBezTo>
                <a:lnTo>
                  <a:pt x="9773" y="4047"/>
                </a:lnTo>
                <a:cubicBezTo>
                  <a:pt x="9773" y="3415"/>
                  <a:pt x="9258" y="2902"/>
                  <a:pt x="8628" y="2902"/>
                </a:cubicBezTo>
                <a:lnTo>
                  <a:pt x="6528" y="2902"/>
                </a:lnTo>
                <a:cubicBezTo>
                  <a:pt x="5896" y="2902"/>
                  <a:pt x="5383" y="3415"/>
                  <a:pt x="5383" y="4047"/>
                </a:cubicBezTo>
                <a:lnTo>
                  <a:pt x="5383" y="4086"/>
                </a:lnTo>
                <a:lnTo>
                  <a:pt x="2558" y="4086"/>
                </a:lnTo>
                <a:lnTo>
                  <a:pt x="2558" y="3055"/>
                </a:lnTo>
                <a:lnTo>
                  <a:pt x="3245" y="3055"/>
                </a:lnTo>
                <a:cubicBezTo>
                  <a:pt x="3876" y="3055"/>
                  <a:pt x="4391" y="2542"/>
                  <a:pt x="4391" y="1910"/>
                </a:cubicBezTo>
                <a:lnTo>
                  <a:pt x="4391" y="1146"/>
                </a:lnTo>
                <a:cubicBezTo>
                  <a:pt x="4391" y="514"/>
                  <a:pt x="3876" y="1"/>
                  <a:pt x="3245" y="1"/>
                </a:cubicBezTo>
                <a:lnTo>
                  <a:pt x="1146" y="1"/>
                </a:lnTo>
                <a:cubicBezTo>
                  <a:pt x="514" y="1"/>
                  <a:pt x="1" y="514"/>
                  <a:pt x="1" y="1146"/>
                </a:cubicBezTo>
                <a:lnTo>
                  <a:pt x="1" y="1910"/>
                </a:lnTo>
                <a:cubicBezTo>
                  <a:pt x="1" y="2542"/>
                  <a:pt x="514" y="3055"/>
                  <a:pt x="1146" y="3055"/>
                </a:cubicBezTo>
                <a:lnTo>
                  <a:pt x="1795" y="3055"/>
                </a:lnTo>
                <a:lnTo>
                  <a:pt x="1795" y="7139"/>
                </a:lnTo>
                <a:cubicBezTo>
                  <a:pt x="1795" y="7982"/>
                  <a:pt x="2479" y="8666"/>
                  <a:pt x="3322" y="8666"/>
                </a:cubicBezTo>
                <a:lnTo>
                  <a:pt x="5385" y="8666"/>
                </a:lnTo>
                <a:cubicBezTo>
                  <a:pt x="5406" y="9282"/>
                  <a:pt x="5910" y="9773"/>
                  <a:pt x="6528" y="9773"/>
                </a:cubicBezTo>
                <a:lnTo>
                  <a:pt x="8628" y="9773"/>
                </a:lnTo>
                <a:cubicBezTo>
                  <a:pt x="8837" y="9773"/>
                  <a:pt x="9010" y="9602"/>
                  <a:pt x="9010" y="9392"/>
                </a:cubicBezTo>
                <a:cubicBezTo>
                  <a:pt x="9010" y="9182"/>
                  <a:pt x="8837" y="9010"/>
                  <a:pt x="8628" y="9010"/>
                </a:cubicBezTo>
                <a:lnTo>
                  <a:pt x="6528" y="9010"/>
                </a:lnTo>
                <a:cubicBezTo>
                  <a:pt x="6318" y="9010"/>
                  <a:pt x="6146" y="8839"/>
                  <a:pt x="6146" y="8628"/>
                </a:cubicBezTo>
                <a:lnTo>
                  <a:pt x="6146" y="7865"/>
                </a:lnTo>
                <a:cubicBezTo>
                  <a:pt x="6146" y="7656"/>
                  <a:pt x="6318" y="7483"/>
                  <a:pt x="6528" y="7483"/>
                </a:cubicBezTo>
                <a:lnTo>
                  <a:pt x="8628" y="7483"/>
                </a:lnTo>
                <a:cubicBezTo>
                  <a:pt x="8837" y="7483"/>
                  <a:pt x="9010" y="7656"/>
                  <a:pt x="9010" y="7865"/>
                </a:cubicBezTo>
                <a:cubicBezTo>
                  <a:pt x="9010" y="8075"/>
                  <a:pt x="9181" y="8246"/>
                  <a:pt x="9391" y="8246"/>
                </a:cubicBezTo>
                <a:cubicBezTo>
                  <a:pt x="9600" y="8246"/>
                  <a:pt x="9773" y="8075"/>
                  <a:pt x="9773" y="7865"/>
                </a:cubicBezTo>
                <a:cubicBezTo>
                  <a:pt x="9773" y="7233"/>
                  <a:pt x="9258" y="6720"/>
                  <a:pt x="8628" y="6720"/>
                </a:cubicBezTo>
                <a:lnTo>
                  <a:pt x="6528" y="6720"/>
                </a:lnTo>
                <a:cubicBezTo>
                  <a:pt x="5896" y="6720"/>
                  <a:pt x="5383" y="7233"/>
                  <a:pt x="5383" y="7865"/>
                </a:cubicBezTo>
                <a:lnTo>
                  <a:pt x="5383" y="7903"/>
                </a:lnTo>
                <a:lnTo>
                  <a:pt x="3322" y="7903"/>
                </a:lnTo>
                <a:cubicBezTo>
                  <a:pt x="2899" y="7903"/>
                  <a:pt x="2558" y="7562"/>
                  <a:pt x="2558" y="7139"/>
                </a:cubicBezTo>
                <a:lnTo>
                  <a:pt x="2558" y="4849"/>
                </a:lnTo>
                <a:close/>
                <a:moveTo>
                  <a:pt x="6148" y="4047"/>
                </a:moveTo>
                <a:cubicBezTo>
                  <a:pt x="6148" y="3838"/>
                  <a:pt x="6319" y="3666"/>
                  <a:pt x="6530" y="3666"/>
                </a:cubicBezTo>
                <a:lnTo>
                  <a:pt x="8629" y="3666"/>
                </a:lnTo>
                <a:cubicBezTo>
                  <a:pt x="8839" y="3666"/>
                  <a:pt x="9011" y="3838"/>
                  <a:pt x="9011" y="4047"/>
                </a:cubicBezTo>
                <a:lnTo>
                  <a:pt x="9011" y="4811"/>
                </a:lnTo>
                <a:cubicBezTo>
                  <a:pt x="9011" y="5022"/>
                  <a:pt x="8839" y="5193"/>
                  <a:pt x="8629" y="5193"/>
                </a:cubicBezTo>
                <a:lnTo>
                  <a:pt x="6530" y="5193"/>
                </a:lnTo>
                <a:cubicBezTo>
                  <a:pt x="6319" y="5193"/>
                  <a:pt x="6148" y="5022"/>
                  <a:pt x="6148" y="4811"/>
                </a:cubicBezTo>
                <a:close/>
                <a:moveTo>
                  <a:pt x="766" y="1910"/>
                </a:moveTo>
                <a:lnTo>
                  <a:pt x="766" y="1146"/>
                </a:lnTo>
                <a:cubicBezTo>
                  <a:pt x="766" y="937"/>
                  <a:pt x="937" y="764"/>
                  <a:pt x="1147" y="764"/>
                </a:cubicBezTo>
                <a:lnTo>
                  <a:pt x="3247" y="764"/>
                </a:lnTo>
                <a:cubicBezTo>
                  <a:pt x="3456" y="764"/>
                  <a:pt x="3629" y="937"/>
                  <a:pt x="3629" y="1146"/>
                </a:cubicBezTo>
                <a:lnTo>
                  <a:pt x="3629" y="1910"/>
                </a:lnTo>
                <a:cubicBezTo>
                  <a:pt x="3629" y="2120"/>
                  <a:pt x="3456" y="2291"/>
                  <a:pt x="3247" y="2291"/>
                </a:cubicBezTo>
                <a:lnTo>
                  <a:pt x="1147" y="2291"/>
                </a:lnTo>
                <a:cubicBezTo>
                  <a:pt x="935" y="2291"/>
                  <a:pt x="766" y="2122"/>
                  <a:pt x="766" y="1910"/>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24" name="Google Shape;2111;p77"/>
          <p:cNvSpPr/>
          <p:nvPr/>
        </p:nvSpPr>
        <p:spPr>
          <a:xfrm>
            <a:off x="2373799" y="3594004"/>
            <a:ext cx="271738" cy="271738"/>
          </a:xfrm>
          <a:custGeom>
            <a:avLst/>
            <a:ahLst/>
            <a:rect l="l" t="t" r="r" b="b"/>
            <a:pathLst>
              <a:path w="9773" h="9773" extrusionOk="0">
                <a:moveTo>
                  <a:pt x="9391" y="9012"/>
                </a:moveTo>
                <a:lnTo>
                  <a:pt x="5268" y="9012"/>
                </a:lnTo>
                <a:lnTo>
                  <a:pt x="5268" y="8078"/>
                </a:lnTo>
                <a:cubicBezTo>
                  <a:pt x="5833" y="8028"/>
                  <a:pt x="6383" y="7860"/>
                  <a:pt x="6874" y="7582"/>
                </a:cubicBezTo>
                <a:cubicBezTo>
                  <a:pt x="7058" y="7479"/>
                  <a:pt x="7125" y="7246"/>
                  <a:pt x="7022" y="7062"/>
                </a:cubicBezTo>
                <a:cubicBezTo>
                  <a:pt x="6919" y="6879"/>
                  <a:pt x="6685" y="6814"/>
                  <a:pt x="6503" y="6916"/>
                </a:cubicBezTo>
                <a:cubicBezTo>
                  <a:pt x="6488" y="6924"/>
                  <a:pt x="6473" y="6933"/>
                  <a:pt x="6458" y="6940"/>
                </a:cubicBezTo>
                <a:cubicBezTo>
                  <a:pt x="6480" y="6899"/>
                  <a:pt x="6503" y="6855"/>
                  <a:pt x="6526" y="6809"/>
                </a:cubicBezTo>
                <a:cubicBezTo>
                  <a:pt x="6851" y="6157"/>
                  <a:pt x="7048" y="5322"/>
                  <a:pt x="7093" y="4429"/>
                </a:cubicBezTo>
                <a:lnTo>
                  <a:pt x="8163" y="4429"/>
                </a:lnTo>
                <a:cubicBezTo>
                  <a:pt x="8107" y="4916"/>
                  <a:pt x="7942" y="5383"/>
                  <a:pt x="7681" y="5800"/>
                </a:cubicBezTo>
                <a:cubicBezTo>
                  <a:pt x="7568" y="5977"/>
                  <a:pt x="7621" y="6214"/>
                  <a:pt x="7798" y="6327"/>
                </a:cubicBezTo>
                <a:cubicBezTo>
                  <a:pt x="7862" y="6366"/>
                  <a:pt x="7933" y="6386"/>
                  <a:pt x="8003" y="6386"/>
                </a:cubicBezTo>
                <a:cubicBezTo>
                  <a:pt x="8130" y="6386"/>
                  <a:pt x="8253" y="6322"/>
                  <a:pt x="8325" y="6207"/>
                </a:cubicBezTo>
                <a:cubicBezTo>
                  <a:pt x="8734" y="5563"/>
                  <a:pt x="8949" y="4815"/>
                  <a:pt x="8949" y="4047"/>
                </a:cubicBezTo>
                <a:cubicBezTo>
                  <a:pt x="8949" y="1816"/>
                  <a:pt x="7134" y="0"/>
                  <a:pt x="4903" y="0"/>
                </a:cubicBezTo>
                <a:lnTo>
                  <a:pt x="4900" y="0"/>
                </a:lnTo>
                <a:lnTo>
                  <a:pt x="4888" y="0"/>
                </a:lnTo>
                <a:cubicBezTo>
                  <a:pt x="2657" y="0"/>
                  <a:pt x="841" y="1816"/>
                  <a:pt x="841" y="4047"/>
                </a:cubicBezTo>
                <a:cubicBezTo>
                  <a:pt x="841" y="6149"/>
                  <a:pt x="2452" y="7882"/>
                  <a:pt x="4505" y="8075"/>
                </a:cubicBezTo>
                <a:lnTo>
                  <a:pt x="4505" y="9009"/>
                </a:lnTo>
                <a:lnTo>
                  <a:pt x="382" y="9009"/>
                </a:lnTo>
                <a:cubicBezTo>
                  <a:pt x="171" y="9009"/>
                  <a:pt x="0" y="9182"/>
                  <a:pt x="0" y="9391"/>
                </a:cubicBezTo>
                <a:cubicBezTo>
                  <a:pt x="0" y="9602"/>
                  <a:pt x="171" y="9773"/>
                  <a:pt x="382" y="9773"/>
                </a:cubicBezTo>
                <a:lnTo>
                  <a:pt x="9391" y="9773"/>
                </a:lnTo>
                <a:cubicBezTo>
                  <a:pt x="9600" y="9773"/>
                  <a:pt x="9773" y="9602"/>
                  <a:pt x="9773" y="9391"/>
                </a:cubicBezTo>
                <a:cubicBezTo>
                  <a:pt x="9773" y="9182"/>
                  <a:pt x="9600" y="9012"/>
                  <a:pt x="9391" y="9012"/>
                </a:cubicBezTo>
                <a:close/>
                <a:moveTo>
                  <a:pt x="3933" y="6472"/>
                </a:moveTo>
                <a:cubicBezTo>
                  <a:pt x="3909" y="6421"/>
                  <a:pt x="3883" y="6368"/>
                  <a:pt x="3860" y="6316"/>
                </a:cubicBezTo>
                <a:cubicBezTo>
                  <a:pt x="4069" y="6296"/>
                  <a:pt x="4285" y="6281"/>
                  <a:pt x="4506" y="6273"/>
                </a:cubicBezTo>
                <a:lnTo>
                  <a:pt x="4506" y="7185"/>
                </a:lnTo>
                <a:lnTo>
                  <a:pt x="4506" y="7201"/>
                </a:lnTo>
                <a:cubicBezTo>
                  <a:pt x="4300" y="7059"/>
                  <a:pt x="4101" y="6809"/>
                  <a:pt x="3933" y="6472"/>
                </a:cubicBezTo>
                <a:close/>
                <a:moveTo>
                  <a:pt x="5270" y="6272"/>
                </a:moveTo>
                <a:cubicBezTo>
                  <a:pt x="5491" y="6278"/>
                  <a:pt x="5706" y="6294"/>
                  <a:pt x="5917" y="6316"/>
                </a:cubicBezTo>
                <a:cubicBezTo>
                  <a:pt x="5734" y="6734"/>
                  <a:pt x="5506" y="7038"/>
                  <a:pt x="5270" y="7200"/>
                </a:cubicBezTo>
                <a:close/>
                <a:moveTo>
                  <a:pt x="4506" y="5508"/>
                </a:moveTo>
                <a:cubicBezTo>
                  <a:pt x="4199" y="5519"/>
                  <a:pt x="3898" y="5542"/>
                  <a:pt x="3613" y="5577"/>
                </a:cubicBezTo>
                <a:cubicBezTo>
                  <a:pt x="3524" y="5221"/>
                  <a:pt x="3469" y="4836"/>
                  <a:pt x="3446" y="4433"/>
                </a:cubicBezTo>
                <a:lnTo>
                  <a:pt x="4506" y="4433"/>
                </a:lnTo>
                <a:close/>
                <a:moveTo>
                  <a:pt x="3446" y="3668"/>
                </a:moveTo>
                <a:cubicBezTo>
                  <a:pt x="3469" y="3259"/>
                  <a:pt x="3526" y="2868"/>
                  <a:pt x="3614" y="2509"/>
                </a:cubicBezTo>
                <a:cubicBezTo>
                  <a:pt x="3901" y="2543"/>
                  <a:pt x="4199" y="2566"/>
                  <a:pt x="4505" y="2576"/>
                </a:cubicBezTo>
                <a:lnTo>
                  <a:pt x="4505" y="3668"/>
                </a:lnTo>
                <a:close/>
                <a:moveTo>
                  <a:pt x="5270" y="900"/>
                </a:moveTo>
                <a:cubicBezTo>
                  <a:pt x="5502" y="1060"/>
                  <a:pt x="5728" y="1359"/>
                  <a:pt x="5911" y="1769"/>
                </a:cubicBezTo>
                <a:cubicBezTo>
                  <a:pt x="5703" y="1790"/>
                  <a:pt x="5489" y="1805"/>
                  <a:pt x="5270" y="1813"/>
                </a:cubicBezTo>
                <a:close/>
                <a:moveTo>
                  <a:pt x="4506" y="1814"/>
                </a:moveTo>
                <a:cubicBezTo>
                  <a:pt x="4289" y="1807"/>
                  <a:pt x="4074" y="1791"/>
                  <a:pt x="3869" y="1770"/>
                </a:cubicBezTo>
                <a:cubicBezTo>
                  <a:pt x="3889" y="1723"/>
                  <a:pt x="3912" y="1677"/>
                  <a:pt x="3935" y="1631"/>
                </a:cubicBezTo>
                <a:cubicBezTo>
                  <a:pt x="4106" y="1291"/>
                  <a:pt x="4301" y="1043"/>
                  <a:pt x="4508" y="901"/>
                </a:cubicBezTo>
                <a:lnTo>
                  <a:pt x="4508" y="1814"/>
                </a:lnTo>
                <a:close/>
                <a:moveTo>
                  <a:pt x="5270" y="2578"/>
                </a:moveTo>
                <a:cubicBezTo>
                  <a:pt x="5576" y="2569"/>
                  <a:pt x="5874" y="2546"/>
                  <a:pt x="6161" y="2511"/>
                </a:cubicBezTo>
                <a:cubicBezTo>
                  <a:pt x="6247" y="2859"/>
                  <a:pt x="6306" y="3248"/>
                  <a:pt x="6329" y="3670"/>
                </a:cubicBezTo>
                <a:lnTo>
                  <a:pt x="5270" y="3670"/>
                </a:lnTo>
                <a:close/>
                <a:moveTo>
                  <a:pt x="6913" y="2387"/>
                </a:moveTo>
                <a:cubicBezTo>
                  <a:pt x="7163" y="2334"/>
                  <a:pt x="7398" y="2269"/>
                  <a:pt x="7610" y="2198"/>
                </a:cubicBezTo>
                <a:cubicBezTo>
                  <a:pt x="7904" y="2627"/>
                  <a:pt x="8099" y="3128"/>
                  <a:pt x="8162" y="3670"/>
                </a:cubicBezTo>
                <a:lnTo>
                  <a:pt x="7090" y="3670"/>
                </a:lnTo>
                <a:cubicBezTo>
                  <a:pt x="7070" y="3221"/>
                  <a:pt x="7010" y="2787"/>
                  <a:pt x="6913" y="2387"/>
                </a:cubicBezTo>
                <a:close/>
                <a:moveTo>
                  <a:pt x="6685" y="1654"/>
                </a:moveTo>
                <a:cubicBezTo>
                  <a:pt x="6636" y="1526"/>
                  <a:pt x="6583" y="1405"/>
                  <a:pt x="6523" y="1289"/>
                </a:cubicBezTo>
                <a:cubicBezTo>
                  <a:pt x="6500" y="1245"/>
                  <a:pt x="6479" y="1201"/>
                  <a:pt x="6454" y="1159"/>
                </a:cubicBezTo>
                <a:cubicBezTo>
                  <a:pt x="6668" y="1274"/>
                  <a:pt x="6867" y="1411"/>
                  <a:pt x="7048" y="1570"/>
                </a:cubicBezTo>
                <a:cubicBezTo>
                  <a:pt x="6934" y="1599"/>
                  <a:pt x="6812" y="1627"/>
                  <a:pt x="6685" y="1654"/>
                </a:cubicBezTo>
                <a:close/>
                <a:moveTo>
                  <a:pt x="3249" y="1288"/>
                </a:moveTo>
                <a:cubicBezTo>
                  <a:pt x="3193" y="1404"/>
                  <a:pt x="3138" y="1526"/>
                  <a:pt x="3088" y="1653"/>
                </a:cubicBezTo>
                <a:cubicBezTo>
                  <a:pt x="2965" y="1627"/>
                  <a:pt x="2848" y="1601"/>
                  <a:pt x="2736" y="1570"/>
                </a:cubicBezTo>
                <a:cubicBezTo>
                  <a:pt x="2912" y="1417"/>
                  <a:pt x="3106" y="1281"/>
                  <a:pt x="3312" y="1168"/>
                </a:cubicBezTo>
                <a:cubicBezTo>
                  <a:pt x="3291" y="1210"/>
                  <a:pt x="3269" y="1248"/>
                  <a:pt x="3249" y="1288"/>
                </a:cubicBezTo>
                <a:close/>
                <a:moveTo>
                  <a:pt x="2862" y="2387"/>
                </a:moveTo>
                <a:cubicBezTo>
                  <a:pt x="2765" y="2790"/>
                  <a:pt x="2704" y="3221"/>
                  <a:pt x="2683" y="3670"/>
                </a:cubicBezTo>
                <a:lnTo>
                  <a:pt x="1628" y="3670"/>
                </a:lnTo>
                <a:cubicBezTo>
                  <a:pt x="1690" y="3129"/>
                  <a:pt x="1886" y="2630"/>
                  <a:pt x="2177" y="2202"/>
                </a:cubicBezTo>
                <a:cubicBezTo>
                  <a:pt x="2385" y="2272"/>
                  <a:pt x="2614" y="2334"/>
                  <a:pt x="2862" y="2387"/>
                </a:cubicBezTo>
                <a:close/>
                <a:moveTo>
                  <a:pt x="2683" y="4432"/>
                </a:moveTo>
                <a:cubicBezTo>
                  <a:pt x="2704" y="4874"/>
                  <a:pt x="2764" y="5302"/>
                  <a:pt x="2859" y="5699"/>
                </a:cubicBezTo>
                <a:cubicBezTo>
                  <a:pt x="2611" y="5752"/>
                  <a:pt x="2379" y="5813"/>
                  <a:pt x="2170" y="5885"/>
                </a:cubicBezTo>
                <a:cubicBezTo>
                  <a:pt x="1881" y="5459"/>
                  <a:pt x="1690" y="4966"/>
                  <a:pt x="1629" y="4432"/>
                </a:cubicBezTo>
                <a:close/>
                <a:moveTo>
                  <a:pt x="3083" y="6432"/>
                </a:moveTo>
                <a:cubicBezTo>
                  <a:pt x="3133" y="6563"/>
                  <a:pt x="3190" y="6691"/>
                  <a:pt x="3251" y="6811"/>
                </a:cubicBezTo>
                <a:cubicBezTo>
                  <a:pt x="3269" y="6852"/>
                  <a:pt x="3291" y="6890"/>
                  <a:pt x="3312" y="6928"/>
                </a:cubicBezTo>
                <a:cubicBezTo>
                  <a:pt x="3100" y="6811"/>
                  <a:pt x="2903" y="6672"/>
                  <a:pt x="2721" y="6513"/>
                </a:cubicBezTo>
                <a:cubicBezTo>
                  <a:pt x="2839" y="6485"/>
                  <a:pt x="2958" y="6458"/>
                  <a:pt x="3083" y="6432"/>
                </a:cubicBezTo>
                <a:close/>
                <a:moveTo>
                  <a:pt x="6163" y="5577"/>
                </a:moveTo>
                <a:cubicBezTo>
                  <a:pt x="5873" y="5542"/>
                  <a:pt x="5575" y="5519"/>
                  <a:pt x="5268" y="5508"/>
                </a:cubicBezTo>
                <a:lnTo>
                  <a:pt x="5268" y="4432"/>
                </a:lnTo>
                <a:lnTo>
                  <a:pt x="6328" y="4432"/>
                </a:lnTo>
                <a:cubicBezTo>
                  <a:pt x="6306" y="4848"/>
                  <a:pt x="6247" y="5233"/>
                  <a:pt x="6163" y="5577"/>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25" name="Google Shape;2112;p77"/>
          <p:cNvSpPr/>
          <p:nvPr/>
        </p:nvSpPr>
        <p:spPr>
          <a:xfrm>
            <a:off x="2374049" y="2874800"/>
            <a:ext cx="272211" cy="235091"/>
          </a:xfrm>
          <a:custGeom>
            <a:avLst/>
            <a:ahLst/>
            <a:rect l="l" t="t" r="r" b="b"/>
            <a:pathLst>
              <a:path w="9790" h="8455" extrusionOk="0">
                <a:moveTo>
                  <a:pt x="5009" y="6778"/>
                </a:moveTo>
                <a:cubicBezTo>
                  <a:pt x="5009" y="6989"/>
                  <a:pt x="4839" y="7160"/>
                  <a:pt x="4627" y="7160"/>
                </a:cubicBezTo>
                <a:lnTo>
                  <a:pt x="1523" y="7160"/>
                </a:lnTo>
                <a:cubicBezTo>
                  <a:pt x="683" y="7160"/>
                  <a:pt x="0" y="6477"/>
                  <a:pt x="0" y="5637"/>
                </a:cubicBezTo>
                <a:lnTo>
                  <a:pt x="0" y="1524"/>
                </a:lnTo>
                <a:cubicBezTo>
                  <a:pt x="0" y="684"/>
                  <a:pt x="683" y="0"/>
                  <a:pt x="1523" y="0"/>
                </a:cubicBezTo>
                <a:lnTo>
                  <a:pt x="8226" y="0"/>
                </a:lnTo>
                <a:cubicBezTo>
                  <a:pt x="9066" y="0"/>
                  <a:pt x="9750" y="684"/>
                  <a:pt x="9750" y="1524"/>
                </a:cubicBezTo>
                <a:lnTo>
                  <a:pt x="9750" y="4114"/>
                </a:lnTo>
                <a:cubicBezTo>
                  <a:pt x="9750" y="4324"/>
                  <a:pt x="9580" y="4495"/>
                  <a:pt x="9368" y="4495"/>
                </a:cubicBezTo>
                <a:cubicBezTo>
                  <a:pt x="9157" y="4495"/>
                  <a:pt x="8986" y="4326"/>
                  <a:pt x="8986" y="4114"/>
                </a:cubicBezTo>
                <a:lnTo>
                  <a:pt x="8986" y="1524"/>
                </a:lnTo>
                <a:cubicBezTo>
                  <a:pt x="8986" y="1104"/>
                  <a:pt x="8644" y="762"/>
                  <a:pt x="8224" y="762"/>
                </a:cubicBezTo>
                <a:lnTo>
                  <a:pt x="1521" y="762"/>
                </a:lnTo>
                <a:cubicBezTo>
                  <a:pt x="1101" y="762"/>
                  <a:pt x="761" y="1104"/>
                  <a:pt x="761" y="1524"/>
                </a:cubicBezTo>
                <a:lnTo>
                  <a:pt x="761" y="5637"/>
                </a:lnTo>
                <a:cubicBezTo>
                  <a:pt x="761" y="6057"/>
                  <a:pt x="1101" y="6398"/>
                  <a:pt x="1521" y="6398"/>
                </a:cubicBezTo>
                <a:lnTo>
                  <a:pt x="4627" y="6398"/>
                </a:lnTo>
                <a:cubicBezTo>
                  <a:pt x="4838" y="6398"/>
                  <a:pt x="5009" y="6569"/>
                  <a:pt x="5009" y="6778"/>
                </a:cubicBezTo>
                <a:close/>
                <a:moveTo>
                  <a:pt x="4718" y="4851"/>
                </a:moveTo>
                <a:cubicBezTo>
                  <a:pt x="4146" y="4770"/>
                  <a:pt x="3712" y="4222"/>
                  <a:pt x="3712" y="3578"/>
                </a:cubicBezTo>
                <a:cubicBezTo>
                  <a:pt x="3712" y="2863"/>
                  <a:pt x="4234" y="2283"/>
                  <a:pt x="4876" y="2283"/>
                </a:cubicBezTo>
                <a:cubicBezTo>
                  <a:pt x="5473" y="2283"/>
                  <a:pt x="5969" y="2782"/>
                  <a:pt x="6030" y="3443"/>
                </a:cubicBezTo>
                <a:cubicBezTo>
                  <a:pt x="6048" y="3654"/>
                  <a:pt x="6235" y="3807"/>
                  <a:pt x="6444" y="3787"/>
                </a:cubicBezTo>
                <a:cubicBezTo>
                  <a:pt x="6655" y="3768"/>
                  <a:pt x="6807" y="3584"/>
                  <a:pt x="6787" y="3373"/>
                </a:cubicBezTo>
                <a:cubicBezTo>
                  <a:pt x="6742" y="2874"/>
                  <a:pt x="6526" y="2410"/>
                  <a:pt x="6178" y="2066"/>
                </a:cubicBezTo>
                <a:cubicBezTo>
                  <a:pt x="5822" y="1715"/>
                  <a:pt x="5358" y="1519"/>
                  <a:pt x="4873" y="1519"/>
                </a:cubicBezTo>
                <a:cubicBezTo>
                  <a:pt x="3811" y="1519"/>
                  <a:pt x="2949" y="2442"/>
                  <a:pt x="2949" y="3578"/>
                </a:cubicBezTo>
                <a:cubicBezTo>
                  <a:pt x="2949" y="4074"/>
                  <a:pt x="3115" y="4553"/>
                  <a:pt x="3418" y="4923"/>
                </a:cubicBezTo>
                <a:cubicBezTo>
                  <a:pt x="3723" y="5297"/>
                  <a:pt x="4146" y="5540"/>
                  <a:pt x="4610" y="5604"/>
                </a:cubicBezTo>
                <a:cubicBezTo>
                  <a:pt x="4627" y="5607"/>
                  <a:pt x="4647" y="5608"/>
                  <a:pt x="4664" y="5608"/>
                </a:cubicBezTo>
                <a:cubicBezTo>
                  <a:pt x="4850" y="5608"/>
                  <a:pt x="5013" y="5471"/>
                  <a:pt x="5039" y="5280"/>
                </a:cubicBezTo>
                <a:cubicBezTo>
                  <a:pt x="5071" y="5071"/>
                  <a:pt x="4926" y="4879"/>
                  <a:pt x="4718" y="4851"/>
                </a:cubicBezTo>
                <a:close/>
                <a:moveTo>
                  <a:pt x="7902" y="3181"/>
                </a:moveTo>
                <a:cubicBezTo>
                  <a:pt x="7693" y="3181"/>
                  <a:pt x="7520" y="3350"/>
                  <a:pt x="7520" y="3562"/>
                </a:cubicBezTo>
                <a:cubicBezTo>
                  <a:pt x="7520" y="3775"/>
                  <a:pt x="7690" y="3944"/>
                  <a:pt x="7902" y="3944"/>
                </a:cubicBezTo>
                <a:cubicBezTo>
                  <a:pt x="8114" y="3944"/>
                  <a:pt x="8284" y="3775"/>
                  <a:pt x="8284" y="3562"/>
                </a:cubicBezTo>
                <a:cubicBezTo>
                  <a:pt x="8284" y="3350"/>
                  <a:pt x="8114" y="3181"/>
                  <a:pt x="7902" y="3181"/>
                </a:cubicBezTo>
                <a:close/>
                <a:moveTo>
                  <a:pt x="1466" y="3561"/>
                </a:moveTo>
                <a:cubicBezTo>
                  <a:pt x="1466" y="3770"/>
                  <a:pt x="1636" y="3943"/>
                  <a:pt x="1848" y="3943"/>
                </a:cubicBezTo>
                <a:cubicBezTo>
                  <a:pt x="2060" y="3943"/>
                  <a:pt x="2230" y="3772"/>
                  <a:pt x="2230" y="3561"/>
                </a:cubicBezTo>
                <a:cubicBezTo>
                  <a:pt x="2230" y="3349"/>
                  <a:pt x="2060" y="3179"/>
                  <a:pt x="1848" y="3179"/>
                </a:cubicBezTo>
                <a:cubicBezTo>
                  <a:pt x="1636" y="3179"/>
                  <a:pt x="1466" y="3350"/>
                  <a:pt x="1466" y="3561"/>
                </a:cubicBezTo>
                <a:close/>
                <a:moveTo>
                  <a:pt x="9641" y="8343"/>
                </a:moveTo>
                <a:cubicBezTo>
                  <a:pt x="9567" y="8418"/>
                  <a:pt x="9469" y="8455"/>
                  <a:pt x="9371" y="8455"/>
                </a:cubicBezTo>
                <a:cubicBezTo>
                  <a:pt x="9275" y="8455"/>
                  <a:pt x="9177" y="8418"/>
                  <a:pt x="9102" y="8343"/>
                </a:cubicBezTo>
                <a:lnTo>
                  <a:pt x="8234" y="7474"/>
                </a:lnTo>
                <a:cubicBezTo>
                  <a:pt x="7972" y="7638"/>
                  <a:pt x="7664" y="7732"/>
                  <a:pt x="7331" y="7732"/>
                </a:cubicBezTo>
                <a:cubicBezTo>
                  <a:pt x="6386" y="7732"/>
                  <a:pt x="5618" y="6963"/>
                  <a:pt x="5618" y="6019"/>
                </a:cubicBezTo>
                <a:cubicBezTo>
                  <a:pt x="5618" y="5074"/>
                  <a:pt x="6386" y="4304"/>
                  <a:pt x="7331" y="4304"/>
                </a:cubicBezTo>
                <a:cubicBezTo>
                  <a:pt x="8276" y="4304"/>
                  <a:pt x="9046" y="5074"/>
                  <a:pt x="9046" y="6019"/>
                </a:cubicBezTo>
                <a:cubicBezTo>
                  <a:pt x="9046" y="6358"/>
                  <a:pt x="8947" y="6673"/>
                  <a:pt x="8776" y="6940"/>
                </a:cubicBezTo>
                <a:lnTo>
                  <a:pt x="9643" y="7807"/>
                </a:lnTo>
                <a:cubicBezTo>
                  <a:pt x="9789" y="7954"/>
                  <a:pt x="9789" y="8195"/>
                  <a:pt x="9641" y="8343"/>
                </a:cubicBezTo>
                <a:close/>
                <a:moveTo>
                  <a:pt x="7331" y="6969"/>
                </a:moveTo>
                <a:cubicBezTo>
                  <a:pt x="7856" y="6969"/>
                  <a:pt x="8284" y="6541"/>
                  <a:pt x="8284" y="6016"/>
                </a:cubicBezTo>
                <a:cubicBezTo>
                  <a:pt x="8284" y="5492"/>
                  <a:pt x="7856" y="5065"/>
                  <a:pt x="7331" y="5065"/>
                </a:cubicBezTo>
                <a:cubicBezTo>
                  <a:pt x="6807" y="5065"/>
                  <a:pt x="6380" y="5492"/>
                  <a:pt x="6380" y="6016"/>
                </a:cubicBezTo>
                <a:cubicBezTo>
                  <a:pt x="6380" y="6541"/>
                  <a:pt x="6807" y="6969"/>
                  <a:pt x="7331" y="6969"/>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26" name="Google Shape;2113;p77"/>
          <p:cNvSpPr/>
          <p:nvPr/>
        </p:nvSpPr>
        <p:spPr>
          <a:xfrm>
            <a:off x="2373799" y="2118810"/>
            <a:ext cx="271738" cy="271738"/>
          </a:xfrm>
          <a:custGeom>
            <a:avLst/>
            <a:ahLst/>
            <a:rect l="l" t="t" r="r" b="b"/>
            <a:pathLst>
              <a:path w="9773" h="9773" extrusionOk="0">
                <a:moveTo>
                  <a:pt x="9391" y="5268"/>
                </a:moveTo>
                <a:cubicBezTo>
                  <a:pt x="9600" y="5268"/>
                  <a:pt x="9773" y="5097"/>
                  <a:pt x="9773" y="4887"/>
                </a:cubicBezTo>
                <a:lnTo>
                  <a:pt x="9773" y="1527"/>
                </a:lnTo>
                <a:cubicBezTo>
                  <a:pt x="9773" y="686"/>
                  <a:pt x="9087" y="0"/>
                  <a:pt x="8246" y="0"/>
                </a:cubicBezTo>
                <a:lnTo>
                  <a:pt x="1527" y="0"/>
                </a:lnTo>
                <a:cubicBezTo>
                  <a:pt x="686" y="0"/>
                  <a:pt x="0" y="686"/>
                  <a:pt x="0" y="1527"/>
                </a:cubicBezTo>
                <a:lnTo>
                  <a:pt x="0" y="8246"/>
                </a:lnTo>
                <a:cubicBezTo>
                  <a:pt x="0" y="9087"/>
                  <a:pt x="686" y="9773"/>
                  <a:pt x="1527" y="9773"/>
                </a:cubicBezTo>
                <a:lnTo>
                  <a:pt x="8246" y="9773"/>
                </a:lnTo>
                <a:cubicBezTo>
                  <a:pt x="9087" y="9773"/>
                  <a:pt x="9773" y="9087"/>
                  <a:pt x="9773" y="8246"/>
                </a:cubicBezTo>
                <a:lnTo>
                  <a:pt x="9773" y="7139"/>
                </a:lnTo>
                <a:cubicBezTo>
                  <a:pt x="9773" y="6930"/>
                  <a:pt x="9600" y="6757"/>
                  <a:pt x="9391" y="6757"/>
                </a:cubicBezTo>
                <a:lnTo>
                  <a:pt x="7520" y="6757"/>
                </a:lnTo>
                <a:lnTo>
                  <a:pt x="7520" y="5268"/>
                </a:lnTo>
                <a:close/>
                <a:moveTo>
                  <a:pt x="6757" y="9009"/>
                </a:moveTo>
                <a:lnTo>
                  <a:pt x="5268" y="9009"/>
                </a:lnTo>
                <a:lnTo>
                  <a:pt x="5268" y="7520"/>
                </a:lnTo>
                <a:lnTo>
                  <a:pt x="6757" y="7520"/>
                </a:lnTo>
                <a:close/>
                <a:moveTo>
                  <a:pt x="764" y="3016"/>
                </a:moveTo>
                <a:lnTo>
                  <a:pt x="2252" y="3016"/>
                </a:lnTo>
                <a:lnTo>
                  <a:pt x="2252" y="4505"/>
                </a:lnTo>
                <a:lnTo>
                  <a:pt x="764" y="4505"/>
                </a:lnTo>
                <a:close/>
                <a:moveTo>
                  <a:pt x="3016" y="3016"/>
                </a:moveTo>
                <a:lnTo>
                  <a:pt x="4002" y="3016"/>
                </a:lnTo>
                <a:lnTo>
                  <a:pt x="3016" y="4002"/>
                </a:lnTo>
                <a:close/>
                <a:moveTo>
                  <a:pt x="4505" y="3595"/>
                </a:moveTo>
                <a:lnTo>
                  <a:pt x="4505" y="4505"/>
                </a:lnTo>
                <a:lnTo>
                  <a:pt x="3594" y="4505"/>
                </a:lnTo>
                <a:close/>
                <a:moveTo>
                  <a:pt x="4505" y="2253"/>
                </a:moveTo>
                <a:lnTo>
                  <a:pt x="3016" y="2253"/>
                </a:lnTo>
                <a:lnTo>
                  <a:pt x="3016" y="764"/>
                </a:lnTo>
                <a:lnTo>
                  <a:pt x="4505" y="764"/>
                </a:lnTo>
                <a:close/>
                <a:moveTo>
                  <a:pt x="5268" y="764"/>
                </a:moveTo>
                <a:lnTo>
                  <a:pt x="6757" y="764"/>
                </a:lnTo>
                <a:lnTo>
                  <a:pt x="6757" y="2253"/>
                </a:lnTo>
                <a:lnTo>
                  <a:pt x="5268" y="2253"/>
                </a:lnTo>
                <a:close/>
                <a:moveTo>
                  <a:pt x="2252" y="2253"/>
                </a:moveTo>
                <a:lnTo>
                  <a:pt x="1380" y="2253"/>
                </a:lnTo>
                <a:lnTo>
                  <a:pt x="2252" y="1381"/>
                </a:lnTo>
                <a:close/>
                <a:moveTo>
                  <a:pt x="764" y="5268"/>
                </a:moveTo>
                <a:lnTo>
                  <a:pt x="2252" y="5268"/>
                </a:lnTo>
                <a:lnTo>
                  <a:pt x="2252" y="6757"/>
                </a:lnTo>
                <a:lnTo>
                  <a:pt x="764" y="6757"/>
                </a:lnTo>
                <a:close/>
                <a:moveTo>
                  <a:pt x="3016" y="5268"/>
                </a:moveTo>
                <a:lnTo>
                  <a:pt x="4505" y="5268"/>
                </a:lnTo>
                <a:lnTo>
                  <a:pt x="4505" y="6757"/>
                </a:lnTo>
                <a:lnTo>
                  <a:pt x="3016" y="6757"/>
                </a:lnTo>
                <a:close/>
                <a:moveTo>
                  <a:pt x="4505" y="7520"/>
                </a:moveTo>
                <a:lnTo>
                  <a:pt x="4505" y="9009"/>
                </a:lnTo>
                <a:lnTo>
                  <a:pt x="3016" y="9009"/>
                </a:lnTo>
                <a:lnTo>
                  <a:pt x="3016" y="7520"/>
                </a:lnTo>
                <a:close/>
                <a:moveTo>
                  <a:pt x="5268" y="5268"/>
                </a:moveTo>
                <a:lnTo>
                  <a:pt x="6236" y="5268"/>
                </a:lnTo>
                <a:lnTo>
                  <a:pt x="5268" y="6236"/>
                </a:lnTo>
                <a:close/>
                <a:moveTo>
                  <a:pt x="5268" y="4505"/>
                </a:moveTo>
                <a:lnTo>
                  <a:pt x="5268" y="3016"/>
                </a:lnTo>
                <a:lnTo>
                  <a:pt x="6757" y="3016"/>
                </a:lnTo>
                <a:lnTo>
                  <a:pt x="6757" y="4505"/>
                </a:lnTo>
                <a:close/>
                <a:moveTo>
                  <a:pt x="7520" y="3016"/>
                </a:moveTo>
                <a:lnTo>
                  <a:pt x="9009" y="3016"/>
                </a:lnTo>
                <a:lnTo>
                  <a:pt x="9009" y="4505"/>
                </a:lnTo>
                <a:lnTo>
                  <a:pt x="7520" y="4505"/>
                </a:lnTo>
                <a:close/>
                <a:moveTo>
                  <a:pt x="9009" y="1527"/>
                </a:moveTo>
                <a:lnTo>
                  <a:pt x="9009" y="2253"/>
                </a:lnTo>
                <a:lnTo>
                  <a:pt x="7520" y="2253"/>
                </a:lnTo>
                <a:lnTo>
                  <a:pt x="7520" y="764"/>
                </a:lnTo>
                <a:lnTo>
                  <a:pt x="8246" y="764"/>
                </a:lnTo>
                <a:cubicBezTo>
                  <a:pt x="8665" y="764"/>
                  <a:pt x="9009" y="1107"/>
                  <a:pt x="9009" y="1527"/>
                </a:cubicBezTo>
                <a:close/>
                <a:moveTo>
                  <a:pt x="1527" y="764"/>
                </a:moveTo>
                <a:lnTo>
                  <a:pt x="1788" y="764"/>
                </a:lnTo>
                <a:lnTo>
                  <a:pt x="764" y="1788"/>
                </a:lnTo>
                <a:lnTo>
                  <a:pt x="764" y="1527"/>
                </a:lnTo>
                <a:cubicBezTo>
                  <a:pt x="764" y="1107"/>
                  <a:pt x="1106" y="764"/>
                  <a:pt x="1527" y="764"/>
                </a:cubicBezTo>
                <a:close/>
                <a:moveTo>
                  <a:pt x="764" y="8246"/>
                </a:moveTo>
                <a:lnTo>
                  <a:pt x="764" y="7520"/>
                </a:lnTo>
                <a:lnTo>
                  <a:pt x="2252" y="7520"/>
                </a:lnTo>
                <a:lnTo>
                  <a:pt x="2252" y="9009"/>
                </a:lnTo>
                <a:lnTo>
                  <a:pt x="1527" y="9009"/>
                </a:lnTo>
                <a:cubicBezTo>
                  <a:pt x="1106" y="9009"/>
                  <a:pt x="764" y="8667"/>
                  <a:pt x="764" y="8246"/>
                </a:cubicBezTo>
                <a:close/>
                <a:moveTo>
                  <a:pt x="8246" y="9009"/>
                </a:moveTo>
                <a:lnTo>
                  <a:pt x="8041" y="9009"/>
                </a:lnTo>
                <a:lnTo>
                  <a:pt x="9009" y="8041"/>
                </a:lnTo>
                <a:lnTo>
                  <a:pt x="9009" y="8246"/>
                </a:lnTo>
                <a:cubicBezTo>
                  <a:pt x="9009" y="8667"/>
                  <a:pt x="8665" y="9009"/>
                  <a:pt x="8246" y="9009"/>
                </a:cubicBezTo>
                <a:close/>
                <a:moveTo>
                  <a:pt x="8450" y="7520"/>
                </a:moveTo>
                <a:lnTo>
                  <a:pt x="7520" y="8450"/>
                </a:lnTo>
                <a:lnTo>
                  <a:pt x="7520" y="7520"/>
                </a:lnTo>
                <a:close/>
                <a:moveTo>
                  <a:pt x="5827" y="6757"/>
                </a:moveTo>
                <a:lnTo>
                  <a:pt x="6757" y="5827"/>
                </a:lnTo>
                <a:lnTo>
                  <a:pt x="6757" y="6757"/>
                </a:ln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27" name="Google Shape;2114;p77"/>
          <p:cNvSpPr/>
          <p:nvPr/>
        </p:nvSpPr>
        <p:spPr>
          <a:xfrm>
            <a:off x="2401882" y="1381171"/>
            <a:ext cx="215461" cy="271738"/>
          </a:xfrm>
          <a:custGeom>
            <a:avLst/>
            <a:ahLst/>
            <a:rect l="l" t="t" r="r" b="b"/>
            <a:pathLst>
              <a:path w="7749" h="9773" extrusionOk="0">
                <a:moveTo>
                  <a:pt x="6985" y="6337"/>
                </a:moveTo>
                <a:lnTo>
                  <a:pt x="6985" y="1527"/>
                </a:lnTo>
                <a:cubicBezTo>
                  <a:pt x="6985" y="1106"/>
                  <a:pt x="6643" y="764"/>
                  <a:pt x="6222" y="764"/>
                </a:cubicBezTo>
                <a:lnTo>
                  <a:pt x="1528" y="764"/>
                </a:lnTo>
                <a:cubicBezTo>
                  <a:pt x="1106" y="764"/>
                  <a:pt x="764" y="1106"/>
                  <a:pt x="764" y="1527"/>
                </a:cubicBezTo>
                <a:lnTo>
                  <a:pt x="764" y="8246"/>
                </a:lnTo>
                <a:cubicBezTo>
                  <a:pt x="764" y="8669"/>
                  <a:pt x="1106" y="9009"/>
                  <a:pt x="1528" y="9009"/>
                </a:cubicBezTo>
                <a:lnTo>
                  <a:pt x="6222" y="9009"/>
                </a:lnTo>
                <a:cubicBezTo>
                  <a:pt x="6643" y="9009"/>
                  <a:pt x="6985" y="8669"/>
                  <a:pt x="6985" y="8246"/>
                </a:cubicBezTo>
                <a:cubicBezTo>
                  <a:pt x="6985" y="8037"/>
                  <a:pt x="7158" y="7864"/>
                  <a:pt x="7367" y="7864"/>
                </a:cubicBezTo>
                <a:cubicBezTo>
                  <a:pt x="7578" y="7864"/>
                  <a:pt x="7749" y="8037"/>
                  <a:pt x="7749" y="8246"/>
                </a:cubicBezTo>
                <a:cubicBezTo>
                  <a:pt x="7749" y="9089"/>
                  <a:pt x="7063" y="9773"/>
                  <a:pt x="6222" y="9773"/>
                </a:cubicBezTo>
                <a:lnTo>
                  <a:pt x="1528" y="9773"/>
                </a:lnTo>
                <a:cubicBezTo>
                  <a:pt x="686" y="9773"/>
                  <a:pt x="1" y="9089"/>
                  <a:pt x="1" y="8246"/>
                </a:cubicBezTo>
                <a:lnTo>
                  <a:pt x="1" y="1527"/>
                </a:lnTo>
                <a:cubicBezTo>
                  <a:pt x="1" y="686"/>
                  <a:pt x="686" y="0"/>
                  <a:pt x="1528" y="0"/>
                </a:cubicBezTo>
                <a:lnTo>
                  <a:pt x="6222" y="0"/>
                </a:lnTo>
                <a:cubicBezTo>
                  <a:pt x="7063" y="0"/>
                  <a:pt x="7749" y="686"/>
                  <a:pt x="7749" y="1527"/>
                </a:cubicBezTo>
                <a:lnTo>
                  <a:pt x="7749" y="6337"/>
                </a:lnTo>
                <a:cubicBezTo>
                  <a:pt x="7749" y="6548"/>
                  <a:pt x="7578" y="6719"/>
                  <a:pt x="7367" y="6719"/>
                </a:cubicBezTo>
                <a:cubicBezTo>
                  <a:pt x="7158" y="6719"/>
                  <a:pt x="6985" y="6549"/>
                  <a:pt x="6985" y="6337"/>
                </a:cubicBezTo>
                <a:close/>
                <a:moveTo>
                  <a:pt x="3169" y="3550"/>
                </a:moveTo>
                <a:cubicBezTo>
                  <a:pt x="3169" y="3234"/>
                  <a:pt x="2914" y="2978"/>
                  <a:pt x="2597" y="2978"/>
                </a:cubicBezTo>
                <a:cubicBezTo>
                  <a:pt x="2281" y="2978"/>
                  <a:pt x="2024" y="3234"/>
                  <a:pt x="2024" y="3550"/>
                </a:cubicBezTo>
                <a:cubicBezTo>
                  <a:pt x="2024" y="3868"/>
                  <a:pt x="2281" y="4123"/>
                  <a:pt x="2597" y="4123"/>
                </a:cubicBezTo>
                <a:cubicBezTo>
                  <a:pt x="2914" y="4123"/>
                  <a:pt x="3169" y="3868"/>
                  <a:pt x="3169" y="3550"/>
                </a:cubicBezTo>
                <a:close/>
                <a:moveTo>
                  <a:pt x="5116" y="6795"/>
                </a:moveTo>
                <a:cubicBezTo>
                  <a:pt x="5434" y="6795"/>
                  <a:pt x="5689" y="6540"/>
                  <a:pt x="5689" y="6223"/>
                </a:cubicBezTo>
                <a:cubicBezTo>
                  <a:pt x="5689" y="5906"/>
                  <a:pt x="5434" y="5650"/>
                  <a:pt x="5116" y="5650"/>
                </a:cubicBezTo>
                <a:cubicBezTo>
                  <a:pt x="4800" y="5650"/>
                  <a:pt x="4544" y="5906"/>
                  <a:pt x="4544" y="6223"/>
                </a:cubicBezTo>
                <a:cubicBezTo>
                  <a:pt x="4544" y="6540"/>
                  <a:pt x="4802" y="6795"/>
                  <a:pt x="5116" y="6795"/>
                </a:cubicBezTo>
                <a:close/>
                <a:moveTo>
                  <a:pt x="2354" y="6710"/>
                </a:moveTo>
                <a:cubicBezTo>
                  <a:pt x="2426" y="6769"/>
                  <a:pt x="2511" y="6798"/>
                  <a:pt x="2597" y="6798"/>
                </a:cubicBezTo>
                <a:cubicBezTo>
                  <a:pt x="2708" y="6798"/>
                  <a:pt x="2817" y="6749"/>
                  <a:pt x="2891" y="6658"/>
                </a:cubicBezTo>
                <a:lnTo>
                  <a:pt x="5411" y="3604"/>
                </a:lnTo>
                <a:cubicBezTo>
                  <a:pt x="5544" y="3442"/>
                  <a:pt x="5521" y="3202"/>
                  <a:pt x="5359" y="3066"/>
                </a:cubicBezTo>
                <a:cubicBezTo>
                  <a:pt x="5197" y="2930"/>
                  <a:pt x="4956" y="2955"/>
                  <a:pt x="4820" y="3118"/>
                </a:cubicBezTo>
                <a:lnTo>
                  <a:pt x="2300" y="6172"/>
                </a:lnTo>
                <a:cubicBezTo>
                  <a:pt x="2169" y="6334"/>
                  <a:pt x="2192" y="6574"/>
                  <a:pt x="2354" y="6710"/>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28" name="Google Shape;2115;p77"/>
          <p:cNvSpPr/>
          <p:nvPr/>
        </p:nvSpPr>
        <p:spPr>
          <a:xfrm>
            <a:off x="1564924" y="4331559"/>
            <a:ext cx="241153" cy="271961"/>
          </a:xfrm>
          <a:custGeom>
            <a:avLst/>
            <a:ahLst/>
            <a:rect l="l" t="t" r="r" b="b"/>
            <a:pathLst>
              <a:path w="8673" h="9781" extrusionOk="0">
                <a:moveTo>
                  <a:pt x="6713" y="5180"/>
                </a:moveTo>
                <a:cubicBezTo>
                  <a:pt x="6545" y="5052"/>
                  <a:pt x="6307" y="5085"/>
                  <a:pt x="6179" y="5253"/>
                </a:cubicBezTo>
                <a:cubicBezTo>
                  <a:pt x="5968" y="5529"/>
                  <a:pt x="5719" y="5765"/>
                  <a:pt x="5477" y="5991"/>
                </a:cubicBezTo>
                <a:cubicBezTo>
                  <a:pt x="5106" y="6340"/>
                  <a:pt x="4750" y="6675"/>
                  <a:pt x="4609" y="7105"/>
                </a:cubicBezTo>
                <a:lnTo>
                  <a:pt x="2858" y="7105"/>
                </a:lnTo>
                <a:cubicBezTo>
                  <a:pt x="2717" y="6673"/>
                  <a:pt x="2362" y="6339"/>
                  <a:pt x="1991" y="5991"/>
                </a:cubicBezTo>
                <a:cubicBezTo>
                  <a:pt x="1387" y="5426"/>
                  <a:pt x="764" y="4841"/>
                  <a:pt x="764" y="3696"/>
                </a:cubicBezTo>
                <a:cubicBezTo>
                  <a:pt x="764" y="2918"/>
                  <a:pt x="1071" y="2187"/>
                  <a:pt x="1629" y="1634"/>
                </a:cubicBezTo>
                <a:cubicBezTo>
                  <a:pt x="2191" y="1077"/>
                  <a:pt x="2931" y="772"/>
                  <a:pt x="3718" y="772"/>
                </a:cubicBezTo>
                <a:lnTo>
                  <a:pt x="3740" y="772"/>
                </a:lnTo>
                <a:lnTo>
                  <a:pt x="3744" y="772"/>
                </a:lnTo>
                <a:cubicBezTo>
                  <a:pt x="3954" y="772"/>
                  <a:pt x="4124" y="600"/>
                  <a:pt x="4125" y="391"/>
                </a:cubicBezTo>
                <a:cubicBezTo>
                  <a:pt x="4128" y="181"/>
                  <a:pt x="3957" y="8"/>
                  <a:pt x="3747" y="8"/>
                </a:cubicBezTo>
                <a:cubicBezTo>
                  <a:pt x="2748" y="0"/>
                  <a:pt x="1803" y="385"/>
                  <a:pt x="1091" y="1092"/>
                </a:cubicBezTo>
                <a:cubicBezTo>
                  <a:pt x="389" y="1790"/>
                  <a:pt x="1" y="2714"/>
                  <a:pt x="1" y="3696"/>
                </a:cubicBezTo>
                <a:cubicBezTo>
                  <a:pt x="1" y="5172"/>
                  <a:pt x="848" y="5966"/>
                  <a:pt x="1467" y="6548"/>
                </a:cubicBezTo>
                <a:cubicBezTo>
                  <a:pt x="1894" y="6950"/>
                  <a:pt x="2159" y="7211"/>
                  <a:pt x="2159" y="7508"/>
                </a:cubicBezTo>
                <a:lnTo>
                  <a:pt x="2159" y="8635"/>
                </a:lnTo>
                <a:cubicBezTo>
                  <a:pt x="2159" y="9266"/>
                  <a:pt x="2672" y="9780"/>
                  <a:pt x="3304" y="9780"/>
                </a:cubicBezTo>
                <a:lnTo>
                  <a:pt x="4162" y="9780"/>
                </a:lnTo>
                <a:cubicBezTo>
                  <a:pt x="4794" y="9780"/>
                  <a:pt x="5307" y="9266"/>
                  <a:pt x="5307" y="8635"/>
                </a:cubicBezTo>
                <a:lnTo>
                  <a:pt x="5307" y="7537"/>
                </a:lnTo>
                <a:cubicBezTo>
                  <a:pt x="5307" y="7528"/>
                  <a:pt x="5309" y="7518"/>
                  <a:pt x="5309" y="7508"/>
                </a:cubicBezTo>
                <a:cubicBezTo>
                  <a:pt x="5309" y="7212"/>
                  <a:pt x="5571" y="6951"/>
                  <a:pt x="6000" y="6548"/>
                </a:cubicBezTo>
                <a:cubicBezTo>
                  <a:pt x="6252" y="6311"/>
                  <a:pt x="6536" y="6044"/>
                  <a:pt x="6787" y="5716"/>
                </a:cubicBezTo>
                <a:cubicBezTo>
                  <a:pt x="6915" y="5548"/>
                  <a:pt x="6881" y="5308"/>
                  <a:pt x="6713" y="5180"/>
                </a:cubicBezTo>
                <a:close/>
                <a:moveTo>
                  <a:pt x="4162" y="9014"/>
                </a:moveTo>
                <a:lnTo>
                  <a:pt x="3304" y="9014"/>
                </a:lnTo>
                <a:cubicBezTo>
                  <a:pt x="3093" y="9014"/>
                  <a:pt x="2922" y="8843"/>
                  <a:pt x="2922" y="8632"/>
                </a:cubicBezTo>
                <a:lnTo>
                  <a:pt x="2922" y="7869"/>
                </a:lnTo>
                <a:lnTo>
                  <a:pt x="4544" y="7869"/>
                </a:lnTo>
                <a:lnTo>
                  <a:pt x="4544" y="8632"/>
                </a:lnTo>
                <a:cubicBezTo>
                  <a:pt x="4544" y="8844"/>
                  <a:pt x="4373" y="9014"/>
                  <a:pt x="4162" y="9014"/>
                </a:cubicBezTo>
                <a:close/>
                <a:moveTo>
                  <a:pt x="3284" y="2318"/>
                </a:moveTo>
                <a:cubicBezTo>
                  <a:pt x="2679" y="2508"/>
                  <a:pt x="2275" y="3057"/>
                  <a:pt x="2275" y="3689"/>
                </a:cubicBezTo>
                <a:cubicBezTo>
                  <a:pt x="2275" y="3899"/>
                  <a:pt x="2102" y="4071"/>
                  <a:pt x="1893" y="4071"/>
                </a:cubicBezTo>
                <a:cubicBezTo>
                  <a:pt x="1682" y="4071"/>
                  <a:pt x="1511" y="3899"/>
                  <a:pt x="1511" y="3689"/>
                </a:cubicBezTo>
                <a:cubicBezTo>
                  <a:pt x="1511" y="2721"/>
                  <a:pt x="2133" y="1879"/>
                  <a:pt x="3059" y="1590"/>
                </a:cubicBezTo>
                <a:cubicBezTo>
                  <a:pt x="3259" y="1527"/>
                  <a:pt x="3475" y="1639"/>
                  <a:pt x="3536" y="1842"/>
                </a:cubicBezTo>
                <a:cubicBezTo>
                  <a:pt x="3597" y="2043"/>
                  <a:pt x="3484" y="2256"/>
                  <a:pt x="3284" y="2318"/>
                </a:cubicBezTo>
                <a:close/>
                <a:moveTo>
                  <a:pt x="8469" y="2485"/>
                </a:moveTo>
                <a:lnTo>
                  <a:pt x="8103" y="2219"/>
                </a:lnTo>
                <a:cubicBezTo>
                  <a:pt x="8103" y="2201"/>
                  <a:pt x="8106" y="2181"/>
                  <a:pt x="8106" y="2163"/>
                </a:cubicBezTo>
                <a:cubicBezTo>
                  <a:pt x="8106" y="2140"/>
                  <a:pt x="8106" y="2117"/>
                  <a:pt x="8103" y="2094"/>
                </a:cubicBezTo>
                <a:cubicBezTo>
                  <a:pt x="8103" y="2086"/>
                  <a:pt x="8103" y="2079"/>
                  <a:pt x="8101" y="2071"/>
                </a:cubicBezTo>
                <a:cubicBezTo>
                  <a:pt x="8101" y="2063"/>
                  <a:pt x="8101" y="2056"/>
                  <a:pt x="8100" y="2050"/>
                </a:cubicBezTo>
                <a:lnTo>
                  <a:pt x="8480" y="1759"/>
                </a:lnTo>
                <a:cubicBezTo>
                  <a:pt x="8628" y="1645"/>
                  <a:pt x="8673" y="1439"/>
                  <a:pt x="8584" y="1275"/>
                </a:cubicBezTo>
                <a:lnTo>
                  <a:pt x="8413" y="958"/>
                </a:lnTo>
                <a:cubicBezTo>
                  <a:pt x="8323" y="791"/>
                  <a:pt x="8124" y="715"/>
                  <a:pt x="7947" y="781"/>
                </a:cubicBezTo>
                <a:lnTo>
                  <a:pt x="7497" y="943"/>
                </a:lnTo>
                <a:cubicBezTo>
                  <a:pt x="7439" y="901"/>
                  <a:pt x="7381" y="863"/>
                  <a:pt x="7317" y="828"/>
                </a:cubicBezTo>
                <a:cubicBezTo>
                  <a:pt x="7312" y="825"/>
                  <a:pt x="7306" y="822"/>
                  <a:pt x="7300" y="819"/>
                </a:cubicBezTo>
                <a:cubicBezTo>
                  <a:pt x="7285" y="811"/>
                  <a:pt x="7269" y="804"/>
                  <a:pt x="7254" y="794"/>
                </a:cubicBezTo>
                <a:cubicBezTo>
                  <a:pt x="7246" y="790"/>
                  <a:pt x="7237" y="787"/>
                  <a:pt x="7230" y="782"/>
                </a:cubicBezTo>
                <a:cubicBezTo>
                  <a:pt x="7222" y="779"/>
                  <a:pt x="7216" y="775"/>
                  <a:pt x="7208" y="773"/>
                </a:cubicBezTo>
                <a:lnTo>
                  <a:pt x="7126" y="323"/>
                </a:lnTo>
                <a:cubicBezTo>
                  <a:pt x="7094" y="141"/>
                  <a:pt x="6935" y="7"/>
                  <a:pt x="6750" y="7"/>
                </a:cubicBezTo>
                <a:lnTo>
                  <a:pt x="6388" y="7"/>
                </a:lnTo>
                <a:cubicBezTo>
                  <a:pt x="6197" y="7"/>
                  <a:pt x="6037" y="147"/>
                  <a:pt x="6010" y="335"/>
                </a:cubicBezTo>
                <a:lnTo>
                  <a:pt x="5948" y="773"/>
                </a:lnTo>
                <a:cubicBezTo>
                  <a:pt x="5835" y="823"/>
                  <a:pt x="5732" y="888"/>
                  <a:pt x="5634" y="965"/>
                </a:cubicBezTo>
                <a:lnTo>
                  <a:pt x="5191" y="828"/>
                </a:lnTo>
                <a:cubicBezTo>
                  <a:pt x="5014" y="773"/>
                  <a:pt x="4820" y="854"/>
                  <a:pt x="4736" y="1020"/>
                </a:cubicBezTo>
                <a:lnTo>
                  <a:pt x="4568" y="1355"/>
                </a:lnTo>
                <a:cubicBezTo>
                  <a:pt x="4483" y="1524"/>
                  <a:pt x="4536" y="1733"/>
                  <a:pt x="4695" y="1842"/>
                </a:cubicBezTo>
                <a:lnTo>
                  <a:pt x="5055" y="2088"/>
                </a:lnTo>
                <a:cubicBezTo>
                  <a:pt x="5054" y="2112"/>
                  <a:pt x="5054" y="2140"/>
                  <a:pt x="5054" y="2164"/>
                </a:cubicBezTo>
                <a:cubicBezTo>
                  <a:pt x="5054" y="2187"/>
                  <a:pt x="5054" y="2210"/>
                  <a:pt x="5055" y="2234"/>
                </a:cubicBezTo>
                <a:cubicBezTo>
                  <a:pt x="5055" y="2242"/>
                  <a:pt x="5055" y="2250"/>
                  <a:pt x="5057" y="2257"/>
                </a:cubicBezTo>
                <a:cubicBezTo>
                  <a:pt x="5057" y="2265"/>
                  <a:pt x="5057" y="2274"/>
                  <a:pt x="5060" y="2282"/>
                </a:cubicBezTo>
                <a:lnTo>
                  <a:pt x="4693" y="2572"/>
                </a:lnTo>
                <a:cubicBezTo>
                  <a:pt x="4542" y="2691"/>
                  <a:pt x="4504" y="2903"/>
                  <a:pt x="4602" y="3067"/>
                </a:cubicBezTo>
                <a:lnTo>
                  <a:pt x="4780" y="3369"/>
                </a:lnTo>
                <a:cubicBezTo>
                  <a:pt x="4873" y="3525"/>
                  <a:pt x="5064" y="3593"/>
                  <a:pt x="5238" y="3532"/>
                </a:cubicBezTo>
                <a:lnTo>
                  <a:pt x="5658" y="3381"/>
                </a:lnTo>
                <a:cubicBezTo>
                  <a:pt x="5750" y="3451"/>
                  <a:pt x="5849" y="3509"/>
                  <a:pt x="5953" y="3557"/>
                </a:cubicBezTo>
                <a:lnTo>
                  <a:pt x="6034" y="4009"/>
                </a:lnTo>
                <a:cubicBezTo>
                  <a:pt x="6068" y="4189"/>
                  <a:pt x="6225" y="4323"/>
                  <a:pt x="6411" y="4323"/>
                </a:cubicBezTo>
                <a:lnTo>
                  <a:pt x="6755" y="4323"/>
                </a:lnTo>
                <a:cubicBezTo>
                  <a:pt x="6941" y="4323"/>
                  <a:pt x="7101" y="4187"/>
                  <a:pt x="7132" y="4003"/>
                </a:cubicBezTo>
                <a:lnTo>
                  <a:pt x="7202" y="3563"/>
                </a:lnTo>
                <a:cubicBezTo>
                  <a:pt x="7330" y="3506"/>
                  <a:pt x="7449" y="3433"/>
                  <a:pt x="7558" y="3343"/>
                </a:cubicBezTo>
                <a:lnTo>
                  <a:pt x="7992" y="3471"/>
                </a:lnTo>
                <a:cubicBezTo>
                  <a:pt x="8169" y="3523"/>
                  <a:pt x="8356" y="3441"/>
                  <a:pt x="8439" y="3277"/>
                </a:cubicBezTo>
                <a:lnTo>
                  <a:pt x="8595" y="2969"/>
                </a:lnTo>
                <a:cubicBezTo>
                  <a:pt x="8673" y="2798"/>
                  <a:pt x="8622" y="2596"/>
                  <a:pt x="8469" y="2485"/>
                </a:cubicBezTo>
                <a:close/>
                <a:moveTo>
                  <a:pt x="5816" y="2120"/>
                </a:moveTo>
                <a:lnTo>
                  <a:pt x="5816" y="2115"/>
                </a:lnTo>
                <a:cubicBezTo>
                  <a:pt x="5816" y="2101"/>
                  <a:pt x="5817" y="2089"/>
                  <a:pt x="5819" y="2077"/>
                </a:cubicBezTo>
                <a:lnTo>
                  <a:pt x="5819" y="2072"/>
                </a:lnTo>
                <a:lnTo>
                  <a:pt x="5825" y="2033"/>
                </a:lnTo>
                <a:lnTo>
                  <a:pt x="5825" y="2030"/>
                </a:lnTo>
                <a:cubicBezTo>
                  <a:pt x="5826" y="2017"/>
                  <a:pt x="5831" y="2004"/>
                  <a:pt x="5832" y="1990"/>
                </a:cubicBezTo>
                <a:cubicBezTo>
                  <a:pt x="5864" y="1851"/>
                  <a:pt x="5933" y="1727"/>
                  <a:pt x="6031" y="1628"/>
                </a:cubicBezTo>
                <a:lnTo>
                  <a:pt x="6039" y="1620"/>
                </a:lnTo>
                <a:lnTo>
                  <a:pt x="6061" y="1598"/>
                </a:lnTo>
                <a:lnTo>
                  <a:pt x="6068" y="1591"/>
                </a:lnTo>
                <a:cubicBezTo>
                  <a:pt x="6083" y="1578"/>
                  <a:pt x="6100" y="1562"/>
                  <a:pt x="6116" y="1552"/>
                </a:cubicBezTo>
                <a:lnTo>
                  <a:pt x="6121" y="1547"/>
                </a:lnTo>
                <a:cubicBezTo>
                  <a:pt x="6130" y="1540"/>
                  <a:pt x="6139" y="1533"/>
                  <a:pt x="6148" y="1526"/>
                </a:cubicBezTo>
                <a:lnTo>
                  <a:pt x="6148" y="1526"/>
                </a:lnTo>
                <a:cubicBezTo>
                  <a:pt x="6168" y="1514"/>
                  <a:pt x="6187" y="1501"/>
                  <a:pt x="6208" y="1491"/>
                </a:cubicBezTo>
                <a:cubicBezTo>
                  <a:pt x="6210" y="1488"/>
                  <a:pt x="6211" y="1488"/>
                  <a:pt x="6216" y="1486"/>
                </a:cubicBezTo>
                <a:cubicBezTo>
                  <a:pt x="6225" y="1480"/>
                  <a:pt x="6236" y="1477"/>
                  <a:pt x="6245" y="1471"/>
                </a:cubicBezTo>
                <a:cubicBezTo>
                  <a:pt x="6248" y="1469"/>
                  <a:pt x="6251" y="1468"/>
                  <a:pt x="6254" y="1468"/>
                </a:cubicBezTo>
                <a:cubicBezTo>
                  <a:pt x="6269" y="1460"/>
                  <a:pt x="6284" y="1454"/>
                  <a:pt x="6301" y="1446"/>
                </a:cubicBezTo>
                <a:cubicBezTo>
                  <a:pt x="6307" y="1445"/>
                  <a:pt x="6315" y="1440"/>
                  <a:pt x="6321" y="1439"/>
                </a:cubicBezTo>
                <a:cubicBezTo>
                  <a:pt x="6329" y="1437"/>
                  <a:pt x="6336" y="1433"/>
                  <a:pt x="6344" y="1431"/>
                </a:cubicBezTo>
                <a:cubicBezTo>
                  <a:pt x="6355" y="1428"/>
                  <a:pt x="6364" y="1425"/>
                  <a:pt x="6376" y="1422"/>
                </a:cubicBezTo>
                <a:cubicBezTo>
                  <a:pt x="6440" y="1405"/>
                  <a:pt x="6507" y="1395"/>
                  <a:pt x="6576" y="1395"/>
                </a:cubicBezTo>
                <a:cubicBezTo>
                  <a:pt x="6646" y="1395"/>
                  <a:pt x="6715" y="1405"/>
                  <a:pt x="6781" y="1424"/>
                </a:cubicBezTo>
                <a:cubicBezTo>
                  <a:pt x="6791" y="1428"/>
                  <a:pt x="6802" y="1430"/>
                  <a:pt x="6813" y="1433"/>
                </a:cubicBezTo>
                <a:lnTo>
                  <a:pt x="6830" y="1439"/>
                </a:lnTo>
                <a:lnTo>
                  <a:pt x="6859" y="1451"/>
                </a:lnTo>
                <a:cubicBezTo>
                  <a:pt x="6866" y="1454"/>
                  <a:pt x="6874" y="1456"/>
                  <a:pt x="6883" y="1460"/>
                </a:cubicBezTo>
                <a:cubicBezTo>
                  <a:pt x="6894" y="1463"/>
                  <a:pt x="6903" y="1468"/>
                  <a:pt x="6912" y="1474"/>
                </a:cubicBezTo>
                <a:cubicBezTo>
                  <a:pt x="6918" y="1477"/>
                  <a:pt x="6926" y="1478"/>
                  <a:pt x="6932" y="1483"/>
                </a:cubicBezTo>
                <a:lnTo>
                  <a:pt x="6955" y="1494"/>
                </a:lnTo>
                <a:cubicBezTo>
                  <a:pt x="6959" y="1498"/>
                  <a:pt x="6965" y="1500"/>
                  <a:pt x="6972" y="1504"/>
                </a:cubicBezTo>
                <a:lnTo>
                  <a:pt x="7005" y="1527"/>
                </a:lnTo>
                <a:cubicBezTo>
                  <a:pt x="7011" y="1530"/>
                  <a:pt x="7016" y="1535"/>
                  <a:pt x="7020" y="1538"/>
                </a:cubicBezTo>
                <a:lnTo>
                  <a:pt x="7043" y="1555"/>
                </a:lnTo>
                <a:cubicBezTo>
                  <a:pt x="7048" y="1559"/>
                  <a:pt x="7054" y="1562"/>
                  <a:pt x="7057" y="1567"/>
                </a:cubicBezTo>
                <a:cubicBezTo>
                  <a:pt x="7069" y="1576"/>
                  <a:pt x="7080" y="1585"/>
                  <a:pt x="7089" y="1596"/>
                </a:cubicBezTo>
                <a:cubicBezTo>
                  <a:pt x="7094" y="1598"/>
                  <a:pt x="7095" y="1601"/>
                  <a:pt x="7100" y="1605"/>
                </a:cubicBezTo>
                <a:cubicBezTo>
                  <a:pt x="7109" y="1613"/>
                  <a:pt x="7117" y="1622"/>
                  <a:pt x="7124" y="1630"/>
                </a:cubicBezTo>
                <a:cubicBezTo>
                  <a:pt x="7217" y="1726"/>
                  <a:pt x="7285" y="1845"/>
                  <a:pt x="7317" y="1981"/>
                </a:cubicBezTo>
                <a:cubicBezTo>
                  <a:pt x="7318" y="1993"/>
                  <a:pt x="7323" y="2004"/>
                  <a:pt x="7324" y="2013"/>
                </a:cubicBezTo>
                <a:cubicBezTo>
                  <a:pt x="7324" y="2017"/>
                  <a:pt x="7326" y="2021"/>
                  <a:pt x="7326" y="2027"/>
                </a:cubicBezTo>
                <a:cubicBezTo>
                  <a:pt x="7329" y="2036"/>
                  <a:pt x="7330" y="2048"/>
                  <a:pt x="7330" y="2057"/>
                </a:cubicBezTo>
                <a:cubicBezTo>
                  <a:pt x="7330" y="2062"/>
                  <a:pt x="7332" y="2066"/>
                  <a:pt x="7332" y="2071"/>
                </a:cubicBezTo>
                <a:cubicBezTo>
                  <a:pt x="7333" y="2082"/>
                  <a:pt x="7333" y="2092"/>
                  <a:pt x="7336" y="2103"/>
                </a:cubicBezTo>
                <a:lnTo>
                  <a:pt x="7336" y="2115"/>
                </a:lnTo>
                <a:cubicBezTo>
                  <a:pt x="7336" y="2130"/>
                  <a:pt x="7338" y="2143"/>
                  <a:pt x="7338" y="2158"/>
                </a:cubicBezTo>
                <a:cubicBezTo>
                  <a:pt x="7338" y="2185"/>
                  <a:pt x="7336" y="2211"/>
                  <a:pt x="7333" y="2237"/>
                </a:cubicBezTo>
                <a:lnTo>
                  <a:pt x="7333" y="2240"/>
                </a:lnTo>
                <a:cubicBezTo>
                  <a:pt x="7332" y="2253"/>
                  <a:pt x="7332" y="2263"/>
                  <a:pt x="7330" y="2276"/>
                </a:cubicBezTo>
                <a:cubicBezTo>
                  <a:pt x="7330" y="2279"/>
                  <a:pt x="7329" y="2285"/>
                  <a:pt x="7329" y="2288"/>
                </a:cubicBezTo>
                <a:cubicBezTo>
                  <a:pt x="7326" y="2295"/>
                  <a:pt x="7326" y="2306"/>
                  <a:pt x="7324" y="2314"/>
                </a:cubicBezTo>
                <a:cubicBezTo>
                  <a:pt x="7298" y="2445"/>
                  <a:pt x="7237" y="2563"/>
                  <a:pt x="7150" y="2660"/>
                </a:cubicBezTo>
                <a:cubicBezTo>
                  <a:pt x="7139" y="2674"/>
                  <a:pt x="7127" y="2685"/>
                  <a:pt x="7117" y="2697"/>
                </a:cubicBezTo>
                <a:lnTo>
                  <a:pt x="7109" y="2705"/>
                </a:lnTo>
                <a:cubicBezTo>
                  <a:pt x="7100" y="2714"/>
                  <a:pt x="7089" y="2721"/>
                  <a:pt x="7080" y="2731"/>
                </a:cubicBezTo>
                <a:cubicBezTo>
                  <a:pt x="7074" y="2735"/>
                  <a:pt x="7071" y="2741"/>
                  <a:pt x="7065" y="2744"/>
                </a:cubicBezTo>
                <a:cubicBezTo>
                  <a:pt x="7054" y="2753"/>
                  <a:pt x="7043" y="2761"/>
                  <a:pt x="7033" y="2769"/>
                </a:cubicBezTo>
                <a:cubicBezTo>
                  <a:pt x="7025" y="2775"/>
                  <a:pt x="7019" y="2779"/>
                  <a:pt x="7011" y="2784"/>
                </a:cubicBezTo>
                <a:cubicBezTo>
                  <a:pt x="7005" y="2789"/>
                  <a:pt x="7001" y="2792"/>
                  <a:pt x="6993" y="2798"/>
                </a:cubicBezTo>
                <a:cubicBezTo>
                  <a:pt x="6981" y="2805"/>
                  <a:pt x="6970" y="2813"/>
                  <a:pt x="6958" y="2819"/>
                </a:cubicBezTo>
                <a:cubicBezTo>
                  <a:pt x="6950" y="2822"/>
                  <a:pt x="6942" y="2827"/>
                  <a:pt x="6936" y="2830"/>
                </a:cubicBezTo>
                <a:lnTo>
                  <a:pt x="6913" y="2842"/>
                </a:lnTo>
                <a:cubicBezTo>
                  <a:pt x="6906" y="2845"/>
                  <a:pt x="6897" y="2850"/>
                  <a:pt x="6889" y="2853"/>
                </a:cubicBezTo>
                <a:cubicBezTo>
                  <a:pt x="6880" y="2857"/>
                  <a:pt x="6872" y="2860"/>
                  <a:pt x="6863" y="2865"/>
                </a:cubicBezTo>
                <a:cubicBezTo>
                  <a:pt x="6851" y="2868"/>
                  <a:pt x="6840" y="2874"/>
                  <a:pt x="6828" y="2879"/>
                </a:cubicBezTo>
                <a:lnTo>
                  <a:pt x="6811" y="2883"/>
                </a:lnTo>
                <a:cubicBezTo>
                  <a:pt x="6796" y="2889"/>
                  <a:pt x="6781" y="2894"/>
                  <a:pt x="6764" y="2897"/>
                </a:cubicBezTo>
                <a:cubicBezTo>
                  <a:pt x="6704" y="2912"/>
                  <a:pt x="6642" y="2920"/>
                  <a:pt x="6576" y="2920"/>
                </a:cubicBezTo>
                <a:cubicBezTo>
                  <a:pt x="6506" y="2920"/>
                  <a:pt x="6437" y="2911"/>
                  <a:pt x="6371" y="2891"/>
                </a:cubicBezTo>
                <a:cubicBezTo>
                  <a:pt x="6361" y="2888"/>
                  <a:pt x="6352" y="2886"/>
                  <a:pt x="6341" y="2882"/>
                </a:cubicBezTo>
                <a:cubicBezTo>
                  <a:pt x="6336" y="2880"/>
                  <a:pt x="6329" y="2879"/>
                  <a:pt x="6323" y="2876"/>
                </a:cubicBezTo>
                <a:cubicBezTo>
                  <a:pt x="6313" y="2873"/>
                  <a:pt x="6306" y="2868"/>
                  <a:pt x="6295" y="2866"/>
                </a:cubicBezTo>
                <a:cubicBezTo>
                  <a:pt x="6286" y="2863"/>
                  <a:pt x="6277" y="2859"/>
                  <a:pt x="6265" y="2853"/>
                </a:cubicBezTo>
                <a:lnTo>
                  <a:pt x="6242" y="2842"/>
                </a:lnTo>
                <a:cubicBezTo>
                  <a:pt x="6234" y="2837"/>
                  <a:pt x="6226" y="2834"/>
                  <a:pt x="6222" y="2830"/>
                </a:cubicBezTo>
                <a:cubicBezTo>
                  <a:pt x="6216" y="2827"/>
                  <a:pt x="6208" y="2822"/>
                  <a:pt x="6202" y="2821"/>
                </a:cubicBezTo>
                <a:cubicBezTo>
                  <a:pt x="6191" y="2815"/>
                  <a:pt x="6181" y="2810"/>
                  <a:pt x="6171" y="2802"/>
                </a:cubicBezTo>
                <a:cubicBezTo>
                  <a:pt x="6164" y="2798"/>
                  <a:pt x="6156" y="2792"/>
                  <a:pt x="6150" y="2789"/>
                </a:cubicBezTo>
                <a:cubicBezTo>
                  <a:pt x="6145" y="2784"/>
                  <a:pt x="6138" y="2779"/>
                  <a:pt x="6132" y="2775"/>
                </a:cubicBezTo>
                <a:cubicBezTo>
                  <a:pt x="6126" y="2772"/>
                  <a:pt x="6118" y="2766"/>
                  <a:pt x="6112" y="2761"/>
                </a:cubicBezTo>
                <a:cubicBezTo>
                  <a:pt x="6107" y="2758"/>
                  <a:pt x="6101" y="2752"/>
                  <a:pt x="6095" y="2749"/>
                </a:cubicBezTo>
                <a:cubicBezTo>
                  <a:pt x="6086" y="2738"/>
                  <a:pt x="6074" y="2731"/>
                  <a:pt x="6065" y="2721"/>
                </a:cubicBezTo>
                <a:cubicBezTo>
                  <a:pt x="6058" y="2718"/>
                  <a:pt x="6055" y="2712"/>
                  <a:pt x="6049" y="2708"/>
                </a:cubicBezTo>
                <a:lnTo>
                  <a:pt x="6028" y="2688"/>
                </a:lnTo>
                <a:cubicBezTo>
                  <a:pt x="5935" y="2590"/>
                  <a:pt x="5868" y="2469"/>
                  <a:pt x="5835" y="2337"/>
                </a:cubicBezTo>
                <a:cubicBezTo>
                  <a:pt x="5834" y="2326"/>
                  <a:pt x="5832" y="2315"/>
                  <a:pt x="5828" y="2306"/>
                </a:cubicBezTo>
                <a:cubicBezTo>
                  <a:pt x="5828" y="2302"/>
                  <a:pt x="5826" y="2295"/>
                  <a:pt x="5826" y="2292"/>
                </a:cubicBezTo>
                <a:cubicBezTo>
                  <a:pt x="5825" y="2283"/>
                  <a:pt x="5822" y="2271"/>
                  <a:pt x="5822" y="2262"/>
                </a:cubicBezTo>
                <a:cubicBezTo>
                  <a:pt x="5822" y="2257"/>
                  <a:pt x="5820" y="2253"/>
                  <a:pt x="5820" y="2248"/>
                </a:cubicBezTo>
                <a:cubicBezTo>
                  <a:pt x="5819" y="2237"/>
                  <a:pt x="5819" y="2227"/>
                  <a:pt x="5817" y="2216"/>
                </a:cubicBezTo>
                <a:cubicBezTo>
                  <a:pt x="5817" y="2211"/>
                  <a:pt x="5817" y="2208"/>
                  <a:pt x="5816" y="2204"/>
                </a:cubicBezTo>
                <a:cubicBezTo>
                  <a:pt x="5816" y="2189"/>
                  <a:pt x="5813" y="2176"/>
                  <a:pt x="5813" y="2161"/>
                </a:cubicBezTo>
                <a:cubicBezTo>
                  <a:pt x="5813" y="2149"/>
                  <a:pt x="5813" y="2135"/>
                  <a:pt x="5816" y="2120"/>
                </a:cubicBezTo>
                <a:close/>
                <a:moveTo>
                  <a:pt x="2578" y="4529"/>
                </a:moveTo>
                <a:cubicBezTo>
                  <a:pt x="2788" y="4529"/>
                  <a:pt x="2960" y="4700"/>
                  <a:pt x="2960" y="4911"/>
                </a:cubicBezTo>
                <a:cubicBezTo>
                  <a:pt x="2960" y="5120"/>
                  <a:pt x="2788" y="5293"/>
                  <a:pt x="2578" y="5293"/>
                </a:cubicBezTo>
                <a:cubicBezTo>
                  <a:pt x="2368" y="5293"/>
                  <a:pt x="2197" y="5120"/>
                  <a:pt x="2197" y="4911"/>
                </a:cubicBezTo>
                <a:cubicBezTo>
                  <a:pt x="2197" y="4700"/>
                  <a:pt x="2368" y="4529"/>
                  <a:pt x="2578" y="4529"/>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29" name="Google Shape;2116;p77"/>
          <p:cNvSpPr/>
          <p:nvPr/>
        </p:nvSpPr>
        <p:spPr>
          <a:xfrm>
            <a:off x="1548074" y="3594338"/>
            <a:ext cx="273712" cy="271210"/>
          </a:xfrm>
          <a:custGeom>
            <a:avLst/>
            <a:ahLst/>
            <a:rect l="l" t="t" r="r" b="b"/>
            <a:pathLst>
              <a:path w="9844" h="9754" extrusionOk="0">
                <a:moveTo>
                  <a:pt x="9679" y="8345"/>
                </a:moveTo>
                <a:lnTo>
                  <a:pt x="9053" y="7199"/>
                </a:lnTo>
                <a:lnTo>
                  <a:pt x="9053" y="6194"/>
                </a:lnTo>
                <a:cubicBezTo>
                  <a:pt x="9053" y="5985"/>
                  <a:pt x="8883" y="5812"/>
                  <a:pt x="8671" y="5812"/>
                </a:cubicBezTo>
                <a:cubicBezTo>
                  <a:pt x="8462" y="5812"/>
                  <a:pt x="8289" y="5982"/>
                  <a:pt x="8289" y="6194"/>
                </a:cubicBezTo>
                <a:lnTo>
                  <a:pt x="8289" y="6898"/>
                </a:lnTo>
                <a:lnTo>
                  <a:pt x="1584" y="6898"/>
                </a:lnTo>
                <a:lnTo>
                  <a:pt x="1584" y="2422"/>
                </a:lnTo>
                <a:lnTo>
                  <a:pt x="2525" y="2422"/>
                </a:lnTo>
                <a:cubicBezTo>
                  <a:pt x="2558" y="2783"/>
                  <a:pt x="2684" y="3134"/>
                  <a:pt x="2891" y="3439"/>
                </a:cubicBezTo>
                <a:lnTo>
                  <a:pt x="2545" y="4299"/>
                </a:lnTo>
                <a:cubicBezTo>
                  <a:pt x="2487" y="4442"/>
                  <a:pt x="2522" y="4607"/>
                  <a:pt x="2632" y="4714"/>
                </a:cubicBezTo>
                <a:cubicBezTo>
                  <a:pt x="2705" y="4786"/>
                  <a:pt x="2800" y="4821"/>
                  <a:pt x="2897" y="4821"/>
                </a:cubicBezTo>
                <a:cubicBezTo>
                  <a:pt x="2949" y="4821"/>
                  <a:pt x="3003" y="4810"/>
                  <a:pt x="3050" y="4789"/>
                </a:cubicBezTo>
                <a:lnTo>
                  <a:pt x="4079" y="4336"/>
                </a:lnTo>
                <a:cubicBezTo>
                  <a:pt x="4348" y="4429"/>
                  <a:pt x="4632" y="4476"/>
                  <a:pt x="4925" y="4476"/>
                </a:cubicBezTo>
                <a:cubicBezTo>
                  <a:pt x="5325" y="4476"/>
                  <a:pt x="5722" y="4383"/>
                  <a:pt x="6073" y="4207"/>
                </a:cubicBezTo>
                <a:cubicBezTo>
                  <a:pt x="6403" y="4055"/>
                  <a:pt x="6696" y="3804"/>
                  <a:pt x="6944" y="3461"/>
                </a:cubicBezTo>
                <a:cubicBezTo>
                  <a:pt x="6945" y="3459"/>
                  <a:pt x="6945" y="3458"/>
                  <a:pt x="6948" y="3455"/>
                </a:cubicBezTo>
                <a:cubicBezTo>
                  <a:pt x="7165" y="3143"/>
                  <a:pt x="7295" y="2789"/>
                  <a:pt x="7326" y="2421"/>
                </a:cubicBezTo>
                <a:lnTo>
                  <a:pt x="8286" y="2421"/>
                </a:lnTo>
                <a:lnTo>
                  <a:pt x="8286" y="4287"/>
                </a:lnTo>
                <a:cubicBezTo>
                  <a:pt x="8286" y="4497"/>
                  <a:pt x="8456" y="4668"/>
                  <a:pt x="8668" y="4668"/>
                </a:cubicBezTo>
                <a:cubicBezTo>
                  <a:pt x="8877" y="4668"/>
                  <a:pt x="9049" y="4499"/>
                  <a:pt x="9049" y="4287"/>
                </a:cubicBezTo>
                <a:lnTo>
                  <a:pt x="9049" y="2039"/>
                </a:lnTo>
                <a:cubicBezTo>
                  <a:pt x="9049" y="1828"/>
                  <a:pt x="8880" y="1657"/>
                  <a:pt x="8668" y="1657"/>
                </a:cubicBezTo>
                <a:lnTo>
                  <a:pt x="7257" y="1657"/>
                </a:lnTo>
                <a:cubicBezTo>
                  <a:pt x="6980" y="705"/>
                  <a:pt x="6043" y="1"/>
                  <a:pt x="4930" y="1"/>
                </a:cubicBezTo>
                <a:cubicBezTo>
                  <a:pt x="3818" y="1"/>
                  <a:pt x="2879" y="705"/>
                  <a:pt x="2604" y="1657"/>
                </a:cubicBezTo>
                <a:lnTo>
                  <a:pt x="1207" y="1657"/>
                </a:lnTo>
                <a:cubicBezTo>
                  <a:pt x="996" y="1657"/>
                  <a:pt x="825" y="1827"/>
                  <a:pt x="825" y="2039"/>
                </a:cubicBezTo>
                <a:lnTo>
                  <a:pt x="825" y="7130"/>
                </a:lnTo>
                <a:lnTo>
                  <a:pt x="161" y="8345"/>
                </a:lnTo>
                <a:cubicBezTo>
                  <a:pt x="1" y="8637"/>
                  <a:pt x="8" y="8987"/>
                  <a:pt x="179" y="9277"/>
                </a:cubicBezTo>
                <a:cubicBezTo>
                  <a:pt x="357" y="9576"/>
                  <a:pt x="670" y="9753"/>
                  <a:pt x="1016" y="9753"/>
                </a:cubicBezTo>
                <a:lnTo>
                  <a:pt x="8843" y="9753"/>
                </a:lnTo>
                <a:cubicBezTo>
                  <a:pt x="9182" y="9753"/>
                  <a:pt x="9491" y="9581"/>
                  <a:pt x="9663" y="9286"/>
                </a:cubicBezTo>
                <a:cubicBezTo>
                  <a:pt x="9837" y="8996"/>
                  <a:pt x="9843" y="8643"/>
                  <a:pt x="9679" y="8345"/>
                </a:cubicBezTo>
                <a:close/>
                <a:moveTo>
                  <a:pt x="4928" y="764"/>
                </a:moveTo>
                <a:cubicBezTo>
                  <a:pt x="5837" y="764"/>
                  <a:pt x="6576" y="1427"/>
                  <a:pt x="6576" y="2239"/>
                </a:cubicBezTo>
                <a:cubicBezTo>
                  <a:pt x="6576" y="2515"/>
                  <a:pt x="6490" y="2783"/>
                  <a:pt x="6327" y="3018"/>
                </a:cubicBezTo>
                <a:cubicBezTo>
                  <a:pt x="6154" y="3256"/>
                  <a:pt x="5965" y="3421"/>
                  <a:pt x="5753" y="3519"/>
                </a:cubicBezTo>
                <a:cubicBezTo>
                  <a:pt x="5747" y="3520"/>
                  <a:pt x="5744" y="3522"/>
                  <a:pt x="5738" y="3526"/>
                </a:cubicBezTo>
                <a:cubicBezTo>
                  <a:pt x="5492" y="3650"/>
                  <a:pt x="5211" y="3717"/>
                  <a:pt x="4927" y="3717"/>
                </a:cubicBezTo>
                <a:cubicBezTo>
                  <a:pt x="4678" y="3717"/>
                  <a:pt x="4441" y="3668"/>
                  <a:pt x="4220" y="3574"/>
                </a:cubicBezTo>
                <a:cubicBezTo>
                  <a:pt x="4172" y="3552"/>
                  <a:pt x="4120" y="3543"/>
                  <a:pt x="4072" y="3543"/>
                </a:cubicBezTo>
                <a:cubicBezTo>
                  <a:pt x="4020" y="3543"/>
                  <a:pt x="3966" y="3554"/>
                  <a:pt x="3917" y="3575"/>
                </a:cubicBezTo>
                <a:lnTo>
                  <a:pt x="3601" y="3714"/>
                </a:lnTo>
                <a:lnTo>
                  <a:pt x="3678" y="3526"/>
                </a:lnTo>
                <a:cubicBezTo>
                  <a:pt x="3731" y="3393"/>
                  <a:pt x="3707" y="3244"/>
                  <a:pt x="3615" y="3137"/>
                </a:cubicBezTo>
                <a:cubicBezTo>
                  <a:pt x="3394" y="2877"/>
                  <a:pt x="3278" y="2567"/>
                  <a:pt x="3278" y="2244"/>
                </a:cubicBezTo>
                <a:cubicBezTo>
                  <a:pt x="3281" y="1427"/>
                  <a:pt x="4020" y="764"/>
                  <a:pt x="4928" y="764"/>
                </a:cubicBezTo>
                <a:close/>
                <a:moveTo>
                  <a:pt x="9007" y="8898"/>
                </a:moveTo>
                <a:cubicBezTo>
                  <a:pt x="8990" y="8927"/>
                  <a:pt x="8941" y="8993"/>
                  <a:pt x="8842" y="8993"/>
                </a:cubicBezTo>
                <a:lnTo>
                  <a:pt x="6232" y="8993"/>
                </a:lnTo>
                <a:cubicBezTo>
                  <a:pt x="6223" y="8791"/>
                  <a:pt x="6057" y="8631"/>
                  <a:pt x="5852" y="8631"/>
                </a:cubicBezTo>
                <a:lnTo>
                  <a:pt x="3966" y="8631"/>
                </a:lnTo>
                <a:cubicBezTo>
                  <a:pt x="3762" y="8631"/>
                  <a:pt x="3597" y="8791"/>
                  <a:pt x="3586" y="8993"/>
                </a:cubicBezTo>
                <a:lnTo>
                  <a:pt x="1016" y="8993"/>
                </a:lnTo>
                <a:cubicBezTo>
                  <a:pt x="905" y="8993"/>
                  <a:pt x="850" y="8912"/>
                  <a:pt x="835" y="8887"/>
                </a:cubicBezTo>
                <a:cubicBezTo>
                  <a:pt x="815" y="8852"/>
                  <a:pt x="787" y="8785"/>
                  <a:pt x="828" y="8709"/>
                </a:cubicBezTo>
                <a:lnTo>
                  <a:pt x="1403" y="7658"/>
                </a:lnTo>
                <a:lnTo>
                  <a:pt x="8437" y="7658"/>
                </a:lnTo>
                <a:lnTo>
                  <a:pt x="9011" y="8709"/>
                </a:lnTo>
                <a:cubicBezTo>
                  <a:pt x="9057" y="8794"/>
                  <a:pt x="9028" y="8864"/>
                  <a:pt x="9007" y="8898"/>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30" name="Google Shape;2117;p77"/>
          <p:cNvSpPr/>
          <p:nvPr/>
        </p:nvSpPr>
        <p:spPr>
          <a:xfrm>
            <a:off x="1559891" y="2856309"/>
            <a:ext cx="249995" cy="271877"/>
          </a:xfrm>
          <a:custGeom>
            <a:avLst/>
            <a:ahLst/>
            <a:rect l="l" t="t" r="r" b="b"/>
            <a:pathLst>
              <a:path w="8991" h="9778" extrusionOk="0">
                <a:moveTo>
                  <a:pt x="8227" y="6342"/>
                </a:moveTo>
                <a:lnTo>
                  <a:pt x="8227" y="769"/>
                </a:lnTo>
                <a:lnTo>
                  <a:pt x="1909" y="769"/>
                </a:lnTo>
                <a:cubicBezTo>
                  <a:pt x="1700" y="769"/>
                  <a:pt x="1527" y="940"/>
                  <a:pt x="1527" y="1151"/>
                </a:cubicBezTo>
                <a:lnTo>
                  <a:pt x="1527" y="1647"/>
                </a:lnTo>
                <a:lnTo>
                  <a:pt x="1909" y="1647"/>
                </a:lnTo>
                <a:cubicBezTo>
                  <a:pt x="2120" y="1647"/>
                  <a:pt x="2291" y="1818"/>
                  <a:pt x="2291" y="2029"/>
                </a:cubicBezTo>
                <a:cubicBezTo>
                  <a:pt x="2291" y="2238"/>
                  <a:pt x="2120" y="2410"/>
                  <a:pt x="1909" y="2410"/>
                </a:cubicBezTo>
                <a:lnTo>
                  <a:pt x="1145" y="2410"/>
                </a:lnTo>
                <a:cubicBezTo>
                  <a:pt x="936" y="2410"/>
                  <a:pt x="764" y="2581"/>
                  <a:pt x="764" y="2792"/>
                </a:cubicBezTo>
                <a:cubicBezTo>
                  <a:pt x="764" y="3001"/>
                  <a:pt x="936" y="3174"/>
                  <a:pt x="1145" y="3174"/>
                </a:cubicBezTo>
                <a:cubicBezTo>
                  <a:pt x="1356" y="3174"/>
                  <a:pt x="1527" y="3345"/>
                  <a:pt x="1527" y="3556"/>
                </a:cubicBezTo>
                <a:lnTo>
                  <a:pt x="1527" y="3937"/>
                </a:lnTo>
                <a:lnTo>
                  <a:pt x="1909" y="3937"/>
                </a:lnTo>
                <a:cubicBezTo>
                  <a:pt x="2120" y="3937"/>
                  <a:pt x="2291" y="4108"/>
                  <a:pt x="2291" y="4319"/>
                </a:cubicBezTo>
                <a:cubicBezTo>
                  <a:pt x="2291" y="4528"/>
                  <a:pt x="2120" y="4701"/>
                  <a:pt x="1909" y="4701"/>
                </a:cubicBezTo>
                <a:lnTo>
                  <a:pt x="1145" y="4701"/>
                </a:lnTo>
                <a:cubicBezTo>
                  <a:pt x="936" y="4701"/>
                  <a:pt x="764" y="4872"/>
                  <a:pt x="764" y="5082"/>
                </a:cubicBezTo>
                <a:cubicBezTo>
                  <a:pt x="764" y="5292"/>
                  <a:pt x="936" y="5464"/>
                  <a:pt x="1145" y="5464"/>
                </a:cubicBezTo>
                <a:cubicBezTo>
                  <a:pt x="1356" y="5464"/>
                  <a:pt x="1527" y="5635"/>
                  <a:pt x="1527" y="5846"/>
                </a:cubicBezTo>
                <a:lnTo>
                  <a:pt x="1527" y="6228"/>
                </a:lnTo>
                <a:lnTo>
                  <a:pt x="1909" y="6228"/>
                </a:lnTo>
                <a:cubicBezTo>
                  <a:pt x="2120" y="6228"/>
                  <a:pt x="2291" y="6399"/>
                  <a:pt x="2291" y="6609"/>
                </a:cubicBezTo>
                <a:cubicBezTo>
                  <a:pt x="2291" y="6819"/>
                  <a:pt x="2120" y="6991"/>
                  <a:pt x="1909" y="6991"/>
                </a:cubicBezTo>
                <a:lnTo>
                  <a:pt x="1145" y="6991"/>
                </a:lnTo>
                <a:cubicBezTo>
                  <a:pt x="936" y="6991"/>
                  <a:pt x="764" y="7162"/>
                  <a:pt x="764" y="7373"/>
                </a:cubicBezTo>
                <a:cubicBezTo>
                  <a:pt x="764" y="7582"/>
                  <a:pt x="936" y="7755"/>
                  <a:pt x="1145" y="7755"/>
                </a:cubicBezTo>
                <a:cubicBezTo>
                  <a:pt x="1356" y="7755"/>
                  <a:pt x="1527" y="7926"/>
                  <a:pt x="1527" y="8136"/>
                </a:cubicBezTo>
                <a:lnTo>
                  <a:pt x="1527" y="8633"/>
                </a:lnTo>
                <a:cubicBezTo>
                  <a:pt x="1527" y="8842"/>
                  <a:pt x="1700" y="9014"/>
                  <a:pt x="1909" y="9014"/>
                </a:cubicBezTo>
                <a:lnTo>
                  <a:pt x="8227" y="9014"/>
                </a:lnTo>
                <a:lnTo>
                  <a:pt x="8227" y="8251"/>
                </a:lnTo>
                <a:cubicBezTo>
                  <a:pt x="8227" y="8040"/>
                  <a:pt x="8398" y="7869"/>
                  <a:pt x="8609" y="7869"/>
                </a:cubicBezTo>
                <a:cubicBezTo>
                  <a:pt x="8818" y="7869"/>
                  <a:pt x="8991" y="8040"/>
                  <a:pt x="8991" y="8251"/>
                </a:cubicBezTo>
                <a:lnTo>
                  <a:pt x="8991" y="9396"/>
                </a:lnTo>
                <a:cubicBezTo>
                  <a:pt x="8991" y="9605"/>
                  <a:pt x="8818" y="9778"/>
                  <a:pt x="8609" y="9778"/>
                </a:cubicBezTo>
                <a:lnTo>
                  <a:pt x="1909" y="9778"/>
                </a:lnTo>
                <a:cubicBezTo>
                  <a:pt x="1278" y="9778"/>
                  <a:pt x="764" y="9265"/>
                  <a:pt x="764" y="8633"/>
                </a:cubicBezTo>
                <a:lnTo>
                  <a:pt x="764" y="8452"/>
                </a:lnTo>
                <a:cubicBezTo>
                  <a:pt x="319" y="8295"/>
                  <a:pt x="0" y="7871"/>
                  <a:pt x="0" y="7373"/>
                </a:cubicBezTo>
                <a:cubicBezTo>
                  <a:pt x="0" y="6875"/>
                  <a:pt x="319" y="6451"/>
                  <a:pt x="764" y="6292"/>
                </a:cubicBezTo>
                <a:lnTo>
                  <a:pt x="764" y="6160"/>
                </a:lnTo>
                <a:cubicBezTo>
                  <a:pt x="319" y="6002"/>
                  <a:pt x="0" y="5579"/>
                  <a:pt x="0" y="5081"/>
                </a:cubicBezTo>
                <a:cubicBezTo>
                  <a:pt x="0" y="4582"/>
                  <a:pt x="319" y="4159"/>
                  <a:pt x="764" y="4000"/>
                </a:cubicBezTo>
                <a:lnTo>
                  <a:pt x="764" y="3869"/>
                </a:lnTo>
                <a:cubicBezTo>
                  <a:pt x="319" y="3710"/>
                  <a:pt x="0" y="3287"/>
                  <a:pt x="0" y="2787"/>
                </a:cubicBezTo>
                <a:cubicBezTo>
                  <a:pt x="0" y="2290"/>
                  <a:pt x="319" y="1865"/>
                  <a:pt x="764" y="1708"/>
                </a:cubicBezTo>
                <a:lnTo>
                  <a:pt x="764" y="1146"/>
                </a:lnTo>
                <a:cubicBezTo>
                  <a:pt x="764" y="514"/>
                  <a:pt x="1278" y="1"/>
                  <a:pt x="1909" y="1"/>
                </a:cubicBezTo>
                <a:lnTo>
                  <a:pt x="8609" y="1"/>
                </a:lnTo>
                <a:cubicBezTo>
                  <a:pt x="8818" y="1"/>
                  <a:pt x="8991" y="173"/>
                  <a:pt x="8991" y="383"/>
                </a:cubicBezTo>
                <a:lnTo>
                  <a:pt x="8991" y="6338"/>
                </a:lnTo>
                <a:cubicBezTo>
                  <a:pt x="8991" y="6548"/>
                  <a:pt x="8818" y="6719"/>
                  <a:pt x="8609" y="6719"/>
                </a:cubicBezTo>
                <a:cubicBezTo>
                  <a:pt x="8398" y="6719"/>
                  <a:pt x="8227" y="6554"/>
                  <a:pt x="8227" y="6342"/>
                </a:cubicBezTo>
                <a:close/>
                <a:moveTo>
                  <a:pt x="4028" y="4608"/>
                </a:moveTo>
                <a:cubicBezTo>
                  <a:pt x="3908" y="4426"/>
                  <a:pt x="3838" y="4208"/>
                  <a:pt x="3838" y="3975"/>
                </a:cubicBezTo>
                <a:cubicBezTo>
                  <a:pt x="3838" y="3343"/>
                  <a:pt x="4351" y="2830"/>
                  <a:pt x="4983" y="2830"/>
                </a:cubicBezTo>
                <a:cubicBezTo>
                  <a:pt x="5615" y="2830"/>
                  <a:pt x="6128" y="3343"/>
                  <a:pt x="6128" y="3975"/>
                </a:cubicBezTo>
                <a:cubicBezTo>
                  <a:pt x="6128" y="4208"/>
                  <a:pt x="6058" y="4426"/>
                  <a:pt x="5937" y="4608"/>
                </a:cubicBezTo>
                <a:cubicBezTo>
                  <a:pt x="6418" y="4876"/>
                  <a:pt x="6783" y="5342"/>
                  <a:pt x="6908" y="5907"/>
                </a:cubicBezTo>
                <a:cubicBezTo>
                  <a:pt x="6910" y="5916"/>
                  <a:pt x="6913" y="5924"/>
                  <a:pt x="6914" y="5933"/>
                </a:cubicBezTo>
                <a:cubicBezTo>
                  <a:pt x="6954" y="6128"/>
                  <a:pt x="6905" y="6330"/>
                  <a:pt x="6778" y="6484"/>
                </a:cubicBezTo>
                <a:cubicBezTo>
                  <a:pt x="6655" y="6637"/>
                  <a:pt x="6471" y="6725"/>
                  <a:pt x="6275" y="6725"/>
                </a:cubicBezTo>
                <a:lnTo>
                  <a:pt x="3685" y="6725"/>
                </a:lnTo>
                <a:cubicBezTo>
                  <a:pt x="3488" y="6725"/>
                  <a:pt x="3305" y="6637"/>
                  <a:pt x="3181" y="6484"/>
                </a:cubicBezTo>
                <a:cubicBezTo>
                  <a:pt x="3054" y="6331"/>
                  <a:pt x="3007" y="6131"/>
                  <a:pt x="3047" y="5938"/>
                </a:cubicBezTo>
                <a:cubicBezTo>
                  <a:pt x="3169" y="5359"/>
                  <a:pt x="3538" y="4879"/>
                  <a:pt x="4028" y="4608"/>
                </a:cubicBezTo>
                <a:close/>
                <a:moveTo>
                  <a:pt x="4983" y="4357"/>
                </a:moveTo>
                <a:cubicBezTo>
                  <a:pt x="5192" y="4357"/>
                  <a:pt x="5364" y="4185"/>
                  <a:pt x="5364" y="3975"/>
                </a:cubicBezTo>
                <a:cubicBezTo>
                  <a:pt x="5364" y="3765"/>
                  <a:pt x="5192" y="3594"/>
                  <a:pt x="4983" y="3594"/>
                </a:cubicBezTo>
                <a:cubicBezTo>
                  <a:pt x="4772" y="3594"/>
                  <a:pt x="4601" y="3765"/>
                  <a:pt x="4601" y="3975"/>
                </a:cubicBezTo>
                <a:cubicBezTo>
                  <a:pt x="4601" y="4185"/>
                  <a:pt x="4772" y="4357"/>
                  <a:pt x="4983" y="4357"/>
                </a:cubicBezTo>
                <a:close/>
                <a:moveTo>
                  <a:pt x="3831" y="5960"/>
                </a:moveTo>
                <a:lnTo>
                  <a:pt x="6134" y="5960"/>
                </a:lnTo>
                <a:cubicBezTo>
                  <a:pt x="5974" y="5466"/>
                  <a:pt x="5508" y="5121"/>
                  <a:pt x="4983" y="5121"/>
                </a:cubicBezTo>
                <a:cubicBezTo>
                  <a:pt x="4457" y="5121"/>
                  <a:pt x="3993" y="5467"/>
                  <a:pt x="3831" y="5960"/>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31" name="Google Shape;2118;p77"/>
          <p:cNvSpPr/>
          <p:nvPr/>
        </p:nvSpPr>
        <p:spPr>
          <a:xfrm>
            <a:off x="1549019" y="2118810"/>
            <a:ext cx="271738" cy="271738"/>
          </a:xfrm>
          <a:custGeom>
            <a:avLst/>
            <a:ahLst/>
            <a:rect l="l" t="t" r="r" b="b"/>
            <a:pathLst>
              <a:path w="9773" h="9773" extrusionOk="0">
                <a:moveTo>
                  <a:pt x="7189" y="7510"/>
                </a:moveTo>
                <a:cubicBezTo>
                  <a:pt x="7058" y="7835"/>
                  <a:pt x="6840" y="8113"/>
                  <a:pt x="6553" y="8307"/>
                </a:cubicBezTo>
                <a:cubicBezTo>
                  <a:pt x="6262" y="8505"/>
                  <a:pt x="5917" y="8609"/>
                  <a:pt x="5554" y="8609"/>
                </a:cubicBezTo>
                <a:lnTo>
                  <a:pt x="5210" y="8609"/>
                </a:lnTo>
                <a:lnTo>
                  <a:pt x="5210" y="9391"/>
                </a:lnTo>
                <a:cubicBezTo>
                  <a:pt x="5210" y="9602"/>
                  <a:pt x="5039" y="9773"/>
                  <a:pt x="4829" y="9773"/>
                </a:cubicBezTo>
                <a:cubicBezTo>
                  <a:pt x="4619" y="9773"/>
                  <a:pt x="4447" y="9602"/>
                  <a:pt x="4447" y="9391"/>
                </a:cubicBezTo>
                <a:lnTo>
                  <a:pt x="4447" y="8609"/>
                </a:lnTo>
                <a:lnTo>
                  <a:pt x="3856" y="8609"/>
                </a:lnTo>
                <a:cubicBezTo>
                  <a:pt x="3015" y="8609"/>
                  <a:pt x="2329" y="7924"/>
                  <a:pt x="2329" y="7082"/>
                </a:cubicBezTo>
                <a:cubicBezTo>
                  <a:pt x="2329" y="6872"/>
                  <a:pt x="2500" y="6701"/>
                  <a:pt x="2711" y="6701"/>
                </a:cubicBezTo>
                <a:cubicBezTo>
                  <a:pt x="2920" y="6701"/>
                  <a:pt x="3092" y="6872"/>
                  <a:pt x="3092" y="7082"/>
                </a:cubicBezTo>
                <a:cubicBezTo>
                  <a:pt x="3092" y="7504"/>
                  <a:pt x="3434" y="7846"/>
                  <a:pt x="3856" y="7846"/>
                </a:cubicBezTo>
                <a:lnTo>
                  <a:pt x="5554" y="7846"/>
                </a:lnTo>
                <a:cubicBezTo>
                  <a:pt x="5974" y="7846"/>
                  <a:pt x="6328" y="7609"/>
                  <a:pt x="6478" y="7227"/>
                </a:cubicBezTo>
                <a:cubicBezTo>
                  <a:pt x="6557" y="7030"/>
                  <a:pt x="6779" y="6934"/>
                  <a:pt x="6974" y="7014"/>
                </a:cubicBezTo>
                <a:cubicBezTo>
                  <a:pt x="7171" y="7091"/>
                  <a:pt x="7267" y="7313"/>
                  <a:pt x="7189" y="7510"/>
                </a:cubicBezTo>
                <a:close/>
                <a:moveTo>
                  <a:pt x="5555" y="4334"/>
                </a:moveTo>
                <a:lnTo>
                  <a:pt x="4296" y="4334"/>
                </a:lnTo>
                <a:cubicBezTo>
                  <a:pt x="3738" y="4334"/>
                  <a:pt x="3283" y="3879"/>
                  <a:pt x="3283" y="3321"/>
                </a:cubicBezTo>
                <a:lnTo>
                  <a:pt x="3283" y="2940"/>
                </a:lnTo>
                <a:cubicBezTo>
                  <a:pt x="3283" y="2382"/>
                  <a:pt x="3738" y="1929"/>
                  <a:pt x="4296" y="1929"/>
                </a:cubicBezTo>
                <a:lnTo>
                  <a:pt x="5517" y="1929"/>
                </a:lnTo>
                <a:cubicBezTo>
                  <a:pt x="5939" y="1929"/>
                  <a:pt x="6281" y="2269"/>
                  <a:pt x="6281" y="2692"/>
                </a:cubicBezTo>
                <a:cubicBezTo>
                  <a:pt x="6281" y="2901"/>
                  <a:pt x="6452" y="3074"/>
                  <a:pt x="6662" y="3074"/>
                </a:cubicBezTo>
                <a:cubicBezTo>
                  <a:pt x="6872" y="3074"/>
                  <a:pt x="7044" y="2901"/>
                  <a:pt x="7044" y="2692"/>
                </a:cubicBezTo>
                <a:cubicBezTo>
                  <a:pt x="7044" y="1849"/>
                  <a:pt x="6359" y="1165"/>
                  <a:pt x="5517" y="1165"/>
                </a:cubicBezTo>
                <a:lnTo>
                  <a:pt x="5212" y="1165"/>
                </a:lnTo>
                <a:lnTo>
                  <a:pt x="5212" y="382"/>
                </a:lnTo>
                <a:cubicBezTo>
                  <a:pt x="5212" y="173"/>
                  <a:pt x="5039" y="0"/>
                  <a:pt x="4830" y="0"/>
                </a:cubicBezTo>
                <a:cubicBezTo>
                  <a:pt x="4619" y="0"/>
                  <a:pt x="4448" y="173"/>
                  <a:pt x="4448" y="382"/>
                </a:cubicBezTo>
                <a:lnTo>
                  <a:pt x="4448" y="1165"/>
                </a:lnTo>
                <a:lnTo>
                  <a:pt x="4296" y="1165"/>
                </a:lnTo>
                <a:cubicBezTo>
                  <a:pt x="3315" y="1165"/>
                  <a:pt x="2520" y="1961"/>
                  <a:pt x="2520" y="2940"/>
                </a:cubicBezTo>
                <a:lnTo>
                  <a:pt x="2520" y="3321"/>
                </a:lnTo>
                <a:cubicBezTo>
                  <a:pt x="2520" y="4300"/>
                  <a:pt x="3315" y="5097"/>
                  <a:pt x="4296" y="5097"/>
                </a:cubicBezTo>
                <a:lnTo>
                  <a:pt x="5555" y="5097"/>
                </a:lnTo>
                <a:cubicBezTo>
                  <a:pt x="5971" y="5097"/>
                  <a:pt x="6323" y="5335"/>
                  <a:pt x="6481" y="5717"/>
                </a:cubicBezTo>
                <a:cubicBezTo>
                  <a:pt x="6540" y="5865"/>
                  <a:pt x="6682" y="5955"/>
                  <a:pt x="6833" y="5955"/>
                </a:cubicBezTo>
                <a:cubicBezTo>
                  <a:pt x="6881" y="5955"/>
                  <a:pt x="6930" y="5946"/>
                  <a:pt x="6977" y="5926"/>
                </a:cubicBezTo>
                <a:cubicBezTo>
                  <a:pt x="7171" y="5848"/>
                  <a:pt x="7267" y="5626"/>
                  <a:pt x="7186" y="5430"/>
                </a:cubicBezTo>
                <a:cubicBezTo>
                  <a:pt x="6917" y="4764"/>
                  <a:pt x="6276" y="4334"/>
                  <a:pt x="5555" y="4334"/>
                </a:cubicBezTo>
                <a:close/>
                <a:moveTo>
                  <a:pt x="9490" y="5968"/>
                </a:moveTo>
                <a:lnTo>
                  <a:pt x="8744" y="5227"/>
                </a:lnTo>
                <a:cubicBezTo>
                  <a:pt x="8596" y="5077"/>
                  <a:pt x="8353" y="5079"/>
                  <a:pt x="8205" y="5229"/>
                </a:cubicBezTo>
                <a:cubicBezTo>
                  <a:pt x="8055" y="5377"/>
                  <a:pt x="8057" y="5619"/>
                  <a:pt x="8206" y="5769"/>
                </a:cubicBezTo>
                <a:lnTo>
                  <a:pt x="8953" y="6510"/>
                </a:lnTo>
                <a:cubicBezTo>
                  <a:pt x="8988" y="6545"/>
                  <a:pt x="9008" y="6594"/>
                  <a:pt x="9008" y="6642"/>
                </a:cubicBezTo>
                <a:cubicBezTo>
                  <a:pt x="9008" y="6693"/>
                  <a:pt x="8988" y="6740"/>
                  <a:pt x="8953" y="6777"/>
                </a:cubicBezTo>
                <a:lnTo>
                  <a:pt x="8206" y="7517"/>
                </a:lnTo>
                <a:cubicBezTo>
                  <a:pt x="8057" y="7666"/>
                  <a:pt x="8055" y="7907"/>
                  <a:pt x="8205" y="8056"/>
                </a:cubicBezTo>
                <a:cubicBezTo>
                  <a:pt x="8278" y="8131"/>
                  <a:pt x="8377" y="8169"/>
                  <a:pt x="8475" y="8169"/>
                </a:cubicBezTo>
                <a:cubicBezTo>
                  <a:pt x="8573" y="8169"/>
                  <a:pt x="8670" y="8133"/>
                  <a:pt x="8744" y="8059"/>
                </a:cubicBezTo>
                <a:lnTo>
                  <a:pt x="9490" y="7319"/>
                </a:lnTo>
                <a:cubicBezTo>
                  <a:pt x="9672" y="7139"/>
                  <a:pt x="9773" y="6899"/>
                  <a:pt x="9773" y="6642"/>
                </a:cubicBezTo>
                <a:cubicBezTo>
                  <a:pt x="9773" y="6387"/>
                  <a:pt x="9674" y="6148"/>
                  <a:pt x="9490" y="5968"/>
                </a:cubicBezTo>
                <a:close/>
                <a:moveTo>
                  <a:pt x="1567" y="2161"/>
                </a:moveTo>
                <a:cubicBezTo>
                  <a:pt x="1717" y="2013"/>
                  <a:pt x="1718" y="1772"/>
                  <a:pt x="1570" y="1620"/>
                </a:cubicBezTo>
                <a:cubicBezTo>
                  <a:pt x="1420" y="1472"/>
                  <a:pt x="1179" y="1471"/>
                  <a:pt x="1030" y="1619"/>
                </a:cubicBezTo>
                <a:lnTo>
                  <a:pt x="283" y="2359"/>
                </a:lnTo>
                <a:cubicBezTo>
                  <a:pt x="101" y="2540"/>
                  <a:pt x="0" y="2779"/>
                  <a:pt x="0" y="3036"/>
                </a:cubicBezTo>
                <a:cubicBezTo>
                  <a:pt x="0" y="3291"/>
                  <a:pt x="100" y="3532"/>
                  <a:pt x="283" y="3711"/>
                </a:cubicBezTo>
                <a:lnTo>
                  <a:pt x="1030" y="4451"/>
                </a:lnTo>
                <a:cubicBezTo>
                  <a:pt x="1103" y="4526"/>
                  <a:pt x="1201" y="4563"/>
                  <a:pt x="1298" y="4563"/>
                </a:cubicBezTo>
                <a:cubicBezTo>
                  <a:pt x="1396" y="4563"/>
                  <a:pt x="1495" y="4525"/>
                  <a:pt x="1569" y="4450"/>
                </a:cubicBezTo>
                <a:cubicBezTo>
                  <a:pt x="1718" y="4300"/>
                  <a:pt x="1717" y="4059"/>
                  <a:pt x="1567" y="3909"/>
                </a:cubicBezTo>
                <a:lnTo>
                  <a:pt x="820" y="3169"/>
                </a:lnTo>
                <a:cubicBezTo>
                  <a:pt x="785" y="3132"/>
                  <a:pt x="765" y="3085"/>
                  <a:pt x="765" y="3036"/>
                </a:cubicBezTo>
                <a:cubicBezTo>
                  <a:pt x="765" y="2985"/>
                  <a:pt x="785" y="2938"/>
                  <a:pt x="820" y="2901"/>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32" name="Google Shape;2119;p77"/>
          <p:cNvSpPr/>
          <p:nvPr/>
        </p:nvSpPr>
        <p:spPr>
          <a:xfrm>
            <a:off x="1547713" y="1381171"/>
            <a:ext cx="273045" cy="271738"/>
          </a:xfrm>
          <a:custGeom>
            <a:avLst/>
            <a:ahLst/>
            <a:rect l="l" t="t" r="r" b="b"/>
            <a:pathLst>
              <a:path w="9820" h="9773" extrusionOk="0">
                <a:moveTo>
                  <a:pt x="4705" y="9009"/>
                </a:moveTo>
                <a:lnTo>
                  <a:pt x="1206" y="9009"/>
                </a:lnTo>
                <a:cubicBezTo>
                  <a:pt x="1044" y="9009"/>
                  <a:pt x="945" y="8918"/>
                  <a:pt x="901" y="8864"/>
                </a:cubicBezTo>
                <a:cubicBezTo>
                  <a:pt x="825" y="8771"/>
                  <a:pt x="796" y="8649"/>
                  <a:pt x="820" y="8531"/>
                </a:cubicBezTo>
                <a:cubicBezTo>
                  <a:pt x="1217" y="6626"/>
                  <a:pt x="2897" y="5236"/>
                  <a:pt x="4836" y="5190"/>
                </a:cubicBezTo>
                <a:cubicBezTo>
                  <a:pt x="4869" y="5192"/>
                  <a:pt x="4902" y="5192"/>
                  <a:pt x="4934" y="5192"/>
                </a:cubicBezTo>
                <a:cubicBezTo>
                  <a:pt x="6366" y="5192"/>
                  <a:pt x="7529" y="4028"/>
                  <a:pt x="7529" y="2596"/>
                </a:cubicBezTo>
                <a:cubicBezTo>
                  <a:pt x="7529" y="1165"/>
                  <a:pt x="6366" y="0"/>
                  <a:pt x="4934" y="0"/>
                </a:cubicBezTo>
                <a:cubicBezTo>
                  <a:pt x="3503" y="0"/>
                  <a:pt x="2338" y="1165"/>
                  <a:pt x="2338" y="2596"/>
                </a:cubicBezTo>
                <a:cubicBezTo>
                  <a:pt x="2338" y="3447"/>
                  <a:pt x="2749" y="4202"/>
                  <a:pt x="3381" y="4676"/>
                </a:cubicBezTo>
                <a:cubicBezTo>
                  <a:pt x="2800" y="4867"/>
                  <a:pt x="2255" y="5161"/>
                  <a:pt x="1780" y="5555"/>
                </a:cubicBezTo>
                <a:cubicBezTo>
                  <a:pt x="909" y="6273"/>
                  <a:pt x="301" y="7275"/>
                  <a:pt x="72" y="8374"/>
                </a:cubicBezTo>
                <a:cubicBezTo>
                  <a:pt x="0" y="8719"/>
                  <a:pt x="86" y="9073"/>
                  <a:pt x="308" y="9345"/>
                </a:cubicBezTo>
                <a:cubicBezTo>
                  <a:pt x="530" y="9617"/>
                  <a:pt x="857" y="9773"/>
                  <a:pt x="1206" y="9773"/>
                </a:cubicBezTo>
                <a:lnTo>
                  <a:pt x="4705" y="9773"/>
                </a:lnTo>
                <a:cubicBezTo>
                  <a:pt x="4915" y="9773"/>
                  <a:pt x="5086" y="9602"/>
                  <a:pt x="5086" y="9391"/>
                </a:cubicBezTo>
                <a:cubicBezTo>
                  <a:pt x="5086" y="9182"/>
                  <a:pt x="4917" y="9009"/>
                  <a:pt x="4705" y="9009"/>
                </a:cubicBezTo>
                <a:close/>
                <a:moveTo>
                  <a:pt x="3101" y="2596"/>
                </a:moveTo>
                <a:cubicBezTo>
                  <a:pt x="3101" y="1587"/>
                  <a:pt x="3924" y="764"/>
                  <a:pt x="4934" y="764"/>
                </a:cubicBezTo>
                <a:cubicBezTo>
                  <a:pt x="5943" y="764"/>
                  <a:pt x="6766" y="1587"/>
                  <a:pt x="6766" y="2596"/>
                </a:cubicBezTo>
                <a:cubicBezTo>
                  <a:pt x="6766" y="3593"/>
                  <a:pt x="5969" y="4405"/>
                  <a:pt x="4978" y="4428"/>
                </a:cubicBezTo>
                <a:cubicBezTo>
                  <a:pt x="4964" y="4427"/>
                  <a:pt x="4949" y="4427"/>
                  <a:pt x="4934" y="4427"/>
                </a:cubicBezTo>
                <a:cubicBezTo>
                  <a:pt x="4903" y="4427"/>
                  <a:pt x="4874" y="4427"/>
                  <a:pt x="4844" y="4428"/>
                </a:cubicBezTo>
                <a:cubicBezTo>
                  <a:pt x="3877" y="4381"/>
                  <a:pt x="3101" y="3578"/>
                  <a:pt x="3101" y="2596"/>
                </a:cubicBezTo>
                <a:close/>
                <a:moveTo>
                  <a:pt x="8980" y="6536"/>
                </a:moveTo>
                <a:lnTo>
                  <a:pt x="8980" y="6223"/>
                </a:lnTo>
                <a:cubicBezTo>
                  <a:pt x="8980" y="5603"/>
                  <a:pt x="8467" y="5097"/>
                  <a:pt x="7835" y="5097"/>
                </a:cubicBezTo>
                <a:cubicBezTo>
                  <a:pt x="7203" y="5097"/>
                  <a:pt x="6690" y="5603"/>
                  <a:pt x="6690" y="6223"/>
                </a:cubicBezTo>
                <a:lnTo>
                  <a:pt x="6690" y="6536"/>
                </a:lnTo>
                <a:cubicBezTo>
                  <a:pt x="6218" y="6594"/>
                  <a:pt x="5850" y="6995"/>
                  <a:pt x="5850" y="7482"/>
                </a:cubicBezTo>
                <a:lnTo>
                  <a:pt x="5850" y="9391"/>
                </a:lnTo>
                <a:cubicBezTo>
                  <a:pt x="5850" y="9602"/>
                  <a:pt x="6022" y="9773"/>
                  <a:pt x="6232" y="9773"/>
                </a:cubicBezTo>
                <a:lnTo>
                  <a:pt x="9438" y="9773"/>
                </a:lnTo>
                <a:cubicBezTo>
                  <a:pt x="9649" y="9773"/>
                  <a:pt x="9820" y="9602"/>
                  <a:pt x="9820" y="9391"/>
                </a:cubicBezTo>
                <a:lnTo>
                  <a:pt x="9820" y="7482"/>
                </a:lnTo>
                <a:cubicBezTo>
                  <a:pt x="9820" y="6997"/>
                  <a:pt x="9453" y="6594"/>
                  <a:pt x="8980" y="6536"/>
                </a:cubicBezTo>
                <a:close/>
                <a:moveTo>
                  <a:pt x="7835" y="5861"/>
                </a:moveTo>
                <a:cubicBezTo>
                  <a:pt x="8046" y="5861"/>
                  <a:pt x="8217" y="6022"/>
                  <a:pt x="8217" y="6223"/>
                </a:cubicBezTo>
                <a:lnTo>
                  <a:pt x="8217" y="6528"/>
                </a:lnTo>
                <a:lnTo>
                  <a:pt x="7453" y="6528"/>
                </a:lnTo>
                <a:lnTo>
                  <a:pt x="7453" y="6223"/>
                </a:lnTo>
                <a:cubicBezTo>
                  <a:pt x="7453" y="6022"/>
                  <a:pt x="7626" y="5861"/>
                  <a:pt x="7835" y="5861"/>
                </a:cubicBezTo>
                <a:close/>
                <a:moveTo>
                  <a:pt x="9056" y="9009"/>
                </a:moveTo>
                <a:lnTo>
                  <a:pt x="6613" y="9009"/>
                </a:lnTo>
                <a:lnTo>
                  <a:pt x="6613" y="7482"/>
                </a:lnTo>
                <a:cubicBezTo>
                  <a:pt x="6613" y="7378"/>
                  <a:pt x="6699" y="7291"/>
                  <a:pt x="6804" y="7291"/>
                </a:cubicBezTo>
                <a:lnTo>
                  <a:pt x="8866" y="7291"/>
                </a:lnTo>
                <a:cubicBezTo>
                  <a:pt x="8971" y="7291"/>
                  <a:pt x="9056" y="7378"/>
                  <a:pt x="9056" y="7482"/>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33" name="Google Shape;2120;p77"/>
          <p:cNvSpPr/>
          <p:nvPr/>
        </p:nvSpPr>
        <p:spPr>
          <a:xfrm>
            <a:off x="720069" y="4331671"/>
            <a:ext cx="271738" cy="271766"/>
          </a:xfrm>
          <a:custGeom>
            <a:avLst/>
            <a:ahLst/>
            <a:rect l="l" t="t" r="r" b="b"/>
            <a:pathLst>
              <a:path w="9773" h="9774" extrusionOk="0">
                <a:moveTo>
                  <a:pt x="4525" y="1853"/>
                </a:moveTo>
                <a:cubicBezTo>
                  <a:pt x="4525" y="1642"/>
                  <a:pt x="4696" y="1471"/>
                  <a:pt x="4906" y="1471"/>
                </a:cubicBezTo>
                <a:cubicBezTo>
                  <a:pt x="5116" y="1471"/>
                  <a:pt x="5288" y="1642"/>
                  <a:pt x="5288" y="1853"/>
                </a:cubicBezTo>
                <a:cubicBezTo>
                  <a:pt x="5288" y="2062"/>
                  <a:pt x="5116" y="2235"/>
                  <a:pt x="4906" y="2235"/>
                </a:cubicBezTo>
                <a:cubicBezTo>
                  <a:pt x="4696" y="2235"/>
                  <a:pt x="4525" y="2065"/>
                  <a:pt x="4525" y="1853"/>
                </a:cubicBezTo>
                <a:close/>
                <a:moveTo>
                  <a:pt x="9009" y="6338"/>
                </a:moveTo>
                <a:lnTo>
                  <a:pt x="9009" y="4174"/>
                </a:lnTo>
                <a:lnTo>
                  <a:pt x="5693" y="6235"/>
                </a:lnTo>
                <a:cubicBezTo>
                  <a:pt x="5444" y="6390"/>
                  <a:pt x="5166" y="6468"/>
                  <a:pt x="4886" y="6468"/>
                </a:cubicBezTo>
                <a:cubicBezTo>
                  <a:pt x="4609" y="6468"/>
                  <a:pt x="4331" y="6390"/>
                  <a:pt x="4082" y="6235"/>
                </a:cubicBezTo>
                <a:lnTo>
                  <a:pt x="765" y="4174"/>
                </a:lnTo>
                <a:lnTo>
                  <a:pt x="765" y="8246"/>
                </a:lnTo>
                <a:cubicBezTo>
                  <a:pt x="765" y="8669"/>
                  <a:pt x="1106" y="9010"/>
                  <a:pt x="1529" y="9010"/>
                </a:cubicBezTo>
                <a:lnTo>
                  <a:pt x="8246" y="9010"/>
                </a:lnTo>
                <a:cubicBezTo>
                  <a:pt x="8669" y="9010"/>
                  <a:pt x="9009" y="8669"/>
                  <a:pt x="9009" y="8246"/>
                </a:cubicBezTo>
                <a:cubicBezTo>
                  <a:pt x="9009" y="8037"/>
                  <a:pt x="9182" y="7865"/>
                  <a:pt x="9391" y="7865"/>
                </a:cubicBezTo>
                <a:cubicBezTo>
                  <a:pt x="9602" y="7865"/>
                  <a:pt x="9773" y="8037"/>
                  <a:pt x="9773" y="8246"/>
                </a:cubicBezTo>
                <a:cubicBezTo>
                  <a:pt x="9773" y="9089"/>
                  <a:pt x="9089" y="9773"/>
                  <a:pt x="8246" y="9773"/>
                </a:cubicBezTo>
                <a:lnTo>
                  <a:pt x="1527" y="9773"/>
                </a:lnTo>
                <a:cubicBezTo>
                  <a:pt x="686" y="9773"/>
                  <a:pt x="0" y="9089"/>
                  <a:pt x="0" y="8246"/>
                </a:cubicBezTo>
                <a:lnTo>
                  <a:pt x="0" y="3678"/>
                </a:lnTo>
                <a:cubicBezTo>
                  <a:pt x="0" y="3154"/>
                  <a:pt x="264" y="2673"/>
                  <a:pt x="706" y="2391"/>
                </a:cubicBezTo>
                <a:lnTo>
                  <a:pt x="1298" y="2012"/>
                </a:lnTo>
                <a:lnTo>
                  <a:pt x="1298" y="1528"/>
                </a:lnTo>
                <a:cubicBezTo>
                  <a:pt x="1298" y="687"/>
                  <a:pt x="1984" y="1"/>
                  <a:pt x="2825" y="1"/>
                </a:cubicBezTo>
                <a:lnTo>
                  <a:pt x="6948" y="1"/>
                </a:lnTo>
                <a:cubicBezTo>
                  <a:pt x="7791" y="1"/>
                  <a:pt x="8475" y="687"/>
                  <a:pt x="8475" y="1528"/>
                </a:cubicBezTo>
                <a:lnTo>
                  <a:pt x="8475" y="2013"/>
                </a:lnTo>
                <a:lnTo>
                  <a:pt x="9069" y="2394"/>
                </a:lnTo>
                <a:cubicBezTo>
                  <a:pt x="9510" y="2676"/>
                  <a:pt x="9773" y="3157"/>
                  <a:pt x="9773" y="3679"/>
                </a:cubicBezTo>
                <a:lnTo>
                  <a:pt x="9773" y="6338"/>
                </a:lnTo>
                <a:cubicBezTo>
                  <a:pt x="9773" y="6549"/>
                  <a:pt x="9602" y="6720"/>
                  <a:pt x="9391" y="6720"/>
                </a:cubicBezTo>
                <a:cubicBezTo>
                  <a:pt x="9182" y="6720"/>
                  <a:pt x="9009" y="6550"/>
                  <a:pt x="9009" y="6338"/>
                </a:cubicBezTo>
                <a:close/>
                <a:moveTo>
                  <a:pt x="8475" y="2920"/>
                </a:moveTo>
                <a:lnTo>
                  <a:pt x="8475" y="3609"/>
                </a:lnTo>
                <a:lnTo>
                  <a:pt x="8924" y="3330"/>
                </a:lnTo>
                <a:cubicBezTo>
                  <a:pt x="8863" y="3214"/>
                  <a:pt x="8773" y="3113"/>
                  <a:pt x="8657" y="3038"/>
                </a:cubicBezTo>
                <a:close/>
                <a:moveTo>
                  <a:pt x="2062" y="1528"/>
                </a:moveTo>
                <a:lnTo>
                  <a:pt x="2062" y="4082"/>
                </a:lnTo>
                <a:lnTo>
                  <a:pt x="2868" y="4585"/>
                </a:lnTo>
                <a:cubicBezTo>
                  <a:pt x="3057" y="3702"/>
                  <a:pt x="3891" y="3037"/>
                  <a:pt x="4890" y="3037"/>
                </a:cubicBezTo>
                <a:cubicBezTo>
                  <a:pt x="5885" y="3037"/>
                  <a:pt x="6719" y="3701"/>
                  <a:pt x="6910" y="4580"/>
                </a:cubicBezTo>
                <a:lnTo>
                  <a:pt x="7711" y="4082"/>
                </a:lnTo>
                <a:lnTo>
                  <a:pt x="7711" y="1528"/>
                </a:lnTo>
                <a:cubicBezTo>
                  <a:pt x="7711" y="1106"/>
                  <a:pt x="7371" y="764"/>
                  <a:pt x="6948" y="764"/>
                </a:cubicBezTo>
                <a:lnTo>
                  <a:pt x="2825" y="764"/>
                </a:lnTo>
                <a:cubicBezTo>
                  <a:pt x="2404" y="764"/>
                  <a:pt x="2062" y="1108"/>
                  <a:pt x="2062" y="1528"/>
                </a:cubicBezTo>
                <a:close/>
                <a:moveTo>
                  <a:pt x="849" y="3328"/>
                </a:moveTo>
                <a:lnTo>
                  <a:pt x="1298" y="3609"/>
                </a:lnTo>
                <a:lnTo>
                  <a:pt x="1298" y="2917"/>
                </a:lnTo>
                <a:lnTo>
                  <a:pt x="1116" y="3035"/>
                </a:lnTo>
                <a:cubicBezTo>
                  <a:pt x="999" y="3108"/>
                  <a:pt x="910" y="3212"/>
                  <a:pt x="849" y="3328"/>
                </a:cubicBezTo>
                <a:close/>
                <a:moveTo>
                  <a:pt x="6194" y="5028"/>
                </a:moveTo>
                <a:cubicBezTo>
                  <a:pt x="6189" y="5006"/>
                  <a:pt x="6187" y="4985"/>
                  <a:pt x="6187" y="4964"/>
                </a:cubicBezTo>
                <a:cubicBezTo>
                  <a:pt x="6187" y="4322"/>
                  <a:pt x="5604" y="3800"/>
                  <a:pt x="4890" y="3800"/>
                </a:cubicBezTo>
                <a:cubicBezTo>
                  <a:pt x="4173" y="3800"/>
                  <a:pt x="3592" y="4322"/>
                  <a:pt x="3592" y="4964"/>
                </a:cubicBezTo>
                <a:cubicBezTo>
                  <a:pt x="3592" y="4986"/>
                  <a:pt x="3589" y="5008"/>
                  <a:pt x="3586" y="5029"/>
                </a:cubicBezTo>
                <a:lnTo>
                  <a:pt x="4485" y="5588"/>
                </a:lnTo>
                <a:cubicBezTo>
                  <a:pt x="4732" y="5742"/>
                  <a:pt x="5042" y="5742"/>
                  <a:pt x="5290" y="5588"/>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34" name="Google Shape;2121;p77"/>
          <p:cNvSpPr/>
          <p:nvPr/>
        </p:nvSpPr>
        <p:spPr>
          <a:xfrm>
            <a:off x="720069" y="3594087"/>
            <a:ext cx="271738" cy="271738"/>
          </a:xfrm>
          <a:custGeom>
            <a:avLst/>
            <a:ahLst/>
            <a:rect l="l" t="t" r="r" b="b"/>
            <a:pathLst>
              <a:path w="9773" h="9773" extrusionOk="0">
                <a:moveTo>
                  <a:pt x="5670" y="7101"/>
                </a:moveTo>
                <a:cubicBezTo>
                  <a:pt x="6197" y="7101"/>
                  <a:pt x="6624" y="6673"/>
                  <a:pt x="6624" y="6146"/>
                </a:cubicBezTo>
                <a:cubicBezTo>
                  <a:pt x="6624" y="5620"/>
                  <a:pt x="6197" y="5192"/>
                  <a:pt x="5670" y="5192"/>
                </a:cubicBezTo>
                <a:cubicBezTo>
                  <a:pt x="5143" y="5192"/>
                  <a:pt x="4715" y="5620"/>
                  <a:pt x="4715" y="6146"/>
                </a:cubicBezTo>
                <a:cubicBezTo>
                  <a:pt x="4715" y="6673"/>
                  <a:pt x="5143" y="7101"/>
                  <a:pt x="5670" y="7101"/>
                </a:cubicBezTo>
                <a:close/>
                <a:moveTo>
                  <a:pt x="5670" y="5956"/>
                </a:moveTo>
                <a:cubicBezTo>
                  <a:pt x="5775" y="5956"/>
                  <a:pt x="5861" y="6041"/>
                  <a:pt x="5861" y="6146"/>
                </a:cubicBezTo>
                <a:cubicBezTo>
                  <a:pt x="5861" y="6250"/>
                  <a:pt x="5775" y="6337"/>
                  <a:pt x="5670" y="6337"/>
                </a:cubicBezTo>
                <a:cubicBezTo>
                  <a:pt x="5564" y="6337"/>
                  <a:pt x="5479" y="6250"/>
                  <a:pt x="5479" y="6146"/>
                </a:cubicBezTo>
                <a:cubicBezTo>
                  <a:pt x="5479" y="6041"/>
                  <a:pt x="5564" y="5956"/>
                  <a:pt x="5670" y="5956"/>
                </a:cubicBezTo>
                <a:close/>
                <a:moveTo>
                  <a:pt x="8818" y="7864"/>
                </a:moveTo>
                <a:cubicBezTo>
                  <a:pt x="8293" y="7864"/>
                  <a:pt x="7864" y="8292"/>
                  <a:pt x="7864" y="8819"/>
                </a:cubicBezTo>
                <a:cubicBezTo>
                  <a:pt x="7864" y="9345"/>
                  <a:pt x="8293" y="9773"/>
                  <a:pt x="8818" y="9773"/>
                </a:cubicBezTo>
                <a:cubicBezTo>
                  <a:pt x="9345" y="9773"/>
                  <a:pt x="9773" y="9345"/>
                  <a:pt x="9773" y="8819"/>
                </a:cubicBezTo>
                <a:cubicBezTo>
                  <a:pt x="9773" y="8292"/>
                  <a:pt x="9344" y="7864"/>
                  <a:pt x="8818" y="7864"/>
                </a:cubicBezTo>
                <a:close/>
                <a:moveTo>
                  <a:pt x="8818" y="9009"/>
                </a:moveTo>
                <a:cubicBezTo>
                  <a:pt x="8715" y="9009"/>
                  <a:pt x="8627" y="8922"/>
                  <a:pt x="8627" y="8819"/>
                </a:cubicBezTo>
                <a:cubicBezTo>
                  <a:pt x="8627" y="8713"/>
                  <a:pt x="8715" y="8628"/>
                  <a:pt x="8818" y="8628"/>
                </a:cubicBezTo>
                <a:cubicBezTo>
                  <a:pt x="8924" y="8628"/>
                  <a:pt x="9009" y="8713"/>
                  <a:pt x="9009" y="8819"/>
                </a:cubicBezTo>
                <a:cubicBezTo>
                  <a:pt x="9009" y="8925"/>
                  <a:pt x="8924" y="9009"/>
                  <a:pt x="8818" y="9009"/>
                </a:cubicBezTo>
                <a:close/>
                <a:moveTo>
                  <a:pt x="8657" y="5754"/>
                </a:moveTo>
                <a:lnTo>
                  <a:pt x="6597" y="9571"/>
                </a:lnTo>
                <a:cubicBezTo>
                  <a:pt x="6528" y="9700"/>
                  <a:pt x="6397" y="9773"/>
                  <a:pt x="6261" y="9773"/>
                </a:cubicBezTo>
                <a:cubicBezTo>
                  <a:pt x="6201" y="9773"/>
                  <a:pt x="6137" y="9758"/>
                  <a:pt x="6081" y="9727"/>
                </a:cubicBezTo>
                <a:cubicBezTo>
                  <a:pt x="5896" y="9628"/>
                  <a:pt x="5826" y="9394"/>
                  <a:pt x="5926" y="9209"/>
                </a:cubicBezTo>
                <a:lnTo>
                  <a:pt x="7985" y="5392"/>
                </a:lnTo>
                <a:cubicBezTo>
                  <a:pt x="8084" y="5207"/>
                  <a:pt x="8318" y="5139"/>
                  <a:pt x="8502" y="5238"/>
                </a:cubicBezTo>
                <a:cubicBezTo>
                  <a:pt x="8687" y="5339"/>
                  <a:pt x="8756" y="5569"/>
                  <a:pt x="8657" y="5754"/>
                </a:cubicBezTo>
                <a:close/>
                <a:moveTo>
                  <a:pt x="8627" y="0"/>
                </a:moveTo>
                <a:lnTo>
                  <a:pt x="1145" y="0"/>
                </a:lnTo>
                <a:cubicBezTo>
                  <a:pt x="515" y="0"/>
                  <a:pt x="0" y="513"/>
                  <a:pt x="0" y="1146"/>
                </a:cubicBezTo>
                <a:lnTo>
                  <a:pt x="0" y="2291"/>
                </a:lnTo>
                <a:cubicBezTo>
                  <a:pt x="0" y="2500"/>
                  <a:pt x="173" y="2673"/>
                  <a:pt x="382" y="2673"/>
                </a:cubicBezTo>
                <a:lnTo>
                  <a:pt x="382" y="8246"/>
                </a:lnTo>
                <a:cubicBezTo>
                  <a:pt x="382" y="9087"/>
                  <a:pt x="1068" y="9773"/>
                  <a:pt x="1909" y="9773"/>
                </a:cubicBezTo>
                <a:lnTo>
                  <a:pt x="4734" y="9773"/>
                </a:lnTo>
                <a:cubicBezTo>
                  <a:pt x="4944" y="9773"/>
                  <a:pt x="5116" y="9600"/>
                  <a:pt x="5116" y="9391"/>
                </a:cubicBezTo>
                <a:cubicBezTo>
                  <a:pt x="5116" y="9180"/>
                  <a:pt x="4944" y="9009"/>
                  <a:pt x="4734" y="9009"/>
                </a:cubicBezTo>
                <a:lnTo>
                  <a:pt x="1909" y="9009"/>
                </a:lnTo>
                <a:cubicBezTo>
                  <a:pt x="1487" y="9009"/>
                  <a:pt x="1145" y="8667"/>
                  <a:pt x="1145" y="8246"/>
                </a:cubicBezTo>
                <a:lnTo>
                  <a:pt x="1145" y="2673"/>
                </a:lnTo>
                <a:lnTo>
                  <a:pt x="8627" y="2673"/>
                </a:lnTo>
                <a:lnTo>
                  <a:pt x="8627" y="4200"/>
                </a:lnTo>
                <a:cubicBezTo>
                  <a:pt x="8627" y="4409"/>
                  <a:pt x="8800" y="4581"/>
                  <a:pt x="9009" y="4581"/>
                </a:cubicBezTo>
                <a:cubicBezTo>
                  <a:pt x="9220" y="4581"/>
                  <a:pt x="9391" y="4409"/>
                  <a:pt x="9391" y="4200"/>
                </a:cubicBezTo>
                <a:lnTo>
                  <a:pt x="9391" y="2673"/>
                </a:lnTo>
                <a:cubicBezTo>
                  <a:pt x="9602" y="2673"/>
                  <a:pt x="9773" y="2500"/>
                  <a:pt x="9773" y="2291"/>
                </a:cubicBezTo>
                <a:lnTo>
                  <a:pt x="9773" y="1146"/>
                </a:lnTo>
                <a:cubicBezTo>
                  <a:pt x="9773" y="515"/>
                  <a:pt x="9260" y="0"/>
                  <a:pt x="8627" y="0"/>
                </a:cubicBezTo>
                <a:close/>
                <a:moveTo>
                  <a:pt x="765" y="1146"/>
                </a:moveTo>
                <a:cubicBezTo>
                  <a:pt x="765" y="935"/>
                  <a:pt x="936" y="764"/>
                  <a:pt x="1147" y="764"/>
                </a:cubicBezTo>
                <a:lnTo>
                  <a:pt x="8627" y="764"/>
                </a:lnTo>
                <a:cubicBezTo>
                  <a:pt x="8838" y="764"/>
                  <a:pt x="9009" y="935"/>
                  <a:pt x="9009" y="1146"/>
                </a:cubicBezTo>
                <a:lnTo>
                  <a:pt x="9009" y="1909"/>
                </a:lnTo>
                <a:lnTo>
                  <a:pt x="764" y="1909"/>
                </a:lnTo>
                <a:lnTo>
                  <a:pt x="764" y="1146"/>
                </a:lnTo>
                <a:close/>
                <a:moveTo>
                  <a:pt x="5726" y="4200"/>
                </a:moveTo>
                <a:lnTo>
                  <a:pt x="4008" y="4200"/>
                </a:lnTo>
                <a:cubicBezTo>
                  <a:pt x="3799" y="4200"/>
                  <a:pt x="3627" y="4027"/>
                  <a:pt x="3627" y="3818"/>
                </a:cubicBezTo>
                <a:cubicBezTo>
                  <a:pt x="3627" y="3607"/>
                  <a:pt x="3799" y="3436"/>
                  <a:pt x="4008" y="3436"/>
                </a:cubicBezTo>
                <a:lnTo>
                  <a:pt x="5726" y="3436"/>
                </a:lnTo>
                <a:cubicBezTo>
                  <a:pt x="5937" y="3436"/>
                  <a:pt x="6108" y="3607"/>
                  <a:pt x="6108" y="3818"/>
                </a:cubicBezTo>
                <a:cubicBezTo>
                  <a:pt x="6108" y="4029"/>
                  <a:pt x="5937" y="4200"/>
                  <a:pt x="5726" y="4200"/>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35" name="Google Shape;2122;p77"/>
          <p:cNvSpPr/>
          <p:nvPr/>
        </p:nvSpPr>
        <p:spPr>
          <a:xfrm>
            <a:off x="720152" y="2854335"/>
            <a:ext cx="271710" cy="273907"/>
          </a:xfrm>
          <a:custGeom>
            <a:avLst/>
            <a:ahLst/>
            <a:rect l="l" t="t" r="r" b="b"/>
            <a:pathLst>
              <a:path w="9772" h="9851" extrusionOk="0">
                <a:moveTo>
                  <a:pt x="6392" y="3323"/>
                </a:moveTo>
                <a:cubicBezTo>
                  <a:pt x="6392" y="3533"/>
                  <a:pt x="6220" y="3704"/>
                  <a:pt x="6010" y="3704"/>
                </a:cubicBezTo>
                <a:lnTo>
                  <a:pt x="5247" y="3704"/>
                </a:lnTo>
                <a:lnTo>
                  <a:pt x="5247" y="4468"/>
                </a:lnTo>
                <a:cubicBezTo>
                  <a:pt x="5247" y="4679"/>
                  <a:pt x="5074" y="4850"/>
                  <a:pt x="4865" y="4850"/>
                </a:cubicBezTo>
                <a:cubicBezTo>
                  <a:pt x="4654" y="4850"/>
                  <a:pt x="4483" y="4679"/>
                  <a:pt x="4483" y="4468"/>
                </a:cubicBezTo>
                <a:lnTo>
                  <a:pt x="4483" y="3704"/>
                </a:lnTo>
                <a:lnTo>
                  <a:pt x="3720" y="3704"/>
                </a:lnTo>
                <a:cubicBezTo>
                  <a:pt x="3509" y="3704"/>
                  <a:pt x="3338" y="3535"/>
                  <a:pt x="3338" y="3323"/>
                </a:cubicBezTo>
                <a:cubicBezTo>
                  <a:pt x="3338" y="3113"/>
                  <a:pt x="3509" y="2941"/>
                  <a:pt x="3720" y="2941"/>
                </a:cubicBezTo>
                <a:lnTo>
                  <a:pt x="4483" y="2941"/>
                </a:lnTo>
                <a:lnTo>
                  <a:pt x="4483" y="2177"/>
                </a:lnTo>
                <a:cubicBezTo>
                  <a:pt x="4483" y="1968"/>
                  <a:pt x="4653" y="1796"/>
                  <a:pt x="4865" y="1796"/>
                </a:cubicBezTo>
                <a:cubicBezTo>
                  <a:pt x="5074" y="1796"/>
                  <a:pt x="5247" y="1968"/>
                  <a:pt x="5247" y="2177"/>
                </a:cubicBezTo>
                <a:lnTo>
                  <a:pt x="5247" y="2941"/>
                </a:lnTo>
                <a:lnTo>
                  <a:pt x="6010" y="2941"/>
                </a:lnTo>
                <a:cubicBezTo>
                  <a:pt x="6220" y="2941"/>
                  <a:pt x="6392" y="3113"/>
                  <a:pt x="6392" y="3323"/>
                </a:cubicBezTo>
                <a:close/>
                <a:moveTo>
                  <a:pt x="9005" y="6415"/>
                </a:moveTo>
                <a:lnTo>
                  <a:pt x="9005" y="4253"/>
                </a:lnTo>
                <a:lnTo>
                  <a:pt x="5690" y="6314"/>
                </a:lnTo>
                <a:cubicBezTo>
                  <a:pt x="5442" y="6468"/>
                  <a:pt x="5163" y="6544"/>
                  <a:pt x="4885" y="6544"/>
                </a:cubicBezTo>
                <a:cubicBezTo>
                  <a:pt x="4606" y="6544"/>
                  <a:pt x="4328" y="6467"/>
                  <a:pt x="4079" y="6314"/>
                </a:cubicBezTo>
                <a:lnTo>
                  <a:pt x="764" y="4253"/>
                </a:lnTo>
                <a:lnTo>
                  <a:pt x="764" y="8323"/>
                </a:lnTo>
                <a:cubicBezTo>
                  <a:pt x="764" y="8745"/>
                  <a:pt x="1106" y="9087"/>
                  <a:pt x="1527" y="9087"/>
                </a:cubicBezTo>
                <a:lnTo>
                  <a:pt x="8244" y="9087"/>
                </a:lnTo>
                <a:cubicBezTo>
                  <a:pt x="8666" y="9087"/>
                  <a:pt x="9008" y="8745"/>
                  <a:pt x="9008" y="8323"/>
                </a:cubicBezTo>
                <a:cubicBezTo>
                  <a:pt x="9008" y="8114"/>
                  <a:pt x="9179" y="7942"/>
                  <a:pt x="9389" y="7942"/>
                </a:cubicBezTo>
                <a:cubicBezTo>
                  <a:pt x="9599" y="7942"/>
                  <a:pt x="9771" y="8111"/>
                  <a:pt x="9771" y="8323"/>
                </a:cubicBezTo>
                <a:cubicBezTo>
                  <a:pt x="9771" y="9165"/>
                  <a:pt x="9086" y="9850"/>
                  <a:pt x="8244" y="9850"/>
                </a:cubicBezTo>
                <a:lnTo>
                  <a:pt x="1527" y="9850"/>
                </a:lnTo>
                <a:cubicBezTo>
                  <a:pt x="686" y="9850"/>
                  <a:pt x="0" y="9165"/>
                  <a:pt x="0" y="8323"/>
                </a:cubicBezTo>
                <a:lnTo>
                  <a:pt x="0" y="3755"/>
                </a:lnTo>
                <a:cubicBezTo>
                  <a:pt x="0" y="3231"/>
                  <a:pt x="263" y="2750"/>
                  <a:pt x="704" y="2468"/>
                </a:cubicBezTo>
                <a:lnTo>
                  <a:pt x="4076" y="312"/>
                </a:lnTo>
                <a:cubicBezTo>
                  <a:pt x="4077" y="312"/>
                  <a:pt x="4077" y="308"/>
                  <a:pt x="4079" y="308"/>
                </a:cubicBezTo>
                <a:cubicBezTo>
                  <a:pt x="4577" y="0"/>
                  <a:pt x="5193" y="0"/>
                  <a:pt x="5691" y="308"/>
                </a:cubicBezTo>
                <a:cubicBezTo>
                  <a:pt x="5694" y="308"/>
                  <a:pt x="5696" y="312"/>
                  <a:pt x="5696" y="312"/>
                </a:cubicBezTo>
                <a:lnTo>
                  <a:pt x="9066" y="2469"/>
                </a:lnTo>
                <a:cubicBezTo>
                  <a:pt x="9507" y="2752"/>
                  <a:pt x="9770" y="3233"/>
                  <a:pt x="9770" y="3756"/>
                </a:cubicBezTo>
                <a:lnTo>
                  <a:pt x="9770" y="6415"/>
                </a:lnTo>
                <a:cubicBezTo>
                  <a:pt x="9770" y="6625"/>
                  <a:pt x="9599" y="6796"/>
                  <a:pt x="9388" y="6796"/>
                </a:cubicBezTo>
                <a:cubicBezTo>
                  <a:pt x="9179" y="6796"/>
                  <a:pt x="9005" y="6625"/>
                  <a:pt x="9005" y="6415"/>
                </a:cubicBezTo>
                <a:close/>
                <a:moveTo>
                  <a:pt x="8921" y="3405"/>
                </a:moveTo>
                <a:cubicBezTo>
                  <a:pt x="8860" y="3288"/>
                  <a:pt x="8770" y="3187"/>
                  <a:pt x="8654" y="3113"/>
                </a:cubicBezTo>
                <a:lnTo>
                  <a:pt x="5285" y="956"/>
                </a:lnTo>
                <a:cubicBezTo>
                  <a:pt x="5036" y="803"/>
                  <a:pt x="4729" y="803"/>
                  <a:pt x="4483" y="956"/>
                </a:cubicBezTo>
                <a:lnTo>
                  <a:pt x="1115" y="3110"/>
                </a:lnTo>
                <a:cubicBezTo>
                  <a:pt x="999" y="3185"/>
                  <a:pt x="909" y="3286"/>
                  <a:pt x="848" y="3405"/>
                </a:cubicBezTo>
                <a:lnTo>
                  <a:pt x="4482" y="5665"/>
                </a:lnTo>
                <a:cubicBezTo>
                  <a:pt x="4729" y="5819"/>
                  <a:pt x="5039" y="5819"/>
                  <a:pt x="5287" y="5665"/>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36" name="Google Shape;2123;p77"/>
          <p:cNvSpPr/>
          <p:nvPr/>
        </p:nvSpPr>
        <p:spPr>
          <a:xfrm>
            <a:off x="720013" y="2119004"/>
            <a:ext cx="275742" cy="271349"/>
          </a:xfrm>
          <a:custGeom>
            <a:avLst/>
            <a:ahLst/>
            <a:rect l="l" t="t" r="r" b="b"/>
            <a:pathLst>
              <a:path w="9917" h="9759" extrusionOk="0">
                <a:moveTo>
                  <a:pt x="5776" y="5261"/>
                </a:moveTo>
                <a:cubicBezTo>
                  <a:pt x="5985" y="5261"/>
                  <a:pt x="6157" y="5092"/>
                  <a:pt x="6157" y="4880"/>
                </a:cubicBezTo>
                <a:cubicBezTo>
                  <a:pt x="6157" y="4670"/>
                  <a:pt x="5986" y="4498"/>
                  <a:pt x="5776" y="4498"/>
                </a:cubicBezTo>
                <a:lnTo>
                  <a:pt x="5261" y="4498"/>
                </a:lnTo>
                <a:lnTo>
                  <a:pt x="5261" y="2988"/>
                </a:lnTo>
                <a:cubicBezTo>
                  <a:pt x="5689" y="2977"/>
                  <a:pt x="6105" y="2945"/>
                  <a:pt x="6502" y="2894"/>
                </a:cubicBezTo>
                <a:cubicBezTo>
                  <a:pt x="6602" y="3270"/>
                  <a:pt x="6673" y="3681"/>
                  <a:pt x="6712" y="4115"/>
                </a:cubicBezTo>
                <a:cubicBezTo>
                  <a:pt x="6732" y="4324"/>
                  <a:pt x="6916" y="4479"/>
                  <a:pt x="7125" y="4460"/>
                </a:cubicBezTo>
                <a:cubicBezTo>
                  <a:pt x="7336" y="4441"/>
                  <a:pt x="7490" y="4255"/>
                  <a:pt x="7472" y="4046"/>
                </a:cubicBezTo>
                <a:cubicBezTo>
                  <a:pt x="7431" y="3601"/>
                  <a:pt x="7359" y="3174"/>
                  <a:pt x="7258" y="2771"/>
                </a:cubicBezTo>
                <a:cubicBezTo>
                  <a:pt x="7620" y="2698"/>
                  <a:pt x="7956" y="2606"/>
                  <a:pt x="8254" y="2502"/>
                </a:cubicBezTo>
                <a:cubicBezTo>
                  <a:pt x="8732" y="3174"/>
                  <a:pt x="9011" y="3994"/>
                  <a:pt x="9011" y="4880"/>
                </a:cubicBezTo>
                <a:cubicBezTo>
                  <a:pt x="9011" y="5055"/>
                  <a:pt x="9001" y="5231"/>
                  <a:pt x="8979" y="5403"/>
                </a:cubicBezTo>
                <a:cubicBezTo>
                  <a:pt x="8953" y="5611"/>
                  <a:pt x="9101" y="5802"/>
                  <a:pt x="9309" y="5828"/>
                </a:cubicBezTo>
                <a:cubicBezTo>
                  <a:pt x="9327" y="5831"/>
                  <a:pt x="9343" y="5832"/>
                  <a:pt x="9358" y="5832"/>
                </a:cubicBezTo>
                <a:cubicBezTo>
                  <a:pt x="9546" y="5832"/>
                  <a:pt x="9711" y="5690"/>
                  <a:pt x="9735" y="5498"/>
                </a:cubicBezTo>
                <a:cubicBezTo>
                  <a:pt x="9762" y="5293"/>
                  <a:pt x="9773" y="5086"/>
                  <a:pt x="9773" y="4878"/>
                </a:cubicBezTo>
                <a:cubicBezTo>
                  <a:pt x="9773" y="3575"/>
                  <a:pt x="9266" y="2351"/>
                  <a:pt x="8345" y="1429"/>
                </a:cubicBezTo>
                <a:cubicBezTo>
                  <a:pt x="7423" y="506"/>
                  <a:pt x="6200" y="1"/>
                  <a:pt x="4898" y="1"/>
                </a:cubicBezTo>
                <a:lnTo>
                  <a:pt x="4892" y="1"/>
                </a:lnTo>
                <a:lnTo>
                  <a:pt x="4878" y="1"/>
                </a:lnTo>
                <a:cubicBezTo>
                  <a:pt x="3577" y="1"/>
                  <a:pt x="2351" y="509"/>
                  <a:pt x="1428" y="1429"/>
                </a:cubicBezTo>
                <a:cubicBezTo>
                  <a:pt x="508" y="2351"/>
                  <a:pt x="1" y="3574"/>
                  <a:pt x="1" y="4878"/>
                </a:cubicBezTo>
                <a:cubicBezTo>
                  <a:pt x="1" y="6180"/>
                  <a:pt x="509" y="7405"/>
                  <a:pt x="1428" y="8327"/>
                </a:cubicBezTo>
                <a:cubicBezTo>
                  <a:pt x="2351" y="9248"/>
                  <a:pt x="3574" y="9755"/>
                  <a:pt x="4878" y="9755"/>
                </a:cubicBezTo>
                <a:lnTo>
                  <a:pt x="4892" y="9755"/>
                </a:lnTo>
                <a:lnTo>
                  <a:pt x="4898" y="9755"/>
                </a:lnTo>
                <a:cubicBezTo>
                  <a:pt x="5182" y="9755"/>
                  <a:pt x="5466" y="9729"/>
                  <a:pt x="5745" y="9682"/>
                </a:cubicBezTo>
                <a:cubicBezTo>
                  <a:pt x="5953" y="9645"/>
                  <a:pt x="6090" y="9450"/>
                  <a:pt x="6054" y="9240"/>
                </a:cubicBezTo>
                <a:cubicBezTo>
                  <a:pt x="6052" y="9225"/>
                  <a:pt x="6047" y="9213"/>
                  <a:pt x="6043" y="9196"/>
                </a:cubicBezTo>
                <a:cubicBezTo>
                  <a:pt x="6076" y="9082"/>
                  <a:pt x="6058" y="8955"/>
                  <a:pt x="5977" y="8853"/>
                </a:cubicBezTo>
                <a:cubicBezTo>
                  <a:pt x="5847" y="8688"/>
                  <a:pt x="5609" y="8659"/>
                  <a:pt x="5443" y="8788"/>
                </a:cubicBezTo>
                <a:cubicBezTo>
                  <a:pt x="5382" y="8836"/>
                  <a:pt x="5321" y="8876"/>
                  <a:pt x="5258" y="8906"/>
                </a:cubicBezTo>
                <a:lnTo>
                  <a:pt x="5258" y="7513"/>
                </a:lnTo>
                <a:cubicBezTo>
                  <a:pt x="5379" y="7517"/>
                  <a:pt x="5498" y="7521"/>
                  <a:pt x="5617" y="7529"/>
                </a:cubicBezTo>
                <a:cubicBezTo>
                  <a:pt x="5826" y="7539"/>
                  <a:pt x="6006" y="7379"/>
                  <a:pt x="6020" y="7170"/>
                </a:cubicBezTo>
                <a:cubicBezTo>
                  <a:pt x="6031" y="6959"/>
                  <a:pt x="5870" y="6781"/>
                  <a:pt x="5661" y="6767"/>
                </a:cubicBezTo>
                <a:cubicBezTo>
                  <a:pt x="5527" y="6759"/>
                  <a:pt x="5394" y="6753"/>
                  <a:pt x="5258" y="6750"/>
                </a:cubicBezTo>
                <a:lnTo>
                  <a:pt x="5258" y="5260"/>
                </a:lnTo>
                <a:close/>
                <a:moveTo>
                  <a:pt x="3629" y="7889"/>
                </a:moveTo>
                <a:cubicBezTo>
                  <a:pt x="3581" y="7793"/>
                  <a:pt x="3534" y="7691"/>
                  <a:pt x="3493" y="7587"/>
                </a:cubicBezTo>
                <a:cubicBezTo>
                  <a:pt x="3815" y="7550"/>
                  <a:pt x="4152" y="7526"/>
                  <a:pt x="4498" y="7515"/>
                </a:cubicBezTo>
                <a:lnTo>
                  <a:pt x="4498" y="8900"/>
                </a:lnTo>
                <a:cubicBezTo>
                  <a:pt x="4185" y="8740"/>
                  <a:pt x="3882" y="8390"/>
                  <a:pt x="3629" y="7889"/>
                </a:cubicBezTo>
                <a:close/>
                <a:moveTo>
                  <a:pt x="2948" y="8230"/>
                </a:moveTo>
                <a:cubicBezTo>
                  <a:pt x="3018" y="8370"/>
                  <a:pt x="3093" y="8500"/>
                  <a:pt x="3169" y="8622"/>
                </a:cubicBezTo>
                <a:cubicBezTo>
                  <a:pt x="2754" y="8431"/>
                  <a:pt x="2375" y="8175"/>
                  <a:pt x="2047" y="7863"/>
                </a:cubicBezTo>
                <a:cubicBezTo>
                  <a:pt x="2254" y="7802"/>
                  <a:pt x="2480" y="7749"/>
                  <a:pt x="2719" y="7700"/>
                </a:cubicBezTo>
                <a:cubicBezTo>
                  <a:pt x="2789" y="7886"/>
                  <a:pt x="2865" y="8063"/>
                  <a:pt x="2948" y="8230"/>
                </a:cubicBezTo>
                <a:close/>
                <a:moveTo>
                  <a:pt x="1509" y="7237"/>
                </a:moveTo>
                <a:cubicBezTo>
                  <a:pt x="1108" y="6666"/>
                  <a:pt x="851" y="5990"/>
                  <a:pt x="783" y="5260"/>
                </a:cubicBezTo>
                <a:lnTo>
                  <a:pt x="2258" y="5260"/>
                </a:lnTo>
                <a:cubicBezTo>
                  <a:pt x="2282" y="5858"/>
                  <a:pt x="2363" y="6437"/>
                  <a:pt x="2494" y="6970"/>
                </a:cubicBezTo>
                <a:cubicBezTo>
                  <a:pt x="2137" y="7045"/>
                  <a:pt x="1806" y="7133"/>
                  <a:pt x="1509" y="7237"/>
                </a:cubicBezTo>
                <a:close/>
                <a:moveTo>
                  <a:pt x="1518" y="2507"/>
                </a:moveTo>
                <a:cubicBezTo>
                  <a:pt x="1813" y="2610"/>
                  <a:pt x="2143" y="2698"/>
                  <a:pt x="2500" y="2771"/>
                </a:cubicBezTo>
                <a:cubicBezTo>
                  <a:pt x="2364" y="3308"/>
                  <a:pt x="2282" y="3893"/>
                  <a:pt x="2258" y="4499"/>
                </a:cubicBezTo>
                <a:lnTo>
                  <a:pt x="783" y="4499"/>
                </a:lnTo>
                <a:cubicBezTo>
                  <a:pt x="851" y="3763"/>
                  <a:pt x="1114" y="3082"/>
                  <a:pt x="1518" y="2507"/>
                </a:cubicBezTo>
                <a:close/>
                <a:moveTo>
                  <a:pt x="4498" y="2227"/>
                </a:moveTo>
                <a:cubicBezTo>
                  <a:pt x="4156" y="2217"/>
                  <a:pt x="3820" y="2192"/>
                  <a:pt x="3499" y="2155"/>
                </a:cubicBezTo>
                <a:cubicBezTo>
                  <a:pt x="3540" y="2056"/>
                  <a:pt x="3583" y="1963"/>
                  <a:pt x="3629" y="1871"/>
                </a:cubicBezTo>
                <a:cubicBezTo>
                  <a:pt x="3879" y="1369"/>
                  <a:pt x="4183" y="1022"/>
                  <a:pt x="4498" y="862"/>
                </a:cubicBezTo>
                <a:close/>
                <a:moveTo>
                  <a:pt x="2948" y="1532"/>
                </a:moveTo>
                <a:cubicBezTo>
                  <a:pt x="2868" y="1693"/>
                  <a:pt x="2794" y="1862"/>
                  <a:pt x="2726" y="2041"/>
                </a:cubicBezTo>
                <a:cubicBezTo>
                  <a:pt x="2493" y="1995"/>
                  <a:pt x="2271" y="1945"/>
                  <a:pt x="2065" y="1884"/>
                </a:cubicBezTo>
                <a:cubicBezTo>
                  <a:pt x="2389" y="1578"/>
                  <a:pt x="2761" y="1326"/>
                  <a:pt x="3172" y="1138"/>
                </a:cubicBezTo>
                <a:cubicBezTo>
                  <a:pt x="3093" y="1259"/>
                  <a:pt x="3018" y="1390"/>
                  <a:pt x="2948" y="1532"/>
                </a:cubicBezTo>
                <a:close/>
                <a:moveTo>
                  <a:pt x="3253" y="2894"/>
                </a:moveTo>
                <a:cubicBezTo>
                  <a:pt x="3653" y="2946"/>
                  <a:pt x="4070" y="2977"/>
                  <a:pt x="4498" y="2991"/>
                </a:cubicBezTo>
                <a:lnTo>
                  <a:pt x="4498" y="4499"/>
                </a:lnTo>
                <a:lnTo>
                  <a:pt x="3021" y="4499"/>
                </a:lnTo>
                <a:cubicBezTo>
                  <a:pt x="3045" y="3931"/>
                  <a:pt x="3126" y="3388"/>
                  <a:pt x="3253" y="2894"/>
                </a:cubicBezTo>
                <a:close/>
                <a:moveTo>
                  <a:pt x="5260" y="2227"/>
                </a:moveTo>
                <a:lnTo>
                  <a:pt x="5260" y="862"/>
                </a:lnTo>
                <a:cubicBezTo>
                  <a:pt x="5640" y="1053"/>
                  <a:pt x="5991" y="1519"/>
                  <a:pt x="6254" y="2158"/>
                </a:cubicBezTo>
                <a:cubicBezTo>
                  <a:pt x="5936" y="2194"/>
                  <a:pt x="5602" y="2217"/>
                  <a:pt x="5260" y="2227"/>
                </a:cubicBezTo>
                <a:close/>
                <a:moveTo>
                  <a:pt x="6657" y="1251"/>
                </a:moveTo>
                <a:cubicBezTo>
                  <a:pt x="6632" y="1207"/>
                  <a:pt x="6605" y="1168"/>
                  <a:pt x="6579" y="1125"/>
                </a:cubicBezTo>
                <a:cubicBezTo>
                  <a:pt x="6997" y="1313"/>
                  <a:pt x="7379" y="1568"/>
                  <a:pt x="7709" y="1879"/>
                </a:cubicBezTo>
                <a:cubicBezTo>
                  <a:pt x="7498" y="1940"/>
                  <a:pt x="7272" y="1995"/>
                  <a:pt x="7031" y="2041"/>
                </a:cubicBezTo>
                <a:cubicBezTo>
                  <a:pt x="6922" y="1754"/>
                  <a:pt x="6796" y="1487"/>
                  <a:pt x="6657" y="1251"/>
                </a:cubicBezTo>
                <a:close/>
                <a:moveTo>
                  <a:pt x="4498" y="6752"/>
                </a:moveTo>
                <a:cubicBezTo>
                  <a:pt x="4069" y="6764"/>
                  <a:pt x="3649" y="6796"/>
                  <a:pt x="3250" y="6848"/>
                </a:cubicBezTo>
                <a:cubicBezTo>
                  <a:pt x="3123" y="6359"/>
                  <a:pt x="3045" y="5823"/>
                  <a:pt x="3021" y="5261"/>
                </a:cubicBezTo>
                <a:lnTo>
                  <a:pt x="4498" y="5261"/>
                </a:lnTo>
                <a:close/>
                <a:moveTo>
                  <a:pt x="9581" y="7042"/>
                </a:moveTo>
                <a:lnTo>
                  <a:pt x="7532" y="5400"/>
                </a:lnTo>
                <a:cubicBezTo>
                  <a:pt x="7428" y="5319"/>
                  <a:pt x="7310" y="5281"/>
                  <a:pt x="7193" y="5281"/>
                </a:cubicBezTo>
                <a:cubicBezTo>
                  <a:pt x="6915" y="5281"/>
                  <a:pt x="6651" y="5498"/>
                  <a:pt x="6651" y="5816"/>
                </a:cubicBezTo>
                <a:lnTo>
                  <a:pt x="6651" y="8535"/>
                </a:lnTo>
                <a:cubicBezTo>
                  <a:pt x="6651" y="8843"/>
                  <a:pt x="6907" y="9053"/>
                  <a:pt x="7176" y="9053"/>
                </a:cubicBezTo>
                <a:cubicBezTo>
                  <a:pt x="7298" y="9053"/>
                  <a:pt x="7425" y="9008"/>
                  <a:pt x="7529" y="8912"/>
                </a:cubicBezTo>
                <a:lnTo>
                  <a:pt x="8013" y="8468"/>
                </a:lnTo>
                <a:lnTo>
                  <a:pt x="8536" y="9544"/>
                </a:lnTo>
                <a:cubicBezTo>
                  <a:pt x="8604" y="9680"/>
                  <a:pt x="8739" y="9758"/>
                  <a:pt x="8878" y="9758"/>
                </a:cubicBezTo>
                <a:cubicBezTo>
                  <a:pt x="8933" y="9758"/>
                  <a:pt x="8991" y="9744"/>
                  <a:pt x="9045" y="9720"/>
                </a:cubicBezTo>
                <a:cubicBezTo>
                  <a:pt x="9234" y="9628"/>
                  <a:pt x="9312" y="9399"/>
                  <a:pt x="9220" y="9210"/>
                </a:cubicBezTo>
                <a:lnTo>
                  <a:pt x="8697" y="8138"/>
                </a:lnTo>
                <a:lnTo>
                  <a:pt x="8831" y="8074"/>
                </a:lnTo>
                <a:lnTo>
                  <a:pt x="9375" y="7944"/>
                </a:lnTo>
                <a:cubicBezTo>
                  <a:pt x="9795" y="7842"/>
                  <a:pt x="9917" y="7309"/>
                  <a:pt x="9581" y="7042"/>
                </a:cubicBezTo>
                <a:close/>
                <a:moveTo>
                  <a:pt x="8655" y="7332"/>
                </a:moveTo>
                <a:cubicBezTo>
                  <a:pt x="8604" y="7344"/>
                  <a:pt x="8553" y="7361"/>
                  <a:pt x="8509" y="7384"/>
                </a:cubicBezTo>
                <a:lnTo>
                  <a:pt x="7704" y="7764"/>
                </a:lnTo>
                <a:cubicBezTo>
                  <a:pt x="7634" y="7796"/>
                  <a:pt x="7571" y="7840"/>
                  <a:pt x="7513" y="7891"/>
                </a:cubicBezTo>
                <a:lnTo>
                  <a:pt x="7414" y="7984"/>
                </a:lnTo>
                <a:lnTo>
                  <a:pt x="7414" y="6281"/>
                </a:lnTo>
                <a:lnTo>
                  <a:pt x="8710" y="7320"/>
                </a:ln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37" name="Google Shape;2124;p77"/>
          <p:cNvSpPr/>
          <p:nvPr/>
        </p:nvSpPr>
        <p:spPr>
          <a:xfrm>
            <a:off x="720069" y="1381171"/>
            <a:ext cx="271738" cy="271738"/>
          </a:xfrm>
          <a:custGeom>
            <a:avLst/>
            <a:ahLst/>
            <a:rect l="l" t="t" r="r" b="b"/>
            <a:pathLst>
              <a:path w="9773" h="9773" extrusionOk="0">
                <a:moveTo>
                  <a:pt x="9773" y="9391"/>
                </a:moveTo>
                <a:cubicBezTo>
                  <a:pt x="9773" y="9602"/>
                  <a:pt x="9602" y="9773"/>
                  <a:pt x="9391" y="9773"/>
                </a:cubicBezTo>
                <a:lnTo>
                  <a:pt x="5650" y="9773"/>
                </a:lnTo>
                <a:cubicBezTo>
                  <a:pt x="5441" y="9773"/>
                  <a:pt x="5268" y="9602"/>
                  <a:pt x="5268" y="9391"/>
                </a:cubicBezTo>
                <a:lnTo>
                  <a:pt x="5268" y="2272"/>
                </a:lnTo>
                <a:lnTo>
                  <a:pt x="4886" y="2272"/>
                </a:lnTo>
                <a:cubicBezTo>
                  <a:pt x="4677" y="2272"/>
                  <a:pt x="4505" y="2100"/>
                  <a:pt x="4505" y="1891"/>
                </a:cubicBezTo>
                <a:lnTo>
                  <a:pt x="4505" y="1509"/>
                </a:lnTo>
                <a:lnTo>
                  <a:pt x="2214" y="1509"/>
                </a:lnTo>
                <a:lnTo>
                  <a:pt x="2214" y="1891"/>
                </a:lnTo>
                <a:cubicBezTo>
                  <a:pt x="2214" y="2100"/>
                  <a:pt x="2043" y="2272"/>
                  <a:pt x="1833" y="2272"/>
                </a:cubicBezTo>
                <a:lnTo>
                  <a:pt x="1451" y="2272"/>
                </a:lnTo>
                <a:lnTo>
                  <a:pt x="1451" y="9391"/>
                </a:lnTo>
                <a:cubicBezTo>
                  <a:pt x="1451" y="9602"/>
                  <a:pt x="1280" y="9773"/>
                  <a:pt x="1069" y="9773"/>
                </a:cubicBezTo>
                <a:lnTo>
                  <a:pt x="382" y="9773"/>
                </a:lnTo>
                <a:cubicBezTo>
                  <a:pt x="173" y="9773"/>
                  <a:pt x="0" y="9602"/>
                  <a:pt x="0" y="9391"/>
                </a:cubicBezTo>
                <a:cubicBezTo>
                  <a:pt x="0" y="9182"/>
                  <a:pt x="173" y="9009"/>
                  <a:pt x="382" y="9009"/>
                </a:cubicBezTo>
                <a:lnTo>
                  <a:pt x="687" y="9009"/>
                </a:lnTo>
                <a:lnTo>
                  <a:pt x="687" y="1891"/>
                </a:lnTo>
                <a:cubicBezTo>
                  <a:pt x="687" y="1680"/>
                  <a:pt x="860" y="1509"/>
                  <a:pt x="1069" y="1509"/>
                </a:cubicBezTo>
                <a:lnTo>
                  <a:pt x="1451" y="1509"/>
                </a:lnTo>
                <a:lnTo>
                  <a:pt x="1451" y="1127"/>
                </a:lnTo>
                <a:cubicBezTo>
                  <a:pt x="1451" y="916"/>
                  <a:pt x="1623" y="745"/>
                  <a:pt x="1833" y="745"/>
                </a:cubicBezTo>
                <a:lnTo>
                  <a:pt x="2978" y="745"/>
                </a:lnTo>
                <a:lnTo>
                  <a:pt x="2978" y="382"/>
                </a:lnTo>
                <a:cubicBezTo>
                  <a:pt x="2978" y="173"/>
                  <a:pt x="3150" y="0"/>
                  <a:pt x="3360" y="0"/>
                </a:cubicBezTo>
                <a:cubicBezTo>
                  <a:pt x="3570" y="0"/>
                  <a:pt x="3741" y="173"/>
                  <a:pt x="3741" y="382"/>
                </a:cubicBezTo>
                <a:lnTo>
                  <a:pt x="3741" y="745"/>
                </a:lnTo>
                <a:lnTo>
                  <a:pt x="4886" y="745"/>
                </a:lnTo>
                <a:cubicBezTo>
                  <a:pt x="5097" y="745"/>
                  <a:pt x="5268" y="916"/>
                  <a:pt x="5268" y="1127"/>
                </a:cubicBezTo>
                <a:lnTo>
                  <a:pt x="5268" y="1509"/>
                </a:lnTo>
                <a:lnTo>
                  <a:pt x="5650" y="1509"/>
                </a:lnTo>
                <a:lnTo>
                  <a:pt x="5656" y="1509"/>
                </a:lnTo>
                <a:cubicBezTo>
                  <a:pt x="5731" y="1507"/>
                  <a:pt x="5806" y="1524"/>
                  <a:pt x="5874" y="1568"/>
                </a:cubicBezTo>
                <a:lnTo>
                  <a:pt x="8296" y="3091"/>
                </a:lnTo>
                <a:cubicBezTo>
                  <a:pt x="8792" y="3402"/>
                  <a:pt x="9087" y="3938"/>
                  <a:pt x="9087" y="4523"/>
                </a:cubicBezTo>
                <a:lnTo>
                  <a:pt x="9087" y="5955"/>
                </a:lnTo>
                <a:cubicBezTo>
                  <a:pt x="9087" y="6166"/>
                  <a:pt x="8915" y="6337"/>
                  <a:pt x="8705" y="6337"/>
                </a:cubicBezTo>
                <a:cubicBezTo>
                  <a:pt x="8495" y="6337"/>
                  <a:pt x="8324" y="6166"/>
                  <a:pt x="8324" y="5955"/>
                </a:cubicBezTo>
                <a:lnTo>
                  <a:pt x="8324" y="4523"/>
                </a:lnTo>
                <a:cubicBezTo>
                  <a:pt x="8324" y="4202"/>
                  <a:pt x="8160" y="3908"/>
                  <a:pt x="7890" y="3737"/>
                </a:cubicBezTo>
                <a:lnTo>
                  <a:pt x="6033" y="2569"/>
                </a:lnTo>
                <a:lnTo>
                  <a:pt x="6033" y="9008"/>
                </a:lnTo>
                <a:lnTo>
                  <a:pt x="6777" y="9008"/>
                </a:lnTo>
                <a:lnTo>
                  <a:pt x="6777" y="8397"/>
                </a:lnTo>
                <a:cubicBezTo>
                  <a:pt x="6777" y="8188"/>
                  <a:pt x="6949" y="8015"/>
                  <a:pt x="7159" y="8015"/>
                </a:cubicBezTo>
                <a:cubicBezTo>
                  <a:pt x="7369" y="8015"/>
                  <a:pt x="7540" y="8188"/>
                  <a:pt x="7540" y="8397"/>
                </a:cubicBezTo>
                <a:lnTo>
                  <a:pt x="7540" y="9008"/>
                </a:lnTo>
                <a:lnTo>
                  <a:pt x="8324" y="9008"/>
                </a:lnTo>
                <a:lnTo>
                  <a:pt x="8324" y="7844"/>
                </a:lnTo>
                <a:cubicBezTo>
                  <a:pt x="8324" y="7633"/>
                  <a:pt x="8495" y="7462"/>
                  <a:pt x="8705" y="7462"/>
                </a:cubicBezTo>
                <a:cubicBezTo>
                  <a:pt x="8915" y="7462"/>
                  <a:pt x="9087" y="7633"/>
                  <a:pt x="9087" y="7844"/>
                </a:cubicBezTo>
                <a:lnTo>
                  <a:pt x="9087" y="9008"/>
                </a:lnTo>
                <a:lnTo>
                  <a:pt x="9392" y="9008"/>
                </a:lnTo>
                <a:cubicBezTo>
                  <a:pt x="9602" y="9009"/>
                  <a:pt x="9773" y="9182"/>
                  <a:pt x="9773" y="9391"/>
                </a:cubicBezTo>
                <a:close/>
                <a:moveTo>
                  <a:pt x="2578" y="4581"/>
                </a:moveTo>
                <a:cubicBezTo>
                  <a:pt x="2367" y="4581"/>
                  <a:pt x="2196" y="4754"/>
                  <a:pt x="2196" y="4963"/>
                </a:cubicBezTo>
                <a:lnTo>
                  <a:pt x="2196" y="5345"/>
                </a:lnTo>
                <a:cubicBezTo>
                  <a:pt x="2196" y="5555"/>
                  <a:pt x="2367" y="5726"/>
                  <a:pt x="2578" y="5726"/>
                </a:cubicBezTo>
                <a:cubicBezTo>
                  <a:pt x="2787" y="5726"/>
                  <a:pt x="2959" y="5555"/>
                  <a:pt x="2959" y="5345"/>
                </a:cubicBezTo>
                <a:lnTo>
                  <a:pt x="2959" y="4963"/>
                </a:lnTo>
                <a:cubicBezTo>
                  <a:pt x="2959" y="4754"/>
                  <a:pt x="2787" y="4581"/>
                  <a:pt x="2578" y="4581"/>
                </a:cubicBezTo>
                <a:close/>
                <a:moveTo>
                  <a:pt x="4105" y="4581"/>
                </a:moveTo>
                <a:cubicBezTo>
                  <a:pt x="3894" y="4581"/>
                  <a:pt x="3723" y="4754"/>
                  <a:pt x="3723" y="4963"/>
                </a:cubicBezTo>
                <a:lnTo>
                  <a:pt x="3723" y="5345"/>
                </a:lnTo>
                <a:cubicBezTo>
                  <a:pt x="3723" y="5555"/>
                  <a:pt x="3894" y="5726"/>
                  <a:pt x="4105" y="5726"/>
                </a:cubicBezTo>
                <a:cubicBezTo>
                  <a:pt x="4314" y="5726"/>
                  <a:pt x="4486" y="5555"/>
                  <a:pt x="4486" y="5345"/>
                </a:cubicBezTo>
                <a:lnTo>
                  <a:pt x="4486" y="4963"/>
                </a:lnTo>
                <a:cubicBezTo>
                  <a:pt x="4486" y="4754"/>
                  <a:pt x="4314" y="4581"/>
                  <a:pt x="4105" y="4581"/>
                </a:cubicBezTo>
                <a:close/>
                <a:moveTo>
                  <a:pt x="2578" y="6299"/>
                </a:moveTo>
                <a:cubicBezTo>
                  <a:pt x="2367" y="6299"/>
                  <a:pt x="2196" y="6471"/>
                  <a:pt x="2196" y="6681"/>
                </a:cubicBezTo>
                <a:lnTo>
                  <a:pt x="2196" y="7062"/>
                </a:lnTo>
                <a:cubicBezTo>
                  <a:pt x="2196" y="7273"/>
                  <a:pt x="2367" y="7444"/>
                  <a:pt x="2578" y="7444"/>
                </a:cubicBezTo>
                <a:cubicBezTo>
                  <a:pt x="2787" y="7444"/>
                  <a:pt x="2959" y="7273"/>
                  <a:pt x="2959" y="7062"/>
                </a:cubicBezTo>
                <a:lnTo>
                  <a:pt x="2959" y="6681"/>
                </a:lnTo>
                <a:cubicBezTo>
                  <a:pt x="2959" y="6471"/>
                  <a:pt x="2787" y="6299"/>
                  <a:pt x="2578" y="6299"/>
                </a:cubicBezTo>
                <a:close/>
                <a:moveTo>
                  <a:pt x="4105" y="6299"/>
                </a:moveTo>
                <a:cubicBezTo>
                  <a:pt x="3894" y="6299"/>
                  <a:pt x="3723" y="6471"/>
                  <a:pt x="3723" y="6681"/>
                </a:cubicBezTo>
                <a:lnTo>
                  <a:pt x="3723" y="7062"/>
                </a:lnTo>
                <a:cubicBezTo>
                  <a:pt x="3723" y="7273"/>
                  <a:pt x="3894" y="7444"/>
                  <a:pt x="4105" y="7444"/>
                </a:cubicBezTo>
                <a:cubicBezTo>
                  <a:pt x="4314" y="7444"/>
                  <a:pt x="4486" y="7273"/>
                  <a:pt x="4486" y="7062"/>
                </a:cubicBezTo>
                <a:lnTo>
                  <a:pt x="4486" y="6681"/>
                </a:lnTo>
                <a:cubicBezTo>
                  <a:pt x="4486" y="6471"/>
                  <a:pt x="4314" y="6299"/>
                  <a:pt x="4105" y="6299"/>
                </a:cubicBezTo>
                <a:close/>
                <a:moveTo>
                  <a:pt x="4105" y="8017"/>
                </a:moveTo>
                <a:cubicBezTo>
                  <a:pt x="3894" y="8017"/>
                  <a:pt x="3723" y="8189"/>
                  <a:pt x="3723" y="8398"/>
                </a:cubicBezTo>
                <a:lnTo>
                  <a:pt x="3723" y="8780"/>
                </a:lnTo>
                <a:cubicBezTo>
                  <a:pt x="3723" y="8991"/>
                  <a:pt x="3894" y="9162"/>
                  <a:pt x="4105" y="9162"/>
                </a:cubicBezTo>
                <a:cubicBezTo>
                  <a:pt x="4314" y="9162"/>
                  <a:pt x="4486" y="8991"/>
                  <a:pt x="4486" y="8780"/>
                </a:cubicBezTo>
                <a:lnTo>
                  <a:pt x="4486" y="8398"/>
                </a:lnTo>
                <a:cubicBezTo>
                  <a:pt x="4486" y="8189"/>
                  <a:pt x="4314" y="8017"/>
                  <a:pt x="4105" y="8017"/>
                </a:cubicBezTo>
                <a:close/>
                <a:moveTo>
                  <a:pt x="7540" y="4963"/>
                </a:moveTo>
                <a:cubicBezTo>
                  <a:pt x="7540" y="4754"/>
                  <a:pt x="7368" y="4581"/>
                  <a:pt x="7159" y="4581"/>
                </a:cubicBezTo>
                <a:cubicBezTo>
                  <a:pt x="6948" y="4581"/>
                  <a:pt x="6777" y="4754"/>
                  <a:pt x="6777" y="4963"/>
                </a:cubicBezTo>
                <a:lnTo>
                  <a:pt x="6777" y="5345"/>
                </a:lnTo>
                <a:cubicBezTo>
                  <a:pt x="6777" y="5555"/>
                  <a:pt x="6948" y="5726"/>
                  <a:pt x="7159" y="5726"/>
                </a:cubicBezTo>
                <a:cubicBezTo>
                  <a:pt x="7368" y="5726"/>
                  <a:pt x="7540" y="5555"/>
                  <a:pt x="7540" y="5345"/>
                </a:cubicBezTo>
                <a:close/>
                <a:moveTo>
                  <a:pt x="7159" y="6299"/>
                </a:moveTo>
                <a:cubicBezTo>
                  <a:pt x="6948" y="6299"/>
                  <a:pt x="6777" y="6471"/>
                  <a:pt x="6777" y="6681"/>
                </a:cubicBezTo>
                <a:lnTo>
                  <a:pt x="6777" y="7062"/>
                </a:lnTo>
                <a:cubicBezTo>
                  <a:pt x="6777" y="7273"/>
                  <a:pt x="6948" y="7444"/>
                  <a:pt x="7159" y="7444"/>
                </a:cubicBezTo>
                <a:cubicBezTo>
                  <a:pt x="7368" y="7444"/>
                  <a:pt x="7540" y="7273"/>
                  <a:pt x="7540" y="7062"/>
                </a:cubicBezTo>
                <a:lnTo>
                  <a:pt x="7540" y="6681"/>
                </a:lnTo>
                <a:cubicBezTo>
                  <a:pt x="7540" y="6471"/>
                  <a:pt x="7368" y="6299"/>
                  <a:pt x="7159" y="6299"/>
                </a:cubicBezTo>
                <a:close/>
                <a:moveTo>
                  <a:pt x="2578" y="8017"/>
                </a:moveTo>
                <a:cubicBezTo>
                  <a:pt x="2367" y="8017"/>
                  <a:pt x="2196" y="8189"/>
                  <a:pt x="2196" y="8398"/>
                </a:cubicBezTo>
                <a:lnTo>
                  <a:pt x="2196" y="8780"/>
                </a:lnTo>
                <a:cubicBezTo>
                  <a:pt x="2196" y="8991"/>
                  <a:pt x="2367" y="9162"/>
                  <a:pt x="2578" y="9162"/>
                </a:cubicBezTo>
                <a:cubicBezTo>
                  <a:pt x="2787" y="9162"/>
                  <a:pt x="2959" y="8991"/>
                  <a:pt x="2959" y="8780"/>
                </a:cubicBezTo>
                <a:lnTo>
                  <a:pt x="2959" y="8398"/>
                </a:lnTo>
                <a:cubicBezTo>
                  <a:pt x="2959" y="8189"/>
                  <a:pt x="2787" y="8017"/>
                  <a:pt x="2578" y="8017"/>
                </a:cubicBezTo>
                <a:close/>
                <a:moveTo>
                  <a:pt x="2578" y="2863"/>
                </a:moveTo>
                <a:cubicBezTo>
                  <a:pt x="2367" y="2863"/>
                  <a:pt x="2196" y="3036"/>
                  <a:pt x="2196" y="3245"/>
                </a:cubicBezTo>
                <a:lnTo>
                  <a:pt x="2196" y="3627"/>
                </a:lnTo>
                <a:cubicBezTo>
                  <a:pt x="2196" y="3837"/>
                  <a:pt x="2367" y="4008"/>
                  <a:pt x="2578" y="4008"/>
                </a:cubicBezTo>
                <a:cubicBezTo>
                  <a:pt x="2787" y="4008"/>
                  <a:pt x="2959" y="3837"/>
                  <a:pt x="2959" y="3627"/>
                </a:cubicBezTo>
                <a:lnTo>
                  <a:pt x="2959" y="3245"/>
                </a:lnTo>
                <a:cubicBezTo>
                  <a:pt x="2959" y="3036"/>
                  <a:pt x="2787" y="2863"/>
                  <a:pt x="2578" y="2863"/>
                </a:cubicBezTo>
                <a:close/>
                <a:moveTo>
                  <a:pt x="4105" y="2863"/>
                </a:moveTo>
                <a:cubicBezTo>
                  <a:pt x="3894" y="2863"/>
                  <a:pt x="3723" y="3036"/>
                  <a:pt x="3723" y="3245"/>
                </a:cubicBezTo>
                <a:lnTo>
                  <a:pt x="3723" y="3627"/>
                </a:lnTo>
                <a:cubicBezTo>
                  <a:pt x="3723" y="3837"/>
                  <a:pt x="3894" y="4008"/>
                  <a:pt x="4105" y="4008"/>
                </a:cubicBezTo>
                <a:cubicBezTo>
                  <a:pt x="4314" y="4008"/>
                  <a:pt x="4486" y="3837"/>
                  <a:pt x="4486" y="3627"/>
                </a:cubicBezTo>
                <a:lnTo>
                  <a:pt x="4486" y="3245"/>
                </a:lnTo>
                <a:cubicBezTo>
                  <a:pt x="4486" y="3036"/>
                  <a:pt x="4314" y="2863"/>
                  <a:pt x="4105" y="2863"/>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493" name="Shape 2128"/>
        <p:cNvGrpSpPr/>
        <p:nvPr/>
      </p:nvGrpSpPr>
      <p:grpSpPr>
        <a:xfrm>
          <a:off x="0" y="0"/>
          <a:ext cx="0" cy="0"/>
          <a:chOff x="0" y="0"/>
          <a:chExt cx="0" cy="0"/>
        </a:xfrm>
      </p:grpSpPr>
      <p:sp>
        <p:nvSpPr>
          <p:cNvPr id="1049940" name="Google Shape;2129;p78"/>
          <p:cNvSpPr txBox="1">
            <a:spLocks noGrp="1"/>
          </p:cNvSpPr>
          <p:nvPr>
            <p:ph type="title"/>
          </p:nvPr>
        </p:nvSpPr>
        <p:spPr>
          <a:xfrm>
            <a:off x="720000" y="540000"/>
            <a:ext cx="7704000" cy="634500"/>
          </a:xfrm>
          <a:prstGeom prst="rect"/>
        </p:spPr>
        <p:txBody>
          <a:bodyPr anchor="t" anchorCtr="0" bIns="91425" lIns="91425" rIns="91425" spcFirstLastPara="1" tIns="91425" wrap="square">
            <a:noAutofit/>
          </a:bodyPr>
          <a:p>
            <a:pPr algn="ctr" indent="0" lvl="0" marL="0" rtl="0">
              <a:spcBef>
                <a:spcPts val="0"/>
              </a:spcBef>
              <a:spcAft>
                <a:spcPts val="0"/>
              </a:spcAft>
              <a:buNone/>
            </a:pPr>
            <a:r>
              <a:rPr lang="en">
                <a:solidFill>
                  <a:schemeClr val="accent4"/>
                </a:solidFill>
              </a:rPr>
              <a:t>ALTERNATIVE</a:t>
            </a:r>
            <a:r>
              <a:rPr lang="en"/>
              <a:t> RESOURCES</a:t>
            </a:r>
          </a:p>
        </p:txBody>
      </p:sp>
      <p:sp>
        <p:nvSpPr>
          <p:cNvPr id="1049941" name="Google Shape;2130;p78"/>
          <p:cNvSpPr txBox="1">
            <a:spLocks noGrp="1"/>
          </p:cNvSpPr>
          <p:nvPr>
            <p:ph type="body" idx="1"/>
          </p:nvPr>
        </p:nvSpPr>
        <p:spPr>
          <a:xfrm>
            <a:off x="720000" y="1217550"/>
            <a:ext cx="7704000" cy="3385800"/>
          </a:xfrm>
          <a:prstGeom prst="rect"/>
        </p:spPr>
        <p:txBody>
          <a:bodyPr anchor="t" anchorCtr="0" bIns="91425" lIns="91425" rIns="91425" spcFirstLastPara="1" tIns="91425" wrap="square">
            <a:noAutofit/>
          </a:bodyPr>
          <a:p>
            <a:pPr algn="l" indent="0" lvl="0" marL="0" rtl="0">
              <a:lnSpc>
                <a:spcPct val="115000"/>
              </a:lnSpc>
              <a:spcBef>
                <a:spcPts val="0"/>
              </a:spcBef>
              <a:spcAft>
                <a:spcPts val="0"/>
              </a:spcAft>
              <a:buNone/>
            </a:pPr>
            <a:r>
              <a:rPr sz="1200" lang="en"/>
              <a:t>Here’s an assortment of alternative resources whose style fits that of this template</a:t>
            </a:r>
            <a:endParaRPr sz="1200"/>
          </a:p>
          <a:p>
            <a:pPr algn="l" indent="0" lvl="0" marL="0" rtl="0">
              <a:lnSpc>
                <a:spcPct val="115000"/>
              </a:lnSpc>
              <a:spcBef>
                <a:spcPts val="0"/>
              </a:spcBef>
              <a:spcAft>
                <a:spcPts val="0"/>
              </a:spcAft>
              <a:buNone/>
            </a:pPr>
            <a:endParaRPr sz="1200"/>
          </a:p>
          <a:p>
            <a:pPr algn="l" indent="0" lvl="0" marL="0" rtl="0">
              <a:lnSpc>
                <a:spcPct val="115000"/>
              </a:lnSpc>
              <a:spcBef>
                <a:spcPts val="0"/>
              </a:spcBef>
              <a:spcAft>
                <a:spcPts val="0"/>
              </a:spcAft>
              <a:buNone/>
            </a:pPr>
            <a:r>
              <a:rPr b="1" sz="1200" lang="en">
                <a:solidFill>
                  <a:schemeClr val="accent4"/>
                </a:solidFill>
              </a:rPr>
              <a:t>Photos:</a:t>
            </a:r>
            <a:endParaRPr b="1" sz="1200">
              <a:solidFill>
                <a:schemeClr val="accent4"/>
              </a:solidFill>
            </a:endParaRPr>
          </a:p>
          <a:p>
            <a:pPr algn="l" indent="-304800" lvl="0" marL="457200" rtl="0">
              <a:lnSpc>
                <a:spcPct val="115000"/>
              </a:lnSpc>
              <a:spcBef>
                <a:spcPts val="0"/>
              </a:spcBef>
              <a:spcAft>
                <a:spcPts val="0"/>
              </a:spcAft>
              <a:buClr>
                <a:schemeClr val="accent6"/>
              </a:buClr>
              <a:buSzPts val="1200"/>
              <a:buChar char="●"/>
            </a:pPr>
            <a:r>
              <a:rPr sz="1200" lang="en">
                <a:solidFill>
                  <a:schemeClr val="hlink"/>
                </a:solidFill>
                <a:uFill>
                  <a:noFill/>
                </a:uFill>
                <a:hlinkClick r:id="rId1"/>
              </a:rPr>
              <a:t>Business teammates working late (I)</a:t>
            </a:r>
            <a:endParaRPr sz="1200"/>
          </a:p>
          <a:p>
            <a:pPr algn="l" indent="-304800" lvl="0" marL="457200" rtl="0">
              <a:lnSpc>
                <a:spcPct val="115000"/>
              </a:lnSpc>
              <a:spcBef>
                <a:spcPts val="0"/>
              </a:spcBef>
              <a:spcAft>
                <a:spcPts val="0"/>
              </a:spcAft>
              <a:buClr>
                <a:schemeClr val="accent6"/>
              </a:buClr>
              <a:buSzPts val="1200"/>
              <a:buChar char="●"/>
            </a:pPr>
            <a:r>
              <a:rPr sz="1200" lang="en">
                <a:uFill>
                  <a:noFill/>
                </a:uFill>
                <a:hlinkClick r:id="rId2"/>
              </a:rPr>
              <a:t>Business teammates working late at the office</a:t>
            </a:r>
            <a:endParaRPr sz="1200"/>
          </a:p>
          <a:p>
            <a:pPr algn="l" indent="-304800" lvl="0" marL="457200" rtl="0">
              <a:spcBef>
                <a:spcPts val="0"/>
              </a:spcBef>
              <a:spcAft>
                <a:spcPts val="0"/>
              </a:spcAft>
              <a:buClr>
                <a:schemeClr val="accent6"/>
              </a:buClr>
              <a:buSzPts val="1200"/>
              <a:buChar char="●"/>
            </a:pPr>
            <a:r>
              <a:rPr sz="1200" lang="en">
                <a:solidFill>
                  <a:schemeClr val="hlink"/>
                </a:solidFill>
                <a:uFill>
                  <a:noFill/>
                </a:uFill>
                <a:hlinkClick r:id="rId3"/>
              </a:rPr>
              <a:t>Business teammates working late (II)</a:t>
            </a:r>
            <a:endParaRPr sz="1200"/>
          </a:p>
          <a:p>
            <a:pPr algn="l" indent="0" lvl="0" marL="0" rtl="0">
              <a:lnSpc>
                <a:spcPct val="115000"/>
              </a:lnSpc>
              <a:spcBef>
                <a:spcPts val="0"/>
              </a:spcBef>
              <a:spcAft>
                <a:spcPts val="0"/>
              </a:spcAft>
              <a:buNone/>
            </a:pPr>
            <a:endParaRPr sz="1200"/>
          </a:p>
          <a:p>
            <a:pPr algn="l" indent="0" lvl="0" marL="0" rtl="0">
              <a:lnSpc>
                <a:spcPct val="115000"/>
              </a:lnSpc>
              <a:spcBef>
                <a:spcPts val="0"/>
              </a:spcBef>
              <a:spcAft>
                <a:spcPts val="0"/>
              </a:spcAft>
              <a:buNone/>
            </a:pPr>
            <a:r>
              <a:rPr b="1" sz="1200" lang="en">
                <a:solidFill>
                  <a:schemeClr val="accent4"/>
                </a:solidFill>
              </a:rPr>
              <a:t>Vectors:</a:t>
            </a:r>
            <a:endParaRPr b="1" sz="1200">
              <a:solidFill>
                <a:schemeClr val="accent4"/>
              </a:solidFill>
            </a:endParaRPr>
          </a:p>
          <a:p>
            <a:pPr algn="l" indent="-304800" lvl="0" marL="457200" rtl="0">
              <a:lnSpc>
                <a:spcPct val="115000"/>
              </a:lnSpc>
              <a:spcBef>
                <a:spcPts val="0"/>
              </a:spcBef>
              <a:spcAft>
                <a:spcPts val="0"/>
              </a:spcAft>
              <a:buClr>
                <a:schemeClr val="accent6"/>
              </a:buClr>
              <a:buSzPts val="1200"/>
              <a:buChar char="●"/>
            </a:pPr>
            <a:r>
              <a:rPr sz="1200" lang="en">
                <a:uFill>
                  <a:noFill/>
                </a:uFill>
                <a:hlinkClick r:id="rId4"/>
              </a:rPr>
              <a:t>Seo ad instagram stories template</a:t>
            </a:r>
            <a:endParaRPr b="1" sz="120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496" name="Shape 2134"/>
        <p:cNvGrpSpPr/>
        <p:nvPr/>
      </p:nvGrpSpPr>
      <p:grpSpPr>
        <a:xfrm>
          <a:off x="0" y="0"/>
          <a:ext cx="0" cy="0"/>
          <a:chOff x="0" y="0"/>
          <a:chExt cx="0" cy="0"/>
        </a:xfrm>
      </p:grpSpPr>
      <p:sp>
        <p:nvSpPr>
          <p:cNvPr id="1049944" name="Google Shape;2135;p79"/>
          <p:cNvSpPr txBox="1">
            <a:spLocks noGrp="1"/>
          </p:cNvSpPr>
          <p:nvPr>
            <p:ph type="title"/>
          </p:nvPr>
        </p:nvSpPr>
        <p:spPr>
          <a:xfrm>
            <a:off x="720000" y="540000"/>
            <a:ext cx="7704000" cy="634500"/>
          </a:xfrm>
          <a:prstGeom prst="rect"/>
        </p:spPr>
        <p:txBody>
          <a:bodyPr anchor="t" anchorCtr="0" bIns="91425" lIns="91425" rIns="91425" spcFirstLastPara="1" tIns="91425" wrap="square">
            <a:noAutofit/>
          </a:bodyPr>
          <a:p>
            <a:pPr algn="ctr" indent="0" lvl="0" marL="0" rtl="0">
              <a:spcBef>
                <a:spcPts val="0"/>
              </a:spcBef>
              <a:spcAft>
                <a:spcPts val="0"/>
              </a:spcAft>
              <a:buNone/>
            </a:pPr>
            <a:r>
              <a:rPr lang="en"/>
              <a:t>RESOURCES</a:t>
            </a:r>
          </a:p>
        </p:txBody>
      </p:sp>
      <p:sp>
        <p:nvSpPr>
          <p:cNvPr id="1049945" name="Google Shape;2136;p79"/>
          <p:cNvSpPr txBox="1">
            <a:spLocks noGrp="1"/>
          </p:cNvSpPr>
          <p:nvPr>
            <p:ph type="body" idx="1"/>
          </p:nvPr>
        </p:nvSpPr>
        <p:spPr>
          <a:xfrm>
            <a:off x="720000" y="1217550"/>
            <a:ext cx="7704000" cy="3385800"/>
          </a:xfrm>
          <a:prstGeom prst="rect"/>
        </p:spPr>
        <p:txBody>
          <a:bodyPr anchor="t" anchorCtr="0" bIns="91425" lIns="91425" rIns="91425" spcFirstLastPara="1" tIns="91425" wrap="square">
            <a:noAutofit/>
          </a:bodyPr>
          <a:p>
            <a:pPr algn="l" indent="0" lvl="0" marL="0" rtl="0">
              <a:lnSpc>
                <a:spcPct val="115000"/>
              </a:lnSpc>
              <a:spcBef>
                <a:spcPts val="0"/>
              </a:spcBef>
              <a:spcAft>
                <a:spcPts val="0"/>
              </a:spcAft>
              <a:buNone/>
            </a:pPr>
            <a:r>
              <a:rPr sz="1200" lang="en"/>
              <a:t>Did you like the resources of this template? Get them for free at our other websites!</a:t>
            </a:r>
            <a:br>
              <a:rPr sz="1200" lang="en"/>
            </a:br>
            <a:br>
              <a:rPr sz="1200" lang="en"/>
            </a:br>
            <a:r>
              <a:rPr b="1" sz="1200" lang="en">
                <a:solidFill>
                  <a:schemeClr val="accent4"/>
                </a:solidFill>
              </a:rPr>
              <a:t>Photos:</a:t>
            </a:r>
            <a:endParaRPr b="1" sz="1200">
              <a:solidFill>
                <a:schemeClr val="accent4"/>
              </a:solidFill>
            </a:endParaRPr>
          </a:p>
          <a:p>
            <a:pPr algn="l" indent="-304800" lvl="0" marL="457200" rtl="0">
              <a:lnSpc>
                <a:spcPct val="115000"/>
              </a:lnSpc>
              <a:spcBef>
                <a:spcPts val="0"/>
              </a:spcBef>
              <a:spcAft>
                <a:spcPts val="0"/>
              </a:spcAft>
              <a:buClr>
                <a:schemeClr val="accent4"/>
              </a:buClr>
              <a:buSzPts val="1200"/>
              <a:buChar char="●"/>
            </a:pPr>
            <a:r>
              <a:rPr sz="1200" lang="en">
                <a:uFill>
                  <a:noFill/>
                </a:uFill>
                <a:hlinkClick r:id="rId1"/>
              </a:rPr>
              <a:t>Teammates working late at the office</a:t>
            </a:r>
            <a:endParaRPr sz="1200"/>
          </a:p>
          <a:p>
            <a:pPr algn="l" indent="-304800" lvl="0" marL="457200" rtl="0">
              <a:lnSpc>
                <a:spcPct val="115000"/>
              </a:lnSpc>
              <a:spcBef>
                <a:spcPts val="0"/>
              </a:spcBef>
              <a:spcAft>
                <a:spcPts val="0"/>
              </a:spcAft>
              <a:buClr>
                <a:schemeClr val="accent4"/>
              </a:buClr>
              <a:buSzPts val="1200"/>
              <a:buChar char="●"/>
            </a:pPr>
            <a:r>
              <a:rPr sz="1200" lang="en">
                <a:solidFill>
                  <a:schemeClr val="hlink"/>
                </a:solidFill>
                <a:uFill>
                  <a:noFill/>
                </a:uFill>
                <a:hlinkClick r:id="rId2"/>
              </a:rPr>
              <a:t>Business teammates working late (I)</a:t>
            </a:r>
            <a:endParaRPr sz="1200"/>
          </a:p>
          <a:p>
            <a:pPr algn="l" indent="-304800" lvl="0" marL="457200" rtl="0">
              <a:spcBef>
                <a:spcPts val="0"/>
              </a:spcBef>
              <a:spcAft>
                <a:spcPts val="0"/>
              </a:spcAft>
              <a:buClr>
                <a:schemeClr val="accent4"/>
              </a:buClr>
              <a:buSzPts val="1200"/>
              <a:buChar char="●"/>
            </a:pPr>
            <a:r>
              <a:rPr sz="1200" lang="en">
                <a:solidFill>
                  <a:schemeClr val="hlink"/>
                </a:solidFill>
                <a:uFill>
                  <a:noFill/>
                </a:uFill>
                <a:hlinkClick r:id="rId3"/>
              </a:rPr>
              <a:t>Business teammates working late (II)</a:t>
            </a:r>
            <a:endParaRPr sz="1200"/>
          </a:p>
          <a:p>
            <a:pPr algn="l" indent="0" lvl="0" marL="0" rtl="0">
              <a:lnSpc>
                <a:spcPct val="115000"/>
              </a:lnSpc>
              <a:spcBef>
                <a:spcPts val="0"/>
              </a:spcBef>
              <a:spcAft>
                <a:spcPts val="0"/>
              </a:spcAft>
              <a:buNone/>
            </a:pPr>
            <a:endParaRPr sz="1200"/>
          </a:p>
          <a:p>
            <a:pPr algn="l" indent="0" lvl="0" marL="0" rtl="0">
              <a:lnSpc>
                <a:spcPct val="115000"/>
              </a:lnSpc>
              <a:spcBef>
                <a:spcPts val="0"/>
              </a:spcBef>
              <a:spcAft>
                <a:spcPts val="0"/>
              </a:spcAft>
              <a:buNone/>
            </a:pPr>
            <a:r>
              <a:rPr b="1" sz="1200" lang="en">
                <a:solidFill>
                  <a:schemeClr val="accent4"/>
                </a:solidFill>
              </a:rPr>
              <a:t>Vectors:</a:t>
            </a:r>
            <a:endParaRPr b="1" sz="1200">
              <a:solidFill>
                <a:schemeClr val="accent4"/>
              </a:solidFill>
            </a:endParaRPr>
          </a:p>
          <a:p>
            <a:pPr algn="l" indent="-304800" lvl="0" marL="457200" rtl="0">
              <a:lnSpc>
                <a:spcPct val="115000"/>
              </a:lnSpc>
              <a:spcBef>
                <a:spcPts val="0"/>
              </a:spcBef>
              <a:spcAft>
                <a:spcPts val="0"/>
              </a:spcAft>
              <a:buClr>
                <a:schemeClr val="accent4"/>
              </a:buClr>
              <a:buSzPts val="1200"/>
              <a:buChar char="●"/>
            </a:pPr>
            <a:r>
              <a:rPr sz="1200" lang="en">
                <a:uFill>
                  <a:noFill/>
                </a:uFill>
                <a:hlinkClick r:id="rId4"/>
              </a:rPr>
              <a:t>Seo ad instagram posts template</a:t>
            </a:r>
            <a:endParaRPr sz="1200"/>
          </a:p>
          <a:p>
            <a:pPr algn="l" indent="0" lvl="0" marL="0" rtl="0">
              <a:lnSpc>
                <a:spcPct val="115000"/>
              </a:lnSpc>
              <a:spcBef>
                <a:spcPts val="0"/>
              </a:spcBef>
              <a:spcAft>
                <a:spcPts val="0"/>
              </a:spcAft>
              <a:buNone/>
            </a:pPr>
            <a:endParaRPr sz="1200"/>
          </a:p>
          <a:p>
            <a:pPr algn="l" indent="0" lvl="0" marL="0" rtl="0">
              <a:lnSpc>
                <a:spcPct val="115000"/>
              </a:lnSpc>
              <a:spcBef>
                <a:spcPts val="0"/>
              </a:spcBef>
              <a:spcAft>
                <a:spcPts val="0"/>
              </a:spcAft>
              <a:buNone/>
            </a:pPr>
            <a:r>
              <a:rPr b="1" sz="1200" lang="en">
                <a:solidFill>
                  <a:schemeClr val="accent4"/>
                </a:solidFill>
              </a:rPr>
              <a:t>Icons:</a:t>
            </a:r>
            <a:endParaRPr b="1" sz="1200">
              <a:solidFill>
                <a:schemeClr val="accent4"/>
              </a:solidFill>
            </a:endParaRPr>
          </a:p>
          <a:p>
            <a:pPr algn="l" indent="-304800" lvl="0" marL="457200" rtl="0">
              <a:lnSpc>
                <a:spcPct val="115000"/>
              </a:lnSpc>
              <a:spcBef>
                <a:spcPts val="0"/>
              </a:spcBef>
              <a:spcAft>
                <a:spcPts val="0"/>
              </a:spcAft>
              <a:buClr>
                <a:schemeClr val="accent4"/>
              </a:buClr>
              <a:buSzPts val="1200"/>
              <a:buChar char="●"/>
            </a:pPr>
            <a:r>
              <a:rPr sz="1200" lang="en">
                <a:uFill>
                  <a:noFill/>
                </a:uFill>
                <a:hlinkClick r:id="rId5"/>
              </a:rPr>
              <a:t>Internet Security</a:t>
            </a:r>
            <a:endParaRPr sz="1200"/>
          </a:p>
          <a:p>
            <a:pPr algn="l" indent="-304800" lvl="0" marL="457200" rtl="0">
              <a:spcBef>
                <a:spcPts val="0"/>
              </a:spcBef>
              <a:spcAft>
                <a:spcPts val="0"/>
              </a:spcAft>
              <a:buClr>
                <a:schemeClr val="accent4"/>
              </a:buClr>
              <a:buSzPts val="1200"/>
              <a:buChar char="●"/>
            </a:pPr>
            <a:r>
              <a:rPr sz="1200" lang="en">
                <a:uFill>
                  <a:noFill/>
                </a:uFill>
                <a:hlinkClick r:id="rId6"/>
              </a:rPr>
              <a:t>Business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208" name="Shape 1217"/>
        <p:cNvGrpSpPr/>
        <p:nvPr/>
      </p:nvGrpSpPr>
      <p:grpSpPr>
        <a:xfrm>
          <a:off x="0" y="0"/>
          <a:ext cx="0" cy="0"/>
          <a:chOff x="0" y="0"/>
          <a:chExt cx="0" cy="0"/>
        </a:xfrm>
      </p:grpSpPr>
      <p:sp>
        <p:nvSpPr>
          <p:cNvPr id="1049020" name="Google Shape;1218;p44"/>
          <p:cNvSpPr txBox="1">
            <a:spLocks noGrp="1"/>
          </p:cNvSpPr>
          <p:nvPr>
            <p:ph type="title" idx="15"/>
          </p:nvPr>
        </p:nvSpPr>
        <p:spPr>
          <a:xfrm rot="-1973" flipH="1">
            <a:off x="4049400" y="3066266"/>
            <a:ext cx="1045200" cy="556200"/>
          </a:xfrm>
          <a:prstGeom prst="rect"/>
        </p:spPr>
        <p:txBody>
          <a:bodyPr anchor="t" anchorCtr="0" bIns="91425" lIns="91425" rIns="91425" spcFirstLastPara="1" tIns="91425" wrap="square">
            <a:noAutofit/>
          </a:bodyPr>
          <a:p>
            <a:pPr algn="ctr" indent="0" lvl="0" marL="0" rtl="0">
              <a:spcBef>
                <a:spcPts val="0"/>
              </a:spcBef>
              <a:spcAft>
                <a:spcPts val="0"/>
              </a:spcAft>
              <a:buNone/>
            </a:pPr>
            <a:r>
              <a:rPr lang="en">
                <a:uFill>
                  <a:noFill/>
                </a:uFill>
                <a:hlinkClick r:id="rId1" action="ppaction://hlinksldjump"/>
              </a:rPr>
              <a:t>04</a:t>
            </a:r>
          </a:p>
        </p:txBody>
      </p:sp>
      <p:sp>
        <p:nvSpPr>
          <p:cNvPr id="1049021" name="Google Shape;1219;p44"/>
          <p:cNvSpPr/>
          <p:nvPr/>
        </p:nvSpPr>
        <p:spPr>
          <a:xfrm>
            <a:off x="4270662" y="729088"/>
            <a:ext cx="602700" cy="602700"/>
          </a:xfrm>
          <a:prstGeom prst="ellipse"/>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22" name="Google Shape;1220;p44"/>
          <p:cNvSpPr/>
          <p:nvPr/>
        </p:nvSpPr>
        <p:spPr>
          <a:xfrm>
            <a:off x="4270662" y="1506138"/>
            <a:ext cx="602700" cy="602700"/>
          </a:xfrm>
          <a:prstGeom prst="ellipse"/>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23" name="Google Shape;1221;p44"/>
          <p:cNvSpPr/>
          <p:nvPr/>
        </p:nvSpPr>
        <p:spPr>
          <a:xfrm>
            <a:off x="4270662" y="2283188"/>
            <a:ext cx="602700" cy="602700"/>
          </a:xfrm>
          <a:prstGeom prst="ellipse"/>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24" name="Google Shape;1222;p44"/>
          <p:cNvSpPr/>
          <p:nvPr/>
        </p:nvSpPr>
        <p:spPr>
          <a:xfrm>
            <a:off x="4270662" y="3060238"/>
            <a:ext cx="602700" cy="602700"/>
          </a:xfrm>
          <a:prstGeom prst="ellipse"/>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25" name="Google Shape;1223;p44"/>
          <p:cNvSpPr/>
          <p:nvPr/>
        </p:nvSpPr>
        <p:spPr>
          <a:xfrm>
            <a:off x="4270662" y="3837288"/>
            <a:ext cx="602700" cy="602700"/>
          </a:xfrm>
          <a:prstGeom prst="ellipse"/>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26" name="Google Shape;1224;p44"/>
          <p:cNvSpPr txBox="1">
            <a:spLocks noGrp="1"/>
          </p:cNvSpPr>
          <p:nvPr>
            <p:ph type="title"/>
          </p:nvPr>
        </p:nvSpPr>
        <p:spPr>
          <a:xfrm rot="1973">
            <a:off x="4049400" y="752338"/>
            <a:ext cx="1045200" cy="556200"/>
          </a:xfrm>
          <a:prstGeom prst="rect"/>
        </p:spPr>
        <p:txBody>
          <a:bodyPr anchor="t" anchorCtr="0" bIns="91425" lIns="91425" rIns="91425" spcFirstLastPara="1" tIns="91425" wrap="square">
            <a:noAutofit/>
          </a:bodyPr>
          <a:p>
            <a:pPr algn="ctr" indent="0" lvl="0" marL="0" rtl="0">
              <a:spcBef>
                <a:spcPts val="0"/>
              </a:spcBef>
              <a:spcAft>
                <a:spcPts val="0"/>
              </a:spcAft>
              <a:buNone/>
            </a:pPr>
            <a:r>
              <a:rPr lang="en">
                <a:uFill>
                  <a:noFill/>
                </a:uFill>
                <a:hlinkClick r:id="rId2" action="ppaction://hlinksldjump"/>
              </a:rPr>
              <a:t>01</a:t>
            </a:r>
          </a:p>
        </p:txBody>
      </p:sp>
      <p:sp>
        <p:nvSpPr>
          <p:cNvPr id="1049027" name="Google Shape;1225;p44"/>
          <p:cNvSpPr txBox="1">
            <a:spLocks noGrp="1"/>
          </p:cNvSpPr>
          <p:nvPr>
            <p:ph type="title" idx="2"/>
          </p:nvPr>
        </p:nvSpPr>
        <p:spPr>
          <a:xfrm>
            <a:off x="720000" y="541425"/>
            <a:ext cx="2488800" cy="527700"/>
          </a:xfrm>
          <a:prstGeom prst="rect"/>
        </p:spPr>
        <p:txBody>
          <a:bodyPr anchor="b" anchorCtr="0" bIns="91425" lIns="91425" rIns="91425" spcFirstLastPara="1" tIns="91425" wrap="square">
            <a:noAutofit/>
          </a:bodyPr>
          <a:p>
            <a:pPr algn="r" indent="0" lvl="0" marL="0" rtl="0">
              <a:spcBef>
                <a:spcPts val="0"/>
              </a:spcBef>
              <a:spcAft>
                <a:spcPts val="0"/>
              </a:spcAft>
              <a:buNone/>
            </a:pPr>
            <a:r>
              <a:rPr lang="en">
                <a:uFill>
                  <a:noFill/>
                </a:uFill>
                <a:hlinkClick r:id="rId2" action="ppaction://hlinksldjump"/>
              </a:rPr>
              <a:t>INTRODUCTION</a:t>
            </a:r>
          </a:p>
        </p:txBody>
      </p:sp>
      <p:sp>
        <p:nvSpPr>
          <p:cNvPr id="1049028" name="Google Shape;1226;p44"/>
          <p:cNvSpPr txBox="1">
            <a:spLocks noGrp="1"/>
          </p:cNvSpPr>
          <p:nvPr>
            <p:ph type="subTitle" idx="1"/>
          </p:nvPr>
        </p:nvSpPr>
        <p:spPr>
          <a:xfrm>
            <a:off x="872400" y="916741"/>
            <a:ext cx="2336400" cy="602700"/>
          </a:xfrm>
          <a:prstGeom prst="rect"/>
        </p:spPr>
        <p:txBody>
          <a:bodyPr anchor="t" anchorCtr="0" bIns="91425" lIns="91425" rIns="91425" spcFirstLastPara="1" tIns="91425" wrap="square">
            <a:noAutofit/>
          </a:bodyPr>
          <a:p>
            <a:pPr algn="r" indent="0" lvl="0" marL="0" rtl="0">
              <a:spcBef>
                <a:spcPts val="0"/>
              </a:spcBef>
              <a:spcAft>
                <a:spcPts val="0"/>
              </a:spcAft>
              <a:buNone/>
            </a:pPr>
            <a:r>
              <a:rPr lang="en">
                <a:solidFill>
                  <a:schemeClr val="hlink"/>
                </a:solidFill>
                <a:uFill>
                  <a:noFill/>
                </a:uFill>
                <a:hlinkClick r:id="rId2" action="ppaction://hlinksldjump"/>
              </a:rPr>
              <a:t>You can describe the </a:t>
            </a:r>
            <a:r>
              <a:rPr b="1" lang="en">
                <a:solidFill>
                  <a:schemeClr val="hlink"/>
                </a:solidFill>
                <a:uFill>
                  <a:noFill/>
                </a:uFill>
                <a:hlinkClick r:id="rId2" action="ppaction://hlinksldjump"/>
              </a:rPr>
              <a:t>topic</a:t>
            </a:r>
            <a:r>
              <a:rPr lang="en">
                <a:solidFill>
                  <a:schemeClr val="hlink"/>
                </a:solidFill>
                <a:uFill>
                  <a:noFill/>
                </a:uFill>
                <a:hlinkClick r:id="rId2" action="ppaction://hlinksldjump"/>
              </a:rPr>
              <a:t> of the section here</a:t>
            </a:r>
          </a:p>
        </p:txBody>
      </p:sp>
      <p:sp>
        <p:nvSpPr>
          <p:cNvPr id="1049029" name="Google Shape;1227;p44"/>
          <p:cNvSpPr txBox="1">
            <a:spLocks noGrp="1"/>
          </p:cNvSpPr>
          <p:nvPr>
            <p:ph type="title" idx="3"/>
          </p:nvPr>
        </p:nvSpPr>
        <p:spPr>
          <a:xfrm rot="1973">
            <a:off x="4049400" y="3837576"/>
            <a:ext cx="1045200" cy="556200"/>
          </a:xfrm>
          <a:prstGeom prst="rect"/>
        </p:spPr>
        <p:txBody>
          <a:bodyPr anchor="t" anchorCtr="0" bIns="91425" lIns="91425" rIns="91425" spcFirstLastPara="1" tIns="91425" wrap="square">
            <a:noAutofit/>
          </a:bodyPr>
          <a:p>
            <a:pPr algn="ctr" indent="0" lvl="0" marL="0" rtl="0">
              <a:spcBef>
                <a:spcPts val="0"/>
              </a:spcBef>
              <a:spcAft>
                <a:spcPts val="0"/>
              </a:spcAft>
              <a:buNone/>
            </a:pPr>
            <a:r>
              <a:rPr lang="en">
                <a:uFill>
                  <a:noFill/>
                </a:uFill>
                <a:hlinkClick r:id="rId3" action="ppaction://hlinksldjump"/>
              </a:rPr>
              <a:t>05</a:t>
            </a:r>
          </a:p>
        </p:txBody>
      </p:sp>
      <p:sp>
        <p:nvSpPr>
          <p:cNvPr id="1049030" name="Google Shape;1228;p44"/>
          <p:cNvSpPr txBox="1">
            <a:spLocks noGrp="1"/>
          </p:cNvSpPr>
          <p:nvPr>
            <p:ph type="title" idx="4"/>
          </p:nvPr>
        </p:nvSpPr>
        <p:spPr>
          <a:xfrm>
            <a:off x="720000" y="3626673"/>
            <a:ext cx="2488800" cy="527700"/>
          </a:xfrm>
          <a:prstGeom prst="rect"/>
        </p:spPr>
        <p:txBody>
          <a:bodyPr anchor="b" anchorCtr="0" bIns="91425" lIns="91425" rIns="91425" spcFirstLastPara="1" tIns="91425" wrap="square">
            <a:noAutofit/>
          </a:bodyPr>
          <a:p>
            <a:pPr algn="r" indent="0" lvl="0" marL="0" rtl="0">
              <a:spcBef>
                <a:spcPts val="0"/>
              </a:spcBef>
              <a:spcAft>
                <a:spcPts val="0"/>
              </a:spcAft>
              <a:buNone/>
            </a:pPr>
            <a:r>
              <a:rPr lang="en">
                <a:uFill>
                  <a:noFill/>
                </a:uFill>
                <a:hlinkClick r:id="rId3" action="ppaction://hlinksldjump"/>
              </a:rPr>
              <a:t>CONCLUSIONS</a:t>
            </a:r>
          </a:p>
        </p:txBody>
      </p:sp>
      <p:sp>
        <p:nvSpPr>
          <p:cNvPr id="1049031" name="Google Shape;1229;p44"/>
          <p:cNvSpPr txBox="1">
            <a:spLocks noGrp="1"/>
          </p:cNvSpPr>
          <p:nvPr>
            <p:ph type="subTitle" idx="5"/>
          </p:nvPr>
        </p:nvSpPr>
        <p:spPr>
          <a:xfrm>
            <a:off x="872400" y="4001978"/>
            <a:ext cx="2336400" cy="602700"/>
          </a:xfrm>
          <a:prstGeom prst="rect"/>
        </p:spPr>
        <p:txBody>
          <a:bodyPr anchor="t" anchorCtr="0" bIns="91425" lIns="91425" rIns="91425" spcFirstLastPara="1" tIns="91425" wrap="square">
            <a:noAutofit/>
          </a:bodyPr>
          <a:p>
            <a:pPr algn="r" indent="0" lvl="0" marL="0" rtl="0">
              <a:spcBef>
                <a:spcPts val="0"/>
              </a:spcBef>
              <a:spcAft>
                <a:spcPts val="0"/>
              </a:spcAft>
              <a:buNone/>
            </a:pPr>
            <a:r>
              <a:rPr lang="en">
                <a:solidFill>
                  <a:schemeClr val="hlink"/>
                </a:solidFill>
                <a:uFill>
                  <a:noFill/>
                </a:uFill>
                <a:hlinkClick r:id="rId3" action="ppaction://hlinksldjump"/>
              </a:rPr>
              <a:t>You can describe the </a:t>
            </a:r>
            <a:r>
              <a:rPr b="1" lang="en">
                <a:solidFill>
                  <a:schemeClr val="hlink"/>
                </a:solidFill>
                <a:uFill>
                  <a:noFill/>
                </a:uFill>
                <a:hlinkClick r:id="rId3" action="ppaction://hlinksldjump"/>
              </a:rPr>
              <a:t>topic</a:t>
            </a:r>
            <a:r>
              <a:rPr lang="en">
                <a:solidFill>
                  <a:schemeClr val="hlink"/>
                </a:solidFill>
                <a:uFill>
                  <a:noFill/>
                </a:uFill>
                <a:hlinkClick r:id="rId3" action="ppaction://hlinksldjump"/>
              </a:rPr>
              <a:t> of the section here</a:t>
            </a:r>
          </a:p>
        </p:txBody>
      </p:sp>
      <p:sp>
        <p:nvSpPr>
          <p:cNvPr id="1049032" name="Google Shape;1230;p44"/>
          <p:cNvSpPr txBox="1">
            <a:spLocks noGrp="1"/>
          </p:cNvSpPr>
          <p:nvPr>
            <p:ph type="title" idx="6"/>
          </p:nvPr>
        </p:nvSpPr>
        <p:spPr>
          <a:xfrm rot="1973">
            <a:off x="4049400" y="2294957"/>
            <a:ext cx="1045200" cy="556200"/>
          </a:xfrm>
          <a:prstGeom prst="rect"/>
        </p:spPr>
        <p:txBody>
          <a:bodyPr anchor="t" anchorCtr="0" bIns="91425" lIns="91425" rIns="91425" spcFirstLastPara="1" tIns="91425" wrap="square">
            <a:noAutofit/>
          </a:bodyPr>
          <a:p>
            <a:pPr algn="ctr" indent="0" lvl="0" marL="0" rtl="0">
              <a:spcBef>
                <a:spcPts val="0"/>
              </a:spcBef>
              <a:spcAft>
                <a:spcPts val="0"/>
              </a:spcAft>
              <a:buNone/>
            </a:pPr>
            <a:r>
              <a:rPr lang="en">
                <a:uFill>
                  <a:noFill/>
                </a:uFill>
                <a:hlinkClick r:id="rId4" action="ppaction://hlinksldjump"/>
              </a:rPr>
              <a:t>03</a:t>
            </a:r>
          </a:p>
        </p:txBody>
      </p:sp>
      <p:sp>
        <p:nvSpPr>
          <p:cNvPr id="1049033" name="Google Shape;1231;p44"/>
          <p:cNvSpPr txBox="1">
            <a:spLocks noGrp="1"/>
          </p:cNvSpPr>
          <p:nvPr>
            <p:ph type="title" idx="7"/>
          </p:nvPr>
        </p:nvSpPr>
        <p:spPr>
          <a:xfrm>
            <a:off x="720000" y="2064655"/>
            <a:ext cx="2488800" cy="527700"/>
          </a:xfrm>
          <a:prstGeom prst="rect"/>
        </p:spPr>
        <p:txBody>
          <a:bodyPr anchor="b" anchorCtr="0" bIns="91425" lIns="91425" rIns="91425" spcFirstLastPara="1" tIns="91425" wrap="square">
            <a:noAutofit/>
          </a:bodyPr>
          <a:p>
            <a:pPr algn="r" indent="0" lvl="0" marL="0" rtl="0">
              <a:spcBef>
                <a:spcPts val="0"/>
              </a:spcBef>
              <a:spcAft>
                <a:spcPts val="0"/>
              </a:spcAft>
              <a:buNone/>
            </a:pPr>
            <a:r>
              <a:rPr lang="en">
                <a:uFill>
                  <a:noFill/>
                </a:uFill>
                <a:hlinkClick r:id="rId4" action="ppaction://hlinksldjump"/>
              </a:rPr>
              <a:t>NETWORKS</a:t>
            </a:r>
          </a:p>
        </p:txBody>
      </p:sp>
      <p:sp>
        <p:nvSpPr>
          <p:cNvPr id="1049034" name="Google Shape;1232;p44"/>
          <p:cNvSpPr txBox="1">
            <a:spLocks noGrp="1"/>
          </p:cNvSpPr>
          <p:nvPr>
            <p:ph type="subTitle" idx="8"/>
          </p:nvPr>
        </p:nvSpPr>
        <p:spPr>
          <a:xfrm>
            <a:off x="872400" y="2439966"/>
            <a:ext cx="2336400" cy="602700"/>
          </a:xfrm>
          <a:prstGeom prst="rect"/>
        </p:spPr>
        <p:txBody>
          <a:bodyPr anchor="t" anchorCtr="0" bIns="91425" lIns="91425" rIns="91425" spcFirstLastPara="1" tIns="91425" wrap="square">
            <a:noAutofit/>
          </a:bodyPr>
          <a:p>
            <a:pPr algn="r" indent="0" lvl="0" marL="0" rtl="0">
              <a:spcBef>
                <a:spcPts val="0"/>
              </a:spcBef>
              <a:spcAft>
                <a:spcPts val="0"/>
              </a:spcAft>
              <a:buNone/>
            </a:pPr>
            <a:r>
              <a:rPr lang="en">
                <a:solidFill>
                  <a:schemeClr val="hlink"/>
                </a:solidFill>
                <a:uFill>
                  <a:noFill/>
                </a:uFill>
                <a:hlinkClick r:id="rId4" action="ppaction://hlinksldjump"/>
              </a:rPr>
              <a:t>You can describe the </a:t>
            </a:r>
            <a:r>
              <a:rPr b="1" lang="en">
                <a:solidFill>
                  <a:schemeClr val="hlink"/>
                </a:solidFill>
                <a:uFill>
                  <a:noFill/>
                </a:uFill>
                <a:hlinkClick r:id="rId4" action="ppaction://hlinksldjump"/>
              </a:rPr>
              <a:t>topic</a:t>
            </a:r>
            <a:r>
              <a:rPr lang="en">
                <a:solidFill>
                  <a:schemeClr val="hlink"/>
                </a:solidFill>
                <a:uFill>
                  <a:noFill/>
                </a:uFill>
                <a:hlinkClick r:id="rId4" action="ppaction://hlinksldjump"/>
              </a:rPr>
              <a:t> of the section here</a:t>
            </a:r>
          </a:p>
        </p:txBody>
      </p:sp>
      <p:sp>
        <p:nvSpPr>
          <p:cNvPr id="1049035" name="Google Shape;1233;p44"/>
          <p:cNvSpPr txBox="1">
            <a:spLocks noGrp="1"/>
          </p:cNvSpPr>
          <p:nvPr>
            <p:ph type="title" idx="9"/>
          </p:nvPr>
        </p:nvSpPr>
        <p:spPr>
          <a:xfrm rot="-1973" flipH="1">
            <a:off x="4049400" y="1523647"/>
            <a:ext cx="1045200" cy="556200"/>
          </a:xfrm>
          <a:prstGeom prst="rect"/>
        </p:spPr>
        <p:txBody>
          <a:bodyPr anchor="t" anchorCtr="0" bIns="91425" lIns="91425" rIns="91425" spcFirstLastPara="1" tIns="91425" wrap="square">
            <a:noAutofit/>
          </a:bodyPr>
          <a:p>
            <a:pPr algn="ctr" indent="0" lvl="0" marL="0" rtl="0">
              <a:spcBef>
                <a:spcPts val="0"/>
              </a:spcBef>
              <a:spcAft>
                <a:spcPts val="0"/>
              </a:spcAft>
              <a:buNone/>
            </a:pPr>
            <a:r>
              <a:rPr lang="en">
                <a:uFill>
                  <a:noFill/>
                </a:uFill>
                <a:hlinkClick r:id="rId5" action="ppaction://hlinksldjump"/>
              </a:rPr>
              <a:t>02</a:t>
            </a:r>
          </a:p>
        </p:txBody>
      </p:sp>
      <p:sp>
        <p:nvSpPr>
          <p:cNvPr id="1049036" name="Google Shape;1234;p44"/>
          <p:cNvSpPr txBox="1">
            <a:spLocks noGrp="1"/>
          </p:cNvSpPr>
          <p:nvPr>
            <p:ph type="title" idx="13"/>
          </p:nvPr>
        </p:nvSpPr>
        <p:spPr>
          <a:xfrm flipH="1">
            <a:off x="5934925" y="1349525"/>
            <a:ext cx="2559600" cy="527700"/>
          </a:xfrm>
          <a:prstGeom prst="rect"/>
        </p:spPr>
        <p:txBody>
          <a:bodyPr anchor="b" anchorCtr="0" bIns="91425" lIns="91425" rIns="91425" spcFirstLastPara="1" tIns="91425" wrap="square">
            <a:noAutofit/>
          </a:bodyPr>
          <a:p>
            <a:pPr algn="l" indent="0" lvl="0" marL="0" rtl="0">
              <a:spcBef>
                <a:spcPts val="0"/>
              </a:spcBef>
              <a:spcAft>
                <a:spcPts val="0"/>
              </a:spcAft>
              <a:buNone/>
            </a:pPr>
            <a:r>
              <a:rPr lang="en"/>
              <a:t>INTERNET </a:t>
            </a:r>
            <a:r>
              <a:rPr lang="en">
                <a:uFill>
                  <a:noFill/>
                </a:uFill>
                <a:hlinkClick r:id="rId5" action="ppaction://hlinksldjump"/>
              </a:rPr>
              <a:t>HISTORY </a:t>
            </a:r>
          </a:p>
        </p:txBody>
      </p:sp>
      <p:sp>
        <p:nvSpPr>
          <p:cNvPr id="1049037" name="Google Shape;1235;p44"/>
          <p:cNvSpPr txBox="1">
            <a:spLocks noGrp="1"/>
          </p:cNvSpPr>
          <p:nvPr>
            <p:ph type="subTitle" idx="14"/>
          </p:nvPr>
        </p:nvSpPr>
        <p:spPr>
          <a:xfrm flipH="1">
            <a:off x="5935200" y="1724828"/>
            <a:ext cx="2336400" cy="602700"/>
          </a:xfrm>
          <a:prstGeom prst="rect"/>
        </p:spPr>
        <p:txBody>
          <a:bodyPr anchor="t" anchorCtr="0" bIns="91425" lIns="91425" rIns="91425" spcFirstLastPara="1" tIns="91425" wrap="square">
            <a:noAutofit/>
          </a:bodyPr>
          <a:p>
            <a:pPr algn="l" indent="0" lvl="0" marL="0" rtl="0">
              <a:spcBef>
                <a:spcPts val="0"/>
              </a:spcBef>
              <a:spcAft>
                <a:spcPts val="0"/>
              </a:spcAft>
              <a:buNone/>
            </a:pPr>
            <a:r>
              <a:rPr lang="en">
                <a:solidFill>
                  <a:schemeClr val="hlink"/>
                </a:solidFill>
                <a:uFill>
                  <a:noFill/>
                </a:uFill>
                <a:hlinkClick r:id="rId5" action="ppaction://hlinksldjump"/>
              </a:rPr>
              <a:t>You can describe </a:t>
            </a:r>
            <a:r>
              <a:rPr lang="en">
                <a:solidFill>
                  <a:schemeClr val="hlink"/>
                </a:solidFill>
                <a:uFill>
                  <a:noFill/>
                </a:uFill>
                <a:hlinkClick r:id="rId5" action="ppaction://hlinksldjump"/>
              </a:rPr>
              <a:t>the </a:t>
            </a:r>
            <a:r>
              <a:rPr b="1" lang="en">
                <a:solidFill>
                  <a:schemeClr val="hlink"/>
                </a:solidFill>
                <a:uFill>
                  <a:noFill/>
                </a:uFill>
                <a:hlinkClick r:id="rId5" action="ppaction://hlinksldjump"/>
              </a:rPr>
              <a:t>t</a:t>
            </a:r>
            <a:r>
              <a:rPr b="1" lang="en">
                <a:solidFill>
                  <a:schemeClr val="hlink"/>
                </a:solidFill>
                <a:uFill>
                  <a:noFill/>
                </a:uFill>
                <a:hlinkClick r:id="rId5" action="ppaction://hlinksldjump"/>
              </a:rPr>
              <a:t>opic</a:t>
            </a:r>
            <a:r>
              <a:rPr lang="en">
                <a:solidFill>
                  <a:schemeClr val="hlink"/>
                </a:solidFill>
                <a:uFill>
                  <a:noFill/>
                </a:uFill>
                <a:hlinkClick r:id="rId5" action="ppaction://hlinksldjump"/>
              </a:rPr>
              <a:t> of the section here</a:t>
            </a:r>
          </a:p>
        </p:txBody>
      </p:sp>
      <p:sp>
        <p:nvSpPr>
          <p:cNvPr id="1049038" name="Google Shape;1236;p44"/>
          <p:cNvSpPr txBox="1">
            <a:spLocks noGrp="1"/>
          </p:cNvSpPr>
          <p:nvPr>
            <p:ph type="title" idx="16"/>
          </p:nvPr>
        </p:nvSpPr>
        <p:spPr>
          <a:xfrm flipH="1">
            <a:off x="5935200" y="2836150"/>
            <a:ext cx="2559600" cy="527700"/>
          </a:xfrm>
          <a:prstGeom prst="rect"/>
        </p:spPr>
        <p:txBody>
          <a:bodyPr anchor="b" anchorCtr="0" bIns="91425" lIns="91425" rIns="91425" spcFirstLastPara="1" tIns="91425" wrap="square">
            <a:noAutofit/>
          </a:bodyPr>
          <a:p>
            <a:pPr algn="l" indent="0" lvl="0" marL="0" rtl="0">
              <a:spcBef>
                <a:spcPts val="0"/>
              </a:spcBef>
              <a:spcAft>
                <a:spcPts val="0"/>
              </a:spcAft>
              <a:buNone/>
            </a:pPr>
            <a:r>
              <a:rPr lang="en">
                <a:uFill>
                  <a:noFill/>
                </a:uFill>
                <a:hlinkClick r:id="rId1" action="ppaction://hlinksldjump"/>
              </a:rPr>
              <a:t>GOVERNANCE</a:t>
            </a:r>
          </a:p>
        </p:txBody>
      </p:sp>
      <p:sp>
        <p:nvSpPr>
          <p:cNvPr id="1049039" name="Google Shape;1237;p44"/>
          <p:cNvSpPr txBox="1">
            <a:spLocks noGrp="1"/>
          </p:cNvSpPr>
          <p:nvPr>
            <p:ph type="subTitle" idx="17"/>
          </p:nvPr>
        </p:nvSpPr>
        <p:spPr>
          <a:xfrm flipH="1">
            <a:off x="5935200" y="3211476"/>
            <a:ext cx="2336400" cy="602700"/>
          </a:xfrm>
          <a:prstGeom prst="rect"/>
        </p:spPr>
        <p:txBody>
          <a:bodyPr anchor="t" anchorCtr="0" bIns="91425" lIns="91425" rIns="91425" spcFirstLastPara="1" tIns="91425" wrap="square">
            <a:noAutofit/>
          </a:bodyPr>
          <a:p>
            <a:pPr algn="l" indent="0" lvl="0" marL="0" rtl="0">
              <a:spcBef>
                <a:spcPts val="0"/>
              </a:spcBef>
              <a:spcAft>
                <a:spcPts val="0"/>
              </a:spcAft>
              <a:buNone/>
            </a:pPr>
            <a:r>
              <a:rPr lang="en">
                <a:solidFill>
                  <a:schemeClr val="hlink"/>
                </a:solidFill>
                <a:uFill>
                  <a:noFill/>
                </a:uFill>
                <a:hlinkClick r:id="rId1" action="ppaction://hlinksldjump"/>
              </a:rPr>
              <a:t>You can describe the </a:t>
            </a:r>
            <a:r>
              <a:rPr b="1" lang="en">
                <a:solidFill>
                  <a:schemeClr val="hlink"/>
                </a:solidFill>
                <a:uFill>
                  <a:noFill/>
                </a:uFill>
                <a:hlinkClick r:id="rId1" action="ppaction://hlinksldjump"/>
              </a:rPr>
              <a:t>topic</a:t>
            </a:r>
            <a:r>
              <a:rPr lang="en">
                <a:solidFill>
                  <a:schemeClr val="hlink"/>
                </a:solidFill>
                <a:uFill>
                  <a:noFill/>
                </a:uFill>
                <a:hlinkClick r:id="rId1" action="ppaction://hlinksldjump"/>
              </a:rPr>
              <a:t> of the section here</a:t>
            </a:r>
          </a:p>
        </p:txBody>
      </p:sp>
      <p:cxnSp>
        <p:nvCxnSpPr>
          <p:cNvPr id="3145785" name="Google Shape;1238;p44"/>
          <p:cNvCxnSpPr>
            <a:cxnSpLocks/>
            <a:stCxn id="1049021" idx="4"/>
            <a:endCxn id="1049022" idx="0"/>
          </p:cNvCxnSpPr>
          <p:nvPr/>
        </p:nvCxnSpPr>
        <p:spPr>
          <a:xfrm>
            <a:off x="4572012" y="1331788"/>
            <a:ext cx="0" cy="174300"/>
          </a:xfrm>
          <a:prstGeom prst="straightConnector1"/>
          <a:noFill/>
          <a:ln w="9525" cap="rnd" cmpd="sng">
            <a:solidFill>
              <a:schemeClr val="accent4"/>
            </a:solidFill>
            <a:prstDash val="solid"/>
            <a:round/>
            <a:headEnd type="none" w="med" len="med"/>
            <a:tailEnd type="none" w="med" len="med"/>
          </a:ln>
        </p:spPr>
      </p:cxnSp>
      <p:cxnSp>
        <p:nvCxnSpPr>
          <p:cNvPr id="3145786" name="Google Shape;1239;p44"/>
          <p:cNvCxnSpPr>
            <a:cxnSpLocks/>
            <a:stCxn id="1049022" idx="4"/>
            <a:endCxn id="1049023" idx="0"/>
          </p:cNvCxnSpPr>
          <p:nvPr/>
        </p:nvCxnSpPr>
        <p:spPr>
          <a:xfrm>
            <a:off x="4572012" y="2108838"/>
            <a:ext cx="0" cy="174300"/>
          </a:xfrm>
          <a:prstGeom prst="straightConnector1"/>
          <a:noFill/>
          <a:ln w="9525" cap="rnd" cmpd="sng">
            <a:solidFill>
              <a:schemeClr val="accent4"/>
            </a:solidFill>
            <a:prstDash val="solid"/>
            <a:round/>
            <a:headEnd type="none" w="med" len="med"/>
            <a:tailEnd type="none" w="med" len="med"/>
          </a:ln>
        </p:spPr>
      </p:cxnSp>
      <p:cxnSp>
        <p:nvCxnSpPr>
          <p:cNvPr id="3145787" name="Google Shape;1240;p44"/>
          <p:cNvCxnSpPr>
            <a:cxnSpLocks/>
            <a:stCxn id="1049023" idx="4"/>
            <a:endCxn id="1049024" idx="0"/>
          </p:cNvCxnSpPr>
          <p:nvPr/>
        </p:nvCxnSpPr>
        <p:spPr>
          <a:xfrm>
            <a:off x="4572012" y="2885888"/>
            <a:ext cx="0" cy="174300"/>
          </a:xfrm>
          <a:prstGeom prst="straightConnector1"/>
          <a:noFill/>
          <a:ln w="9525" cap="rnd" cmpd="sng">
            <a:solidFill>
              <a:schemeClr val="accent4"/>
            </a:solidFill>
            <a:prstDash val="solid"/>
            <a:round/>
            <a:headEnd type="none" w="med" len="med"/>
            <a:tailEnd type="none" w="med" len="med"/>
          </a:ln>
        </p:spPr>
      </p:cxnSp>
      <p:cxnSp>
        <p:nvCxnSpPr>
          <p:cNvPr id="3145788" name="Google Shape;1241;p44"/>
          <p:cNvCxnSpPr>
            <a:cxnSpLocks/>
            <a:stCxn id="1049024" idx="4"/>
            <a:endCxn id="1049025" idx="0"/>
          </p:cNvCxnSpPr>
          <p:nvPr/>
        </p:nvCxnSpPr>
        <p:spPr>
          <a:xfrm>
            <a:off x="4572012" y="3662938"/>
            <a:ext cx="0" cy="174300"/>
          </a:xfrm>
          <a:prstGeom prst="straightConnector1"/>
          <a:noFill/>
          <a:ln w="9525" cap="rnd" cmpd="sng">
            <a:solidFill>
              <a:schemeClr val="accent4"/>
            </a:solidFill>
            <a:prstDash val="solid"/>
            <a:round/>
            <a:headEnd type="none" w="med" len="med"/>
            <a:tailEnd type="none" w="med" len="med"/>
          </a:ln>
        </p:spPr>
      </p:cxnSp>
      <p:cxnSp>
        <p:nvCxnSpPr>
          <p:cNvPr id="3145789" name="Google Shape;1242;p44"/>
          <p:cNvCxnSpPr>
            <a:cxnSpLocks/>
            <a:stCxn id="1049027" idx="3"/>
            <a:endCxn id="1049021" idx="2"/>
          </p:cNvCxnSpPr>
          <p:nvPr/>
        </p:nvCxnSpPr>
        <p:spPr>
          <a:xfrm>
            <a:off x="3208800" y="805275"/>
            <a:ext cx="1062000" cy="225300"/>
          </a:xfrm>
          <a:prstGeom prst="bentConnector3">
            <a:avLst>
              <a:gd name="adj1" fmla="val 49994"/>
            </a:avLst>
          </a:prstGeom>
          <a:noFill/>
          <a:ln w="9525" cap="rnd" cmpd="sng">
            <a:solidFill>
              <a:schemeClr val="accent4"/>
            </a:solidFill>
            <a:prstDash val="solid"/>
            <a:round/>
            <a:headEnd type="none" w="med" len="med"/>
            <a:tailEnd type="none" w="med" len="med"/>
          </a:ln>
        </p:spPr>
      </p:cxnSp>
      <p:cxnSp>
        <p:nvCxnSpPr>
          <p:cNvPr id="3145790" name="Google Shape;1243;p44"/>
          <p:cNvCxnSpPr>
            <a:cxnSpLocks/>
            <a:stCxn id="1049022" idx="6"/>
            <a:endCxn id="1049036" idx="3"/>
          </p:cNvCxnSpPr>
          <p:nvPr/>
        </p:nvCxnSpPr>
        <p:spPr>
          <a:xfrm rot="10800000" flipH="1">
            <a:off x="4873362" y="1613388"/>
            <a:ext cx="1061700" cy="194100"/>
          </a:xfrm>
          <a:prstGeom prst="bentConnector3">
            <a:avLst>
              <a:gd name="adj1" fmla="val 49994"/>
            </a:avLst>
          </a:prstGeom>
          <a:noFill/>
          <a:ln w="9525" cap="rnd" cmpd="sng">
            <a:solidFill>
              <a:schemeClr val="accent4"/>
            </a:solidFill>
            <a:prstDash val="solid"/>
            <a:round/>
            <a:headEnd type="none" w="med" len="med"/>
            <a:tailEnd type="none" w="med" len="med"/>
          </a:ln>
        </p:spPr>
      </p:cxnSp>
      <p:cxnSp>
        <p:nvCxnSpPr>
          <p:cNvPr id="3145791" name="Google Shape;1244;p44"/>
          <p:cNvCxnSpPr>
            <a:cxnSpLocks/>
            <a:stCxn id="1049033" idx="3"/>
            <a:endCxn id="1049023" idx="2"/>
          </p:cNvCxnSpPr>
          <p:nvPr/>
        </p:nvCxnSpPr>
        <p:spPr>
          <a:xfrm>
            <a:off x="3208800" y="2328505"/>
            <a:ext cx="1062000" cy="255900"/>
          </a:xfrm>
          <a:prstGeom prst="bentConnector3">
            <a:avLst>
              <a:gd name="adj1" fmla="val 49994"/>
            </a:avLst>
          </a:prstGeom>
          <a:noFill/>
          <a:ln w="9525" cap="rnd" cmpd="sng">
            <a:solidFill>
              <a:schemeClr val="accent4"/>
            </a:solidFill>
            <a:prstDash val="solid"/>
            <a:round/>
            <a:headEnd type="none" w="med" len="med"/>
            <a:tailEnd type="none" w="med" len="med"/>
          </a:ln>
        </p:spPr>
      </p:cxnSp>
      <p:cxnSp>
        <p:nvCxnSpPr>
          <p:cNvPr id="3145792" name="Google Shape;1245;p44"/>
          <p:cNvCxnSpPr>
            <a:cxnSpLocks/>
            <a:stCxn id="1049024" idx="6"/>
            <a:endCxn id="1049038" idx="3"/>
          </p:cNvCxnSpPr>
          <p:nvPr/>
        </p:nvCxnSpPr>
        <p:spPr>
          <a:xfrm rot="10800000" flipH="1">
            <a:off x="4873362" y="3099988"/>
            <a:ext cx="1061700" cy="261600"/>
          </a:xfrm>
          <a:prstGeom prst="bentConnector3">
            <a:avLst>
              <a:gd name="adj1" fmla="val 50006"/>
            </a:avLst>
          </a:prstGeom>
          <a:noFill/>
          <a:ln w="9525" cap="rnd" cmpd="sng">
            <a:solidFill>
              <a:schemeClr val="accent4"/>
            </a:solidFill>
            <a:prstDash val="solid"/>
            <a:round/>
            <a:headEnd type="none" w="med" len="med"/>
            <a:tailEnd type="none" w="med" len="med"/>
          </a:ln>
        </p:spPr>
      </p:cxnSp>
      <p:cxnSp>
        <p:nvCxnSpPr>
          <p:cNvPr id="3145793" name="Google Shape;1246;p44"/>
          <p:cNvCxnSpPr>
            <a:cxnSpLocks/>
            <a:stCxn id="1049030" idx="3"/>
            <a:endCxn id="1049025" idx="2"/>
          </p:cNvCxnSpPr>
          <p:nvPr/>
        </p:nvCxnSpPr>
        <p:spPr>
          <a:xfrm>
            <a:off x="3208800" y="3890523"/>
            <a:ext cx="1062000" cy="248100"/>
          </a:xfrm>
          <a:prstGeom prst="bentConnector3">
            <a:avLst>
              <a:gd name="adj1" fmla="val 49994"/>
            </a:avLst>
          </a:prstGeom>
          <a:noFill/>
          <a:ln w="9525" cap="rnd" cmpd="sng">
            <a:solidFill>
              <a:schemeClr val="accent4"/>
            </a:solidFill>
            <a:prstDash val="solid"/>
            <a:round/>
            <a:headEnd type="none" w="med" len="med"/>
            <a:tailEnd type="none" w="med" len="med"/>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219" name="Shape 1250"/>
        <p:cNvGrpSpPr/>
        <p:nvPr/>
      </p:nvGrpSpPr>
      <p:grpSpPr>
        <a:xfrm>
          <a:off x="0" y="0"/>
          <a:ext cx="0" cy="0"/>
          <a:chOff x="0" y="0"/>
          <a:chExt cx="0" cy="0"/>
        </a:xfrm>
      </p:grpSpPr>
      <p:sp>
        <p:nvSpPr>
          <p:cNvPr id="1049057" name="Google Shape;1251;p45"/>
          <p:cNvSpPr/>
          <p:nvPr/>
        </p:nvSpPr>
        <p:spPr>
          <a:xfrm>
            <a:off x="5402000" y="540000"/>
            <a:ext cx="1683900" cy="1683900"/>
          </a:xfrm>
          <a:prstGeom prst="ellipse"/>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58" name="Google Shape;1252;p45"/>
          <p:cNvSpPr txBox="1">
            <a:spLocks noGrp="1"/>
          </p:cNvSpPr>
          <p:nvPr>
            <p:ph type="title"/>
          </p:nvPr>
        </p:nvSpPr>
        <p:spPr>
          <a:xfrm>
            <a:off x="4063800" y="2677350"/>
            <a:ext cx="4360200" cy="841800"/>
          </a:xfrm>
          <a:prstGeom prst="rect"/>
        </p:spPr>
        <p:txBody>
          <a:bodyPr anchor="ctr" anchorCtr="0" bIns="91425" lIns="91425" rIns="91425" spcFirstLastPara="1" tIns="91425" wrap="square">
            <a:noAutofit/>
          </a:bodyPr>
          <a:p>
            <a:pPr algn="ctr" indent="0" lvl="0" marL="0" rtl="0">
              <a:spcBef>
                <a:spcPts val="0"/>
              </a:spcBef>
              <a:spcAft>
                <a:spcPts val="0"/>
              </a:spcAft>
              <a:buNone/>
            </a:pPr>
            <a:r>
              <a:rPr lang="en"/>
              <a:t>INTRODUCTION</a:t>
            </a:r>
          </a:p>
        </p:txBody>
      </p:sp>
      <p:sp>
        <p:nvSpPr>
          <p:cNvPr id="1049059" name="Google Shape;1253;p45"/>
          <p:cNvSpPr txBox="1">
            <a:spLocks noGrp="1"/>
          </p:cNvSpPr>
          <p:nvPr>
            <p:ph type="title" idx="2"/>
          </p:nvPr>
        </p:nvSpPr>
        <p:spPr>
          <a:xfrm>
            <a:off x="5468750" y="731700"/>
            <a:ext cx="1550100" cy="1300500"/>
          </a:xfrm>
          <a:prstGeom prst="rect"/>
        </p:spPr>
        <p:txBody>
          <a:bodyPr anchor="ctr" anchorCtr="0" bIns="91425" lIns="91425" rIns="91425" spcFirstLastPara="1" tIns="91425" wrap="square">
            <a:noAutofit/>
          </a:bodyPr>
          <a:p>
            <a:pPr algn="ctr" indent="0" lvl="0" marL="0" rtl="0">
              <a:spcBef>
                <a:spcPts val="0"/>
              </a:spcBef>
              <a:spcAft>
                <a:spcPts val="0"/>
              </a:spcAft>
              <a:buNone/>
            </a:pPr>
            <a:r>
              <a:rPr lang="en"/>
              <a:t>01</a:t>
            </a:r>
          </a:p>
        </p:txBody>
      </p:sp>
      <p:sp>
        <p:nvSpPr>
          <p:cNvPr id="1049060" name="Google Shape;1254;p45"/>
          <p:cNvSpPr txBox="1">
            <a:spLocks noGrp="1"/>
          </p:cNvSpPr>
          <p:nvPr>
            <p:ph type="subTitle" idx="1"/>
          </p:nvPr>
        </p:nvSpPr>
        <p:spPr>
          <a:xfrm rot="462">
            <a:off x="5127376" y="3972750"/>
            <a:ext cx="2233200" cy="630600"/>
          </a:xfrm>
          <a:prstGeom prst="rect"/>
        </p:spPr>
        <p:txBody>
          <a:bodyPr anchor="t" anchorCtr="0" bIns="91425" lIns="91425" rIns="91425" spcFirstLastPara="1" tIns="91425" wrap="square">
            <a:noAutofit/>
          </a:bodyPr>
          <a:p>
            <a:pPr algn="ctr" indent="0" lvl="0" marL="0" rtl="0">
              <a:spcBef>
                <a:spcPts val="0"/>
              </a:spcBef>
              <a:spcAft>
                <a:spcPts val="1600"/>
              </a:spcAft>
              <a:buNone/>
            </a:pPr>
            <a:r>
              <a:rPr lang="en"/>
              <a:t>You can enter a subtitle here if you need it</a:t>
            </a:r>
          </a:p>
        </p:txBody>
      </p:sp>
      <p:cxnSp>
        <p:nvCxnSpPr>
          <p:cNvPr id="3145799" name="Google Shape;1255;p45"/>
          <p:cNvCxnSpPr>
            <a:cxnSpLocks/>
            <a:stCxn id="1049057" idx="4"/>
            <a:endCxn id="1049058" idx="0"/>
          </p:cNvCxnSpPr>
          <p:nvPr/>
        </p:nvCxnSpPr>
        <p:spPr>
          <a:xfrm>
            <a:off x="6243950" y="2223900"/>
            <a:ext cx="0" cy="453600"/>
          </a:xfrm>
          <a:prstGeom prst="straightConnector1"/>
          <a:noFill/>
          <a:ln w="9525" cap="rnd" cmpd="sng">
            <a:solidFill>
              <a:schemeClr val="accent4"/>
            </a:solidFill>
            <a:prstDash val="solid"/>
            <a:round/>
            <a:headEnd type="none" w="med" len="med"/>
            <a:tailEnd type="none" w="med" len="med"/>
          </a:ln>
        </p:spPr>
      </p:cxnSp>
      <p:cxnSp>
        <p:nvCxnSpPr>
          <p:cNvPr id="3145800" name="Google Shape;1256;p45"/>
          <p:cNvCxnSpPr>
            <a:cxnSpLocks/>
            <a:stCxn id="1049058" idx="2"/>
            <a:endCxn id="1049060" idx="0"/>
          </p:cNvCxnSpPr>
          <p:nvPr/>
        </p:nvCxnSpPr>
        <p:spPr>
          <a:xfrm>
            <a:off x="6243900" y="3519150"/>
            <a:ext cx="0" cy="453600"/>
          </a:xfrm>
          <a:prstGeom prst="straightConnector1"/>
          <a:noFill/>
          <a:ln w="9525" cap="rnd" cmpd="sng">
            <a:solidFill>
              <a:schemeClr val="accent4"/>
            </a:solidFill>
            <a:prstDash val="solid"/>
            <a:round/>
            <a:headEnd type="none" w="med" len="med"/>
            <a:tailEnd type="none" w="med" len="med"/>
          </a:ln>
        </p:spPr>
      </p:cxnSp>
      <p:grpSp>
        <p:nvGrpSpPr>
          <p:cNvPr id="220" name="Google Shape;1257;p45"/>
          <p:cNvGrpSpPr/>
          <p:nvPr/>
        </p:nvGrpSpPr>
        <p:grpSpPr>
          <a:xfrm>
            <a:off x="-565027" y="705875"/>
            <a:ext cx="4072362" cy="3732199"/>
            <a:chOff x="-2371508" y="0"/>
            <a:chExt cx="5715596" cy="5238174"/>
          </a:xfrm>
        </p:grpSpPr>
        <p:sp>
          <p:nvSpPr>
            <p:cNvPr id="1049061" name="Google Shape;1258;p45"/>
            <p:cNvSpPr/>
            <p:nvPr/>
          </p:nvSpPr>
          <p:spPr>
            <a:xfrm>
              <a:off x="-2371508" y="2729198"/>
              <a:ext cx="5106709" cy="2466918"/>
            </a:xfrm>
            <a:custGeom>
              <a:avLst/>
              <a:ahLst/>
              <a:rect l="l" t="t" r="r" b="b"/>
              <a:pathLst>
                <a:path w="55004" h="26571" extrusionOk="0">
                  <a:moveTo>
                    <a:pt x="18277" y="4"/>
                  </a:moveTo>
                  <a:lnTo>
                    <a:pt x="16471" y="48"/>
                  </a:lnTo>
                  <a:cubicBezTo>
                    <a:pt x="15874" y="36"/>
                    <a:pt x="15327" y="143"/>
                    <a:pt x="14977" y="371"/>
                  </a:cubicBezTo>
                  <a:lnTo>
                    <a:pt x="692" y="9722"/>
                  </a:lnTo>
                  <a:cubicBezTo>
                    <a:pt x="1" y="10175"/>
                    <a:pt x="332" y="10931"/>
                    <a:pt x="1430" y="11410"/>
                  </a:cubicBezTo>
                  <a:lnTo>
                    <a:pt x="34735" y="26162"/>
                  </a:lnTo>
                  <a:cubicBezTo>
                    <a:pt x="35395" y="26449"/>
                    <a:pt x="36180" y="26571"/>
                    <a:pt x="36850" y="26527"/>
                  </a:cubicBezTo>
                  <a:lnTo>
                    <a:pt x="36854" y="26528"/>
                  </a:lnTo>
                  <a:lnTo>
                    <a:pt x="38036" y="26499"/>
                  </a:lnTo>
                  <a:lnTo>
                    <a:pt x="38036" y="26499"/>
                  </a:lnTo>
                  <a:lnTo>
                    <a:pt x="38491" y="26490"/>
                  </a:lnTo>
                  <a:cubicBezTo>
                    <a:pt x="38654" y="26493"/>
                    <a:pt x="38815" y="26491"/>
                    <a:pt x="38970" y="26478"/>
                  </a:cubicBezTo>
                  <a:lnTo>
                    <a:pt x="38975" y="26478"/>
                  </a:lnTo>
                  <a:lnTo>
                    <a:pt x="38975" y="26478"/>
                  </a:lnTo>
                  <a:cubicBezTo>
                    <a:pt x="39065" y="26470"/>
                    <a:pt x="39152" y="26458"/>
                    <a:pt x="39237" y="26445"/>
                  </a:cubicBezTo>
                  <a:cubicBezTo>
                    <a:pt x="39250" y="26442"/>
                    <a:pt x="39263" y="26439"/>
                    <a:pt x="39277" y="26437"/>
                  </a:cubicBezTo>
                  <a:cubicBezTo>
                    <a:pt x="39333" y="26427"/>
                    <a:pt x="39390" y="26415"/>
                    <a:pt x="39444" y="26402"/>
                  </a:cubicBezTo>
                  <a:cubicBezTo>
                    <a:pt x="39463" y="26397"/>
                    <a:pt x="39482" y="26392"/>
                    <a:pt x="39501" y="26386"/>
                  </a:cubicBezTo>
                  <a:cubicBezTo>
                    <a:pt x="39549" y="26374"/>
                    <a:pt x="39594" y="26361"/>
                    <a:pt x="39638" y="26347"/>
                  </a:cubicBezTo>
                  <a:cubicBezTo>
                    <a:pt x="39660" y="26338"/>
                    <a:pt x="39679" y="26333"/>
                    <a:pt x="39700" y="26327"/>
                  </a:cubicBezTo>
                  <a:cubicBezTo>
                    <a:pt x="39743" y="26311"/>
                    <a:pt x="39784" y="26294"/>
                    <a:pt x="39823" y="26275"/>
                  </a:cubicBezTo>
                  <a:cubicBezTo>
                    <a:pt x="39840" y="26267"/>
                    <a:pt x="39858" y="26260"/>
                    <a:pt x="39874" y="26253"/>
                  </a:cubicBezTo>
                  <a:cubicBezTo>
                    <a:pt x="39929" y="26225"/>
                    <a:pt x="39981" y="26198"/>
                    <a:pt x="40028" y="26166"/>
                  </a:cubicBezTo>
                  <a:lnTo>
                    <a:pt x="54313" y="16816"/>
                  </a:lnTo>
                  <a:cubicBezTo>
                    <a:pt x="55004" y="16363"/>
                    <a:pt x="54672" y="15608"/>
                    <a:pt x="53574" y="15126"/>
                  </a:cubicBezTo>
                  <a:lnTo>
                    <a:pt x="20270" y="376"/>
                  </a:lnTo>
                  <a:cubicBezTo>
                    <a:pt x="20203" y="347"/>
                    <a:pt x="20134" y="319"/>
                    <a:pt x="20066" y="293"/>
                  </a:cubicBezTo>
                  <a:cubicBezTo>
                    <a:pt x="20033" y="282"/>
                    <a:pt x="20001" y="271"/>
                    <a:pt x="19967" y="259"/>
                  </a:cubicBezTo>
                  <a:cubicBezTo>
                    <a:pt x="19930" y="247"/>
                    <a:pt x="19895" y="234"/>
                    <a:pt x="19858" y="221"/>
                  </a:cubicBezTo>
                  <a:cubicBezTo>
                    <a:pt x="19811" y="205"/>
                    <a:pt x="19765" y="193"/>
                    <a:pt x="19718" y="180"/>
                  </a:cubicBezTo>
                  <a:cubicBezTo>
                    <a:pt x="19693" y="174"/>
                    <a:pt x="19669" y="167"/>
                    <a:pt x="19646" y="160"/>
                  </a:cubicBezTo>
                  <a:cubicBezTo>
                    <a:pt x="19590" y="145"/>
                    <a:pt x="19532" y="133"/>
                    <a:pt x="19478" y="120"/>
                  </a:cubicBezTo>
                  <a:cubicBezTo>
                    <a:pt x="19462" y="116"/>
                    <a:pt x="19448" y="112"/>
                    <a:pt x="19432" y="109"/>
                  </a:cubicBezTo>
                  <a:cubicBezTo>
                    <a:pt x="19369" y="96"/>
                    <a:pt x="19305" y="84"/>
                    <a:pt x="19241" y="72"/>
                  </a:cubicBezTo>
                  <a:cubicBezTo>
                    <a:pt x="19233" y="72"/>
                    <a:pt x="19226" y="71"/>
                    <a:pt x="19220" y="68"/>
                  </a:cubicBezTo>
                  <a:cubicBezTo>
                    <a:pt x="19150" y="56"/>
                    <a:pt x="19081" y="47"/>
                    <a:pt x="19012" y="39"/>
                  </a:cubicBezTo>
                  <a:cubicBezTo>
                    <a:pt x="19009" y="39"/>
                    <a:pt x="19008" y="37"/>
                    <a:pt x="19006" y="37"/>
                  </a:cubicBezTo>
                  <a:cubicBezTo>
                    <a:pt x="18860" y="19"/>
                    <a:pt x="18718" y="8"/>
                    <a:pt x="18578" y="5"/>
                  </a:cubicBezTo>
                  <a:lnTo>
                    <a:pt x="18578" y="5"/>
                  </a:lnTo>
                  <a:lnTo>
                    <a:pt x="18578" y="5"/>
                  </a:lnTo>
                  <a:cubicBezTo>
                    <a:pt x="18501" y="2"/>
                    <a:pt x="18423" y="2"/>
                    <a:pt x="18347" y="2"/>
                  </a:cubicBezTo>
                  <a:lnTo>
                    <a:pt x="18346" y="0"/>
                  </a:lnTo>
                  <a:lnTo>
                    <a:pt x="18285" y="2"/>
                  </a:lnTo>
                  <a:lnTo>
                    <a:pt x="18309" y="2"/>
                  </a:lnTo>
                </a:path>
              </a:pathLst>
            </a:custGeom>
            <a:gradFill>
              <a:gsLst>
                <a:gs pos="0">
                  <a:srgbClr val="748BFF">
                    <a:alpha val="0"/>
                  </a:srgbClr>
                </a:gs>
                <a:gs pos="50000">
                  <a:srgbClr val="F3F3F3">
                    <a:alpha val="0"/>
                  </a:srgbClr>
                </a:gs>
                <a:gs pos="100000">
                  <a:schemeClr val="dk1"/>
                </a:gs>
              </a:gsLst>
              <a:lin ang="0"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62" name="Google Shape;1259;p45"/>
            <p:cNvSpPr/>
            <p:nvPr/>
          </p:nvSpPr>
          <p:spPr>
            <a:xfrm>
              <a:off x="297621" y="34723"/>
              <a:ext cx="2527544" cy="5203451"/>
            </a:xfrm>
            <a:custGeom>
              <a:avLst/>
              <a:ahLst/>
              <a:rect l="l" t="t" r="r" b="b"/>
              <a:pathLst>
                <a:path w="27224" h="56046" extrusionOk="0">
                  <a:moveTo>
                    <a:pt x="8927" y="54398"/>
                  </a:moveTo>
                  <a:lnTo>
                    <a:pt x="241" y="13530"/>
                  </a:lnTo>
                  <a:cubicBezTo>
                    <a:pt x="0" y="12399"/>
                    <a:pt x="409" y="11087"/>
                    <a:pt x="1152" y="10599"/>
                  </a:cubicBezTo>
                  <a:lnTo>
                    <a:pt x="16516" y="489"/>
                  </a:lnTo>
                  <a:cubicBezTo>
                    <a:pt x="17260" y="0"/>
                    <a:pt x="18055" y="518"/>
                    <a:pt x="18297" y="1649"/>
                  </a:cubicBezTo>
                  <a:lnTo>
                    <a:pt x="26984" y="42516"/>
                  </a:lnTo>
                  <a:cubicBezTo>
                    <a:pt x="27223" y="43647"/>
                    <a:pt x="26816" y="44958"/>
                    <a:pt x="26072" y="45447"/>
                  </a:cubicBezTo>
                  <a:lnTo>
                    <a:pt x="10709" y="55557"/>
                  </a:lnTo>
                  <a:cubicBezTo>
                    <a:pt x="9964" y="56046"/>
                    <a:pt x="9167" y="55526"/>
                    <a:pt x="8927" y="54398"/>
                  </a:cubicBezTo>
                  <a:close/>
                </a:path>
              </a:pathLst>
            </a:custGeom>
            <a:gradFill>
              <a:gsLst>
                <a:gs pos="0">
                  <a:schemeClr val="accent2"/>
                </a:gs>
                <a:gs pos="50000">
                  <a:schemeClr val="accent3"/>
                </a:gs>
                <a:gs pos="100000">
                  <a:schemeClr val="lt2"/>
                </a:gs>
              </a:gsLst>
              <a:lin ang="16200038"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63" name="Google Shape;1260;p45"/>
            <p:cNvSpPr/>
            <p:nvPr/>
          </p:nvSpPr>
          <p:spPr>
            <a:xfrm>
              <a:off x="1176376" y="80309"/>
              <a:ext cx="1648511" cy="5139018"/>
            </a:xfrm>
            <a:custGeom>
              <a:avLst/>
              <a:ahLst/>
              <a:rect l="l" t="t" r="r" b="b"/>
              <a:pathLst>
                <a:path w="17756" h="55352" extrusionOk="0">
                  <a:moveTo>
                    <a:pt x="8170" y="0"/>
                  </a:moveTo>
                  <a:cubicBezTo>
                    <a:pt x="8417" y="230"/>
                    <a:pt x="8612" y="590"/>
                    <a:pt x="8710" y="1058"/>
                  </a:cubicBezTo>
                  <a:lnTo>
                    <a:pt x="17396" y="41925"/>
                  </a:lnTo>
                  <a:cubicBezTo>
                    <a:pt x="17637" y="43056"/>
                    <a:pt x="17229" y="44367"/>
                    <a:pt x="16485" y="44856"/>
                  </a:cubicBezTo>
                  <a:lnTo>
                    <a:pt x="1122" y="54967"/>
                  </a:lnTo>
                  <a:cubicBezTo>
                    <a:pt x="733" y="55221"/>
                    <a:pt x="332" y="55201"/>
                    <a:pt x="1" y="54962"/>
                  </a:cubicBezTo>
                  <a:cubicBezTo>
                    <a:pt x="351" y="55290"/>
                    <a:pt x="805" y="55352"/>
                    <a:pt x="1241" y="55065"/>
                  </a:cubicBezTo>
                  <a:lnTo>
                    <a:pt x="16604" y="44955"/>
                  </a:lnTo>
                  <a:cubicBezTo>
                    <a:pt x="17347" y="44466"/>
                    <a:pt x="17756" y="43153"/>
                    <a:pt x="17515" y="42024"/>
                  </a:cubicBezTo>
                  <a:lnTo>
                    <a:pt x="8829" y="1156"/>
                  </a:lnTo>
                  <a:cubicBezTo>
                    <a:pt x="8714" y="616"/>
                    <a:pt x="8471" y="218"/>
                    <a:pt x="8170" y="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64" name="Google Shape;1261;p45"/>
            <p:cNvSpPr/>
            <p:nvPr/>
          </p:nvSpPr>
          <p:spPr>
            <a:xfrm>
              <a:off x="187417" y="0"/>
              <a:ext cx="1735598" cy="5206143"/>
            </a:xfrm>
            <a:custGeom>
              <a:avLst/>
              <a:ahLst/>
              <a:rect l="l" t="t" r="r" b="b"/>
              <a:pathLst>
                <a:path w="18694" h="56075" extrusionOk="0">
                  <a:moveTo>
                    <a:pt x="16514" y="249"/>
                  </a:moveTo>
                  <a:lnTo>
                    <a:pt x="1151" y="10359"/>
                  </a:lnTo>
                  <a:cubicBezTo>
                    <a:pt x="409" y="10848"/>
                    <a:pt x="0" y="12162"/>
                    <a:pt x="242" y="13290"/>
                  </a:cubicBezTo>
                  <a:lnTo>
                    <a:pt x="8929" y="54157"/>
                  </a:lnTo>
                  <a:cubicBezTo>
                    <a:pt x="9073" y="54835"/>
                    <a:pt x="9417" y="55291"/>
                    <a:pt x="9829" y="55443"/>
                  </a:cubicBezTo>
                  <a:lnTo>
                    <a:pt x="9829" y="55446"/>
                  </a:lnTo>
                  <a:lnTo>
                    <a:pt x="10779" y="55930"/>
                  </a:lnTo>
                  <a:cubicBezTo>
                    <a:pt x="10474" y="55714"/>
                    <a:pt x="10230" y="55314"/>
                    <a:pt x="10114" y="54769"/>
                  </a:cubicBezTo>
                  <a:lnTo>
                    <a:pt x="1426" y="13902"/>
                  </a:lnTo>
                  <a:cubicBezTo>
                    <a:pt x="1187" y="12772"/>
                    <a:pt x="1596" y="11460"/>
                    <a:pt x="2339" y="10972"/>
                  </a:cubicBezTo>
                  <a:lnTo>
                    <a:pt x="17703" y="861"/>
                  </a:lnTo>
                  <a:cubicBezTo>
                    <a:pt x="18027" y="647"/>
                    <a:pt x="18363" y="626"/>
                    <a:pt x="18658" y="764"/>
                  </a:cubicBezTo>
                  <a:lnTo>
                    <a:pt x="17609" y="232"/>
                  </a:lnTo>
                  <a:cubicBezTo>
                    <a:pt x="17281" y="12"/>
                    <a:pt x="16892" y="0"/>
                    <a:pt x="16514" y="249"/>
                  </a:cubicBezTo>
                  <a:close/>
                  <a:moveTo>
                    <a:pt x="11056" y="56073"/>
                  </a:moveTo>
                  <a:lnTo>
                    <a:pt x="11060" y="56074"/>
                  </a:lnTo>
                  <a:lnTo>
                    <a:pt x="11060" y="56074"/>
                  </a:lnTo>
                  <a:cubicBezTo>
                    <a:pt x="11058" y="56074"/>
                    <a:pt x="11058" y="56073"/>
                    <a:pt x="11056" y="56073"/>
                  </a:cubicBezTo>
                  <a:close/>
                  <a:moveTo>
                    <a:pt x="18659" y="766"/>
                  </a:moveTo>
                  <a:cubicBezTo>
                    <a:pt x="18671" y="772"/>
                    <a:pt x="18683" y="779"/>
                    <a:pt x="18693" y="785"/>
                  </a:cubicBezTo>
                  <a:lnTo>
                    <a:pt x="18693" y="783"/>
                  </a:lnTo>
                  <a:close/>
                </a:path>
              </a:pathLst>
            </a:custGeom>
            <a:gradFill>
              <a:gsLst>
                <a:gs pos="0">
                  <a:schemeClr val="accent2"/>
                </a:gs>
                <a:gs pos="50000">
                  <a:schemeClr val="accent3"/>
                </a:gs>
                <a:gs pos="100000">
                  <a:schemeClr val="lt2"/>
                </a:gs>
              </a:gsLst>
              <a:lin ang="5400012"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65" name="Google Shape;1262;p45"/>
            <p:cNvSpPr/>
            <p:nvPr/>
          </p:nvSpPr>
          <p:spPr>
            <a:xfrm>
              <a:off x="282952" y="53941"/>
              <a:ext cx="1640063" cy="5152202"/>
            </a:xfrm>
            <a:custGeom>
              <a:avLst/>
              <a:ahLst/>
              <a:rect l="l" t="t" r="r" b="b"/>
              <a:pathLst>
                <a:path w="17665" h="55494" extrusionOk="0">
                  <a:moveTo>
                    <a:pt x="10031" y="55493"/>
                  </a:moveTo>
                  <a:lnTo>
                    <a:pt x="10031" y="55493"/>
                  </a:lnTo>
                  <a:cubicBezTo>
                    <a:pt x="10029" y="55493"/>
                    <a:pt x="10029" y="55492"/>
                    <a:pt x="10027" y="55492"/>
                  </a:cubicBezTo>
                  <a:close/>
                  <a:moveTo>
                    <a:pt x="16515" y="229"/>
                  </a:moveTo>
                  <a:lnTo>
                    <a:pt x="1152" y="10339"/>
                  </a:lnTo>
                  <a:cubicBezTo>
                    <a:pt x="408" y="10830"/>
                    <a:pt x="1" y="12142"/>
                    <a:pt x="240" y="13270"/>
                  </a:cubicBezTo>
                  <a:lnTo>
                    <a:pt x="8927" y="54140"/>
                  </a:lnTo>
                  <a:cubicBezTo>
                    <a:pt x="9028" y="54617"/>
                    <a:pt x="9230" y="54985"/>
                    <a:pt x="9485" y="55213"/>
                  </a:cubicBezTo>
                  <a:lnTo>
                    <a:pt x="9749" y="55348"/>
                  </a:lnTo>
                  <a:cubicBezTo>
                    <a:pt x="9444" y="55132"/>
                    <a:pt x="9199" y="54731"/>
                    <a:pt x="9084" y="54187"/>
                  </a:cubicBezTo>
                  <a:lnTo>
                    <a:pt x="396" y="13320"/>
                  </a:lnTo>
                  <a:cubicBezTo>
                    <a:pt x="157" y="12190"/>
                    <a:pt x="565" y="10878"/>
                    <a:pt x="1308" y="10389"/>
                  </a:cubicBezTo>
                  <a:lnTo>
                    <a:pt x="16673" y="278"/>
                  </a:lnTo>
                  <a:cubicBezTo>
                    <a:pt x="16924" y="114"/>
                    <a:pt x="17182" y="64"/>
                    <a:pt x="17424" y="115"/>
                  </a:cubicBezTo>
                  <a:cubicBezTo>
                    <a:pt x="17139" y="0"/>
                    <a:pt x="16823" y="28"/>
                    <a:pt x="16515" y="229"/>
                  </a:cubicBezTo>
                  <a:close/>
                  <a:moveTo>
                    <a:pt x="17630" y="185"/>
                  </a:moveTo>
                  <a:cubicBezTo>
                    <a:pt x="17642" y="191"/>
                    <a:pt x="17654" y="198"/>
                    <a:pt x="17664" y="204"/>
                  </a:cubicBezTo>
                  <a:lnTo>
                    <a:pt x="17664" y="202"/>
                  </a:ln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66" name="Google Shape;1263;p45"/>
            <p:cNvSpPr/>
            <p:nvPr/>
          </p:nvSpPr>
          <p:spPr>
            <a:xfrm>
              <a:off x="359269" y="128680"/>
              <a:ext cx="2404064" cy="5015352"/>
            </a:xfrm>
            <a:custGeom>
              <a:avLst/>
              <a:ahLst/>
              <a:rect l="l" t="t" r="r" b="b"/>
              <a:pathLst>
                <a:path w="25894" h="54020" extrusionOk="0">
                  <a:moveTo>
                    <a:pt x="15913" y="313"/>
                  </a:moveTo>
                  <a:lnTo>
                    <a:pt x="13262" y="2057"/>
                  </a:lnTo>
                  <a:lnTo>
                    <a:pt x="13051" y="3195"/>
                  </a:lnTo>
                  <a:cubicBezTo>
                    <a:pt x="12948" y="3749"/>
                    <a:pt x="12655" y="4239"/>
                    <a:pt x="12278" y="4488"/>
                  </a:cubicBezTo>
                  <a:lnTo>
                    <a:pt x="5052" y="9242"/>
                  </a:lnTo>
                  <a:cubicBezTo>
                    <a:pt x="4676" y="9491"/>
                    <a:pt x="4271" y="9460"/>
                    <a:pt x="3986" y="9163"/>
                  </a:cubicBezTo>
                  <a:lnTo>
                    <a:pt x="3402" y="8549"/>
                  </a:lnTo>
                  <a:lnTo>
                    <a:pt x="751" y="10292"/>
                  </a:lnTo>
                  <a:cubicBezTo>
                    <a:pt x="277" y="10604"/>
                    <a:pt x="1" y="11364"/>
                    <a:pt x="133" y="11989"/>
                  </a:cubicBezTo>
                  <a:lnTo>
                    <a:pt x="8880" y="53143"/>
                  </a:lnTo>
                  <a:cubicBezTo>
                    <a:pt x="9014" y="53766"/>
                    <a:pt x="9506" y="54020"/>
                    <a:pt x="9980" y="53706"/>
                  </a:cubicBezTo>
                  <a:lnTo>
                    <a:pt x="25141" y="43728"/>
                  </a:lnTo>
                  <a:cubicBezTo>
                    <a:pt x="25617" y="43416"/>
                    <a:pt x="25893" y="42656"/>
                    <a:pt x="25761" y="42033"/>
                  </a:cubicBezTo>
                  <a:lnTo>
                    <a:pt x="17014" y="880"/>
                  </a:lnTo>
                  <a:cubicBezTo>
                    <a:pt x="16882" y="253"/>
                    <a:pt x="16388" y="1"/>
                    <a:pt x="15913" y="313"/>
                  </a:cubicBezTo>
                  <a:close/>
                </a:path>
              </a:pathLst>
            </a:custGeom>
            <a:gradFill>
              <a:gsLst>
                <a:gs pos="0">
                  <a:schemeClr val="accent4"/>
                </a:gs>
                <a:gs pos="50000">
                  <a:schemeClr val="accent3"/>
                </a:gs>
                <a:gs pos="75000">
                  <a:schemeClr val="accent1"/>
                </a:gs>
                <a:gs pos="100000">
                  <a:schemeClr val="lt2"/>
                </a:gs>
              </a:gsLst>
              <a:lin ang="5400012"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67" name="Google Shape;1264;p45"/>
            <p:cNvSpPr/>
            <p:nvPr/>
          </p:nvSpPr>
          <p:spPr>
            <a:xfrm>
              <a:off x="912424" y="503949"/>
              <a:ext cx="469597" cy="334047"/>
            </a:xfrm>
            <a:custGeom>
              <a:avLst/>
              <a:ahLst/>
              <a:rect l="l" t="t" r="r" b="b"/>
              <a:pathLst>
                <a:path w="5058" h="3598" extrusionOk="0">
                  <a:moveTo>
                    <a:pt x="4891" y="0"/>
                  </a:moveTo>
                  <a:cubicBezTo>
                    <a:pt x="4870" y="0"/>
                    <a:pt x="4848" y="7"/>
                    <a:pt x="4826" y="21"/>
                  </a:cubicBezTo>
                  <a:lnTo>
                    <a:pt x="132" y="3111"/>
                  </a:lnTo>
                  <a:cubicBezTo>
                    <a:pt x="47" y="3167"/>
                    <a:pt x="1" y="3317"/>
                    <a:pt x="28" y="3443"/>
                  </a:cubicBezTo>
                  <a:cubicBezTo>
                    <a:pt x="48" y="3539"/>
                    <a:pt x="103" y="3597"/>
                    <a:pt x="165" y="3597"/>
                  </a:cubicBezTo>
                  <a:cubicBezTo>
                    <a:pt x="186" y="3597"/>
                    <a:pt x="209" y="3590"/>
                    <a:pt x="231" y="3575"/>
                  </a:cubicBezTo>
                  <a:lnTo>
                    <a:pt x="4926" y="486"/>
                  </a:lnTo>
                  <a:cubicBezTo>
                    <a:pt x="5011" y="431"/>
                    <a:pt x="5057" y="282"/>
                    <a:pt x="5029" y="153"/>
                  </a:cubicBezTo>
                  <a:cubicBezTo>
                    <a:pt x="5009" y="58"/>
                    <a:pt x="4953" y="0"/>
                    <a:pt x="4891" y="0"/>
                  </a:cubicBezTo>
                  <a:close/>
                </a:path>
              </a:pathLst>
            </a:custGeom>
            <a:solidFill>
              <a:srgbClr val="0182A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68" name="Google Shape;1265;p45"/>
            <p:cNvSpPr/>
            <p:nvPr/>
          </p:nvSpPr>
          <p:spPr>
            <a:xfrm>
              <a:off x="914653" y="503856"/>
              <a:ext cx="466441" cy="307866"/>
            </a:xfrm>
            <a:custGeom>
              <a:avLst/>
              <a:ahLst/>
              <a:rect l="l" t="t" r="r" b="b"/>
              <a:pathLst>
                <a:path w="5024" h="3316" extrusionOk="0">
                  <a:moveTo>
                    <a:pt x="4868" y="1"/>
                  </a:moveTo>
                  <a:cubicBezTo>
                    <a:pt x="4846" y="1"/>
                    <a:pt x="4824" y="8"/>
                    <a:pt x="4802" y="22"/>
                  </a:cubicBezTo>
                  <a:lnTo>
                    <a:pt x="108" y="3113"/>
                  </a:lnTo>
                  <a:cubicBezTo>
                    <a:pt x="52" y="3150"/>
                    <a:pt x="13" y="3229"/>
                    <a:pt x="1" y="3315"/>
                  </a:cubicBezTo>
                  <a:cubicBezTo>
                    <a:pt x="19" y="3287"/>
                    <a:pt x="40" y="3262"/>
                    <a:pt x="64" y="3245"/>
                  </a:cubicBezTo>
                  <a:lnTo>
                    <a:pt x="4759" y="155"/>
                  </a:lnTo>
                  <a:cubicBezTo>
                    <a:pt x="4781" y="141"/>
                    <a:pt x="4802" y="134"/>
                    <a:pt x="4823" y="134"/>
                  </a:cubicBezTo>
                  <a:cubicBezTo>
                    <a:pt x="4886" y="134"/>
                    <a:pt x="4941" y="191"/>
                    <a:pt x="4962" y="286"/>
                  </a:cubicBezTo>
                  <a:cubicBezTo>
                    <a:pt x="4970" y="329"/>
                    <a:pt x="4970" y="374"/>
                    <a:pt x="4964" y="416"/>
                  </a:cubicBezTo>
                  <a:cubicBezTo>
                    <a:pt x="5006" y="344"/>
                    <a:pt x="5024" y="244"/>
                    <a:pt x="5005" y="154"/>
                  </a:cubicBezTo>
                  <a:cubicBezTo>
                    <a:pt x="4985" y="58"/>
                    <a:pt x="4930" y="1"/>
                    <a:pt x="4868" y="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69" name="Google Shape;1266;p45"/>
            <p:cNvSpPr/>
            <p:nvPr/>
          </p:nvSpPr>
          <p:spPr>
            <a:xfrm>
              <a:off x="378301" y="128680"/>
              <a:ext cx="2380575" cy="4017016"/>
            </a:xfrm>
            <a:custGeom>
              <a:avLst/>
              <a:ahLst/>
              <a:rect l="l" t="t" r="r" b="b"/>
              <a:pathLst>
                <a:path w="25641" h="43267" extrusionOk="0">
                  <a:moveTo>
                    <a:pt x="12073" y="4488"/>
                  </a:moveTo>
                  <a:lnTo>
                    <a:pt x="4847" y="9242"/>
                  </a:lnTo>
                  <a:cubicBezTo>
                    <a:pt x="4471" y="9491"/>
                    <a:pt x="4066" y="9460"/>
                    <a:pt x="3781" y="9163"/>
                  </a:cubicBezTo>
                  <a:lnTo>
                    <a:pt x="3197" y="8549"/>
                  </a:lnTo>
                  <a:lnTo>
                    <a:pt x="546" y="10292"/>
                  </a:lnTo>
                  <a:cubicBezTo>
                    <a:pt x="303" y="10452"/>
                    <a:pt x="113" y="10730"/>
                    <a:pt x="1" y="11046"/>
                  </a:cubicBezTo>
                  <a:cubicBezTo>
                    <a:pt x="109" y="10856"/>
                    <a:pt x="249" y="10695"/>
                    <a:pt x="412" y="10588"/>
                  </a:cubicBezTo>
                  <a:lnTo>
                    <a:pt x="3063" y="8843"/>
                  </a:lnTo>
                  <a:lnTo>
                    <a:pt x="3646" y="9457"/>
                  </a:lnTo>
                  <a:cubicBezTo>
                    <a:pt x="3931" y="9756"/>
                    <a:pt x="4336" y="9786"/>
                    <a:pt x="4713" y="9539"/>
                  </a:cubicBezTo>
                  <a:lnTo>
                    <a:pt x="11937" y="4784"/>
                  </a:lnTo>
                  <a:cubicBezTo>
                    <a:pt x="12224" y="4595"/>
                    <a:pt x="12463" y="4265"/>
                    <a:pt x="12606" y="3874"/>
                  </a:cubicBezTo>
                  <a:cubicBezTo>
                    <a:pt x="12466" y="4131"/>
                    <a:pt x="12283" y="4349"/>
                    <a:pt x="12073" y="4488"/>
                  </a:cubicBezTo>
                  <a:close/>
                  <a:moveTo>
                    <a:pt x="15708" y="313"/>
                  </a:moveTo>
                  <a:lnTo>
                    <a:pt x="13057" y="2057"/>
                  </a:lnTo>
                  <a:lnTo>
                    <a:pt x="13013" y="2293"/>
                  </a:lnTo>
                  <a:lnTo>
                    <a:pt x="15575" y="607"/>
                  </a:lnTo>
                  <a:cubicBezTo>
                    <a:pt x="16049" y="294"/>
                    <a:pt x="16541" y="548"/>
                    <a:pt x="16673" y="1173"/>
                  </a:cubicBezTo>
                  <a:lnTo>
                    <a:pt x="25419" y="42325"/>
                  </a:lnTo>
                  <a:cubicBezTo>
                    <a:pt x="25483" y="42629"/>
                    <a:pt x="25452" y="42965"/>
                    <a:pt x="25346" y="43266"/>
                  </a:cubicBezTo>
                  <a:cubicBezTo>
                    <a:pt x="25550" y="42905"/>
                    <a:pt x="25641" y="42438"/>
                    <a:pt x="25555" y="42029"/>
                  </a:cubicBezTo>
                  <a:lnTo>
                    <a:pt x="16808" y="878"/>
                  </a:lnTo>
                  <a:cubicBezTo>
                    <a:pt x="16677" y="253"/>
                    <a:pt x="16183" y="1"/>
                    <a:pt x="15708" y="313"/>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70" name="Google Shape;1267;p45"/>
            <p:cNvSpPr/>
            <p:nvPr/>
          </p:nvSpPr>
          <p:spPr>
            <a:xfrm>
              <a:off x="371710" y="1888973"/>
              <a:ext cx="118931" cy="403586"/>
            </a:xfrm>
            <a:custGeom>
              <a:avLst/>
              <a:ahLst/>
              <a:rect l="l" t="t" r="r" b="b"/>
              <a:pathLst>
                <a:path w="1281" h="4347" extrusionOk="0">
                  <a:moveTo>
                    <a:pt x="1105" y="4291"/>
                  </a:moveTo>
                  <a:lnTo>
                    <a:pt x="1075" y="4275"/>
                  </a:lnTo>
                  <a:cubicBezTo>
                    <a:pt x="965" y="4219"/>
                    <a:pt x="854" y="4067"/>
                    <a:pt x="826" y="3938"/>
                  </a:cubicBezTo>
                  <a:lnTo>
                    <a:pt x="29" y="189"/>
                  </a:lnTo>
                  <a:cubicBezTo>
                    <a:pt x="0" y="60"/>
                    <a:pt x="68" y="1"/>
                    <a:pt x="178" y="57"/>
                  </a:cubicBezTo>
                  <a:lnTo>
                    <a:pt x="208" y="72"/>
                  </a:lnTo>
                  <a:cubicBezTo>
                    <a:pt x="316" y="128"/>
                    <a:pt x="428" y="281"/>
                    <a:pt x="457" y="409"/>
                  </a:cubicBezTo>
                  <a:lnTo>
                    <a:pt x="1254" y="4159"/>
                  </a:lnTo>
                  <a:cubicBezTo>
                    <a:pt x="1281" y="4287"/>
                    <a:pt x="1214" y="4347"/>
                    <a:pt x="1105" y="4291"/>
                  </a:cubicBezTo>
                  <a:close/>
                </a:path>
              </a:pathLst>
            </a:custGeom>
            <a:solidFill>
              <a:srgbClr val="01114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71" name="Google Shape;1268;p45"/>
            <p:cNvSpPr/>
            <p:nvPr/>
          </p:nvSpPr>
          <p:spPr>
            <a:xfrm>
              <a:off x="371617" y="1889066"/>
              <a:ext cx="118931" cy="403494"/>
            </a:xfrm>
            <a:custGeom>
              <a:avLst/>
              <a:ahLst/>
              <a:rect l="l" t="t" r="r" b="b"/>
              <a:pathLst>
                <a:path w="1281" h="4346" extrusionOk="0">
                  <a:moveTo>
                    <a:pt x="1103" y="4291"/>
                  </a:moveTo>
                  <a:lnTo>
                    <a:pt x="1073" y="4277"/>
                  </a:lnTo>
                  <a:cubicBezTo>
                    <a:pt x="965" y="4220"/>
                    <a:pt x="853" y="4068"/>
                    <a:pt x="826" y="3938"/>
                  </a:cubicBezTo>
                  <a:lnTo>
                    <a:pt x="29" y="190"/>
                  </a:lnTo>
                  <a:cubicBezTo>
                    <a:pt x="0" y="60"/>
                    <a:pt x="67" y="1"/>
                    <a:pt x="178" y="57"/>
                  </a:cubicBezTo>
                  <a:lnTo>
                    <a:pt x="207" y="72"/>
                  </a:lnTo>
                  <a:cubicBezTo>
                    <a:pt x="316" y="128"/>
                    <a:pt x="428" y="281"/>
                    <a:pt x="456" y="411"/>
                  </a:cubicBezTo>
                  <a:lnTo>
                    <a:pt x="1252" y="4159"/>
                  </a:lnTo>
                  <a:cubicBezTo>
                    <a:pt x="1281" y="4286"/>
                    <a:pt x="1214" y="4346"/>
                    <a:pt x="1103" y="4291"/>
                  </a:cubicBezTo>
                  <a:close/>
                </a:path>
              </a:pathLst>
            </a:custGeom>
            <a:solidFill>
              <a:srgbClr val="01114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72" name="Google Shape;1269;p45"/>
            <p:cNvSpPr/>
            <p:nvPr/>
          </p:nvSpPr>
          <p:spPr>
            <a:xfrm>
              <a:off x="371431" y="1889066"/>
              <a:ext cx="119024" cy="403586"/>
            </a:xfrm>
            <a:custGeom>
              <a:avLst/>
              <a:ahLst/>
              <a:rect l="l" t="t" r="r" b="b"/>
              <a:pathLst>
                <a:path w="1282" h="4347" extrusionOk="0">
                  <a:moveTo>
                    <a:pt x="1104" y="4291"/>
                  </a:moveTo>
                  <a:lnTo>
                    <a:pt x="1074" y="4277"/>
                  </a:lnTo>
                  <a:cubicBezTo>
                    <a:pt x="966" y="4220"/>
                    <a:pt x="854" y="4068"/>
                    <a:pt x="825" y="3938"/>
                  </a:cubicBezTo>
                  <a:lnTo>
                    <a:pt x="29" y="190"/>
                  </a:lnTo>
                  <a:cubicBezTo>
                    <a:pt x="1" y="60"/>
                    <a:pt x="68" y="1"/>
                    <a:pt x="178" y="57"/>
                  </a:cubicBezTo>
                  <a:lnTo>
                    <a:pt x="208" y="72"/>
                  </a:lnTo>
                  <a:cubicBezTo>
                    <a:pt x="317" y="128"/>
                    <a:pt x="427" y="281"/>
                    <a:pt x="456" y="411"/>
                  </a:cubicBezTo>
                  <a:lnTo>
                    <a:pt x="1253" y="4159"/>
                  </a:lnTo>
                  <a:cubicBezTo>
                    <a:pt x="1282" y="4287"/>
                    <a:pt x="1215" y="4347"/>
                    <a:pt x="1104" y="4291"/>
                  </a:cubicBezTo>
                  <a:close/>
                </a:path>
              </a:pathLst>
            </a:custGeom>
            <a:solidFill>
              <a:srgbClr val="01114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73" name="Google Shape;1270;p45"/>
            <p:cNvSpPr/>
            <p:nvPr/>
          </p:nvSpPr>
          <p:spPr>
            <a:xfrm>
              <a:off x="371338" y="1889159"/>
              <a:ext cx="119024" cy="403494"/>
            </a:xfrm>
            <a:custGeom>
              <a:avLst/>
              <a:ahLst/>
              <a:rect l="l" t="t" r="r" b="b"/>
              <a:pathLst>
                <a:path w="1282" h="4346" extrusionOk="0">
                  <a:moveTo>
                    <a:pt x="1104" y="4291"/>
                  </a:moveTo>
                  <a:lnTo>
                    <a:pt x="1074" y="4277"/>
                  </a:lnTo>
                  <a:cubicBezTo>
                    <a:pt x="966" y="4220"/>
                    <a:pt x="854" y="4068"/>
                    <a:pt x="825" y="3939"/>
                  </a:cubicBezTo>
                  <a:lnTo>
                    <a:pt x="28" y="190"/>
                  </a:lnTo>
                  <a:cubicBezTo>
                    <a:pt x="1" y="61"/>
                    <a:pt x="67" y="1"/>
                    <a:pt x="177" y="58"/>
                  </a:cubicBezTo>
                  <a:lnTo>
                    <a:pt x="207" y="72"/>
                  </a:lnTo>
                  <a:cubicBezTo>
                    <a:pt x="315" y="130"/>
                    <a:pt x="427" y="281"/>
                    <a:pt x="456" y="411"/>
                  </a:cubicBezTo>
                  <a:lnTo>
                    <a:pt x="1253" y="4159"/>
                  </a:lnTo>
                  <a:cubicBezTo>
                    <a:pt x="1281" y="4286"/>
                    <a:pt x="1213" y="4346"/>
                    <a:pt x="1104" y="4291"/>
                  </a:cubicBezTo>
                  <a:close/>
                </a:path>
              </a:pathLst>
            </a:custGeom>
            <a:solidFill>
              <a:srgbClr val="01114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74" name="Google Shape;1271;p45"/>
            <p:cNvSpPr/>
            <p:nvPr/>
          </p:nvSpPr>
          <p:spPr>
            <a:xfrm>
              <a:off x="371153" y="1889159"/>
              <a:ext cx="119024" cy="403772"/>
            </a:xfrm>
            <a:custGeom>
              <a:avLst/>
              <a:ahLst/>
              <a:rect l="l" t="t" r="r" b="b"/>
              <a:pathLst>
                <a:path w="1282" h="4349" extrusionOk="0">
                  <a:moveTo>
                    <a:pt x="1105" y="4291"/>
                  </a:moveTo>
                  <a:lnTo>
                    <a:pt x="1075" y="4277"/>
                  </a:lnTo>
                  <a:cubicBezTo>
                    <a:pt x="965" y="4220"/>
                    <a:pt x="855" y="4068"/>
                    <a:pt x="826" y="3939"/>
                  </a:cubicBezTo>
                  <a:lnTo>
                    <a:pt x="29" y="190"/>
                  </a:lnTo>
                  <a:cubicBezTo>
                    <a:pt x="0" y="61"/>
                    <a:pt x="68" y="1"/>
                    <a:pt x="178" y="58"/>
                  </a:cubicBezTo>
                  <a:lnTo>
                    <a:pt x="208" y="72"/>
                  </a:lnTo>
                  <a:cubicBezTo>
                    <a:pt x="316" y="130"/>
                    <a:pt x="428" y="281"/>
                    <a:pt x="457" y="411"/>
                  </a:cubicBezTo>
                  <a:lnTo>
                    <a:pt x="1254" y="4159"/>
                  </a:lnTo>
                  <a:cubicBezTo>
                    <a:pt x="1281" y="4289"/>
                    <a:pt x="1214" y="4348"/>
                    <a:pt x="1105" y="4291"/>
                  </a:cubicBezTo>
                  <a:close/>
                </a:path>
              </a:pathLst>
            </a:custGeom>
            <a:solidFill>
              <a:srgbClr val="01114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75" name="Google Shape;1272;p45"/>
            <p:cNvSpPr/>
            <p:nvPr/>
          </p:nvSpPr>
          <p:spPr>
            <a:xfrm>
              <a:off x="371060" y="1889345"/>
              <a:ext cx="118931" cy="403586"/>
            </a:xfrm>
            <a:custGeom>
              <a:avLst/>
              <a:ahLst/>
              <a:rect l="l" t="t" r="r" b="b"/>
              <a:pathLst>
                <a:path w="1281" h="4347" extrusionOk="0">
                  <a:moveTo>
                    <a:pt x="1103" y="4292"/>
                  </a:moveTo>
                  <a:lnTo>
                    <a:pt x="1074" y="4276"/>
                  </a:lnTo>
                  <a:cubicBezTo>
                    <a:pt x="965" y="4219"/>
                    <a:pt x="853" y="4068"/>
                    <a:pt x="826" y="3938"/>
                  </a:cubicBezTo>
                  <a:lnTo>
                    <a:pt x="29" y="190"/>
                  </a:lnTo>
                  <a:cubicBezTo>
                    <a:pt x="0" y="60"/>
                    <a:pt x="67" y="0"/>
                    <a:pt x="178" y="57"/>
                  </a:cubicBezTo>
                  <a:lnTo>
                    <a:pt x="207" y="72"/>
                  </a:lnTo>
                  <a:cubicBezTo>
                    <a:pt x="316" y="129"/>
                    <a:pt x="428" y="280"/>
                    <a:pt x="456" y="410"/>
                  </a:cubicBezTo>
                  <a:lnTo>
                    <a:pt x="1252" y="4158"/>
                  </a:lnTo>
                  <a:cubicBezTo>
                    <a:pt x="1281" y="4287"/>
                    <a:pt x="1214" y="4346"/>
                    <a:pt x="1103" y="4292"/>
                  </a:cubicBezTo>
                  <a:close/>
                </a:path>
              </a:pathLst>
            </a:custGeom>
            <a:solidFill>
              <a:srgbClr val="01114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76" name="Google Shape;1273;p45"/>
            <p:cNvSpPr/>
            <p:nvPr/>
          </p:nvSpPr>
          <p:spPr>
            <a:xfrm>
              <a:off x="370874" y="1889345"/>
              <a:ext cx="119024" cy="403679"/>
            </a:xfrm>
            <a:custGeom>
              <a:avLst/>
              <a:ahLst/>
              <a:rect l="l" t="t" r="r" b="b"/>
              <a:pathLst>
                <a:path w="1282" h="4348" extrusionOk="0">
                  <a:moveTo>
                    <a:pt x="1104" y="4292"/>
                  </a:moveTo>
                  <a:lnTo>
                    <a:pt x="1074" y="4276"/>
                  </a:lnTo>
                  <a:cubicBezTo>
                    <a:pt x="966" y="4219"/>
                    <a:pt x="854" y="4068"/>
                    <a:pt x="825" y="3938"/>
                  </a:cubicBezTo>
                  <a:lnTo>
                    <a:pt x="29" y="190"/>
                  </a:lnTo>
                  <a:cubicBezTo>
                    <a:pt x="1" y="60"/>
                    <a:pt x="68" y="0"/>
                    <a:pt x="178" y="57"/>
                  </a:cubicBezTo>
                  <a:lnTo>
                    <a:pt x="208" y="72"/>
                  </a:lnTo>
                  <a:cubicBezTo>
                    <a:pt x="317" y="129"/>
                    <a:pt x="427" y="280"/>
                    <a:pt x="456" y="410"/>
                  </a:cubicBezTo>
                  <a:lnTo>
                    <a:pt x="1253" y="4158"/>
                  </a:lnTo>
                  <a:cubicBezTo>
                    <a:pt x="1282" y="4288"/>
                    <a:pt x="1215" y="4348"/>
                    <a:pt x="1104" y="4292"/>
                  </a:cubicBezTo>
                  <a:close/>
                </a:path>
              </a:pathLst>
            </a:custGeom>
            <a:solidFill>
              <a:srgbClr val="01114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77" name="Google Shape;1274;p45"/>
            <p:cNvSpPr/>
            <p:nvPr/>
          </p:nvSpPr>
          <p:spPr>
            <a:xfrm>
              <a:off x="370781" y="1889530"/>
              <a:ext cx="119024" cy="403494"/>
            </a:xfrm>
            <a:custGeom>
              <a:avLst/>
              <a:ahLst/>
              <a:rect l="l" t="t" r="r" b="b"/>
              <a:pathLst>
                <a:path w="1282" h="4346" extrusionOk="0">
                  <a:moveTo>
                    <a:pt x="1104" y="4291"/>
                  </a:moveTo>
                  <a:lnTo>
                    <a:pt x="1074" y="4275"/>
                  </a:lnTo>
                  <a:cubicBezTo>
                    <a:pt x="966" y="4219"/>
                    <a:pt x="854" y="4067"/>
                    <a:pt x="825" y="3938"/>
                  </a:cubicBezTo>
                  <a:lnTo>
                    <a:pt x="28" y="189"/>
                  </a:lnTo>
                  <a:cubicBezTo>
                    <a:pt x="1" y="60"/>
                    <a:pt x="67" y="1"/>
                    <a:pt x="177" y="57"/>
                  </a:cubicBezTo>
                  <a:lnTo>
                    <a:pt x="207" y="72"/>
                  </a:lnTo>
                  <a:cubicBezTo>
                    <a:pt x="315" y="128"/>
                    <a:pt x="427" y="281"/>
                    <a:pt x="456" y="409"/>
                  </a:cubicBezTo>
                  <a:lnTo>
                    <a:pt x="1253" y="4157"/>
                  </a:lnTo>
                  <a:cubicBezTo>
                    <a:pt x="1281" y="4286"/>
                    <a:pt x="1214" y="4346"/>
                    <a:pt x="1104" y="4291"/>
                  </a:cubicBezTo>
                  <a:close/>
                </a:path>
              </a:pathLst>
            </a:custGeom>
            <a:solidFill>
              <a:srgbClr val="01114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78" name="Google Shape;1275;p45"/>
            <p:cNvSpPr/>
            <p:nvPr/>
          </p:nvSpPr>
          <p:spPr>
            <a:xfrm>
              <a:off x="370596" y="1889530"/>
              <a:ext cx="119024" cy="403586"/>
            </a:xfrm>
            <a:custGeom>
              <a:avLst/>
              <a:ahLst/>
              <a:rect l="l" t="t" r="r" b="b"/>
              <a:pathLst>
                <a:path w="1282" h="4347" extrusionOk="0">
                  <a:moveTo>
                    <a:pt x="1105" y="4291"/>
                  </a:moveTo>
                  <a:lnTo>
                    <a:pt x="1075" y="4275"/>
                  </a:lnTo>
                  <a:cubicBezTo>
                    <a:pt x="965" y="4219"/>
                    <a:pt x="855" y="4067"/>
                    <a:pt x="826" y="3938"/>
                  </a:cubicBezTo>
                  <a:lnTo>
                    <a:pt x="29" y="189"/>
                  </a:lnTo>
                  <a:cubicBezTo>
                    <a:pt x="0" y="60"/>
                    <a:pt x="68" y="1"/>
                    <a:pt x="178" y="57"/>
                  </a:cubicBezTo>
                  <a:lnTo>
                    <a:pt x="208" y="72"/>
                  </a:lnTo>
                  <a:cubicBezTo>
                    <a:pt x="316" y="128"/>
                    <a:pt x="428" y="281"/>
                    <a:pt x="457" y="409"/>
                  </a:cubicBezTo>
                  <a:lnTo>
                    <a:pt x="1254" y="4157"/>
                  </a:lnTo>
                  <a:cubicBezTo>
                    <a:pt x="1281" y="4287"/>
                    <a:pt x="1214" y="4347"/>
                    <a:pt x="1105" y="4291"/>
                  </a:cubicBezTo>
                  <a:close/>
                </a:path>
              </a:pathLst>
            </a:custGeom>
            <a:solidFill>
              <a:srgbClr val="01114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79" name="Google Shape;1276;p45"/>
            <p:cNvSpPr/>
            <p:nvPr/>
          </p:nvSpPr>
          <p:spPr>
            <a:xfrm>
              <a:off x="370503" y="1889623"/>
              <a:ext cx="118931" cy="403494"/>
            </a:xfrm>
            <a:custGeom>
              <a:avLst/>
              <a:ahLst/>
              <a:rect l="l" t="t" r="r" b="b"/>
              <a:pathLst>
                <a:path w="1281" h="4346" extrusionOk="0">
                  <a:moveTo>
                    <a:pt x="1103" y="4291"/>
                  </a:moveTo>
                  <a:lnTo>
                    <a:pt x="1074" y="4277"/>
                  </a:lnTo>
                  <a:cubicBezTo>
                    <a:pt x="965" y="4219"/>
                    <a:pt x="853" y="4068"/>
                    <a:pt x="826" y="3938"/>
                  </a:cubicBezTo>
                  <a:lnTo>
                    <a:pt x="29" y="190"/>
                  </a:lnTo>
                  <a:cubicBezTo>
                    <a:pt x="0" y="60"/>
                    <a:pt x="67" y="1"/>
                    <a:pt x="178" y="57"/>
                  </a:cubicBezTo>
                  <a:lnTo>
                    <a:pt x="207" y="72"/>
                  </a:lnTo>
                  <a:cubicBezTo>
                    <a:pt x="316" y="128"/>
                    <a:pt x="428" y="281"/>
                    <a:pt x="456" y="411"/>
                  </a:cubicBezTo>
                  <a:lnTo>
                    <a:pt x="1252" y="4159"/>
                  </a:lnTo>
                  <a:cubicBezTo>
                    <a:pt x="1281" y="4286"/>
                    <a:pt x="1214" y="4346"/>
                    <a:pt x="1103" y="4291"/>
                  </a:cubicBezTo>
                  <a:close/>
                </a:path>
              </a:pathLst>
            </a:custGeom>
            <a:solidFill>
              <a:srgbClr val="01114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80" name="Google Shape;1277;p45"/>
            <p:cNvSpPr/>
            <p:nvPr/>
          </p:nvSpPr>
          <p:spPr>
            <a:xfrm>
              <a:off x="370317" y="1889623"/>
              <a:ext cx="119024" cy="403772"/>
            </a:xfrm>
            <a:custGeom>
              <a:avLst/>
              <a:ahLst/>
              <a:rect l="l" t="t" r="r" b="b"/>
              <a:pathLst>
                <a:path w="1282" h="4349" extrusionOk="0">
                  <a:moveTo>
                    <a:pt x="1104" y="4291"/>
                  </a:moveTo>
                  <a:lnTo>
                    <a:pt x="1074" y="4277"/>
                  </a:lnTo>
                  <a:cubicBezTo>
                    <a:pt x="966" y="4219"/>
                    <a:pt x="854" y="4068"/>
                    <a:pt x="825" y="3938"/>
                  </a:cubicBezTo>
                  <a:lnTo>
                    <a:pt x="30" y="190"/>
                  </a:lnTo>
                  <a:cubicBezTo>
                    <a:pt x="1" y="60"/>
                    <a:pt x="68" y="1"/>
                    <a:pt x="178" y="57"/>
                  </a:cubicBezTo>
                  <a:lnTo>
                    <a:pt x="208" y="72"/>
                  </a:lnTo>
                  <a:cubicBezTo>
                    <a:pt x="317" y="128"/>
                    <a:pt x="429" y="281"/>
                    <a:pt x="456" y="411"/>
                  </a:cubicBezTo>
                  <a:lnTo>
                    <a:pt x="1253" y="4159"/>
                  </a:lnTo>
                  <a:cubicBezTo>
                    <a:pt x="1282" y="4289"/>
                    <a:pt x="1215" y="4348"/>
                    <a:pt x="1104" y="4291"/>
                  </a:cubicBezTo>
                  <a:close/>
                </a:path>
              </a:pathLst>
            </a:custGeom>
            <a:solidFill>
              <a:srgbClr val="01114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81" name="Google Shape;1278;p45"/>
            <p:cNvSpPr/>
            <p:nvPr/>
          </p:nvSpPr>
          <p:spPr>
            <a:xfrm>
              <a:off x="370317" y="1889623"/>
              <a:ext cx="119024" cy="403772"/>
            </a:xfrm>
            <a:custGeom>
              <a:avLst/>
              <a:ahLst/>
              <a:rect l="l" t="t" r="r" b="b"/>
              <a:pathLst>
                <a:path w="1282" h="4349" extrusionOk="0">
                  <a:moveTo>
                    <a:pt x="1104" y="4291"/>
                  </a:moveTo>
                  <a:lnTo>
                    <a:pt x="1074" y="4277"/>
                  </a:lnTo>
                  <a:cubicBezTo>
                    <a:pt x="966" y="4219"/>
                    <a:pt x="854" y="4068"/>
                    <a:pt x="825" y="3938"/>
                  </a:cubicBezTo>
                  <a:lnTo>
                    <a:pt x="30" y="190"/>
                  </a:lnTo>
                  <a:cubicBezTo>
                    <a:pt x="1" y="60"/>
                    <a:pt x="68" y="1"/>
                    <a:pt x="178" y="57"/>
                  </a:cubicBezTo>
                  <a:lnTo>
                    <a:pt x="208" y="72"/>
                  </a:lnTo>
                  <a:cubicBezTo>
                    <a:pt x="317" y="128"/>
                    <a:pt x="429" y="281"/>
                    <a:pt x="456" y="411"/>
                  </a:cubicBezTo>
                  <a:lnTo>
                    <a:pt x="1253" y="4159"/>
                  </a:lnTo>
                  <a:cubicBezTo>
                    <a:pt x="1282" y="4289"/>
                    <a:pt x="1215" y="4348"/>
                    <a:pt x="1104" y="4291"/>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82" name="Google Shape;1279;p45"/>
            <p:cNvSpPr/>
            <p:nvPr/>
          </p:nvSpPr>
          <p:spPr>
            <a:xfrm>
              <a:off x="1563436" y="127287"/>
              <a:ext cx="91171" cy="46421"/>
            </a:xfrm>
            <a:custGeom>
              <a:avLst/>
              <a:ahLst/>
              <a:rect l="l" t="t" r="r" b="b"/>
              <a:pathLst>
                <a:path w="982" h="500" extrusionOk="0">
                  <a:moveTo>
                    <a:pt x="438" y="0"/>
                  </a:moveTo>
                  <a:cubicBezTo>
                    <a:pt x="327" y="0"/>
                    <a:pt x="222" y="25"/>
                    <a:pt x="148" y="74"/>
                  </a:cubicBezTo>
                  <a:cubicBezTo>
                    <a:pt x="0" y="171"/>
                    <a:pt x="34" y="328"/>
                    <a:pt x="224" y="427"/>
                  </a:cubicBezTo>
                  <a:cubicBezTo>
                    <a:pt x="318" y="475"/>
                    <a:pt x="434" y="499"/>
                    <a:pt x="544" y="499"/>
                  </a:cubicBezTo>
                  <a:cubicBezTo>
                    <a:pt x="655" y="499"/>
                    <a:pt x="760" y="475"/>
                    <a:pt x="834" y="427"/>
                  </a:cubicBezTo>
                  <a:cubicBezTo>
                    <a:pt x="982" y="328"/>
                    <a:pt x="949" y="171"/>
                    <a:pt x="760" y="74"/>
                  </a:cubicBezTo>
                  <a:cubicBezTo>
                    <a:pt x="665" y="25"/>
                    <a:pt x="549" y="0"/>
                    <a:pt x="438" y="0"/>
                  </a:cubicBezTo>
                  <a:close/>
                </a:path>
              </a:pathLst>
            </a:custGeom>
            <a:solidFill>
              <a:schemeClr val="accen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83" name="Google Shape;1280;p45"/>
            <p:cNvSpPr/>
            <p:nvPr/>
          </p:nvSpPr>
          <p:spPr>
            <a:xfrm>
              <a:off x="1569842" y="125059"/>
              <a:ext cx="84115" cy="39272"/>
            </a:xfrm>
            <a:custGeom>
              <a:avLst/>
              <a:ahLst/>
              <a:rect l="l" t="t" r="r" b="b"/>
              <a:pathLst>
                <a:path w="906" h="423" extrusionOk="0">
                  <a:moveTo>
                    <a:pt x="691" y="98"/>
                  </a:moveTo>
                  <a:cubicBezTo>
                    <a:pt x="501" y="1"/>
                    <a:pt x="228" y="1"/>
                    <a:pt x="79" y="98"/>
                  </a:cubicBezTo>
                  <a:cubicBezTo>
                    <a:pt x="40" y="123"/>
                    <a:pt x="15" y="152"/>
                    <a:pt x="0" y="183"/>
                  </a:cubicBezTo>
                  <a:cubicBezTo>
                    <a:pt x="10" y="173"/>
                    <a:pt x="19" y="165"/>
                    <a:pt x="31" y="155"/>
                  </a:cubicBezTo>
                  <a:cubicBezTo>
                    <a:pt x="179" y="59"/>
                    <a:pt x="453" y="59"/>
                    <a:pt x="641" y="155"/>
                  </a:cubicBezTo>
                  <a:cubicBezTo>
                    <a:pt x="783" y="227"/>
                    <a:pt x="837" y="333"/>
                    <a:pt x="795" y="422"/>
                  </a:cubicBezTo>
                  <a:cubicBezTo>
                    <a:pt x="906" y="326"/>
                    <a:pt x="864" y="185"/>
                    <a:pt x="691" y="98"/>
                  </a:cubicBezTo>
                  <a:close/>
                </a:path>
              </a:pathLst>
            </a:custGeom>
            <a:solidFill>
              <a:schemeClr val="dk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84" name="Google Shape;1281;p45"/>
            <p:cNvSpPr/>
            <p:nvPr/>
          </p:nvSpPr>
          <p:spPr>
            <a:xfrm>
              <a:off x="645409" y="744225"/>
              <a:ext cx="1677571" cy="3059625"/>
            </a:xfrm>
            <a:custGeom>
              <a:avLst/>
              <a:ahLst/>
              <a:rect l="l" t="t" r="r" b="b"/>
              <a:pathLst>
                <a:path w="18069" h="32955" extrusionOk="0">
                  <a:moveTo>
                    <a:pt x="18068" y="13713"/>
                  </a:moveTo>
                  <a:lnTo>
                    <a:pt x="15154" y="1"/>
                  </a:lnTo>
                  <a:lnTo>
                    <a:pt x="1" y="19242"/>
                  </a:lnTo>
                  <a:lnTo>
                    <a:pt x="2916" y="32955"/>
                  </a:lnTo>
                  <a:close/>
                </a:path>
              </a:pathLst>
            </a:custGeom>
            <a:solidFill>
              <a:srgbClr val="F3F3F3">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85" name="Google Shape;1282;p45"/>
            <p:cNvSpPr/>
            <p:nvPr/>
          </p:nvSpPr>
          <p:spPr>
            <a:xfrm>
              <a:off x="488598" y="128865"/>
              <a:ext cx="1484273" cy="2027866"/>
            </a:xfrm>
            <a:custGeom>
              <a:avLst/>
              <a:ahLst/>
              <a:rect l="l" t="t" r="r" b="b"/>
              <a:pathLst>
                <a:path w="15987" h="21842" extrusionOk="0">
                  <a:moveTo>
                    <a:pt x="835" y="21842"/>
                  </a:moveTo>
                  <a:lnTo>
                    <a:pt x="15987" y="2598"/>
                  </a:lnTo>
                  <a:lnTo>
                    <a:pt x="15621" y="877"/>
                  </a:lnTo>
                  <a:cubicBezTo>
                    <a:pt x="15489" y="254"/>
                    <a:pt x="14995" y="0"/>
                    <a:pt x="14521" y="311"/>
                  </a:cubicBezTo>
                  <a:lnTo>
                    <a:pt x="13165" y="1203"/>
                  </a:lnTo>
                  <a:lnTo>
                    <a:pt x="11677" y="3093"/>
                  </a:lnTo>
                  <a:lnTo>
                    <a:pt x="11658" y="3193"/>
                  </a:lnTo>
                  <a:cubicBezTo>
                    <a:pt x="11555" y="3747"/>
                    <a:pt x="11262" y="4237"/>
                    <a:pt x="10885" y="4486"/>
                  </a:cubicBezTo>
                  <a:lnTo>
                    <a:pt x="10254" y="4900"/>
                  </a:lnTo>
                  <a:lnTo>
                    <a:pt x="1" y="17920"/>
                  </a:lnTo>
                  <a:close/>
                </a:path>
              </a:pathLst>
            </a:custGeom>
            <a:solidFill>
              <a:srgbClr val="F3F3F3">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86" name="Google Shape;1283;p45"/>
            <p:cNvSpPr/>
            <p:nvPr/>
          </p:nvSpPr>
          <p:spPr>
            <a:xfrm>
              <a:off x="976950" y="2302958"/>
              <a:ext cx="1562168" cy="2517981"/>
            </a:xfrm>
            <a:custGeom>
              <a:avLst/>
              <a:ahLst/>
              <a:rect l="l" t="t" r="r" b="b"/>
              <a:pathLst>
                <a:path w="16826" h="27121" extrusionOk="0">
                  <a:moveTo>
                    <a:pt x="16825" y="7878"/>
                  </a:moveTo>
                  <a:lnTo>
                    <a:pt x="15151" y="1"/>
                  </a:lnTo>
                  <a:lnTo>
                    <a:pt x="1" y="19242"/>
                  </a:lnTo>
                  <a:lnTo>
                    <a:pt x="1674" y="27121"/>
                  </a:lnTo>
                  <a:close/>
                </a:path>
              </a:pathLst>
            </a:custGeom>
            <a:solidFill>
              <a:srgbClr val="F3F3F3">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87" name="Google Shape;1284;p45"/>
            <p:cNvSpPr/>
            <p:nvPr/>
          </p:nvSpPr>
          <p:spPr>
            <a:xfrm>
              <a:off x="1506338" y="3525508"/>
              <a:ext cx="1172694" cy="1444351"/>
            </a:xfrm>
            <a:custGeom>
              <a:avLst/>
              <a:ahLst/>
              <a:rect l="l" t="t" r="r" b="b"/>
              <a:pathLst>
                <a:path w="12631" h="15557" extrusionOk="0">
                  <a:moveTo>
                    <a:pt x="12630" y="1802"/>
                  </a:moveTo>
                  <a:lnTo>
                    <a:pt x="12248" y="0"/>
                  </a:lnTo>
                  <a:lnTo>
                    <a:pt x="0" y="15556"/>
                  </a:lnTo>
                  <a:lnTo>
                    <a:pt x="3740" y="13095"/>
                  </a:lnTo>
                  <a:close/>
                </a:path>
              </a:pathLst>
            </a:custGeom>
            <a:solidFill>
              <a:srgbClr val="F3F3F3">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88" name="Google Shape;1285;p45"/>
            <p:cNvSpPr/>
            <p:nvPr/>
          </p:nvSpPr>
          <p:spPr>
            <a:xfrm>
              <a:off x="378394" y="128865"/>
              <a:ext cx="2380667" cy="4017016"/>
            </a:xfrm>
            <a:custGeom>
              <a:avLst/>
              <a:ahLst/>
              <a:rect l="l" t="t" r="r" b="b"/>
              <a:pathLst>
                <a:path w="25642" h="43267" extrusionOk="0">
                  <a:moveTo>
                    <a:pt x="16808" y="877"/>
                  </a:moveTo>
                  <a:cubicBezTo>
                    <a:pt x="16676" y="254"/>
                    <a:pt x="16182" y="0"/>
                    <a:pt x="15708" y="311"/>
                  </a:cubicBezTo>
                  <a:lnTo>
                    <a:pt x="13057" y="2055"/>
                  </a:lnTo>
                  <a:lnTo>
                    <a:pt x="12846" y="3193"/>
                  </a:lnTo>
                  <a:cubicBezTo>
                    <a:pt x="12744" y="3747"/>
                    <a:pt x="12450" y="4237"/>
                    <a:pt x="12073" y="4486"/>
                  </a:cubicBezTo>
                  <a:lnTo>
                    <a:pt x="4847" y="9240"/>
                  </a:lnTo>
                  <a:cubicBezTo>
                    <a:pt x="4471" y="9489"/>
                    <a:pt x="4066" y="9458"/>
                    <a:pt x="3781" y="9161"/>
                  </a:cubicBezTo>
                  <a:lnTo>
                    <a:pt x="3197" y="8547"/>
                  </a:lnTo>
                  <a:lnTo>
                    <a:pt x="547" y="10290"/>
                  </a:lnTo>
                  <a:cubicBezTo>
                    <a:pt x="304" y="10450"/>
                    <a:pt x="113" y="10728"/>
                    <a:pt x="1" y="11044"/>
                  </a:cubicBezTo>
                  <a:lnTo>
                    <a:pt x="1" y="11044"/>
                  </a:lnTo>
                  <a:lnTo>
                    <a:pt x="25347" y="43267"/>
                  </a:lnTo>
                  <a:lnTo>
                    <a:pt x="25347" y="43267"/>
                  </a:lnTo>
                  <a:cubicBezTo>
                    <a:pt x="25550" y="42907"/>
                    <a:pt x="25642" y="42439"/>
                    <a:pt x="25555" y="42031"/>
                  </a:cubicBezTo>
                  <a:close/>
                </a:path>
              </a:pathLst>
            </a:custGeom>
            <a:gradFill>
              <a:gsLst>
                <a:gs pos="0">
                  <a:srgbClr val="748BFF">
                    <a:alpha val="0"/>
                  </a:srgbClr>
                </a:gs>
                <a:gs pos="50000">
                  <a:srgbClr val="F3F3F3">
                    <a:alpha val="0"/>
                  </a:srgbClr>
                </a:gs>
                <a:gs pos="100000">
                  <a:schemeClr val="accent2"/>
                </a:gs>
              </a:gsLst>
              <a:lin ang="0"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89" name="Google Shape;1286;p45"/>
            <p:cNvSpPr/>
            <p:nvPr/>
          </p:nvSpPr>
          <p:spPr>
            <a:xfrm>
              <a:off x="1137103" y="2629764"/>
              <a:ext cx="1027952" cy="1116710"/>
            </a:xfrm>
            <a:custGeom>
              <a:avLst/>
              <a:ahLst/>
              <a:rect l="l" t="t" r="r" b="b"/>
              <a:pathLst>
                <a:path w="11072" h="12028" extrusionOk="0">
                  <a:moveTo>
                    <a:pt x="6115" y="7100"/>
                  </a:moveTo>
                  <a:cubicBezTo>
                    <a:pt x="5466" y="7531"/>
                    <a:pt x="4963" y="8058"/>
                    <a:pt x="4533" y="8740"/>
                  </a:cubicBezTo>
                  <a:cubicBezTo>
                    <a:pt x="4265" y="9167"/>
                    <a:pt x="4037" y="9629"/>
                    <a:pt x="3864" y="10131"/>
                  </a:cubicBezTo>
                  <a:cubicBezTo>
                    <a:pt x="3733" y="10510"/>
                    <a:pt x="3789" y="10917"/>
                    <a:pt x="3992" y="11133"/>
                  </a:cubicBezTo>
                  <a:cubicBezTo>
                    <a:pt x="4192" y="11344"/>
                    <a:pt x="4495" y="11317"/>
                    <a:pt x="4736" y="11068"/>
                  </a:cubicBezTo>
                  <a:cubicBezTo>
                    <a:pt x="4872" y="10930"/>
                    <a:pt x="4953" y="10742"/>
                    <a:pt x="5032" y="10545"/>
                  </a:cubicBezTo>
                  <a:cubicBezTo>
                    <a:pt x="5457" y="9500"/>
                    <a:pt x="6068" y="8829"/>
                    <a:pt x="6856" y="8528"/>
                  </a:cubicBezTo>
                  <a:cubicBezTo>
                    <a:pt x="7316" y="8353"/>
                    <a:pt x="7743" y="8398"/>
                    <a:pt x="8150" y="8591"/>
                  </a:cubicBezTo>
                  <a:cubicBezTo>
                    <a:pt x="8462" y="8743"/>
                    <a:pt x="8843" y="8471"/>
                    <a:pt x="9006" y="8001"/>
                  </a:cubicBezTo>
                  <a:cubicBezTo>
                    <a:pt x="9173" y="7525"/>
                    <a:pt x="9060" y="7025"/>
                    <a:pt x="8748" y="6870"/>
                  </a:cubicBezTo>
                  <a:cubicBezTo>
                    <a:pt x="7886" y="6447"/>
                    <a:pt x="6981" y="6548"/>
                    <a:pt x="6115" y="7100"/>
                  </a:cubicBezTo>
                  <a:close/>
                  <a:moveTo>
                    <a:pt x="6610" y="9859"/>
                  </a:moveTo>
                  <a:cubicBezTo>
                    <a:pt x="6211" y="10122"/>
                    <a:pt x="5978" y="10763"/>
                    <a:pt x="6089" y="11289"/>
                  </a:cubicBezTo>
                  <a:cubicBezTo>
                    <a:pt x="6202" y="11817"/>
                    <a:pt x="6616" y="12027"/>
                    <a:pt x="7016" y="11765"/>
                  </a:cubicBezTo>
                  <a:cubicBezTo>
                    <a:pt x="7416" y="11503"/>
                    <a:pt x="7649" y="10863"/>
                    <a:pt x="7536" y="10337"/>
                  </a:cubicBezTo>
                  <a:cubicBezTo>
                    <a:pt x="7425" y="9810"/>
                    <a:pt x="7011" y="9597"/>
                    <a:pt x="6610" y="9859"/>
                  </a:cubicBezTo>
                  <a:close/>
                  <a:moveTo>
                    <a:pt x="5311" y="4281"/>
                  </a:moveTo>
                  <a:cubicBezTo>
                    <a:pt x="5141" y="4414"/>
                    <a:pt x="4870" y="4612"/>
                    <a:pt x="4609" y="4842"/>
                  </a:cubicBezTo>
                  <a:cubicBezTo>
                    <a:pt x="3870" y="5490"/>
                    <a:pt x="3228" y="6304"/>
                    <a:pt x="2681" y="7277"/>
                  </a:cubicBezTo>
                  <a:cubicBezTo>
                    <a:pt x="2366" y="7840"/>
                    <a:pt x="2090" y="8434"/>
                    <a:pt x="1869" y="9064"/>
                  </a:cubicBezTo>
                  <a:cubicBezTo>
                    <a:pt x="1736" y="9442"/>
                    <a:pt x="1791" y="9852"/>
                    <a:pt x="1990" y="10068"/>
                  </a:cubicBezTo>
                  <a:cubicBezTo>
                    <a:pt x="2192" y="10283"/>
                    <a:pt x="2497" y="10257"/>
                    <a:pt x="2740" y="10007"/>
                  </a:cubicBezTo>
                  <a:cubicBezTo>
                    <a:pt x="2875" y="9869"/>
                    <a:pt x="2958" y="9682"/>
                    <a:pt x="3033" y="9484"/>
                  </a:cubicBezTo>
                  <a:cubicBezTo>
                    <a:pt x="3578" y="8064"/>
                    <a:pt x="4349" y="6950"/>
                    <a:pt x="5342" y="6142"/>
                  </a:cubicBezTo>
                  <a:cubicBezTo>
                    <a:pt x="5717" y="5837"/>
                    <a:pt x="6105" y="5605"/>
                    <a:pt x="6508" y="5438"/>
                  </a:cubicBezTo>
                  <a:cubicBezTo>
                    <a:pt x="7170" y="5163"/>
                    <a:pt x="7819" y="5083"/>
                    <a:pt x="8451" y="5206"/>
                  </a:cubicBezTo>
                  <a:cubicBezTo>
                    <a:pt x="8724" y="5259"/>
                    <a:pt x="8983" y="5351"/>
                    <a:pt x="9234" y="5475"/>
                  </a:cubicBezTo>
                  <a:cubicBezTo>
                    <a:pt x="9439" y="5576"/>
                    <a:pt x="9649" y="5534"/>
                    <a:pt x="9856" y="5326"/>
                  </a:cubicBezTo>
                  <a:cubicBezTo>
                    <a:pt x="10076" y="5104"/>
                    <a:pt x="10192" y="4808"/>
                    <a:pt x="10193" y="4462"/>
                  </a:cubicBezTo>
                  <a:cubicBezTo>
                    <a:pt x="10195" y="4105"/>
                    <a:pt x="10074" y="3871"/>
                    <a:pt x="9850" y="3760"/>
                  </a:cubicBezTo>
                  <a:cubicBezTo>
                    <a:pt x="8442" y="3067"/>
                    <a:pt x="6962" y="3233"/>
                    <a:pt x="5311" y="4281"/>
                  </a:cubicBezTo>
                  <a:close/>
                  <a:moveTo>
                    <a:pt x="11009" y="1079"/>
                  </a:moveTo>
                  <a:cubicBezTo>
                    <a:pt x="10947" y="907"/>
                    <a:pt x="10847" y="800"/>
                    <a:pt x="10720" y="734"/>
                  </a:cubicBezTo>
                  <a:cubicBezTo>
                    <a:pt x="9407" y="78"/>
                    <a:pt x="8003" y="0"/>
                    <a:pt x="6504" y="502"/>
                  </a:cubicBezTo>
                  <a:cubicBezTo>
                    <a:pt x="6034" y="660"/>
                    <a:pt x="5569" y="881"/>
                    <a:pt x="5111" y="1156"/>
                  </a:cubicBezTo>
                  <a:cubicBezTo>
                    <a:pt x="5088" y="1169"/>
                    <a:pt x="5064" y="1177"/>
                    <a:pt x="5040" y="1187"/>
                  </a:cubicBezTo>
                  <a:lnTo>
                    <a:pt x="4558" y="1505"/>
                  </a:lnTo>
                  <a:cubicBezTo>
                    <a:pt x="4474" y="1571"/>
                    <a:pt x="4392" y="1637"/>
                    <a:pt x="4308" y="1699"/>
                  </a:cubicBezTo>
                  <a:cubicBezTo>
                    <a:pt x="3400" y="2384"/>
                    <a:pt x="2580" y="3264"/>
                    <a:pt x="1846" y="4325"/>
                  </a:cubicBezTo>
                  <a:cubicBezTo>
                    <a:pt x="1132" y="5356"/>
                    <a:pt x="551" y="6503"/>
                    <a:pt x="92" y="7757"/>
                  </a:cubicBezTo>
                  <a:cubicBezTo>
                    <a:pt x="27" y="7936"/>
                    <a:pt x="1" y="8115"/>
                    <a:pt x="13" y="8297"/>
                  </a:cubicBezTo>
                  <a:cubicBezTo>
                    <a:pt x="15" y="8315"/>
                    <a:pt x="11" y="8334"/>
                    <a:pt x="11" y="8353"/>
                  </a:cubicBezTo>
                  <a:lnTo>
                    <a:pt x="51" y="8535"/>
                  </a:lnTo>
                  <a:cubicBezTo>
                    <a:pt x="84" y="8601"/>
                    <a:pt x="113" y="8671"/>
                    <a:pt x="153" y="8728"/>
                  </a:cubicBezTo>
                  <a:cubicBezTo>
                    <a:pt x="422" y="9126"/>
                    <a:pt x="947" y="8949"/>
                    <a:pt x="1183" y="8379"/>
                  </a:cubicBezTo>
                  <a:cubicBezTo>
                    <a:pt x="1296" y="8108"/>
                    <a:pt x="1393" y="7828"/>
                    <a:pt x="1511" y="7560"/>
                  </a:cubicBezTo>
                  <a:cubicBezTo>
                    <a:pt x="2342" y="5664"/>
                    <a:pt x="3454" y="4210"/>
                    <a:pt x="4836" y="3183"/>
                  </a:cubicBezTo>
                  <a:cubicBezTo>
                    <a:pt x="5362" y="2793"/>
                    <a:pt x="5906" y="2500"/>
                    <a:pt x="6462" y="2297"/>
                  </a:cubicBezTo>
                  <a:cubicBezTo>
                    <a:pt x="7471" y="1929"/>
                    <a:pt x="8448" y="1877"/>
                    <a:pt x="9383" y="2164"/>
                  </a:cubicBezTo>
                  <a:cubicBezTo>
                    <a:pt x="9645" y="2245"/>
                    <a:pt x="9894" y="2366"/>
                    <a:pt x="10150" y="2471"/>
                  </a:cubicBezTo>
                  <a:cubicBezTo>
                    <a:pt x="10568" y="2640"/>
                    <a:pt x="11054" y="2104"/>
                    <a:pt x="11069" y="1455"/>
                  </a:cubicBezTo>
                  <a:cubicBezTo>
                    <a:pt x="11071" y="1398"/>
                    <a:pt x="11067" y="1341"/>
                    <a:pt x="11067" y="1282"/>
                  </a:cubicBezTo>
                  <a:lnTo>
                    <a:pt x="11029" y="1101"/>
                  </a:lnTo>
                  <a:cubicBezTo>
                    <a:pt x="11023" y="1098"/>
                    <a:pt x="11014" y="1089"/>
                    <a:pt x="11009" y="1079"/>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90" name="Google Shape;1287;p45"/>
            <p:cNvSpPr/>
            <p:nvPr/>
          </p:nvSpPr>
          <p:spPr>
            <a:xfrm>
              <a:off x="1073506" y="2924074"/>
              <a:ext cx="1072238" cy="1072238"/>
            </a:xfrm>
            <a:custGeom>
              <a:avLst/>
              <a:ahLst/>
              <a:rect l="l" t="t" r="r" b="b"/>
              <a:pathLst>
                <a:path w="11549" h="11549" extrusionOk="0">
                  <a:moveTo>
                    <a:pt x="11549" y="5775"/>
                  </a:moveTo>
                  <a:cubicBezTo>
                    <a:pt x="11549" y="8965"/>
                    <a:pt x="8963" y="11549"/>
                    <a:pt x="5775" y="11549"/>
                  </a:cubicBezTo>
                  <a:cubicBezTo>
                    <a:pt x="2586" y="11549"/>
                    <a:pt x="1" y="8963"/>
                    <a:pt x="1" y="5775"/>
                  </a:cubicBezTo>
                  <a:cubicBezTo>
                    <a:pt x="1" y="2586"/>
                    <a:pt x="2586" y="1"/>
                    <a:pt x="5775" y="1"/>
                  </a:cubicBezTo>
                  <a:cubicBezTo>
                    <a:pt x="8963" y="1"/>
                    <a:pt x="11549" y="2586"/>
                    <a:pt x="11549" y="5775"/>
                  </a:cubicBezTo>
                  <a:close/>
                </a:path>
              </a:pathLst>
            </a:custGeom>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91" name="Google Shape;1288;p45"/>
            <p:cNvSpPr/>
            <p:nvPr/>
          </p:nvSpPr>
          <p:spPr>
            <a:xfrm>
              <a:off x="1516736" y="2698189"/>
              <a:ext cx="709967" cy="710152"/>
            </a:xfrm>
            <a:custGeom>
              <a:avLst/>
              <a:ahLst/>
              <a:rect l="l" t="t" r="r" b="b"/>
              <a:pathLst>
                <a:path w="7647" h="7649" extrusionOk="0">
                  <a:moveTo>
                    <a:pt x="7647" y="3824"/>
                  </a:moveTo>
                  <a:cubicBezTo>
                    <a:pt x="7647" y="5935"/>
                    <a:pt x="5935" y="7648"/>
                    <a:pt x="3822" y="7648"/>
                  </a:cubicBezTo>
                  <a:cubicBezTo>
                    <a:pt x="1711" y="7648"/>
                    <a:pt x="0" y="5935"/>
                    <a:pt x="0" y="3824"/>
                  </a:cubicBezTo>
                  <a:cubicBezTo>
                    <a:pt x="0" y="1712"/>
                    <a:pt x="1713" y="1"/>
                    <a:pt x="3822" y="1"/>
                  </a:cubicBezTo>
                  <a:cubicBezTo>
                    <a:pt x="5935" y="1"/>
                    <a:pt x="7647" y="1713"/>
                    <a:pt x="7647" y="3824"/>
                  </a:cubicBezTo>
                  <a:close/>
                </a:path>
              </a:pathLst>
            </a:custGeom>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221" name="Google Shape;1289;p45"/>
            <p:cNvGrpSpPr/>
            <p:nvPr/>
          </p:nvGrpSpPr>
          <p:grpSpPr>
            <a:xfrm>
              <a:off x="644017" y="1155146"/>
              <a:ext cx="1256716" cy="1149297"/>
              <a:chOff x="5236975" y="645825"/>
              <a:chExt cx="338400" cy="309475"/>
            </a:xfrm>
          </p:grpSpPr>
          <p:sp>
            <p:nvSpPr>
              <p:cNvPr id="1049092" name="Google Shape;1290;p45"/>
              <p:cNvSpPr/>
              <p:nvPr/>
            </p:nvSpPr>
            <p:spPr>
              <a:xfrm>
                <a:off x="5236975" y="833925"/>
                <a:ext cx="52225" cy="121375"/>
              </a:xfrm>
              <a:custGeom>
                <a:avLst/>
                <a:ahLst/>
                <a:rect l="l" t="t" r="r" b="b"/>
                <a:pathLst>
                  <a:path w="2089" h="4855" extrusionOk="0">
                    <a:moveTo>
                      <a:pt x="1073" y="1"/>
                    </a:moveTo>
                    <a:lnTo>
                      <a:pt x="0" y="705"/>
                    </a:lnTo>
                    <a:lnTo>
                      <a:pt x="30" y="842"/>
                    </a:lnTo>
                    <a:lnTo>
                      <a:pt x="1002" y="203"/>
                    </a:lnTo>
                    <a:lnTo>
                      <a:pt x="1991" y="4854"/>
                    </a:lnTo>
                    <a:lnTo>
                      <a:pt x="2089" y="4788"/>
                    </a:lnTo>
                    <a:lnTo>
                      <a:pt x="1073" y="1"/>
                    </a:ln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93" name="Google Shape;1291;p45"/>
              <p:cNvSpPr/>
              <p:nvPr/>
            </p:nvSpPr>
            <p:spPr>
              <a:xfrm>
                <a:off x="5312300" y="779550"/>
                <a:ext cx="84350" cy="144450"/>
              </a:xfrm>
              <a:custGeom>
                <a:avLst/>
                <a:ahLst/>
                <a:rect l="l" t="t" r="r" b="b"/>
                <a:pathLst>
                  <a:path w="3374" h="5778" extrusionOk="0">
                    <a:moveTo>
                      <a:pt x="1663" y="0"/>
                    </a:moveTo>
                    <a:cubicBezTo>
                      <a:pt x="1469" y="0"/>
                      <a:pt x="1242" y="82"/>
                      <a:pt x="992" y="247"/>
                    </a:cubicBezTo>
                    <a:cubicBezTo>
                      <a:pt x="590" y="510"/>
                      <a:pt x="214" y="1022"/>
                      <a:pt x="0" y="1608"/>
                    </a:cubicBezTo>
                    <a:lnTo>
                      <a:pt x="93" y="1656"/>
                    </a:lnTo>
                    <a:cubicBezTo>
                      <a:pt x="297" y="1109"/>
                      <a:pt x="646" y="630"/>
                      <a:pt x="1020" y="384"/>
                    </a:cubicBezTo>
                    <a:cubicBezTo>
                      <a:pt x="1253" y="230"/>
                      <a:pt x="1462" y="155"/>
                      <a:pt x="1638" y="155"/>
                    </a:cubicBezTo>
                    <a:cubicBezTo>
                      <a:pt x="1920" y="155"/>
                      <a:pt x="2120" y="347"/>
                      <a:pt x="2200" y="722"/>
                    </a:cubicBezTo>
                    <a:cubicBezTo>
                      <a:pt x="2278" y="1099"/>
                      <a:pt x="2153" y="1788"/>
                      <a:pt x="1888" y="2557"/>
                    </a:cubicBezTo>
                    <a:lnTo>
                      <a:pt x="842" y="5577"/>
                    </a:lnTo>
                    <a:lnTo>
                      <a:pt x="879" y="5777"/>
                    </a:lnTo>
                    <a:lnTo>
                      <a:pt x="3373" y="4137"/>
                    </a:lnTo>
                    <a:lnTo>
                      <a:pt x="3343" y="4000"/>
                    </a:lnTo>
                    <a:lnTo>
                      <a:pt x="951" y="5573"/>
                    </a:lnTo>
                    <a:lnTo>
                      <a:pt x="1981" y="2606"/>
                    </a:lnTo>
                    <a:cubicBezTo>
                      <a:pt x="2263" y="1796"/>
                      <a:pt x="2393" y="1063"/>
                      <a:pt x="2305" y="653"/>
                    </a:cubicBezTo>
                    <a:cubicBezTo>
                      <a:pt x="2213" y="222"/>
                      <a:pt x="1983" y="0"/>
                      <a:pt x="1663" y="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94" name="Google Shape;1292;p45"/>
              <p:cNvSpPr/>
              <p:nvPr/>
            </p:nvSpPr>
            <p:spPr>
              <a:xfrm>
                <a:off x="5401925" y="810350"/>
                <a:ext cx="18600" cy="60700"/>
              </a:xfrm>
              <a:custGeom>
                <a:avLst/>
                <a:ahLst/>
                <a:rect l="l" t="t" r="r" b="b"/>
                <a:pathLst>
                  <a:path w="744" h="2428" extrusionOk="0">
                    <a:moveTo>
                      <a:pt x="181" y="0"/>
                    </a:moveTo>
                    <a:cubicBezTo>
                      <a:pt x="160" y="0"/>
                      <a:pt x="139" y="7"/>
                      <a:pt x="118" y="20"/>
                    </a:cubicBezTo>
                    <a:cubicBezTo>
                      <a:pt x="46" y="68"/>
                      <a:pt x="0" y="192"/>
                      <a:pt x="22" y="287"/>
                    </a:cubicBezTo>
                    <a:cubicBezTo>
                      <a:pt x="36" y="356"/>
                      <a:pt x="81" y="396"/>
                      <a:pt x="132" y="396"/>
                    </a:cubicBezTo>
                    <a:cubicBezTo>
                      <a:pt x="153" y="396"/>
                      <a:pt x="174" y="390"/>
                      <a:pt x="195" y="376"/>
                    </a:cubicBezTo>
                    <a:cubicBezTo>
                      <a:pt x="266" y="329"/>
                      <a:pt x="312" y="205"/>
                      <a:pt x="291" y="110"/>
                    </a:cubicBezTo>
                    <a:cubicBezTo>
                      <a:pt x="277" y="41"/>
                      <a:pt x="232" y="0"/>
                      <a:pt x="181" y="0"/>
                    </a:cubicBezTo>
                    <a:close/>
                    <a:moveTo>
                      <a:pt x="613" y="2032"/>
                    </a:moveTo>
                    <a:cubicBezTo>
                      <a:pt x="593" y="2032"/>
                      <a:pt x="571" y="2038"/>
                      <a:pt x="551" y="2052"/>
                    </a:cubicBezTo>
                    <a:cubicBezTo>
                      <a:pt x="477" y="2099"/>
                      <a:pt x="433" y="2223"/>
                      <a:pt x="453" y="2318"/>
                    </a:cubicBezTo>
                    <a:cubicBezTo>
                      <a:pt x="468" y="2387"/>
                      <a:pt x="513" y="2427"/>
                      <a:pt x="564" y="2427"/>
                    </a:cubicBezTo>
                    <a:cubicBezTo>
                      <a:pt x="584" y="2427"/>
                      <a:pt x="605" y="2421"/>
                      <a:pt x="626" y="2408"/>
                    </a:cubicBezTo>
                    <a:cubicBezTo>
                      <a:pt x="700" y="2359"/>
                      <a:pt x="744" y="2236"/>
                      <a:pt x="724" y="2141"/>
                    </a:cubicBezTo>
                    <a:cubicBezTo>
                      <a:pt x="708" y="2072"/>
                      <a:pt x="664" y="2032"/>
                      <a:pt x="613" y="2032"/>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95" name="Google Shape;1293;p45"/>
              <p:cNvSpPr/>
              <p:nvPr/>
            </p:nvSpPr>
            <p:spPr>
              <a:xfrm>
                <a:off x="5414725" y="710700"/>
                <a:ext cx="82025" cy="130300"/>
              </a:xfrm>
              <a:custGeom>
                <a:avLst/>
                <a:ahLst/>
                <a:rect l="l" t="t" r="r" b="b"/>
                <a:pathLst>
                  <a:path w="3281" h="5212" extrusionOk="0">
                    <a:moveTo>
                      <a:pt x="1711" y="157"/>
                    </a:moveTo>
                    <a:cubicBezTo>
                      <a:pt x="2221" y="157"/>
                      <a:pt x="2616" y="719"/>
                      <a:pt x="2847" y="1803"/>
                    </a:cubicBezTo>
                    <a:cubicBezTo>
                      <a:pt x="3157" y="3260"/>
                      <a:pt x="2896" y="4351"/>
                      <a:pt x="2118" y="4864"/>
                    </a:cubicBezTo>
                    <a:cubicBezTo>
                      <a:pt x="1923" y="4992"/>
                      <a:pt x="1739" y="5056"/>
                      <a:pt x="1569" y="5056"/>
                    </a:cubicBezTo>
                    <a:cubicBezTo>
                      <a:pt x="1057" y="5056"/>
                      <a:pt x="662" y="4486"/>
                      <a:pt x="430" y="3394"/>
                    </a:cubicBezTo>
                    <a:cubicBezTo>
                      <a:pt x="122" y="1944"/>
                      <a:pt x="378" y="863"/>
                      <a:pt x="1159" y="350"/>
                    </a:cubicBezTo>
                    <a:cubicBezTo>
                      <a:pt x="1355" y="221"/>
                      <a:pt x="1540" y="157"/>
                      <a:pt x="1711" y="157"/>
                    </a:cubicBezTo>
                    <a:close/>
                    <a:moveTo>
                      <a:pt x="1738" y="0"/>
                    </a:moveTo>
                    <a:cubicBezTo>
                      <a:pt x="1549" y="0"/>
                      <a:pt x="1345" y="71"/>
                      <a:pt x="1128" y="213"/>
                    </a:cubicBezTo>
                    <a:cubicBezTo>
                      <a:pt x="287" y="767"/>
                      <a:pt x="1" y="1930"/>
                      <a:pt x="326" y="3463"/>
                    </a:cubicBezTo>
                    <a:cubicBezTo>
                      <a:pt x="571" y="4615"/>
                      <a:pt x="994" y="5212"/>
                      <a:pt x="1542" y="5212"/>
                    </a:cubicBezTo>
                    <a:cubicBezTo>
                      <a:pt x="1729" y="5212"/>
                      <a:pt x="1931" y="5142"/>
                      <a:pt x="2145" y="5001"/>
                    </a:cubicBezTo>
                    <a:cubicBezTo>
                      <a:pt x="2995" y="4442"/>
                      <a:pt x="3281" y="3281"/>
                      <a:pt x="2952" y="1735"/>
                    </a:cubicBezTo>
                    <a:cubicBezTo>
                      <a:pt x="2709" y="594"/>
                      <a:pt x="2287" y="0"/>
                      <a:pt x="1738" y="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96" name="Google Shape;1294;p45"/>
              <p:cNvSpPr/>
              <p:nvPr/>
            </p:nvSpPr>
            <p:spPr>
              <a:xfrm>
                <a:off x="5497250" y="645825"/>
                <a:ext cx="78125" cy="146500"/>
              </a:xfrm>
              <a:custGeom>
                <a:avLst/>
                <a:ahLst/>
                <a:rect l="l" t="t" r="r" b="b"/>
                <a:pathLst>
                  <a:path w="3125" h="5860" extrusionOk="0">
                    <a:moveTo>
                      <a:pt x="2097" y="1"/>
                    </a:moveTo>
                    <a:lnTo>
                      <a:pt x="1" y="1379"/>
                    </a:lnTo>
                    <a:lnTo>
                      <a:pt x="493" y="3691"/>
                    </a:lnTo>
                    <a:cubicBezTo>
                      <a:pt x="767" y="3339"/>
                      <a:pt x="1126" y="2994"/>
                      <a:pt x="1412" y="2804"/>
                    </a:cubicBezTo>
                    <a:cubicBezTo>
                      <a:pt x="1674" y="2632"/>
                      <a:pt x="1916" y="2548"/>
                      <a:pt x="2125" y="2548"/>
                    </a:cubicBezTo>
                    <a:cubicBezTo>
                      <a:pt x="2474" y="2548"/>
                      <a:pt x="2728" y="2783"/>
                      <a:pt x="2823" y="3232"/>
                    </a:cubicBezTo>
                    <a:cubicBezTo>
                      <a:pt x="3002" y="4072"/>
                      <a:pt x="2660" y="4914"/>
                      <a:pt x="1948" y="5382"/>
                    </a:cubicBezTo>
                    <a:cubicBezTo>
                      <a:pt x="1638" y="5588"/>
                      <a:pt x="1225" y="5713"/>
                      <a:pt x="863" y="5713"/>
                    </a:cubicBezTo>
                    <a:cubicBezTo>
                      <a:pt x="808" y="5713"/>
                      <a:pt x="754" y="5710"/>
                      <a:pt x="702" y="5704"/>
                    </a:cubicBezTo>
                    <a:lnTo>
                      <a:pt x="673" y="5848"/>
                    </a:lnTo>
                    <a:cubicBezTo>
                      <a:pt x="734" y="5856"/>
                      <a:pt x="797" y="5860"/>
                      <a:pt x="861" y="5860"/>
                    </a:cubicBezTo>
                    <a:cubicBezTo>
                      <a:pt x="1230" y="5860"/>
                      <a:pt x="1646" y="5737"/>
                      <a:pt x="1977" y="5519"/>
                    </a:cubicBezTo>
                    <a:cubicBezTo>
                      <a:pt x="2752" y="5011"/>
                      <a:pt x="3125" y="4087"/>
                      <a:pt x="2928" y="3164"/>
                    </a:cubicBezTo>
                    <a:cubicBezTo>
                      <a:pt x="2820" y="2658"/>
                      <a:pt x="2539" y="2392"/>
                      <a:pt x="2152" y="2392"/>
                    </a:cubicBezTo>
                    <a:cubicBezTo>
                      <a:pt x="1927" y="2392"/>
                      <a:pt x="1666" y="2482"/>
                      <a:pt x="1382" y="2668"/>
                    </a:cubicBezTo>
                    <a:cubicBezTo>
                      <a:pt x="1132" y="2832"/>
                      <a:pt x="810" y="3130"/>
                      <a:pt x="557" y="3432"/>
                    </a:cubicBezTo>
                    <a:lnTo>
                      <a:pt x="136" y="1448"/>
                    </a:lnTo>
                    <a:lnTo>
                      <a:pt x="2126" y="138"/>
                    </a:lnTo>
                    <a:lnTo>
                      <a:pt x="2097" y="1"/>
                    </a:ln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097" name="Google Shape;1295;p45"/>
            <p:cNvSpPr/>
            <p:nvPr/>
          </p:nvSpPr>
          <p:spPr>
            <a:xfrm>
              <a:off x="1309883" y="2090999"/>
              <a:ext cx="434874" cy="537929"/>
            </a:xfrm>
            <a:custGeom>
              <a:avLst/>
              <a:ahLst/>
              <a:rect l="l" t="t" r="r" b="b"/>
              <a:pathLst>
                <a:path w="4684" h="5794" extrusionOk="0">
                  <a:moveTo>
                    <a:pt x="2600" y="1219"/>
                  </a:moveTo>
                  <a:lnTo>
                    <a:pt x="2021" y="1600"/>
                  </a:lnTo>
                  <a:lnTo>
                    <a:pt x="2542" y="4053"/>
                  </a:lnTo>
                  <a:lnTo>
                    <a:pt x="3122" y="3672"/>
                  </a:lnTo>
                  <a:close/>
                  <a:moveTo>
                    <a:pt x="1825" y="1732"/>
                  </a:moveTo>
                  <a:lnTo>
                    <a:pt x="1246" y="2112"/>
                  </a:lnTo>
                  <a:lnTo>
                    <a:pt x="1766" y="4566"/>
                  </a:lnTo>
                  <a:lnTo>
                    <a:pt x="2345" y="4184"/>
                  </a:lnTo>
                  <a:close/>
                  <a:moveTo>
                    <a:pt x="3376" y="709"/>
                  </a:moveTo>
                  <a:lnTo>
                    <a:pt x="2797" y="1090"/>
                  </a:lnTo>
                  <a:lnTo>
                    <a:pt x="3319" y="3542"/>
                  </a:lnTo>
                  <a:lnTo>
                    <a:pt x="3899" y="3160"/>
                  </a:lnTo>
                  <a:close/>
                  <a:moveTo>
                    <a:pt x="3857" y="1062"/>
                  </a:moveTo>
                  <a:lnTo>
                    <a:pt x="3631" y="0"/>
                  </a:lnTo>
                  <a:lnTo>
                    <a:pt x="1" y="2389"/>
                  </a:lnTo>
                  <a:lnTo>
                    <a:pt x="724" y="5794"/>
                  </a:lnTo>
                  <a:lnTo>
                    <a:pt x="4353" y="3405"/>
                  </a:lnTo>
                  <a:lnTo>
                    <a:pt x="4126" y="2344"/>
                  </a:lnTo>
                  <a:lnTo>
                    <a:pt x="4684" y="1978"/>
                  </a:lnTo>
                  <a:lnTo>
                    <a:pt x="4411" y="697"/>
                  </a:lnTo>
                  <a:close/>
                  <a:moveTo>
                    <a:pt x="4085" y="3266"/>
                  </a:moveTo>
                  <a:lnTo>
                    <a:pt x="876" y="5378"/>
                  </a:lnTo>
                  <a:lnTo>
                    <a:pt x="271" y="2527"/>
                  </a:lnTo>
                  <a:lnTo>
                    <a:pt x="3478" y="415"/>
                  </a:lnTo>
                  <a:close/>
                  <a:moveTo>
                    <a:pt x="1049" y="2241"/>
                  </a:moveTo>
                  <a:lnTo>
                    <a:pt x="469" y="2624"/>
                  </a:lnTo>
                  <a:lnTo>
                    <a:pt x="991" y="5077"/>
                  </a:lnTo>
                  <a:lnTo>
                    <a:pt x="1571" y="4695"/>
                  </a:lnTo>
                  <a:close/>
                </a:path>
              </a:pathLst>
            </a:custGeom>
            <a:gradFill>
              <a:gsLst>
                <a:gs pos="0">
                  <a:srgbClr val="AC9BFF"/>
                </a:gs>
                <a:gs pos="100000">
                  <a:srgbClr val="431FF8"/>
                </a:gs>
              </a:gsLst>
              <a:lin ang="5400012"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222" name="Google Shape;1296;p45"/>
            <p:cNvGrpSpPr/>
            <p:nvPr/>
          </p:nvGrpSpPr>
          <p:grpSpPr>
            <a:xfrm>
              <a:off x="780242" y="144556"/>
              <a:ext cx="2563846" cy="4987406"/>
              <a:chOff x="5376250" y="373700"/>
              <a:chExt cx="690375" cy="1342975"/>
            </a:xfrm>
          </p:grpSpPr>
          <p:sp>
            <p:nvSpPr>
              <p:cNvPr id="1049098" name="Google Shape;1297;p45"/>
              <p:cNvSpPr/>
              <p:nvPr/>
            </p:nvSpPr>
            <p:spPr>
              <a:xfrm>
                <a:off x="5419250" y="373900"/>
                <a:ext cx="647375" cy="1341550"/>
              </a:xfrm>
              <a:custGeom>
                <a:avLst/>
                <a:ahLst/>
                <a:rect l="l" t="t" r="r" b="b"/>
                <a:pathLst>
                  <a:path w="25895" h="53662" extrusionOk="0">
                    <a:moveTo>
                      <a:pt x="16324" y="0"/>
                    </a:moveTo>
                    <a:cubicBezTo>
                      <a:pt x="16193" y="0"/>
                      <a:pt x="16053" y="43"/>
                      <a:pt x="15915" y="134"/>
                    </a:cubicBezTo>
                    <a:lnTo>
                      <a:pt x="13265" y="1878"/>
                    </a:lnTo>
                    <a:lnTo>
                      <a:pt x="13053" y="3016"/>
                    </a:lnTo>
                    <a:cubicBezTo>
                      <a:pt x="12950" y="3570"/>
                      <a:pt x="12655" y="4060"/>
                      <a:pt x="12278" y="4309"/>
                    </a:cubicBezTo>
                    <a:lnTo>
                      <a:pt x="5054" y="9063"/>
                    </a:lnTo>
                    <a:cubicBezTo>
                      <a:pt x="4884" y="9175"/>
                      <a:pt x="4709" y="9231"/>
                      <a:pt x="4542" y="9231"/>
                    </a:cubicBezTo>
                    <a:cubicBezTo>
                      <a:pt x="4337" y="9231"/>
                      <a:pt x="4144" y="9148"/>
                      <a:pt x="3987" y="8984"/>
                    </a:cubicBezTo>
                    <a:lnTo>
                      <a:pt x="3403" y="8370"/>
                    </a:lnTo>
                    <a:lnTo>
                      <a:pt x="753" y="10113"/>
                    </a:lnTo>
                    <a:cubicBezTo>
                      <a:pt x="277" y="10425"/>
                      <a:pt x="1" y="11185"/>
                      <a:pt x="133" y="11810"/>
                    </a:cubicBezTo>
                    <a:lnTo>
                      <a:pt x="8881" y="52964"/>
                    </a:lnTo>
                    <a:cubicBezTo>
                      <a:pt x="8975" y="53406"/>
                      <a:pt x="9249" y="53662"/>
                      <a:pt x="9570" y="53662"/>
                    </a:cubicBezTo>
                    <a:cubicBezTo>
                      <a:pt x="9702" y="53662"/>
                      <a:pt x="9842" y="53619"/>
                      <a:pt x="9980" y="53527"/>
                    </a:cubicBezTo>
                    <a:lnTo>
                      <a:pt x="25142" y="43549"/>
                    </a:lnTo>
                    <a:cubicBezTo>
                      <a:pt x="25617" y="43237"/>
                      <a:pt x="25895" y="42477"/>
                      <a:pt x="25761" y="41854"/>
                    </a:cubicBezTo>
                    <a:lnTo>
                      <a:pt x="17014" y="701"/>
                    </a:lnTo>
                    <a:cubicBezTo>
                      <a:pt x="16921" y="257"/>
                      <a:pt x="16646" y="0"/>
                      <a:pt x="16324" y="0"/>
                    </a:cubicBezTo>
                    <a:close/>
                  </a:path>
                </a:pathLst>
              </a:custGeom>
              <a:gradFill>
                <a:gsLst>
                  <a:gs pos="0">
                    <a:srgbClr val="20F8FD">
                      <a:alpha val="28627"/>
                    </a:srgbClr>
                  </a:gs>
                  <a:gs pos="100000">
                    <a:srgbClr val="0182AA">
                      <a:alpha val="32941"/>
                    </a:srgbClr>
                  </a:gs>
                </a:gsLst>
                <a:lin ang="5400012"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99" name="Google Shape;1298;p45"/>
              <p:cNvSpPr/>
              <p:nvPr/>
            </p:nvSpPr>
            <p:spPr>
              <a:xfrm>
                <a:off x="5417450" y="373700"/>
                <a:ext cx="648125" cy="1342975"/>
              </a:xfrm>
              <a:custGeom>
                <a:avLst/>
                <a:ahLst/>
                <a:rect l="l" t="t" r="r" b="b"/>
                <a:pathLst>
                  <a:path w="25925" h="53719" extrusionOk="0">
                    <a:moveTo>
                      <a:pt x="16397" y="22"/>
                    </a:moveTo>
                    <a:cubicBezTo>
                      <a:pt x="16540" y="22"/>
                      <a:pt x="16681" y="69"/>
                      <a:pt x="16788" y="169"/>
                    </a:cubicBezTo>
                    <a:cubicBezTo>
                      <a:pt x="17012" y="366"/>
                      <a:pt x="17069" y="670"/>
                      <a:pt x="17123" y="952"/>
                    </a:cubicBezTo>
                    <a:lnTo>
                      <a:pt x="17484" y="2669"/>
                    </a:lnTo>
                    <a:lnTo>
                      <a:pt x="18203" y="6104"/>
                    </a:lnTo>
                    <a:lnTo>
                      <a:pt x="19641" y="12972"/>
                    </a:lnTo>
                    <a:lnTo>
                      <a:pt x="22528" y="26708"/>
                    </a:lnTo>
                    <a:lnTo>
                      <a:pt x="25477" y="40429"/>
                    </a:lnTo>
                    <a:lnTo>
                      <a:pt x="25662" y="41287"/>
                    </a:lnTo>
                    <a:cubicBezTo>
                      <a:pt x="25715" y="41573"/>
                      <a:pt x="25806" y="41860"/>
                      <a:pt x="25818" y="42140"/>
                    </a:cubicBezTo>
                    <a:cubicBezTo>
                      <a:pt x="25828" y="42702"/>
                      <a:pt x="25582" y="43305"/>
                      <a:pt x="25078" y="43591"/>
                    </a:cubicBezTo>
                    <a:lnTo>
                      <a:pt x="22150" y="45527"/>
                    </a:lnTo>
                    <a:lnTo>
                      <a:pt x="16288" y="49382"/>
                    </a:lnTo>
                    <a:lnTo>
                      <a:pt x="10419" y="53229"/>
                    </a:lnTo>
                    <a:cubicBezTo>
                      <a:pt x="10169" y="53374"/>
                      <a:pt x="9944" y="53600"/>
                      <a:pt x="9672" y="53610"/>
                    </a:cubicBezTo>
                    <a:cubicBezTo>
                      <a:pt x="9660" y="53611"/>
                      <a:pt x="9648" y="53612"/>
                      <a:pt x="9636" y="53612"/>
                    </a:cubicBezTo>
                    <a:cubicBezTo>
                      <a:pt x="9378" y="53612"/>
                      <a:pt x="9160" y="53403"/>
                      <a:pt x="9069" y="53156"/>
                    </a:cubicBezTo>
                    <a:cubicBezTo>
                      <a:pt x="8919" y="52611"/>
                      <a:pt x="8820" y="52019"/>
                      <a:pt x="8694" y="51453"/>
                    </a:cubicBezTo>
                    <a:lnTo>
                      <a:pt x="7973" y="48018"/>
                    </a:lnTo>
                    <a:lnTo>
                      <a:pt x="5077" y="34286"/>
                    </a:lnTo>
                    <a:lnTo>
                      <a:pt x="2164" y="20556"/>
                    </a:lnTo>
                    <a:lnTo>
                      <a:pt x="698" y="13694"/>
                    </a:lnTo>
                    <a:lnTo>
                      <a:pt x="328" y="11981"/>
                    </a:lnTo>
                    <a:cubicBezTo>
                      <a:pt x="165" y="11434"/>
                      <a:pt x="286" y="10828"/>
                      <a:pt x="636" y="10393"/>
                    </a:cubicBezTo>
                    <a:cubicBezTo>
                      <a:pt x="806" y="10183"/>
                      <a:pt x="1081" y="10054"/>
                      <a:pt x="1318" y="9884"/>
                    </a:cubicBezTo>
                    <a:lnTo>
                      <a:pt x="2049" y="9398"/>
                    </a:lnTo>
                    <a:lnTo>
                      <a:pt x="3467" y="8457"/>
                    </a:lnTo>
                    <a:lnTo>
                      <a:pt x="4009" y="9023"/>
                    </a:lnTo>
                    <a:cubicBezTo>
                      <a:pt x="4160" y="9193"/>
                      <a:pt x="4392" y="9295"/>
                      <a:pt x="4622" y="9295"/>
                    </a:cubicBezTo>
                    <a:cubicBezTo>
                      <a:pt x="4691" y="9295"/>
                      <a:pt x="4760" y="9286"/>
                      <a:pt x="4827" y="9267"/>
                    </a:cubicBezTo>
                    <a:cubicBezTo>
                      <a:pt x="4969" y="9235"/>
                      <a:pt x="5102" y="9155"/>
                      <a:pt x="5217" y="9077"/>
                    </a:cubicBezTo>
                    <a:lnTo>
                      <a:pt x="5565" y="8847"/>
                    </a:lnTo>
                    <a:lnTo>
                      <a:pt x="6261" y="8385"/>
                    </a:lnTo>
                    <a:lnTo>
                      <a:pt x="9048" y="6540"/>
                    </a:lnTo>
                    <a:lnTo>
                      <a:pt x="11833" y="4695"/>
                    </a:lnTo>
                    <a:cubicBezTo>
                      <a:pt x="12063" y="4535"/>
                      <a:pt x="12304" y="4401"/>
                      <a:pt x="12524" y="4219"/>
                    </a:cubicBezTo>
                    <a:cubicBezTo>
                      <a:pt x="12735" y="4028"/>
                      <a:pt x="12892" y="3785"/>
                      <a:pt x="13001" y="3526"/>
                    </a:cubicBezTo>
                    <a:cubicBezTo>
                      <a:pt x="13116" y="3267"/>
                      <a:pt x="13158" y="2986"/>
                      <a:pt x="13207" y="2713"/>
                    </a:cubicBezTo>
                    <a:lnTo>
                      <a:pt x="13355" y="1900"/>
                    </a:lnTo>
                    <a:lnTo>
                      <a:pt x="15993" y="152"/>
                    </a:lnTo>
                    <a:cubicBezTo>
                      <a:pt x="16110" y="68"/>
                      <a:pt x="16255" y="22"/>
                      <a:pt x="16397" y="22"/>
                    </a:cubicBezTo>
                    <a:close/>
                    <a:moveTo>
                      <a:pt x="16398" y="0"/>
                    </a:moveTo>
                    <a:cubicBezTo>
                      <a:pt x="16250" y="0"/>
                      <a:pt x="16101" y="48"/>
                      <a:pt x="15983" y="134"/>
                    </a:cubicBezTo>
                    <a:lnTo>
                      <a:pt x="13327" y="1865"/>
                    </a:lnTo>
                    <a:cubicBezTo>
                      <a:pt x="13322" y="1868"/>
                      <a:pt x="13320" y="1873"/>
                      <a:pt x="13319" y="1879"/>
                    </a:cubicBezTo>
                    <a:lnTo>
                      <a:pt x="13164" y="2699"/>
                    </a:lnTo>
                    <a:cubicBezTo>
                      <a:pt x="13111" y="2973"/>
                      <a:pt x="13070" y="3247"/>
                      <a:pt x="12955" y="3501"/>
                    </a:cubicBezTo>
                    <a:cubicBezTo>
                      <a:pt x="12846" y="3752"/>
                      <a:pt x="12691" y="3988"/>
                      <a:pt x="12487" y="4170"/>
                    </a:cubicBezTo>
                    <a:cubicBezTo>
                      <a:pt x="12279" y="4343"/>
                      <a:pt x="12028" y="4482"/>
                      <a:pt x="11801" y="4638"/>
                    </a:cubicBezTo>
                    <a:lnTo>
                      <a:pt x="9004" y="6467"/>
                    </a:lnTo>
                    <a:lnTo>
                      <a:pt x="6207" y="8296"/>
                    </a:lnTo>
                    <a:lnTo>
                      <a:pt x="5507" y="8753"/>
                    </a:lnTo>
                    <a:cubicBezTo>
                      <a:pt x="5269" y="8893"/>
                      <a:pt x="5052" y="9089"/>
                      <a:pt x="4800" y="9152"/>
                    </a:cubicBezTo>
                    <a:cubicBezTo>
                      <a:pt x="4737" y="9171"/>
                      <a:pt x="4678" y="9179"/>
                      <a:pt x="4620" y="9179"/>
                    </a:cubicBezTo>
                    <a:cubicBezTo>
                      <a:pt x="4165" y="9179"/>
                      <a:pt x="3875" y="8646"/>
                      <a:pt x="3523" y="8328"/>
                    </a:cubicBezTo>
                    <a:lnTo>
                      <a:pt x="3521" y="8326"/>
                    </a:lnTo>
                    <a:cubicBezTo>
                      <a:pt x="3509" y="8315"/>
                      <a:pt x="3493" y="8309"/>
                      <a:pt x="3478" y="8309"/>
                    </a:cubicBezTo>
                    <a:cubicBezTo>
                      <a:pt x="3466" y="8309"/>
                      <a:pt x="3454" y="8312"/>
                      <a:pt x="3443" y="8320"/>
                    </a:cubicBezTo>
                    <a:lnTo>
                      <a:pt x="1973" y="9279"/>
                    </a:lnTo>
                    <a:lnTo>
                      <a:pt x="1239" y="9758"/>
                    </a:lnTo>
                    <a:lnTo>
                      <a:pt x="871" y="9998"/>
                    </a:lnTo>
                    <a:cubicBezTo>
                      <a:pt x="751" y="10071"/>
                      <a:pt x="615" y="10173"/>
                      <a:pt x="520" y="10291"/>
                    </a:cubicBezTo>
                    <a:cubicBezTo>
                      <a:pt x="128" y="10763"/>
                      <a:pt x="0" y="11436"/>
                      <a:pt x="165" y="12014"/>
                    </a:cubicBezTo>
                    <a:lnTo>
                      <a:pt x="522" y="13731"/>
                    </a:lnTo>
                    <a:lnTo>
                      <a:pt x="1974" y="20597"/>
                    </a:lnTo>
                    <a:lnTo>
                      <a:pt x="4898" y="34323"/>
                    </a:lnTo>
                    <a:lnTo>
                      <a:pt x="7837" y="48047"/>
                    </a:lnTo>
                    <a:lnTo>
                      <a:pt x="8576" y="51477"/>
                    </a:lnTo>
                    <a:cubicBezTo>
                      <a:pt x="8709" y="52051"/>
                      <a:pt x="8802" y="52616"/>
                      <a:pt x="8967" y="53196"/>
                    </a:cubicBezTo>
                    <a:cubicBezTo>
                      <a:pt x="9065" y="53463"/>
                      <a:pt x="9323" y="53718"/>
                      <a:pt x="9635" y="53718"/>
                    </a:cubicBezTo>
                    <a:cubicBezTo>
                      <a:pt x="9649" y="53718"/>
                      <a:pt x="9663" y="53718"/>
                      <a:pt x="9678" y="53716"/>
                    </a:cubicBezTo>
                    <a:cubicBezTo>
                      <a:pt x="9837" y="53712"/>
                      <a:pt x="9986" y="53640"/>
                      <a:pt x="10110" y="53557"/>
                    </a:cubicBezTo>
                    <a:lnTo>
                      <a:pt x="10476" y="53315"/>
                    </a:lnTo>
                    <a:lnTo>
                      <a:pt x="16331" y="49446"/>
                    </a:lnTo>
                    <a:lnTo>
                      <a:pt x="22191" y="45586"/>
                    </a:lnTo>
                    <a:lnTo>
                      <a:pt x="25127" y="43666"/>
                    </a:lnTo>
                    <a:cubicBezTo>
                      <a:pt x="25659" y="43364"/>
                      <a:pt x="25925" y="42731"/>
                      <a:pt x="25915" y="42138"/>
                    </a:cubicBezTo>
                    <a:cubicBezTo>
                      <a:pt x="25903" y="41833"/>
                      <a:pt x="25813" y="41557"/>
                      <a:pt x="25763" y="41268"/>
                    </a:cubicBezTo>
                    <a:lnTo>
                      <a:pt x="25582" y="40410"/>
                    </a:lnTo>
                    <a:lnTo>
                      <a:pt x="22695" y="26677"/>
                    </a:lnTo>
                    <a:lnTo>
                      <a:pt x="19744" y="12955"/>
                    </a:lnTo>
                    <a:lnTo>
                      <a:pt x="18265" y="6097"/>
                    </a:lnTo>
                    <a:lnTo>
                      <a:pt x="17526" y="2667"/>
                    </a:lnTo>
                    <a:lnTo>
                      <a:pt x="17156" y="951"/>
                    </a:lnTo>
                    <a:cubicBezTo>
                      <a:pt x="17101" y="671"/>
                      <a:pt x="17039" y="356"/>
                      <a:pt x="16807" y="156"/>
                    </a:cubicBezTo>
                    <a:cubicBezTo>
                      <a:pt x="16694" y="49"/>
                      <a:pt x="16547" y="0"/>
                      <a:pt x="16398" y="0"/>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00" name="Google Shape;1299;p45"/>
              <p:cNvSpPr/>
              <p:nvPr/>
            </p:nvSpPr>
            <p:spPr>
              <a:xfrm>
                <a:off x="5376250" y="545350"/>
                <a:ext cx="148450" cy="148425"/>
              </a:xfrm>
              <a:custGeom>
                <a:avLst/>
                <a:ahLst/>
                <a:rect l="l" t="t" r="r" b="b"/>
                <a:pathLst>
                  <a:path w="5938" h="5937" extrusionOk="0">
                    <a:moveTo>
                      <a:pt x="5937" y="2968"/>
                    </a:moveTo>
                    <a:cubicBezTo>
                      <a:pt x="5937" y="4606"/>
                      <a:pt x="4609" y="5937"/>
                      <a:pt x="2969" y="5937"/>
                    </a:cubicBezTo>
                    <a:cubicBezTo>
                      <a:pt x="1331" y="5937"/>
                      <a:pt x="1" y="4608"/>
                      <a:pt x="1" y="2968"/>
                    </a:cubicBezTo>
                    <a:cubicBezTo>
                      <a:pt x="1" y="1330"/>
                      <a:pt x="1329" y="0"/>
                      <a:pt x="2969" y="0"/>
                    </a:cubicBezTo>
                    <a:cubicBezTo>
                      <a:pt x="4609" y="0"/>
                      <a:pt x="5937" y="1329"/>
                      <a:pt x="5937" y="2968"/>
                    </a:cubicBezTo>
                    <a:close/>
                  </a:path>
                </a:pathLst>
              </a:custGeom>
              <a:gradFill>
                <a:gsLst>
                  <a:gs pos="0">
                    <a:schemeClr val="accent4"/>
                  </a:gs>
                  <a:gs pos="50000">
                    <a:srgbClr val="F3F3F3">
                      <a:alpha val="0"/>
                    </a:srgbClr>
                  </a:gs>
                  <a:gs pos="100000">
                    <a:srgbClr val="F3F3F3">
                      <a:alpha val="0"/>
                    </a:srgbClr>
                  </a:gs>
                </a:gsLst>
                <a:path path="circle">
                  <a:fillToRect l="50000" t="50000" r="50000" b="50000"/>
                </a:path>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01" name="Google Shape;1300;p45"/>
              <p:cNvSpPr/>
              <p:nvPr/>
            </p:nvSpPr>
            <p:spPr>
              <a:xfrm>
                <a:off x="5569175" y="727450"/>
                <a:ext cx="307000" cy="426550"/>
              </a:xfrm>
              <a:custGeom>
                <a:avLst/>
                <a:ahLst/>
                <a:rect l="l" t="t" r="r" b="b"/>
                <a:pathLst>
                  <a:path w="12280" h="17062" extrusionOk="0">
                    <a:moveTo>
                      <a:pt x="11804" y="5596"/>
                    </a:moveTo>
                    <a:cubicBezTo>
                      <a:pt x="10959" y="1615"/>
                      <a:pt x="7818" y="0"/>
                      <a:pt x="4792" y="1991"/>
                    </a:cubicBezTo>
                    <a:cubicBezTo>
                      <a:pt x="1767" y="3984"/>
                      <a:pt x="0" y="8829"/>
                      <a:pt x="846" y="12809"/>
                    </a:cubicBezTo>
                    <a:cubicBezTo>
                      <a:pt x="1320" y="15048"/>
                      <a:pt x="2520" y="16537"/>
                      <a:pt x="4016" y="17061"/>
                    </a:cubicBezTo>
                    <a:cubicBezTo>
                      <a:pt x="4185" y="14689"/>
                      <a:pt x="5230" y="12421"/>
                      <a:pt x="6789" y="11395"/>
                    </a:cubicBezTo>
                    <a:cubicBezTo>
                      <a:pt x="8349" y="10367"/>
                      <a:pt x="9984" y="10874"/>
                      <a:pt x="10997" y="12467"/>
                    </a:cubicBezTo>
                    <a:cubicBezTo>
                      <a:pt x="11930" y="10343"/>
                      <a:pt x="12280" y="7835"/>
                      <a:pt x="11804" y="5596"/>
                    </a:cubicBezTo>
                    <a:close/>
                    <a:moveTo>
                      <a:pt x="6630" y="10641"/>
                    </a:moveTo>
                    <a:cubicBezTo>
                      <a:pt x="5553" y="11350"/>
                      <a:pt x="4436" y="10774"/>
                      <a:pt x="4134" y="9359"/>
                    </a:cubicBezTo>
                    <a:cubicBezTo>
                      <a:pt x="3833" y="7941"/>
                      <a:pt x="4462" y="6215"/>
                      <a:pt x="5538" y="5506"/>
                    </a:cubicBezTo>
                    <a:cubicBezTo>
                      <a:pt x="6615" y="4797"/>
                      <a:pt x="7733" y="5372"/>
                      <a:pt x="8034" y="6790"/>
                    </a:cubicBezTo>
                    <a:cubicBezTo>
                      <a:pt x="8336" y="8209"/>
                      <a:pt x="7708" y="9932"/>
                      <a:pt x="6630" y="10641"/>
                    </a:cubicBezTo>
                    <a:close/>
                  </a:path>
                </a:pathLst>
              </a:custGeom>
              <a:gradFill>
                <a:gsLst>
                  <a:gs pos="0">
                    <a:srgbClr val="20F8FD">
                      <a:alpha val="54901"/>
                    </a:srgbClr>
                  </a:gs>
                  <a:gs pos="100000">
                    <a:srgbClr val="0182AA">
                      <a:alpha val="59607"/>
                    </a:srgbClr>
                  </a:gs>
                </a:gsLst>
                <a:lin ang="5400012"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231" name="Shape 1304"/>
        <p:cNvGrpSpPr/>
        <p:nvPr/>
      </p:nvGrpSpPr>
      <p:grpSpPr>
        <a:xfrm>
          <a:off x="0" y="0"/>
          <a:ext cx="0" cy="0"/>
          <a:chOff x="0" y="0"/>
          <a:chExt cx="0" cy="0"/>
        </a:xfrm>
      </p:grpSpPr>
      <p:sp>
        <p:nvSpPr>
          <p:cNvPr id="1049114" name="Google Shape;1305;p46"/>
          <p:cNvSpPr txBox="1">
            <a:spLocks noGrp="1"/>
          </p:cNvSpPr>
          <p:nvPr>
            <p:ph type="title"/>
          </p:nvPr>
        </p:nvSpPr>
        <p:spPr>
          <a:xfrm>
            <a:off x="2251675" y="951375"/>
            <a:ext cx="4640700" cy="2063700"/>
          </a:xfrm>
          <a:prstGeom prst="rect"/>
        </p:spPr>
        <p:txBody>
          <a:bodyPr anchor="b" anchorCtr="0" bIns="91425" lIns="91425" rIns="91425" spcFirstLastPara="1" tIns="91425" wrap="square">
            <a:noAutofit/>
          </a:bodyPr>
          <a:p>
            <a:pPr algn="ctr" indent="0" lvl="0" marL="0" rtl="0">
              <a:spcBef>
                <a:spcPts val="0"/>
              </a:spcBef>
              <a:spcAft>
                <a:spcPts val="0"/>
              </a:spcAft>
              <a:buNone/>
            </a:pPr>
            <a:r>
              <a:rPr lang="en"/>
              <a:t>ABOUT THIS </a:t>
            </a:r>
            <a:r>
              <a:rPr lang="en">
                <a:solidFill>
                  <a:schemeClr val="accent4"/>
                </a:solidFill>
              </a:rPr>
              <a:t>TOPIC</a:t>
            </a:r>
            <a:endParaRPr>
              <a:solidFill>
                <a:schemeClr val="accent4"/>
              </a:solidFill>
            </a:endParaRPr>
          </a:p>
        </p:txBody>
      </p:sp>
      <p:sp>
        <p:nvSpPr>
          <p:cNvPr id="1049115" name="Google Shape;1306;p46"/>
          <p:cNvSpPr txBox="1">
            <a:spLocks noGrp="1"/>
          </p:cNvSpPr>
          <p:nvPr>
            <p:ph type="subTitle" idx="1"/>
          </p:nvPr>
        </p:nvSpPr>
        <p:spPr>
          <a:xfrm>
            <a:off x="2070600" y="2988825"/>
            <a:ext cx="5002800" cy="1203300"/>
          </a:xfrm>
          <a:prstGeom prst="rect"/>
        </p:spPr>
        <p:txBody>
          <a:bodyPr anchor="t" anchorCtr="0" bIns="91425" lIns="91425" rIns="91425" spcFirstLastPara="1" tIns="91425" wrap="square">
            <a:noAutofit/>
          </a:bodyPr>
          <a:p>
            <a:pPr algn="ctr" indent="0" lvl="0" marL="0" rtl="0">
              <a:spcBef>
                <a:spcPts val="0"/>
              </a:spcBef>
              <a:spcAft>
                <a:spcPts val="0"/>
              </a:spcAft>
              <a:buNone/>
            </a:pPr>
            <a:r>
              <a:rPr lang="en"/>
              <a:t>You can give a brief description of the topic you want to talk about here. For example, if you want to talk about Mercury, you can say that it’s the smallest planet in the entire Solar System</a:t>
            </a:r>
          </a:p>
        </p:txBody>
      </p:sp>
      <p:sp>
        <p:nvSpPr>
          <p:cNvPr id="1049116" name="Google Shape;1307;p46"/>
          <p:cNvSpPr/>
          <p:nvPr/>
        </p:nvSpPr>
        <p:spPr>
          <a:xfrm>
            <a:off x="7607388" y="894125"/>
            <a:ext cx="816600" cy="816600"/>
          </a:xfrm>
          <a:prstGeom prst="ellipse"/>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cxnSp>
        <p:nvCxnSpPr>
          <p:cNvPr id="3145805" name="Google Shape;1308;p46"/>
          <p:cNvCxnSpPr>
            <a:cxnSpLocks/>
            <a:stCxn id="1049118" idx="6"/>
            <a:endCxn id="1049114" idx="1"/>
          </p:cNvCxnSpPr>
          <p:nvPr/>
        </p:nvCxnSpPr>
        <p:spPr>
          <a:xfrm>
            <a:off x="1536588" y="1302425"/>
            <a:ext cx="715200" cy="680700"/>
          </a:xfrm>
          <a:prstGeom prst="bentConnector3">
            <a:avLst>
              <a:gd name="adj1" fmla="val 49992"/>
            </a:avLst>
          </a:prstGeom>
          <a:noFill/>
          <a:ln w="9525" cap="rnd" cmpd="sng">
            <a:solidFill>
              <a:schemeClr val="accent4"/>
            </a:solidFill>
            <a:prstDash val="solid"/>
            <a:round/>
            <a:headEnd type="none" w="med" len="med"/>
            <a:tailEnd type="none" w="med" len="med"/>
          </a:ln>
        </p:spPr>
      </p:cxnSp>
      <p:sp>
        <p:nvSpPr>
          <p:cNvPr id="1049117" name="Google Shape;1310;p46"/>
          <p:cNvSpPr/>
          <p:nvPr/>
        </p:nvSpPr>
        <p:spPr>
          <a:xfrm>
            <a:off x="7607388" y="3432750"/>
            <a:ext cx="816600" cy="816600"/>
          </a:xfrm>
          <a:prstGeom prst="ellipse"/>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18" name="Google Shape;1309;p46"/>
          <p:cNvSpPr/>
          <p:nvPr/>
        </p:nvSpPr>
        <p:spPr>
          <a:xfrm>
            <a:off x="719988" y="894125"/>
            <a:ext cx="816600" cy="816600"/>
          </a:xfrm>
          <a:prstGeom prst="ellipse"/>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19" name="Google Shape;1311;p46"/>
          <p:cNvSpPr/>
          <p:nvPr/>
        </p:nvSpPr>
        <p:spPr>
          <a:xfrm>
            <a:off x="719988" y="3432750"/>
            <a:ext cx="816600" cy="816600"/>
          </a:xfrm>
          <a:prstGeom prst="ellipse"/>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cxnSp>
        <p:nvCxnSpPr>
          <p:cNvPr id="3145806" name="Google Shape;1312;p46"/>
          <p:cNvCxnSpPr>
            <a:cxnSpLocks/>
            <a:stCxn id="1049116" idx="2"/>
            <a:endCxn id="1049114" idx="3"/>
          </p:cNvCxnSpPr>
          <p:nvPr/>
        </p:nvCxnSpPr>
        <p:spPr>
          <a:xfrm flipH="1">
            <a:off x="6892488" y="1302425"/>
            <a:ext cx="714900" cy="680700"/>
          </a:xfrm>
          <a:prstGeom prst="bentConnector3">
            <a:avLst>
              <a:gd name="adj1" fmla="val 50008"/>
            </a:avLst>
          </a:prstGeom>
          <a:noFill/>
          <a:ln w="9525" cap="rnd" cmpd="sng">
            <a:solidFill>
              <a:schemeClr val="accent4"/>
            </a:solidFill>
            <a:prstDash val="solid"/>
            <a:round/>
            <a:headEnd type="none" w="med" len="med"/>
            <a:tailEnd type="none" w="med" len="med"/>
          </a:ln>
        </p:spPr>
      </p:cxnSp>
      <p:cxnSp>
        <p:nvCxnSpPr>
          <p:cNvPr id="3145807" name="Google Shape;1313;p46"/>
          <p:cNvCxnSpPr>
            <a:cxnSpLocks/>
            <a:stCxn id="1049119" idx="6"/>
            <a:endCxn id="1049115" idx="1"/>
          </p:cNvCxnSpPr>
          <p:nvPr/>
        </p:nvCxnSpPr>
        <p:spPr>
          <a:xfrm rot="10800000" flipH="1">
            <a:off x="1536588" y="3590550"/>
            <a:ext cx="534000" cy="250500"/>
          </a:xfrm>
          <a:prstGeom prst="bentConnector3">
            <a:avLst>
              <a:gd name="adj1" fmla="val 50001"/>
            </a:avLst>
          </a:prstGeom>
          <a:noFill/>
          <a:ln w="9525" cap="rnd" cmpd="sng">
            <a:solidFill>
              <a:schemeClr val="accent4"/>
            </a:solidFill>
            <a:prstDash val="solid"/>
            <a:round/>
            <a:headEnd type="none" w="med" len="med"/>
            <a:tailEnd type="none" w="med" len="med"/>
          </a:ln>
        </p:spPr>
      </p:cxnSp>
      <p:cxnSp>
        <p:nvCxnSpPr>
          <p:cNvPr id="3145808" name="Google Shape;1314;p46"/>
          <p:cNvCxnSpPr>
            <a:cxnSpLocks/>
            <a:stCxn id="1049117" idx="2"/>
            <a:endCxn id="1049115" idx="3"/>
          </p:cNvCxnSpPr>
          <p:nvPr/>
        </p:nvCxnSpPr>
        <p:spPr>
          <a:xfrm rot="10800000">
            <a:off x="7073388" y="3590550"/>
            <a:ext cx="534000" cy="250500"/>
          </a:xfrm>
          <a:prstGeom prst="bentConnector3">
            <a:avLst>
              <a:gd name="adj1" fmla="val 49999"/>
            </a:avLst>
          </a:prstGeom>
          <a:noFill/>
          <a:ln w="9525" cap="rnd" cmpd="sng">
            <a:solidFill>
              <a:schemeClr val="accent4"/>
            </a:solidFill>
            <a:prstDash val="solid"/>
            <a:round/>
            <a:headEnd type="none" w="med" len="med"/>
            <a:tailEnd type="none" w="med" len="med"/>
          </a:ln>
        </p:spPr>
      </p:cxnSp>
      <p:cxnSp>
        <p:nvCxnSpPr>
          <p:cNvPr id="3145809" name="Google Shape;1315;p46"/>
          <p:cNvCxnSpPr>
            <a:cxnSpLocks/>
            <a:endCxn id="1049117" idx="0"/>
          </p:cNvCxnSpPr>
          <p:nvPr/>
        </p:nvCxnSpPr>
        <p:spPr>
          <a:xfrm>
            <a:off x="8015688" y="1710750"/>
            <a:ext cx="0" cy="1722000"/>
          </a:xfrm>
          <a:prstGeom prst="straightConnector1"/>
          <a:noFill/>
          <a:ln w="9525" cap="rnd" cmpd="sng">
            <a:solidFill>
              <a:schemeClr val="accent4"/>
            </a:solidFill>
            <a:prstDash val="solid"/>
            <a:round/>
            <a:headEnd type="none" w="med" len="med"/>
            <a:tailEnd type="none" w="med" len="med"/>
          </a:ln>
        </p:spPr>
      </p:cxnSp>
      <p:cxnSp>
        <p:nvCxnSpPr>
          <p:cNvPr id="3145810" name="Google Shape;1316;p46"/>
          <p:cNvCxnSpPr>
            <a:cxnSpLocks/>
            <a:endCxn id="1049119" idx="0"/>
          </p:cNvCxnSpPr>
          <p:nvPr/>
        </p:nvCxnSpPr>
        <p:spPr>
          <a:xfrm>
            <a:off x="1128288" y="1710750"/>
            <a:ext cx="0" cy="1722000"/>
          </a:xfrm>
          <a:prstGeom prst="straightConnector1"/>
          <a:noFill/>
          <a:ln w="9525" cap="rnd" cmpd="sng">
            <a:solidFill>
              <a:schemeClr val="accent4"/>
            </a:solidFill>
            <a:prstDash val="solid"/>
            <a:round/>
            <a:headEnd type="none" w="med" len="med"/>
            <a:tailEnd type="none" w="med" len="med"/>
          </a:ln>
        </p:spPr>
      </p:cxnSp>
      <p:sp>
        <p:nvSpPr>
          <p:cNvPr id="1049120" name="Google Shape;1317;p46"/>
          <p:cNvSpPr/>
          <p:nvPr/>
        </p:nvSpPr>
        <p:spPr>
          <a:xfrm>
            <a:off x="7860747" y="3686079"/>
            <a:ext cx="309927" cy="288681"/>
          </a:xfrm>
          <a:custGeom>
            <a:avLst/>
            <a:ahLst/>
            <a:rect l="l" t="t" r="r" b="b"/>
            <a:pathLst>
              <a:path w="9312" h="8673" extrusionOk="0">
                <a:moveTo>
                  <a:pt x="4657" y="4309"/>
                </a:moveTo>
                <a:cubicBezTo>
                  <a:pt x="3454" y="4309"/>
                  <a:pt x="2475" y="5288"/>
                  <a:pt x="2475" y="6491"/>
                </a:cubicBezTo>
                <a:cubicBezTo>
                  <a:pt x="2475" y="7695"/>
                  <a:pt x="3454" y="8673"/>
                  <a:pt x="4657" y="8673"/>
                </a:cubicBezTo>
                <a:cubicBezTo>
                  <a:pt x="5861" y="8673"/>
                  <a:pt x="6839" y="7695"/>
                  <a:pt x="6839" y="6491"/>
                </a:cubicBezTo>
                <a:cubicBezTo>
                  <a:pt x="6839" y="5290"/>
                  <a:pt x="5861" y="4309"/>
                  <a:pt x="4657" y="4309"/>
                </a:cubicBezTo>
                <a:close/>
                <a:moveTo>
                  <a:pt x="4657" y="5036"/>
                </a:moveTo>
                <a:cubicBezTo>
                  <a:pt x="4914" y="5036"/>
                  <a:pt x="5154" y="5103"/>
                  <a:pt x="5362" y="5220"/>
                </a:cubicBezTo>
                <a:lnTo>
                  <a:pt x="3387" y="7197"/>
                </a:lnTo>
                <a:cubicBezTo>
                  <a:pt x="3271" y="6987"/>
                  <a:pt x="3202" y="6747"/>
                  <a:pt x="3202" y="6491"/>
                </a:cubicBezTo>
                <a:cubicBezTo>
                  <a:pt x="3202" y="5690"/>
                  <a:pt x="3855" y="5036"/>
                  <a:pt x="4657" y="5036"/>
                </a:cubicBezTo>
                <a:close/>
                <a:moveTo>
                  <a:pt x="4657" y="7946"/>
                </a:moveTo>
                <a:cubicBezTo>
                  <a:pt x="4376" y="7946"/>
                  <a:pt x="4110" y="7864"/>
                  <a:pt x="3889" y="7725"/>
                </a:cubicBezTo>
                <a:lnTo>
                  <a:pt x="5892" y="5720"/>
                </a:lnTo>
                <a:cubicBezTo>
                  <a:pt x="6032" y="5944"/>
                  <a:pt x="6114" y="6207"/>
                  <a:pt x="6114" y="6490"/>
                </a:cubicBezTo>
                <a:cubicBezTo>
                  <a:pt x="6112" y="7293"/>
                  <a:pt x="5460" y="7946"/>
                  <a:pt x="4657" y="7946"/>
                </a:cubicBezTo>
                <a:close/>
                <a:moveTo>
                  <a:pt x="9312" y="4437"/>
                </a:moveTo>
                <a:cubicBezTo>
                  <a:pt x="9312" y="4868"/>
                  <a:pt x="9181" y="5281"/>
                  <a:pt x="8933" y="5631"/>
                </a:cubicBezTo>
                <a:cubicBezTo>
                  <a:pt x="8692" y="5973"/>
                  <a:pt x="8357" y="6234"/>
                  <a:pt x="7966" y="6379"/>
                </a:cubicBezTo>
                <a:cubicBezTo>
                  <a:pt x="7925" y="6395"/>
                  <a:pt x="7882" y="6402"/>
                  <a:pt x="7840" y="6402"/>
                </a:cubicBezTo>
                <a:cubicBezTo>
                  <a:pt x="7693" y="6402"/>
                  <a:pt x="7555" y="6311"/>
                  <a:pt x="7499" y="6165"/>
                </a:cubicBezTo>
                <a:cubicBezTo>
                  <a:pt x="7428" y="5979"/>
                  <a:pt x="7525" y="5768"/>
                  <a:pt x="7712" y="5698"/>
                </a:cubicBezTo>
                <a:cubicBezTo>
                  <a:pt x="8234" y="5502"/>
                  <a:pt x="8584" y="4997"/>
                  <a:pt x="8584" y="4439"/>
                </a:cubicBezTo>
                <a:cubicBezTo>
                  <a:pt x="8584" y="3938"/>
                  <a:pt x="8311" y="3484"/>
                  <a:pt x="7869" y="3249"/>
                </a:cubicBezTo>
                <a:cubicBezTo>
                  <a:pt x="7751" y="3186"/>
                  <a:pt x="7675" y="3063"/>
                  <a:pt x="7675" y="2927"/>
                </a:cubicBezTo>
                <a:lnTo>
                  <a:pt x="7675" y="2481"/>
                </a:lnTo>
                <a:cubicBezTo>
                  <a:pt x="7675" y="1515"/>
                  <a:pt x="6890" y="729"/>
                  <a:pt x="5925" y="729"/>
                </a:cubicBezTo>
                <a:cubicBezTo>
                  <a:pt x="5069" y="729"/>
                  <a:pt x="4325" y="1365"/>
                  <a:pt x="4194" y="2209"/>
                </a:cubicBezTo>
                <a:cubicBezTo>
                  <a:pt x="4173" y="2350"/>
                  <a:pt x="4072" y="2463"/>
                  <a:pt x="3937" y="2503"/>
                </a:cubicBezTo>
                <a:cubicBezTo>
                  <a:pt x="3803" y="2542"/>
                  <a:pt x="3656" y="2500"/>
                  <a:pt x="3563" y="2393"/>
                </a:cubicBezTo>
                <a:cubicBezTo>
                  <a:pt x="3394" y="2200"/>
                  <a:pt x="3150" y="2091"/>
                  <a:pt x="2895" y="2091"/>
                </a:cubicBezTo>
                <a:cubicBezTo>
                  <a:pt x="2405" y="2091"/>
                  <a:pt x="2005" y="2491"/>
                  <a:pt x="2005" y="2983"/>
                </a:cubicBezTo>
                <a:lnTo>
                  <a:pt x="2005" y="3637"/>
                </a:lnTo>
                <a:cubicBezTo>
                  <a:pt x="2005" y="3836"/>
                  <a:pt x="1841" y="4001"/>
                  <a:pt x="1642" y="4001"/>
                </a:cubicBezTo>
                <a:lnTo>
                  <a:pt x="1637" y="4001"/>
                </a:lnTo>
                <a:cubicBezTo>
                  <a:pt x="1137" y="4001"/>
                  <a:pt x="732" y="4401"/>
                  <a:pt x="732" y="4891"/>
                </a:cubicBezTo>
                <a:cubicBezTo>
                  <a:pt x="732" y="5320"/>
                  <a:pt x="1016" y="5681"/>
                  <a:pt x="1423" y="5764"/>
                </a:cubicBezTo>
                <a:cubicBezTo>
                  <a:pt x="1618" y="5804"/>
                  <a:pt x="1746" y="5997"/>
                  <a:pt x="1704" y="6193"/>
                </a:cubicBezTo>
                <a:cubicBezTo>
                  <a:pt x="1668" y="6366"/>
                  <a:pt x="1518" y="6484"/>
                  <a:pt x="1348" y="6484"/>
                </a:cubicBezTo>
                <a:cubicBezTo>
                  <a:pt x="1324" y="6484"/>
                  <a:pt x="1298" y="6482"/>
                  <a:pt x="1274" y="6477"/>
                </a:cubicBezTo>
                <a:cubicBezTo>
                  <a:pt x="916" y="6402"/>
                  <a:pt x="590" y="6205"/>
                  <a:pt x="359" y="5916"/>
                </a:cubicBezTo>
                <a:cubicBezTo>
                  <a:pt x="127" y="5630"/>
                  <a:pt x="1" y="5266"/>
                  <a:pt x="1" y="4891"/>
                </a:cubicBezTo>
                <a:cubicBezTo>
                  <a:pt x="1" y="4122"/>
                  <a:pt x="546" y="3477"/>
                  <a:pt x="1274" y="3313"/>
                </a:cubicBezTo>
                <a:lnTo>
                  <a:pt x="1274" y="2983"/>
                </a:lnTo>
                <a:cubicBezTo>
                  <a:pt x="1274" y="2089"/>
                  <a:pt x="1999" y="1364"/>
                  <a:pt x="2891" y="1364"/>
                </a:cubicBezTo>
                <a:cubicBezTo>
                  <a:pt x="3150" y="1364"/>
                  <a:pt x="3403" y="1426"/>
                  <a:pt x="3629" y="1543"/>
                </a:cubicBezTo>
                <a:cubicBezTo>
                  <a:pt x="3775" y="1183"/>
                  <a:pt x="4005" y="862"/>
                  <a:pt x="4302" y="604"/>
                </a:cubicBezTo>
                <a:cubicBezTo>
                  <a:pt x="4751" y="214"/>
                  <a:pt x="5328" y="1"/>
                  <a:pt x="5922" y="1"/>
                </a:cubicBezTo>
                <a:cubicBezTo>
                  <a:pt x="7290" y="1"/>
                  <a:pt x="8401" y="1113"/>
                  <a:pt x="8401" y="2478"/>
                </a:cubicBezTo>
                <a:lnTo>
                  <a:pt x="8401" y="2721"/>
                </a:lnTo>
                <a:cubicBezTo>
                  <a:pt x="8970" y="3106"/>
                  <a:pt x="9312" y="3743"/>
                  <a:pt x="9312" y="4437"/>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21" name="Google Shape;1318;p46"/>
          <p:cNvSpPr/>
          <p:nvPr/>
        </p:nvSpPr>
        <p:spPr>
          <a:xfrm>
            <a:off x="996928" y="3683691"/>
            <a:ext cx="262732" cy="309817"/>
          </a:xfrm>
          <a:custGeom>
            <a:avLst/>
            <a:ahLst/>
            <a:rect l="l" t="t" r="r" b="b"/>
            <a:pathLst>
              <a:path w="7894" h="9308" extrusionOk="0">
                <a:moveTo>
                  <a:pt x="6735" y="1157"/>
                </a:moveTo>
                <a:cubicBezTo>
                  <a:pt x="5991" y="411"/>
                  <a:pt x="4999" y="1"/>
                  <a:pt x="3947" y="1"/>
                </a:cubicBezTo>
                <a:cubicBezTo>
                  <a:pt x="2894" y="1"/>
                  <a:pt x="1900" y="411"/>
                  <a:pt x="1157" y="1157"/>
                </a:cubicBezTo>
                <a:cubicBezTo>
                  <a:pt x="412" y="1902"/>
                  <a:pt x="1" y="2893"/>
                  <a:pt x="1" y="3946"/>
                </a:cubicBezTo>
                <a:cubicBezTo>
                  <a:pt x="1" y="5000"/>
                  <a:pt x="412" y="5991"/>
                  <a:pt x="1157" y="6736"/>
                </a:cubicBezTo>
                <a:cubicBezTo>
                  <a:pt x="1638" y="7217"/>
                  <a:pt x="2223" y="7558"/>
                  <a:pt x="2859" y="7739"/>
                </a:cubicBezTo>
                <a:cubicBezTo>
                  <a:pt x="2776" y="8216"/>
                  <a:pt x="2357" y="8580"/>
                  <a:pt x="1857" y="8580"/>
                </a:cubicBezTo>
                <a:lnTo>
                  <a:pt x="1512" y="8580"/>
                </a:lnTo>
                <a:cubicBezTo>
                  <a:pt x="1311" y="8580"/>
                  <a:pt x="1148" y="8744"/>
                  <a:pt x="1148" y="8944"/>
                </a:cubicBezTo>
                <a:cubicBezTo>
                  <a:pt x="1148" y="9144"/>
                  <a:pt x="1311" y="9307"/>
                  <a:pt x="1512" y="9307"/>
                </a:cubicBezTo>
                <a:lnTo>
                  <a:pt x="6385" y="9307"/>
                </a:lnTo>
                <a:cubicBezTo>
                  <a:pt x="6584" y="9307"/>
                  <a:pt x="6748" y="9144"/>
                  <a:pt x="6748" y="8944"/>
                </a:cubicBezTo>
                <a:cubicBezTo>
                  <a:pt x="6748" y="8744"/>
                  <a:pt x="6584" y="8580"/>
                  <a:pt x="6385" y="8580"/>
                </a:cubicBezTo>
                <a:lnTo>
                  <a:pt x="6075" y="8580"/>
                </a:lnTo>
                <a:cubicBezTo>
                  <a:pt x="5570" y="8580"/>
                  <a:pt x="5150" y="8209"/>
                  <a:pt x="5070" y="7726"/>
                </a:cubicBezTo>
                <a:cubicBezTo>
                  <a:pt x="5369" y="7638"/>
                  <a:pt x="5659" y="7514"/>
                  <a:pt x="5929" y="7355"/>
                </a:cubicBezTo>
                <a:cubicBezTo>
                  <a:pt x="6103" y="7254"/>
                  <a:pt x="6162" y="7031"/>
                  <a:pt x="6060" y="6859"/>
                </a:cubicBezTo>
                <a:cubicBezTo>
                  <a:pt x="5959" y="6686"/>
                  <a:pt x="5737" y="6627"/>
                  <a:pt x="5564" y="6728"/>
                </a:cubicBezTo>
                <a:cubicBezTo>
                  <a:pt x="5076" y="7014"/>
                  <a:pt x="4517" y="7162"/>
                  <a:pt x="3948" y="7162"/>
                </a:cubicBezTo>
                <a:cubicBezTo>
                  <a:pt x="2174" y="7162"/>
                  <a:pt x="729" y="5719"/>
                  <a:pt x="729" y="3944"/>
                </a:cubicBezTo>
                <a:cubicBezTo>
                  <a:pt x="729" y="2170"/>
                  <a:pt x="2174" y="725"/>
                  <a:pt x="3948" y="725"/>
                </a:cubicBezTo>
                <a:cubicBezTo>
                  <a:pt x="5723" y="725"/>
                  <a:pt x="7166" y="2170"/>
                  <a:pt x="7166" y="3944"/>
                </a:cubicBezTo>
                <a:cubicBezTo>
                  <a:pt x="7166" y="4526"/>
                  <a:pt x="7010" y="5096"/>
                  <a:pt x="6712" y="5594"/>
                </a:cubicBezTo>
                <a:cubicBezTo>
                  <a:pt x="6609" y="5765"/>
                  <a:pt x="6664" y="5989"/>
                  <a:pt x="6837" y="6091"/>
                </a:cubicBezTo>
                <a:cubicBezTo>
                  <a:pt x="7010" y="6195"/>
                  <a:pt x="7234" y="6139"/>
                  <a:pt x="7336" y="5966"/>
                </a:cubicBezTo>
                <a:cubicBezTo>
                  <a:pt x="7701" y="5357"/>
                  <a:pt x="7893" y="4657"/>
                  <a:pt x="7893" y="3943"/>
                </a:cubicBezTo>
                <a:cubicBezTo>
                  <a:pt x="7890" y="2891"/>
                  <a:pt x="7482" y="1901"/>
                  <a:pt x="6735" y="1157"/>
                </a:cubicBezTo>
                <a:close/>
                <a:moveTo>
                  <a:pt x="4354" y="7870"/>
                </a:moveTo>
                <a:cubicBezTo>
                  <a:pt x="4401" y="8132"/>
                  <a:pt x="4504" y="8374"/>
                  <a:pt x="4655" y="8583"/>
                </a:cubicBezTo>
                <a:lnTo>
                  <a:pt x="3272" y="8583"/>
                </a:lnTo>
                <a:cubicBezTo>
                  <a:pt x="3420" y="8375"/>
                  <a:pt x="3526" y="8135"/>
                  <a:pt x="3572" y="7873"/>
                </a:cubicBezTo>
                <a:cubicBezTo>
                  <a:pt x="3695" y="7885"/>
                  <a:pt x="3819" y="7892"/>
                  <a:pt x="3944" y="7892"/>
                </a:cubicBezTo>
                <a:cubicBezTo>
                  <a:pt x="4082" y="7892"/>
                  <a:pt x="4219" y="7885"/>
                  <a:pt x="4354" y="7870"/>
                </a:cubicBezTo>
                <a:close/>
                <a:moveTo>
                  <a:pt x="1999" y="3946"/>
                </a:moveTo>
                <a:cubicBezTo>
                  <a:pt x="1999" y="5019"/>
                  <a:pt x="2872" y="5892"/>
                  <a:pt x="3944" y="5892"/>
                </a:cubicBezTo>
                <a:cubicBezTo>
                  <a:pt x="5017" y="5892"/>
                  <a:pt x="5890" y="5019"/>
                  <a:pt x="5890" y="3946"/>
                </a:cubicBezTo>
                <a:cubicBezTo>
                  <a:pt x="5890" y="2874"/>
                  <a:pt x="5017" y="2001"/>
                  <a:pt x="3944" y="2001"/>
                </a:cubicBezTo>
                <a:cubicBezTo>
                  <a:pt x="2872" y="2001"/>
                  <a:pt x="1999" y="2874"/>
                  <a:pt x="1999" y="3946"/>
                </a:cubicBezTo>
                <a:close/>
                <a:moveTo>
                  <a:pt x="5163" y="3946"/>
                </a:moveTo>
                <a:cubicBezTo>
                  <a:pt x="5163" y="4618"/>
                  <a:pt x="4616" y="5165"/>
                  <a:pt x="3944" y="5165"/>
                </a:cubicBezTo>
                <a:cubicBezTo>
                  <a:pt x="3273" y="5165"/>
                  <a:pt x="2726" y="4618"/>
                  <a:pt x="2726" y="3946"/>
                </a:cubicBezTo>
                <a:cubicBezTo>
                  <a:pt x="2726" y="3275"/>
                  <a:pt x="3273" y="2728"/>
                  <a:pt x="3944" y="2728"/>
                </a:cubicBezTo>
                <a:cubicBezTo>
                  <a:pt x="4617" y="2728"/>
                  <a:pt x="5163" y="3275"/>
                  <a:pt x="5163" y="3946"/>
                </a:cubicBezTo>
                <a:close/>
                <a:moveTo>
                  <a:pt x="3926" y="3565"/>
                </a:moveTo>
                <a:cubicBezTo>
                  <a:pt x="3926" y="3364"/>
                  <a:pt x="4089" y="3201"/>
                  <a:pt x="4290" y="3201"/>
                </a:cubicBezTo>
                <a:cubicBezTo>
                  <a:pt x="4489" y="3201"/>
                  <a:pt x="4654" y="3364"/>
                  <a:pt x="4654" y="3565"/>
                </a:cubicBezTo>
                <a:cubicBezTo>
                  <a:pt x="4654" y="3764"/>
                  <a:pt x="4489" y="3928"/>
                  <a:pt x="4290" y="3928"/>
                </a:cubicBezTo>
                <a:cubicBezTo>
                  <a:pt x="4089" y="3928"/>
                  <a:pt x="3926" y="3765"/>
                  <a:pt x="3926" y="3565"/>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22" name="Google Shape;1319;p46"/>
          <p:cNvSpPr/>
          <p:nvPr/>
        </p:nvSpPr>
        <p:spPr>
          <a:xfrm>
            <a:off x="968751" y="1145078"/>
            <a:ext cx="314520" cy="314710"/>
          </a:xfrm>
          <a:custGeom>
            <a:avLst/>
            <a:ahLst/>
            <a:rect l="l" t="t" r="r" b="b"/>
            <a:pathLst>
              <a:path w="9450" h="9455" extrusionOk="0">
                <a:moveTo>
                  <a:pt x="8882" y="2097"/>
                </a:moveTo>
                <a:lnTo>
                  <a:pt x="7355" y="572"/>
                </a:lnTo>
                <a:cubicBezTo>
                  <a:pt x="6783" y="1"/>
                  <a:pt x="5856" y="2"/>
                  <a:pt x="5285" y="572"/>
                </a:cubicBezTo>
                <a:lnTo>
                  <a:pt x="941" y="4917"/>
                </a:lnTo>
                <a:cubicBezTo>
                  <a:pt x="800" y="5060"/>
                  <a:pt x="800" y="5290"/>
                  <a:pt x="941" y="5432"/>
                </a:cubicBezTo>
                <a:lnTo>
                  <a:pt x="1450" y="5941"/>
                </a:lnTo>
                <a:lnTo>
                  <a:pt x="106" y="7268"/>
                </a:lnTo>
                <a:cubicBezTo>
                  <a:pt x="38" y="7338"/>
                  <a:pt x="0" y="7431"/>
                  <a:pt x="0" y="7527"/>
                </a:cubicBezTo>
                <a:cubicBezTo>
                  <a:pt x="0" y="7623"/>
                  <a:pt x="38" y="7717"/>
                  <a:pt x="106" y="7784"/>
                </a:cubicBezTo>
                <a:lnTo>
                  <a:pt x="1689" y="9348"/>
                </a:lnTo>
                <a:cubicBezTo>
                  <a:pt x="1760" y="9419"/>
                  <a:pt x="1852" y="9454"/>
                  <a:pt x="1945" y="9454"/>
                </a:cubicBezTo>
                <a:cubicBezTo>
                  <a:pt x="2038" y="9454"/>
                  <a:pt x="2131" y="9418"/>
                  <a:pt x="2201" y="9346"/>
                </a:cubicBezTo>
                <a:lnTo>
                  <a:pt x="3529" y="8020"/>
                </a:lnTo>
                <a:lnTo>
                  <a:pt x="4018" y="8509"/>
                </a:lnTo>
                <a:cubicBezTo>
                  <a:pt x="4088" y="8577"/>
                  <a:pt x="4178" y="8616"/>
                  <a:pt x="4274" y="8616"/>
                </a:cubicBezTo>
                <a:lnTo>
                  <a:pt x="4274" y="8616"/>
                </a:lnTo>
                <a:cubicBezTo>
                  <a:pt x="4371" y="8616"/>
                  <a:pt x="4463" y="8577"/>
                  <a:pt x="4533" y="8509"/>
                </a:cubicBezTo>
                <a:lnTo>
                  <a:pt x="7583" y="5438"/>
                </a:lnTo>
                <a:cubicBezTo>
                  <a:pt x="7726" y="5295"/>
                  <a:pt x="7724" y="5064"/>
                  <a:pt x="7582" y="4923"/>
                </a:cubicBezTo>
                <a:cubicBezTo>
                  <a:pt x="7440" y="4780"/>
                  <a:pt x="7209" y="4783"/>
                  <a:pt x="7067" y="4924"/>
                </a:cubicBezTo>
                <a:lnTo>
                  <a:pt x="4272" y="7735"/>
                </a:lnTo>
                <a:lnTo>
                  <a:pt x="3756" y="7218"/>
                </a:lnTo>
                <a:lnTo>
                  <a:pt x="4549" y="6426"/>
                </a:lnTo>
                <a:cubicBezTo>
                  <a:pt x="4582" y="6431"/>
                  <a:pt x="4616" y="6436"/>
                  <a:pt x="4650" y="6436"/>
                </a:cubicBezTo>
                <a:cubicBezTo>
                  <a:pt x="5001" y="6436"/>
                  <a:pt x="5288" y="6149"/>
                  <a:pt x="5288" y="5799"/>
                </a:cubicBezTo>
                <a:cubicBezTo>
                  <a:pt x="5288" y="5448"/>
                  <a:pt x="5001" y="5163"/>
                  <a:pt x="4650" y="5163"/>
                </a:cubicBezTo>
                <a:cubicBezTo>
                  <a:pt x="4300" y="5163"/>
                  <a:pt x="4015" y="5448"/>
                  <a:pt x="4015" y="5799"/>
                </a:cubicBezTo>
                <a:cubicBezTo>
                  <a:pt x="4015" y="5841"/>
                  <a:pt x="4018" y="5880"/>
                  <a:pt x="4025" y="5921"/>
                </a:cubicBezTo>
                <a:lnTo>
                  <a:pt x="3240" y="6706"/>
                </a:lnTo>
                <a:lnTo>
                  <a:pt x="2698" y="6164"/>
                </a:lnTo>
                <a:lnTo>
                  <a:pt x="4291" y="4583"/>
                </a:lnTo>
                <a:lnTo>
                  <a:pt x="5922" y="4583"/>
                </a:lnTo>
                <a:cubicBezTo>
                  <a:pt x="6019" y="4583"/>
                  <a:pt x="6112" y="4542"/>
                  <a:pt x="6182" y="4474"/>
                </a:cubicBezTo>
                <a:lnTo>
                  <a:pt x="6873" y="3770"/>
                </a:lnTo>
                <a:cubicBezTo>
                  <a:pt x="6912" y="3777"/>
                  <a:pt x="6953" y="3783"/>
                  <a:pt x="6997" y="3783"/>
                </a:cubicBezTo>
                <a:cubicBezTo>
                  <a:pt x="7347" y="3783"/>
                  <a:pt x="7632" y="3498"/>
                  <a:pt x="7632" y="3146"/>
                </a:cubicBezTo>
                <a:cubicBezTo>
                  <a:pt x="7632" y="2795"/>
                  <a:pt x="7347" y="2510"/>
                  <a:pt x="6997" y="2510"/>
                </a:cubicBezTo>
                <a:cubicBezTo>
                  <a:pt x="6645" y="2510"/>
                  <a:pt x="6360" y="2795"/>
                  <a:pt x="6360" y="3146"/>
                </a:cubicBezTo>
                <a:cubicBezTo>
                  <a:pt x="6360" y="3180"/>
                  <a:pt x="6364" y="3214"/>
                  <a:pt x="6367" y="3247"/>
                </a:cubicBezTo>
                <a:lnTo>
                  <a:pt x="5771" y="3855"/>
                </a:lnTo>
                <a:lnTo>
                  <a:pt x="4141" y="3855"/>
                </a:lnTo>
                <a:cubicBezTo>
                  <a:pt x="4045" y="3855"/>
                  <a:pt x="3954" y="3893"/>
                  <a:pt x="3885" y="3960"/>
                </a:cubicBezTo>
                <a:lnTo>
                  <a:pt x="2185" y="5650"/>
                </a:lnTo>
                <a:lnTo>
                  <a:pt x="1711" y="5175"/>
                </a:lnTo>
                <a:lnTo>
                  <a:pt x="5797" y="1087"/>
                </a:lnTo>
                <a:cubicBezTo>
                  <a:pt x="6083" y="801"/>
                  <a:pt x="6550" y="801"/>
                  <a:pt x="6837" y="1087"/>
                </a:cubicBezTo>
                <a:lnTo>
                  <a:pt x="8364" y="2613"/>
                </a:lnTo>
                <a:cubicBezTo>
                  <a:pt x="8645" y="2895"/>
                  <a:pt x="8648" y="3355"/>
                  <a:pt x="8364" y="3639"/>
                </a:cubicBezTo>
                <a:cubicBezTo>
                  <a:pt x="8222" y="3781"/>
                  <a:pt x="8222" y="4011"/>
                  <a:pt x="8364" y="4154"/>
                </a:cubicBezTo>
                <a:cubicBezTo>
                  <a:pt x="8505" y="4295"/>
                  <a:pt x="8736" y="4295"/>
                  <a:pt x="8878" y="4154"/>
                </a:cubicBezTo>
                <a:cubicBezTo>
                  <a:pt x="9449" y="3583"/>
                  <a:pt x="9448" y="2663"/>
                  <a:pt x="8882" y="2097"/>
                </a:cubicBezTo>
                <a:close/>
                <a:moveTo>
                  <a:pt x="1943" y="8577"/>
                </a:moveTo>
                <a:lnTo>
                  <a:pt x="880" y="7527"/>
                </a:lnTo>
                <a:lnTo>
                  <a:pt x="1965" y="6456"/>
                </a:lnTo>
                <a:lnTo>
                  <a:pt x="1967" y="6458"/>
                </a:lnTo>
                <a:lnTo>
                  <a:pt x="3014" y="7506"/>
                </a:ln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23" name="Google Shape;1320;p46"/>
          <p:cNvSpPr/>
          <p:nvPr/>
        </p:nvSpPr>
        <p:spPr>
          <a:xfrm>
            <a:off x="7860776" y="1147438"/>
            <a:ext cx="309860" cy="309983"/>
          </a:xfrm>
          <a:custGeom>
            <a:avLst/>
            <a:ahLst/>
            <a:rect l="l" t="t" r="r" b="b"/>
            <a:pathLst>
              <a:path w="9310" h="9313" extrusionOk="0">
                <a:moveTo>
                  <a:pt x="2546" y="4655"/>
                </a:moveTo>
                <a:cubicBezTo>
                  <a:pt x="2546" y="4854"/>
                  <a:pt x="2383" y="5019"/>
                  <a:pt x="2182" y="5019"/>
                </a:cubicBezTo>
                <a:cubicBezTo>
                  <a:pt x="1983" y="5019"/>
                  <a:pt x="1818" y="4854"/>
                  <a:pt x="1818" y="4655"/>
                </a:cubicBezTo>
                <a:cubicBezTo>
                  <a:pt x="1818" y="4356"/>
                  <a:pt x="1574" y="4110"/>
                  <a:pt x="1273" y="4110"/>
                </a:cubicBezTo>
                <a:cubicBezTo>
                  <a:pt x="973" y="4110"/>
                  <a:pt x="728" y="4356"/>
                  <a:pt x="728" y="4655"/>
                </a:cubicBezTo>
                <a:cubicBezTo>
                  <a:pt x="728" y="4955"/>
                  <a:pt x="973" y="5201"/>
                  <a:pt x="1273" y="5201"/>
                </a:cubicBezTo>
                <a:cubicBezTo>
                  <a:pt x="1474" y="5201"/>
                  <a:pt x="1637" y="5364"/>
                  <a:pt x="1637" y="5564"/>
                </a:cubicBezTo>
                <a:cubicBezTo>
                  <a:pt x="1637" y="5764"/>
                  <a:pt x="1474" y="5928"/>
                  <a:pt x="1273" y="5928"/>
                </a:cubicBezTo>
                <a:cubicBezTo>
                  <a:pt x="572" y="5928"/>
                  <a:pt x="0" y="5356"/>
                  <a:pt x="0" y="4655"/>
                </a:cubicBezTo>
                <a:cubicBezTo>
                  <a:pt x="0" y="3953"/>
                  <a:pt x="572" y="3382"/>
                  <a:pt x="1273" y="3382"/>
                </a:cubicBezTo>
                <a:cubicBezTo>
                  <a:pt x="1976" y="3382"/>
                  <a:pt x="2546" y="3953"/>
                  <a:pt x="2546" y="4655"/>
                </a:cubicBezTo>
                <a:close/>
                <a:moveTo>
                  <a:pt x="4655" y="2546"/>
                </a:moveTo>
                <a:cubicBezTo>
                  <a:pt x="4856" y="2546"/>
                  <a:pt x="5019" y="2382"/>
                  <a:pt x="5019" y="2182"/>
                </a:cubicBezTo>
                <a:cubicBezTo>
                  <a:pt x="5019" y="1982"/>
                  <a:pt x="4856" y="1819"/>
                  <a:pt x="4655" y="1819"/>
                </a:cubicBezTo>
                <a:cubicBezTo>
                  <a:pt x="4355" y="1819"/>
                  <a:pt x="4109" y="1573"/>
                  <a:pt x="4109" y="1273"/>
                </a:cubicBezTo>
                <a:cubicBezTo>
                  <a:pt x="4109" y="974"/>
                  <a:pt x="4355" y="728"/>
                  <a:pt x="4655" y="728"/>
                </a:cubicBezTo>
                <a:cubicBezTo>
                  <a:pt x="4956" y="728"/>
                  <a:pt x="5200" y="974"/>
                  <a:pt x="5200" y="1273"/>
                </a:cubicBezTo>
                <a:cubicBezTo>
                  <a:pt x="5200" y="1473"/>
                  <a:pt x="5365" y="1637"/>
                  <a:pt x="5564" y="1637"/>
                </a:cubicBezTo>
                <a:cubicBezTo>
                  <a:pt x="5765" y="1637"/>
                  <a:pt x="5928" y="1473"/>
                  <a:pt x="5928" y="1273"/>
                </a:cubicBezTo>
                <a:cubicBezTo>
                  <a:pt x="5928" y="571"/>
                  <a:pt x="5358" y="0"/>
                  <a:pt x="4655" y="0"/>
                </a:cubicBezTo>
                <a:cubicBezTo>
                  <a:pt x="3954" y="0"/>
                  <a:pt x="3382" y="571"/>
                  <a:pt x="3382" y="1273"/>
                </a:cubicBezTo>
                <a:cubicBezTo>
                  <a:pt x="3382" y="1974"/>
                  <a:pt x="3954" y="2546"/>
                  <a:pt x="4655" y="2546"/>
                </a:cubicBezTo>
                <a:close/>
                <a:moveTo>
                  <a:pt x="8037" y="4110"/>
                </a:moveTo>
                <a:cubicBezTo>
                  <a:pt x="8338" y="4110"/>
                  <a:pt x="8582" y="4356"/>
                  <a:pt x="8582" y="4655"/>
                </a:cubicBezTo>
                <a:cubicBezTo>
                  <a:pt x="8582" y="4854"/>
                  <a:pt x="8747" y="5019"/>
                  <a:pt x="8946" y="5019"/>
                </a:cubicBezTo>
                <a:cubicBezTo>
                  <a:pt x="9147" y="5019"/>
                  <a:pt x="9310" y="4854"/>
                  <a:pt x="9310" y="4655"/>
                </a:cubicBezTo>
                <a:cubicBezTo>
                  <a:pt x="9310" y="3953"/>
                  <a:pt x="8739" y="3382"/>
                  <a:pt x="8037" y="3382"/>
                </a:cubicBezTo>
                <a:cubicBezTo>
                  <a:pt x="7336" y="3382"/>
                  <a:pt x="6764" y="3953"/>
                  <a:pt x="6764" y="4655"/>
                </a:cubicBezTo>
                <a:cubicBezTo>
                  <a:pt x="6764" y="5230"/>
                  <a:pt x="7148" y="5717"/>
                  <a:pt x="7673" y="5876"/>
                </a:cubicBezTo>
                <a:lnTo>
                  <a:pt x="7673" y="6818"/>
                </a:lnTo>
                <a:cubicBezTo>
                  <a:pt x="7265" y="6940"/>
                  <a:pt x="6942" y="7265"/>
                  <a:pt x="6818" y="7675"/>
                </a:cubicBezTo>
                <a:lnTo>
                  <a:pt x="5874" y="7675"/>
                </a:lnTo>
                <a:cubicBezTo>
                  <a:pt x="5752" y="7266"/>
                  <a:pt x="5429" y="6942"/>
                  <a:pt x="5017" y="6818"/>
                </a:cubicBezTo>
                <a:lnTo>
                  <a:pt x="5017" y="5585"/>
                </a:lnTo>
                <a:lnTo>
                  <a:pt x="5017" y="5574"/>
                </a:lnTo>
                <a:lnTo>
                  <a:pt x="5017" y="5566"/>
                </a:lnTo>
                <a:cubicBezTo>
                  <a:pt x="5017" y="5366"/>
                  <a:pt x="4854" y="5202"/>
                  <a:pt x="4653" y="5202"/>
                </a:cubicBezTo>
                <a:cubicBezTo>
                  <a:pt x="4354" y="5202"/>
                  <a:pt x="4108" y="4956"/>
                  <a:pt x="4108" y="4657"/>
                </a:cubicBezTo>
                <a:cubicBezTo>
                  <a:pt x="4108" y="4357"/>
                  <a:pt x="4354" y="4111"/>
                  <a:pt x="4653" y="4111"/>
                </a:cubicBezTo>
                <a:cubicBezTo>
                  <a:pt x="4953" y="4111"/>
                  <a:pt x="5199" y="4357"/>
                  <a:pt x="5199" y="4657"/>
                </a:cubicBezTo>
                <a:cubicBezTo>
                  <a:pt x="5199" y="4857"/>
                  <a:pt x="5363" y="5020"/>
                  <a:pt x="5563" y="5020"/>
                </a:cubicBezTo>
                <a:cubicBezTo>
                  <a:pt x="5763" y="5020"/>
                  <a:pt x="5926" y="4857"/>
                  <a:pt x="5926" y="4657"/>
                </a:cubicBezTo>
                <a:cubicBezTo>
                  <a:pt x="5926" y="3956"/>
                  <a:pt x="5356" y="3384"/>
                  <a:pt x="4653" y="3384"/>
                </a:cubicBezTo>
                <a:cubicBezTo>
                  <a:pt x="4435" y="3384"/>
                  <a:pt x="4229" y="3441"/>
                  <a:pt x="4048" y="3537"/>
                </a:cubicBezTo>
                <a:lnTo>
                  <a:pt x="2873" y="2363"/>
                </a:lnTo>
                <a:cubicBezTo>
                  <a:pt x="2732" y="2220"/>
                  <a:pt x="2501" y="2220"/>
                  <a:pt x="2360" y="2363"/>
                </a:cubicBezTo>
                <a:cubicBezTo>
                  <a:pt x="2217" y="2504"/>
                  <a:pt x="2217" y="2735"/>
                  <a:pt x="2360" y="2876"/>
                </a:cubicBezTo>
                <a:lnTo>
                  <a:pt x="3533" y="4052"/>
                </a:lnTo>
                <a:cubicBezTo>
                  <a:pt x="3436" y="4232"/>
                  <a:pt x="3381" y="4437"/>
                  <a:pt x="3381" y="4657"/>
                </a:cubicBezTo>
                <a:cubicBezTo>
                  <a:pt x="3381" y="5231"/>
                  <a:pt x="3765" y="5718"/>
                  <a:pt x="4290" y="5877"/>
                </a:cubicBezTo>
                <a:lnTo>
                  <a:pt x="4290" y="6821"/>
                </a:lnTo>
                <a:cubicBezTo>
                  <a:pt x="3765" y="6977"/>
                  <a:pt x="3381" y="7464"/>
                  <a:pt x="3381" y="8040"/>
                </a:cubicBezTo>
                <a:cubicBezTo>
                  <a:pt x="3381" y="8743"/>
                  <a:pt x="3952" y="9313"/>
                  <a:pt x="4653" y="9313"/>
                </a:cubicBezTo>
                <a:cubicBezTo>
                  <a:pt x="4854" y="9313"/>
                  <a:pt x="5017" y="9150"/>
                  <a:pt x="5017" y="8949"/>
                </a:cubicBezTo>
                <a:cubicBezTo>
                  <a:pt x="5017" y="8750"/>
                  <a:pt x="4854" y="8586"/>
                  <a:pt x="4653" y="8586"/>
                </a:cubicBezTo>
                <a:cubicBezTo>
                  <a:pt x="4354" y="8586"/>
                  <a:pt x="4108" y="8341"/>
                  <a:pt x="4108" y="8040"/>
                </a:cubicBezTo>
                <a:cubicBezTo>
                  <a:pt x="4108" y="7740"/>
                  <a:pt x="4354" y="7495"/>
                  <a:pt x="4653" y="7495"/>
                </a:cubicBezTo>
                <a:cubicBezTo>
                  <a:pt x="4953" y="7495"/>
                  <a:pt x="5199" y="7740"/>
                  <a:pt x="5199" y="8040"/>
                </a:cubicBezTo>
                <a:cubicBezTo>
                  <a:pt x="5199" y="8241"/>
                  <a:pt x="5363" y="8404"/>
                  <a:pt x="5563" y="8404"/>
                </a:cubicBezTo>
                <a:lnTo>
                  <a:pt x="6815" y="8404"/>
                </a:lnTo>
                <a:cubicBezTo>
                  <a:pt x="6972" y="8930"/>
                  <a:pt x="7459" y="9313"/>
                  <a:pt x="8035" y="9313"/>
                </a:cubicBezTo>
                <a:cubicBezTo>
                  <a:pt x="8236" y="9313"/>
                  <a:pt x="8399" y="9150"/>
                  <a:pt x="8399" y="8949"/>
                </a:cubicBezTo>
                <a:cubicBezTo>
                  <a:pt x="8399" y="8750"/>
                  <a:pt x="8236" y="8586"/>
                  <a:pt x="8035" y="8586"/>
                </a:cubicBezTo>
                <a:cubicBezTo>
                  <a:pt x="7736" y="8586"/>
                  <a:pt x="7490" y="8341"/>
                  <a:pt x="7490" y="8040"/>
                </a:cubicBezTo>
                <a:cubicBezTo>
                  <a:pt x="7490" y="7740"/>
                  <a:pt x="7736" y="7495"/>
                  <a:pt x="8035" y="7495"/>
                </a:cubicBezTo>
                <a:cubicBezTo>
                  <a:pt x="8335" y="7495"/>
                  <a:pt x="8581" y="7740"/>
                  <a:pt x="8581" y="8040"/>
                </a:cubicBezTo>
                <a:cubicBezTo>
                  <a:pt x="8581" y="8241"/>
                  <a:pt x="8745" y="8404"/>
                  <a:pt x="8945" y="8404"/>
                </a:cubicBezTo>
                <a:cubicBezTo>
                  <a:pt x="9145" y="8404"/>
                  <a:pt x="9308" y="8241"/>
                  <a:pt x="9308" y="8040"/>
                </a:cubicBezTo>
                <a:cubicBezTo>
                  <a:pt x="9308" y="7465"/>
                  <a:pt x="8924" y="6978"/>
                  <a:pt x="8399" y="6821"/>
                </a:cubicBezTo>
                <a:lnTo>
                  <a:pt x="8399" y="5567"/>
                </a:lnTo>
                <a:cubicBezTo>
                  <a:pt x="8399" y="5368"/>
                  <a:pt x="8236" y="5204"/>
                  <a:pt x="8035" y="5204"/>
                </a:cubicBezTo>
                <a:cubicBezTo>
                  <a:pt x="7736" y="5204"/>
                  <a:pt x="7490" y="4959"/>
                  <a:pt x="7490" y="4658"/>
                </a:cubicBezTo>
                <a:cubicBezTo>
                  <a:pt x="7490" y="4358"/>
                  <a:pt x="7737" y="4110"/>
                  <a:pt x="8037" y="4110"/>
                </a:cubicBezTo>
                <a:close/>
                <a:moveTo>
                  <a:pt x="1273" y="2546"/>
                </a:moveTo>
                <a:cubicBezTo>
                  <a:pt x="1474" y="2546"/>
                  <a:pt x="1637" y="2382"/>
                  <a:pt x="1637" y="2182"/>
                </a:cubicBezTo>
                <a:cubicBezTo>
                  <a:pt x="1637" y="1982"/>
                  <a:pt x="1474" y="1819"/>
                  <a:pt x="1273" y="1819"/>
                </a:cubicBezTo>
                <a:cubicBezTo>
                  <a:pt x="973" y="1819"/>
                  <a:pt x="728" y="1573"/>
                  <a:pt x="728" y="1273"/>
                </a:cubicBezTo>
                <a:cubicBezTo>
                  <a:pt x="728" y="974"/>
                  <a:pt x="973" y="728"/>
                  <a:pt x="1273" y="728"/>
                </a:cubicBezTo>
                <a:cubicBezTo>
                  <a:pt x="1574" y="728"/>
                  <a:pt x="1818" y="974"/>
                  <a:pt x="1818" y="1273"/>
                </a:cubicBezTo>
                <a:cubicBezTo>
                  <a:pt x="1818" y="1473"/>
                  <a:pt x="1983" y="1637"/>
                  <a:pt x="2182" y="1637"/>
                </a:cubicBezTo>
                <a:cubicBezTo>
                  <a:pt x="2383" y="1637"/>
                  <a:pt x="2546" y="1473"/>
                  <a:pt x="2546" y="1273"/>
                </a:cubicBezTo>
                <a:cubicBezTo>
                  <a:pt x="2546" y="571"/>
                  <a:pt x="1976" y="0"/>
                  <a:pt x="1273" y="0"/>
                </a:cubicBezTo>
                <a:cubicBezTo>
                  <a:pt x="572" y="0"/>
                  <a:pt x="0" y="571"/>
                  <a:pt x="0" y="1273"/>
                </a:cubicBezTo>
                <a:cubicBezTo>
                  <a:pt x="0" y="1974"/>
                  <a:pt x="572" y="2546"/>
                  <a:pt x="1273" y="2546"/>
                </a:cubicBezTo>
                <a:close/>
                <a:moveTo>
                  <a:pt x="8037" y="2546"/>
                </a:moveTo>
                <a:cubicBezTo>
                  <a:pt x="8238" y="2546"/>
                  <a:pt x="8401" y="2382"/>
                  <a:pt x="8401" y="2182"/>
                </a:cubicBezTo>
                <a:cubicBezTo>
                  <a:pt x="8401" y="1982"/>
                  <a:pt x="8238" y="1819"/>
                  <a:pt x="8037" y="1819"/>
                </a:cubicBezTo>
                <a:cubicBezTo>
                  <a:pt x="7737" y="1819"/>
                  <a:pt x="7491" y="1573"/>
                  <a:pt x="7491" y="1273"/>
                </a:cubicBezTo>
                <a:cubicBezTo>
                  <a:pt x="7491" y="974"/>
                  <a:pt x="7737" y="728"/>
                  <a:pt x="8037" y="728"/>
                </a:cubicBezTo>
                <a:cubicBezTo>
                  <a:pt x="8338" y="728"/>
                  <a:pt x="8582" y="974"/>
                  <a:pt x="8582" y="1273"/>
                </a:cubicBezTo>
                <a:cubicBezTo>
                  <a:pt x="8582" y="1473"/>
                  <a:pt x="8747" y="1637"/>
                  <a:pt x="8946" y="1637"/>
                </a:cubicBezTo>
                <a:cubicBezTo>
                  <a:pt x="9147" y="1637"/>
                  <a:pt x="9310" y="1473"/>
                  <a:pt x="9310" y="1273"/>
                </a:cubicBezTo>
                <a:cubicBezTo>
                  <a:pt x="9310" y="571"/>
                  <a:pt x="8739" y="0"/>
                  <a:pt x="8037" y="0"/>
                </a:cubicBezTo>
                <a:cubicBezTo>
                  <a:pt x="7336" y="0"/>
                  <a:pt x="6764" y="571"/>
                  <a:pt x="6764" y="1273"/>
                </a:cubicBezTo>
                <a:cubicBezTo>
                  <a:pt x="6764" y="1974"/>
                  <a:pt x="7336" y="2546"/>
                  <a:pt x="8037" y="2546"/>
                </a:cubicBezTo>
                <a:close/>
                <a:moveTo>
                  <a:pt x="1273" y="6764"/>
                </a:moveTo>
                <a:cubicBezTo>
                  <a:pt x="572" y="6764"/>
                  <a:pt x="0" y="7335"/>
                  <a:pt x="0" y="8037"/>
                </a:cubicBezTo>
                <a:cubicBezTo>
                  <a:pt x="0" y="8738"/>
                  <a:pt x="572" y="9310"/>
                  <a:pt x="1273" y="9310"/>
                </a:cubicBezTo>
                <a:cubicBezTo>
                  <a:pt x="1474" y="9310"/>
                  <a:pt x="1637" y="9146"/>
                  <a:pt x="1637" y="8946"/>
                </a:cubicBezTo>
                <a:cubicBezTo>
                  <a:pt x="1637" y="8746"/>
                  <a:pt x="1474" y="8583"/>
                  <a:pt x="1273" y="8583"/>
                </a:cubicBezTo>
                <a:cubicBezTo>
                  <a:pt x="973" y="8583"/>
                  <a:pt x="728" y="8337"/>
                  <a:pt x="728" y="8037"/>
                </a:cubicBezTo>
                <a:cubicBezTo>
                  <a:pt x="728" y="7737"/>
                  <a:pt x="973" y="7492"/>
                  <a:pt x="1273" y="7492"/>
                </a:cubicBezTo>
                <a:cubicBezTo>
                  <a:pt x="1574" y="7492"/>
                  <a:pt x="1818" y="7737"/>
                  <a:pt x="1818" y="8037"/>
                </a:cubicBezTo>
                <a:cubicBezTo>
                  <a:pt x="1818" y="8236"/>
                  <a:pt x="1983" y="8401"/>
                  <a:pt x="2182" y="8401"/>
                </a:cubicBezTo>
                <a:cubicBezTo>
                  <a:pt x="2383" y="8401"/>
                  <a:pt x="2546" y="8236"/>
                  <a:pt x="2546" y="8037"/>
                </a:cubicBezTo>
                <a:cubicBezTo>
                  <a:pt x="2546" y="7335"/>
                  <a:pt x="1976" y="6764"/>
                  <a:pt x="1273" y="6764"/>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241" name="Shape 1324"/>
        <p:cNvGrpSpPr/>
        <p:nvPr/>
      </p:nvGrpSpPr>
      <p:grpSpPr>
        <a:xfrm>
          <a:off x="0" y="0"/>
          <a:ext cx="0" cy="0"/>
          <a:chOff x="0" y="0"/>
          <a:chExt cx="0" cy="0"/>
        </a:xfrm>
      </p:grpSpPr>
      <p:sp>
        <p:nvSpPr>
          <p:cNvPr id="1049142" name="Google Shape;1325;p47"/>
          <p:cNvSpPr txBox="1">
            <a:spLocks noGrp="1"/>
          </p:cNvSpPr>
          <p:nvPr>
            <p:ph type="subTitle" idx="1"/>
          </p:nvPr>
        </p:nvSpPr>
        <p:spPr>
          <a:xfrm>
            <a:off x="720000" y="1692750"/>
            <a:ext cx="2907600" cy="477300"/>
          </a:xfrm>
          <a:prstGeom prst="rect"/>
        </p:spPr>
        <p:txBody>
          <a:bodyPr anchor="b" anchorCtr="0" bIns="91425" lIns="91425" rIns="91425" spcFirstLastPara="1" tIns="91425" wrap="square">
            <a:noAutofit/>
          </a:bodyPr>
          <a:p>
            <a:pPr algn="r" indent="0" lvl="0" marL="0" rtl="0">
              <a:spcBef>
                <a:spcPts val="0"/>
              </a:spcBef>
              <a:spcAft>
                <a:spcPts val="0"/>
              </a:spcAft>
              <a:buNone/>
            </a:pPr>
            <a:r>
              <a:rPr lang="en"/>
              <a:t>COLD WAR</a:t>
            </a:r>
          </a:p>
        </p:txBody>
      </p:sp>
      <p:sp>
        <p:nvSpPr>
          <p:cNvPr id="1049143" name="Google Shape;1326;p47"/>
          <p:cNvSpPr txBox="1">
            <a:spLocks noGrp="1"/>
          </p:cNvSpPr>
          <p:nvPr>
            <p:ph type="subTitle" idx="2"/>
          </p:nvPr>
        </p:nvSpPr>
        <p:spPr>
          <a:xfrm>
            <a:off x="5516400" y="3158775"/>
            <a:ext cx="2907600" cy="477300"/>
          </a:xfrm>
          <a:prstGeom prst="rect"/>
        </p:spPr>
        <p:txBody>
          <a:bodyPr anchor="b" anchorCtr="0" bIns="91425" lIns="91425" rIns="91425" spcFirstLastPara="1" tIns="91425" wrap="square">
            <a:noAutofit/>
          </a:bodyPr>
          <a:p>
            <a:pPr algn="l" indent="0" lvl="0" marL="0" rtl="0">
              <a:spcBef>
                <a:spcPts val="0"/>
              </a:spcBef>
              <a:spcAft>
                <a:spcPts val="0"/>
              </a:spcAft>
              <a:buNone/>
            </a:pPr>
            <a:r>
              <a:rPr lang="en"/>
              <a:t>1990</a:t>
            </a:r>
          </a:p>
        </p:txBody>
      </p:sp>
      <p:sp>
        <p:nvSpPr>
          <p:cNvPr id="1049144" name="Google Shape;1327;p47"/>
          <p:cNvSpPr txBox="1">
            <a:spLocks noGrp="1"/>
          </p:cNvSpPr>
          <p:nvPr>
            <p:ph type="subTitle" idx="3"/>
          </p:nvPr>
        </p:nvSpPr>
        <p:spPr>
          <a:xfrm>
            <a:off x="720000" y="2073850"/>
            <a:ext cx="2907600" cy="816600"/>
          </a:xfrm>
          <a:prstGeom prst="rect"/>
        </p:spPr>
        <p:txBody>
          <a:bodyPr anchor="t" anchorCtr="0" bIns="91425" lIns="91425" rIns="91425" spcFirstLastPara="1" tIns="91425" wrap="square">
            <a:noAutofit/>
          </a:bodyPr>
          <a:p>
            <a:pPr algn="r" indent="0" lvl="0" marL="0" rtl="0">
              <a:spcBef>
                <a:spcPts val="0"/>
              </a:spcBef>
              <a:spcAft>
                <a:spcPts val="0"/>
              </a:spcAft>
              <a:buNone/>
            </a:pPr>
            <a:r>
              <a:rPr b="1" lang="en">
                <a:solidFill>
                  <a:schemeClr val="accent4"/>
                </a:solidFill>
              </a:rPr>
              <a:t>Saturn</a:t>
            </a:r>
            <a:r>
              <a:rPr b="1" lang="en"/>
              <a:t> </a:t>
            </a:r>
            <a:r>
              <a:rPr lang="en"/>
              <a:t>is a gas giant and has several rings. It's composed mostly of hydrogen and helium</a:t>
            </a:r>
          </a:p>
        </p:txBody>
      </p:sp>
      <p:sp>
        <p:nvSpPr>
          <p:cNvPr id="1049145" name="Google Shape;1328;p47"/>
          <p:cNvSpPr txBox="1">
            <a:spLocks noGrp="1"/>
          </p:cNvSpPr>
          <p:nvPr>
            <p:ph type="subTitle" idx="4"/>
          </p:nvPr>
        </p:nvSpPr>
        <p:spPr>
          <a:xfrm>
            <a:off x="5516400" y="3539875"/>
            <a:ext cx="2907600" cy="816600"/>
          </a:xfrm>
          <a:prstGeom prst="rect"/>
        </p:spPr>
        <p:txBody>
          <a:bodyPr anchor="t" anchorCtr="0" bIns="91425" lIns="91425" rIns="91425" spcFirstLastPara="1" tIns="91425" wrap="square">
            <a:noAutofit/>
          </a:bodyPr>
          <a:p>
            <a:pPr algn="l" indent="0" lvl="0" marL="0" rtl="0">
              <a:spcBef>
                <a:spcPts val="0"/>
              </a:spcBef>
              <a:spcAft>
                <a:spcPts val="0"/>
              </a:spcAft>
              <a:buNone/>
            </a:pPr>
            <a:r>
              <a:rPr b="1" lang="en">
                <a:solidFill>
                  <a:schemeClr val="accent4"/>
                </a:solidFill>
              </a:rPr>
              <a:t>Neptune</a:t>
            </a:r>
            <a:r>
              <a:rPr b="1" lang="en"/>
              <a:t> </a:t>
            </a:r>
            <a:r>
              <a:rPr lang="en"/>
              <a:t>is the farthest planet from the Sun. It's also the fourth-largest object</a:t>
            </a:r>
          </a:p>
        </p:txBody>
      </p:sp>
      <p:sp>
        <p:nvSpPr>
          <p:cNvPr id="1049146" name="Google Shape;1329;p47"/>
          <p:cNvSpPr txBox="1">
            <a:spLocks noGrp="1"/>
          </p:cNvSpPr>
          <p:nvPr>
            <p:ph type="title"/>
          </p:nvPr>
        </p:nvSpPr>
        <p:spPr>
          <a:xfrm>
            <a:off x="720000" y="540000"/>
            <a:ext cx="7704000" cy="634500"/>
          </a:xfrm>
          <a:prstGeom prst="rect"/>
        </p:spPr>
        <p:txBody>
          <a:bodyPr anchor="t" anchorCtr="0" bIns="91425" lIns="91425" rIns="91425" spcFirstLastPara="1" tIns="91425" wrap="square">
            <a:noAutofit/>
          </a:bodyPr>
          <a:p>
            <a:pPr algn="ctr" indent="0" lvl="0" marL="0" rtl="0">
              <a:spcBef>
                <a:spcPts val="0"/>
              </a:spcBef>
              <a:spcAft>
                <a:spcPts val="0"/>
              </a:spcAft>
              <a:buNone/>
            </a:pPr>
            <a:r>
              <a:rPr lang="en"/>
              <a:t>THE </a:t>
            </a:r>
            <a:r>
              <a:rPr lang="en">
                <a:solidFill>
                  <a:schemeClr val="accent4"/>
                </a:solidFill>
              </a:rPr>
              <a:t>ORIGINS</a:t>
            </a:r>
            <a:r>
              <a:rPr lang="en"/>
              <a:t> OF THE INTERNET</a:t>
            </a:r>
          </a:p>
        </p:txBody>
      </p:sp>
      <p:sp>
        <p:nvSpPr>
          <p:cNvPr id="1049147" name="Google Shape;1330;p47"/>
          <p:cNvSpPr/>
          <p:nvPr/>
        </p:nvSpPr>
        <p:spPr>
          <a:xfrm>
            <a:off x="4165713" y="1883288"/>
            <a:ext cx="816600" cy="816600"/>
          </a:xfrm>
          <a:prstGeom prst="ellipse"/>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48" name="Google Shape;1331;p47"/>
          <p:cNvSpPr/>
          <p:nvPr/>
        </p:nvSpPr>
        <p:spPr>
          <a:xfrm>
            <a:off x="4165713" y="3349313"/>
            <a:ext cx="816600" cy="816600"/>
          </a:xfrm>
          <a:prstGeom prst="ellipse"/>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49" name="Google Shape;1332;p47"/>
          <p:cNvSpPr/>
          <p:nvPr/>
        </p:nvSpPr>
        <p:spPr>
          <a:xfrm>
            <a:off x="4435475" y="2155733"/>
            <a:ext cx="273045" cy="271738"/>
          </a:xfrm>
          <a:custGeom>
            <a:avLst/>
            <a:ahLst/>
            <a:rect l="l" t="t" r="r" b="b"/>
            <a:pathLst>
              <a:path w="9820" h="9773" extrusionOk="0">
                <a:moveTo>
                  <a:pt x="4705" y="9009"/>
                </a:moveTo>
                <a:lnTo>
                  <a:pt x="1206" y="9009"/>
                </a:lnTo>
                <a:cubicBezTo>
                  <a:pt x="1044" y="9009"/>
                  <a:pt x="945" y="8918"/>
                  <a:pt x="901" y="8864"/>
                </a:cubicBezTo>
                <a:cubicBezTo>
                  <a:pt x="825" y="8771"/>
                  <a:pt x="796" y="8649"/>
                  <a:pt x="820" y="8531"/>
                </a:cubicBezTo>
                <a:cubicBezTo>
                  <a:pt x="1217" y="6626"/>
                  <a:pt x="2897" y="5236"/>
                  <a:pt x="4836" y="5190"/>
                </a:cubicBezTo>
                <a:cubicBezTo>
                  <a:pt x="4869" y="5192"/>
                  <a:pt x="4902" y="5192"/>
                  <a:pt x="4934" y="5192"/>
                </a:cubicBezTo>
                <a:cubicBezTo>
                  <a:pt x="6366" y="5192"/>
                  <a:pt x="7529" y="4028"/>
                  <a:pt x="7529" y="2596"/>
                </a:cubicBezTo>
                <a:cubicBezTo>
                  <a:pt x="7529" y="1165"/>
                  <a:pt x="6366" y="0"/>
                  <a:pt x="4934" y="0"/>
                </a:cubicBezTo>
                <a:cubicBezTo>
                  <a:pt x="3503" y="0"/>
                  <a:pt x="2338" y="1165"/>
                  <a:pt x="2338" y="2596"/>
                </a:cubicBezTo>
                <a:cubicBezTo>
                  <a:pt x="2338" y="3447"/>
                  <a:pt x="2749" y="4202"/>
                  <a:pt x="3381" y="4676"/>
                </a:cubicBezTo>
                <a:cubicBezTo>
                  <a:pt x="2800" y="4867"/>
                  <a:pt x="2255" y="5161"/>
                  <a:pt x="1780" y="5555"/>
                </a:cubicBezTo>
                <a:cubicBezTo>
                  <a:pt x="909" y="6273"/>
                  <a:pt x="301" y="7275"/>
                  <a:pt x="72" y="8374"/>
                </a:cubicBezTo>
                <a:cubicBezTo>
                  <a:pt x="0" y="8719"/>
                  <a:pt x="86" y="9073"/>
                  <a:pt x="308" y="9345"/>
                </a:cubicBezTo>
                <a:cubicBezTo>
                  <a:pt x="530" y="9617"/>
                  <a:pt x="857" y="9773"/>
                  <a:pt x="1206" y="9773"/>
                </a:cubicBezTo>
                <a:lnTo>
                  <a:pt x="4705" y="9773"/>
                </a:lnTo>
                <a:cubicBezTo>
                  <a:pt x="4915" y="9773"/>
                  <a:pt x="5086" y="9602"/>
                  <a:pt x="5086" y="9391"/>
                </a:cubicBezTo>
                <a:cubicBezTo>
                  <a:pt x="5086" y="9182"/>
                  <a:pt x="4917" y="9009"/>
                  <a:pt x="4705" y="9009"/>
                </a:cubicBezTo>
                <a:close/>
                <a:moveTo>
                  <a:pt x="3101" y="2596"/>
                </a:moveTo>
                <a:cubicBezTo>
                  <a:pt x="3101" y="1587"/>
                  <a:pt x="3924" y="764"/>
                  <a:pt x="4934" y="764"/>
                </a:cubicBezTo>
                <a:cubicBezTo>
                  <a:pt x="5943" y="764"/>
                  <a:pt x="6766" y="1587"/>
                  <a:pt x="6766" y="2596"/>
                </a:cubicBezTo>
                <a:cubicBezTo>
                  <a:pt x="6766" y="3593"/>
                  <a:pt x="5969" y="4405"/>
                  <a:pt x="4978" y="4428"/>
                </a:cubicBezTo>
                <a:cubicBezTo>
                  <a:pt x="4964" y="4427"/>
                  <a:pt x="4949" y="4427"/>
                  <a:pt x="4934" y="4427"/>
                </a:cubicBezTo>
                <a:cubicBezTo>
                  <a:pt x="4903" y="4427"/>
                  <a:pt x="4874" y="4427"/>
                  <a:pt x="4844" y="4428"/>
                </a:cubicBezTo>
                <a:cubicBezTo>
                  <a:pt x="3877" y="4381"/>
                  <a:pt x="3101" y="3578"/>
                  <a:pt x="3101" y="2596"/>
                </a:cubicBezTo>
                <a:close/>
                <a:moveTo>
                  <a:pt x="8980" y="6536"/>
                </a:moveTo>
                <a:lnTo>
                  <a:pt x="8980" y="6223"/>
                </a:lnTo>
                <a:cubicBezTo>
                  <a:pt x="8980" y="5603"/>
                  <a:pt x="8467" y="5097"/>
                  <a:pt x="7835" y="5097"/>
                </a:cubicBezTo>
                <a:cubicBezTo>
                  <a:pt x="7203" y="5097"/>
                  <a:pt x="6690" y="5603"/>
                  <a:pt x="6690" y="6223"/>
                </a:cubicBezTo>
                <a:lnTo>
                  <a:pt x="6690" y="6536"/>
                </a:lnTo>
                <a:cubicBezTo>
                  <a:pt x="6218" y="6594"/>
                  <a:pt x="5850" y="6995"/>
                  <a:pt x="5850" y="7482"/>
                </a:cubicBezTo>
                <a:lnTo>
                  <a:pt x="5850" y="9391"/>
                </a:lnTo>
                <a:cubicBezTo>
                  <a:pt x="5850" y="9602"/>
                  <a:pt x="6022" y="9773"/>
                  <a:pt x="6232" y="9773"/>
                </a:cubicBezTo>
                <a:lnTo>
                  <a:pt x="9438" y="9773"/>
                </a:lnTo>
                <a:cubicBezTo>
                  <a:pt x="9649" y="9773"/>
                  <a:pt x="9820" y="9602"/>
                  <a:pt x="9820" y="9391"/>
                </a:cubicBezTo>
                <a:lnTo>
                  <a:pt x="9820" y="7482"/>
                </a:lnTo>
                <a:cubicBezTo>
                  <a:pt x="9820" y="6997"/>
                  <a:pt x="9453" y="6594"/>
                  <a:pt x="8980" y="6536"/>
                </a:cubicBezTo>
                <a:close/>
                <a:moveTo>
                  <a:pt x="7835" y="5861"/>
                </a:moveTo>
                <a:cubicBezTo>
                  <a:pt x="8046" y="5861"/>
                  <a:pt x="8217" y="6022"/>
                  <a:pt x="8217" y="6223"/>
                </a:cubicBezTo>
                <a:lnTo>
                  <a:pt x="8217" y="6528"/>
                </a:lnTo>
                <a:lnTo>
                  <a:pt x="7453" y="6528"/>
                </a:lnTo>
                <a:lnTo>
                  <a:pt x="7453" y="6223"/>
                </a:lnTo>
                <a:cubicBezTo>
                  <a:pt x="7453" y="6022"/>
                  <a:pt x="7626" y="5861"/>
                  <a:pt x="7835" y="5861"/>
                </a:cubicBezTo>
                <a:close/>
                <a:moveTo>
                  <a:pt x="9056" y="9009"/>
                </a:moveTo>
                <a:lnTo>
                  <a:pt x="6613" y="9009"/>
                </a:lnTo>
                <a:lnTo>
                  <a:pt x="6613" y="7482"/>
                </a:lnTo>
                <a:cubicBezTo>
                  <a:pt x="6613" y="7378"/>
                  <a:pt x="6699" y="7291"/>
                  <a:pt x="6804" y="7291"/>
                </a:cubicBezTo>
                <a:lnTo>
                  <a:pt x="8866" y="7291"/>
                </a:lnTo>
                <a:cubicBezTo>
                  <a:pt x="8971" y="7291"/>
                  <a:pt x="9056" y="7378"/>
                  <a:pt x="9056" y="7482"/>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50" name="Google Shape;1333;p47"/>
          <p:cNvSpPr/>
          <p:nvPr/>
        </p:nvSpPr>
        <p:spPr>
          <a:xfrm>
            <a:off x="4424612" y="3621750"/>
            <a:ext cx="294810" cy="271759"/>
          </a:xfrm>
          <a:custGeom>
            <a:avLst/>
            <a:ahLst/>
            <a:rect l="l" t="t" r="r" b="b"/>
            <a:pathLst>
              <a:path w="9311" h="8583" extrusionOk="0">
                <a:moveTo>
                  <a:pt x="8219" y="1"/>
                </a:moveTo>
                <a:lnTo>
                  <a:pt x="1092" y="1"/>
                </a:lnTo>
                <a:cubicBezTo>
                  <a:pt x="489" y="1"/>
                  <a:pt x="1" y="489"/>
                  <a:pt x="1" y="1092"/>
                </a:cubicBezTo>
                <a:lnTo>
                  <a:pt x="1" y="7128"/>
                </a:lnTo>
                <a:cubicBezTo>
                  <a:pt x="1" y="7930"/>
                  <a:pt x="652" y="8583"/>
                  <a:pt x="1455" y="8583"/>
                </a:cubicBezTo>
                <a:lnTo>
                  <a:pt x="7855" y="8583"/>
                </a:lnTo>
                <a:cubicBezTo>
                  <a:pt x="8657" y="8583"/>
                  <a:pt x="9310" y="7930"/>
                  <a:pt x="9310" y="7128"/>
                </a:cubicBezTo>
                <a:cubicBezTo>
                  <a:pt x="9310" y="6928"/>
                  <a:pt x="9146" y="6765"/>
                  <a:pt x="8946" y="6765"/>
                </a:cubicBezTo>
                <a:cubicBezTo>
                  <a:pt x="8746" y="6765"/>
                  <a:pt x="8583" y="6928"/>
                  <a:pt x="8583" y="7128"/>
                </a:cubicBezTo>
                <a:cubicBezTo>
                  <a:pt x="8583" y="7530"/>
                  <a:pt x="8257" y="7856"/>
                  <a:pt x="7855" y="7856"/>
                </a:cubicBezTo>
                <a:lnTo>
                  <a:pt x="1455" y="7856"/>
                </a:lnTo>
                <a:cubicBezTo>
                  <a:pt x="1052" y="7856"/>
                  <a:pt x="728" y="7530"/>
                  <a:pt x="728" y="7128"/>
                </a:cubicBezTo>
                <a:lnTo>
                  <a:pt x="728" y="2200"/>
                </a:lnTo>
                <a:lnTo>
                  <a:pt x="8583" y="2200"/>
                </a:lnTo>
                <a:lnTo>
                  <a:pt x="8583" y="5310"/>
                </a:lnTo>
                <a:cubicBezTo>
                  <a:pt x="8583" y="5509"/>
                  <a:pt x="8746" y="5674"/>
                  <a:pt x="8946" y="5674"/>
                </a:cubicBezTo>
                <a:cubicBezTo>
                  <a:pt x="9146" y="5674"/>
                  <a:pt x="9310" y="5509"/>
                  <a:pt x="9310" y="5310"/>
                </a:cubicBezTo>
                <a:lnTo>
                  <a:pt x="9310" y="1092"/>
                </a:lnTo>
                <a:cubicBezTo>
                  <a:pt x="9310" y="489"/>
                  <a:pt x="8820" y="1"/>
                  <a:pt x="8219" y="1"/>
                </a:cubicBezTo>
                <a:close/>
                <a:moveTo>
                  <a:pt x="6746" y="728"/>
                </a:moveTo>
                <a:cubicBezTo>
                  <a:pt x="6946" y="728"/>
                  <a:pt x="7109" y="891"/>
                  <a:pt x="7109" y="1092"/>
                </a:cubicBezTo>
                <a:cubicBezTo>
                  <a:pt x="7109" y="1291"/>
                  <a:pt x="6946" y="1455"/>
                  <a:pt x="6746" y="1455"/>
                </a:cubicBezTo>
                <a:cubicBezTo>
                  <a:pt x="6546" y="1455"/>
                  <a:pt x="6382" y="1291"/>
                  <a:pt x="6382" y="1092"/>
                </a:cubicBezTo>
                <a:cubicBezTo>
                  <a:pt x="6382" y="891"/>
                  <a:pt x="6546" y="728"/>
                  <a:pt x="6746" y="728"/>
                </a:cubicBezTo>
                <a:close/>
                <a:moveTo>
                  <a:pt x="8564" y="1092"/>
                </a:moveTo>
                <a:cubicBezTo>
                  <a:pt x="8564" y="1291"/>
                  <a:pt x="8401" y="1455"/>
                  <a:pt x="8200" y="1455"/>
                </a:cubicBezTo>
                <a:cubicBezTo>
                  <a:pt x="8001" y="1455"/>
                  <a:pt x="7837" y="1291"/>
                  <a:pt x="7837" y="1092"/>
                </a:cubicBezTo>
                <a:cubicBezTo>
                  <a:pt x="7837" y="891"/>
                  <a:pt x="8001" y="728"/>
                  <a:pt x="8200" y="728"/>
                </a:cubicBezTo>
                <a:cubicBezTo>
                  <a:pt x="8401" y="728"/>
                  <a:pt x="8564" y="891"/>
                  <a:pt x="8564" y="1092"/>
                </a:cubicBezTo>
                <a:close/>
                <a:moveTo>
                  <a:pt x="728" y="1092"/>
                </a:moveTo>
                <a:cubicBezTo>
                  <a:pt x="728" y="891"/>
                  <a:pt x="891" y="728"/>
                  <a:pt x="1092" y="728"/>
                </a:cubicBezTo>
                <a:lnTo>
                  <a:pt x="5716" y="728"/>
                </a:lnTo>
                <a:cubicBezTo>
                  <a:pt x="5676" y="843"/>
                  <a:pt x="5655" y="964"/>
                  <a:pt x="5655" y="1092"/>
                </a:cubicBezTo>
                <a:cubicBezTo>
                  <a:pt x="5655" y="1225"/>
                  <a:pt x="5678" y="1355"/>
                  <a:pt x="5724" y="1473"/>
                </a:cubicBezTo>
                <a:lnTo>
                  <a:pt x="728" y="1473"/>
                </a:lnTo>
                <a:close/>
                <a:moveTo>
                  <a:pt x="6667" y="5105"/>
                </a:moveTo>
                <a:cubicBezTo>
                  <a:pt x="6666" y="5105"/>
                  <a:pt x="6609" y="5119"/>
                  <a:pt x="6504" y="5141"/>
                </a:cubicBezTo>
                <a:cubicBezTo>
                  <a:pt x="6461" y="4962"/>
                  <a:pt x="6388" y="4699"/>
                  <a:pt x="6293" y="4436"/>
                </a:cubicBezTo>
                <a:cubicBezTo>
                  <a:pt x="6120" y="3951"/>
                  <a:pt x="5829" y="3310"/>
                  <a:pt x="5298" y="3310"/>
                </a:cubicBezTo>
                <a:cubicBezTo>
                  <a:pt x="5138" y="3310"/>
                  <a:pt x="4968" y="3368"/>
                  <a:pt x="4776" y="3487"/>
                </a:cubicBezTo>
                <a:cubicBezTo>
                  <a:pt x="4747" y="3506"/>
                  <a:pt x="4715" y="3515"/>
                  <a:pt x="4680" y="3515"/>
                </a:cubicBezTo>
                <a:lnTo>
                  <a:pt x="4667" y="3515"/>
                </a:lnTo>
                <a:cubicBezTo>
                  <a:pt x="4634" y="3515"/>
                  <a:pt x="4600" y="3506"/>
                  <a:pt x="4571" y="3487"/>
                </a:cubicBezTo>
                <a:cubicBezTo>
                  <a:pt x="4380" y="3368"/>
                  <a:pt x="4209" y="3310"/>
                  <a:pt x="4049" y="3310"/>
                </a:cubicBezTo>
                <a:cubicBezTo>
                  <a:pt x="3521" y="3310"/>
                  <a:pt x="3230" y="3951"/>
                  <a:pt x="3055" y="4436"/>
                </a:cubicBezTo>
                <a:cubicBezTo>
                  <a:pt x="2958" y="4702"/>
                  <a:pt x="2888" y="4967"/>
                  <a:pt x="2841" y="5144"/>
                </a:cubicBezTo>
                <a:cubicBezTo>
                  <a:pt x="2709" y="5121"/>
                  <a:pt x="2636" y="5105"/>
                  <a:pt x="2633" y="5102"/>
                </a:cubicBezTo>
                <a:cubicBezTo>
                  <a:pt x="2439" y="5055"/>
                  <a:pt x="2242" y="5173"/>
                  <a:pt x="2193" y="5370"/>
                </a:cubicBezTo>
                <a:cubicBezTo>
                  <a:pt x="2146" y="5565"/>
                  <a:pt x="2264" y="5762"/>
                  <a:pt x="2460" y="5809"/>
                </a:cubicBezTo>
                <a:cubicBezTo>
                  <a:pt x="2476" y="5813"/>
                  <a:pt x="2667" y="5858"/>
                  <a:pt x="3004" y="5908"/>
                </a:cubicBezTo>
                <a:cubicBezTo>
                  <a:pt x="3004" y="5995"/>
                  <a:pt x="3006" y="6090"/>
                  <a:pt x="3006" y="6148"/>
                </a:cubicBezTo>
                <a:cubicBezTo>
                  <a:pt x="3006" y="6504"/>
                  <a:pt x="3233" y="6893"/>
                  <a:pt x="3652" y="6893"/>
                </a:cubicBezTo>
                <a:cubicBezTo>
                  <a:pt x="4212" y="6893"/>
                  <a:pt x="4193" y="6209"/>
                  <a:pt x="4677" y="6184"/>
                </a:cubicBezTo>
                <a:cubicBezTo>
                  <a:pt x="5160" y="6209"/>
                  <a:pt x="5143" y="6893"/>
                  <a:pt x="5703" y="6893"/>
                </a:cubicBezTo>
                <a:cubicBezTo>
                  <a:pt x="6120" y="6893"/>
                  <a:pt x="6347" y="6504"/>
                  <a:pt x="6347" y="6148"/>
                </a:cubicBezTo>
                <a:cubicBezTo>
                  <a:pt x="6347" y="6088"/>
                  <a:pt x="6347" y="5994"/>
                  <a:pt x="6350" y="5908"/>
                </a:cubicBezTo>
                <a:cubicBezTo>
                  <a:pt x="6674" y="5858"/>
                  <a:pt x="6852" y="5812"/>
                  <a:pt x="6866" y="5807"/>
                </a:cubicBezTo>
                <a:cubicBezTo>
                  <a:pt x="7058" y="5755"/>
                  <a:pt x="7173" y="5554"/>
                  <a:pt x="7121" y="5362"/>
                </a:cubicBezTo>
                <a:cubicBezTo>
                  <a:pt x="7063" y="5166"/>
                  <a:pt x="6862" y="5054"/>
                  <a:pt x="6667" y="5105"/>
                </a:cubicBezTo>
                <a:close/>
                <a:moveTo>
                  <a:pt x="3703" y="4786"/>
                </a:moveTo>
                <a:cubicBezTo>
                  <a:pt x="3879" y="4258"/>
                  <a:pt x="4020" y="4090"/>
                  <a:pt x="4069" y="4045"/>
                </a:cubicBezTo>
                <a:cubicBezTo>
                  <a:pt x="4091" y="4053"/>
                  <a:pt x="4129" y="4069"/>
                  <a:pt x="4184" y="4104"/>
                </a:cubicBezTo>
                <a:cubicBezTo>
                  <a:pt x="4331" y="4197"/>
                  <a:pt x="4500" y="4244"/>
                  <a:pt x="4674" y="4242"/>
                </a:cubicBezTo>
                <a:cubicBezTo>
                  <a:pt x="4849" y="4244"/>
                  <a:pt x="5019" y="4197"/>
                  <a:pt x="5166" y="4104"/>
                </a:cubicBezTo>
                <a:cubicBezTo>
                  <a:pt x="5220" y="4069"/>
                  <a:pt x="5256" y="4053"/>
                  <a:pt x="5281" y="4045"/>
                </a:cubicBezTo>
                <a:cubicBezTo>
                  <a:pt x="5329" y="4090"/>
                  <a:pt x="5470" y="4257"/>
                  <a:pt x="5646" y="4781"/>
                </a:cubicBezTo>
                <a:cubicBezTo>
                  <a:pt x="5703" y="4949"/>
                  <a:pt x="5748" y="5114"/>
                  <a:pt x="5783" y="5242"/>
                </a:cubicBezTo>
                <a:cubicBezTo>
                  <a:pt x="5489" y="5269"/>
                  <a:pt x="5128" y="5291"/>
                  <a:pt x="4702" y="5291"/>
                </a:cubicBezTo>
                <a:cubicBezTo>
                  <a:pt x="4264" y="5291"/>
                  <a:pt x="3881" y="5269"/>
                  <a:pt x="3572" y="5240"/>
                </a:cubicBezTo>
                <a:cubicBezTo>
                  <a:pt x="3601" y="5114"/>
                  <a:pt x="3646" y="4952"/>
                  <a:pt x="3703" y="4786"/>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cxnSp>
        <p:nvCxnSpPr>
          <p:cNvPr id="3145817" name="Google Shape;1334;p47"/>
          <p:cNvCxnSpPr>
            <a:cxnSpLocks/>
            <a:stCxn id="1049142" idx="3"/>
            <a:endCxn id="1049147" idx="2"/>
          </p:cNvCxnSpPr>
          <p:nvPr/>
        </p:nvCxnSpPr>
        <p:spPr>
          <a:xfrm>
            <a:off x="3627600" y="1931400"/>
            <a:ext cx="538200" cy="360300"/>
          </a:xfrm>
          <a:prstGeom prst="bentConnector3">
            <a:avLst>
              <a:gd name="adj1" fmla="val 49992"/>
            </a:avLst>
          </a:prstGeom>
          <a:noFill/>
          <a:ln w="9525" cap="rnd" cmpd="sng">
            <a:solidFill>
              <a:schemeClr val="accent4"/>
            </a:solidFill>
            <a:prstDash val="solid"/>
            <a:round/>
            <a:headEnd type="none" w="med" len="med"/>
            <a:tailEnd type="none" w="med" len="med"/>
          </a:ln>
        </p:spPr>
      </p:cxnSp>
      <p:cxnSp>
        <p:nvCxnSpPr>
          <p:cNvPr id="3145818" name="Google Shape;1335;p47"/>
          <p:cNvCxnSpPr>
            <a:cxnSpLocks/>
            <a:stCxn id="1049148" idx="6"/>
            <a:endCxn id="1049143" idx="1"/>
          </p:cNvCxnSpPr>
          <p:nvPr/>
        </p:nvCxnSpPr>
        <p:spPr>
          <a:xfrm rot="10800000" flipH="1">
            <a:off x="4982313" y="3397313"/>
            <a:ext cx="534000" cy="360300"/>
          </a:xfrm>
          <a:prstGeom prst="bentConnector3">
            <a:avLst>
              <a:gd name="adj1" fmla="val 50008"/>
            </a:avLst>
          </a:prstGeom>
          <a:noFill/>
          <a:ln w="9525" cap="rnd" cmpd="sng">
            <a:solidFill>
              <a:schemeClr val="accent4"/>
            </a:solidFill>
            <a:prstDash val="solid"/>
            <a:round/>
            <a:headEnd type="none" w="med" len="med"/>
            <a:tailEnd type="none" w="med" len="med"/>
          </a:ln>
        </p:spPr>
      </p:cxnSp>
      <p:cxnSp>
        <p:nvCxnSpPr>
          <p:cNvPr id="3145819" name="Google Shape;1336;p47"/>
          <p:cNvCxnSpPr>
            <a:cxnSpLocks/>
            <a:stCxn id="1049147" idx="4"/>
            <a:endCxn id="1049148" idx="0"/>
          </p:cNvCxnSpPr>
          <p:nvPr/>
        </p:nvCxnSpPr>
        <p:spPr>
          <a:xfrm>
            <a:off x="4574013" y="2699888"/>
            <a:ext cx="0" cy="649500"/>
          </a:xfrm>
          <a:prstGeom prst="straightConnector1"/>
          <a:noFill/>
          <a:ln w="9525" cap="rnd" cmpd="sng">
            <a:solidFill>
              <a:schemeClr val="accent4"/>
            </a:solidFill>
            <a:prstDash val="solid"/>
            <a:round/>
            <a:headEnd type="none" w="med" len="med"/>
            <a:tailEnd type="none" w="med" len="med"/>
          </a:ln>
        </p:spPr>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244" name="Shape 1340"/>
        <p:cNvGrpSpPr/>
        <p:nvPr/>
      </p:nvGrpSpPr>
      <p:grpSpPr>
        <a:xfrm>
          <a:off x="0" y="0"/>
          <a:ext cx="0" cy="0"/>
          <a:chOff x="0" y="0"/>
          <a:chExt cx="0" cy="0"/>
        </a:xfrm>
      </p:grpSpPr>
      <p:sp>
        <p:nvSpPr>
          <p:cNvPr id="1049153" name="Google Shape;1341;p48"/>
          <p:cNvSpPr txBox="1">
            <a:spLocks noGrp="1"/>
          </p:cNvSpPr>
          <p:nvPr>
            <p:ph type="title"/>
          </p:nvPr>
        </p:nvSpPr>
        <p:spPr>
          <a:xfrm>
            <a:off x="720000" y="540000"/>
            <a:ext cx="7704000" cy="634500"/>
          </a:xfrm>
          <a:prstGeom prst="rect"/>
        </p:spPr>
        <p:txBody>
          <a:bodyPr anchor="t" anchorCtr="0" bIns="91425" lIns="91425" rIns="91425" spcFirstLastPara="1" tIns="91425" wrap="square">
            <a:noAutofit/>
          </a:bodyPr>
          <a:p>
            <a:pPr algn="ctr" indent="0" lvl="0" marL="0" rtl="0">
              <a:spcBef>
                <a:spcPts val="0"/>
              </a:spcBef>
              <a:spcAft>
                <a:spcPts val="0"/>
              </a:spcAft>
              <a:buNone/>
            </a:pPr>
            <a:r>
              <a:rPr lang="en"/>
              <a:t>HOW THE </a:t>
            </a:r>
            <a:r>
              <a:rPr lang="en">
                <a:solidFill>
                  <a:schemeClr val="accent4"/>
                </a:solidFill>
              </a:rPr>
              <a:t>INTERNET</a:t>
            </a:r>
            <a:r>
              <a:rPr lang="en"/>
              <a:t> WORKS</a:t>
            </a:r>
          </a:p>
        </p:txBody>
      </p:sp>
      <p:sp>
        <p:nvSpPr>
          <p:cNvPr id="1049154" name="Google Shape;1342;p48"/>
          <p:cNvSpPr/>
          <p:nvPr/>
        </p:nvSpPr>
        <p:spPr>
          <a:xfrm>
            <a:off x="4163688" y="1346125"/>
            <a:ext cx="816600" cy="816600"/>
          </a:xfrm>
          <a:prstGeom prst="ellipse"/>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55" name="Google Shape;1343;p48"/>
          <p:cNvSpPr/>
          <p:nvPr/>
        </p:nvSpPr>
        <p:spPr>
          <a:xfrm>
            <a:off x="1189788" y="2595763"/>
            <a:ext cx="816600" cy="816600"/>
          </a:xfrm>
          <a:prstGeom prst="ellipse"/>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56" name="Google Shape;1344;p48"/>
          <p:cNvSpPr/>
          <p:nvPr/>
        </p:nvSpPr>
        <p:spPr>
          <a:xfrm>
            <a:off x="3172388" y="2595763"/>
            <a:ext cx="816600" cy="816600"/>
          </a:xfrm>
          <a:prstGeom prst="ellipse"/>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57" name="Google Shape;1345;p48"/>
          <p:cNvSpPr/>
          <p:nvPr/>
        </p:nvSpPr>
        <p:spPr>
          <a:xfrm>
            <a:off x="5154988" y="2595763"/>
            <a:ext cx="816600" cy="816600"/>
          </a:xfrm>
          <a:prstGeom prst="ellipse"/>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58" name="Google Shape;1346;p48"/>
          <p:cNvSpPr/>
          <p:nvPr/>
        </p:nvSpPr>
        <p:spPr>
          <a:xfrm>
            <a:off x="7137588" y="2595763"/>
            <a:ext cx="816600" cy="816600"/>
          </a:xfrm>
          <a:prstGeom prst="ellipse"/>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59" name="Google Shape;1347;p48"/>
          <p:cNvSpPr txBox="1"/>
          <p:nvPr/>
        </p:nvSpPr>
        <p:spPr>
          <a:xfrm>
            <a:off x="720000" y="3611075"/>
            <a:ext cx="1756200" cy="527700"/>
          </a:xfrm>
          <a:prstGeom prst="rect"/>
          <a:noFill/>
          <a:ln>
            <a:noFill/>
          </a:ln>
        </p:spPr>
        <p:txBody>
          <a:bodyPr anchor="b" anchorCtr="0" bIns="91425" lIns="91425" rIns="91425" spcFirstLastPara="1" tIns="91425" wrap="square">
            <a:noAutofit/>
          </a:bodyPr>
          <a:p>
            <a:pPr algn="ctr" indent="0" lvl="0" marL="0" rtl="0">
              <a:spcBef>
                <a:spcPts val="0"/>
              </a:spcBef>
              <a:spcAft>
                <a:spcPts val="0"/>
              </a:spcAft>
              <a:buNone/>
            </a:pPr>
            <a:r>
              <a:rPr b="1" sz="2000" lang="en">
                <a:solidFill>
                  <a:schemeClr val="lt1"/>
                </a:solidFill>
                <a:latin typeface="Oxanium"/>
                <a:ea typeface="Oxanium"/>
                <a:cs typeface="Oxanium"/>
                <a:sym typeface="Oxanium"/>
              </a:rPr>
              <a:t>FEATURE </a:t>
            </a:r>
            <a:r>
              <a:rPr b="1" sz="2000" lang="en">
                <a:solidFill>
                  <a:schemeClr val="accent4"/>
                </a:solidFill>
                <a:latin typeface="Oxanium"/>
                <a:ea typeface="Oxanium"/>
                <a:cs typeface="Oxanium"/>
                <a:sym typeface="Oxanium"/>
              </a:rPr>
              <a:t>01</a:t>
            </a:r>
            <a:endParaRPr b="1" sz="2000">
              <a:solidFill>
                <a:srgbClr val="F3F3F3"/>
              </a:solidFill>
              <a:latin typeface="Oxanium"/>
              <a:ea typeface="Oxanium"/>
              <a:cs typeface="Oxanium"/>
              <a:sym typeface="Oxanium"/>
            </a:endParaRPr>
          </a:p>
        </p:txBody>
      </p:sp>
      <p:sp>
        <p:nvSpPr>
          <p:cNvPr id="1049160" name="Google Shape;1348;p48"/>
          <p:cNvSpPr txBox="1"/>
          <p:nvPr/>
        </p:nvSpPr>
        <p:spPr>
          <a:xfrm>
            <a:off x="720000" y="3969000"/>
            <a:ext cx="1756200" cy="634500"/>
          </a:xfrm>
          <a:prstGeom prst="rect"/>
          <a:noFill/>
          <a:ln>
            <a:noFill/>
          </a:ln>
        </p:spPr>
        <p:txBody>
          <a:bodyPr anchor="t" anchorCtr="0" bIns="91425" lIns="91425" rIns="91425" spcFirstLastPara="1" tIns="91425" wrap="square">
            <a:noAutofit/>
          </a:bodyPr>
          <a:p>
            <a:pPr algn="ctr" indent="0" lvl="0" marL="0" rtl="0">
              <a:spcBef>
                <a:spcPts val="0"/>
              </a:spcBef>
              <a:spcAft>
                <a:spcPts val="0"/>
              </a:spcAft>
              <a:buNone/>
            </a:pPr>
            <a:r>
              <a:rPr b="1" lang="en">
                <a:solidFill>
                  <a:schemeClr val="accent4"/>
                </a:solidFill>
                <a:latin typeface="Overpass"/>
                <a:ea typeface="Overpass"/>
                <a:cs typeface="Overpass"/>
                <a:sym typeface="Overpass"/>
              </a:rPr>
              <a:t>Mercury</a:t>
            </a:r>
            <a:r>
              <a:rPr b="1" lang="en">
                <a:solidFill>
                  <a:schemeClr val="lt1"/>
                </a:solidFill>
                <a:latin typeface="Overpass"/>
                <a:ea typeface="Overpass"/>
                <a:cs typeface="Overpass"/>
                <a:sym typeface="Overpass"/>
              </a:rPr>
              <a:t> </a:t>
            </a:r>
            <a:r>
              <a:rPr lang="en">
                <a:solidFill>
                  <a:schemeClr val="lt1"/>
                </a:solidFill>
                <a:latin typeface="Overpass"/>
                <a:ea typeface="Overpass"/>
                <a:cs typeface="Overpass"/>
                <a:sym typeface="Overpass"/>
              </a:rPr>
              <a:t>is the smallest planet</a:t>
            </a:r>
            <a:endParaRPr>
              <a:solidFill>
                <a:schemeClr val="lt1"/>
              </a:solidFill>
              <a:latin typeface="Overpass"/>
              <a:ea typeface="Overpass"/>
              <a:cs typeface="Overpass"/>
              <a:sym typeface="Overpass"/>
            </a:endParaRPr>
          </a:p>
        </p:txBody>
      </p:sp>
      <p:sp>
        <p:nvSpPr>
          <p:cNvPr id="1049161" name="Google Shape;1349;p48"/>
          <p:cNvSpPr txBox="1"/>
          <p:nvPr/>
        </p:nvSpPr>
        <p:spPr>
          <a:xfrm>
            <a:off x="2702600" y="3611075"/>
            <a:ext cx="1756200" cy="527700"/>
          </a:xfrm>
          <a:prstGeom prst="rect"/>
          <a:noFill/>
          <a:ln>
            <a:noFill/>
          </a:ln>
        </p:spPr>
        <p:txBody>
          <a:bodyPr anchor="b" anchorCtr="0" bIns="91425" lIns="91425" rIns="91425" spcFirstLastPara="1" tIns="91425" wrap="square">
            <a:noAutofit/>
          </a:bodyPr>
          <a:p>
            <a:pPr algn="ctr" indent="0" lvl="0" marL="0" rtl="0">
              <a:spcBef>
                <a:spcPts val="0"/>
              </a:spcBef>
              <a:spcAft>
                <a:spcPts val="0"/>
              </a:spcAft>
              <a:buNone/>
            </a:pPr>
            <a:r>
              <a:rPr b="1" sz="2000" lang="en">
                <a:solidFill>
                  <a:schemeClr val="lt1"/>
                </a:solidFill>
                <a:latin typeface="Oxanium"/>
                <a:ea typeface="Oxanium"/>
                <a:cs typeface="Oxanium"/>
                <a:sym typeface="Oxanium"/>
              </a:rPr>
              <a:t>FEATURE </a:t>
            </a:r>
            <a:r>
              <a:rPr b="1" sz="2000" lang="en">
                <a:solidFill>
                  <a:schemeClr val="accent4"/>
                </a:solidFill>
                <a:latin typeface="Oxanium"/>
                <a:ea typeface="Oxanium"/>
                <a:cs typeface="Oxanium"/>
                <a:sym typeface="Oxanium"/>
              </a:rPr>
              <a:t>02</a:t>
            </a:r>
            <a:endParaRPr b="1" sz="2000">
              <a:solidFill>
                <a:srgbClr val="F3F3F3"/>
              </a:solidFill>
              <a:latin typeface="Oxanium"/>
              <a:ea typeface="Oxanium"/>
              <a:cs typeface="Oxanium"/>
              <a:sym typeface="Oxanium"/>
            </a:endParaRPr>
          </a:p>
        </p:txBody>
      </p:sp>
      <p:sp>
        <p:nvSpPr>
          <p:cNvPr id="1049162" name="Google Shape;1350;p48"/>
          <p:cNvSpPr txBox="1"/>
          <p:nvPr/>
        </p:nvSpPr>
        <p:spPr>
          <a:xfrm>
            <a:off x="2702600" y="3969000"/>
            <a:ext cx="1756200" cy="634500"/>
          </a:xfrm>
          <a:prstGeom prst="rect"/>
          <a:noFill/>
          <a:ln>
            <a:noFill/>
          </a:ln>
        </p:spPr>
        <p:txBody>
          <a:bodyPr anchor="t" anchorCtr="0" bIns="91425" lIns="91425" rIns="91425" spcFirstLastPara="1" tIns="91425" wrap="square">
            <a:noAutofit/>
          </a:bodyPr>
          <a:p>
            <a:pPr algn="ctr" indent="0" lvl="0" marL="0" rtl="0">
              <a:spcBef>
                <a:spcPts val="0"/>
              </a:spcBef>
              <a:spcAft>
                <a:spcPts val="0"/>
              </a:spcAft>
              <a:buNone/>
            </a:pPr>
            <a:r>
              <a:rPr b="1" lang="en">
                <a:solidFill>
                  <a:schemeClr val="accent4"/>
                </a:solidFill>
                <a:latin typeface="Overpass"/>
                <a:ea typeface="Overpass"/>
                <a:cs typeface="Overpass"/>
                <a:sym typeface="Overpass"/>
              </a:rPr>
              <a:t>Venus</a:t>
            </a:r>
            <a:r>
              <a:rPr b="1" lang="en">
                <a:solidFill>
                  <a:schemeClr val="lt1"/>
                </a:solidFill>
                <a:latin typeface="Overpass"/>
                <a:ea typeface="Overpass"/>
                <a:cs typeface="Overpass"/>
                <a:sym typeface="Overpass"/>
              </a:rPr>
              <a:t> </a:t>
            </a:r>
            <a:r>
              <a:rPr lang="en">
                <a:solidFill>
                  <a:schemeClr val="lt1"/>
                </a:solidFill>
                <a:latin typeface="Overpass"/>
                <a:ea typeface="Overpass"/>
                <a:cs typeface="Overpass"/>
                <a:sym typeface="Overpass"/>
              </a:rPr>
              <a:t>has a beautiful name</a:t>
            </a:r>
            <a:endParaRPr>
              <a:solidFill>
                <a:schemeClr val="lt1"/>
              </a:solidFill>
              <a:latin typeface="Overpass"/>
              <a:ea typeface="Overpass"/>
              <a:cs typeface="Overpass"/>
              <a:sym typeface="Overpass"/>
            </a:endParaRPr>
          </a:p>
        </p:txBody>
      </p:sp>
      <p:sp>
        <p:nvSpPr>
          <p:cNvPr id="1049163" name="Google Shape;1351;p48"/>
          <p:cNvSpPr txBox="1"/>
          <p:nvPr/>
        </p:nvSpPr>
        <p:spPr>
          <a:xfrm>
            <a:off x="4685200" y="3611075"/>
            <a:ext cx="1756200" cy="527700"/>
          </a:xfrm>
          <a:prstGeom prst="rect"/>
          <a:noFill/>
          <a:ln>
            <a:noFill/>
          </a:ln>
        </p:spPr>
        <p:txBody>
          <a:bodyPr anchor="b" anchorCtr="0" bIns="91425" lIns="91425" rIns="91425" spcFirstLastPara="1" tIns="91425" wrap="square">
            <a:noAutofit/>
          </a:bodyPr>
          <a:p>
            <a:pPr algn="ctr" indent="0" lvl="0" marL="0" rtl="0">
              <a:spcBef>
                <a:spcPts val="0"/>
              </a:spcBef>
              <a:spcAft>
                <a:spcPts val="0"/>
              </a:spcAft>
              <a:buNone/>
            </a:pPr>
            <a:r>
              <a:rPr b="1" sz="2000" lang="en">
                <a:solidFill>
                  <a:schemeClr val="lt1"/>
                </a:solidFill>
                <a:latin typeface="Oxanium"/>
                <a:ea typeface="Oxanium"/>
                <a:cs typeface="Oxanium"/>
                <a:sym typeface="Oxanium"/>
              </a:rPr>
              <a:t>FEATURE </a:t>
            </a:r>
            <a:r>
              <a:rPr b="1" sz="2000" lang="en">
                <a:solidFill>
                  <a:schemeClr val="accent4"/>
                </a:solidFill>
                <a:latin typeface="Oxanium"/>
                <a:ea typeface="Oxanium"/>
                <a:cs typeface="Oxanium"/>
                <a:sym typeface="Oxanium"/>
              </a:rPr>
              <a:t>03</a:t>
            </a:r>
            <a:endParaRPr b="1" sz="2000">
              <a:solidFill>
                <a:srgbClr val="F3F3F3"/>
              </a:solidFill>
              <a:latin typeface="Oxanium"/>
              <a:ea typeface="Oxanium"/>
              <a:cs typeface="Oxanium"/>
              <a:sym typeface="Oxanium"/>
            </a:endParaRPr>
          </a:p>
        </p:txBody>
      </p:sp>
      <p:sp>
        <p:nvSpPr>
          <p:cNvPr id="1049164" name="Google Shape;1352;p48"/>
          <p:cNvSpPr txBox="1"/>
          <p:nvPr/>
        </p:nvSpPr>
        <p:spPr>
          <a:xfrm>
            <a:off x="4685200" y="3969000"/>
            <a:ext cx="1756200" cy="634500"/>
          </a:xfrm>
          <a:prstGeom prst="rect"/>
          <a:noFill/>
          <a:ln>
            <a:noFill/>
          </a:ln>
        </p:spPr>
        <p:txBody>
          <a:bodyPr anchor="t" anchorCtr="0" bIns="91425" lIns="91425" rIns="91425" spcFirstLastPara="1" tIns="91425" wrap="square">
            <a:noAutofit/>
          </a:bodyPr>
          <a:p>
            <a:pPr algn="ctr" indent="0" lvl="0" marL="0" rtl="0">
              <a:spcBef>
                <a:spcPts val="0"/>
              </a:spcBef>
              <a:spcAft>
                <a:spcPts val="0"/>
              </a:spcAft>
              <a:buNone/>
            </a:pPr>
            <a:r>
              <a:rPr b="1" lang="en">
                <a:solidFill>
                  <a:schemeClr val="accent4"/>
                </a:solidFill>
                <a:latin typeface="Overpass"/>
                <a:ea typeface="Overpass"/>
                <a:cs typeface="Overpass"/>
                <a:sym typeface="Overpass"/>
              </a:rPr>
              <a:t>Earth</a:t>
            </a:r>
            <a:r>
              <a:rPr b="1" lang="en">
                <a:solidFill>
                  <a:schemeClr val="lt1"/>
                </a:solidFill>
                <a:latin typeface="Overpass"/>
                <a:ea typeface="Overpass"/>
                <a:cs typeface="Overpass"/>
                <a:sym typeface="Overpass"/>
              </a:rPr>
              <a:t> </a:t>
            </a:r>
            <a:r>
              <a:rPr lang="en">
                <a:solidFill>
                  <a:schemeClr val="lt1"/>
                </a:solidFill>
                <a:latin typeface="Overpass"/>
                <a:ea typeface="Overpass"/>
                <a:cs typeface="Overpass"/>
                <a:sym typeface="Overpass"/>
              </a:rPr>
              <a:t>is the third planet from the Sun</a:t>
            </a:r>
            <a:endParaRPr>
              <a:solidFill>
                <a:schemeClr val="lt1"/>
              </a:solidFill>
              <a:latin typeface="Overpass"/>
              <a:ea typeface="Overpass"/>
              <a:cs typeface="Overpass"/>
              <a:sym typeface="Overpass"/>
            </a:endParaRPr>
          </a:p>
        </p:txBody>
      </p:sp>
      <p:sp>
        <p:nvSpPr>
          <p:cNvPr id="1049165" name="Google Shape;1353;p48"/>
          <p:cNvSpPr txBox="1"/>
          <p:nvPr/>
        </p:nvSpPr>
        <p:spPr>
          <a:xfrm>
            <a:off x="6667800" y="3611075"/>
            <a:ext cx="1756200" cy="527700"/>
          </a:xfrm>
          <a:prstGeom prst="rect"/>
          <a:noFill/>
          <a:ln>
            <a:noFill/>
          </a:ln>
        </p:spPr>
        <p:txBody>
          <a:bodyPr anchor="b" anchorCtr="0" bIns="91425" lIns="91425" rIns="91425" spcFirstLastPara="1" tIns="91425" wrap="square">
            <a:noAutofit/>
          </a:bodyPr>
          <a:p>
            <a:pPr algn="ctr" indent="0" lvl="0" marL="0" rtl="0">
              <a:spcBef>
                <a:spcPts val="0"/>
              </a:spcBef>
              <a:spcAft>
                <a:spcPts val="0"/>
              </a:spcAft>
              <a:buNone/>
            </a:pPr>
            <a:r>
              <a:rPr b="1" sz="2000" lang="en">
                <a:solidFill>
                  <a:schemeClr val="lt1"/>
                </a:solidFill>
                <a:latin typeface="Oxanium"/>
                <a:ea typeface="Oxanium"/>
                <a:cs typeface="Oxanium"/>
                <a:sym typeface="Oxanium"/>
              </a:rPr>
              <a:t>FEATURE </a:t>
            </a:r>
            <a:r>
              <a:rPr b="1" sz="2000" lang="en">
                <a:solidFill>
                  <a:schemeClr val="accent4"/>
                </a:solidFill>
                <a:latin typeface="Oxanium"/>
                <a:ea typeface="Oxanium"/>
                <a:cs typeface="Oxanium"/>
                <a:sym typeface="Oxanium"/>
              </a:rPr>
              <a:t>04</a:t>
            </a:r>
            <a:endParaRPr b="1" sz="2000">
              <a:solidFill>
                <a:srgbClr val="F3F3F3"/>
              </a:solidFill>
              <a:latin typeface="Oxanium"/>
              <a:ea typeface="Oxanium"/>
              <a:cs typeface="Oxanium"/>
              <a:sym typeface="Oxanium"/>
            </a:endParaRPr>
          </a:p>
        </p:txBody>
      </p:sp>
      <p:sp>
        <p:nvSpPr>
          <p:cNvPr id="1049166" name="Google Shape;1354;p48"/>
          <p:cNvSpPr txBox="1"/>
          <p:nvPr/>
        </p:nvSpPr>
        <p:spPr>
          <a:xfrm>
            <a:off x="6667800" y="3969000"/>
            <a:ext cx="1756200" cy="634500"/>
          </a:xfrm>
          <a:prstGeom prst="rect"/>
          <a:noFill/>
          <a:ln>
            <a:noFill/>
          </a:ln>
        </p:spPr>
        <p:txBody>
          <a:bodyPr anchor="t" anchorCtr="0" bIns="91425" lIns="91425" rIns="91425" spcFirstLastPara="1" tIns="91425" wrap="square">
            <a:noAutofit/>
          </a:bodyPr>
          <a:p>
            <a:pPr algn="ctr" indent="0" lvl="0" marL="0" rtl="0">
              <a:spcBef>
                <a:spcPts val="0"/>
              </a:spcBef>
              <a:spcAft>
                <a:spcPts val="0"/>
              </a:spcAft>
              <a:buNone/>
            </a:pPr>
            <a:r>
              <a:rPr b="1" lang="en">
                <a:solidFill>
                  <a:schemeClr val="accent4"/>
                </a:solidFill>
                <a:latin typeface="Overpass"/>
                <a:ea typeface="Overpass"/>
                <a:cs typeface="Overpass"/>
                <a:sym typeface="Overpass"/>
              </a:rPr>
              <a:t>Mars</a:t>
            </a:r>
            <a:r>
              <a:rPr b="1" lang="en">
                <a:solidFill>
                  <a:schemeClr val="lt1"/>
                </a:solidFill>
                <a:latin typeface="Overpass"/>
                <a:ea typeface="Overpass"/>
                <a:cs typeface="Overpass"/>
                <a:sym typeface="Overpass"/>
              </a:rPr>
              <a:t> </a:t>
            </a:r>
            <a:r>
              <a:rPr lang="en">
                <a:solidFill>
                  <a:schemeClr val="lt1"/>
                </a:solidFill>
                <a:latin typeface="Overpass"/>
                <a:ea typeface="Overpass"/>
                <a:cs typeface="Overpass"/>
                <a:sym typeface="Overpass"/>
              </a:rPr>
              <a:t>is actually a cold place</a:t>
            </a:r>
            <a:endParaRPr>
              <a:solidFill>
                <a:schemeClr val="lt1"/>
              </a:solidFill>
              <a:latin typeface="Overpass"/>
              <a:ea typeface="Overpass"/>
              <a:cs typeface="Overpass"/>
              <a:sym typeface="Overpass"/>
            </a:endParaRPr>
          </a:p>
        </p:txBody>
      </p:sp>
      <p:sp>
        <p:nvSpPr>
          <p:cNvPr id="1049167" name="Google Shape;1355;p48"/>
          <p:cNvSpPr txBox="1"/>
          <p:nvPr/>
        </p:nvSpPr>
        <p:spPr>
          <a:xfrm>
            <a:off x="1559275" y="1490563"/>
            <a:ext cx="2532900" cy="527700"/>
          </a:xfrm>
          <a:prstGeom prst="rect"/>
          <a:noFill/>
          <a:ln>
            <a:noFill/>
          </a:ln>
        </p:spPr>
        <p:txBody>
          <a:bodyPr anchor="ctr" anchorCtr="0" bIns="91425" lIns="91425" rIns="91425" spcFirstLastPara="1" tIns="91425" wrap="square">
            <a:noAutofit/>
          </a:bodyPr>
          <a:p>
            <a:pPr algn="r" indent="0" lvl="0" marL="0" rtl="0">
              <a:spcBef>
                <a:spcPts val="0"/>
              </a:spcBef>
              <a:spcAft>
                <a:spcPts val="0"/>
              </a:spcAft>
              <a:buNone/>
            </a:pPr>
            <a:r>
              <a:rPr b="1" sz="2000" lang="en">
                <a:solidFill>
                  <a:schemeClr val="accent4"/>
                </a:solidFill>
                <a:latin typeface="Oxanium"/>
                <a:ea typeface="Oxanium"/>
                <a:cs typeface="Oxanium"/>
                <a:sym typeface="Oxanium"/>
              </a:rPr>
              <a:t>FEATURES</a:t>
            </a:r>
            <a:endParaRPr b="1" sz="2000">
              <a:solidFill>
                <a:schemeClr val="accent4"/>
              </a:solidFill>
              <a:latin typeface="Oxanium"/>
              <a:ea typeface="Oxanium"/>
              <a:cs typeface="Oxanium"/>
              <a:sym typeface="Oxanium"/>
            </a:endParaRPr>
          </a:p>
        </p:txBody>
      </p:sp>
      <p:sp>
        <p:nvSpPr>
          <p:cNvPr id="1049168" name="Google Shape;1356;p48"/>
          <p:cNvSpPr txBox="1"/>
          <p:nvPr/>
        </p:nvSpPr>
        <p:spPr>
          <a:xfrm>
            <a:off x="5051825" y="1437163"/>
            <a:ext cx="2532900" cy="634500"/>
          </a:xfrm>
          <a:prstGeom prst="rect"/>
          <a:noFill/>
          <a:ln>
            <a:noFill/>
          </a:ln>
        </p:spPr>
        <p:txBody>
          <a:bodyPr anchor="ctr" anchorCtr="0" bIns="91425" lIns="91425" rIns="91425" spcFirstLastPara="1" tIns="91425" wrap="square">
            <a:noAutofit/>
          </a:bodyPr>
          <a:p>
            <a:pPr algn="l" indent="0" lvl="0" marL="0" rtl="0">
              <a:spcBef>
                <a:spcPts val="0"/>
              </a:spcBef>
              <a:spcAft>
                <a:spcPts val="0"/>
              </a:spcAft>
              <a:buNone/>
            </a:pPr>
            <a:r>
              <a:rPr lang="en">
                <a:solidFill>
                  <a:srgbClr val="F3F3F3"/>
                </a:solidFill>
                <a:latin typeface="Overpass"/>
                <a:ea typeface="Overpass"/>
                <a:cs typeface="Overpass"/>
                <a:sym typeface="Overpass"/>
              </a:rPr>
              <a:t>The </a:t>
            </a:r>
            <a:r>
              <a:rPr b="1" lang="en">
                <a:solidFill>
                  <a:srgbClr val="20F8FD"/>
                </a:solidFill>
                <a:latin typeface="Overpass"/>
                <a:ea typeface="Overpass"/>
                <a:cs typeface="Overpass"/>
                <a:sym typeface="Overpass"/>
              </a:rPr>
              <a:t>Sun</a:t>
            </a:r>
            <a:r>
              <a:rPr b="1" lang="en">
                <a:solidFill>
                  <a:srgbClr val="F3F3F3"/>
                </a:solidFill>
                <a:latin typeface="Overpass"/>
                <a:ea typeface="Overpass"/>
                <a:cs typeface="Overpass"/>
                <a:sym typeface="Overpass"/>
              </a:rPr>
              <a:t> </a:t>
            </a:r>
            <a:r>
              <a:rPr lang="en">
                <a:solidFill>
                  <a:srgbClr val="F3F3F3"/>
                </a:solidFill>
                <a:latin typeface="Overpass"/>
                <a:ea typeface="Overpass"/>
                <a:cs typeface="Overpass"/>
                <a:sym typeface="Overpass"/>
              </a:rPr>
              <a:t>is the star at the center of the Solar System</a:t>
            </a:r>
            <a:endParaRPr>
              <a:solidFill>
                <a:srgbClr val="F3F3F3"/>
              </a:solidFill>
              <a:latin typeface="Overpass"/>
              <a:ea typeface="Overpass"/>
              <a:cs typeface="Overpass"/>
              <a:sym typeface="Overpass"/>
            </a:endParaRPr>
          </a:p>
        </p:txBody>
      </p:sp>
      <p:cxnSp>
        <p:nvCxnSpPr>
          <p:cNvPr id="3145820" name="Google Shape;1357;p48"/>
          <p:cNvCxnSpPr>
            <a:cxnSpLocks/>
            <a:stCxn id="1049154" idx="4"/>
            <a:endCxn id="1049155" idx="0"/>
          </p:cNvCxnSpPr>
          <p:nvPr/>
        </p:nvCxnSpPr>
        <p:spPr>
          <a:xfrm rot="5400000">
            <a:off x="2868588" y="892225"/>
            <a:ext cx="432900" cy="2973900"/>
          </a:xfrm>
          <a:prstGeom prst="bentConnector3">
            <a:avLst>
              <a:gd name="adj1" fmla="val 50016"/>
            </a:avLst>
          </a:prstGeom>
          <a:noFill/>
          <a:ln w="9525" cap="flat" cmpd="sng">
            <a:solidFill>
              <a:schemeClr val="accent4"/>
            </a:solidFill>
            <a:prstDash val="solid"/>
            <a:round/>
            <a:headEnd type="none" w="med" len="med"/>
            <a:tailEnd type="none" w="med" len="med"/>
          </a:ln>
        </p:spPr>
      </p:cxnSp>
      <p:cxnSp>
        <p:nvCxnSpPr>
          <p:cNvPr id="3145821" name="Google Shape;1358;p48"/>
          <p:cNvCxnSpPr>
            <a:cxnSpLocks/>
            <a:stCxn id="1049154" idx="4"/>
            <a:endCxn id="1049156" idx="0"/>
          </p:cNvCxnSpPr>
          <p:nvPr/>
        </p:nvCxnSpPr>
        <p:spPr>
          <a:xfrm rot="5400000">
            <a:off x="3859938" y="1883575"/>
            <a:ext cx="432900" cy="991200"/>
          </a:xfrm>
          <a:prstGeom prst="bentConnector3">
            <a:avLst>
              <a:gd name="adj1" fmla="val 50016"/>
            </a:avLst>
          </a:prstGeom>
          <a:noFill/>
          <a:ln w="9525" cap="flat" cmpd="sng">
            <a:solidFill>
              <a:schemeClr val="accent4"/>
            </a:solidFill>
            <a:prstDash val="solid"/>
            <a:round/>
            <a:headEnd type="none" w="med" len="med"/>
            <a:tailEnd type="none" w="med" len="med"/>
          </a:ln>
        </p:spPr>
      </p:cxnSp>
      <p:cxnSp>
        <p:nvCxnSpPr>
          <p:cNvPr id="3145822" name="Google Shape;1359;p48"/>
          <p:cNvCxnSpPr>
            <a:cxnSpLocks/>
            <a:stCxn id="1049154" idx="4"/>
            <a:endCxn id="1049157" idx="0"/>
          </p:cNvCxnSpPr>
          <p:nvPr/>
        </p:nvCxnSpPr>
        <p:spPr>
          <a:xfrm rot="-5400000" flipH="1">
            <a:off x="4851138" y="1883575"/>
            <a:ext cx="432900" cy="991200"/>
          </a:xfrm>
          <a:prstGeom prst="bentConnector3">
            <a:avLst>
              <a:gd name="adj1" fmla="val 50016"/>
            </a:avLst>
          </a:prstGeom>
          <a:noFill/>
          <a:ln w="9525" cap="flat" cmpd="sng">
            <a:solidFill>
              <a:schemeClr val="accent4"/>
            </a:solidFill>
            <a:prstDash val="solid"/>
            <a:round/>
            <a:headEnd type="none" w="med" len="med"/>
            <a:tailEnd type="none" w="med" len="med"/>
          </a:ln>
        </p:spPr>
      </p:cxnSp>
      <p:cxnSp>
        <p:nvCxnSpPr>
          <p:cNvPr id="3145823" name="Google Shape;1360;p48"/>
          <p:cNvCxnSpPr>
            <a:cxnSpLocks/>
            <a:stCxn id="1049154" idx="4"/>
            <a:endCxn id="1049158" idx="0"/>
          </p:cNvCxnSpPr>
          <p:nvPr/>
        </p:nvCxnSpPr>
        <p:spPr>
          <a:xfrm rot="-5400000" flipH="1">
            <a:off x="5842488" y="892225"/>
            <a:ext cx="432900" cy="2973900"/>
          </a:xfrm>
          <a:prstGeom prst="bentConnector3">
            <a:avLst>
              <a:gd name="adj1" fmla="val 50016"/>
            </a:avLst>
          </a:prstGeom>
          <a:noFill/>
          <a:ln w="9525" cap="flat" cmpd="sng">
            <a:solidFill>
              <a:schemeClr val="accent4"/>
            </a:solidFill>
            <a:prstDash val="solid"/>
            <a:round/>
            <a:headEnd type="none" w="med" len="med"/>
            <a:tailEnd type="none" w="med" len="med"/>
          </a:ln>
        </p:spPr>
      </p:cxnSp>
      <p:cxnSp>
        <p:nvCxnSpPr>
          <p:cNvPr id="3145824" name="Google Shape;1361;p48"/>
          <p:cNvCxnSpPr>
            <a:cxnSpLocks/>
            <a:stCxn id="1049155" idx="4"/>
            <a:endCxn id="1049159" idx="0"/>
          </p:cNvCxnSpPr>
          <p:nvPr/>
        </p:nvCxnSpPr>
        <p:spPr>
          <a:xfrm>
            <a:off x="1598088" y="3412363"/>
            <a:ext cx="0" cy="198600"/>
          </a:xfrm>
          <a:prstGeom prst="straightConnector1"/>
          <a:noFill/>
          <a:ln w="9525" cap="flat" cmpd="sng">
            <a:solidFill>
              <a:schemeClr val="accent4"/>
            </a:solidFill>
            <a:prstDash val="solid"/>
            <a:round/>
            <a:headEnd type="none" w="med" len="med"/>
            <a:tailEnd type="none" w="med" len="med"/>
          </a:ln>
        </p:spPr>
      </p:cxnSp>
      <p:cxnSp>
        <p:nvCxnSpPr>
          <p:cNvPr id="3145825" name="Google Shape;1362;p48"/>
          <p:cNvCxnSpPr>
            <a:cxnSpLocks/>
            <a:stCxn id="1049156" idx="4"/>
            <a:endCxn id="1049161" idx="0"/>
          </p:cNvCxnSpPr>
          <p:nvPr/>
        </p:nvCxnSpPr>
        <p:spPr>
          <a:xfrm>
            <a:off x="3580688" y="3412363"/>
            <a:ext cx="0" cy="198600"/>
          </a:xfrm>
          <a:prstGeom prst="straightConnector1"/>
          <a:noFill/>
          <a:ln w="9525" cap="flat" cmpd="sng">
            <a:solidFill>
              <a:schemeClr val="accent4"/>
            </a:solidFill>
            <a:prstDash val="solid"/>
            <a:round/>
            <a:headEnd type="none" w="med" len="med"/>
            <a:tailEnd type="none" w="med" len="med"/>
          </a:ln>
        </p:spPr>
      </p:cxnSp>
      <p:cxnSp>
        <p:nvCxnSpPr>
          <p:cNvPr id="3145826" name="Google Shape;1363;p48"/>
          <p:cNvCxnSpPr>
            <a:cxnSpLocks/>
            <a:stCxn id="1049157" idx="4"/>
            <a:endCxn id="1049163" idx="0"/>
          </p:cNvCxnSpPr>
          <p:nvPr/>
        </p:nvCxnSpPr>
        <p:spPr>
          <a:xfrm>
            <a:off x="5563288" y="3412363"/>
            <a:ext cx="0" cy="198600"/>
          </a:xfrm>
          <a:prstGeom prst="straightConnector1"/>
          <a:noFill/>
          <a:ln w="9525" cap="flat" cmpd="sng">
            <a:solidFill>
              <a:schemeClr val="accent4"/>
            </a:solidFill>
            <a:prstDash val="solid"/>
            <a:round/>
            <a:headEnd type="none" w="med" len="med"/>
            <a:tailEnd type="none" w="med" len="med"/>
          </a:ln>
        </p:spPr>
      </p:cxnSp>
      <p:cxnSp>
        <p:nvCxnSpPr>
          <p:cNvPr id="3145827" name="Google Shape;1364;p48"/>
          <p:cNvCxnSpPr>
            <a:cxnSpLocks/>
            <a:stCxn id="1049158" idx="4"/>
            <a:endCxn id="1049165" idx="0"/>
          </p:cNvCxnSpPr>
          <p:nvPr/>
        </p:nvCxnSpPr>
        <p:spPr>
          <a:xfrm>
            <a:off x="7545888" y="3412363"/>
            <a:ext cx="0" cy="198600"/>
          </a:xfrm>
          <a:prstGeom prst="straightConnector1"/>
          <a:noFill/>
          <a:ln w="9525" cap="flat" cmpd="sng">
            <a:solidFill>
              <a:schemeClr val="accent4"/>
            </a:solidFill>
            <a:prstDash val="solid"/>
            <a:round/>
            <a:headEnd type="none" w="med" len="med"/>
            <a:tailEnd type="none" w="med" len="med"/>
          </a:ln>
        </p:spPr>
      </p:cxnSp>
      <p:sp>
        <p:nvSpPr>
          <p:cNvPr id="1049169" name="Google Shape;1365;p48"/>
          <p:cNvSpPr/>
          <p:nvPr/>
        </p:nvSpPr>
        <p:spPr>
          <a:xfrm>
            <a:off x="5411071" y="2857199"/>
            <a:ext cx="304464" cy="293878"/>
          </a:xfrm>
          <a:custGeom>
            <a:avLst/>
            <a:ahLst/>
            <a:rect l="l" t="t" r="r" b="b"/>
            <a:pathLst>
              <a:path w="9771" h="9432" extrusionOk="0">
                <a:moveTo>
                  <a:pt x="9771" y="4658"/>
                </a:moveTo>
                <a:cubicBezTo>
                  <a:pt x="9771" y="5386"/>
                  <a:pt x="9408" y="6066"/>
                  <a:pt x="8798" y="6470"/>
                </a:cubicBezTo>
                <a:cubicBezTo>
                  <a:pt x="8478" y="6683"/>
                  <a:pt x="8110" y="6796"/>
                  <a:pt x="7728" y="6796"/>
                </a:cubicBezTo>
                <a:cubicBezTo>
                  <a:pt x="7519" y="6796"/>
                  <a:pt x="7346" y="6623"/>
                  <a:pt x="7346" y="6414"/>
                </a:cubicBezTo>
                <a:cubicBezTo>
                  <a:pt x="7346" y="6203"/>
                  <a:pt x="7519" y="6032"/>
                  <a:pt x="7728" y="6032"/>
                </a:cubicBezTo>
                <a:cubicBezTo>
                  <a:pt x="7955" y="6032"/>
                  <a:pt x="8184" y="5960"/>
                  <a:pt x="8375" y="5835"/>
                </a:cubicBezTo>
                <a:cubicBezTo>
                  <a:pt x="8771" y="5571"/>
                  <a:pt x="9007" y="5133"/>
                  <a:pt x="9007" y="4658"/>
                </a:cubicBezTo>
                <a:cubicBezTo>
                  <a:pt x="9007" y="4133"/>
                  <a:pt x="8719" y="3655"/>
                  <a:pt x="8255" y="3409"/>
                </a:cubicBezTo>
                <a:cubicBezTo>
                  <a:pt x="8131" y="3342"/>
                  <a:pt x="8053" y="3212"/>
                  <a:pt x="8053" y="3072"/>
                </a:cubicBezTo>
                <a:lnTo>
                  <a:pt x="8053" y="2630"/>
                </a:lnTo>
                <a:cubicBezTo>
                  <a:pt x="8053" y="2126"/>
                  <a:pt x="7855" y="1653"/>
                  <a:pt x="7493" y="1296"/>
                </a:cubicBezTo>
                <a:cubicBezTo>
                  <a:pt x="7140" y="948"/>
                  <a:pt x="6679" y="758"/>
                  <a:pt x="6192" y="766"/>
                </a:cubicBezTo>
                <a:cubicBezTo>
                  <a:pt x="5291" y="777"/>
                  <a:pt x="4535" y="1430"/>
                  <a:pt x="4398" y="2319"/>
                </a:cubicBezTo>
                <a:cubicBezTo>
                  <a:pt x="4375" y="2465"/>
                  <a:pt x="4269" y="2586"/>
                  <a:pt x="4129" y="2627"/>
                </a:cubicBezTo>
                <a:cubicBezTo>
                  <a:pt x="3987" y="2668"/>
                  <a:pt x="3833" y="2624"/>
                  <a:pt x="3735" y="2513"/>
                </a:cubicBezTo>
                <a:cubicBezTo>
                  <a:pt x="3558" y="2310"/>
                  <a:pt x="3301" y="2195"/>
                  <a:pt x="3034" y="2195"/>
                </a:cubicBezTo>
                <a:lnTo>
                  <a:pt x="3033" y="2195"/>
                </a:lnTo>
                <a:cubicBezTo>
                  <a:pt x="2518" y="2197"/>
                  <a:pt x="2100" y="2623"/>
                  <a:pt x="2100" y="3148"/>
                </a:cubicBezTo>
                <a:lnTo>
                  <a:pt x="2100" y="3818"/>
                </a:lnTo>
                <a:cubicBezTo>
                  <a:pt x="2100" y="4027"/>
                  <a:pt x="1927" y="4200"/>
                  <a:pt x="1718" y="4200"/>
                </a:cubicBezTo>
                <a:lnTo>
                  <a:pt x="1713" y="4200"/>
                </a:lnTo>
                <a:cubicBezTo>
                  <a:pt x="1190" y="4200"/>
                  <a:pt x="763" y="4620"/>
                  <a:pt x="763" y="5134"/>
                </a:cubicBezTo>
                <a:cubicBezTo>
                  <a:pt x="763" y="5660"/>
                  <a:pt x="1167" y="6070"/>
                  <a:pt x="1680" y="6070"/>
                </a:cubicBezTo>
                <a:lnTo>
                  <a:pt x="2138" y="6070"/>
                </a:lnTo>
                <a:cubicBezTo>
                  <a:pt x="2347" y="6070"/>
                  <a:pt x="2519" y="6241"/>
                  <a:pt x="2519" y="6452"/>
                </a:cubicBezTo>
                <a:cubicBezTo>
                  <a:pt x="2519" y="6661"/>
                  <a:pt x="2347" y="6834"/>
                  <a:pt x="2138" y="6834"/>
                </a:cubicBezTo>
                <a:lnTo>
                  <a:pt x="1680" y="6834"/>
                </a:lnTo>
                <a:cubicBezTo>
                  <a:pt x="1223" y="6834"/>
                  <a:pt x="800" y="6655"/>
                  <a:pt x="483" y="6333"/>
                </a:cubicBezTo>
                <a:cubicBezTo>
                  <a:pt x="171" y="6014"/>
                  <a:pt x="0" y="5589"/>
                  <a:pt x="0" y="5134"/>
                </a:cubicBezTo>
                <a:cubicBezTo>
                  <a:pt x="0" y="4327"/>
                  <a:pt x="573" y="3649"/>
                  <a:pt x="1336" y="3478"/>
                </a:cubicBezTo>
                <a:lnTo>
                  <a:pt x="1336" y="3148"/>
                </a:lnTo>
                <a:cubicBezTo>
                  <a:pt x="1336" y="2203"/>
                  <a:pt x="2098" y="1433"/>
                  <a:pt x="3031" y="1432"/>
                </a:cubicBezTo>
                <a:cubicBezTo>
                  <a:pt x="3304" y="1430"/>
                  <a:pt x="3568" y="1496"/>
                  <a:pt x="3805" y="1618"/>
                </a:cubicBezTo>
                <a:cubicBezTo>
                  <a:pt x="3958" y="1247"/>
                  <a:pt x="4195" y="912"/>
                  <a:pt x="4503" y="644"/>
                </a:cubicBezTo>
                <a:cubicBezTo>
                  <a:pt x="4969" y="236"/>
                  <a:pt x="5566" y="7"/>
                  <a:pt x="6184" y="1"/>
                </a:cubicBezTo>
                <a:lnTo>
                  <a:pt x="6215" y="1"/>
                </a:lnTo>
                <a:cubicBezTo>
                  <a:pt x="6896" y="1"/>
                  <a:pt x="7539" y="265"/>
                  <a:pt x="8030" y="752"/>
                </a:cubicBezTo>
                <a:cubicBezTo>
                  <a:pt x="8537" y="1254"/>
                  <a:pt x="8817" y="1920"/>
                  <a:pt x="8817" y="2630"/>
                </a:cubicBezTo>
                <a:lnTo>
                  <a:pt x="8817" y="2858"/>
                </a:lnTo>
                <a:cubicBezTo>
                  <a:pt x="9409" y="3261"/>
                  <a:pt x="9771" y="3930"/>
                  <a:pt x="9771" y="4658"/>
                </a:cubicBezTo>
                <a:close/>
                <a:moveTo>
                  <a:pt x="7274" y="8778"/>
                </a:moveTo>
                <a:cubicBezTo>
                  <a:pt x="7423" y="8927"/>
                  <a:pt x="7423" y="9170"/>
                  <a:pt x="7274" y="9318"/>
                </a:cubicBezTo>
                <a:cubicBezTo>
                  <a:pt x="7200" y="9393"/>
                  <a:pt x="7102" y="9431"/>
                  <a:pt x="7004" y="9431"/>
                </a:cubicBezTo>
                <a:cubicBezTo>
                  <a:pt x="6908" y="9431"/>
                  <a:pt x="6810" y="9393"/>
                  <a:pt x="6735" y="9318"/>
                </a:cubicBezTo>
                <a:lnTo>
                  <a:pt x="5857" y="8440"/>
                </a:lnTo>
                <a:cubicBezTo>
                  <a:pt x="5592" y="8608"/>
                  <a:pt x="5279" y="8704"/>
                  <a:pt x="4943" y="8704"/>
                </a:cubicBezTo>
                <a:cubicBezTo>
                  <a:pt x="3996" y="8704"/>
                  <a:pt x="3225" y="7933"/>
                  <a:pt x="3225" y="6987"/>
                </a:cubicBezTo>
                <a:cubicBezTo>
                  <a:pt x="3225" y="6040"/>
                  <a:pt x="3996" y="5269"/>
                  <a:pt x="4943" y="5269"/>
                </a:cubicBezTo>
                <a:cubicBezTo>
                  <a:pt x="5889" y="5269"/>
                  <a:pt x="6661" y="6040"/>
                  <a:pt x="6661" y="6987"/>
                </a:cubicBezTo>
                <a:cubicBezTo>
                  <a:pt x="6661" y="7323"/>
                  <a:pt x="6564" y="7636"/>
                  <a:pt x="6398" y="7900"/>
                </a:cubicBezTo>
                <a:close/>
                <a:moveTo>
                  <a:pt x="4941" y="7941"/>
                </a:moveTo>
                <a:cubicBezTo>
                  <a:pt x="5468" y="7941"/>
                  <a:pt x="5896" y="7513"/>
                  <a:pt x="5896" y="6987"/>
                </a:cubicBezTo>
                <a:cubicBezTo>
                  <a:pt x="5896" y="6460"/>
                  <a:pt x="5468" y="6032"/>
                  <a:pt x="4941" y="6032"/>
                </a:cubicBezTo>
                <a:cubicBezTo>
                  <a:pt x="4414" y="6032"/>
                  <a:pt x="3987" y="6460"/>
                  <a:pt x="3987" y="6987"/>
                </a:cubicBezTo>
                <a:cubicBezTo>
                  <a:pt x="3987" y="7513"/>
                  <a:pt x="4416" y="7941"/>
                  <a:pt x="4941" y="7941"/>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70" name="Google Shape;1366;p48"/>
          <p:cNvSpPr/>
          <p:nvPr/>
        </p:nvSpPr>
        <p:spPr>
          <a:xfrm>
            <a:off x="3428326" y="2846901"/>
            <a:ext cx="304745" cy="314473"/>
          </a:xfrm>
          <a:custGeom>
            <a:avLst/>
            <a:ahLst/>
            <a:rect l="l" t="t" r="r" b="b"/>
            <a:pathLst>
              <a:path w="9780" h="10093" extrusionOk="0">
                <a:moveTo>
                  <a:pt x="9735" y="6417"/>
                </a:moveTo>
                <a:cubicBezTo>
                  <a:pt x="9593" y="7554"/>
                  <a:pt x="9106" y="8600"/>
                  <a:pt x="8327" y="9442"/>
                </a:cubicBezTo>
                <a:lnTo>
                  <a:pt x="8326" y="9443"/>
                </a:lnTo>
                <a:lnTo>
                  <a:pt x="7831" y="9971"/>
                </a:lnTo>
                <a:cubicBezTo>
                  <a:pt x="7756" y="10052"/>
                  <a:pt x="7655" y="10092"/>
                  <a:pt x="7551" y="10092"/>
                </a:cubicBezTo>
                <a:cubicBezTo>
                  <a:pt x="7458" y="10092"/>
                  <a:pt x="7365" y="10057"/>
                  <a:pt x="7292" y="9988"/>
                </a:cubicBezTo>
                <a:cubicBezTo>
                  <a:pt x="7139" y="9846"/>
                  <a:pt x="7130" y="9603"/>
                  <a:pt x="7275" y="9451"/>
                </a:cubicBezTo>
                <a:lnTo>
                  <a:pt x="7770" y="8924"/>
                </a:lnTo>
                <a:cubicBezTo>
                  <a:pt x="8440" y="8200"/>
                  <a:pt x="8857" y="7302"/>
                  <a:pt x="8981" y="6322"/>
                </a:cubicBezTo>
                <a:cubicBezTo>
                  <a:pt x="9008" y="6114"/>
                  <a:pt x="9199" y="5966"/>
                  <a:pt x="9407" y="5992"/>
                </a:cubicBezTo>
                <a:cubicBezTo>
                  <a:pt x="9613" y="6017"/>
                  <a:pt x="9762" y="6206"/>
                  <a:pt x="9735" y="6417"/>
                </a:cubicBezTo>
                <a:close/>
                <a:moveTo>
                  <a:pt x="7956" y="6863"/>
                </a:moveTo>
                <a:lnTo>
                  <a:pt x="7130" y="7791"/>
                </a:lnTo>
                <a:cubicBezTo>
                  <a:pt x="7055" y="7875"/>
                  <a:pt x="6951" y="7918"/>
                  <a:pt x="6846" y="7918"/>
                </a:cubicBezTo>
                <a:cubicBezTo>
                  <a:pt x="6756" y="7918"/>
                  <a:pt x="6664" y="7886"/>
                  <a:pt x="6592" y="7822"/>
                </a:cubicBezTo>
                <a:cubicBezTo>
                  <a:pt x="6435" y="7681"/>
                  <a:pt x="6420" y="7440"/>
                  <a:pt x="6562" y="7283"/>
                </a:cubicBezTo>
                <a:lnTo>
                  <a:pt x="7390" y="6353"/>
                </a:lnTo>
                <a:lnTo>
                  <a:pt x="7396" y="6348"/>
                </a:lnTo>
                <a:cubicBezTo>
                  <a:pt x="7452" y="6287"/>
                  <a:pt x="7486" y="6211"/>
                  <a:pt x="7493" y="6134"/>
                </a:cubicBezTo>
                <a:lnTo>
                  <a:pt x="7493" y="6044"/>
                </a:lnTo>
                <a:cubicBezTo>
                  <a:pt x="7483" y="5959"/>
                  <a:pt x="7443" y="5875"/>
                  <a:pt x="7374" y="5809"/>
                </a:cubicBezTo>
                <a:cubicBezTo>
                  <a:pt x="7220" y="5665"/>
                  <a:pt x="6979" y="5676"/>
                  <a:pt x="6837" y="5830"/>
                </a:cubicBezTo>
                <a:lnTo>
                  <a:pt x="5437" y="7353"/>
                </a:lnTo>
                <a:lnTo>
                  <a:pt x="5479" y="7399"/>
                </a:lnTo>
                <a:cubicBezTo>
                  <a:pt x="5779" y="7722"/>
                  <a:pt x="5933" y="8139"/>
                  <a:pt x="5916" y="8579"/>
                </a:cubicBezTo>
                <a:cubicBezTo>
                  <a:pt x="5899" y="9016"/>
                  <a:pt x="5711" y="9422"/>
                  <a:pt x="5391" y="9720"/>
                </a:cubicBezTo>
                <a:lnTo>
                  <a:pt x="5099" y="9991"/>
                </a:lnTo>
                <a:cubicBezTo>
                  <a:pt x="5027" y="10060"/>
                  <a:pt x="4933" y="10092"/>
                  <a:pt x="4839" y="10092"/>
                </a:cubicBezTo>
                <a:cubicBezTo>
                  <a:pt x="4737" y="10092"/>
                  <a:pt x="4635" y="10051"/>
                  <a:pt x="4559" y="9970"/>
                </a:cubicBezTo>
                <a:cubicBezTo>
                  <a:pt x="4417" y="9816"/>
                  <a:pt x="4426" y="9574"/>
                  <a:pt x="4580" y="9432"/>
                </a:cubicBezTo>
                <a:lnTo>
                  <a:pt x="4872" y="9162"/>
                </a:lnTo>
                <a:cubicBezTo>
                  <a:pt x="5044" y="9002"/>
                  <a:pt x="5145" y="8787"/>
                  <a:pt x="5153" y="8551"/>
                </a:cubicBezTo>
                <a:cubicBezTo>
                  <a:pt x="5162" y="8318"/>
                  <a:pt x="5078" y="8093"/>
                  <a:pt x="4920" y="7921"/>
                </a:cubicBezTo>
                <a:lnTo>
                  <a:pt x="2974" y="5833"/>
                </a:lnTo>
                <a:cubicBezTo>
                  <a:pt x="2902" y="5757"/>
                  <a:pt x="2809" y="5716"/>
                  <a:pt x="2708" y="5710"/>
                </a:cubicBezTo>
                <a:cubicBezTo>
                  <a:pt x="2607" y="5707"/>
                  <a:pt x="2509" y="5742"/>
                  <a:pt x="2435" y="5811"/>
                </a:cubicBezTo>
                <a:cubicBezTo>
                  <a:pt x="2363" y="5878"/>
                  <a:pt x="2322" y="5968"/>
                  <a:pt x="2314" y="6059"/>
                </a:cubicBezTo>
                <a:lnTo>
                  <a:pt x="2314" y="6124"/>
                </a:lnTo>
                <a:cubicBezTo>
                  <a:pt x="2322" y="6206"/>
                  <a:pt x="2355" y="6284"/>
                  <a:pt x="2413" y="6350"/>
                </a:cubicBezTo>
                <a:lnTo>
                  <a:pt x="3716" y="7734"/>
                </a:lnTo>
                <a:cubicBezTo>
                  <a:pt x="3859" y="7887"/>
                  <a:pt x="3852" y="8130"/>
                  <a:pt x="3699" y="8273"/>
                </a:cubicBezTo>
                <a:cubicBezTo>
                  <a:pt x="3546" y="8417"/>
                  <a:pt x="3303" y="8409"/>
                  <a:pt x="3160" y="8257"/>
                </a:cubicBezTo>
                <a:lnTo>
                  <a:pt x="1859" y="6869"/>
                </a:lnTo>
                <a:lnTo>
                  <a:pt x="1856" y="6867"/>
                </a:lnTo>
                <a:cubicBezTo>
                  <a:pt x="1676" y="6670"/>
                  <a:pt x="1576" y="6427"/>
                  <a:pt x="1557" y="6182"/>
                </a:cubicBezTo>
                <a:lnTo>
                  <a:pt x="1557" y="6172"/>
                </a:lnTo>
                <a:cubicBezTo>
                  <a:pt x="1554" y="6128"/>
                  <a:pt x="1554" y="6082"/>
                  <a:pt x="1555" y="6038"/>
                </a:cubicBezTo>
                <a:lnTo>
                  <a:pt x="1554" y="3746"/>
                </a:lnTo>
                <a:lnTo>
                  <a:pt x="1554" y="3647"/>
                </a:lnTo>
                <a:lnTo>
                  <a:pt x="1554" y="2447"/>
                </a:lnTo>
                <a:lnTo>
                  <a:pt x="1554" y="2434"/>
                </a:lnTo>
                <a:cubicBezTo>
                  <a:pt x="1555" y="2337"/>
                  <a:pt x="1518" y="2245"/>
                  <a:pt x="1445" y="2173"/>
                </a:cubicBezTo>
                <a:cubicBezTo>
                  <a:pt x="1373" y="2099"/>
                  <a:pt x="1269" y="2054"/>
                  <a:pt x="1166" y="2051"/>
                </a:cubicBezTo>
                <a:cubicBezTo>
                  <a:pt x="961" y="2045"/>
                  <a:pt x="801" y="2198"/>
                  <a:pt x="793" y="2405"/>
                </a:cubicBezTo>
                <a:lnTo>
                  <a:pt x="793" y="5620"/>
                </a:lnTo>
                <a:lnTo>
                  <a:pt x="793" y="5627"/>
                </a:lnTo>
                <a:cubicBezTo>
                  <a:pt x="764" y="6864"/>
                  <a:pt x="1201" y="8035"/>
                  <a:pt x="2021" y="8921"/>
                </a:cubicBezTo>
                <a:lnTo>
                  <a:pt x="2514" y="9448"/>
                </a:lnTo>
                <a:cubicBezTo>
                  <a:pt x="2657" y="9600"/>
                  <a:pt x="2650" y="9842"/>
                  <a:pt x="2497" y="9985"/>
                </a:cubicBezTo>
                <a:cubicBezTo>
                  <a:pt x="2425" y="10054"/>
                  <a:pt x="2329" y="10089"/>
                  <a:pt x="2238" y="10089"/>
                </a:cubicBezTo>
                <a:cubicBezTo>
                  <a:pt x="2137" y="10089"/>
                  <a:pt x="2036" y="10048"/>
                  <a:pt x="1960" y="9968"/>
                </a:cubicBezTo>
                <a:lnTo>
                  <a:pt x="1465" y="9440"/>
                </a:lnTo>
                <a:lnTo>
                  <a:pt x="1463" y="9437"/>
                </a:lnTo>
                <a:cubicBezTo>
                  <a:pt x="509" y="8406"/>
                  <a:pt x="1" y="7047"/>
                  <a:pt x="31" y="5612"/>
                </a:cubicBezTo>
                <a:lnTo>
                  <a:pt x="31" y="2396"/>
                </a:lnTo>
                <a:lnTo>
                  <a:pt x="31" y="2386"/>
                </a:lnTo>
                <a:cubicBezTo>
                  <a:pt x="51" y="1761"/>
                  <a:pt x="540" y="1286"/>
                  <a:pt x="1153" y="1286"/>
                </a:cubicBezTo>
                <a:lnTo>
                  <a:pt x="1189" y="1286"/>
                </a:lnTo>
                <a:cubicBezTo>
                  <a:pt x="1491" y="1295"/>
                  <a:pt x="1776" y="1418"/>
                  <a:pt x="1987" y="1633"/>
                </a:cubicBezTo>
                <a:cubicBezTo>
                  <a:pt x="2041" y="1686"/>
                  <a:pt x="2089" y="1746"/>
                  <a:pt x="2129" y="1807"/>
                </a:cubicBezTo>
                <a:cubicBezTo>
                  <a:pt x="2251" y="1625"/>
                  <a:pt x="2392" y="1454"/>
                  <a:pt x="2551" y="1298"/>
                </a:cubicBezTo>
                <a:cubicBezTo>
                  <a:pt x="3868" y="1"/>
                  <a:pt x="5994" y="16"/>
                  <a:pt x="7292" y="1334"/>
                </a:cubicBezTo>
                <a:cubicBezTo>
                  <a:pt x="7437" y="1480"/>
                  <a:pt x="7565" y="1639"/>
                  <a:pt x="7678" y="1802"/>
                </a:cubicBezTo>
                <a:cubicBezTo>
                  <a:pt x="7716" y="1746"/>
                  <a:pt x="7757" y="1691"/>
                  <a:pt x="7808" y="1639"/>
                </a:cubicBezTo>
                <a:cubicBezTo>
                  <a:pt x="8016" y="1421"/>
                  <a:pt x="8298" y="1295"/>
                  <a:pt x="8603" y="1288"/>
                </a:cubicBezTo>
                <a:cubicBezTo>
                  <a:pt x="9233" y="1271"/>
                  <a:pt x="9762" y="1763"/>
                  <a:pt x="9779" y="2387"/>
                </a:cubicBezTo>
                <a:lnTo>
                  <a:pt x="9779" y="2398"/>
                </a:lnTo>
                <a:lnTo>
                  <a:pt x="9779" y="4470"/>
                </a:lnTo>
                <a:cubicBezTo>
                  <a:pt x="9779" y="4679"/>
                  <a:pt x="9610" y="4852"/>
                  <a:pt x="9397" y="4852"/>
                </a:cubicBezTo>
                <a:lnTo>
                  <a:pt x="9397" y="4852"/>
                </a:lnTo>
                <a:cubicBezTo>
                  <a:pt x="9187" y="4852"/>
                  <a:pt x="9016" y="4681"/>
                  <a:pt x="9016" y="4470"/>
                </a:cubicBezTo>
                <a:lnTo>
                  <a:pt x="9016" y="2405"/>
                </a:lnTo>
                <a:cubicBezTo>
                  <a:pt x="9011" y="2309"/>
                  <a:pt x="8970" y="2218"/>
                  <a:pt x="8900" y="2152"/>
                </a:cubicBezTo>
                <a:cubicBezTo>
                  <a:pt x="8825" y="2083"/>
                  <a:pt x="8729" y="2047"/>
                  <a:pt x="8625" y="2051"/>
                </a:cubicBezTo>
                <a:cubicBezTo>
                  <a:pt x="8521" y="2054"/>
                  <a:pt x="8428" y="2095"/>
                  <a:pt x="8359" y="2167"/>
                </a:cubicBezTo>
                <a:cubicBezTo>
                  <a:pt x="8290" y="2237"/>
                  <a:pt x="8255" y="2334"/>
                  <a:pt x="8258" y="2434"/>
                </a:cubicBezTo>
                <a:lnTo>
                  <a:pt x="8258" y="2447"/>
                </a:lnTo>
                <a:lnTo>
                  <a:pt x="8255" y="6020"/>
                </a:lnTo>
                <a:cubicBezTo>
                  <a:pt x="8274" y="6319"/>
                  <a:pt x="8174" y="6626"/>
                  <a:pt x="7956" y="6863"/>
                </a:cubicBezTo>
                <a:close/>
                <a:moveTo>
                  <a:pt x="7167" y="4948"/>
                </a:moveTo>
                <a:cubicBezTo>
                  <a:pt x="7724" y="3946"/>
                  <a:pt x="7557" y="2693"/>
                  <a:pt x="6747" y="1870"/>
                </a:cubicBezTo>
                <a:cubicBezTo>
                  <a:pt x="5742" y="853"/>
                  <a:pt x="4099" y="840"/>
                  <a:pt x="3082" y="1844"/>
                </a:cubicBezTo>
                <a:cubicBezTo>
                  <a:pt x="2256" y="2657"/>
                  <a:pt x="2077" y="3943"/>
                  <a:pt x="2635" y="4946"/>
                </a:cubicBezTo>
                <a:cubicBezTo>
                  <a:pt x="2668" y="4945"/>
                  <a:pt x="2702" y="4945"/>
                  <a:pt x="2734" y="4946"/>
                </a:cubicBezTo>
                <a:cubicBezTo>
                  <a:pt x="3039" y="4959"/>
                  <a:pt x="3322" y="5088"/>
                  <a:pt x="3528" y="5313"/>
                </a:cubicBezTo>
                <a:lnTo>
                  <a:pt x="4383" y="6227"/>
                </a:lnTo>
                <a:cubicBezTo>
                  <a:pt x="4731" y="6298"/>
                  <a:pt x="5091" y="6296"/>
                  <a:pt x="5437" y="6223"/>
                </a:cubicBezTo>
                <a:lnTo>
                  <a:pt x="6273" y="5313"/>
                </a:lnTo>
                <a:cubicBezTo>
                  <a:pt x="6512" y="5058"/>
                  <a:pt x="6841" y="4936"/>
                  <a:pt x="7167" y="4948"/>
                </a:cubicBezTo>
                <a:close/>
                <a:moveTo>
                  <a:pt x="5027" y="3268"/>
                </a:moveTo>
                <a:lnTo>
                  <a:pt x="4772" y="3268"/>
                </a:lnTo>
                <a:cubicBezTo>
                  <a:pt x="4708" y="3268"/>
                  <a:pt x="4653" y="3207"/>
                  <a:pt x="4653" y="3137"/>
                </a:cubicBezTo>
                <a:lnTo>
                  <a:pt x="4653" y="3122"/>
                </a:lnTo>
                <a:cubicBezTo>
                  <a:pt x="4653" y="3054"/>
                  <a:pt x="4704" y="3006"/>
                  <a:pt x="4772" y="3006"/>
                </a:cubicBezTo>
                <a:lnTo>
                  <a:pt x="5244" y="3006"/>
                </a:lnTo>
                <a:cubicBezTo>
                  <a:pt x="5455" y="3006"/>
                  <a:pt x="5626" y="2836"/>
                  <a:pt x="5626" y="2624"/>
                </a:cubicBezTo>
                <a:cubicBezTo>
                  <a:pt x="5626" y="2413"/>
                  <a:pt x="5456" y="2242"/>
                  <a:pt x="5244" y="2242"/>
                </a:cubicBezTo>
                <a:lnTo>
                  <a:pt x="5244" y="2184"/>
                </a:lnTo>
                <a:cubicBezTo>
                  <a:pt x="5244" y="1975"/>
                  <a:pt x="5075" y="1802"/>
                  <a:pt x="4862" y="1802"/>
                </a:cubicBezTo>
                <a:cubicBezTo>
                  <a:pt x="4653" y="1802"/>
                  <a:pt x="4481" y="1973"/>
                  <a:pt x="4481" y="2184"/>
                </a:cubicBezTo>
                <a:lnTo>
                  <a:pt x="4481" y="2291"/>
                </a:lnTo>
                <a:cubicBezTo>
                  <a:pt x="4137" y="2412"/>
                  <a:pt x="3890" y="2738"/>
                  <a:pt x="3890" y="3122"/>
                </a:cubicBezTo>
                <a:lnTo>
                  <a:pt x="3890" y="3137"/>
                </a:lnTo>
                <a:cubicBezTo>
                  <a:pt x="3890" y="3630"/>
                  <a:pt x="4284" y="4030"/>
                  <a:pt x="4771" y="4030"/>
                </a:cubicBezTo>
                <a:lnTo>
                  <a:pt x="5024" y="4030"/>
                </a:lnTo>
                <a:cubicBezTo>
                  <a:pt x="5093" y="4030"/>
                  <a:pt x="5146" y="4081"/>
                  <a:pt x="5146" y="4145"/>
                </a:cubicBezTo>
                <a:lnTo>
                  <a:pt x="5146" y="4297"/>
                </a:lnTo>
                <a:cubicBezTo>
                  <a:pt x="5146" y="4365"/>
                  <a:pt x="5096" y="4413"/>
                  <a:pt x="5024" y="4413"/>
                </a:cubicBezTo>
                <a:lnTo>
                  <a:pt x="4252" y="4413"/>
                </a:lnTo>
                <a:cubicBezTo>
                  <a:pt x="4042" y="4413"/>
                  <a:pt x="3870" y="4584"/>
                  <a:pt x="3870" y="4795"/>
                </a:cubicBezTo>
                <a:cubicBezTo>
                  <a:pt x="3870" y="5006"/>
                  <a:pt x="4039" y="5177"/>
                  <a:pt x="4252" y="5177"/>
                </a:cubicBezTo>
                <a:lnTo>
                  <a:pt x="4481" y="5177"/>
                </a:lnTo>
                <a:lnTo>
                  <a:pt x="4481" y="5215"/>
                </a:lnTo>
                <a:cubicBezTo>
                  <a:pt x="4481" y="5426"/>
                  <a:pt x="4650" y="5597"/>
                  <a:pt x="4862" y="5597"/>
                </a:cubicBezTo>
                <a:cubicBezTo>
                  <a:pt x="5073" y="5597"/>
                  <a:pt x="5244" y="5427"/>
                  <a:pt x="5244" y="5215"/>
                </a:cubicBezTo>
                <a:lnTo>
                  <a:pt x="5244" y="5151"/>
                </a:lnTo>
                <a:cubicBezTo>
                  <a:pt x="5627" y="5053"/>
                  <a:pt x="5910" y="4710"/>
                  <a:pt x="5910" y="4299"/>
                </a:cubicBezTo>
                <a:lnTo>
                  <a:pt x="5910" y="4146"/>
                </a:lnTo>
                <a:cubicBezTo>
                  <a:pt x="5910" y="3662"/>
                  <a:pt x="5513" y="3268"/>
                  <a:pt x="5027" y="3268"/>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71" name="Google Shape;1367;p48"/>
          <p:cNvSpPr/>
          <p:nvPr/>
        </p:nvSpPr>
        <p:spPr>
          <a:xfrm>
            <a:off x="7393514" y="2851877"/>
            <a:ext cx="304527" cy="304502"/>
          </a:xfrm>
          <a:custGeom>
            <a:avLst/>
            <a:ahLst/>
            <a:rect l="l" t="t" r="r" b="b"/>
            <a:pathLst>
              <a:path w="9773" h="9773" extrusionOk="0">
                <a:moveTo>
                  <a:pt x="9391" y="5268"/>
                </a:moveTo>
                <a:cubicBezTo>
                  <a:pt x="9600" y="5268"/>
                  <a:pt x="9773" y="5097"/>
                  <a:pt x="9773" y="4887"/>
                </a:cubicBezTo>
                <a:lnTo>
                  <a:pt x="9773" y="1527"/>
                </a:lnTo>
                <a:cubicBezTo>
                  <a:pt x="9773" y="686"/>
                  <a:pt x="9087" y="0"/>
                  <a:pt x="8246" y="0"/>
                </a:cubicBezTo>
                <a:lnTo>
                  <a:pt x="1527" y="0"/>
                </a:lnTo>
                <a:cubicBezTo>
                  <a:pt x="686" y="0"/>
                  <a:pt x="0" y="686"/>
                  <a:pt x="0" y="1527"/>
                </a:cubicBezTo>
                <a:lnTo>
                  <a:pt x="0" y="8246"/>
                </a:lnTo>
                <a:cubicBezTo>
                  <a:pt x="0" y="9087"/>
                  <a:pt x="686" y="9773"/>
                  <a:pt x="1527" y="9773"/>
                </a:cubicBezTo>
                <a:lnTo>
                  <a:pt x="8246" y="9773"/>
                </a:lnTo>
                <a:cubicBezTo>
                  <a:pt x="9087" y="9773"/>
                  <a:pt x="9773" y="9087"/>
                  <a:pt x="9773" y="8246"/>
                </a:cubicBezTo>
                <a:lnTo>
                  <a:pt x="9773" y="7139"/>
                </a:lnTo>
                <a:cubicBezTo>
                  <a:pt x="9773" y="6930"/>
                  <a:pt x="9600" y="6757"/>
                  <a:pt x="9391" y="6757"/>
                </a:cubicBezTo>
                <a:lnTo>
                  <a:pt x="7520" y="6757"/>
                </a:lnTo>
                <a:lnTo>
                  <a:pt x="7520" y="5268"/>
                </a:lnTo>
                <a:close/>
                <a:moveTo>
                  <a:pt x="6757" y="9009"/>
                </a:moveTo>
                <a:lnTo>
                  <a:pt x="5268" y="9009"/>
                </a:lnTo>
                <a:lnTo>
                  <a:pt x="5268" y="7520"/>
                </a:lnTo>
                <a:lnTo>
                  <a:pt x="6757" y="7520"/>
                </a:lnTo>
                <a:close/>
                <a:moveTo>
                  <a:pt x="764" y="3016"/>
                </a:moveTo>
                <a:lnTo>
                  <a:pt x="2252" y="3016"/>
                </a:lnTo>
                <a:lnTo>
                  <a:pt x="2252" y="4505"/>
                </a:lnTo>
                <a:lnTo>
                  <a:pt x="764" y="4505"/>
                </a:lnTo>
                <a:close/>
                <a:moveTo>
                  <a:pt x="3016" y="3016"/>
                </a:moveTo>
                <a:lnTo>
                  <a:pt x="4002" y="3016"/>
                </a:lnTo>
                <a:lnTo>
                  <a:pt x="3016" y="4002"/>
                </a:lnTo>
                <a:close/>
                <a:moveTo>
                  <a:pt x="4505" y="3595"/>
                </a:moveTo>
                <a:lnTo>
                  <a:pt x="4505" y="4505"/>
                </a:lnTo>
                <a:lnTo>
                  <a:pt x="3594" y="4505"/>
                </a:lnTo>
                <a:close/>
                <a:moveTo>
                  <a:pt x="4505" y="2253"/>
                </a:moveTo>
                <a:lnTo>
                  <a:pt x="3016" y="2253"/>
                </a:lnTo>
                <a:lnTo>
                  <a:pt x="3016" y="764"/>
                </a:lnTo>
                <a:lnTo>
                  <a:pt x="4505" y="764"/>
                </a:lnTo>
                <a:close/>
                <a:moveTo>
                  <a:pt x="5268" y="764"/>
                </a:moveTo>
                <a:lnTo>
                  <a:pt x="6757" y="764"/>
                </a:lnTo>
                <a:lnTo>
                  <a:pt x="6757" y="2253"/>
                </a:lnTo>
                <a:lnTo>
                  <a:pt x="5268" y="2253"/>
                </a:lnTo>
                <a:close/>
                <a:moveTo>
                  <a:pt x="2252" y="2253"/>
                </a:moveTo>
                <a:lnTo>
                  <a:pt x="1380" y="2253"/>
                </a:lnTo>
                <a:lnTo>
                  <a:pt x="2252" y="1381"/>
                </a:lnTo>
                <a:close/>
                <a:moveTo>
                  <a:pt x="764" y="5268"/>
                </a:moveTo>
                <a:lnTo>
                  <a:pt x="2252" y="5268"/>
                </a:lnTo>
                <a:lnTo>
                  <a:pt x="2252" y="6757"/>
                </a:lnTo>
                <a:lnTo>
                  <a:pt x="764" y="6757"/>
                </a:lnTo>
                <a:close/>
                <a:moveTo>
                  <a:pt x="3016" y="5268"/>
                </a:moveTo>
                <a:lnTo>
                  <a:pt x="4505" y="5268"/>
                </a:lnTo>
                <a:lnTo>
                  <a:pt x="4505" y="6757"/>
                </a:lnTo>
                <a:lnTo>
                  <a:pt x="3016" y="6757"/>
                </a:lnTo>
                <a:close/>
                <a:moveTo>
                  <a:pt x="4505" y="7520"/>
                </a:moveTo>
                <a:lnTo>
                  <a:pt x="4505" y="9009"/>
                </a:lnTo>
                <a:lnTo>
                  <a:pt x="3016" y="9009"/>
                </a:lnTo>
                <a:lnTo>
                  <a:pt x="3016" y="7520"/>
                </a:lnTo>
                <a:close/>
                <a:moveTo>
                  <a:pt x="5268" y="5268"/>
                </a:moveTo>
                <a:lnTo>
                  <a:pt x="6236" y="5268"/>
                </a:lnTo>
                <a:lnTo>
                  <a:pt x="5268" y="6236"/>
                </a:lnTo>
                <a:close/>
                <a:moveTo>
                  <a:pt x="5268" y="4505"/>
                </a:moveTo>
                <a:lnTo>
                  <a:pt x="5268" y="3016"/>
                </a:lnTo>
                <a:lnTo>
                  <a:pt x="6757" y="3016"/>
                </a:lnTo>
                <a:lnTo>
                  <a:pt x="6757" y="4505"/>
                </a:lnTo>
                <a:close/>
                <a:moveTo>
                  <a:pt x="7520" y="3016"/>
                </a:moveTo>
                <a:lnTo>
                  <a:pt x="9009" y="3016"/>
                </a:lnTo>
                <a:lnTo>
                  <a:pt x="9009" y="4505"/>
                </a:lnTo>
                <a:lnTo>
                  <a:pt x="7520" y="4505"/>
                </a:lnTo>
                <a:close/>
                <a:moveTo>
                  <a:pt x="9009" y="1527"/>
                </a:moveTo>
                <a:lnTo>
                  <a:pt x="9009" y="2253"/>
                </a:lnTo>
                <a:lnTo>
                  <a:pt x="7520" y="2253"/>
                </a:lnTo>
                <a:lnTo>
                  <a:pt x="7520" y="764"/>
                </a:lnTo>
                <a:lnTo>
                  <a:pt x="8246" y="764"/>
                </a:lnTo>
                <a:cubicBezTo>
                  <a:pt x="8665" y="764"/>
                  <a:pt x="9009" y="1107"/>
                  <a:pt x="9009" y="1527"/>
                </a:cubicBezTo>
                <a:close/>
                <a:moveTo>
                  <a:pt x="1527" y="764"/>
                </a:moveTo>
                <a:lnTo>
                  <a:pt x="1788" y="764"/>
                </a:lnTo>
                <a:lnTo>
                  <a:pt x="764" y="1788"/>
                </a:lnTo>
                <a:lnTo>
                  <a:pt x="764" y="1527"/>
                </a:lnTo>
                <a:cubicBezTo>
                  <a:pt x="764" y="1107"/>
                  <a:pt x="1106" y="764"/>
                  <a:pt x="1527" y="764"/>
                </a:cubicBezTo>
                <a:close/>
                <a:moveTo>
                  <a:pt x="764" y="8246"/>
                </a:moveTo>
                <a:lnTo>
                  <a:pt x="764" y="7520"/>
                </a:lnTo>
                <a:lnTo>
                  <a:pt x="2252" y="7520"/>
                </a:lnTo>
                <a:lnTo>
                  <a:pt x="2252" y="9009"/>
                </a:lnTo>
                <a:lnTo>
                  <a:pt x="1527" y="9009"/>
                </a:lnTo>
                <a:cubicBezTo>
                  <a:pt x="1106" y="9009"/>
                  <a:pt x="764" y="8667"/>
                  <a:pt x="764" y="8246"/>
                </a:cubicBezTo>
                <a:close/>
                <a:moveTo>
                  <a:pt x="8246" y="9009"/>
                </a:moveTo>
                <a:lnTo>
                  <a:pt x="8041" y="9009"/>
                </a:lnTo>
                <a:lnTo>
                  <a:pt x="9009" y="8041"/>
                </a:lnTo>
                <a:lnTo>
                  <a:pt x="9009" y="8246"/>
                </a:lnTo>
                <a:cubicBezTo>
                  <a:pt x="9009" y="8667"/>
                  <a:pt x="8665" y="9009"/>
                  <a:pt x="8246" y="9009"/>
                </a:cubicBezTo>
                <a:close/>
                <a:moveTo>
                  <a:pt x="8450" y="7520"/>
                </a:moveTo>
                <a:lnTo>
                  <a:pt x="7520" y="8450"/>
                </a:lnTo>
                <a:lnTo>
                  <a:pt x="7520" y="7520"/>
                </a:lnTo>
                <a:close/>
                <a:moveTo>
                  <a:pt x="5827" y="6757"/>
                </a:moveTo>
                <a:lnTo>
                  <a:pt x="6757" y="5827"/>
                </a:lnTo>
                <a:lnTo>
                  <a:pt x="6757" y="6757"/>
                </a:ln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72" name="Google Shape;1368;p48"/>
          <p:cNvSpPr/>
          <p:nvPr/>
        </p:nvSpPr>
        <p:spPr>
          <a:xfrm>
            <a:off x="1443589" y="2852108"/>
            <a:ext cx="309014" cy="304066"/>
          </a:xfrm>
          <a:custGeom>
            <a:avLst/>
            <a:ahLst/>
            <a:rect l="l" t="t" r="r" b="b"/>
            <a:pathLst>
              <a:path w="9917" h="9759" extrusionOk="0">
                <a:moveTo>
                  <a:pt x="5776" y="5261"/>
                </a:moveTo>
                <a:cubicBezTo>
                  <a:pt x="5985" y="5261"/>
                  <a:pt x="6157" y="5092"/>
                  <a:pt x="6157" y="4880"/>
                </a:cubicBezTo>
                <a:cubicBezTo>
                  <a:pt x="6157" y="4670"/>
                  <a:pt x="5986" y="4498"/>
                  <a:pt x="5776" y="4498"/>
                </a:cubicBezTo>
                <a:lnTo>
                  <a:pt x="5261" y="4498"/>
                </a:lnTo>
                <a:lnTo>
                  <a:pt x="5261" y="2988"/>
                </a:lnTo>
                <a:cubicBezTo>
                  <a:pt x="5689" y="2977"/>
                  <a:pt x="6105" y="2945"/>
                  <a:pt x="6502" y="2894"/>
                </a:cubicBezTo>
                <a:cubicBezTo>
                  <a:pt x="6602" y="3270"/>
                  <a:pt x="6673" y="3681"/>
                  <a:pt x="6712" y="4115"/>
                </a:cubicBezTo>
                <a:cubicBezTo>
                  <a:pt x="6732" y="4324"/>
                  <a:pt x="6916" y="4479"/>
                  <a:pt x="7125" y="4460"/>
                </a:cubicBezTo>
                <a:cubicBezTo>
                  <a:pt x="7336" y="4441"/>
                  <a:pt x="7490" y="4255"/>
                  <a:pt x="7472" y="4046"/>
                </a:cubicBezTo>
                <a:cubicBezTo>
                  <a:pt x="7431" y="3601"/>
                  <a:pt x="7359" y="3174"/>
                  <a:pt x="7258" y="2771"/>
                </a:cubicBezTo>
                <a:cubicBezTo>
                  <a:pt x="7620" y="2698"/>
                  <a:pt x="7956" y="2606"/>
                  <a:pt x="8254" y="2502"/>
                </a:cubicBezTo>
                <a:cubicBezTo>
                  <a:pt x="8732" y="3174"/>
                  <a:pt x="9011" y="3994"/>
                  <a:pt x="9011" y="4880"/>
                </a:cubicBezTo>
                <a:cubicBezTo>
                  <a:pt x="9011" y="5055"/>
                  <a:pt x="9001" y="5231"/>
                  <a:pt x="8979" y="5403"/>
                </a:cubicBezTo>
                <a:cubicBezTo>
                  <a:pt x="8953" y="5611"/>
                  <a:pt x="9101" y="5802"/>
                  <a:pt x="9309" y="5828"/>
                </a:cubicBezTo>
                <a:cubicBezTo>
                  <a:pt x="9327" y="5831"/>
                  <a:pt x="9343" y="5832"/>
                  <a:pt x="9358" y="5832"/>
                </a:cubicBezTo>
                <a:cubicBezTo>
                  <a:pt x="9546" y="5832"/>
                  <a:pt x="9711" y="5690"/>
                  <a:pt x="9735" y="5498"/>
                </a:cubicBezTo>
                <a:cubicBezTo>
                  <a:pt x="9762" y="5293"/>
                  <a:pt x="9773" y="5086"/>
                  <a:pt x="9773" y="4878"/>
                </a:cubicBezTo>
                <a:cubicBezTo>
                  <a:pt x="9773" y="3575"/>
                  <a:pt x="9266" y="2351"/>
                  <a:pt x="8345" y="1429"/>
                </a:cubicBezTo>
                <a:cubicBezTo>
                  <a:pt x="7423" y="506"/>
                  <a:pt x="6200" y="1"/>
                  <a:pt x="4898" y="1"/>
                </a:cubicBezTo>
                <a:lnTo>
                  <a:pt x="4892" y="1"/>
                </a:lnTo>
                <a:lnTo>
                  <a:pt x="4878" y="1"/>
                </a:lnTo>
                <a:cubicBezTo>
                  <a:pt x="3577" y="1"/>
                  <a:pt x="2351" y="509"/>
                  <a:pt x="1428" y="1429"/>
                </a:cubicBezTo>
                <a:cubicBezTo>
                  <a:pt x="508" y="2351"/>
                  <a:pt x="1" y="3574"/>
                  <a:pt x="1" y="4878"/>
                </a:cubicBezTo>
                <a:cubicBezTo>
                  <a:pt x="1" y="6180"/>
                  <a:pt x="509" y="7405"/>
                  <a:pt x="1428" y="8327"/>
                </a:cubicBezTo>
                <a:cubicBezTo>
                  <a:pt x="2351" y="9248"/>
                  <a:pt x="3574" y="9755"/>
                  <a:pt x="4878" y="9755"/>
                </a:cubicBezTo>
                <a:lnTo>
                  <a:pt x="4892" y="9755"/>
                </a:lnTo>
                <a:lnTo>
                  <a:pt x="4898" y="9755"/>
                </a:lnTo>
                <a:cubicBezTo>
                  <a:pt x="5182" y="9755"/>
                  <a:pt x="5466" y="9729"/>
                  <a:pt x="5745" y="9682"/>
                </a:cubicBezTo>
                <a:cubicBezTo>
                  <a:pt x="5953" y="9645"/>
                  <a:pt x="6090" y="9450"/>
                  <a:pt x="6054" y="9240"/>
                </a:cubicBezTo>
                <a:cubicBezTo>
                  <a:pt x="6052" y="9225"/>
                  <a:pt x="6047" y="9213"/>
                  <a:pt x="6043" y="9196"/>
                </a:cubicBezTo>
                <a:cubicBezTo>
                  <a:pt x="6076" y="9082"/>
                  <a:pt x="6058" y="8955"/>
                  <a:pt x="5977" y="8853"/>
                </a:cubicBezTo>
                <a:cubicBezTo>
                  <a:pt x="5847" y="8688"/>
                  <a:pt x="5609" y="8659"/>
                  <a:pt x="5443" y="8788"/>
                </a:cubicBezTo>
                <a:cubicBezTo>
                  <a:pt x="5382" y="8836"/>
                  <a:pt x="5321" y="8876"/>
                  <a:pt x="5258" y="8906"/>
                </a:cubicBezTo>
                <a:lnTo>
                  <a:pt x="5258" y="7513"/>
                </a:lnTo>
                <a:cubicBezTo>
                  <a:pt x="5379" y="7517"/>
                  <a:pt x="5498" y="7521"/>
                  <a:pt x="5617" y="7529"/>
                </a:cubicBezTo>
                <a:cubicBezTo>
                  <a:pt x="5826" y="7539"/>
                  <a:pt x="6006" y="7379"/>
                  <a:pt x="6020" y="7170"/>
                </a:cubicBezTo>
                <a:cubicBezTo>
                  <a:pt x="6031" y="6959"/>
                  <a:pt x="5870" y="6781"/>
                  <a:pt x="5661" y="6767"/>
                </a:cubicBezTo>
                <a:cubicBezTo>
                  <a:pt x="5527" y="6759"/>
                  <a:pt x="5394" y="6753"/>
                  <a:pt x="5258" y="6750"/>
                </a:cubicBezTo>
                <a:lnTo>
                  <a:pt x="5258" y="5260"/>
                </a:lnTo>
                <a:close/>
                <a:moveTo>
                  <a:pt x="3629" y="7889"/>
                </a:moveTo>
                <a:cubicBezTo>
                  <a:pt x="3581" y="7793"/>
                  <a:pt x="3534" y="7691"/>
                  <a:pt x="3493" y="7587"/>
                </a:cubicBezTo>
                <a:cubicBezTo>
                  <a:pt x="3815" y="7550"/>
                  <a:pt x="4152" y="7526"/>
                  <a:pt x="4498" y="7515"/>
                </a:cubicBezTo>
                <a:lnTo>
                  <a:pt x="4498" y="8900"/>
                </a:lnTo>
                <a:cubicBezTo>
                  <a:pt x="4185" y="8740"/>
                  <a:pt x="3882" y="8390"/>
                  <a:pt x="3629" y="7889"/>
                </a:cubicBezTo>
                <a:close/>
                <a:moveTo>
                  <a:pt x="2948" y="8230"/>
                </a:moveTo>
                <a:cubicBezTo>
                  <a:pt x="3018" y="8370"/>
                  <a:pt x="3093" y="8500"/>
                  <a:pt x="3169" y="8622"/>
                </a:cubicBezTo>
                <a:cubicBezTo>
                  <a:pt x="2754" y="8431"/>
                  <a:pt x="2375" y="8175"/>
                  <a:pt x="2047" y="7863"/>
                </a:cubicBezTo>
                <a:cubicBezTo>
                  <a:pt x="2254" y="7802"/>
                  <a:pt x="2480" y="7749"/>
                  <a:pt x="2719" y="7700"/>
                </a:cubicBezTo>
                <a:cubicBezTo>
                  <a:pt x="2789" y="7886"/>
                  <a:pt x="2865" y="8063"/>
                  <a:pt x="2948" y="8230"/>
                </a:cubicBezTo>
                <a:close/>
                <a:moveTo>
                  <a:pt x="1509" y="7237"/>
                </a:moveTo>
                <a:cubicBezTo>
                  <a:pt x="1108" y="6666"/>
                  <a:pt x="851" y="5990"/>
                  <a:pt x="783" y="5260"/>
                </a:cubicBezTo>
                <a:lnTo>
                  <a:pt x="2258" y="5260"/>
                </a:lnTo>
                <a:cubicBezTo>
                  <a:pt x="2282" y="5858"/>
                  <a:pt x="2363" y="6437"/>
                  <a:pt x="2494" y="6970"/>
                </a:cubicBezTo>
                <a:cubicBezTo>
                  <a:pt x="2137" y="7045"/>
                  <a:pt x="1806" y="7133"/>
                  <a:pt x="1509" y="7237"/>
                </a:cubicBezTo>
                <a:close/>
                <a:moveTo>
                  <a:pt x="1518" y="2507"/>
                </a:moveTo>
                <a:cubicBezTo>
                  <a:pt x="1813" y="2610"/>
                  <a:pt x="2143" y="2698"/>
                  <a:pt x="2500" y="2771"/>
                </a:cubicBezTo>
                <a:cubicBezTo>
                  <a:pt x="2364" y="3308"/>
                  <a:pt x="2282" y="3893"/>
                  <a:pt x="2258" y="4499"/>
                </a:cubicBezTo>
                <a:lnTo>
                  <a:pt x="783" y="4499"/>
                </a:lnTo>
                <a:cubicBezTo>
                  <a:pt x="851" y="3763"/>
                  <a:pt x="1114" y="3082"/>
                  <a:pt x="1518" y="2507"/>
                </a:cubicBezTo>
                <a:close/>
                <a:moveTo>
                  <a:pt x="4498" y="2227"/>
                </a:moveTo>
                <a:cubicBezTo>
                  <a:pt x="4156" y="2217"/>
                  <a:pt x="3820" y="2192"/>
                  <a:pt x="3499" y="2155"/>
                </a:cubicBezTo>
                <a:cubicBezTo>
                  <a:pt x="3540" y="2056"/>
                  <a:pt x="3583" y="1963"/>
                  <a:pt x="3629" y="1871"/>
                </a:cubicBezTo>
                <a:cubicBezTo>
                  <a:pt x="3879" y="1369"/>
                  <a:pt x="4183" y="1022"/>
                  <a:pt x="4498" y="862"/>
                </a:cubicBezTo>
                <a:close/>
                <a:moveTo>
                  <a:pt x="2948" y="1532"/>
                </a:moveTo>
                <a:cubicBezTo>
                  <a:pt x="2868" y="1693"/>
                  <a:pt x="2794" y="1862"/>
                  <a:pt x="2726" y="2041"/>
                </a:cubicBezTo>
                <a:cubicBezTo>
                  <a:pt x="2493" y="1995"/>
                  <a:pt x="2271" y="1945"/>
                  <a:pt x="2065" y="1884"/>
                </a:cubicBezTo>
                <a:cubicBezTo>
                  <a:pt x="2389" y="1578"/>
                  <a:pt x="2761" y="1326"/>
                  <a:pt x="3172" y="1138"/>
                </a:cubicBezTo>
                <a:cubicBezTo>
                  <a:pt x="3093" y="1259"/>
                  <a:pt x="3018" y="1390"/>
                  <a:pt x="2948" y="1532"/>
                </a:cubicBezTo>
                <a:close/>
                <a:moveTo>
                  <a:pt x="3253" y="2894"/>
                </a:moveTo>
                <a:cubicBezTo>
                  <a:pt x="3653" y="2946"/>
                  <a:pt x="4070" y="2977"/>
                  <a:pt x="4498" y="2991"/>
                </a:cubicBezTo>
                <a:lnTo>
                  <a:pt x="4498" y="4499"/>
                </a:lnTo>
                <a:lnTo>
                  <a:pt x="3021" y="4499"/>
                </a:lnTo>
                <a:cubicBezTo>
                  <a:pt x="3045" y="3931"/>
                  <a:pt x="3126" y="3388"/>
                  <a:pt x="3253" y="2894"/>
                </a:cubicBezTo>
                <a:close/>
                <a:moveTo>
                  <a:pt x="5260" y="2227"/>
                </a:moveTo>
                <a:lnTo>
                  <a:pt x="5260" y="862"/>
                </a:lnTo>
                <a:cubicBezTo>
                  <a:pt x="5640" y="1053"/>
                  <a:pt x="5991" y="1519"/>
                  <a:pt x="6254" y="2158"/>
                </a:cubicBezTo>
                <a:cubicBezTo>
                  <a:pt x="5936" y="2194"/>
                  <a:pt x="5602" y="2217"/>
                  <a:pt x="5260" y="2227"/>
                </a:cubicBezTo>
                <a:close/>
                <a:moveTo>
                  <a:pt x="6657" y="1251"/>
                </a:moveTo>
                <a:cubicBezTo>
                  <a:pt x="6632" y="1207"/>
                  <a:pt x="6605" y="1168"/>
                  <a:pt x="6579" y="1125"/>
                </a:cubicBezTo>
                <a:cubicBezTo>
                  <a:pt x="6997" y="1313"/>
                  <a:pt x="7379" y="1568"/>
                  <a:pt x="7709" y="1879"/>
                </a:cubicBezTo>
                <a:cubicBezTo>
                  <a:pt x="7498" y="1940"/>
                  <a:pt x="7272" y="1995"/>
                  <a:pt x="7031" y="2041"/>
                </a:cubicBezTo>
                <a:cubicBezTo>
                  <a:pt x="6922" y="1754"/>
                  <a:pt x="6796" y="1487"/>
                  <a:pt x="6657" y="1251"/>
                </a:cubicBezTo>
                <a:close/>
                <a:moveTo>
                  <a:pt x="4498" y="6752"/>
                </a:moveTo>
                <a:cubicBezTo>
                  <a:pt x="4069" y="6764"/>
                  <a:pt x="3649" y="6796"/>
                  <a:pt x="3250" y="6848"/>
                </a:cubicBezTo>
                <a:cubicBezTo>
                  <a:pt x="3123" y="6359"/>
                  <a:pt x="3045" y="5823"/>
                  <a:pt x="3021" y="5261"/>
                </a:cubicBezTo>
                <a:lnTo>
                  <a:pt x="4498" y="5261"/>
                </a:lnTo>
                <a:close/>
                <a:moveTo>
                  <a:pt x="9581" y="7042"/>
                </a:moveTo>
                <a:lnTo>
                  <a:pt x="7532" y="5400"/>
                </a:lnTo>
                <a:cubicBezTo>
                  <a:pt x="7428" y="5319"/>
                  <a:pt x="7310" y="5281"/>
                  <a:pt x="7193" y="5281"/>
                </a:cubicBezTo>
                <a:cubicBezTo>
                  <a:pt x="6915" y="5281"/>
                  <a:pt x="6651" y="5498"/>
                  <a:pt x="6651" y="5816"/>
                </a:cubicBezTo>
                <a:lnTo>
                  <a:pt x="6651" y="8535"/>
                </a:lnTo>
                <a:cubicBezTo>
                  <a:pt x="6651" y="8843"/>
                  <a:pt x="6907" y="9053"/>
                  <a:pt x="7176" y="9053"/>
                </a:cubicBezTo>
                <a:cubicBezTo>
                  <a:pt x="7298" y="9053"/>
                  <a:pt x="7425" y="9008"/>
                  <a:pt x="7529" y="8912"/>
                </a:cubicBezTo>
                <a:lnTo>
                  <a:pt x="8013" y="8468"/>
                </a:lnTo>
                <a:lnTo>
                  <a:pt x="8536" y="9544"/>
                </a:lnTo>
                <a:cubicBezTo>
                  <a:pt x="8604" y="9680"/>
                  <a:pt x="8739" y="9758"/>
                  <a:pt x="8878" y="9758"/>
                </a:cubicBezTo>
                <a:cubicBezTo>
                  <a:pt x="8933" y="9758"/>
                  <a:pt x="8991" y="9744"/>
                  <a:pt x="9045" y="9720"/>
                </a:cubicBezTo>
                <a:cubicBezTo>
                  <a:pt x="9234" y="9628"/>
                  <a:pt x="9312" y="9399"/>
                  <a:pt x="9220" y="9210"/>
                </a:cubicBezTo>
                <a:lnTo>
                  <a:pt x="8697" y="8138"/>
                </a:lnTo>
                <a:lnTo>
                  <a:pt x="8831" y="8074"/>
                </a:lnTo>
                <a:lnTo>
                  <a:pt x="9375" y="7944"/>
                </a:lnTo>
                <a:cubicBezTo>
                  <a:pt x="9795" y="7842"/>
                  <a:pt x="9917" y="7309"/>
                  <a:pt x="9581" y="7042"/>
                </a:cubicBezTo>
                <a:close/>
                <a:moveTo>
                  <a:pt x="8655" y="7332"/>
                </a:moveTo>
                <a:cubicBezTo>
                  <a:pt x="8604" y="7344"/>
                  <a:pt x="8553" y="7361"/>
                  <a:pt x="8509" y="7384"/>
                </a:cubicBezTo>
                <a:lnTo>
                  <a:pt x="7704" y="7764"/>
                </a:lnTo>
                <a:cubicBezTo>
                  <a:pt x="7634" y="7796"/>
                  <a:pt x="7571" y="7840"/>
                  <a:pt x="7513" y="7891"/>
                </a:cubicBezTo>
                <a:lnTo>
                  <a:pt x="7414" y="7984"/>
                </a:lnTo>
                <a:lnTo>
                  <a:pt x="7414" y="6281"/>
                </a:lnTo>
                <a:lnTo>
                  <a:pt x="8710" y="7320"/>
                </a:ln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73" name="Google Shape;1369;p48"/>
          <p:cNvSpPr/>
          <p:nvPr/>
        </p:nvSpPr>
        <p:spPr>
          <a:xfrm>
            <a:off x="4419776" y="1602185"/>
            <a:ext cx="304460" cy="304484"/>
          </a:xfrm>
          <a:custGeom>
            <a:avLst/>
            <a:ahLst/>
            <a:rect l="l" t="t" r="r" b="b"/>
            <a:pathLst>
              <a:path w="9310" h="9310" extrusionOk="0">
                <a:moveTo>
                  <a:pt x="9310" y="8219"/>
                </a:moveTo>
                <a:cubicBezTo>
                  <a:pt x="9310" y="8418"/>
                  <a:pt x="9145" y="8582"/>
                  <a:pt x="8946" y="8582"/>
                </a:cubicBezTo>
                <a:lnTo>
                  <a:pt x="5382" y="8582"/>
                </a:lnTo>
                <a:cubicBezTo>
                  <a:pt x="5181" y="8582"/>
                  <a:pt x="5018" y="8418"/>
                  <a:pt x="5018" y="8219"/>
                </a:cubicBezTo>
                <a:cubicBezTo>
                  <a:pt x="5018" y="8018"/>
                  <a:pt x="4854" y="7855"/>
                  <a:pt x="4655" y="7855"/>
                </a:cubicBezTo>
                <a:cubicBezTo>
                  <a:pt x="4454" y="7855"/>
                  <a:pt x="4291" y="8018"/>
                  <a:pt x="4291" y="8219"/>
                </a:cubicBezTo>
                <a:cubicBezTo>
                  <a:pt x="4291" y="8418"/>
                  <a:pt x="4454" y="8582"/>
                  <a:pt x="4655" y="8582"/>
                </a:cubicBezTo>
                <a:cubicBezTo>
                  <a:pt x="4854" y="8582"/>
                  <a:pt x="5018" y="8745"/>
                  <a:pt x="5018" y="8946"/>
                </a:cubicBezTo>
                <a:cubicBezTo>
                  <a:pt x="5018" y="9145"/>
                  <a:pt x="4854" y="9310"/>
                  <a:pt x="4655" y="9310"/>
                </a:cubicBezTo>
                <a:cubicBezTo>
                  <a:pt x="4181" y="9310"/>
                  <a:pt x="3776" y="9006"/>
                  <a:pt x="3625" y="8582"/>
                </a:cubicBezTo>
                <a:lnTo>
                  <a:pt x="364" y="8582"/>
                </a:lnTo>
                <a:cubicBezTo>
                  <a:pt x="163" y="8582"/>
                  <a:pt x="0" y="8418"/>
                  <a:pt x="0" y="8219"/>
                </a:cubicBezTo>
                <a:cubicBezTo>
                  <a:pt x="0" y="8018"/>
                  <a:pt x="163" y="7855"/>
                  <a:pt x="364" y="7855"/>
                </a:cubicBezTo>
                <a:lnTo>
                  <a:pt x="3628" y="7855"/>
                </a:lnTo>
                <a:cubicBezTo>
                  <a:pt x="3737" y="7545"/>
                  <a:pt x="3981" y="7301"/>
                  <a:pt x="4293" y="7189"/>
                </a:cubicBezTo>
                <a:lnTo>
                  <a:pt x="4293" y="6563"/>
                </a:lnTo>
                <a:lnTo>
                  <a:pt x="2220" y="6563"/>
                </a:lnTo>
                <a:cubicBezTo>
                  <a:pt x="1418" y="6563"/>
                  <a:pt x="765" y="5912"/>
                  <a:pt x="765" y="5109"/>
                </a:cubicBezTo>
                <a:lnTo>
                  <a:pt x="765" y="1273"/>
                </a:lnTo>
                <a:cubicBezTo>
                  <a:pt x="765" y="570"/>
                  <a:pt x="1337" y="0"/>
                  <a:pt x="2038" y="0"/>
                </a:cubicBezTo>
                <a:lnTo>
                  <a:pt x="3075" y="0"/>
                </a:lnTo>
                <a:cubicBezTo>
                  <a:pt x="3657" y="0"/>
                  <a:pt x="4149" y="393"/>
                  <a:pt x="4300" y="927"/>
                </a:cubicBezTo>
                <a:lnTo>
                  <a:pt x="7093" y="927"/>
                </a:lnTo>
                <a:cubicBezTo>
                  <a:pt x="7483" y="927"/>
                  <a:pt x="7848" y="1078"/>
                  <a:pt x="8123" y="1353"/>
                </a:cubicBezTo>
                <a:cubicBezTo>
                  <a:pt x="8396" y="1628"/>
                  <a:pt x="8547" y="1993"/>
                  <a:pt x="8547" y="2381"/>
                </a:cubicBezTo>
                <a:lnTo>
                  <a:pt x="8547" y="3291"/>
                </a:lnTo>
                <a:cubicBezTo>
                  <a:pt x="8547" y="3491"/>
                  <a:pt x="8384" y="3654"/>
                  <a:pt x="8184" y="3654"/>
                </a:cubicBezTo>
                <a:lnTo>
                  <a:pt x="8184" y="3654"/>
                </a:lnTo>
                <a:cubicBezTo>
                  <a:pt x="7984" y="3654"/>
                  <a:pt x="7820" y="3491"/>
                  <a:pt x="7820" y="3291"/>
                </a:cubicBezTo>
                <a:lnTo>
                  <a:pt x="7820" y="3145"/>
                </a:lnTo>
                <a:lnTo>
                  <a:pt x="2602" y="3145"/>
                </a:lnTo>
                <a:cubicBezTo>
                  <a:pt x="2402" y="3145"/>
                  <a:pt x="2239" y="2982"/>
                  <a:pt x="2239" y="2781"/>
                </a:cubicBezTo>
                <a:cubicBezTo>
                  <a:pt x="2239" y="2582"/>
                  <a:pt x="2402" y="2418"/>
                  <a:pt x="2602" y="2418"/>
                </a:cubicBezTo>
                <a:lnTo>
                  <a:pt x="7820" y="2418"/>
                </a:lnTo>
                <a:lnTo>
                  <a:pt x="7820" y="2381"/>
                </a:lnTo>
                <a:cubicBezTo>
                  <a:pt x="7820" y="2188"/>
                  <a:pt x="7744" y="2006"/>
                  <a:pt x="7608" y="1868"/>
                </a:cubicBezTo>
                <a:cubicBezTo>
                  <a:pt x="7469" y="1728"/>
                  <a:pt x="7288" y="1654"/>
                  <a:pt x="7093" y="1654"/>
                </a:cubicBezTo>
                <a:lnTo>
                  <a:pt x="3984" y="1654"/>
                </a:lnTo>
                <a:cubicBezTo>
                  <a:pt x="3783" y="1654"/>
                  <a:pt x="3621" y="1491"/>
                  <a:pt x="3621" y="1291"/>
                </a:cubicBezTo>
                <a:lnTo>
                  <a:pt x="3621" y="1273"/>
                </a:lnTo>
                <a:cubicBezTo>
                  <a:pt x="3621" y="973"/>
                  <a:pt x="3375" y="728"/>
                  <a:pt x="3075" y="728"/>
                </a:cubicBezTo>
                <a:lnTo>
                  <a:pt x="2038" y="728"/>
                </a:lnTo>
                <a:cubicBezTo>
                  <a:pt x="1738" y="728"/>
                  <a:pt x="1492" y="973"/>
                  <a:pt x="1492" y="1273"/>
                </a:cubicBezTo>
                <a:lnTo>
                  <a:pt x="1492" y="5109"/>
                </a:lnTo>
                <a:cubicBezTo>
                  <a:pt x="1492" y="5512"/>
                  <a:pt x="1818" y="5836"/>
                  <a:pt x="2220" y="5836"/>
                </a:cubicBezTo>
                <a:lnTo>
                  <a:pt x="7091" y="5836"/>
                </a:lnTo>
                <a:cubicBezTo>
                  <a:pt x="7491" y="5836"/>
                  <a:pt x="7819" y="5512"/>
                  <a:pt x="7819" y="5109"/>
                </a:cubicBezTo>
                <a:cubicBezTo>
                  <a:pt x="7819" y="4910"/>
                  <a:pt x="7981" y="4745"/>
                  <a:pt x="8182" y="4745"/>
                </a:cubicBezTo>
                <a:lnTo>
                  <a:pt x="8182" y="4745"/>
                </a:lnTo>
                <a:cubicBezTo>
                  <a:pt x="8381" y="4745"/>
                  <a:pt x="8546" y="4910"/>
                  <a:pt x="8546" y="5109"/>
                </a:cubicBezTo>
                <a:cubicBezTo>
                  <a:pt x="8546" y="5912"/>
                  <a:pt x="7893" y="6563"/>
                  <a:pt x="7091" y="6563"/>
                </a:cubicBezTo>
                <a:lnTo>
                  <a:pt x="5018" y="6563"/>
                </a:lnTo>
                <a:lnTo>
                  <a:pt x="5018" y="7189"/>
                </a:lnTo>
                <a:cubicBezTo>
                  <a:pt x="5327" y="7298"/>
                  <a:pt x="5573" y="7544"/>
                  <a:pt x="5683" y="7855"/>
                </a:cubicBezTo>
                <a:lnTo>
                  <a:pt x="8946" y="7855"/>
                </a:lnTo>
                <a:cubicBezTo>
                  <a:pt x="9148" y="7855"/>
                  <a:pt x="9310" y="8018"/>
                  <a:pt x="9310" y="8219"/>
                </a:cubicBezTo>
                <a:close/>
                <a:moveTo>
                  <a:pt x="2236" y="4418"/>
                </a:moveTo>
                <a:lnTo>
                  <a:pt x="2236" y="4418"/>
                </a:lnTo>
                <a:cubicBezTo>
                  <a:pt x="2236" y="4619"/>
                  <a:pt x="2400" y="4782"/>
                  <a:pt x="2599" y="4782"/>
                </a:cubicBezTo>
                <a:cubicBezTo>
                  <a:pt x="2800" y="4782"/>
                  <a:pt x="2963" y="4619"/>
                  <a:pt x="2963" y="4418"/>
                </a:cubicBezTo>
                <a:lnTo>
                  <a:pt x="2963" y="4418"/>
                </a:lnTo>
                <a:cubicBezTo>
                  <a:pt x="2963" y="4219"/>
                  <a:pt x="2800" y="4054"/>
                  <a:pt x="2599" y="4054"/>
                </a:cubicBezTo>
                <a:cubicBezTo>
                  <a:pt x="2400" y="4054"/>
                  <a:pt x="2236" y="4219"/>
                  <a:pt x="2236" y="4418"/>
                </a:cubicBezTo>
                <a:close/>
                <a:moveTo>
                  <a:pt x="3600" y="4418"/>
                </a:moveTo>
                <a:lnTo>
                  <a:pt x="3600" y="4418"/>
                </a:lnTo>
                <a:cubicBezTo>
                  <a:pt x="3600" y="4619"/>
                  <a:pt x="3763" y="4782"/>
                  <a:pt x="3964" y="4782"/>
                </a:cubicBezTo>
                <a:cubicBezTo>
                  <a:pt x="4163" y="4782"/>
                  <a:pt x="4328" y="4619"/>
                  <a:pt x="4328" y="4418"/>
                </a:cubicBezTo>
                <a:lnTo>
                  <a:pt x="4328" y="4418"/>
                </a:lnTo>
                <a:cubicBezTo>
                  <a:pt x="4328" y="4219"/>
                  <a:pt x="4163" y="4054"/>
                  <a:pt x="3964" y="4054"/>
                </a:cubicBezTo>
                <a:cubicBezTo>
                  <a:pt x="3763" y="4054"/>
                  <a:pt x="3600" y="4219"/>
                  <a:pt x="3600" y="4418"/>
                </a:cubicBezTo>
                <a:close/>
                <a:moveTo>
                  <a:pt x="4963" y="4418"/>
                </a:moveTo>
                <a:lnTo>
                  <a:pt x="4963" y="4418"/>
                </a:lnTo>
                <a:cubicBezTo>
                  <a:pt x="4963" y="4619"/>
                  <a:pt x="5128" y="4782"/>
                  <a:pt x="5327" y="4782"/>
                </a:cubicBezTo>
                <a:cubicBezTo>
                  <a:pt x="5528" y="4782"/>
                  <a:pt x="5690" y="4619"/>
                  <a:pt x="5690" y="4418"/>
                </a:cubicBezTo>
                <a:lnTo>
                  <a:pt x="5690" y="4418"/>
                </a:lnTo>
                <a:cubicBezTo>
                  <a:pt x="5690" y="4219"/>
                  <a:pt x="5528" y="4054"/>
                  <a:pt x="5327" y="4054"/>
                </a:cubicBezTo>
                <a:cubicBezTo>
                  <a:pt x="5128" y="4054"/>
                  <a:pt x="4963" y="4219"/>
                  <a:pt x="4963" y="4418"/>
                </a:cubicBezTo>
                <a:close/>
                <a:moveTo>
                  <a:pt x="6345" y="4418"/>
                </a:moveTo>
                <a:lnTo>
                  <a:pt x="6345" y="4418"/>
                </a:lnTo>
                <a:cubicBezTo>
                  <a:pt x="6345" y="4619"/>
                  <a:pt x="6509" y="4782"/>
                  <a:pt x="6709" y="4782"/>
                </a:cubicBezTo>
                <a:cubicBezTo>
                  <a:pt x="6909" y="4782"/>
                  <a:pt x="7072" y="4619"/>
                  <a:pt x="7072" y="4418"/>
                </a:cubicBezTo>
                <a:lnTo>
                  <a:pt x="7072" y="4418"/>
                </a:lnTo>
                <a:cubicBezTo>
                  <a:pt x="7072" y="4219"/>
                  <a:pt x="6909" y="4054"/>
                  <a:pt x="6709" y="4054"/>
                </a:cubicBezTo>
                <a:cubicBezTo>
                  <a:pt x="6509" y="4054"/>
                  <a:pt x="6345" y="4219"/>
                  <a:pt x="6345" y="4418"/>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259" name="Shape 1373"/>
        <p:cNvGrpSpPr/>
        <p:nvPr/>
      </p:nvGrpSpPr>
      <p:grpSpPr>
        <a:xfrm>
          <a:off x="0" y="0"/>
          <a:ext cx="0" cy="0"/>
          <a:chOff x="0" y="0"/>
          <a:chExt cx="0" cy="0"/>
        </a:xfrm>
      </p:grpSpPr>
      <p:sp>
        <p:nvSpPr>
          <p:cNvPr id="1049198" name="Google Shape;1374;p49"/>
          <p:cNvSpPr txBox="1">
            <a:spLocks noGrp="1"/>
          </p:cNvSpPr>
          <p:nvPr>
            <p:ph type="title"/>
          </p:nvPr>
        </p:nvSpPr>
        <p:spPr>
          <a:xfrm>
            <a:off x="720000" y="540000"/>
            <a:ext cx="7704000" cy="634500"/>
          </a:xfrm>
          <a:prstGeom prst="rect"/>
        </p:spPr>
        <p:txBody>
          <a:bodyPr anchor="t" anchorCtr="0" bIns="91425" lIns="91425" rIns="91425" spcFirstLastPara="1" tIns="91425" wrap="square">
            <a:noAutofit/>
          </a:bodyPr>
          <a:p>
            <a:pPr algn="ctr" indent="0" lvl="0" marL="0" rtl="0">
              <a:spcBef>
                <a:spcPts val="0"/>
              </a:spcBef>
              <a:spcAft>
                <a:spcPts val="0"/>
              </a:spcAft>
              <a:buNone/>
            </a:pPr>
            <a:r>
              <a:rPr lang="en"/>
              <a:t>A </a:t>
            </a:r>
            <a:r>
              <a:rPr lang="en">
                <a:solidFill>
                  <a:schemeClr val="accent4"/>
                </a:solidFill>
              </a:rPr>
              <a:t>LINK</a:t>
            </a:r>
            <a:r>
              <a:rPr lang="en"/>
              <a:t> TO COMPUTER SCIENCE</a:t>
            </a:r>
          </a:p>
        </p:txBody>
      </p:sp>
      <p:sp>
        <p:nvSpPr>
          <p:cNvPr id="1049199" name="Google Shape;1375;p49"/>
          <p:cNvSpPr txBox="1">
            <a:spLocks noGrp="1"/>
          </p:cNvSpPr>
          <p:nvPr>
            <p:ph type="subTitle" idx="1"/>
          </p:nvPr>
        </p:nvSpPr>
        <p:spPr>
          <a:xfrm rot="-232">
            <a:off x="720000" y="1994206"/>
            <a:ext cx="4451700" cy="2103900"/>
          </a:xfrm>
          <a:prstGeom prst="rect"/>
        </p:spPr>
        <p:txBody>
          <a:bodyPr anchor="t" anchorCtr="0" bIns="91425" lIns="91425" rIns="91425" spcFirstLastPara="1" tIns="91425" wrap="square">
            <a:noAutofit/>
          </a:bodyPr>
          <a:p>
            <a:pPr algn="l" indent="0" lvl="0" marL="0" rtl="0">
              <a:spcBef>
                <a:spcPts val="0"/>
              </a:spcBef>
              <a:spcAft>
                <a:spcPts val="0"/>
              </a:spcAft>
              <a:buNone/>
            </a:pPr>
            <a:r>
              <a:rPr lang="en"/>
              <a:t>Do you know what helps you make your point clear?</a:t>
            </a:r>
          </a:p>
          <a:p>
            <a:pPr algn="l" indent="0" lvl="0" marL="0" rtl="0">
              <a:spcBef>
                <a:spcPts val="0"/>
              </a:spcBef>
              <a:spcAft>
                <a:spcPts val="0"/>
              </a:spcAft>
              <a:buNone/>
            </a:pPr>
            <a:r>
              <a:rPr lang="en"/>
              <a:t>Lists like this one:</a:t>
            </a:r>
          </a:p>
          <a:p>
            <a:pPr algn="l" indent="-317500" lvl="0" marL="457200" rtl="0">
              <a:spcBef>
                <a:spcPts val="1600"/>
              </a:spcBef>
              <a:spcAft>
                <a:spcPts val="0"/>
              </a:spcAft>
              <a:buSzPts val="1400"/>
              <a:buChar char="●"/>
            </a:pPr>
            <a:r>
              <a:rPr lang="en"/>
              <a:t>They’re simple </a:t>
            </a:r>
          </a:p>
          <a:p>
            <a:pPr algn="l" indent="-317500" lvl="0" marL="457200" rtl="0">
              <a:spcBef>
                <a:spcPts val="0"/>
              </a:spcBef>
              <a:spcAft>
                <a:spcPts val="0"/>
              </a:spcAft>
              <a:buSzPts val="1400"/>
              <a:buChar char="●"/>
            </a:pPr>
            <a:r>
              <a:rPr lang="en"/>
              <a:t>You can organize your ideas clearly</a:t>
            </a:r>
          </a:p>
          <a:p>
            <a:pPr algn="l" indent="-317500" lvl="0" marL="457200" rtl="0">
              <a:spcBef>
                <a:spcPts val="0"/>
              </a:spcBef>
              <a:spcAft>
                <a:spcPts val="0"/>
              </a:spcAft>
              <a:buSzPts val="1400"/>
              <a:buChar char="●"/>
            </a:pPr>
            <a:r>
              <a:rPr lang="en"/>
              <a:t>You’ll never forget to buy milk!</a:t>
            </a:r>
          </a:p>
          <a:p>
            <a:pPr algn="l" indent="0" lvl="0" marL="0" rtl="0">
              <a:spcBef>
                <a:spcPts val="1600"/>
              </a:spcBef>
              <a:spcAft>
                <a:spcPts val="0"/>
              </a:spcAft>
              <a:buNone/>
            </a:pPr>
            <a:r>
              <a:rPr lang="en"/>
              <a:t>And the most important thing: the audience won’t miss the point of your presentation</a:t>
            </a:r>
          </a:p>
          <a:p>
            <a:pPr algn="l" indent="0" lvl="0" marL="0" rtl="0">
              <a:spcBef>
                <a:spcPts val="0"/>
              </a:spcBef>
              <a:spcAft>
                <a:spcPts val="0"/>
              </a:spcAft>
              <a:buNone/>
            </a:pPr>
          </a:p>
        </p:txBody>
      </p:sp>
      <p:sp>
        <p:nvSpPr>
          <p:cNvPr id="1049200" name="Google Shape;1376;p49"/>
          <p:cNvSpPr/>
          <p:nvPr/>
        </p:nvSpPr>
        <p:spPr>
          <a:xfrm>
            <a:off x="5991913" y="1717825"/>
            <a:ext cx="816600" cy="816600"/>
          </a:xfrm>
          <a:prstGeom prst="ellipse"/>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cxnSp>
        <p:nvCxnSpPr>
          <p:cNvPr id="3145832" name="Google Shape;1377;p49"/>
          <p:cNvCxnSpPr>
            <a:cxnSpLocks/>
            <a:stCxn id="1049199" idx="3"/>
            <a:endCxn id="1049200" idx="2"/>
          </p:cNvCxnSpPr>
          <p:nvPr/>
        </p:nvCxnSpPr>
        <p:spPr>
          <a:xfrm rot="10800000" flipH="1">
            <a:off x="5171700" y="2126206"/>
            <a:ext cx="820200" cy="919800"/>
          </a:xfrm>
          <a:prstGeom prst="bentConnector3">
            <a:avLst>
              <a:gd name="adj1" fmla="val 50001"/>
            </a:avLst>
          </a:prstGeom>
          <a:noFill/>
          <a:ln w="9525" cap="rnd" cmpd="sng">
            <a:solidFill>
              <a:schemeClr val="accent4"/>
            </a:solidFill>
            <a:prstDash val="solid"/>
            <a:round/>
            <a:headEnd type="none" w="med" len="med"/>
            <a:tailEnd type="none" w="med" len="med"/>
          </a:ln>
        </p:spPr>
      </p:cxnSp>
      <p:cxnSp>
        <p:nvCxnSpPr>
          <p:cNvPr id="3145833" name="Google Shape;1378;p49"/>
          <p:cNvCxnSpPr>
            <a:cxnSpLocks/>
            <a:stCxn id="1049199" idx="3"/>
            <a:endCxn id="1049202" idx="2"/>
          </p:cNvCxnSpPr>
          <p:nvPr/>
        </p:nvCxnSpPr>
        <p:spPr>
          <a:xfrm>
            <a:off x="5171700" y="3046006"/>
            <a:ext cx="2086500" cy="0"/>
          </a:xfrm>
          <a:prstGeom prst="straightConnector1"/>
          <a:noFill/>
          <a:ln w="9525" cap="rnd" cmpd="sng">
            <a:solidFill>
              <a:schemeClr val="accent4"/>
            </a:solidFill>
            <a:prstDash val="solid"/>
            <a:round/>
            <a:headEnd type="none" w="med" len="med"/>
            <a:tailEnd type="none" w="med" len="med"/>
          </a:ln>
        </p:spPr>
      </p:cxnSp>
      <p:sp>
        <p:nvSpPr>
          <p:cNvPr id="1049201" name="Google Shape;1380;p49"/>
          <p:cNvSpPr/>
          <p:nvPr/>
        </p:nvSpPr>
        <p:spPr>
          <a:xfrm>
            <a:off x="5991913" y="3557875"/>
            <a:ext cx="816600" cy="816600"/>
          </a:xfrm>
          <a:prstGeom prst="ellipse"/>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02" name="Google Shape;1379;p49"/>
          <p:cNvSpPr/>
          <p:nvPr/>
        </p:nvSpPr>
        <p:spPr>
          <a:xfrm>
            <a:off x="7258113" y="2637850"/>
            <a:ext cx="816600" cy="816600"/>
          </a:xfrm>
          <a:prstGeom prst="ellipse"/>
          <a:noFill/>
          <a:ln w="9525" cap="flat" cmpd="sng">
            <a:solidFill>
              <a:schemeClr val="accent4"/>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cxnSp>
        <p:nvCxnSpPr>
          <p:cNvPr id="3145834" name="Google Shape;1381;p49"/>
          <p:cNvCxnSpPr>
            <a:cxnSpLocks/>
            <a:stCxn id="1049199" idx="3"/>
            <a:endCxn id="1049201" idx="2"/>
          </p:cNvCxnSpPr>
          <p:nvPr/>
        </p:nvCxnSpPr>
        <p:spPr>
          <a:xfrm>
            <a:off x="5171700" y="3046006"/>
            <a:ext cx="820200" cy="920100"/>
          </a:xfrm>
          <a:prstGeom prst="bentConnector3">
            <a:avLst>
              <a:gd name="adj1" fmla="val 50001"/>
            </a:avLst>
          </a:prstGeom>
          <a:noFill/>
          <a:ln w="9525" cap="rnd" cmpd="sng">
            <a:solidFill>
              <a:schemeClr val="accent4"/>
            </a:solidFill>
            <a:prstDash val="solid"/>
            <a:round/>
            <a:headEnd type="none" w="med" len="med"/>
            <a:tailEnd type="none" w="med" len="med"/>
          </a:ln>
        </p:spPr>
      </p:cxnSp>
      <p:sp>
        <p:nvSpPr>
          <p:cNvPr id="1049203" name="Google Shape;1382;p49"/>
          <p:cNvSpPr/>
          <p:nvPr/>
        </p:nvSpPr>
        <p:spPr>
          <a:xfrm>
            <a:off x="6238755" y="3798078"/>
            <a:ext cx="322944" cy="336192"/>
          </a:xfrm>
          <a:custGeom>
            <a:avLst/>
            <a:ahLst/>
            <a:rect l="l" t="t" r="r" b="b"/>
            <a:pathLst>
              <a:path w="9392" h="9778" extrusionOk="0">
                <a:moveTo>
                  <a:pt x="8646" y="5874"/>
                </a:moveTo>
                <a:lnTo>
                  <a:pt x="8646" y="3644"/>
                </a:lnTo>
                <a:cubicBezTo>
                  <a:pt x="8646" y="3591"/>
                  <a:pt x="8634" y="3539"/>
                  <a:pt x="8615" y="3495"/>
                </a:cubicBezTo>
                <a:cubicBezTo>
                  <a:pt x="8573" y="3328"/>
                  <a:pt x="8425" y="3206"/>
                  <a:pt x="8244" y="3206"/>
                </a:cubicBezTo>
                <a:cubicBezTo>
                  <a:pt x="8035" y="3206"/>
                  <a:pt x="7863" y="3033"/>
                  <a:pt x="7863" y="2824"/>
                </a:cubicBezTo>
                <a:cubicBezTo>
                  <a:pt x="7863" y="2613"/>
                  <a:pt x="8035" y="2442"/>
                  <a:pt x="8244" y="2442"/>
                </a:cubicBezTo>
                <a:cubicBezTo>
                  <a:pt x="8455" y="2442"/>
                  <a:pt x="8626" y="2613"/>
                  <a:pt x="8626" y="2824"/>
                </a:cubicBezTo>
                <a:cubicBezTo>
                  <a:pt x="8626" y="3033"/>
                  <a:pt x="8799" y="3206"/>
                  <a:pt x="9008" y="3206"/>
                </a:cubicBezTo>
                <a:cubicBezTo>
                  <a:pt x="9219" y="3206"/>
                  <a:pt x="9390" y="3033"/>
                  <a:pt x="9390" y="2824"/>
                </a:cubicBezTo>
                <a:cubicBezTo>
                  <a:pt x="9390" y="2192"/>
                  <a:pt x="8877" y="1679"/>
                  <a:pt x="8244" y="1679"/>
                </a:cubicBezTo>
                <a:cubicBezTo>
                  <a:pt x="7933" y="1679"/>
                  <a:pt x="7654" y="1803"/>
                  <a:pt x="7447" y="2006"/>
                </a:cubicBezTo>
                <a:lnTo>
                  <a:pt x="5838" y="1225"/>
                </a:lnTo>
                <a:cubicBezTo>
                  <a:pt x="5839" y="1200"/>
                  <a:pt x="5841" y="1172"/>
                  <a:pt x="5841" y="1146"/>
                </a:cubicBezTo>
                <a:cubicBezTo>
                  <a:pt x="5841" y="514"/>
                  <a:pt x="5328" y="1"/>
                  <a:pt x="4696" y="1"/>
                </a:cubicBezTo>
                <a:cubicBezTo>
                  <a:pt x="4065" y="1"/>
                  <a:pt x="3551" y="514"/>
                  <a:pt x="3551" y="1146"/>
                </a:cubicBezTo>
                <a:cubicBezTo>
                  <a:pt x="3551" y="1177"/>
                  <a:pt x="3554" y="1206"/>
                  <a:pt x="3555" y="1236"/>
                </a:cubicBezTo>
                <a:lnTo>
                  <a:pt x="1938" y="2001"/>
                </a:lnTo>
                <a:cubicBezTo>
                  <a:pt x="1732" y="1803"/>
                  <a:pt x="1454" y="1682"/>
                  <a:pt x="1146" y="1682"/>
                </a:cubicBezTo>
                <a:cubicBezTo>
                  <a:pt x="515" y="1682"/>
                  <a:pt x="0" y="2197"/>
                  <a:pt x="0" y="2827"/>
                </a:cubicBezTo>
                <a:cubicBezTo>
                  <a:pt x="0" y="3319"/>
                  <a:pt x="310" y="3739"/>
                  <a:pt x="746" y="3901"/>
                </a:cubicBezTo>
                <a:lnTo>
                  <a:pt x="746" y="5878"/>
                </a:lnTo>
                <a:cubicBezTo>
                  <a:pt x="310" y="6040"/>
                  <a:pt x="0" y="6460"/>
                  <a:pt x="0" y="6950"/>
                </a:cubicBezTo>
                <a:cubicBezTo>
                  <a:pt x="0" y="7582"/>
                  <a:pt x="515" y="8095"/>
                  <a:pt x="1146" y="8095"/>
                </a:cubicBezTo>
                <a:cubicBezTo>
                  <a:pt x="1459" y="8095"/>
                  <a:pt x="1741" y="7970"/>
                  <a:pt x="1947" y="7767"/>
                </a:cubicBezTo>
                <a:lnTo>
                  <a:pt x="3555" y="8536"/>
                </a:lnTo>
                <a:cubicBezTo>
                  <a:pt x="3554" y="8567"/>
                  <a:pt x="3551" y="8599"/>
                  <a:pt x="3551" y="8633"/>
                </a:cubicBezTo>
                <a:cubicBezTo>
                  <a:pt x="3551" y="9263"/>
                  <a:pt x="4065" y="9778"/>
                  <a:pt x="4696" y="9778"/>
                </a:cubicBezTo>
                <a:cubicBezTo>
                  <a:pt x="4907" y="9778"/>
                  <a:pt x="5078" y="9605"/>
                  <a:pt x="5078" y="9396"/>
                </a:cubicBezTo>
                <a:cubicBezTo>
                  <a:pt x="5078" y="9185"/>
                  <a:pt x="4907" y="9014"/>
                  <a:pt x="4696" y="9014"/>
                </a:cubicBezTo>
                <a:cubicBezTo>
                  <a:pt x="4487" y="9014"/>
                  <a:pt x="4314" y="8842"/>
                  <a:pt x="4314" y="8633"/>
                </a:cubicBezTo>
                <a:cubicBezTo>
                  <a:pt x="4314" y="8422"/>
                  <a:pt x="4487" y="8251"/>
                  <a:pt x="4696" y="8251"/>
                </a:cubicBezTo>
                <a:cubicBezTo>
                  <a:pt x="4907" y="8251"/>
                  <a:pt x="5078" y="8422"/>
                  <a:pt x="5078" y="8633"/>
                </a:cubicBezTo>
                <a:cubicBezTo>
                  <a:pt x="5078" y="8842"/>
                  <a:pt x="5250" y="9014"/>
                  <a:pt x="5459" y="9014"/>
                </a:cubicBezTo>
                <a:cubicBezTo>
                  <a:pt x="5670" y="9014"/>
                  <a:pt x="5841" y="8842"/>
                  <a:pt x="5841" y="8633"/>
                </a:cubicBezTo>
                <a:cubicBezTo>
                  <a:pt x="5841" y="8598"/>
                  <a:pt x="5839" y="8564"/>
                  <a:pt x="5838" y="8529"/>
                </a:cubicBezTo>
                <a:lnTo>
                  <a:pt x="7450" y="7773"/>
                </a:lnTo>
                <a:cubicBezTo>
                  <a:pt x="7657" y="7973"/>
                  <a:pt x="7938" y="8095"/>
                  <a:pt x="8246" y="8095"/>
                </a:cubicBezTo>
                <a:cubicBezTo>
                  <a:pt x="8457" y="8095"/>
                  <a:pt x="8628" y="7924"/>
                  <a:pt x="8628" y="7713"/>
                </a:cubicBezTo>
                <a:cubicBezTo>
                  <a:pt x="8628" y="7504"/>
                  <a:pt x="8457" y="7332"/>
                  <a:pt x="8246" y="7332"/>
                </a:cubicBezTo>
                <a:cubicBezTo>
                  <a:pt x="8037" y="7332"/>
                  <a:pt x="7864" y="7161"/>
                  <a:pt x="7864" y="6950"/>
                </a:cubicBezTo>
                <a:cubicBezTo>
                  <a:pt x="7864" y="6741"/>
                  <a:pt x="8037" y="6568"/>
                  <a:pt x="8246" y="6568"/>
                </a:cubicBezTo>
                <a:cubicBezTo>
                  <a:pt x="8457" y="6568"/>
                  <a:pt x="8628" y="6741"/>
                  <a:pt x="8628" y="6950"/>
                </a:cubicBezTo>
                <a:cubicBezTo>
                  <a:pt x="8628" y="7161"/>
                  <a:pt x="8800" y="7332"/>
                  <a:pt x="9009" y="7332"/>
                </a:cubicBezTo>
                <a:cubicBezTo>
                  <a:pt x="9220" y="7332"/>
                  <a:pt x="9391" y="7161"/>
                  <a:pt x="9391" y="6950"/>
                </a:cubicBezTo>
                <a:cubicBezTo>
                  <a:pt x="9390" y="6455"/>
                  <a:pt x="9081" y="6038"/>
                  <a:pt x="8646" y="5874"/>
                </a:cubicBezTo>
                <a:close/>
                <a:moveTo>
                  <a:pt x="4694" y="763"/>
                </a:moveTo>
                <a:cubicBezTo>
                  <a:pt x="4905" y="763"/>
                  <a:pt x="5076" y="934"/>
                  <a:pt x="5076" y="1145"/>
                </a:cubicBezTo>
                <a:cubicBezTo>
                  <a:pt x="5076" y="1354"/>
                  <a:pt x="4905" y="1526"/>
                  <a:pt x="4694" y="1526"/>
                </a:cubicBezTo>
                <a:cubicBezTo>
                  <a:pt x="4485" y="1526"/>
                  <a:pt x="4313" y="1354"/>
                  <a:pt x="4313" y="1145"/>
                </a:cubicBezTo>
                <a:cubicBezTo>
                  <a:pt x="4313" y="934"/>
                  <a:pt x="4485" y="763"/>
                  <a:pt x="4694" y="763"/>
                </a:cubicBezTo>
                <a:close/>
                <a:moveTo>
                  <a:pt x="1144" y="2442"/>
                </a:moveTo>
                <a:cubicBezTo>
                  <a:pt x="1355" y="2442"/>
                  <a:pt x="1526" y="2613"/>
                  <a:pt x="1526" y="2824"/>
                </a:cubicBezTo>
                <a:cubicBezTo>
                  <a:pt x="1526" y="3033"/>
                  <a:pt x="1355" y="3206"/>
                  <a:pt x="1144" y="3206"/>
                </a:cubicBezTo>
                <a:cubicBezTo>
                  <a:pt x="935" y="3206"/>
                  <a:pt x="762" y="3033"/>
                  <a:pt x="762" y="2824"/>
                </a:cubicBezTo>
                <a:cubicBezTo>
                  <a:pt x="762" y="2613"/>
                  <a:pt x="935" y="2442"/>
                  <a:pt x="1144" y="2442"/>
                </a:cubicBezTo>
                <a:close/>
                <a:moveTo>
                  <a:pt x="1144" y="7329"/>
                </a:moveTo>
                <a:cubicBezTo>
                  <a:pt x="935" y="7329"/>
                  <a:pt x="762" y="7156"/>
                  <a:pt x="762" y="6947"/>
                </a:cubicBezTo>
                <a:cubicBezTo>
                  <a:pt x="762" y="6736"/>
                  <a:pt x="935" y="6565"/>
                  <a:pt x="1144" y="6565"/>
                </a:cubicBezTo>
                <a:cubicBezTo>
                  <a:pt x="1355" y="6565"/>
                  <a:pt x="1526" y="6736"/>
                  <a:pt x="1526" y="6947"/>
                </a:cubicBezTo>
                <a:cubicBezTo>
                  <a:pt x="1526" y="7156"/>
                  <a:pt x="1356" y="7329"/>
                  <a:pt x="1144" y="7329"/>
                </a:cubicBezTo>
                <a:close/>
                <a:moveTo>
                  <a:pt x="7099" y="6947"/>
                </a:moveTo>
                <a:cubicBezTo>
                  <a:pt x="7099" y="6994"/>
                  <a:pt x="7104" y="7040"/>
                  <a:pt x="7108" y="7086"/>
                </a:cubicBezTo>
                <a:lnTo>
                  <a:pt x="5517" y="7831"/>
                </a:lnTo>
                <a:cubicBezTo>
                  <a:pt x="5310" y="7614"/>
                  <a:pt x="5016" y="7481"/>
                  <a:pt x="4694" y="7481"/>
                </a:cubicBezTo>
                <a:cubicBezTo>
                  <a:pt x="4371" y="7481"/>
                  <a:pt x="4076" y="7617"/>
                  <a:pt x="3868" y="7836"/>
                </a:cubicBezTo>
                <a:lnTo>
                  <a:pt x="2282" y="7078"/>
                </a:lnTo>
                <a:cubicBezTo>
                  <a:pt x="2288" y="7037"/>
                  <a:pt x="2289" y="6993"/>
                  <a:pt x="2289" y="6948"/>
                </a:cubicBezTo>
                <a:cubicBezTo>
                  <a:pt x="2289" y="6445"/>
                  <a:pt x="1961" y="6016"/>
                  <a:pt x="1508" y="5863"/>
                </a:cubicBezTo>
                <a:lnTo>
                  <a:pt x="1508" y="3910"/>
                </a:lnTo>
                <a:cubicBezTo>
                  <a:pt x="1961" y="3757"/>
                  <a:pt x="2289" y="3328"/>
                  <a:pt x="2289" y="2824"/>
                </a:cubicBezTo>
                <a:cubicBezTo>
                  <a:pt x="2289" y="2777"/>
                  <a:pt x="2286" y="2726"/>
                  <a:pt x="2280" y="2681"/>
                </a:cubicBezTo>
                <a:lnTo>
                  <a:pt x="3862" y="1931"/>
                </a:lnTo>
                <a:cubicBezTo>
                  <a:pt x="4070" y="2152"/>
                  <a:pt x="4366" y="2290"/>
                  <a:pt x="4693" y="2290"/>
                </a:cubicBezTo>
                <a:cubicBezTo>
                  <a:pt x="5023" y="2290"/>
                  <a:pt x="5320" y="2151"/>
                  <a:pt x="5528" y="1925"/>
                </a:cubicBezTo>
                <a:lnTo>
                  <a:pt x="7105" y="2688"/>
                </a:lnTo>
                <a:cubicBezTo>
                  <a:pt x="7099" y="2733"/>
                  <a:pt x="7098" y="2778"/>
                  <a:pt x="7098" y="2824"/>
                </a:cubicBezTo>
                <a:cubicBezTo>
                  <a:pt x="7098" y="3328"/>
                  <a:pt x="7426" y="3757"/>
                  <a:pt x="7879" y="3910"/>
                </a:cubicBezTo>
                <a:lnTo>
                  <a:pt x="7879" y="5861"/>
                </a:lnTo>
                <a:cubicBezTo>
                  <a:pt x="7428" y="6014"/>
                  <a:pt x="7099" y="6443"/>
                  <a:pt x="7099" y="6947"/>
                </a:cubicBezTo>
                <a:close/>
                <a:moveTo>
                  <a:pt x="5821" y="4212"/>
                </a:moveTo>
                <a:lnTo>
                  <a:pt x="5821" y="3895"/>
                </a:lnTo>
                <a:cubicBezTo>
                  <a:pt x="5821" y="3275"/>
                  <a:pt x="5307" y="2769"/>
                  <a:pt x="4676" y="2769"/>
                </a:cubicBezTo>
                <a:cubicBezTo>
                  <a:pt x="4044" y="2769"/>
                  <a:pt x="3531" y="3275"/>
                  <a:pt x="3531" y="3895"/>
                </a:cubicBezTo>
                <a:lnTo>
                  <a:pt x="3531" y="4212"/>
                </a:lnTo>
                <a:cubicBezTo>
                  <a:pt x="3204" y="4365"/>
                  <a:pt x="2976" y="4695"/>
                  <a:pt x="2976" y="5078"/>
                </a:cubicBezTo>
                <a:lnTo>
                  <a:pt x="2976" y="6434"/>
                </a:lnTo>
                <a:cubicBezTo>
                  <a:pt x="2976" y="6643"/>
                  <a:pt x="3149" y="6816"/>
                  <a:pt x="3358" y="6816"/>
                </a:cubicBezTo>
                <a:lnTo>
                  <a:pt x="5992" y="6816"/>
                </a:lnTo>
                <a:cubicBezTo>
                  <a:pt x="6203" y="6816"/>
                  <a:pt x="6374" y="6643"/>
                  <a:pt x="6374" y="6434"/>
                </a:cubicBezTo>
                <a:lnTo>
                  <a:pt x="6374" y="5078"/>
                </a:lnTo>
                <a:cubicBezTo>
                  <a:pt x="6374" y="4693"/>
                  <a:pt x="6146" y="4362"/>
                  <a:pt x="5821" y="4212"/>
                </a:cubicBezTo>
                <a:close/>
                <a:moveTo>
                  <a:pt x="4676" y="3533"/>
                </a:moveTo>
                <a:cubicBezTo>
                  <a:pt x="4885" y="3533"/>
                  <a:pt x="5058" y="3695"/>
                  <a:pt x="5058" y="3895"/>
                </a:cubicBezTo>
                <a:lnTo>
                  <a:pt x="5058" y="4124"/>
                </a:lnTo>
                <a:lnTo>
                  <a:pt x="4294" y="4124"/>
                </a:lnTo>
                <a:lnTo>
                  <a:pt x="4294" y="3895"/>
                </a:lnTo>
                <a:cubicBezTo>
                  <a:pt x="4294" y="3695"/>
                  <a:pt x="4465" y="3533"/>
                  <a:pt x="4676" y="3533"/>
                </a:cubicBezTo>
                <a:close/>
                <a:moveTo>
                  <a:pt x="5610" y="6049"/>
                </a:moveTo>
                <a:lnTo>
                  <a:pt x="3740" y="6049"/>
                </a:lnTo>
                <a:lnTo>
                  <a:pt x="3740" y="5076"/>
                </a:lnTo>
                <a:cubicBezTo>
                  <a:pt x="3740" y="4971"/>
                  <a:pt x="3825" y="4886"/>
                  <a:pt x="3931" y="4886"/>
                </a:cubicBezTo>
                <a:lnTo>
                  <a:pt x="5420" y="4886"/>
                </a:lnTo>
                <a:cubicBezTo>
                  <a:pt x="5525" y="4886"/>
                  <a:pt x="5610" y="4971"/>
                  <a:pt x="5610" y="5076"/>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04" name="Google Shape;1383;p49"/>
          <p:cNvSpPr/>
          <p:nvPr/>
        </p:nvSpPr>
        <p:spPr>
          <a:xfrm>
            <a:off x="7541845" y="2877984"/>
            <a:ext cx="301213" cy="336020"/>
          </a:xfrm>
          <a:custGeom>
            <a:avLst/>
            <a:ahLst/>
            <a:rect l="l" t="t" r="r" b="b"/>
            <a:pathLst>
              <a:path w="8760" h="9773" extrusionOk="0">
                <a:moveTo>
                  <a:pt x="3624" y="9009"/>
                </a:moveTo>
                <a:lnTo>
                  <a:pt x="1527" y="9009"/>
                </a:lnTo>
                <a:cubicBezTo>
                  <a:pt x="1105" y="9009"/>
                  <a:pt x="764" y="8667"/>
                  <a:pt x="764" y="8246"/>
                </a:cubicBezTo>
                <a:lnTo>
                  <a:pt x="764" y="2482"/>
                </a:lnTo>
                <a:cubicBezTo>
                  <a:pt x="764" y="2060"/>
                  <a:pt x="1105" y="1718"/>
                  <a:pt x="1527" y="1718"/>
                </a:cubicBezTo>
                <a:lnTo>
                  <a:pt x="2728" y="1718"/>
                </a:lnTo>
                <a:lnTo>
                  <a:pt x="2728" y="1909"/>
                </a:lnTo>
                <a:cubicBezTo>
                  <a:pt x="2728" y="2541"/>
                  <a:pt x="3241" y="3054"/>
                  <a:pt x="3873" y="3054"/>
                </a:cubicBezTo>
                <a:cubicBezTo>
                  <a:pt x="4505" y="3054"/>
                  <a:pt x="5018" y="2541"/>
                  <a:pt x="5018" y="1909"/>
                </a:cubicBezTo>
                <a:lnTo>
                  <a:pt x="5018" y="1718"/>
                </a:lnTo>
                <a:lnTo>
                  <a:pt x="6220" y="1718"/>
                </a:lnTo>
                <a:cubicBezTo>
                  <a:pt x="6643" y="1718"/>
                  <a:pt x="6983" y="2060"/>
                  <a:pt x="6983" y="2482"/>
                </a:cubicBezTo>
                <a:lnTo>
                  <a:pt x="6983" y="4181"/>
                </a:lnTo>
                <a:cubicBezTo>
                  <a:pt x="6983" y="4390"/>
                  <a:pt x="7156" y="4563"/>
                  <a:pt x="7365" y="4563"/>
                </a:cubicBezTo>
                <a:cubicBezTo>
                  <a:pt x="7576" y="4563"/>
                  <a:pt x="7747" y="4390"/>
                  <a:pt x="7747" y="4181"/>
                </a:cubicBezTo>
                <a:lnTo>
                  <a:pt x="7747" y="2482"/>
                </a:lnTo>
                <a:cubicBezTo>
                  <a:pt x="7747" y="1640"/>
                  <a:pt x="7063" y="955"/>
                  <a:pt x="6220" y="955"/>
                </a:cubicBezTo>
                <a:lnTo>
                  <a:pt x="5018" y="955"/>
                </a:lnTo>
                <a:lnTo>
                  <a:pt x="5018" y="382"/>
                </a:lnTo>
                <a:cubicBezTo>
                  <a:pt x="5018" y="173"/>
                  <a:pt x="4846" y="0"/>
                  <a:pt x="4636" y="0"/>
                </a:cubicBezTo>
                <a:lnTo>
                  <a:pt x="3109" y="0"/>
                </a:lnTo>
                <a:cubicBezTo>
                  <a:pt x="2899" y="0"/>
                  <a:pt x="2728" y="173"/>
                  <a:pt x="2728" y="382"/>
                </a:cubicBezTo>
                <a:lnTo>
                  <a:pt x="2728" y="955"/>
                </a:lnTo>
                <a:lnTo>
                  <a:pt x="1527" y="955"/>
                </a:lnTo>
                <a:cubicBezTo>
                  <a:pt x="685" y="955"/>
                  <a:pt x="1" y="1640"/>
                  <a:pt x="1" y="2482"/>
                </a:cubicBezTo>
                <a:lnTo>
                  <a:pt x="1" y="8246"/>
                </a:lnTo>
                <a:cubicBezTo>
                  <a:pt x="1" y="9087"/>
                  <a:pt x="685" y="9773"/>
                  <a:pt x="1527" y="9773"/>
                </a:cubicBezTo>
                <a:lnTo>
                  <a:pt x="3624" y="9773"/>
                </a:lnTo>
                <a:cubicBezTo>
                  <a:pt x="3835" y="9773"/>
                  <a:pt x="4006" y="9602"/>
                  <a:pt x="4006" y="9391"/>
                </a:cubicBezTo>
                <a:cubicBezTo>
                  <a:pt x="4006" y="9182"/>
                  <a:pt x="3835" y="9009"/>
                  <a:pt x="3624" y="9009"/>
                </a:cubicBezTo>
                <a:close/>
                <a:moveTo>
                  <a:pt x="3491" y="764"/>
                </a:moveTo>
                <a:lnTo>
                  <a:pt x="4255" y="764"/>
                </a:lnTo>
                <a:lnTo>
                  <a:pt x="4255" y="1909"/>
                </a:lnTo>
                <a:cubicBezTo>
                  <a:pt x="4255" y="2120"/>
                  <a:pt x="4082" y="2291"/>
                  <a:pt x="3873" y="2291"/>
                </a:cubicBezTo>
                <a:cubicBezTo>
                  <a:pt x="3662" y="2291"/>
                  <a:pt x="3491" y="2120"/>
                  <a:pt x="3491" y="1909"/>
                </a:cubicBezTo>
                <a:close/>
                <a:moveTo>
                  <a:pt x="6449" y="5154"/>
                </a:moveTo>
                <a:cubicBezTo>
                  <a:pt x="5177" y="5154"/>
                  <a:pt x="4140" y="6191"/>
                  <a:pt x="4140" y="7464"/>
                </a:cubicBezTo>
                <a:cubicBezTo>
                  <a:pt x="4140" y="8736"/>
                  <a:pt x="5177" y="9773"/>
                  <a:pt x="6449" y="9773"/>
                </a:cubicBezTo>
                <a:cubicBezTo>
                  <a:pt x="7722" y="9773"/>
                  <a:pt x="8759" y="8736"/>
                  <a:pt x="8759" y="7464"/>
                </a:cubicBezTo>
                <a:cubicBezTo>
                  <a:pt x="8759" y="6191"/>
                  <a:pt x="7722" y="5154"/>
                  <a:pt x="6449" y="5154"/>
                </a:cubicBezTo>
                <a:close/>
                <a:moveTo>
                  <a:pt x="6449" y="9009"/>
                </a:moveTo>
                <a:cubicBezTo>
                  <a:pt x="5597" y="9009"/>
                  <a:pt x="4904" y="8316"/>
                  <a:pt x="4904" y="7464"/>
                </a:cubicBezTo>
                <a:cubicBezTo>
                  <a:pt x="4904" y="6610"/>
                  <a:pt x="5597" y="5917"/>
                  <a:pt x="6449" y="5917"/>
                </a:cubicBezTo>
                <a:cubicBezTo>
                  <a:pt x="7302" y="5917"/>
                  <a:pt x="7996" y="6610"/>
                  <a:pt x="7996" y="7464"/>
                </a:cubicBezTo>
                <a:cubicBezTo>
                  <a:pt x="7996" y="8316"/>
                  <a:pt x="7302" y="9009"/>
                  <a:pt x="6449" y="9009"/>
                </a:cubicBezTo>
                <a:close/>
                <a:moveTo>
                  <a:pt x="7385" y="7464"/>
                </a:moveTo>
                <a:cubicBezTo>
                  <a:pt x="7385" y="7673"/>
                  <a:pt x="7212" y="7846"/>
                  <a:pt x="7003" y="7846"/>
                </a:cubicBezTo>
                <a:lnTo>
                  <a:pt x="6449" y="7846"/>
                </a:lnTo>
                <a:cubicBezTo>
                  <a:pt x="6240" y="7846"/>
                  <a:pt x="6067" y="7673"/>
                  <a:pt x="6067" y="7464"/>
                </a:cubicBezTo>
                <a:lnTo>
                  <a:pt x="6067" y="6681"/>
                </a:lnTo>
                <a:cubicBezTo>
                  <a:pt x="6067" y="6471"/>
                  <a:pt x="6240" y="6299"/>
                  <a:pt x="6449" y="6299"/>
                </a:cubicBezTo>
                <a:cubicBezTo>
                  <a:pt x="6660" y="6299"/>
                  <a:pt x="6831" y="6471"/>
                  <a:pt x="6831" y="6681"/>
                </a:cubicBezTo>
                <a:lnTo>
                  <a:pt x="6831" y="7082"/>
                </a:lnTo>
                <a:lnTo>
                  <a:pt x="7003" y="7082"/>
                </a:lnTo>
                <a:cubicBezTo>
                  <a:pt x="7212" y="7082"/>
                  <a:pt x="7385" y="7253"/>
                  <a:pt x="7385" y="7464"/>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05" name="Google Shape;1384;p49"/>
          <p:cNvSpPr/>
          <p:nvPr/>
        </p:nvSpPr>
        <p:spPr>
          <a:xfrm>
            <a:off x="6232203" y="1942238"/>
            <a:ext cx="336045" cy="336020"/>
          </a:xfrm>
          <a:custGeom>
            <a:avLst/>
            <a:ahLst/>
            <a:rect l="l" t="t" r="r" b="b"/>
            <a:pathLst>
              <a:path w="9773" h="9773" extrusionOk="0">
                <a:moveTo>
                  <a:pt x="9009" y="6337"/>
                </a:moveTo>
                <a:lnTo>
                  <a:pt x="9009" y="2291"/>
                </a:lnTo>
                <a:cubicBezTo>
                  <a:pt x="9009" y="1869"/>
                  <a:pt x="8667" y="1527"/>
                  <a:pt x="8246" y="1527"/>
                </a:cubicBezTo>
                <a:lnTo>
                  <a:pt x="7749" y="1527"/>
                </a:lnTo>
                <a:lnTo>
                  <a:pt x="7749" y="1909"/>
                </a:lnTo>
                <a:cubicBezTo>
                  <a:pt x="7749" y="2120"/>
                  <a:pt x="7578" y="2291"/>
                  <a:pt x="7368" y="2291"/>
                </a:cubicBezTo>
                <a:cubicBezTo>
                  <a:pt x="7158" y="2291"/>
                  <a:pt x="6986" y="2120"/>
                  <a:pt x="6986" y="1909"/>
                </a:cubicBezTo>
                <a:lnTo>
                  <a:pt x="6986" y="1527"/>
                </a:lnTo>
                <a:lnTo>
                  <a:pt x="5250" y="1527"/>
                </a:lnTo>
                <a:lnTo>
                  <a:pt x="5250" y="1909"/>
                </a:lnTo>
                <a:cubicBezTo>
                  <a:pt x="5250" y="2120"/>
                  <a:pt x="5077" y="2291"/>
                  <a:pt x="4868" y="2291"/>
                </a:cubicBezTo>
                <a:cubicBezTo>
                  <a:pt x="4657" y="2291"/>
                  <a:pt x="4486" y="2120"/>
                  <a:pt x="4486" y="1909"/>
                </a:cubicBezTo>
                <a:lnTo>
                  <a:pt x="4486" y="1527"/>
                </a:lnTo>
                <a:lnTo>
                  <a:pt x="2768" y="1527"/>
                </a:lnTo>
                <a:lnTo>
                  <a:pt x="2768" y="1909"/>
                </a:lnTo>
                <a:cubicBezTo>
                  <a:pt x="2768" y="2120"/>
                  <a:pt x="2596" y="2291"/>
                  <a:pt x="2387" y="2291"/>
                </a:cubicBezTo>
                <a:cubicBezTo>
                  <a:pt x="2176" y="2291"/>
                  <a:pt x="2005" y="2120"/>
                  <a:pt x="2005" y="1909"/>
                </a:cubicBezTo>
                <a:lnTo>
                  <a:pt x="2005" y="1527"/>
                </a:lnTo>
                <a:lnTo>
                  <a:pt x="1527" y="1527"/>
                </a:lnTo>
                <a:cubicBezTo>
                  <a:pt x="1106" y="1527"/>
                  <a:pt x="764" y="1869"/>
                  <a:pt x="764" y="2291"/>
                </a:cubicBezTo>
                <a:lnTo>
                  <a:pt x="764" y="8246"/>
                </a:lnTo>
                <a:cubicBezTo>
                  <a:pt x="764" y="8669"/>
                  <a:pt x="1106" y="9009"/>
                  <a:pt x="1527" y="9009"/>
                </a:cubicBezTo>
                <a:lnTo>
                  <a:pt x="8246" y="9009"/>
                </a:lnTo>
                <a:cubicBezTo>
                  <a:pt x="8667" y="9009"/>
                  <a:pt x="9009" y="8669"/>
                  <a:pt x="9009" y="8246"/>
                </a:cubicBezTo>
                <a:cubicBezTo>
                  <a:pt x="9009" y="8037"/>
                  <a:pt x="9182" y="7864"/>
                  <a:pt x="9391" y="7864"/>
                </a:cubicBezTo>
                <a:cubicBezTo>
                  <a:pt x="9602" y="7864"/>
                  <a:pt x="9773" y="8037"/>
                  <a:pt x="9773" y="8246"/>
                </a:cubicBezTo>
                <a:cubicBezTo>
                  <a:pt x="9773" y="9089"/>
                  <a:pt x="9087" y="9773"/>
                  <a:pt x="8246" y="9773"/>
                </a:cubicBezTo>
                <a:lnTo>
                  <a:pt x="1527" y="9773"/>
                </a:lnTo>
                <a:cubicBezTo>
                  <a:pt x="686" y="9773"/>
                  <a:pt x="0" y="9089"/>
                  <a:pt x="0" y="8246"/>
                </a:cubicBezTo>
                <a:lnTo>
                  <a:pt x="0" y="2291"/>
                </a:lnTo>
                <a:cubicBezTo>
                  <a:pt x="0" y="1449"/>
                  <a:pt x="686" y="764"/>
                  <a:pt x="1527" y="764"/>
                </a:cubicBezTo>
                <a:lnTo>
                  <a:pt x="2005" y="764"/>
                </a:lnTo>
                <a:lnTo>
                  <a:pt x="2005" y="382"/>
                </a:lnTo>
                <a:cubicBezTo>
                  <a:pt x="2005" y="173"/>
                  <a:pt x="2176" y="0"/>
                  <a:pt x="2387" y="0"/>
                </a:cubicBezTo>
                <a:cubicBezTo>
                  <a:pt x="2596" y="0"/>
                  <a:pt x="2768" y="173"/>
                  <a:pt x="2768" y="382"/>
                </a:cubicBezTo>
                <a:lnTo>
                  <a:pt x="2768" y="764"/>
                </a:lnTo>
                <a:lnTo>
                  <a:pt x="4486" y="764"/>
                </a:lnTo>
                <a:lnTo>
                  <a:pt x="4486" y="382"/>
                </a:lnTo>
                <a:cubicBezTo>
                  <a:pt x="4486" y="173"/>
                  <a:pt x="4657" y="0"/>
                  <a:pt x="4868" y="0"/>
                </a:cubicBezTo>
                <a:cubicBezTo>
                  <a:pt x="5077" y="0"/>
                  <a:pt x="5250" y="173"/>
                  <a:pt x="5250" y="382"/>
                </a:cubicBezTo>
                <a:lnTo>
                  <a:pt x="5250" y="764"/>
                </a:lnTo>
                <a:lnTo>
                  <a:pt x="6986" y="764"/>
                </a:lnTo>
                <a:lnTo>
                  <a:pt x="6986" y="382"/>
                </a:lnTo>
                <a:cubicBezTo>
                  <a:pt x="6986" y="173"/>
                  <a:pt x="7158" y="0"/>
                  <a:pt x="7368" y="0"/>
                </a:cubicBezTo>
                <a:cubicBezTo>
                  <a:pt x="7578" y="0"/>
                  <a:pt x="7749" y="173"/>
                  <a:pt x="7749" y="382"/>
                </a:cubicBezTo>
                <a:lnTo>
                  <a:pt x="7749" y="764"/>
                </a:lnTo>
                <a:lnTo>
                  <a:pt x="8246" y="764"/>
                </a:lnTo>
                <a:cubicBezTo>
                  <a:pt x="9087" y="764"/>
                  <a:pt x="9773" y="1449"/>
                  <a:pt x="9773" y="2291"/>
                </a:cubicBezTo>
                <a:lnTo>
                  <a:pt x="9773" y="6337"/>
                </a:lnTo>
                <a:cubicBezTo>
                  <a:pt x="9773" y="6548"/>
                  <a:pt x="9602" y="6719"/>
                  <a:pt x="9391" y="6719"/>
                </a:cubicBezTo>
                <a:cubicBezTo>
                  <a:pt x="9182" y="6719"/>
                  <a:pt x="9009" y="6549"/>
                  <a:pt x="9009" y="6337"/>
                </a:cubicBezTo>
                <a:close/>
                <a:moveTo>
                  <a:pt x="5250" y="3837"/>
                </a:moveTo>
                <a:cubicBezTo>
                  <a:pt x="5250" y="3627"/>
                  <a:pt x="5077" y="3456"/>
                  <a:pt x="4868" y="3456"/>
                </a:cubicBezTo>
                <a:cubicBezTo>
                  <a:pt x="4657" y="3456"/>
                  <a:pt x="4486" y="3627"/>
                  <a:pt x="4486" y="3837"/>
                </a:cubicBezTo>
                <a:lnTo>
                  <a:pt x="4486" y="6299"/>
                </a:lnTo>
                <a:cubicBezTo>
                  <a:pt x="4486" y="6510"/>
                  <a:pt x="4657" y="6681"/>
                  <a:pt x="4868" y="6681"/>
                </a:cubicBezTo>
                <a:cubicBezTo>
                  <a:pt x="5077" y="6681"/>
                  <a:pt x="5250" y="6510"/>
                  <a:pt x="5250" y="6299"/>
                </a:cubicBezTo>
                <a:close/>
                <a:moveTo>
                  <a:pt x="4868" y="7253"/>
                </a:moveTo>
                <a:cubicBezTo>
                  <a:pt x="4657" y="7253"/>
                  <a:pt x="4486" y="7426"/>
                  <a:pt x="4486" y="7635"/>
                </a:cubicBezTo>
                <a:cubicBezTo>
                  <a:pt x="4486" y="7846"/>
                  <a:pt x="4657" y="8017"/>
                  <a:pt x="4868" y="8017"/>
                </a:cubicBezTo>
                <a:cubicBezTo>
                  <a:pt x="5077" y="8017"/>
                  <a:pt x="5250" y="7846"/>
                  <a:pt x="5250" y="7635"/>
                </a:cubicBezTo>
                <a:cubicBezTo>
                  <a:pt x="5250" y="7426"/>
                  <a:pt x="5079" y="7253"/>
                  <a:pt x="4868" y="7253"/>
                </a:cubicBezTo>
                <a:close/>
              </a:path>
            </a:pathLst>
          </a:custGeom>
          <a:gradFill>
            <a:gsLst>
              <a:gs pos="0">
                <a:schemeClr val="accent4"/>
              </a:gs>
              <a:gs pos="100000">
                <a:schemeClr val="accent3"/>
              </a:gs>
            </a:gsLst>
            <a:lin ang="10800025" scaled="0"/>
          </a:gra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Tree>
  </p:cSld>
  <p:clrMapOvr>
    <a:masterClrMapping/>
  </p:clrMapOvr>
</p:sld>
</file>

<file path=ppt/theme/theme1.xml><?xml version="1.0" encoding="utf-8"?>
<a:theme xmlns:a="http://schemas.openxmlformats.org/drawingml/2006/main" name="History of Internet Class for College by Slidesgo">
  <a:themeElements>
    <a:clrScheme name="Simple Light">
      <a:dk1>
        <a:srgbClr val="000000"/>
      </a:dk1>
      <a:lt1>
        <a:srgbClr val="F3F3F3"/>
      </a:lt1>
      <a:dk2>
        <a:srgbClr val="00183A"/>
      </a:dk2>
      <a:lt2>
        <a:srgbClr val="012060"/>
      </a:lt2>
      <a:accent1>
        <a:srgbClr val="022E88"/>
      </a:accent1>
      <a:accent2>
        <a:srgbClr val="006AFF"/>
      </a:accent2>
      <a:accent3>
        <a:srgbClr val="0182AA"/>
      </a:accent3>
      <a:accent4>
        <a:srgbClr val="20F8FD"/>
      </a:accent4>
      <a:accent5>
        <a:srgbClr val="748BFF"/>
      </a:accent5>
      <a:accent6>
        <a:srgbClr val="7659FF"/>
      </a:accent6>
      <a:hlink>
        <a:srgbClr val="F3F3F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000"/>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000"/>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Application>Microsoft Office PowerPoint</Application>
  <ScaleCrop>0</ScaleCrop>
  <LinksUpToDate>0</LinksUpToDate>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HISTORY OF INTERNET CLASS FOR COLLEGE</dc:title>
  <dc:creator>TECNO CM6</dc:creator>
  <cp:lastModifiedBy>Valijon Maxmudov</cp:lastModifiedBy>
  <dcterms:created xsi:type="dcterms:W3CDTF">2026-08-17T11:52:37Z</dcterms:created>
  <dcterms:modified xsi:type="dcterms:W3CDTF">2026-08-17T11:52:37Z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5535b0487f694ed2a6313afde701f3c4_23</vt:lpwstr>
  </property>
</Properties>
</file>