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6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0915" y="5080255"/>
            <a:ext cx="7516013" cy="88211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Mavzu:Zarralarning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kanallashishi.Elektronlarning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kristallarda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kanallashishi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Fan:Ionlovchi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nurlanishning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modda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o’zaro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ta’siri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4000" y="731519"/>
            <a:ext cx="8534400" cy="4574771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tushgan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qatori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zanjiri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oʻqidan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fizikaviy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jarayonlarga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boʻlganda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qobiqdan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xarakteristik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rentgen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chiqishi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kamayadi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yugurish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bo'Imagan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yugurish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yoʻliga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sezilarli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boʻladi.Bunga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tomondan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yadro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yaqindan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toʻqnashish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emasligi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yadroviy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energiya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yoʻqotishni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kamayishi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boʻlsa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tomondan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traektoriyasi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zichligi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kamaygan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sohada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boʻlishidir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oʻz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navbatida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ionlashtirishning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kamayishiga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jismlar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fizikasida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tezlatkichlar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fizikasida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yadro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fizikasining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yoʻnalishlarida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qoʻllanilmoqda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873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modda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ta’sirlashganda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tartibsiz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muhitda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xaotik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tarzda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sochiladi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kristall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tuzilishga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moddalarda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tartibli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joylashgani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yo‘nalishlar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harakatlanishi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Natijada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kanallanish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hodisasi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kristall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zanjiri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tekisliklari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to‘qnashuv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989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Foydalanilgan</a:t>
            </a:r>
            <a:r>
              <a:rPr lang="en-US" dirty="0" smtClean="0"/>
              <a:t> </a:t>
            </a:r>
            <a:r>
              <a:rPr lang="en-US" dirty="0" err="1" smtClean="0"/>
              <a:t>adabiyotlar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4000" y="1634836"/>
            <a:ext cx="8534400" cy="2571404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B.S.Yuldashev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S.R.Polvonov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E.X.Bozorov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yadro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fizikasi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4572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ziyosi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Toshkent-2020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0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Zaryadlangan</a:t>
            </a:r>
            <a:r>
              <a:rPr lang="en-US" dirty="0" smtClean="0"/>
              <a:t> </a:t>
            </a:r>
            <a:r>
              <a:rPr lang="en-US" dirty="0" err="1" smtClean="0"/>
              <a:t>zarralarning</a:t>
            </a:r>
            <a:r>
              <a:rPr lang="en-US" dirty="0" smtClean="0"/>
              <a:t> </a:t>
            </a:r>
            <a:r>
              <a:rPr lang="en-US" dirty="0" err="1" smtClean="0"/>
              <a:t>kanallashishi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kuchsiz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tartiblangan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obyektga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tushganda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sochilishi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darajada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xaotik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boʻladi.Bunga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toʻqnashadi.Agar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dastasi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ma'lum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kristallga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tushsa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atomlarda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sochilish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kooperativ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effektga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ya'ni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zanjiri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tekisliklari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toinonidan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yoʻnaltiriladi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kanallashtiriladi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Monokristall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parallel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qatori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tekisliklari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kanallar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boʻylab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harakatiga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79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2" b="13322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70516" y="1205343"/>
            <a:ext cx="4925485" cy="2923311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kristallarda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kanallashish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hodisasi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196l-yilda M.T. Robinson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O.S.Oen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oldindan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aytilgan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boʻlib,u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1963-yilda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tajribada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kuzatildi.Zaryadlangan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zarralaring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kanallashgan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ularming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kristall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ichiga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borishiga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imkon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beradi.Kristalldagi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kristallografik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yo'nalish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hoʻylab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qatorlari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shakllantrgan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kanallari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Kristalldagi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kristallagrafik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yo’nalishlar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bo’ylab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qatorlari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shakllantirgan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kanallar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Zaryadlangan</a:t>
            </a:r>
            <a:r>
              <a:rPr lang="en-US" dirty="0" smtClean="0"/>
              <a:t> </a:t>
            </a:r>
            <a:r>
              <a:rPr lang="en-US" dirty="0" err="1" smtClean="0"/>
              <a:t>zarralarning</a:t>
            </a:r>
            <a:r>
              <a:rPr lang="en-US" dirty="0" smtClean="0"/>
              <a:t> </a:t>
            </a:r>
            <a:r>
              <a:rPr lang="en-US" dirty="0" err="1" smtClean="0"/>
              <a:t>kristallarda</a:t>
            </a:r>
            <a:r>
              <a:rPr lang="en-US" dirty="0" smtClean="0"/>
              <a:t> </a:t>
            </a:r>
            <a:r>
              <a:rPr lang="en-US" dirty="0" err="1" smtClean="0"/>
              <a:t>kanallashuvi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06634"/>
            <a:ext cx="4462463" cy="2725445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6193536" y="1108364"/>
            <a:ext cx="4462272" cy="3097876"/>
          </a:xfrm>
        </p:spPr>
        <p:txBody>
          <a:bodyPr>
            <a:noAutofit/>
          </a:bodyPr>
          <a:lstStyle/>
          <a:p>
            <a:pPr algn="just"/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Kristallning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simmetriya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tekisligi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boʻylab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harakatlanayotgan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zaryad-langan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odatdagidan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boshqacharoq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ya'ni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oʻzaro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ta'sirlashmasdan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atom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tekisliklari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qatorlari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oʻzaro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ta'sirlashadi.Kristallarda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kanallashishi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zarralarning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parallel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boʻlgan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qatorlari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kanallar»dagi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harakatidir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mazkur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kanallarda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turuvchi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atomlar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qatorlari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sirpanuvchi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sirgʻanuvchi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impuls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oʻzgarmaydi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toʻqnashishlarmi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boshidan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kechiradi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09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8794" y="1149928"/>
            <a:ext cx="4848113" cy="1413164"/>
          </a:xfrm>
        </p:spPr>
        <p:txBody>
          <a:bodyPr/>
          <a:lstStyle/>
          <a:p>
            <a:r>
              <a:rPr lang="en-US" dirty="0" err="1" smtClean="0"/>
              <a:t>Zaryadlangan</a:t>
            </a:r>
            <a:r>
              <a:rPr lang="en-US" dirty="0" smtClean="0"/>
              <a:t> </a:t>
            </a:r>
            <a:r>
              <a:rPr lang="en-US" dirty="0" err="1" smtClean="0"/>
              <a:t>zarralarning</a:t>
            </a:r>
            <a:r>
              <a:rPr lang="en-US" dirty="0" smtClean="0"/>
              <a:t> </a:t>
            </a:r>
            <a:r>
              <a:rPr lang="en-US" dirty="0" err="1" smtClean="0"/>
              <a:t>kristalldagi</a:t>
            </a:r>
            <a:r>
              <a:rPr lang="en-US" dirty="0" smtClean="0"/>
              <a:t> </a:t>
            </a:r>
            <a:r>
              <a:rPr lang="en-US" dirty="0" err="1" smtClean="0"/>
              <a:t>trayektoriyasi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ъект 7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Kanallashuv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zaryadlangan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dastasi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monokris-tallga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uning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kristallograrik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oʻqlarining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biriga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kichik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burchak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ostida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tushganda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kuzatiladi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Bunda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tez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harakatlanayotgan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musbat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zaryadlangan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zarra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masalan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proton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kristallografik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oʻqqa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parallel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boʻlgan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o’qlar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qatoriga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zajiriga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yaqinlashadi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ketma-ket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sodir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boʻlgan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kuchsiz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sochilishlar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natijasida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oʻz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traektoriyasini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silliq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egri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chiziq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koʻrinishda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oʻzgartiradi.Bu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yerda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zarralarning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atomlar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zanjiridan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deyarli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koʻzgusimon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qaytishi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sodir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boʻladi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Объект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67" r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65" y="2919991"/>
            <a:ext cx="4862946" cy="215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165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Yuqorida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aytib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o’tganimizdek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bu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bunday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“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ko’zgusimon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”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sochilishlar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Linxard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burchagi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bo’lganda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kuzatiladi.Linxard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burchagi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quyidagi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formula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orqali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ifodalanadi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45720" indent="0" algn="just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𝐸𝑙</m:t>
                            </m:r>
                          </m:den>
                        </m:f>
                      </m:e>
                    </m:rad>
                  </m:oMath>
                </a14:m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5720" indent="0" algn="just">
                  <a:buNone/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yerda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</m:oMath>
                </a14:m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mos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holda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harakatlanayotgan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zarra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monokristall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atom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yadrolarining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zaryadlari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E-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energiyasi,l-qatordagi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qo’shni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atomlar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orasidagi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masofa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2"/>
                <a:stretch>
                  <a:fillRect l="-1000" t="-4035" r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552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" r="563"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69691" y="3131127"/>
            <a:ext cx="8511384" cy="2476294"/>
          </a:xfrm>
        </p:spPr>
        <p:txBody>
          <a:bodyPr/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Ko’ndalang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tekislikda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zarraning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tasodifiy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tentirash”ni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ifodalaydi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0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4" y="1427018"/>
            <a:ext cx="4725699" cy="2313709"/>
          </a:xfrm>
        </p:spPr>
      </p:pic>
      <p:sp>
        <p:nvSpPr>
          <p:cNvPr id="15" name="Объект 14"/>
          <p:cNvSpPr>
            <a:spLocks noGrp="1"/>
          </p:cNvSpPr>
          <p:nvPr>
            <p:ph sz="quarter" idx="14"/>
          </p:nvPr>
        </p:nvSpPr>
        <p:spPr>
          <a:xfrm>
            <a:off x="6193536" y="1440872"/>
            <a:ext cx="4462272" cy="27653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Tekislikdagi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kanallashishi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kristallograf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tekislikka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tushganda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kuzatiladi.Ushbu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qoʻshni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tekisliklardan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galma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gal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traektoriyasi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sinusoidani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eslatadi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yadrodan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ma'lum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uzoqlikda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turiladi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Tekislikdagi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zaryadlangan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zarralar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kanallashishi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85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" r="3218"/>
          <a:stretch>
            <a:fillRect/>
          </a:stretch>
        </p:blipFill>
        <p:spPr/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Текст 5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1170516" y="1233055"/>
                <a:ext cx="4925485" cy="2867889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Zaryadlangan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zarlar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kanallashishi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monokristalli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nishonda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yadro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reaksiyalari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yuz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berganda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ular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mahsulotlarining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burchak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taqsinotida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yaqqol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namoyon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 smtClean="0">
                    <a:latin typeface="Times New Roman" pitchFamily="18" charset="0"/>
                    <a:cs typeface="Times New Roman" pitchFamily="18" charset="0"/>
                  </a:rPr>
                  <a:t>boʻladi</a:t>
                </a:r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800" b="0" i="1" smtClean="0">
                            <a:latin typeface="Cambria Math"/>
                            <a:cs typeface="Times New Roman" pitchFamily="18" charset="0"/>
                          </a:rPr>
                          <m:t>𝑙</m:t>
                        </m:r>
                      </m:sub>
                    </m:sSub>
                    <m:r>
                      <a:rPr lang="en-US" sz="1800" b="0" i="1" smtClean="0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boʻlganda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nishondan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 smtClean="0">
                    <a:latin typeface="Times New Roman" pitchFamily="18" charset="0"/>
                    <a:cs typeface="Times New Roman" pitchFamily="18" charset="0"/>
                  </a:rPr>
                  <a:t>chiqayotgan</a:t>
                </a:r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zarralarning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intensivligi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keskin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kamayib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ketishi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nishonga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 smtClean="0">
                    <a:latin typeface="Times New Roman" pitchFamily="18" charset="0"/>
                    <a:cs typeface="Times New Roman" pitchFamily="18" charset="0"/>
                  </a:rPr>
                  <a:t>kelib</a:t>
                </a:r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tuslayotgan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dastasining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asosiy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qismi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zaryadlangan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kanallashishi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rejimiga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tushishidan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darak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beradi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ularning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yadro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bilan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toʻqnashish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ehtimolligi,binobarin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yadro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reaksiyalarining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yuz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berishi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sezilarli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kamayadi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1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6" name="Текст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1170516" y="1233055"/>
                <a:ext cx="4925485" cy="2867889"/>
              </a:xfrm>
              <a:blipFill rotWithShape="1">
                <a:blip r:embed="rId3"/>
                <a:stretch>
                  <a:fillRect l="-1609" t="-11677" r="-1114" b="-3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3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just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Qayd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qilingan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reaksiya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mahsuloti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bo’lgan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N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sonining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tushayotgan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zarralar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dastasi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yo’nalishi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bilan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kristallografik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o’q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orasidagi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cs typeface="Times New Roman" pitchFamily="18" charset="0"/>
                          </a:rPr>
                          <m:t>𝒍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burchakka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bog’lanishi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Заголовок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4"/>
                <a:stretch>
                  <a:fillRect l="-1576" t="-15426" r="-1146" b="-15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42402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1320</TotalTime>
  <Words>616</Words>
  <Application>Microsoft Office PowerPoint</Application>
  <PresentationFormat>Произвольный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Fan:Ionlovchi nurlanishning modda orqali o’zaro ta’siri</vt:lpstr>
      <vt:lpstr>Zaryadlangan zarralarning kanallashishi</vt:lpstr>
      <vt:lpstr>Kristalldagi asosiy kristallagrafik yo’nalishlar bo’ylab  atomlar  qatorlari  shakllantirgan  kanallar</vt:lpstr>
      <vt:lpstr>Zaryadlangan zarralarning kristallarda kanallashuvi</vt:lpstr>
      <vt:lpstr>Zaryadlangan zarralarning kristalldagi trayektoriyasi</vt:lpstr>
      <vt:lpstr>Презентация PowerPoint</vt:lpstr>
      <vt:lpstr>Ko’ndalang tekislikda bunday zarraning harakati umumiy holda tasodifiy “tentirash”ni ifodalaydi</vt:lpstr>
      <vt:lpstr>Tekislikdagi zaryadlangan zarralar kanallashishi </vt:lpstr>
      <vt:lpstr>Qayd qilingan reaksiya mahsuloti bo’lgan N zarralar sonining tushayotgan zarralar dastasi yo’nalishi bilan kristallografik o’q orasidagi  v_l burchakka bog’lanishi</vt:lpstr>
      <vt:lpstr>Презентация PowerPoint</vt:lpstr>
      <vt:lpstr>Xulosa</vt:lpstr>
      <vt:lpstr>Foydalanilgan adabiyotlar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hp</dc:creator>
  <cp:lastModifiedBy>hp</cp:lastModifiedBy>
  <cp:revision>17</cp:revision>
  <dcterms:created xsi:type="dcterms:W3CDTF">2025-07-23T00:59:00Z</dcterms:created>
  <dcterms:modified xsi:type="dcterms:W3CDTF">2026-04-01T13:11:01Z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53D98EA922644B478A13410A32A3BB50_13</vt:lpwstr>
  </property>
  <property fmtid="{D5CDD505-2E9C-101B-9397-08002B2CF9AE}" pid="3" name="KSOProductBuildVer">
    <vt:lpwstr>2052-12.1.0.21915</vt:lpwstr>
  </property>
</Properties>
</file>