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rels" ContentType="application/vnd.openxmlformats-package.relationshi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9"/>
  </p:handoutMasterIdLst>
  <p:sldIdLst>
    <p:sldId id="257" r:id="rId3"/>
    <p:sldId id="262" r:id="rId5"/>
    <p:sldId id="263" r:id="rId6"/>
    <p:sldId id="264" r:id="rId7"/>
    <p:sldId id="265" r:id="rId8"/>
    <p:sldId id="266" r:id="rId9"/>
    <p:sldId id="268" r:id="rId10"/>
    <p:sldId id="269" r:id="rId11"/>
    <p:sldId id="273" r:id="rId12"/>
    <p:sldId id="274" r:id="rId13"/>
    <p:sldId id="277" r:id="rId14"/>
    <p:sldId id="275" r:id="rId15"/>
    <p:sldId id="270" r:id="rId16"/>
    <p:sldId id="278" r:id="rId17"/>
    <p:sldId id="271" r:id="rId18"/>
  </p:sldIdLst>
  <p:sldSz cx="12188825"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2496" userDrawn="1">
          <p15:clr>
            <a:srgbClr val="A4A3A4"/>
          </p15:clr>
        </p15:guide>
        <p15:guide id="3" orient="horz" pos="2880" userDrawn="1">
          <p15:clr>
            <a:srgbClr val="A4A3A4"/>
          </p15:clr>
        </p15:guide>
        <p15:guide id="4" orient="horz" pos="1056" userDrawn="1">
          <p15:clr>
            <a:srgbClr val="A4A3A4"/>
          </p15:clr>
        </p15:guide>
        <p15:guide id="5" orient="horz" pos="3888" userDrawn="1">
          <p15:clr>
            <a:srgbClr val="A4A3A4"/>
          </p15:clr>
        </p15:guide>
        <p15:guide id="6" orient="horz" pos="240" userDrawn="1">
          <p15:clr>
            <a:srgbClr val="A4A3A4"/>
          </p15:clr>
        </p15:guide>
        <p15:guide id="7" pos="3839" userDrawn="1">
          <p15:clr>
            <a:srgbClr val="A4A3A4"/>
          </p15:clr>
        </p15:guide>
        <p15:guide id="8" pos="527" userDrawn="1">
          <p15:clr>
            <a:srgbClr val="A4A3A4"/>
          </p15:clr>
        </p15:guide>
        <p15:guide id="9" pos="815" userDrawn="1">
          <p15:clr>
            <a:srgbClr val="A4A3A4"/>
          </p15:clr>
        </p15:guide>
        <p15:guide id="10" pos="6863" userDrawn="1">
          <p15:clr>
            <a:srgbClr val="A4A3A4"/>
          </p15:clr>
        </p15:guide>
        <p15:guide id="11" pos="6152" userDrawn="1">
          <p15:clr>
            <a:srgbClr val="A4A3A4"/>
          </p15:clr>
        </p15:guide>
        <p15:guide id="12" pos="47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B4B98B0-60AC-42C2-AFA5-B58CD77FA1E5}"/>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84" autoAdjust="0"/>
    <p:restoredTop sz="94660"/>
  </p:normalViewPr>
  <p:slideViewPr>
    <p:cSldViewPr showGuides="1">
      <p:cViewPr varScale="1">
        <p:scale>
          <a:sx n="78" d="100"/>
          <a:sy n="78" d="100"/>
        </p:scale>
        <p:origin x="292" y="60"/>
      </p:cViewPr>
      <p:guideLst>
        <p:guide orient="horz" pos="2160"/>
        <p:guide orient="horz" pos="2496"/>
        <p:guide orient="horz" pos="2880"/>
        <p:guide orient="horz" pos="1056"/>
        <p:guide orient="horz" pos="3888"/>
        <p:guide orient="horz" pos="240"/>
        <p:guide pos="3839"/>
        <p:guide pos="527"/>
        <p:guide pos="815"/>
        <p:guide pos="6863"/>
        <p:guide pos="6152"/>
        <p:guide pos="4703"/>
      </p:guideLst>
    </p:cSldViewPr>
  </p:slideViewPr>
  <p:notesTextViewPr>
    <p:cViewPr>
      <p:scale>
        <a:sx n="1" d="1"/>
        <a:sy n="1" d="1"/>
      </p:scale>
      <p:origin x="0" y="0"/>
    </p:cViewPr>
  </p:notesTextViewPr>
  <p:notesViewPr>
    <p:cSldViewPr>
      <p:cViewPr varScale="1">
        <p:scale>
          <a:sx n="100" d="100"/>
          <a:sy n="100" d="100"/>
        </p:scale>
        <p:origin x="244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customXml" Target="../customXml/item3.xml"/><Relationship Id="rId24" Type="http://schemas.openxmlformats.org/officeDocument/2006/relationships/customXml" Target="../customXml/item2.xml"/><Relationship Id="rId23" Type="http://schemas.openxmlformats.org/officeDocument/2006/relationships/customXml" Target="../customXml/item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DDD8102C-7F9D-45CB-B1A5-FE1F96EDFA3B}" type="datetime1">
              <a:rPr lang="ru-RU" smtClean="0"/>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9C567D4A-04CB-4EDF-8FB1-342A02FC8EC5}" type="slidenum">
              <a:rPr lang="ru-RU" smtClean="0"/>
            </a:fld>
            <a:endParaRPr lang="ru-RU"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6C1A90-0B75-4160-8992-13372DF41143}" type="datetime1">
              <a:rPr lang="ru-RU" smtClean="0"/>
            </a:fld>
            <a:endParaRPr lang="ru-RU" dirty="0"/>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ru-RU" noProof="0" dirty="0" smtClean="0"/>
              <a:t>Образец текста</a:t>
            </a:r>
            <a:endParaRPr lang="ru-RU" noProof="0" dirty="0" smtClean="0"/>
          </a:p>
          <a:p>
            <a:pPr lvl="1" rtl="0"/>
            <a:r>
              <a:rPr lang="ru-RU" noProof="0" dirty="0" smtClean="0"/>
              <a:t>Второй уровень</a:t>
            </a:r>
            <a:endParaRPr lang="ru-RU" noProof="0" dirty="0" smtClean="0"/>
          </a:p>
          <a:p>
            <a:pPr lvl="2" rtl="0"/>
            <a:r>
              <a:rPr lang="ru-RU" noProof="0" dirty="0" smtClean="0"/>
              <a:t>Третий уровень</a:t>
            </a:r>
            <a:endParaRPr lang="ru-RU" noProof="0" dirty="0" smtClean="0"/>
          </a:p>
          <a:p>
            <a:pPr lvl="3" rtl="0"/>
            <a:r>
              <a:rPr lang="ru-RU" noProof="0" dirty="0" smtClean="0"/>
              <a:t>Четвертый уровень</a:t>
            </a:r>
            <a:endParaRPr lang="ru-RU" noProof="0" dirty="0" smtClean="0"/>
          </a:p>
          <a:p>
            <a:pPr lvl="4" rtl="0"/>
            <a:r>
              <a:rPr lang="ru-RU" noProof="0" dirty="0" smtClean="0"/>
              <a:t>Пятый уровень</a:t>
            </a:r>
            <a:endParaRPr lang="ru-RU" noProof="0" dirty="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2E61351F-DBB1-4664-ADA9-83BC7CB8848D}" type="slidenum">
              <a:rPr lang="ru-RU" noProof="0" smtClean="0"/>
            </a:fld>
            <a:endParaRPr lang="ru-RU" noProof="0"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2E61351F-DBB1-4664-ADA9-83BC7CB8848D}" type="slidenum">
              <a:rPr lang="ru-RU" smtClean="0"/>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PhAnim="0"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descr="关系图"/>
          <p:cNvPicPr>
            <a:picLocks noChangeAspect="1"/>
          </p:cNvPicPr>
          <p:nvPr/>
        </p:nvPicPr>
        <p:blipFill>
          <a:blip r:embed="rId2"/>
          <a:srcRect r="2528" b="10909"/>
          <a:stretch>
            <a:fillRect/>
          </a:stretch>
        </p:blipFill>
        <p:spPr>
          <a:xfrm>
            <a:off x="239122" y="692150"/>
            <a:ext cx="11881988" cy="6110288"/>
          </a:xfrm>
          <a:prstGeom prst="rect">
            <a:avLst/>
          </a:prstGeom>
          <a:noFill/>
          <a:ln w="9525">
            <a:noFill/>
          </a:ln>
        </p:spPr>
      </p:pic>
      <p:sp>
        <p:nvSpPr>
          <p:cNvPr id="10" name="Rectangle 7"/>
          <p:cNvSpPr>
            <a:spLocks noChangeArrowheads="1"/>
          </p:cNvSpPr>
          <p:nvPr/>
        </p:nvSpPr>
        <p:spPr bwMode="auto">
          <a:xfrm>
            <a:off x="2117" y="549275"/>
            <a:ext cx="12188825" cy="1511300"/>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2051" name="Rectangle 3"/>
          <p:cNvSpPr>
            <a:spLocks noGrp="1" noChangeArrowheads="1"/>
          </p:cNvSpPr>
          <p:nvPr>
            <p:ph type="subTitle" idx="1"/>
          </p:nvPr>
        </p:nvSpPr>
        <p:spPr>
          <a:xfrm>
            <a:off x="2543571" y="2492375"/>
            <a:ext cx="7391592" cy="1222375"/>
          </a:xfrm>
        </p:spPr>
        <p:txBody>
          <a:bodyPr anchor="ctr"/>
          <a:lstStyle>
            <a:lvl1pPr marL="0" indent="0" algn="ctr">
              <a:buFontTx/>
              <a:buNone/>
              <a:defRPr/>
            </a:lvl1pPr>
          </a:lstStyle>
          <a:p>
            <a:pPr lvl="0"/>
            <a:r>
              <a:rPr lang="en-US" altLang="zh-CN" noProof="0" smtClean="0"/>
              <a:t>Click to edit Master subtitle style</a:t>
            </a:r>
            <a:endParaRPr lang="en-US" altLang="zh-CN" noProof="0" smtClean="0"/>
          </a:p>
        </p:txBody>
      </p:sp>
      <p:sp>
        <p:nvSpPr>
          <p:cNvPr id="2056" name="Rectangle 8"/>
          <p:cNvSpPr>
            <a:spLocks noGrp="1" noChangeArrowheads="1"/>
          </p:cNvSpPr>
          <p:nvPr>
            <p:ph type="ctrTitle"/>
          </p:nvPr>
        </p:nvSpPr>
        <p:spPr>
          <a:xfrm>
            <a:off x="1007271" y="620713"/>
            <a:ext cx="10360501" cy="1470025"/>
          </a:xfrm>
        </p:spPr>
        <p:txBody>
          <a:bodyPr/>
          <a:lstStyle>
            <a:lvl1pPr>
              <a:defRPr sz="3600"/>
            </a:lvl1pPr>
          </a:lstStyle>
          <a:p>
            <a:pPr lvl="0"/>
            <a:r>
              <a:rPr lang="en-US" altLang="zh-CN" noProof="0" smtClean="0"/>
              <a:t>Click to edit Master title style</a:t>
            </a:r>
            <a:endParaRPr lang="en-US" altLang="zh-CN" noProof="0" smtClean="0"/>
          </a:p>
        </p:txBody>
      </p:sp>
      <p:sp>
        <p:nvSpPr>
          <p:cNvPr id="11" name="Rectangle 4"/>
          <p:cNvSpPr>
            <a:spLocks noGrp="1" noChangeArrowheads="1"/>
          </p:cNvSpPr>
          <p:nvPr>
            <p:ph type="dt" sz="half" idx="2"/>
          </p:nvPr>
        </p:nvSpPr>
        <p:spPr bwMode="auto">
          <a:xfrm>
            <a:off x="609441" y="6245225"/>
            <a:ext cx="2844059"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rtl="0"/>
            <a:fld id="{9F21AFBC-F1DB-4BAD-803A-D18DEF922567}" type="datetime1">
              <a:rPr lang="ru-RU" noProof="0" smtClean="0"/>
            </a:fld>
            <a:endParaRPr lang="ru-RU" noProof="0" dirty="0"/>
          </a:p>
        </p:txBody>
      </p:sp>
      <p:sp>
        <p:nvSpPr>
          <p:cNvPr id="12" name="Rectangle 5"/>
          <p:cNvSpPr>
            <a:spLocks noGrp="1" noChangeArrowheads="1"/>
          </p:cNvSpPr>
          <p:nvPr>
            <p:ph type="ftr" sz="quarter" idx="3"/>
          </p:nvPr>
        </p:nvSpPr>
        <p:spPr bwMode="auto">
          <a:xfrm>
            <a:off x="4164515" y="6245225"/>
            <a:ext cx="3859795"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rtl="0"/>
            <a:r>
              <a:rPr lang="ru-RU" noProof="0" dirty="0" smtClean="0"/>
              <a:t>Добавить нижний колонтитул</a:t>
            </a:r>
            <a:endParaRPr lang="ru-RU" noProof="0" dirty="0"/>
          </a:p>
        </p:txBody>
      </p:sp>
      <p:sp>
        <p:nvSpPr>
          <p:cNvPr id="13" name="Rectangle 6"/>
          <p:cNvSpPr>
            <a:spLocks noGrp="1" noChangeArrowheads="1"/>
          </p:cNvSpPr>
          <p:nvPr>
            <p:ph type="sldNum" sz="quarter" idx="4"/>
          </p:nvPr>
        </p:nvSpPr>
        <p:spPr bwMode="auto">
          <a:xfrm>
            <a:off x="8735325" y="6245225"/>
            <a:ext cx="2844059"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rtl="0"/>
            <a:fld id="{3C57487B-6F54-49C0-A69D-41C4F6BF3B49}" type="datetime1">
              <a:rPr lang="ru-RU" noProof="0" smtClean="0"/>
            </a:fld>
            <a:endParaRPr lang="ru-RU" noProof="0" dirty="0"/>
          </a:p>
        </p:txBody>
      </p:sp>
      <p:sp>
        <p:nvSpPr>
          <p:cNvPr id="5" name="Footer Placeholder 4"/>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6" name="Slide Number Placeholder 5"/>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8"/>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8"/>
            <a:ext cx="802431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rtl="0"/>
            <a:fld id="{824773F2-B305-4ECA-A7EC-78ACA5A66A77}" type="datetime1">
              <a:rPr lang="ru-RU" noProof="0" smtClean="0"/>
            </a:fld>
            <a:endParaRPr lang="ru-RU" noProof="0" dirty="0"/>
          </a:p>
        </p:txBody>
      </p:sp>
      <p:sp>
        <p:nvSpPr>
          <p:cNvPr id="5" name="Footer Placeholder 4"/>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6" name="Slide Number Placeholder 5"/>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rtl="0"/>
            <a:fld id="{4284BAB7-A3D5-40C8-A3E5-D92E58C4015B}" type="datetime1">
              <a:rPr lang="ru-RU" noProof="0" smtClean="0"/>
            </a:fld>
            <a:endParaRPr lang="ru-RU" noProof="0" dirty="0"/>
          </a:p>
        </p:txBody>
      </p:sp>
      <p:sp>
        <p:nvSpPr>
          <p:cNvPr id="5" name="Footer Placeholder 4"/>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6" name="Slide Number Placeholder 5"/>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rtl="0"/>
            <a:fld id="{2B7ED4DC-490A-4D63-8A73-542F6C08B625}" type="datetime1">
              <a:rPr lang="ru-RU" noProof="0" smtClean="0"/>
            </a:fld>
            <a:endParaRPr lang="ru-RU" noProof="0" dirty="0"/>
          </a:p>
        </p:txBody>
      </p:sp>
      <p:sp>
        <p:nvSpPr>
          <p:cNvPr id="5" name="Footer Placeholder 4"/>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6" name="Slide Number Placeholder 5"/>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4" y="1709738"/>
            <a:ext cx="10512862"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634" y="4589463"/>
            <a:ext cx="10512862"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rtl="0"/>
            <a:fld id="{CD1A35A0-7663-4D1E-8702-887ECA98B468}" type="datetime1">
              <a:rPr lang="ru-RU" noProof="0" smtClean="0"/>
            </a:fld>
            <a:endParaRPr lang="ru-RU" noProof="0" dirty="0"/>
          </a:p>
        </p:txBody>
      </p:sp>
      <p:sp>
        <p:nvSpPr>
          <p:cNvPr id="5" name="Footer Placeholder 4"/>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6" name="Slide Number Placeholder 5"/>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0"/>
            <a:ext cx="5383398"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5986" y="1600200"/>
            <a:ext cx="5383398"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rtl="0"/>
            <a:fld id="{76E1F36E-3A7A-4D98-B070-CBEA13D15FCE}" type="datetime1">
              <a:rPr lang="ru-RU" noProof="0" smtClean="0"/>
            </a:fld>
            <a:endParaRPr lang="ru-RU" noProof="0" dirty="0"/>
          </a:p>
        </p:txBody>
      </p:sp>
      <p:sp>
        <p:nvSpPr>
          <p:cNvPr id="6" name="Footer Placeholder 5"/>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7" name="Slide Number Placeholder 6"/>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099" y="365125"/>
            <a:ext cx="10512862"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099" y="1681163"/>
            <a:ext cx="51569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099" y="2505075"/>
            <a:ext cx="5156973"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0593" y="1681163"/>
            <a:ext cx="518236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0593" y="2505075"/>
            <a:ext cx="518236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rtl="0"/>
            <a:fld id="{E4A8E1B4-E60A-4A39-AA96-F61393275DFD}" type="datetime1">
              <a:rPr lang="ru-RU" noProof="0" smtClean="0"/>
            </a:fld>
            <a:endParaRPr lang="ru-RU" noProof="0" dirty="0"/>
          </a:p>
        </p:txBody>
      </p:sp>
      <p:sp>
        <p:nvSpPr>
          <p:cNvPr id="8" name="Footer Placeholder 7"/>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9" name="Slide Number Placeholder 8"/>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rtl="0"/>
            <a:fld id="{F0683E8C-B3EA-4F34-BCE9-41F975CCC61D}" type="datetime1">
              <a:rPr lang="ru-RU" noProof="0" smtClean="0"/>
            </a:fld>
            <a:endParaRPr lang="ru-RU" noProof="0" dirty="0"/>
          </a:p>
        </p:txBody>
      </p:sp>
      <p:sp>
        <p:nvSpPr>
          <p:cNvPr id="4" name="Footer Placeholder 3"/>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5" name="Slide Number Placeholder 4"/>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50BB7E0B-901F-4164-BF55-D1F4BCA390D4}" type="datetime1">
              <a:rPr lang="ru-RU" noProof="0" smtClean="0"/>
            </a:fld>
            <a:endParaRPr lang="ru-RU" noProof="0" dirty="0"/>
          </a:p>
        </p:txBody>
      </p:sp>
      <p:sp>
        <p:nvSpPr>
          <p:cNvPr id="3" name="Footer Placeholder 2"/>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4" name="Slide Number Placeholder 3"/>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099" y="457200"/>
            <a:ext cx="3931743"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2367" y="987425"/>
            <a:ext cx="617059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099" y="2057400"/>
            <a:ext cx="39317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rtl="0"/>
            <a:fld id="{DF1869F0-1EB8-4CD5-9085-32F5ECCA64BB}" type="datetime1">
              <a:rPr lang="ru-RU" noProof="0" smtClean="0"/>
            </a:fld>
            <a:endParaRPr lang="ru-RU" noProof="0" dirty="0"/>
          </a:p>
        </p:txBody>
      </p:sp>
      <p:sp>
        <p:nvSpPr>
          <p:cNvPr id="6" name="Footer Placeholder 5"/>
          <p:cNvSpPr>
            <a:spLocks noGrp="1"/>
          </p:cNvSpPr>
          <p:nvPr>
            <p:ph type="ftr" sz="quarter" idx="11"/>
          </p:nvPr>
        </p:nvSpPr>
        <p:spPr/>
        <p:txBody>
          <a:bodyPr/>
          <a:lstStyle/>
          <a:p>
            <a:pPr rtl="0"/>
            <a:r>
              <a:rPr lang="ru-RU" noProof="0" dirty="0" smtClean="0"/>
              <a:t>Добавить нижний колонтитул</a:t>
            </a:r>
            <a:endParaRPr lang="ru-RU" noProof="0" dirty="0"/>
          </a:p>
        </p:txBody>
      </p:sp>
      <p:sp>
        <p:nvSpPr>
          <p:cNvPr id="7" name="Slide Number Placeholder 6"/>
          <p:cNvSpPr>
            <a:spLocks noGrp="1"/>
          </p:cNvSpPr>
          <p:nvPr>
            <p:ph type="sldNum" sz="quarter" idx="12"/>
          </p:nvPr>
        </p:nvSpPr>
        <p:spPr/>
        <p:txBody>
          <a:bodyPr/>
          <a:lstStyle/>
          <a:p>
            <a:pPr rtl="0"/>
            <a:fld id="{81FEFA0A-2F20-4B60-98C6-5FFDA469AA1C}" type="slidenum">
              <a:rPr lang="ru-RU" noProof="0" smtClean="0"/>
            </a:fld>
            <a:endParaRPr lang="ru-RU" noProof="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099" y="457200"/>
            <a:ext cx="3931743"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2367" y="987425"/>
            <a:ext cx="6170593"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099" y="2057400"/>
            <a:ext cx="39317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3831447-C893-4FB7-A405-85B25DF4EE90}"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2117" y="333375"/>
            <a:ext cx="12188825" cy="1009650"/>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pic>
        <p:nvPicPr>
          <p:cNvPr id="1027" name="Picture 3" descr="关系图"/>
          <p:cNvPicPr>
            <a:picLocks noChangeAspect="1"/>
          </p:cNvPicPr>
          <p:nvPr/>
        </p:nvPicPr>
        <p:blipFill>
          <a:blip r:embed="rId13"/>
          <a:srcRect t="1094" r="8122" b="13318"/>
          <a:stretch>
            <a:fillRect/>
          </a:stretch>
        </p:blipFill>
        <p:spPr>
          <a:xfrm>
            <a:off x="7728054" y="4438650"/>
            <a:ext cx="4452307" cy="2333625"/>
          </a:xfrm>
          <a:prstGeom prst="rect">
            <a:avLst/>
          </a:prstGeom>
          <a:noFill/>
          <a:ln w="9525">
            <a:noFill/>
          </a:ln>
        </p:spPr>
      </p:pic>
      <p:sp>
        <p:nvSpPr>
          <p:cNvPr id="1028" name="Rectangle 4"/>
          <p:cNvSpPr>
            <a:spLocks noGrp="1"/>
          </p:cNvSpPr>
          <p:nvPr>
            <p:ph type="title"/>
          </p:nvPr>
        </p:nvSpPr>
        <p:spPr>
          <a:xfrm>
            <a:off x="609441" y="274638"/>
            <a:ext cx="10969943" cy="1143000"/>
          </a:xfrm>
          <a:prstGeom prst="rect">
            <a:avLst/>
          </a:prstGeom>
          <a:noFill/>
          <a:ln w="9525">
            <a:noFill/>
          </a:ln>
        </p:spPr>
        <p:txBody>
          <a:bodyPr anchor="ctr" anchorCtr="0"/>
          <a:lstStyle/>
          <a:p>
            <a:pPr lvl="0"/>
            <a:r>
              <a:rPr lang="en-US" altLang="zh-CN" dirty="0"/>
              <a:t>Click to edit Master title style</a:t>
            </a:r>
            <a:endParaRPr lang="en-US" altLang="zh-CN" dirty="0"/>
          </a:p>
        </p:txBody>
      </p:sp>
      <p:sp>
        <p:nvSpPr>
          <p:cNvPr id="1029" name="Rectangle 5"/>
          <p:cNvSpPr>
            <a:spLocks noGrp="1"/>
          </p:cNvSpPr>
          <p:nvPr>
            <p:ph type="body" idx="1"/>
          </p:nvPr>
        </p:nvSpPr>
        <p:spPr>
          <a:xfrm>
            <a:off x="609441" y="1600200"/>
            <a:ext cx="10969943" cy="4525963"/>
          </a:xfrm>
          <a:prstGeom prst="rect">
            <a:avLst/>
          </a:prstGeom>
          <a:noFill/>
          <a:ln w="9525">
            <a:noFill/>
          </a:ln>
        </p:spPr>
        <p:txBody>
          <a:bodyPr/>
          <a:lstStyle/>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30" name="Rectangle 6"/>
          <p:cNvSpPr>
            <a:spLocks noGrp="1" noChangeArrowheads="1"/>
          </p:cNvSpPr>
          <p:nvPr>
            <p:ph type="dt" sz="half" idx="2"/>
          </p:nvPr>
        </p:nvSpPr>
        <p:spPr bwMode="auto">
          <a:xfrm>
            <a:off x="609441" y="6245225"/>
            <a:ext cx="2844059"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rtl="0"/>
            <a:fld id="{4284BAB7-A3D5-40C8-A3E5-D92E58C4015B}" type="datetime1">
              <a:rPr lang="ru-RU" noProof="0" smtClean="0"/>
            </a:fld>
            <a:endParaRPr lang="ru-RU" noProof="0" dirty="0"/>
          </a:p>
        </p:txBody>
      </p:sp>
      <p:sp>
        <p:nvSpPr>
          <p:cNvPr id="1031" name="Rectangle 7"/>
          <p:cNvSpPr>
            <a:spLocks noGrp="1" noChangeArrowheads="1"/>
          </p:cNvSpPr>
          <p:nvPr>
            <p:ph type="ftr" sz="quarter" idx="3"/>
          </p:nvPr>
        </p:nvSpPr>
        <p:spPr bwMode="auto">
          <a:xfrm>
            <a:off x="4164515" y="6245225"/>
            <a:ext cx="385979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rtl="0"/>
            <a:r>
              <a:rPr lang="ru-RU" noProof="0" dirty="0" smtClean="0"/>
              <a:t>Добавить нижний колонтитул</a:t>
            </a:r>
            <a:endParaRPr lang="ru-RU" noProof="0" dirty="0"/>
          </a:p>
        </p:txBody>
      </p:sp>
      <p:sp>
        <p:nvSpPr>
          <p:cNvPr id="1032" name="Rectangle 8"/>
          <p:cNvSpPr>
            <a:spLocks noGrp="1" noChangeArrowheads="1"/>
          </p:cNvSpPr>
          <p:nvPr>
            <p:ph type="sldNum" sz="quarter" idx="4"/>
          </p:nvPr>
        </p:nvSpPr>
        <p:spPr bwMode="auto">
          <a:xfrm>
            <a:off x="8735325" y="6245225"/>
            <a:ext cx="2844059"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rtl="0"/>
            <a:fld id="{81FEFA0A-2F20-4B60-98C6-5FFDA469AA1C}" type="slidenum">
              <a:rPr lang="ru-RU" noProof="0" smtClean="0"/>
            </a:fld>
            <a:endParaRPr lang="ru-RU"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ppt_x</p:attrName>
                                        </p:attrNameLst>
                                      </p:cBhvr>
                                      <p:tavLst>
                                        <p:tav tm="0">
                                          <p:val>
                                            <p:strVal val="#ppt_x-.2"/>
                                          </p:val>
                                        </p:tav>
                                        <p:tav tm="100000">
                                          <p:val>
                                            <p:strVal val="#ppt_x"/>
                                          </p:val>
                                        </p:tav>
                                      </p:tavLst>
                                    </p:anim>
                                    <p:anim calcmode="lin" valueType="num">
                                      <p:cBhvr>
                                        <p:cTn id="8"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1000" fill="hold"/>
                                        <p:tgtEl>
                                          <p:spTgt spid="1028"/>
                                        </p:tgtEl>
                                        <p:attrNameLst>
                                          <p:attrName>ppt_x</p:attrName>
                                        </p:attrNameLst>
                                      </p:cBhvr>
                                      <p:tavLst>
                                        <p:tav tm="0">
                                          <p:val>
                                            <p:strVal val="#ppt_x-.2"/>
                                          </p:val>
                                        </p:tav>
                                        <p:tav tm="100000">
                                          <p:val>
                                            <p:strVal val="#ppt_x"/>
                                          </p:val>
                                        </p:tav>
                                      </p:tavLst>
                                    </p:anim>
                                    <p:anim calcmode="lin" valueType="num">
                                      <p:cBhvr>
                                        <p:cTn id="13" dur="1000" fill="hold"/>
                                        <p:tgtEl>
                                          <p:spTgt spid="102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bldLvl="0" animBg="1"/>
      <p:bldP spid="1028" grpId="0" bldLvl="0"/>
    </p:bldLst>
  </p:timing>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909836" y="2505670"/>
            <a:ext cx="11972006" cy="923330"/>
          </a:xfrm>
          <a:prstGeom prst="rect">
            <a:avLst/>
          </a:prstGeom>
        </p:spPr>
        <p:txBody>
          <a:bodyPr wrap="square">
            <a:spAutoFit/>
          </a:bodyPr>
          <a:lstStyle/>
          <a:p>
            <a:r>
              <a:rPr lang="ru-RU" sz="5400" b="1" i="1" u="sng" dirty="0" err="1"/>
              <a:t>Radiatsion</a:t>
            </a:r>
            <a:r>
              <a:rPr lang="ru-RU" sz="5400" b="1" i="1" u="sng" dirty="0"/>
              <a:t> </a:t>
            </a:r>
            <a:r>
              <a:rPr lang="ru-RU" sz="5400" b="1" i="1" u="sng" dirty="0" err="1"/>
              <a:t>xavfsizlik</a:t>
            </a:r>
            <a:r>
              <a:rPr lang="ru-RU" sz="5400" b="1" i="1" u="sng" dirty="0"/>
              <a:t> </a:t>
            </a:r>
            <a:r>
              <a:rPr lang="ru-RU" sz="5400" b="1" i="1" u="sng" dirty="0" err="1"/>
              <a:t>normalari</a:t>
            </a:r>
            <a:endParaRPr lang="ru-RU" sz="5400" b="1" i="1" u="sng"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1665921" y="257274"/>
            <a:ext cx="8856984" cy="5902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405765" y="332740"/>
            <a:ext cx="10484485" cy="5601335"/>
          </a:xfrm>
          <a:prstGeom prst="rect">
            <a:avLst/>
          </a:prstGeom>
        </p:spPr>
      </p:pic>
      <p:pic>
        <p:nvPicPr>
          <p:cNvPr id="3" name="Picture 2"/>
          <p:cNvPicPr>
            <a:picLocks noChangeAspect="1"/>
          </p:cNvPicPr>
          <p:nvPr/>
        </p:nvPicPr>
        <p:blipFill>
          <a:blip r:embed="rId2"/>
          <a:stretch>
            <a:fillRect/>
          </a:stretch>
        </p:blipFill>
        <p:spPr>
          <a:xfrm>
            <a:off x="8355330" y="2060575"/>
            <a:ext cx="2108200" cy="2038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3772" y="188640"/>
            <a:ext cx="6048672" cy="2400657"/>
          </a:xfrm>
          <a:prstGeom prst="rect">
            <a:avLst/>
          </a:prstGeom>
        </p:spPr>
        <p:txBody>
          <a:bodyPr wrap="square">
            <a:spAutoFit/>
          </a:bodyPr>
          <a:lstStyle/>
          <a:p>
            <a:r>
              <a:rPr lang="ru-RU" dirty="0" smtClean="0"/>
              <a:t> </a:t>
            </a:r>
            <a:r>
              <a:rPr lang="en-US" dirty="0" smtClean="0"/>
              <a:t>  </a:t>
            </a:r>
            <a:r>
              <a:rPr lang="ru-RU" sz="2400" b="1" i="1" dirty="0" err="1" smtClean="0"/>
              <a:t>Doza</a:t>
            </a:r>
            <a:r>
              <a:rPr lang="ru-RU" sz="2400" b="1" i="1" dirty="0" smtClean="0"/>
              <a:t> </a:t>
            </a:r>
            <a:r>
              <a:rPr lang="ru-RU" sz="2400" b="1" i="1" dirty="0" err="1" smtClean="0"/>
              <a:t>me’yorlari</a:t>
            </a:r>
            <a:r>
              <a:rPr lang="ru-RU" sz="2400" b="1" i="1" dirty="0" smtClean="0"/>
              <a:t> (RXN-2008 </a:t>
            </a:r>
            <a:r>
              <a:rPr lang="ru-RU" sz="2400" b="1" i="1" dirty="0" err="1" smtClean="0"/>
              <a:t>asosida</a:t>
            </a:r>
            <a:r>
              <a:rPr lang="ru-RU" sz="2400" b="1" i="1" dirty="0" smtClean="0"/>
              <a:t>)</a:t>
            </a:r>
            <a:endParaRPr lang="ru-RU" sz="2400" b="1" i="1" dirty="0" smtClean="0"/>
          </a:p>
          <a:p>
            <a:r>
              <a:rPr lang="ru-RU" dirty="0" err="1" smtClean="0"/>
              <a:t>Professional</a:t>
            </a:r>
            <a:r>
              <a:rPr lang="ru-RU" dirty="0" smtClean="0"/>
              <a:t> </a:t>
            </a:r>
            <a:r>
              <a:rPr lang="ru-RU" dirty="0" err="1" smtClean="0"/>
              <a:t>xodimlar</a:t>
            </a:r>
            <a:r>
              <a:rPr lang="ru-RU" dirty="0" smtClean="0"/>
              <a:t>:</a:t>
            </a:r>
            <a:endParaRPr lang="ru-RU" dirty="0" smtClean="0"/>
          </a:p>
          <a:p>
            <a:r>
              <a:rPr lang="ru-RU" dirty="0" smtClean="0"/>
              <a:t>20 </a:t>
            </a:r>
            <a:r>
              <a:rPr lang="ru-RU" dirty="0" err="1" smtClean="0"/>
              <a:t>mSv</a:t>
            </a:r>
            <a:r>
              <a:rPr lang="ru-RU" dirty="0" smtClean="0"/>
              <a:t>/</a:t>
            </a:r>
            <a:r>
              <a:rPr lang="ru-RU" dirty="0" err="1" smtClean="0"/>
              <a:t>yil</a:t>
            </a:r>
            <a:r>
              <a:rPr lang="ru-RU" dirty="0" smtClean="0"/>
              <a:t> (</a:t>
            </a:r>
            <a:r>
              <a:rPr lang="ru-RU" dirty="0" err="1" smtClean="0"/>
              <a:t>o‘rtacha</a:t>
            </a:r>
            <a:r>
              <a:rPr lang="ru-RU" dirty="0" smtClean="0"/>
              <a:t> 5 </a:t>
            </a:r>
            <a:r>
              <a:rPr lang="ru-RU" dirty="0" err="1" smtClean="0"/>
              <a:t>yil</a:t>
            </a:r>
            <a:r>
              <a:rPr lang="ru-RU" dirty="0" smtClean="0"/>
              <a:t> </a:t>
            </a:r>
            <a:r>
              <a:rPr lang="ru-RU" dirty="0" err="1" smtClean="0"/>
              <a:t>davomida</a:t>
            </a:r>
            <a:r>
              <a:rPr lang="ru-RU" dirty="0" smtClean="0"/>
              <a:t>)</a:t>
            </a:r>
            <a:endParaRPr lang="ru-RU" dirty="0" smtClean="0"/>
          </a:p>
          <a:p>
            <a:r>
              <a:rPr lang="ru-RU" dirty="0" err="1" smtClean="0"/>
              <a:t>Bir</a:t>
            </a:r>
            <a:r>
              <a:rPr lang="ru-RU" dirty="0" smtClean="0"/>
              <a:t> </a:t>
            </a:r>
            <a:r>
              <a:rPr lang="ru-RU" dirty="0" err="1" smtClean="0"/>
              <a:t>yilda</a:t>
            </a:r>
            <a:r>
              <a:rPr lang="ru-RU" dirty="0" smtClean="0"/>
              <a:t> 50 </a:t>
            </a:r>
            <a:r>
              <a:rPr lang="ru-RU" dirty="0" err="1" smtClean="0"/>
              <a:t>mSv</a:t>
            </a:r>
            <a:r>
              <a:rPr lang="ru-RU" dirty="0" smtClean="0"/>
              <a:t> </a:t>
            </a:r>
            <a:r>
              <a:rPr lang="ru-RU" dirty="0" err="1" smtClean="0"/>
              <a:t>dan</a:t>
            </a:r>
            <a:r>
              <a:rPr lang="ru-RU" dirty="0" smtClean="0"/>
              <a:t> </a:t>
            </a:r>
            <a:r>
              <a:rPr lang="ru-RU" dirty="0" err="1" smtClean="0"/>
              <a:t>oshmasligi</a:t>
            </a:r>
            <a:r>
              <a:rPr lang="ru-RU" dirty="0" smtClean="0"/>
              <a:t> </a:t>
            </a:r>
            <a:r>
              <a:rPr lang="ru-RU" dirty="0" err="1" smtClean="0"/>
              <a:t>kerak</a:t>
            </a:r>
            <a:endParaRPr lang="ru-RU" dirty="0" smtClean="0"/>
          </a:p>
          <a:p>
            <a:r>
              <a:rPr lang="ru-RU" dirty="0" err="1" smtClean="0"/>
              <a:t>Aholi</a:t>
            </a:r>
            <a:r>
              <a:rPr lang="ru-RU" dirty="0" smtClean="0"/>
              <a:t> </a:t>
            </a:r>
            <a:r>
              <a:rPr lang="ru-RU" dirty="0" err="1" smtClean="0"/>
              <a:t>uchun</a:t>
            </a:r>
            <a:r>
              <a:rPr lang="ru-RU" dirty="0" smtClean="0"/>
              <a:t>:</a:t>
            </a:r>
            <a:endParaRPr lang="ru-RU" dirty="0" smtClean="0"/>
          </a:p>
          <a:p>
            <a:r>
              <a:rPr lang="ru-RU" dirty="0" smtClean="0"/>
              <a:t>1 </a:t>
            </a:r>
            <a:r>
              <a:rPr lang="ru-RU" dirty="0" err="1" smtClean="0"/>
              <a:t>mSv</a:t>
            </a:r>
            <a:r>
              <a:rPr lang="ru-RU" dirty="0" smtClean="0"/>
              <a:t>/</a:t>
            </a:r>
            <a:r>
              <a:rPr lang="ru-RU" dirty="0" err="1" smtClean="0"/>
              <a:t>yil</a:t>
            </a:r>
            <a:endParaRPr lang="en-US" dirty="0"/>
          </a:p>
          <a:p>
            <a:r>
              <a:rPr lang="ru-RU" dirty="0" err="1" smtClean="0"/>
              <a:t>Homilador</a:t>
            </a:r>
            <a:r>
              <a:rPr lang="ru-RU" dirty="0" smtClean="0"/>
              <a:t> </a:t>
            </a:r>
            <a:r>
              <a:rPr lang="ru-RU" dirty="0" err="1" smtClean="0"/>
              <a:t>ayollar</a:t>
            </a:r>
            <a:r>
              <a:rPr lang="ru-RU" dirty="0" smtClean="0"/>
              <a:t> (</a:t>
            </a:r>
            <a:r>
              <a:rPr lang="ru-RU" dirty="0" err="1" smtClean="0"/>
              <a:t>ish</a:t>
            </a:r>
            <a:r>
              <a:rPr lang="ru-RU" dirty="0" smtClean="0"/>
              <a:t> </a:t>
            </a:r>
            <a:r>
              <a:rPr lang="ru-RU" dirty="0" err="1" smtClean="0"/>
              <a:t>joyida</a:t>
            </a:r>
            <a:r>
              <a:rPr lang="ru-RU" dirty="0" smtClean="0"/>
              <a:t>):</a:t>
            </a:r>
            <a:endParaRPr lang="ru-RU" dirty="0" smtClean="0"/>
          </a:p>
          <a:p>
            <a:r>
              <a:rPr lang="ru-RU" dirty="0" err="1" smtClean="0"/>
              <a:t>Homiladorlik</a:t>
            </a:r>
            <a:r>
              <a:rPr lang="ru-RU" dirty="0" smtClean="0"/>
              <a:t> </a:t>
            </a:r>
            <a:r>
              <a:rPr lang="ru-RU" dirty="0" err="1" smtClean="0"/>
              <a:t>davri</a:t>
            </a:r>
            <a:r>
              <a:rPr lang="ru-RU" dirty="0" smtClean="0"/>
              <a:t> </a:t>
            </a:r>
            <a:r>
              <a:rPr lang="ru-RU" dirty="0" err="1" smtClean="0"/>
              <a:t>davomida</a:t>
            </a:r>
            <a:r>
              <a:rPr lang="ru-RU" dirty="0" smtClean="0"/>
              <a:t> 1 </a:t>
            </a:r>
            <a:r>
              <a:rPr lang="ru-RU" dirty="0" err="1" smtClean="0"/>
              <a:t>mSv</a:t>
            </a:r>
            <a:r>
              <a:rPr lang="ru-RU" dirty="0" smtClean="0"/>
              <a:t> </a:t>
            </a:r>
            <a:r>
              <a:rPr lang="ru-RU" dirty="0" err="1" smtClean="0"/>
              <a:t>dan</a:t>
            </a:r>
            <a:r>
              <a:rPr lang="ru-RU" dirty="0" smtClean="0"/>
              <a:t> </a:t>
            </a:r>
            <a:r>
              <a:rPr lang="ru-RU" dirty="0" err="1" smtClean="0"/>
              <a:t>oshmasligi</a:t>
            </a:r>
            <a:r>
              <a:rPr lang="ru-RU" dirty="0" smtClean="0"/>
              <a:t> </a:t>
            </a:r>
            <a:r>
              <a:rPr lang="ru-RU" dirty="0" err="1" smtClean="0"/>
              <a:t>shart</a:t>
            </a:r>
            <a:endParaRPr lang="ru-RU" dirty="0"/>
          </a:p>
        </p:txBody>
      </p:sp>
      <p:sp>
        <p:nvSpPr>
          <p:cNvPr id="3" name="Прямоугольник 2"/>
          <p:cNvSpPr/>
          <p:nvPr/>
        </p:nvSpPr>
        <p:spPr>
          <a:xfrm>
            <a:off x="307917" y="2708920"/>
            <a:ext cx="5545830" cy="2954655"/>
          </a:xfrm>
          <a:prstGeom prst="rect">
            <a:avLst/>
          </a:prstGeom>
        </p:spPr>
        <p:txBody>
          <a:bodyPr wrap="square">
            <a:spAutoFit/>
          </a:bodyPr>
          <a:lstStyle/>
          <a:p>
            <a:r>
              <a:rPr lang="ru-RU" dirty="0"/>
              <a:t> </a:t>
            </a:r>
            <a:r>
              <a:rPr lang="ru-RU" sz="2400" b="1" i="1" dirty="0" err="1"/>
              <a:t>Radiatsion</a:t>
            </a:r>
            <a:r>
              <a:rPr lang="ru-RU" sz="2400" b="1" i="1" dirty="0"/>
              <a:t> </a:t>
            </a:r>
            <a:r>
              <a:rPr lang="ru-RU" sz="2400" b="1" i="1" dirty="0" err="1"/>
              <a:t>xavfsizlik</a:t>
            </a:r>
            <a:r>
              <a:rPr lang="ru-RU" sz="2400" b="1" i="1" dirty="0"/>
              <a:t> </a:t>
            </a:r>
            <a:r>
              <a:rPr lang="ru-RU" sz="2400" b="1" i="1" dirty="0" err="1"/>
              <a:t>zonalari</a:t>
            </a:r>
            <a:endParaRPr lang="ru-RU" b="1" i="1" dirty="0"/>
          </a:p>
          <a:p>
            <a:r>
              <a:rPr lang="ru-RU" dirty="0" err="1" smtClean="0"/>
              <a:t>Yashil</a:t>
            </a:r>
            <a:r>
              <a:rPr lang="ru-RU" dirty="0" smtClean="0"/>
              <a:t> </a:t>
            </a:r>
            <a:r>
              <a:rPr lang="ru-RU" dirty="0" err="1"/>
              <a:t>zona</a:t>
            </a:r>
            <a:r>
              <a:rPr lang="ru-RU" dirty="0"/>
              <a:t> – </a:t>
            </a:r>
            <a:r>
              <a:rPr lang="ru-RU" dirty="0" err="1"/>
              <a:t>xavfsiz</a:t>
            </a:r>
            <a:r>
              <a:rPr lang="ru-RU" dirty="0"/>
              <a:t> </a:t>
            </a:r>
            <a:r>
              <a:rPr lang="ru-RU" dirty="0" err="1"/>
              <a:t>hudud</a:t>
            </a:r>
            <a:endParaRPr lang="ru-RU" dirty="0"/>
          </a:p>
          <a:p>
            <a:r>
              <a:rPr lang="ru-RU" dirty="0" err="1" smtClean="0"/>
              <a:t>Radiatsiya</a:t>
            </a:r>
            <a:r>
              <a:rPr lang="ru-RU" dirty="0" smtClean="0"/>
              <a:t> </a:t>
            </a:r>
            <a:r>
              <a:rPr lang="ru-RU" dirty="0" err="1"/>
              <a:t>tabiiy</a:t>
            </a:r>
            <a:r>
              <a:rPr lang="ru-RU" dirty="0"/>
              <a:t> </a:t>
            </a:r>
            <a:r>
              <a:rPr lang="ru-RU" dirty="0" err="1"/>
              <a:t>fon</a:t>
            </a:r>
            <a:r>
              <a:rPr lang="ru-RU" dirty="0"/>
              <a:t> </a:t>
            </a:r>
            <a:r>
              <a:rPr lang="ru-RU" dirty="0" err="1"/>
              <a:t>darajasida</a:t>
            </a:r>
            <a:endParaRPr lang="ru-RU" dirty="0"/>
          </a:p>
          <a:p>
            <a:r>
              <a:rPr lang="ru-RU" dirty="0" err="1" smtClean="0"/>
              <a:t>Keng</a:t>
            </a:r>
            <a:r>
              <a:rPr lang="ru-RU" dirty="0" smtClean="0"/>
              <a:t> </a:t>
            </a:r>
            <a:r>
              <a:rPr lang="ru-RU" dirty="0" err="1"/>
              <a:t>kirish</a:t>
            </a:r>
            <a:r>
              <a:rPr lang="ru-RU" dirty="0"/>
              <a:t> </a:t>
            </a:r>
            <a:r>
              <a:rPr lang="ru-RU" dirty="0" err="1"/>
              <a:t>ruxsat</a:t>
            </a:r>
            <a:r>
              <a:rPr lang="ru-RU" dirty="0"/>
              <a:t> </a:t>
            </a:r>
            <a:r>
              <a:rPr lang="ru-RU" dirty="0" err="1"/>
              <a:t>etiladi</a:t>
            </a:r>
            <a:endParaRPr lang="ru-RU" dirty="0"/>
          </a:p>
          <a:p>
            <a:r>
              <a:rPr lang="ru-RU" dirty="0" err="1" smtClean="0"/>
              <a:t>Sariq</a:t>
            </a:r>
            <a:r>
              <a:rPr lang="ru-RU" dirty="0" smtClean="0"/>
              <a:t> </a:t>
            </a:r>
            <a:r>
              <a:rPr lang="ru-RU" dirty="0" err="1"/>
              <a:t>zona</a:t>
            </a:r>
            <a:r>
              <a:rPr lang="ru-RU" dirty="0"/>
              <a:t> – </a:t>
            </a:r>
            <a:r>
              <a:rPr lang="ru-RU" dirty="0" err="1"/>
              <a:t>cheklangan</a:t>
            </a:r>
            <a:r>
              <a:rPr lang="ru-RU" dirty="0"/>
              <a:t> </a:t>
            </a:r>
            <a:r>
              <a:rPr lang="ru-RU" dirty="0" err="1"/>
              <a:t>hudud</a:t>
            </a:r>
            <a:endParaRPr lang="ru-RU" dirty="0"/>
          </a:p>
          <a:p>
            <a:r>
              <a:rPr lang="ru-RU" dirty="0" err="1" smtClean="0"/>
              <a:t>Nazorat</a:t>
            </a:r>
            <a:r>
              <a:rPr lang="ru-RU" dirty="0" smtClean="0"/>
              <a:t> </a:t>
            </a:r>
            <a:r>
              <a:rPr lang="ru-RU" dirty="0" err="1"/>
              <a:t>ostidagi</a:t>
            </a:r>
            <a:r>
              <a:rPr lang="ru-RU" dirty="0"/>
              <a:t> </a:t>
            </a:r>
            <a:r>
              <a:rPr lang="ru-RU" dirty="0" err="1"/>
              <a:t>zona</a:t>
            </a:r>
            <a:endParaRPr lang="ru-RU" dirty="0"/>
          </a:p>
          <a:p>
            <a:r>
              <a:rPr lang="ru-RU" dirty="0" err="1" smtClean="0"/>
              <a:t>Maxsus</a:t>
            </a:r>
            <a:r>
              <a:rPr lang="ru-RU" dirty="0" smtClean="0"/>
              <a:t> </a:t>
            </a:r>
            <a:r>
              <a:rPr lang="ru-RU" dirty="0" err="1"/>
              <a:t>himoya</a:t>
            </a:r>
            <a:r>
              <a:rPr lang="ru-RU" dirty="0"/>
              <a:t> </a:t>
            </a:r>
            <a:r>
              <a:rPr lang="ru-RU" dirty="0" err="1"/>
              <a:t>buyumlari</a:t>
            </a:r>
            <a:r>
              <a:rPr lang="ru-RU" dirty="0"/>
              <a:t> </a:t>
            </a:r>
            <a:r>
              <a:rPr lang="ru-RU" dirty="0" err="1"/>
              <a:t>tavsiya</a:t>
            </a:r>
            <a:r>
              <a:rPr lang="ru-RU" dirty="0"/>
              <a:t> </a:t>
            </a:r>
            <a:r>
              <a:rPr lang="ru-RU" dirty="0" err="1"/>
              <a:t>qilinadi</a:t>
            </a:r>
            <a:endParaRPr lang="ru-RU" dirty="0"/>
          </a:p>
          <a:p>
            <a:r>
              <a:rPr lang="ru-RU" dirty="0" err="1" smtClean="0"/>
              <a:t>Qizil</a:t>
            </a:r>
            <a:r>
              <a:rPr lang="ru-RU" dirty="0" smtClean="0"/>
              <a:t> </a:t>
            </a:r>
            <a:r>
              <a:rPr lang="ru-RU" dirty="0" err="1"/>
              <a:t>zona</a:t>
            </a:r>
            <a:r>
              <a:rPr lang="ru-RU" dirty="0"/>
              <a:t> – </a:t>
            </a:r>
            <a:r>
              <a:rPr lang="ru-RU" dirty="0" err="1"/>
              <a:t>yuqori</a:t>
            </a:r>
            <a:r>
              <a:rPr lang="ru-RU" dirty="0"/>
              <a:t> </a:t>
            </a:r>
            <a:r>
              <a:rPr lang="ru-RU" dirty="0" err="1"/>
              <a:t>xavf</a:t>
            </a:r>
            <a:r>
              <a:rPr lang="ru-RU" dirty="0"/>
              <a:t> </a:t>
            </a:r>
            <a:r>
              <a:rPr lang="ru-RU" dirty="0" err="1"/>
              <a:t>zonasi</a:t>
            </a:r>
            <a:endParaRPr lang="ru-RU" dirty="0"/>
          </a:p>
          <a:p>
            <a:r>
              <a:rPr lang="ru-RU" dirty="0" err="1" smtClean="0"/>
              <a:t>Faqat</a:t>
            </a:r>
            <a:r>
              <a:rPr lang="ru-RU" dirty="0" smtClean="0"/>
              <a:t> </a:t>
            </a:r>
            <a:r>
              <a:rPr lang="ru-RU" dirty="0" err="1"/>
              <a:t>maxsus</a:t>
            </a:r>
            <a:r>
              <a:rPr lang="ru-RU" dirty="0"/>
              <a:t> </a:t>
            </a:r>
            <a:r>
              <a:rPr lang="ru-RU" dirty="0" err="1"/>
              <a:t>ruxsat</a:t>
            </a:r>
            <a:r>
              <a:rPr lang="ru-RU" dirty="0"/>
              <a:t> </a:t>
            </a:r>
            <a:r>
              <a:rPr lang="ru-RU" dirty="0" err="1"/>
              <a:t>bilan</a:t>
            </a:r>
            <a:r>
              <a:rPr lang="ru-RU" dirty="0"/>
              <a:t> </a:t>
            </a:r>
            <a:r>
              <a:rPr lang="ru-RU" dirty="0" err="1"/>
              <a:t>kirish</a:t>
            </a:r>
            <a:r>
              <a:rPr lang="ru-RU" dirty="0"/>
              <a:t> </a:t>
            </a:r>
            <a:r>
              <a:rPr lang="ru-RU" dirty="0" err="1"/>
              <a:t>mumkin</a:t>
            </a:r>
            <a:endParaRPr lang="ru-RU" dirty="0"/>
          </a:p>
          <a:p>
            <a:r>
              <a:rPr lang="ru-RU" dirty="0" err="1" smtClean="0"/>
              <a:t>Himoya</a:t>
            </a:r>
            <a:r>
              <a:rPr lang="ru-RU" dirty="0" smtClean="0"/>
              <a:t> </a:t>
            </a:r>
            <a:r>
              <a:rPr lang="ru-RU" dirty="0" err="1"/>
              <a:t>kiyimlari</a:t>
            </a:r>
            <a:r>
              <a:rPr lang="ru-RU" dirty="0"/>
              <a:t> </a:t>
            </a:r>
            <a:r>
              <a:rPr lang="ru-RU" dirty="0" err="1"/>
              <a:t>majburiy</a:t>
            </a:r>
            <a:endParaRPr lang="ru-RU"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9756" y="381000"/>
            <a:ext cx="11233248" cy="4615815"/>
          </a:xfrm>
          <a:prstGeom prst="rect">
            <a:avLst/>
          </a:prstGeom>
        </p:spPr>
        <p:txBody>
          <a:bodyPr wrap="square">
            <a:spAutoFit/>
          </a:bodyPr>
          <a:lstStyle/>
          <a:p>
            <a:r>
              <a:rPr lang="ru-RU" sz="6000" b="1" i="1" dirty="0" err="1" smtClean="0"/>
              <a:t>Xulosa</a:t>
            </a:r>
            <a:endParaRPr lang="ru-RU" sz="6000" b="1" i="1" dirty="0"/>
          </a:p>
          <a:p>
            <a:r>
              <a:rPr lang="en-US" altLang="en-US" dirty="0"/>
              <a:t>Radiatsiya- energiyaga ega bo‘lgan zarralar oqimi bo‘lib, uning inson organizmiga ta’siri nurlanish dozasi, nurlanish turi va ta’sir davomiyligiga bog‘liq. Ionlashtiruvchi nurlar tanadagi molekulalar va DNK tuzilishida o‘zgarishlar keltirib chiqaradi. Kichik dozalar ko‘pincha darhol sezilmasa-da, uzoq muddatda hujayra shikastlanishi, genetik o‘zgarishlar va turli kasalliklar paydo bo‘lishiga olib kelishi mumkin. Yuqori dozalar esa tezkor radiatsion kasallik, immun tizimning susayishi va hayot uchun xavf tug‘diradi.</a:t>
            </a:r>
            <a:endParaRPr lang="en-US" altLang="en-US" dirty="0"/>
          </a:p>
          <a:p>
            <a:r>
              <a:rPr lang="en-US" altLang="en-US" dirty="0"/>
              <a:t>Radiatsiya xavfsizligi normalari inson uchun hayoti uchun zarur hisoblanadi</a:t>
            </a:r>
            <a:endParaRPr lang="en-US" altLang="en-US" dirty="0"/>
          </a:p>
          <a:p>
            <a:r>
              <a:rPr lang="en-US" altLang="en-US" dirty="0"/>
              <a:t>Radiatsiya inson DNKsiga zarar yetkazadi. </a:t>
            </a:r>
            <a:endParaRPr lang="en-US" altLang="en-US" dirty="0"/>
          </a:p>
          <a:p>
            <a:r>
              <a:rPr lang="en-US" altLang="en-US" dirty="0"/>
              <a:t>Radiatsiya xavfsizligi normalari aynan shunday zarralarni oldiki olish uchun ishlab chiqilgan boʻlib, bunda ALARA prinsipi ham shunga asoslangan.</a:t>
            </a:r>
            <a:endParaRPr lang="en-US" altLang="en-US" dirty="0"/>
          </a:p>
          <a:p>
            <a:r>
              <a:rPr lang="en-US" altLang="en-US" dirty="0"/>
              <a:t>Bu normalar inson salomatligi, sanoat , atom energetikasi, labaratoriyalarda foydalanildi inson salomatligi uchun muhim hisoblanadi</a:t>
            </a:r>
            <a:endParaRPr lang="en-US" altLang="en-US" dirty="0"/>
          </a:p>
          <a:p>
            <a:endParaRPr lang="en-US" altLang="en-US" dirty="0"/>
          </a:p>
          <a:p>
            <a:endParaRPr lang="en-US" altLang="en-US"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694055" y="1340485"/>
            <a:ext cx="9291320" cy="3138170"/>
          </a:xfrm>
          <a:prstGeom prst="rect">
            <a:avLst/>
          </a:prstGeom>
          <a:noFill/>
        </p:spPr>
        <p:txBody>
          <a:bodyPr wrap="square" rtlCol="0" anchor="t">
            <a:spAutoFit/>
          </a:bodyPr>
          <a:p>
            <a:r>
              <a:rPr lang="en-US" altLang="en-US"/>
              <a:t>1. Radiatsiya nurlarining inson organizmiga ta’siri</a:t>
            </a:r>
            <a:endParaRPr lang="en-US" altLang="en-US"/>
          </a:p>
          <a:p>
            <a:r>
              <a:rPr lang="en-US" altLang="en-US"/>
              <a:t>https://mover.uz/watch/lPr9SzEm</a:t>
            </a:r>
            <a:endParaRPr lang="en-US" altLang="en-US"/>
          </a:p>
          <a:p>
            <a:r>
              <a:rPr lang="en-US" altLang="en-US"/>
              <a:t>2. Radiatsiyaning odamlarga ta’siri — JDPU maqolasi</a:t>
            </a:r>
            <a:endParaRPr lang="en-US" altLang="en-US"/>
          </a:p>
          <a:p>
            <a:r>
              <a:rPr lang="en-US" altLang="en-US"/>
              <a:t>https://jdpu.uz/radiatsiyaning-odamlarga-tasiri/</a:t>
            </a:r>
            <a:endParaRPr lang="en-US" altLang="en-US"/>
          </a:p>
          <a:p>
            <a:r>
              <a:rPr lang="en-US" altLang="en-US"/>
              <a:t>3. Radiatsion nurlanishlar va ularning inson tanasiga ta’siri — Slayd</a:t>
            </a:r>
            <a:endParaRPr lang="en-US" altLang="en-US"/>
          </a:p>
          <a:p>
            <a:r>
              <a:rPr lang="en-US" altLang="en-US"/>
              <a:t>https://arxiv.uz/uz/documents/slaydlar/xayot-faoliyati-xavfsizligi/radiatsion-nurlanishlar-ularning-xususiyatlari-va-inson-organizmiga-ta-siri</a:t>
            </a:r>
            <a:endParaRPr lang="en-US" altLang="en-US"/>
          </a:p>
          <a:p>
            <a:r>
              <a:rPr lang="en-US" altLang="en-US"/>
              <a:t>4. Ionlashtiruvchi nurlanish va uning ta’siri — Innoist ilmiy maqola</a:t>
            </a:r>
            <a:endParaRPr lang="en-US" altLang="en-US"/>
          </a:p>
          <a:p>
            <a:r>
              <a:rPr lang="en-US" altLang="en-US"/>
              <a:t>https://innoist.uz/index.php/ist/article/view/323</a:t>
            </a:r>
            <a:endParaRPr lang="en-US" altLang="en-US"/>
          </a:p>
          <a:p>
            <a:r>
              <a:rPr lang="en-US" altLang="en-US"/>
              <a:t>5. O‘zbekiston radiatsion xavfsizlik qonunchiligi</a:t>
            </a:r>
            <a:endParaRPr lang="en-US" altLang="en-US"/>
          </a:p>
          <a:p>
            <a:r>
              <a:rPr lang="en-US" altLang="en-US"/>
              <a:t>https://lex.uz/docs/2473755</a:t>
            </a:r>
            <a:endParaRPr lang="en-US"/>
          </a:p>
        </p:txBody>
      </p:sp>
      <p:sp>
        <p:nvSpPr>
          <p:cNvPr id="6" name="Text Box 5"/>
          <p:cNvSpPr txBox="1"/>
          <p:nvPr/>
        </p:nvSpPr>
        <p:spPr>
          <a:xfrm>
            <a:off x="838200" y="548640"/>
            <a:ext cx="6096000" cy="583565"/>
          </a:xfrm>
          <a:prstGeom prst="rect">
            <a:avLst/>
          </a:prstGeom>
          <a:noFill/>
        </p:spPr>
        <p:txBody>
          <a:bodyPr wrap="square" rtlCol="0" anchor="t">
            <a:spAutoFit/>
          </a:bodyPr>
          <a:p>
            <a:r>
              <a:rPr lang="en-US" altLang="en-US" sz="3200" b="1" i="1"/>
              <a:t>Foydalanilgan adabiyotlar</a:t>
            </a:r>
            <a:endParaRPr lang="en-US" sz="3200" b="1" i="1"/>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01924" y="2425102"/>
            <a:ext cx="9361039" cy="1015663"/>
          </a:xfrm>
          <a:prstGeom prst="rect">
            <a:avLst/>
          </a:prstGeom>
        </p:spPr>
        <p:txBody>
          <a:bodyPr wrap="square">
            <a:spAutoFit/>
          </a:bodyPr>
          <a:lstStyle/>
          <a:p>
            <a:r>
              <a:rPr lang="ru-RU" sz="6000" dirty="0" err="1"/>
              <a:t>Eʼtiboriz</a:t>
            </a:r>
            <a:r>
              <a:rPr lang="ru-RU" sz="6000" dirty="0"/>
              <a:t> </a:t>
            </a:r>
            <a:r>
              <a:rPr lang="ru-RU" sz="6000" dirty="0" err="1"/>
              <a:t>uchun</a:t>
            </a:r>
            <a:r>
              <a:rPr lang="ru-RU" sz="6000" dirty="0"/>
              <a:t> </a:t>
            </a:r>
            <a:r>
              <a:rPr lang="ru-RU" sz="6000" dirty="0" err="1"/>
              <a:t>rahmat</a:t>
            </a:r>
            <a:r>
              <a:rPr lang="ru-RU" sz="6000" dirty="0"/>
              <a:t> 😍</a:t>
            </a:r>
            <a:endParaRPr lang="ru-RU" sz="600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7788" y="406159"/>
            <a:ext cx="10945216" cy="523220"/>
          </a:xfrm>
          <a:prstGeom prst="rect">
            <a:avLst/>
          </a:prstGeom>
        </p:spPr>
        <p:txBody>
          <a:bodyPr wrap="square">
            <a:spAutoFit/>
          </a:bodyPr>
          <a:lstStyle/>
          <a:p>
            <a:r>
              <a:rPr lang="ru-RU" sz="2800" b="1" i="1" dirty="0" err="1"/>
              <a:t>Radiatsiya</a:t>
            </a:r>
            <a:r>
              <a:rPr lang="ru-RU" sz="2800" b="1" i="1" dirty="0"/>
              <a:t> </a:t>
            </a:r>
            <a:r>
              <a:rPr lang="ru-RU" sz="2800" b="1" i="1" dirty="0" err="1"/>
              <a:t>Nima</a:t>
            </a:r>
            <a:r>
              <a:rPr lang="ru-RU" sz="2800" b="1" i="1" dirty="0"/>
              <a:t>? </a:t>
            </a:r>
            <a:r>
              <a:rPr lang="ru-RU" sz="2800" b="1" i="1" dirty="0" err="1"/>
              <a:t>Asosiy</a:t>
            </a:r>
            <a:r>
              <a:rPr lang="ru-RU" sz="2800" b="1" i="1" dirty="0"/>
              <a:t> </a:t>
            </a:r>
            <a:r>
              <a:rPr lang="ru-RU" sz="2800" b="1" i="1" dirty="0" err="1"/>
              <a:t>Tushunchalar</a:t>
            </a:r>
            <a:r>
              <a:rPr lang="ru-RU" sz="2800" b="1" i="1" dirty="0"/>
              <a:t> </a:t>
            </a:r>
            <a:r>
              <a:rPr lang="ru-RU" sz="2800" b="1" i="1" dirty="0" err="1"/>
              <a:t>va</a:t>
            </a:r>
            <a:r>
              <a:rPr lang="ru-RU" sz="2800" b="1" i="1" dirty="0"/>
              <a:t> </a:t>
            </a:r>
            <a:r>
              <a:rPr lang="ru-RU" sz="2800" b="1" i="1" dirty="0" err="1"/>
              <a:t>Nurlanish</a:t>
            </a:r>
            <a:r>
              <a:rPr lang="ru-RU" sz="2800" b="1" i="1" dirty="0"/>
              <a:t> </a:t>
            </a:r>
            <a:r>
              <a:rPr lang="ru-RU" sz="2800" b="1" i="1" dirty="0" err="1"/>
              <a:t>Turlari</a:t>
            </a:r>
            <a:endParaRPr lang="ru-RU" sz="2800" b="1" i="1" dirty="0"/>
          </a:p>
        </p:txBody>
      </p:sp>
      <p:sp>
        <p:nvSpPr>
          <p:cNvPr id="3" name="Прямоугольник 2"/>
          <p:cNvSpPr/>
          <p:nvPr/>
        </p:nvSpPr>
        <p:spPr>
          <a:xfrm>
            <a:off x="117748" y="1052736"/>
            <a:ext cx="12025336" cy="2769989"/>
          </a:xfrm>
          <a:prstGeom prst="rect">
            <a:avLst/>
          </a:prstGeom>
        </p:spPr>
        <p:txBody>
          <a:bodyPr wrap="square">
            <a:spAutoFit/>
          </a:bodyPr>
          <a:lstStyle/>
          <a:p>
            <a:r>
              <a:rPr lang="ru-RU" sz="2400" b="1" i="1" dirty="0" err="1"/>
              <a:t>Ionlashtiruvchi</a:t>
            </a:r>
            <a:r>
              <a:rPr lang="ru-RU" sz="2400" b="1" i="1" dirty="0"/>
              <a:t> </a:t>
            </a:r>
            <a:r>
              <a:rPr lang="ru-RU" sz="2400" b="1" i="1" dirty="0" err="1"/>
              <a:t>Nurlanish</a:t>
            </a:r>
            <a:r>
              <a:rPr lang="ru-RU" sz="2400" b="1" i="1" dirty="0"/>
              <a:t>: </a:t>
            </a:r>
            <a:r>
              <a:rPr lang="ru-RU" sz="2400" b="1" i="1" dirty="0" err="1"/>
              <a:t>Fizik</a:t>
            </a:r>
            <a:r>
              <a:rPr lang="ru-RU" sz="2400" b="1" i="1" dirty="0"/>
              <a:t> </a:t>
            </a:r>
            <a:r>
              <a:rPr lang="ru-RU" sz="2400" b="1" i="1" dirty="0" err="1"/>
              <a:t>Asoslar</a:t>
            </a:r>
            <a:endParaRPr lang="ru-RU" sz="2400" b="1" i="1" dirty="0"/>
          </a:p>
          <a:p>
            <a:r>
              <a:rPr lang="ru-RU" sz="2400" i="1" u="sng" dirty="0" err="1"/>
              <a:t>Asosiy</a:t>
            </a:r>
            <a:r>
              <a:rPr lang="ru-RU" sz="2400" i="1" u="sng" dirty="0"/>
              <a:t> </a:t>
            </a:r>
            <a:r>
              <a:rPr lang="ru-RU" sz="2400" i="1" u="sng" dirty="0" err="1"/>
              <a:t>Tushunchalar</a:t>
            </a:r>
            <a:r>
              <a:rPr lang="ru-RU" sz="2400" dirty="0"/>
              <a:t>:</a:t>
            </a:r>
            <a:endParaRPr lang="ru-RU" sz="2400" dirty="0"/>
          </a:p>
          <a:p>
            <a:endParaRPr lang="en-US" dirty="0" smtClean="0"/>
          </a:p>
          <a:p>
            <a:r>
              <a:rPr lang="ru-RU" b="1" i="1" dirty="0" err="1" smtClean="0"/>
              <a:t>Ionlashtiruvchi</a:t>
            </a:r>
            <a:r>
              <a:rPr lang="ru-RU" b="1" i="1" dirty="0" smtClean="0"/>
              <a:t> </a:t>
            </a:r>
            <a:r>
              <a:rPr lang="ru-RU" b="1" i="1" dirty="0" err="1"/>
              <a:t>Nurlanish</a:t>
            </a:r>
            <a:r>
              <a:rPr lang="ru-RU" b="1" i="1" dirty="0"/>
              <a:t>: </a:t>
            </a:r>
            <a:r>
              <a:rPr lang="ru-RU" dirty="0" err="1"/>
              <a:t>Atomlardan</a:t>
            </a:r>
            <a:r>
              <a:rPr lang="ru-RU" dirty="0"/>
              <a:t> </a:t>
            </a:r>
            <a:r>
              <a:rPr lang="ru-RU" dirty="0" err="1"/>
              <a:t>elektronlarni</a:t>
            </a:r>
            <a:r>
              <a:rPr lang="ru-RU" dirty="0"/>
              <a:t> </a:t>
            </a:r>
            <a:r>
              <a:rPr lang="ru-RU" dirty="0" err="1"/>
              <a:t>urib</a:t>
            </a:r>
            <a:r>
              <a:rPr lang="ru-RU" dirty="0"/>
              <a:t> </a:t>
            </a:r>
            <a:r>
              <a:rPr lang="ru-RU" dirty="0" err="1"/>
              <a:t>chiqarib</a:t>
            </a:r>
            <a:r>
              <a:rPr lang="ru-RU" dirty="0"/>
              <a:t>, </a:t>
            </a:r>
            <a:r>
              <a:rPr lang="ru-RU" dirty="0" err="1"/>
              <a:t>ularni</a:t>
            </a:r>
            <a:r>
              <a:rPr lang="ru-RU" dirty="0"/>
              <a:t> </a:t>
            </a:r>
            <a:r>
              <a:rPr lang="ru-RU" dirty="0" err="1"/>
              <a:t>ionlarga</a:t>
            </a:r>
            <a:r>
              <a:rPr lang="ru-RU" dirty="0"/>
              <a:t> </a:t>
            </a:r>
            <a:r>
              <a:rPr lang="ru-RU" dirty="0" err="1"/>
              <a:t>aylantirish</a:t>
            </a:r>
            <a:r>
              <a:rPr lang="ru-RU" dirty="0"/>
              <a:t> (</a:t>
            </a:r>
            <a:r>
              <a:rPr lang="ru-RU" dirty="0" err="1"/>
              <a:t>ionizatsiya</a:t>
            </a:r>
            <a:r>
              <a:rPr lang="ru-RU" dirty="0"/>
              <a:t>) </a:t>
            </a:r>
            <a:r>
              <a:rPr lang="ru-RU" dirty="0" err="1"/>
              <a:t>qobiliyatiga</a:t>
            </a:r>
            <a:r>
              <a:rPr lang="ru-RU" dirty="0"/>
              <a:t> </a:t>
            </a:r>
            <a:r>
              <a:rPr lang="ru-RU" dirty="0" err="1"/>
              <a:t>ega</a:t>
            </a:r>
            <a:r>
              <a:rPr lang="ru-RU" dirty="0"/>
              <a:t> </a:t>
            </a:r>
            <a:r>
              <a:rPr lang="ru-RU" dirty="0" err="1"/>
              <a:t>bo'lgan</a:t>
            </a:r>
            <a:r>
              <a:rPr lang="ru-RU" dirty="0"/>
              <a:t> </a:t>
            </a:r>
            <a:r>
              <a:rPr lang="ru-RU" dirty="0" err="1"/>
              <a:t>elektromagnit</a:t>
            </a:r>
            <a:r>
              <a:rPr lang="ru-RU" dirty="0"/>
              <a:t> </a:t>
            </a:r>
            <a:r>
              <a:rPr lang="ru-RU" dirty="0" err="1"/>
              <a:t>to'lqinlar</a:t>
            </a:r>
            <a:r>
              <a:rPr lang="ru-RU" dirty="0"/>
              <a:t> (</a:t>
            </a:r>
            <a:r>
              <a:rPr lang="ru-RU" dirty="0" err="1"/>
              <a:t>gamma</a:t>
            </a:r>
            <a:r>
              <a:rPr lang="ru-RU" dirty="0"/>
              <a:t>, </a:t>
            </a:r>
            <a:r>
              <a:rPr lang="ru-RU" dirty="0" err="1"/>
              <a:t>rentgen</a:t>
            </a:r>
            <a:r>
              <a:rPr lang="ru-RU" dirty="0"/>
              <a:t> </a:t>
            </a:r>
            <a:r>
              <a:rPr lang="ru-RU" dirty="0" err="1"/>
              <a:t>nurlari</a:t>
            </a:r>
            <a:r>
              <a:rPr lang="ru-RU" dirty="0"/>
              <a:t>) </a:t>
            </a:r>
            <a:r>
              <a:rPr lang="ru-RU" dirty="0" err="1"/>
              <a:t>yoki</a:t>
            </a:r>
            <a:r>
              <a:rPr lang="ru-RU" dirty="0"/>
              <a:t> </a:t>
            </a:r>
            <a:r>
              <a:rPr lang="ru-RU" dirty="0" err="1"/>
              <a:t>zarrachalar</a:t>
            </a:r>
            <a:r>
              <a:rPr lang="ru-RU" dirty="0"/>
              <a:t> (</a:t>
            </a:r>
            <a:r>
              <a:rPr lang="ru-RU" dirty="0" err="1"/>
              <a:t>alfa</a:t>
            </a:r>
            <a:r>
              <a:rPr lang="ru-RU" dirty="0"/>
              <a:t>, </a:t>
            </a:r>
            <a:r>
              <a:rPr lang="ru-RU" dirty="0" err="1"/>
              <a:t>beta</a:t>
            </a:r>
            <a:r>
              <a:rPr lang="ru-RU" dirty="0"/>
              <a:t>, </a:t>
            </a:r>
            <a:r>
              <a:rPr lang="ru-RU" dirty="0" err="1"/>
              <a:t>neytronlar</a:t>
            </a:r>
            <a:r>
              <a:rPr lang="ru-RU" dirty="0"/>
              <a:t>) </a:t>
            </a:r>
            <a:r>
              <a:rPr lang="ru-RU" dirty="0" err="1"/>
              <a:t>oqimi</a:t>
            </a:r>
            <a:r>
              <a:rPr lang="ru-RU" dirty="0"/>
              <a:t>. </a:t>
            </a:r>
            <a:r>
              <a:rPr lang="ru-RU" dirty="0" err="1"/>
              <a:t>Aynan</a:t>
            </a:r>
            <a:r>
              <a:rPr lang="ru-RU" dirty="0"/>
              <a:t> </a:t>
            </a:r>
            <a:r>
              <a:rPr lang="ru-RU" dirty="0" err="1"/>
              <a:t>shu</a:t>
            </a:r>
            <a:r>
              <a:rPr lang="ru-RU" dirty="0"/>
              <a:t> </a:t>
            </a:r>
            <a:r>
              <a:rPr lang="ru-RU" dirty="0" err="1"/>
              <a:t>ionizatsiya</a:t>
            </a:r>
            <a:r>
              <a:rPr lang="ru-RU" dirty="0"/>
              <a:t> </a:t>
            </a:r>
            <a:r>
              <a:rPr lang="ru-RU" dirty="0" err="1"/>
              <a:t>tirik</a:t>
            </a:r>
            <a:r>
              <a:rPr lang="ru-RU" dirty="0"/>
              <a:t> </a:t>
            </a:r>
            <a:r>
              <a:rPr lang="ru-RU" dirty="0" err="1"/>
              <a:t>to'qimalarga</a:t>
            </a:r>
            <a:r>
              <a:rPr lang="ru-RU" dirty="0"/>
              <a:t> </a:t>
            </a:r>
            <a:r>
              <a:rPr lang="ru-RU" dirty="0" err="1"/>
              <a:t>zarar</a:t>
            </a:r>
            <a:r>
              <a:rPr lang="ru-RU" dirty="0"/>
              <a:t> </a:t>
            </a:r>
            <a:r>
              <a:rPr lang="ru-RU" dirty="0" err="1"/>
              <a:t>yetkazadi</a:t>
            </a:r>
            <a:r>
              <a:rPr lang="ru-RU" dirty="0"/>
              <a:t>.</a:t>
            </a:r>
            <a:endParaRPr lang="ru-RU" dirty="0"/>
          </a:p>
          <a:p>
            <a:r>
              <a:rPr lang="ru-RU" b="1" i="1" u="sng" dirty="0" err="1"/>
              <a:t>Radioaktivlik</a:t>
            </a:r>
            <a:r>
              <a:rPr lang="ru-RU" b="1" i="1" u="sng" dirty="0"/>
              <a:t>: </a:t>
            </a:r>
            <a:r>
              <a:rPr lang="ru-RU" dirty="0" err="1"/>
              <a:t>Beqaror</a:t>
            </a:r>
            <a:r>
              <a:rPr lang="ru-RU" dirty="0"/>
              <a:t> </a:t>
            </a:r>
            <a:r>
              <a:rPr lang="ru-RU" dirty="0" err="1"/>
              <a:t>atom</a:t>
            </a:r>
            <a:r>
              <a:rPr lang="ru-RU" dirty="0"/>
              <a:t> </a:t>
            </a:r>
            <a:r>
              <a:rPr lang="ru-RU" dirty="0" err="1"/>
              <a:t>yadrolarining</a:t>
            </a:r>
            <a:r>
              <a:rPr lang="ru-RU" dirty="0"/>
              <a:t> </a:t>
            </a:r>
            <a:r>
              <a:rPr lang="ru-RU" dirty="0" err="1"/>
              <a:t>spontan</a:t>
            </a:r>
            <a:r>
              <a:rPr lang="ru-RU" dirty="0"/>
              <a:t> </a:t>
            </a:r>
            <a:r>
              <a:rPr lang="ru-RU" dirty="0" err="1"/>
              <a:t>parchalanib</a:t>
            </a:r>
            <a:r>
              <a:rPr lang="ru-RU" dirty="0"/>
              <a:t>, </a:t>
            </a:r>
            <a:r>
              <a:rPr lang="ru-RU" dirty="0" err="1"/>
              <a:t>ionlashtiruvchi</a:t>
            </a:r>
            <a:r>
              <a:rPr lang="ru-RU" dirty="0"/>
              <a:t> </a:t>
            </a:r>
            <a:r>
              <a:rPr lang="ru-RU" dirty="0" err="1"/>
              <a:t>nurlanish</a:t>
            </a:r>
            <a:r>
              <a:rPr lang="ru-RU" dirty="0"/>
              <a:t> </a:t>
            </a:r>
            <a:r>
              <a:rPr lang="ru-RU" dirty="0" err="1"/>
              <a:t>chiqarish</a:t>
            </a:r>
            <a:r>
              <a:rPr lang="ru-RU" dirty="0"/>
              <a:t> </a:t>
            </a:r>
            <a:r>
              <a:rPr lang="ru-RU" dirty="0" err="1"/>
              <a:t>qobiliyati</a:t>
            </a:r>
            <a:r>
              <a:rPr lang="ru-RU" dirty="0"/>
              <a:t>.</a:t>
            </a:r>
            <a:endParaRPr lang="ru-RU" dirty="0"/>
          </a:p>
          <a:p>
            <a:r>
              <a:rPr lang="ru-RU" dirty="0" err="1"/>
              <a:t>Yarim</a:t>
            </a:r>
            <a:r>
              <a:rPr lang="ru-RU" dirty="0"/>
              <a:t> </a:t>
            </a:r>
            <a:r>
              <a:rPr lang="ru-RU" dirty="0" err="1"/>
              <a:t>Parchalanish</a:t>
            </a:r>
            <a:r>
              <a:rPr lang="ru-RU" dirty="0"/>
              <a:t> </a:t>
            </a:r>
            <a:r>
              <a:rPr lang="ru-RU" dirty="0" err="1"/>
              <a:t>Davri</a:t>
            </a:r>
            <a:r>
              <a:rPr lang="ru-RU" dirty="0"/>
              <a:t> (T_{1/2}): </a:t>
            </a:r>
            <a:r>
              <a:rPr lang="ru-RU" dirty="0" err="1"/>
              <a:t>Radioaktiv</a:t>
            </a:r>
            <a:r>
              <a:rPr lang="ru-RU" dirty="0"/>
              <a:t> </a:t>
            </a:r>
            <a:r>
              <a:rPr lang="ru-RU" dirty="0" err="1"/>
              <a:t>modda</a:t>
            </a:r>
            <a:r>
              <a:rPr lang="ru-RU" dirty="0"/>
              <a:t> </a:t>
            </a:r>
            <a:r>
              <a:rPr lang="ru-RU" dirty="0" err="1"/>
              <a:t>miqdorining</a:t>
            </a:r>
            <a:r>
              <a:rPr lang="ru-RU" dirty="0"/>
              <a:t> (</a:t>
            </a:r>
            <a:r>
              <a:rPr lang="ru-RU" dirty="0" err="1"/>
              <a:t>yoki</a:t>
            </a:r>
            <a:r>
              <a:rPr lang="ru-RU" dirty="0"/>
              <a:t> </a:t>
            </a:r>
            <a:r>
              <a:rPr lang="ru-RU" dirty="0" err="1"/>
              <a:t>uning</a:t>
            </a:r>
            <a:r>
              <a:rPr lang="ru-RU" dirty="0"/>
              <a:t> </a:t>
            </a:r>
            <a:r>
              <a:rPr lang="ru-RU" dirty="0" err="1"/>
              <a:t>faolligining</a:t>
            </a:r>
            <a:r>
              <a:rPr lang="ru-RU" dirty="0"/>
              <a:t>) </a:t>
            </a:r>
            <a:r>
              <a:rPr lang="ru-RU" dirty="0" err="1"/>
              <a:t>yarmiga</a:t>
            </a:r>
            <a:r>
              <a:rPr lang="ru-RU" dirty="0"/>
              <a:t> </a:t>
            </a:r>
            <a:r>
              <a:rPr lang="ru-RU" dirty="0" err="1"/>
              <a:t>kamayishi</a:t>
            </a:r>
            <a:r>
              <a:rPr lang="ru-RU" dirty="0"/>
              <a:t> </a:t>
            </a:r>
            <a:r>
              <a:rPr lang="ru-RU" dirty="0" err="1"/>
              <a:t>uchun</a:t>
            </a:r>
            <a:r>
              <a:rPr lang="ru-RU" dirty="0"/>
              <a:t> </a:t>
            </a:r>
            <a:r>
              <a:rPr lang="ru-RU" dirty="0" err="1"/>
              <a:t>ketadigan</a:t>
            </a:r>
            <a:r>
              <a:rPr lang="ru-RU" dirty="0"/>
              <a:t> </a:t>
            </a:r>
            <a:r>
              <a:rPr lang="ru-RU" dirty="0" err="1"/>
              <a:t>vaqt</a:t>
            </a:r>
            <a:r>
              <a:rPr lang="ru-RU" dirty="0"/>
              <a:t>. </a:t>
            </a:r>
            <a:r>
              <a:rPr lang="ru-RU" dirty="0" err="1"/>
              <a:t>Bu</a:t>
            </a:r>
            <a:r>
              <a:rPr lang="ru-RU" dirty="0"/>
              <a:t> </a:t>
            </a:r>
            <a:r>
              <a:rPr lang="ru-RU" dirty="0" err="1"/>
              <a:t>xavf</a:t>
            </a:r>
            <a:r>
              <a:rPr lang="ru-RU" dirty="0"/>
              <a:t> </a:t>
            </a:r>
            <a:r>
              <a:rPr lang="ru-RU" dirty="0" err="1"/>
              <a:t>davomiyligini</a:t>
            </a:r>
            <a:r>
              <a:rPr lang="ru-RU" dirty="0"/>
              <a:t> </a:t>
            </a:r>
            <a:r>
              <a:rPr lang="ru-RU" dirty="0" err="1"/>
              <a:t>belgilaydi</a:t>
            </a:r>
            <a:r>
              <a:rPr lang="ru-RU" dirty="0"/>
              <a:t>.</a:t>
            </a:r>
            <a:endParaRPr lang="ru-RU"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5950396" y="560385"/>
            <a:ext cx="4659297" cy="5886924"/>
          </a:xfrm>
          <a:prstGeom prst="rect">
            <a:avLst/>
          </a:prstGeom>
        </p:spPr>
      </p:pic>
      <p:pic>
        <p:nvPicPr>
          <p:cNvPr id="3" name="Рисунок 2"/>
          <p:cNvPicPr>
            <a:picLocks noChangeAspect="1"/>
          </p:cNvPicPr>
          <p:nvPr/>
        </p:nvPicPr>
        <p:blipFill>
          <a:blip r:embed="rId2"/>
          <a:stretch>
            <a:fillRect/>
          </a:stretch>
        </p:blipFill>
        <p:spPr>
          <a:xfrm>
            <a:off x="1125860" y="560385"/>
            <a:ext cx="4824536" cy="592014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1"/>
          <a:stretch>
            <a:fillRect/>
          </a:stretch>
        </p:blipFill>
        <p:spPr>
          <a:xfrm>
            <a:off x="405781" y="616288"/>
            <a:ext cx="11377264" cy="56254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748" y="416801"/>
            <a:ext cx="11855053" cy="1200329"/>
          </a:xfrm>
          <a:prstGeom prst="rect">
            <a:avLst/>
          </a:prstGeom>
        </p:spPr>
        <p:txBody>
          <a:bodyPr wrap="square">
            <a:spAutoFit/>
          </a:bodyPr>
          <a:lstStyle/>
          <a:p>
            <a:r>
              <a:rPr lang="ru-RU" sz="3600" b="1" i="1" dirty="0" err="1"/>
              <a:t>Radiatsion</a:t>
            </a:r>
            <a:r>
              <a:rPr lang="ru-RU" sz="3600" b="1" i="1" dirty="0"/>
              <a:t> </a:t>
            </a:r>
            <a:r>
              <a:rPr lang="ru-RU" sz="3600" b="1" i="1" dirty="0" err="1"/>
              <a:t>Xavfsizlikning</a:t>
            </a:r>
            <a:r>
              <a:rPr lang="ru-RU" sz="3600" b="1" i="1" dirty="0"/>
              <a:t> </a:t>
            </a:r>
            <a:r>
              <a:rPr lang="ru-RU" sz="3600" b="1" i="1" dirty="0" err="1"/>
              <a:t>Uch</a:t>
            </a:r>
            <a:r>
              <a:rPr lang="ru-RU" sz="3600" b="1" i="1" dirty="0"/>
              <a:t> </a:t>
            </a:r>
            <a:r>
              <a:rPr lang="ru-RU" sz="3600" b="1" i="1" dirty="0" err="1"/>
              <a:t>Asosiy</a:t>
            </a:r>
            <a:r>
              <a:rPr lang="ru-RU" sz="3600" b="1" i="1" dirty="0"/>
              <a:t> </a:t>
            </a:r>
            <a:r>
              <a:rPr lang="ru-RU" sz="3600" b="1" i="1" dirty="0" err="1"/>
              <a:t>Tamoyili</a:t>
            </a:r>
            <a:endParaRPr lang="ru-RU" sz="3600" b="1" i="1" dirty="0"/>
          </a:p>
          <a:p>
            <a:r>
              <a:rPr lang="ru-RU" dirty="0" err="1"/>
              <a:t>Radiatsion</a:t>
            </a:r>
            <a:r>
              <a:rPr lang="ru-RU" dirty="0"/>
              <a:t> </a:t>
            </a:r>
            <a:r>
              <a:rPr lang="ru-RU" dirty="0" err="1"/>
              <a:t>himoyaning</a:t>
            </a:r>
            <a:r>
              <a:rPr lang="ru-RU" dirty="0"/>
              <a:t> </a:t>
            </a:r>
            <a:r>
              <a:rPr lang="ru-RU" dirty="0" err="1"/>
              <a:t>barcha</a:t>
            </a:r>
            <a:r>
              <a:rPr lang="ru-RU" dirty="0"/>
              <a:t> </a:t>
            </a:r>
            <a:r>
              <a:rPr lang="ru-RU" dirty="0" err="1"/>
              <a:t>qoidalari</a:t>
            </a:r>
            <a:r>
              <a:rPr lang="ru-RU" dirty="0"/>
              <a:t> </a:t>
            </a:r>
            <a:r>
              <a:rPr lang="ru-RU" dirty="0" err="1"/>
              <a:t>va</a:t>
            </a:r>
            <a:r>
              <a:rPr lang="ru-RU" dirty="0"/>
              <a:t> </a:t>
            </a:r>
            <a:r>
              <a:rPr lang="ru-RU" dirty="0" err="1"/>
              <a:t>normalari</a:t>
            </a:r>
            <a:r>
              <a:rPr lang="ru-RU" dirty="0"/>
              <a:t> </a:t>
            </a:r>
            <a:r>
              <a:rPr lang="ru-RU" dirty="0" err="1"/>
              <a:t>Xalqaro</a:t>
            </a:r>
            <a:r>
              <a:rPr lang="ru-RU" dirty="0"/>
              <a:t> </a:t>
            </a:r>
            <a:r>
              <a:rPr lang="ru-RU" dirty="0" err="1"/>
              <a:t>Radiologik</a:t>
            </a:r>
            <a:r>
              <a:rPr lang="ru-RU" dirty="0"/>
              <a:t> </a:t>
            </a:r>
            <a:r>
              <a:rPr lang="ru-RU" dirty="0" err="1"/>
              <a:t>Himoya</a:t>
            </a:r>
            <a:r>
              <a:rPr lang="ru-RU" dirty="0"/>
              <a:t> </a:t>
            </a:r>
            <a:r>
              <a:rPr lang="ru-RU" dirty="0" err="1"/>
              <a:t>Komissiyasi</a:t>
            </a:r>
            <a:r>
              <a:rPr lang="ru-RU" dirty="0"/>
              <a:t> (ICRP) </a:t>
            </a:r>
            <a:r>
              <a:rPr lang="ru-RU" dirty="0" err="1"/>
              <a:t>tomonidan</a:t>
            </a:r>
            <a:r>
              <a:rPr lang="ru-RU" dirty="0"/>
              <a:t> </a:t>
            </a:r>
            <a:r>
              <a:rPr lang="ru-RU" dirty="0" err="1"/>
              <a:t>belgilangan</a:t>
            </a:r>
            <a:r>
              <a:rPr lang="ru-RU" dirty="0"/>
              <a:t> </a:t>
            </a:r>
            <a:r>
              <a:rPr lang="ru-RU" dirty="0" err="1"/>
              <a:t>ushbu</a:t>
            </a:r>
            <a:r>
              <a:rPr lang="ru-RU" dirty="0"/>
              <a:t> </a:t>
            </a:r>
            <a:r>
              <a:rPr lang="ru-RU" dirty="0" err="1"/>
              <a:t>uchta</a:t>
            </a:r>
            <a:r>
              <a:rPr lang="ru-RU" dirty="0"/>
              <a:t> </a:t>
            </a:r>
            <a:r>
              <a:rPr lang="ru-RU" dirty="0" err="1"/>
              <a:t>asosiy</a:t>
            </a:r>
            <a:r>
              <a:rPr lang="ru-RU" dirty="0"/>
              <a:t> </a:t>
            </a:r>
            <a:r>
              <a:rPr lang="ru-RU" dirty="0" err="1"/>
              <a:t>tamoyilga</a:t>
            </a:r>
            <a:r>
              <a:rPr lang="ru-RU" dirty="0"/>
              <a:t> </a:t>
            </a:r>
            <a:r>
              <a:rPr lang="ru-RU" dirty="0" err="1"/>
              <a:t>asoslanadi</a:t>
            </a:r>
            <a:r>
              <a:rPr lang="ru-RU" dirty="0"/>
              <a:t>.</a:t>
            </a:r>
            <a:endParaRPr lang="ru-RU" dirty="0"/>
          </a:p>
        </p:txBody>
      </p:sp>
      <p:pic>
        <p:nvPicPr>
          <p:cNvPr id="3" name="Рисунок 2"/>
          <p:cNvPicPr>
            <a:picLocks noChangeAspect="1"/>
          </p:cNvPicPr>
          <p:nvPr/>
        </p:nvPicPr>
        <p:blipFill>
          <a:blip r:embed="rId1"/>
          <a:stretch>
            <a:fillRect/>
          </a:stretch>
        </p:blipFill>
        <p:spPr>
          <a:xfrm>
            <a:off x="1701924" y="1844824"/>
            <a:ext cx="8136904" cy="45550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3812" y="620688"/>
            <a:ext cx="10009112" cy="369332"/>
          </a:xfrm>
          <a:prstGeom prst="rect">
            <a:avLst/>
          </a:prstGeom>
        </p:spPr>
        <p:txBody>
          <a:bodyPr wrap="square">
            <a:spAutoFit/>
          </a:bodyPr>
          <a:lstStyle/>
          <a:p>
            <a:r>
              <a:rPr lang="ru-RU" b="1" i="1" u="sng" dirty="0"/>
              <a:t>ALARA — </a:t>
            </a:r>
            <a:r>
              <a:rPr lang="ru-RU" b="1" i="1" dirty="0" err="1"/>
              <a:t>Radiatsion</a:t>
            </a:r>
            <a:r>
              <a:rPr lang="ru-RU" b="1" i="1" dirty="0"/>
              <a:t> </a:t>
            </a:r>
            <a:r>
              <a:rPr lang="ru-RU" b="1" i="1" dirty="0" err="1"/>
              <a:t>xavfsizlikning</a:t>
            </a:r>
            <a:r>
              <a:rPr lang="ru-RU" b="1" i="1" dirty="0"/>
              <a:t> </a:t>
            </a:r>
            <a:r>
              <a:rPr lang="ru-RU" b="1" i="1" dirty="0" err="1"/>
              <a:t>eng</a:t>
            </a:r>
            <a:r>
              <a:rPr lang="ru-RU" b="1" i="1" dirty="0"/>
              <a:t> </a:t>
            </a:r>
            <a:r>
              <a:rPr lang="ru-RU" b="1" i="1" dirty="0" err="1"/>
              <a:t>muhim</a:t>
            </a:r>
            <a:r>
              <a:rPr lang="ru-RU" b="1" i="1" dirty="0"/>
              <a:t> </a:t>
            </a:r>
            <a:r>
              <a:rPr lang="ru-RU" b="1" i="1" dirty="0" err="1"/>
              <a:t>amaliy</a:t>
            </a:r>
            <a:r>
              <a:rPr lang="ru-RU" b="1" i="1" dirty="0"/>
              <a:t> </a:t>
            </a:r>
            <a:r>
              <a:rPr lang="ru-RU" b="1" i="1" dirty="0" err="1"/>
              <a:t>tamoyili</a:t>
            </a:r>
            <a:endParaRPr lang="ru-RU" b="1" i="1" dirty="0"/>
          </a:p>
        </p:txBody>
      </p:sp>
      <p:sp>
        <p:nvSpPr>
          <p:cNvPr id="4" name="Прямоугольник 3"/>
          <p:cNvSpPr/>
          <p:nvPr/>
        </p:nvSpPr>
        <p:spPr>
          <a:xfrm>
            <a:off x="549796" y="1484784"/>
            <a:ext cx="10657184" cy="3077766"/>
          </a:xfrm>
          <a:prstGeom prst="rect">
            <a:avLst/>
          </a:prstGeom>
        </p:spPr>
        <p:txBody>
          <a:bodyPr wrap="square">
            <a:spAutoFit/>
          </a:bodyPr>
          <a:lstStyle/>
          <a:p>
            <a:r>
              <a:rPr lang="ru-RU" sz="2400" b="1" i="1" dirty="0" err="1"/>
              <a:t>Vaqtni</a:t>
            </a:r>
            <a:r>
              <a:rPr lang="ru-RU" sz="2400" b="1" i="1" dirty="0"/>
              <a:t> </a:t>
            </a:r>
            <a:r>
              <a:rPr lang="ru-RU" sz="2400" b="1" i="1" dirty="0" err="1"/>
              <a:t>Qisqartirish</a:t>
            </a:r>
            <a:r>
              <a:rPr lang="ru-RU" dirty="0"/>
              <a:t> </a:t>
            </a:r>
            <a:endParaRPr lang="ru-RU" dirty="0"/>
          </a:p>
          <a:p>
            <a:r>
              <a:rPr lang="ru-RU" dirty="0" err="1"/>
              <a:t>Radiatsiya</a:t>
            </a:r>
            <a:r>
              <a:rPr lang="ru-RU" dirty="0"/>
              <a:t> </a:t>
            </a:r>
            <a:r>
              <a:rPr lang="ru-RU" dirty="0" err="1"/>
              <a:t>manbai</a:t>
            </a:r>
            <a:r>
              <a:rPr lang="ru-RU" dirty="0"/>
              <a:t> </a:t>
            </a:r>
            <a:r>
              <a:rPr lang="ru-RU" dirty="0" err="1"/>
              <a:t>zonasida</a:t>
            </a:r>
            <a:r>
              <a:rPr lang="ru-RU" dirty="0"/>
              <a:t> </a:t>
            </a:r>
            <a:r>
              <a:rPr lang="ru-RU" dirty="0" err="1"/>
              <a:t>bo'lish</a:t>
            </a:r>
            <a:r>
              <a:rPr lang="ru-RU" dirty="0"/>
              <a:t> </a:t>
            </a:r>
            <a:r>
              <a:rPr lang="ru-RU" dirty="0" err="1"/>
              <a:t>vaqtini</a:t>
            </a:r>
            <a:r>
              <a:rPr lang="ru-RU" dirty="0"/>
              <a:t> </a:t>
            </a:r>
            <a:r>
              <a:rPr lang="ru-RU" dirty="0" err="1"/>
              <a:t>minimal</a:t>
            </a:r>
            <a:r>
              <a:rPr lang="ru-RU" dirty="0"/>
              <a:t> </a:t>
            </a:r>
            <a:r>
              <a:rPr lang="ru-RU" dirty="0" err="1"/>
              <a:t>darajada</a:t>
            </a:r>
            <a:r>
              <a:rPr lang="ru-RU" dirty="0"/>
              <a:t> </a:t>
            </a:r>
            <a:r>
              <a:rPr lang="ru-RU" dirty="0" err="1"/>
              <a:t>ushlab</a:t>
            </a:r>
            <a:r>
              <a:rPr lang="ru-RU" dirty="0"/>
              <a:t> </a:t>
            </a:r>
            <a:r>
              <a:rPr lang="ru-RU" dirty="0" err="1"/>
              <a:t>turish</a:t>
            </a:r>
            <a:r>
              <a:rPr lang="ru-RU" dirty="0"/>
              <a:t>. (</a:t>
            </a:r>
            <a:r>
              <a:rPr lang="ru-RU" dirty="0" err="1"/>
              <a:t>Misol</a:t>
            </a:r>
            <a:r>
              <a:rPr lang="ru-RU" dirty="0"/>
              <a:t>: </a:t>
            </a:r>
            <a:r>
              <a:rPr lang="ru-RU" dirty="0" err="1"/>
              <a:t>Rentgenolog</a:t>
            </a:r>
            <a:r>
              <a:rPr lang="ru-RU" dirty="0"/>
              <a:t> </a:t>
            </a:r>
            <a:r>
              <a:rPr lang="ru-RU" dirty="0" err="1"/>
              <a:t>apparati</a:t>
            </a:r>
            <a:r>
              <a:rPr lang="ru-RU" dirty="0"/>
              <a:t> </a:t>
            </a:r>
            <a:r>
              <a:rPr lang="ru-RU" dirty="0" err="1"/>
              <a:t>yonida</a:t>
            </a:r>
            <a:r>
              <a:rPr lang="ru-RU" dirty="0"/>
              <a:t> </a:t>
            </a:r>
            <a:r>
              <a:rPr lang="ru-RU" dirty="0" err="1"/>
              <a:t>imkon</a:t>
            </a:r>
            <a:r>
              <a:rPr lang="ru-RU" dirty="0"/>
              <a:t> </a:t>
            </a:r>
            <a:r>
              <a:rPr lang="ru-RU" dirty="0" err="1"/>
              <a:t>qadar</a:t>
            </a:r>
            <a:r>
              <a:rPr lang="ru-RU" dirty="0"/>
              <a:t> </a:t>
            </a:r>
            <a:r>
              <a:rPr lang="ru-RU" dirty="0" err="1"/>
              <a:t>tez</a:t>
            </a:r>
            <a:r>
              <a:rPr lang="ru-RU" dirty="0"/>
              <a:t> </a:t>
            </a:r>
            <a:r>
              <a:rPr lang="ru-RU" dirty="0" err="1"/>
              <a:t>ishlash</a:t>
            </a:r>
            <a:r>
              <a:rPr lang="ru-RU" dirty="0"/>
              <a:t>.)</a:t>
            </a:r>
            <a:endParaRPr lang="ru-RU" dirty="0"/>
          </a:p>
          <a:p>
            <a:r>
              <a:rPr lang="ru-RU" sz="2000" b="1" i="1" dirty="0" err="1"/>
              <a:t>Masofani</a:t>
            </a:r>
            <a:r>
              <a:rPr lang="ru-RU" sz="2000" b="1" i="1" dirty="0"/>
              <a:t> </a:t>
            </a:r>
            <a:r>
              <a:rPr lang="ru-RU" sz="2000" b="1" i="1" dirty="0" err="1"/>
              <a:t>Oshirish</a:t>
            </a:r>
            <a:r>
              <a:rPr lang="ru-RU" sz="2000" b="1" i="1" dirty="0"/>
              <a:t> </a:t>
            </a:r>
            <a:endParaRPr lang="ru-RU" dirty="0"/>
          </a:p>
          <a:p>
            <a:r>
              <a:rPr lang="ru-RU" dirty="0" err="1"/>
              <a:t>Radiatsiya</a:t>
            </a:r>
            <a:r>
              <a:rPr lang="ru-RU" dirty="0"/>
              <a:t> </a:t>
            </a:r>
            <a:r>
              <a:rPr lang="ru-RU" dirty="0" err="1"/>
              <a:t>manbaidan</a:t>
            </a:r>
            <a:r>
              <a:rPr lang="ru-RU" dirty="0"/>
              <a:t> </a:t>
            </a:r>
            <a:r>
              <a:rPr lang="ru-RU" dirty="0" err="1"/>
              <a:t>imkon</a:t>
            </a:r>
            <a:r>
              <a:rPr lang="ru-RU" dirty="0"/>
              <a:t> </a:t>
            </a:r>
            <a:r>
              <a:rPr lang="ru-RU" dirty="0" err="1"/>
              <a:t>qadar</a:t>
            </a:r>
            <a:r>
              <a:rPr lang="ru-RU" dirty="0"/>
              <a:t> </a:t>
            </a:r>
            <a:r>
              <a:rPr lang="ru-RU" dirty="0" err="1"/>
              <a:t>uzoqroq</a:t>
            </a:r>
            <a:r>
              <a:rPr lang="ru-RU" dirty="0"/>
              <a:t> </a:t>
            </a:r>
            <a:r>
              <a:rPr lang="ru-RU" dirty="0" err="1"/>
              <a:t>turish</a:t>
            </a:r>
            <a:r>
              <a:rPr lang="ru-RU" dirty="0"/>
              <a:t>. </a:t>
            </a:r>
            <a:r>
              <a:rPr lang="ru-RU" dirty="0" err="1"/>
              <a:t>Nurlanish</a:t>
            </a:r>
            <a:r>
              <a:rPr lang="ru-RU" dirty="0"/>
              <a:t> </a:t>
            </a:r>
            <a:r>
              <a:rPr lang="ru-RU" dirty="0" err="1"/>
              <a:t>dozasi</a:t>
            </a:r>
            <a:r>
              <a:rPr lang="ru-RU" dirty="0"/>
              <a:t> </a:t>
            </a:r>
            <a:r>
              <a:rPr lang="ru-RU" dirty="0" err="1"/>
              <a:t>masofaning</a:t>
            </a:r>
            <a:r>
              <a:rPr lang="ru-RU" dirty="0"/>
              <a:t> </a:t>
            </a:r>
            <a:r>
              <a:rPr lang="ru-RU" dirty="0" err="1"/>
              <a:t>kvadratiga</a:t>
            </a:r>
            <a:r>
              <a:rPr lang="ru-RU" dirty="0"/>
              <a:t> </a:t>
            </a:r>
            <a:r>
              <a:rPr lang="ru-RU" dirty="0" err="1"/>
              <a:t>teskari</a:t>
            </a:r>
            <a:r>
              <a:rPr lang="ru-RU" dirty="0"/>
              <a:t> </a:t>
            </a:r>
            <a:r>
              <a:rPr lang="ru-RU" dirty="0" err="1"/>
              <a:t>proporsional</a:t>
            </a:r>
            <a:r>
              <a:rPr lang="ru-RU" dirty="0"/>
              <a:t> </a:t>
            </a:r>
            <a:r>
              <a:rPr lang="ru-RU" dirty="0" err="1"/>
              <a:t>ravishda</a:t>
            </a:r>
            <a:r>
              <a:rPr lang="ru-RU" dirty="0"/>
              <a:t> </a:t>
            </a:r>
            <a:r>
              <a:rPr lang="ru-RU" dirty="0" err="1"/>
              <a:t>kamayadi</a:t>
            </a:r>
            <a:r>
              <a:rPr lang="ru-RU" dirty="0"/>
              <a:t>: </a:t>
            </a:r>
            <a:r>
              <a:rPr lang="ru-RU" dirty="0" smtClean="0"/>
              <a:t>. </a:t>
            </a:r>
            <a:r>
              <a:rPr lang="ru-RU" dirty="0"/>
              <a:t>(</a:t>
            </a:r>
            <a:r>
              <a:rPr lang="ru-RU" dirty="0" err="1"/>
              <a:t>Misol</a:t>
            </a:r>
            <a:r>
              <a:rPr lang="ru-RU" dirty="0"/>
              <a:t>: </a:t>
            </a:r>
            <a:r>
              <a:rPr lang="ru-RU" dirty="0" err="1"/>
              <a:t>Manbadan</a:t>
            </a:r>
            <a:r>
              <a:rPr lang="ru-RU" dirty="0"/>
              <a:t> </a:t>
            </a:r>
            <a:r>
              <a:rPr lang="ru-RU" dirty="0" err="1"/>
              <a:t>bir</a:t>
            </a:r>
            <a:r>
              <a:rPr lang="ru-RU" dirty="0"/>
              <a:t> </a:t>
            </a:r>
            <a:r>
              <a:rPr lang="ru-RU" dirty="0" err="1"/>
              <a:t>qadam</a:t>
            </a:r>
            <a:r>
              <a:rPr lang="ru-RU" dirty="0"/>
              <a:t> </a:t>
            </a:r>
            <a:r>
              <a:rPr lang="ru-RU" dirty="0" err="1"/>
              <a:t>uzoqlashish</a:t>
            </a:r>
            <a:r>
              <a:rPr lang="ru-RU" dirty="0"/>
              <a:t> </a:t>
            </a:r>
            <a:r>
              <a:rPr lang="ru-RU" dirty="0" err="1"/>
              <a:t>ham</a:t>
            </a:r>
            <a:r>
              <a:rPr lang="ru-RU" dirty="0"/>
              <a:t> </a:t>
            </a:r>
            <a:r>
              <a:rPr lang="ru-RU" dirty="0" err="1"/>
              <a:t>dozani</a:t>
            </a:r>
            <a:r>
              <a:rPr lang="ru-RU" dirty="0"/>
              <a:t> </a:t>
            </a:r>
            <a:r>
              <a:rPr lang="ru-RU" dirty="0" err="1"/>
              <a:t>sezilarli</a:t>
            </a:r>
            <a:r>
              <a:rPr lang="ru-RU" dirty="0"/>
              <a:t> </a:t>
            </a:r>
            <a:r>
              <a:rPr lang="ru-RU" dirty="0" err="1"/>
              <a:t>darajada</a:t>
            </a:r>
            <a:r>
              <a:rPr lang="ru-RU" dirty="0"/>
              <a:t> </a:t>
            </a:r>
            <a:r>
              <a:rPr lang="ru-RU" dirty="0" err="1"/>
              <a:t>kamaytiradi</a:t>
            </a:r>
            <a:r>
              <a:rPr lang="ru-RU" dirty="0"/>
              <a:t>.)</a:t>
            </a:r>
            <a:endParaRPr lang="ru-RU" dirty="0"/>
          </a:p>
          <a:p>
            <a:r>
              <a:rPr lang="ru-RU" sz="2400" b="1" i="1" dirty="0" err="1" smtClean="0"/>
              <a:t>Ekranlash</a:t>
            </a:r>
            <a:r>
              <a:rPr lang="ru-RU" dirty="0" smtClean="0"/>
              <a:t> </a:t>
            </a:r>
            <a:r>
              <a:rPr lang="en-US" dirty="0" smtClean="0"/>
              <a:t>.</a:t>
            </a:r>
            <a:endParaRPr lang="ru-RU" dirty="0"/>
          </a:p>
          <a:p>
            <a:r>
              <a:rPr lang="ru-RU" dirty="0" err="1"/>
              <a:t>Manba</a:t>
            </a:r>
            <a:r>
              <a:rPr lang="ru-RU" dirty="0"/>
              <a:t> </a:t>
            </a:r>
            <a:r>
              <a:rPr lang="ru-RU" dirty="0" err="1"/>
              <a:t>va</a:t>
            </a:r>
            <a:r>
              <a:rPr lang="ru-RU" dirty="0"/>
              <a:t> </a:t>
            </a:r>
            <a:r>
              <a:rPr lang="ru-RU" dirty="0" err="1"/>
              <a:t>odam</a:t>
            </a:r>
            <a:r>
              <a:rPr lang="ru-RU" dirty="0"/>
              <a:t> </a:t>
            </a:r>
            <a:r>
              <a:rPr lang="ru-RU" dirty="0" err="1"/>
              <a:t>o'rtasiga</a:t>
            </a:r>
            <a:r>
              <a:rPr lang="ru-RU" dirty="0"/>
              <a:t> </a:t>
            </a:r>
            <a:r>
              <a:rPr lang="ru-RU" dirty="0" err="1"/>
              <a:t>yutilish</a:t>
            </a:r>
            <a:r>
              <a:rPr lang="ru-RU" dirty="0"/>
              <a:t> </a:t>
            </a:r>
            <a:r>
              <a:rPr lang="ru-RU" dirty="0" err="1"/>
              <a:t>xususiyatiga</a:t>
            </a:r>
            <a:r>
              <a:rPr lang="ru-RU" dirty="0"/>
              <a:t> </a:t>
            </a:r>
            <a:r>
              <a:rPr lang="ru-RU" dirty="0" err="1"/>
              <a:t>ega</a:t>
            </a:r>
            <a:r>
              <a:rPr lang="ru-RU" dirty="0"/>
              <a:t> </a:t>
            </a:r>
            <a:r>
              <a:rPr lang="ru-RU" dirty="0" err="1"/>
              <a:t>materiallarni</a:t>
            </a:r>
            <a:r>
              <a:rPr lang="ru-RU" dirty="0"/>
              <a:t> (</a:t>
            </a:r>
            <a:r>
              <a:rPr lang="ru-RU" dirty="0" err="1"/>
              <a:t>qo'rg'oshin</a:t>
            </a:r>
            <a:r>
              <a:rPr lang="ru-RU" dirty="0"/>
              <a:t>, </a:t>
            </a:r>
            <a:r>
              <a:rPr lang="ru-RU" dirty="0" err="1"/>
              <a:t>beton</a:t>
            </a:r>
            <a:r>
              <a:rPr lang="ru-RU" dirty="0"/>
              <a:t>, </a:t>
            </a:r>
            <a:r>
              <a:rPr lang="ru-RU" dirty="0" err="1"/>
              <a:t>suv</a:t>
            </a:r>
            <a:r>
              <a:rPr lang="ru-RU" dirty="0"/>
              <a:t>) </a:t>
            </a:r>
            <a:r>
              <a:rPr lang="ru-RU" dirty="0" err="1"/>
              <a:t>qo'yish</a:t>
            </a:r>
            <a:r>
              <a:rPr lang="ru-RU" dirty="0"/>
              <a:t>. (</a:t>
            </a:r>
            <a:r>
              <a:rPr lang="ru-RU" dirty="0" err="1"/>
              <a:t>Misol</a:t>
            </a:r>
            <a:r>
              <a:rPr lang="ru-RU" dirty="0"/>
              <a:t>: </a:t>
            </a:r>
            <a:r>
              <a:rPr lang="ru-RU" dirty="0" err="1"/>
              <a:t>Qo'rg'oshinli</a:t>
            </a:r>
            <a:r>
              <a:rPr lang="ru-RU" dirty="0"/>
              <a:t> </a:t>
            </a:r>
            <a:r>
              <a:rPr lang="ru-RU" dirty="0" err="1"/>
              <a:t>fartuk</a:t>
            </a:r>
            <a:r>
              <a:rPr lang="ru-RU" dirty="0"/>
              <a:t> </a:t>
            </a:r>
            <a:r>
              <a:rPr lang="ru-RU" dirty="0" err="1"/>
              <a:t>kiyish</a:t>
            </a:r>
            <a:r>
              <a:rPr lang="ru-RU" dirty="0"/>
              <a:t> </a:t>
            </a:r>
            <a:r>
              <a:rPr lang="ru-RU" dirty="0" err="1"/>
              <a:t>yoki</a:t>
            </a:r>
            <a:r>
              <a:rPr lang="ru-RU" dirty="0"/>
              <a:t> </a:t>
            </a:r>
            <a:r>
              <a:rPr lang="ru-RU" dirty="0" err="1"/>
              <a:t>himoya</a:t>
            </a:r>
            <a:r>
              <a:rPr lang="ru-RU" dirty="0"/>
              <a:t> </a:t>
            </a:r>
            <a:r>
              <a:rPr lang="ru-RU" dirty="0" err="1"/>
              <a:t>devori</a:t>
            </a:r>
            <a:r>
              <a:rPr lang="ru-RU" dirty="0"/>
              <a:t> </a:t>
            </a:r>
            <a:r>
              <a:rPr lang="ru-RU" dirty="0" err="1"/>
              <a:t>ortida</a:t>
            </a:r>
            <a:r>
              <a:rPr lang="ru-RU" dirty="0"/>
              <a:t> </a:t>
            </a:r>
            <a:r>
              <a:rPr lang="ru-RU" dirty="0" err="1"/>
              <a:t>turish</a:t>
            </a:r>
            <a:r>
              <a:rPr lang="ru-RU" dirty="0"/>
              <a:t>.)</a:t>
            </a:r>
            <a:endParaRPr lang="ru-RU"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7788" y="357521"/>
            <a:ext cx="11161240" cy="1908215"/>
          </a:xfrm>
          <a:prstGeom prst="rect">
            <a:avLst/>
          </a:prstGeom>
        </p:spPr>
        <p:txBody>
          <a:bodyPr wrap="square">
            <a:spAutoFit/>
          </a:bodyPr>
          <a:lstStyle/>
          <a:p>
            <a:r>
              <a:rPr lang="en-US" sz="2800" b="1" i="1" dirty="0" smtClean="0"/>
              <a:t>N</a:t>
            </a:r>
            <a:r>
              <a:rPr lang="ru-RU" sz="2800" b="1" i="1" dirty="0" err="1" smtClean="0"/>
              <a:t>urlanish</a:t>
            </a:r>
            <a:r>
              <a:rPr lang="ru-RU" sz="2800" b="1" i="1" dirty="0" smtClean="0"/>
              <a:t> </a:t>
            </a:r>
            <a:r>
              <a:rPr lang="ru-RU" sz="2800" b="1" i="1" dirty="0" err="1"/>
              <a:t>Dozasi</a:t>
            </a:r>
            <a:r>
              <a:rPr lang="ru-RU" sz="2800" b="1" i="1" dirty="0"/>
              <a:t> </a:t>
            </a:r>
            <a:r>
              <a:rPr lang="ru-RU" sz="2800" b="1" i="1" dirty="0" err="1"/>
              <a:t>Chegaralari</a:t>
            </a:r>
            <a:r>
              <a:rPr lang="ru-RU" sz="2800" b="1" i="1" dirty="0"/>
              <a:t> </a:t>
            </a:r>
            <a:endParaRPr lang="ru-RU" dirty="0"/>
          </a:p>
          <a:p>
            <a:r>
              <a:rPr lang="ru-RU" i="1" dirty="0" smtClean="0"/>
              <a:t> </a:t>
            </a:r>
            <a:r>
              <a:rPr lang="ru-RU" i="1" dirty="0" err="1"/>
              <a:t>Ruxsat</a:t>
            </a:r>
            <a:r>
              <a:rPr lang="ru-RU" i="1" dirty="0"/>
              <a:t> </a:t>
            </a:r>
            <a:r>
              <a:rPr lang="ru-RU" i="1" dirty="0" err="1"/>
              <a:t>Etilgan</a:t>
            </a:r>
            <a:r>
              <a:rPr lang="ru-RU" i="1" dirty="0"/>
              <a:t> </a:t>
            </a:r>
            <a:r>
              <a:rPr lang="ru-RU" i="1" dirty="0" err="1"/>
              <a:t>Maksimal</a:t>
            </a:r>
            <a:r>
              <a:rPr lang="ru-RU" i="1" dirty="0"/>
              <a:t> </a:t>
            </a:r>
            <a:r>
              <a:rPr lang="ru-RU" i="1" dirty="0" err="1"/>
              <a:t>Nurlanish</a:t>
            </a:r>
            <a:r>
              <a:rPr lang="ru-RU" i="1" dirty="0"/>
              <a:t> </a:t>
            </a:r>
            <a:r>
              <a:rPr lang="ru-RU" i="1" dirty="0" err="1"/>
              <a:t>Dozalari</a:t>
            </a:r>
            <a:endParaRPr lang="ru-RU" i="1" dirty="0"/>
          </a:p>
          <a:p>
            <a:endParaRPr lang="en-US" dirty="0" smtClean="0"/>
          </a:p>
          <a:p>
            <a:r>
              <a:rPr lang="ru-RU" dirty="0" err="1" smtClean="0"/>
              <a:t>Asos</a:t>
            </a:r>
            <a:r>
              <a:rPr lang="ru-RU" dirty="0"/>
              <a:t>: </a:t>
            </a:r>
            <a:r>
              <a:rPr lang="ru-RU" dirty="0" err="1"/>
              <a:t>Radiatsion</a:t>
            </a:r>
            <a:r>
              <a:rPr lang="ru-RU" dirty="0"/>
              <a:t> </a:t>
            </a:r>
            <a:r>
              <a:rPr lang="ru-RU" dirty="0" err="1"/>
              <a:t>Xavfsizlikning</a:t>
            </a:r>
            <a:r>
              <a:rPr lang="ru-RU" dirty="0"/>
              <a:t> </a:t>
            </a:r>
            <a:r>
              <a:rPr lang="ru-RU" dirty="0" err="1"/>
              <a:t>uchinchi</a:t>
            </a:r>
            <a:r>
              <a:rPr lang="ru-RU" dirty="0"/>
              <a:t> </a:t>
            </a:r>
            <a:r>
              <a:rPr lang="ru-RU" dirty="0" err="1"/>
              <a:t>tamoyili</a:t>
            </a:r>
            <a:r>
              <a:rPr lang="ru-RU" dirty="0"/>
              <a:t> (</a:t>
            </a:r>
            <a:r>
              <a:rPr lang="ru-RU" dirty="0" err="1"/>
              <a:t>Doza</a:t>
            </a:r>
            <a:r>
              <a:rPr lang="ru-RU" dirty="0"/>
              <a:t> </a:t>
            </a:r>
            <a:r>
              <a:rPr lang="ru-RU" dirty="0" err="1"/>
              <a:t>Chegaralari</a:t>
            </a:r>
            <a:r>
              <a:rPr lang="ru-RU" dirty="0"/>
              <a:t>) </a:t>
            </a:r>
            <a:r>
              <a:rPr lang="ru-RU" dirty="0" err="1"/>
              <a:t>asosida</a:t>
            </a:r>
            <a:r>
              <a:rPr lang="ru-RU" dirty="0"/>
              <a:t> </a:t>
            </a:r>
            <a:r>
              <a:rPr lang="ru-RU" dirty="0" err="1"/>
              <a:t>belgilanadi</a:t>
            </a:r>
            <a:r>
              <a:rPr lang="ru-RU" dirty="0"/>
              <a:t> </a:t>
            </a:r>
            <a:r>
              <a:rPr lang="ru-RU" dirty="0" err="1"/>
              <a:t>va</a:t>
            </a:r>
            <a:r>
              <a:rPr lang="ru-RU" dirty="0"/>
              <a:t> </a:t>
            </a:r>
            <a:r>
              <a:rPr lang="ru-RU" dirty="0" err="1"/>
              <a:t>bu</a:t>
            </a:r>
            <a:r>
              <a:rPr lang="ru-RU" dirty="0"/>
              <a:t> </a:t>
            </a:r>
            <a:r>
              <a:rPr lang="ru-RU" dirty="0" err="1"/>
              <a:t>chegaralar</a:t>
            </a:r>
            <a:r>
              <a:rPr lang="ru-RU" dirty="0"/>
              <a:t> </a:t>
            </a:r>
            <a:r>
              <a:rPr lang="ru-RU" dirty="0" err="1"/>
              <a:t>aholining</a:t>
            </a:r>
            <a:r>
              <a:rPr lang="ru-RU" dirty="0"/>
              <a:t> </a:t>
            </a:r>
            <a:r>
              <a:rPr lang="ru-RU" dirty="0" err="1"/>
              <a:t>stoxastik</a:t>
            </a:r>
            <a:r>
              <a:rPr lang="ru-RU" dirty="0"/>
              <a:t> </a:t>
            </a:r>
            <a:r>
              <a:rPr lang="ru-RU" dirty="0" err="1"/>
              <a:t>ta'sirlardan</a:t>
            </a:r>
            <a:r>
              <a:rPr lang="ru-RU" dirty="0"/>
              <a:t> (</a:t>
            </a:r>
            <a:r>
              <a:rPr lang="ru-RU" dirty="0" err="1"/>
              <a:t>saraton</a:t>
            </a:r>
            <a:r>
              <a:rPr lang="ru-RU" dirty="0"/>
              <a:t> </a:t>
            </a:r>
            <a:r>
              <a:rPr lang="ru-RU" dirty="0" err="1"/>
              <a:t>xavfi</a:t>
            </a:r>
            <a:r>
              <a:rPr lang="ru-RU" dirty="0"/>
              <a:t>) </a:t>
            </a:r>
            <a:r>
              <a:rPr lang="ru-RU" dirty="0" err="1"/>
              <a:t>himoya</a:t>
            </a:r>
            <a:r>
              <a:rPr lang="ru-RU" dirty="0"/>
              <a:t> </a:t>
            </a:r>
            <a:r>
              <a:rPr lang="ru-RU" dirty="0" err="1"/>
              <a:t>qilish</a:t>
            </a:r>
            <a:r>
              <a:rPr lang="ru-RU" dirty="0"/>
              <a:t> </a:t>
            </a:r>
            <a:r>
              <a:rPr lang="ru-RU" dirty="0" err="1"/>
              <a:t>uchun</a:t>
            </a:r>
            <a:r>
              <a:rPr lang="ru-RU" dirty="0"/>
              <a:t> </a:t>
            </a:r>
            <a:r>
              <a:rPr lang="ru-RU" dirty="0" err="1"/>
              <a:t>joriy</a:t>
            </a:r>
            <a:r>
              <a:rPr lang="ru-RU" dirty="0"/>
              <a:t> </a:t>
            </a:r>
            <a:r>
              <a:rPr lang="ru-RU" dirty="0" err="1"/>
              <a:t>etiladi</a:t>
            </a:r>
            <a:r>
              <a:rPr lang="ru-RU" dirty="0"/>
              <a:t>.</a:t>
            </a:r>
            <a:endParaRPr lang="ru-RU" dirty="0"/>
          </a:p>
          <a:p>
            <a:r>
              <a:rPr lang="ru-RU" dirty="0" err="1"/>
              <a:t>O'lchov</a:t>
            </a:r>
            <a:r>
              <a:rPr lang="ru-RU" dirty="0"/>
              <a:t> </a:t>
            </a:r>
            <a:r>
              <a:rPr lang="ru-RU" dirty="0" err="1"/>
              <a:t>Birligi</a:t>
            </a:r>
            <a:r>
              <a:rPr lang="ru-RU" dirty="0"/>
              <a:t>: </a:t>
            </a:r>
            <a:r>
              <a:rPr lang="ru-RU" dirty="0" err="1"/>
              <a:t>Samariy</a:t>
            </a:r>
            <a:r>
              <a:rPr lang="ru-RU" dirty="0"/>
              <a:t> </a:t>
            </a:r>
            <a:r>
              <a:rPr lang="ru-RU" dirty="0" err="1"/>
              <a:t>Doza</a:t>
            </a:r>
            <a:r>
              <a:rPr lang="ru-RU" dirty="0"/>
              <a:t> </a:t>
            </a:r>
            <a:r>
              <a:rPr lang="ru-RU" dirty="0" err="1"/>
              <a:t>birligi</a:t>
            </a:r>
            <a:r>
              <a:rPr lang="ru-RU" dirty="0"/>
              <a:t> </a:t>
            </a:r>
            <a:r>
              <a:rPr lang="ru-RU" dirty="0" err="1"/>
              <a:t>Sievert</a:t>
            </a:r>
            <a:r>
              <a:rPr lang="ru-RU" dirty="0"/>
              <a:t> (</a:t>
            </a:r>
            <a:r>
              <a:rPr lang="ru-RU" dirty="0" err="1"/>
              <a:t>Sv</a:t>
            </a:r>
            <a:r>
              <a:rPr lang="ru-RU" dirty="0"/>
              <a:t>) </a:t>
            </a:r>
            <a:r>
              <a:rPr lang="ru-RU" dirty="0" err="1"/>
              <a:t>yoki</a:t>
            </a:r>
            <a:r>
              <a:rPr lang="ru-RU" dirty="0"/>
              <a:t> </a:t>
            </a:r>
            <a:r>
              <a:rPr lang="ru-RU" dirty="0" err="1"/>
              <a:t>ko'proq</a:t>
            </a:r>
            <a:r>
              <a:rPr lang="ru-RU" dirty="0"/>
              <a:t> </a:t>
            </a:r>
            <a:r>
              <a:rPr lang="ru-RU" dirty="0" err="1"/>
              <a:t>ishlatiladigan</a:t>
            </a:r>
            <a:r>
              <a:rPr lang="ru-RU" dirty="0"/>
              <a:t> </a:t>
            </a:r>
            <a:r>
              <a:rPr lang="ru-RU" dirty="0" err="1"/>
              <a:t>millizivert</a:t>
            </a:r>
            <a:r>
              <a:rPr lang="ru-RU" dirty="0"/>
              <a:t> (</a:t>
            </a:r>
            <a:r>
              <a:rPr lang="ru-RU" dirty="0" err="1"/>
              <a:t>mSv</a:t>
            </a:r>
            <a:r>
              <a:rPr lang="ru-RU" dirty="0"/>
              <a:t>).</a:t>
            </a:r>
            <a:endParaRPr lang="ru-RU" dirty="0"/>
          </a:p>
        </p:txBody>
      </p:sp>
      <p:pic>
        <p:nvPicPr>
          <p:cNvPr id="3" name="Рисунок 2"/>
          <p:cNvPicPr>
            <a:picLocks noChangeAspect="1"/>
          </p:cNvPicPr>
          <p:nvPr/>
        </p:nvPicPr>
        <p:blipFill>
          <a:blip r:embed="rId1"/>
          <a:stretch>
            <a:fillRect/>
          </a:stretch>
        </p:blipFill>
        <p:spPr>
          <a:xfrm>
            <a:off x="1917948" y="2282669"/>
            <a:ext cx="3672408" cy="4317988"/>
          </a:xfrm>
          <a:prstGeom prst="rect">
            <a:avLst/>
          </a:prstGeom>
        </p:spPr>
      </p:pic>
      <p:pic>
        <p:nvPicPr>
          <p:cNvPr id="4" name="Рисунок 3"/>
          <p:cNvPicPr>
            <a:picLocks noChangeAspect="1"/>
          </p:cNvPicPr>
          <p:nvPr/>
        </p:nvPicPr>
        <p:blipFill>
          <a:blip r:embed="rId2"/>
          <a:stretch>
            <a:fillRect/>
          </a:stretch>
        </p:blipFill>
        <p:spPr>
          <a:xfrm>
            <a:off x="5590356" y="2282669"/>
            <a:ext cx="1875657" cy="431798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9796" y="260648"/>
            <a:ext cx="11017224" cy="1231106"/>
          </a:xfrm>
          <a:prstGeom prst="rect">
            <a:avLst/>
          </a:prstGeom>
        </p:spPr>
        <p:txBody>
          <a:bodyPr wrap="square">
            <a:spAutoFit/>
          </a:bodyPr>
          <a:lstStyle/>
          <a:p>
            <a:r>
              <a:rPr lang="ru-RU" sz="2000" b="1" i="1" dirty="0" err="1"/>
              <a:t>Tibbiy</a:t>
            </a:r>
            <a:r>
              <a:rPr lang="ru-RU" sz="2000" b="1" i="1" dirty="0"/>
              <a:t> </a:t>
            </a:r>
            <a:r>
              <a:rPr lang="ru-RU" sz="2000" b="1" i="1" dirty="0" err="1"/>
              <a:t>Dozalar</a:t>
            </a:r>
            <a:r>
              <a:rPr lang="ru-RU" sz="2000" b="1" i="1" dirty="0"/>
              <a:t> </a:t>
            </a:r>
            <a:r>
              <a:rPr lang="ru-RU" sz="2000" b="1" i="1" dirty="0" err="1"/>
              <a:t>Kirmaydi</a:t>
            </a:r>
            <a:r>
              <a:rPr lang="ru-RU" sz="2000" b="1" i="1" dirty="0"/>
              <a:t>: </a:t>
            </a:r>
            <a:r>
              <a:rPr lang="ru-RU" dirty="0" err="1"/>
              <a:t>Tibbiy</a:t>
            </a:r>
            <a:r>
              <a:rPr lang="ru-RU" dirty="0"/>
              <a:t> </a:t>
            </a:r>
            <a:r>
              <a:rPr lang="ru-RU" dirty="0" err="1"/>
              <a:t>diagnostika</a:t>
            </a:r>
            <a:r>
              <a:rPr lang="ru-RU" dirty="0"/>
              <a:t> (</a:t>
            </a:r>
            <a:r>
              <a:rPr lang="ru-RU" dirty="0" err="1"/>
              <a:t>rentgen</a:t>
            </a:r>
            <a:r>
              <a:rPr lang="ru-RU" dirty="0"/>
              <a:t>, KT) </a:t>
            </a:r>
            <a:r>
              <a:rPr lang="ru-RU" dirty="0" err="1"/>
              <a:t>yoki</a:t>
            </a:r>
            <a:r>
              <a:rPr lang="ru-RU" dirty="0"/>
              <a:t> </a:t>
            </a:r>
            <a:r>
              <a:rPr lang="ru-RU" dirty="0" err="1"/>
              <a:t>davolash</a:t>
            </a:r>
            <a:r>
              <a:rPr lang="ru-RU" dirty="0"/>
              <a:t> (</a:t>
            </a:r>
            <a:r>
              <a:rPr lang="ru-RU" dirty="0" err="1"/>
              <a:t>radioterapiya</a:t>
            </a:r>
            <a:r>
              <a:rPr lang="ru-RU" dirty="0"/>
              <a:t>) </a:t>
            </a:r>
            <a:r>
              <a:rPr lang="ru-RU" dirty="0" err="1"/>
              <a:t>natijasida</a:t>
            </a:r>
            <a:r>
              <a:rPr lang="ru-RU" dirty="0"/>
              <a:t> </a:t>
            </a:r>
            <a:r>
              <a:rPr lang="ru-RU" dirty="0" err="1"/>
              <a:t>olingan</a:t>
            </a:r>
            <a:r>
              <a:rPr lang="ru-RU" dirty="0"/>
              <a:t> </a:t>
            </a:r>
            <a:r>
              <a:rPr lang="ru-RU" dirty="0" err="1"/>
              <a:t>dozalar</a:t>
            </a:r>
            <a:r>
              <a:rPr lang="ru-RU" dirty="0"/>
              <a:t>, </a:t>
            </a:r>
            <a:r>
              <a:rPr lang="ru-RU" dirty="0" err="1"/>
              <a:t>agar</a:t>
            </a:r>
            <a:r>
              <a:rPr lang="ru-RU" dirty="0"/>
              <a:t> </a:t>
            </a:r>
            <a:r>
              <a:rPr lang="ru-RU" dirty="0" err="1"/>
              <a:t>asoslangan</a:t>
            </a:r>
            <a:r>
              <a:rPr lang="ru-RU" dirty="0"/>
              <a:t> </a:t>
            </a:r>
            <a:r>
              <a:rPr lang="ru-RU" dirty="0" err="1"/>
              <a:t>va</a:t>
            </a:r>
            <a:r>
              <a:rPr lang="ru-RU" dirty="0"/>
              <a:t> </a:t>
            </a:r>
            <a:r>
              <a:rPr lang="ru-RU" dirty="0" err="1"/>
              <a:t>optimallashtirilgan</a:t>
            </a:r>
            <a:r>
              <a:rPr lang="ru-RU" dirty="0"/>
              <a:t> </a:t>
            </a:r>
            <a:r>
              <a:rPr lang="ru-RU" dirty="0" err="1"/>
              <a:t>bo'lsa</a:t>
            </a:r>
            <a:r>
              <a:rPr lang="ru-RU" dirty="0"/>
              <a:t>, </a:t>
            </a:r>
            <a:r>
              <a:rPr lang="ru-RU" dirty="0" err="1"/>
              <a:t>bu</a:t>
            </a:r>
            <a:r>
              <a:rPr lang="ru-RU" dirty="0"/>
              <a:t> </a:t>
            </a:r>
            <a:r>
              <a:rPr lang="ru-RU" dirty="0" err="1"/>
              <a:t>chegaralarga</a:t>
            </a:r>
            <a:r>
              <a:rPr lang="ru-RU" dirty="0"/>
              <a:t> </a:t>
            </a:r>
            <a:r>
              <a:rPr lang="ru-RU" dirty="0" err="1"/>
              <a:t>kiritilmaydi</a:t>
            </a:r>
            <a:r>
              <a:rPr lang="ru-RU" dirty="0"/>
              <a:t>.</a:t>
            </a:r>
            <a:endParaRPr lang="ru-RU" dirty="0"/>
          </a:p>
          <a:p>
            <a:r>
              <a:rPr lang="ru-RU" dirty="0" err="1"/>
              <a:t>Tabiiy</a:t>
            </a:r>
            <a:r>
              <a:rPr lang="ru-RU" dirty="0"/>
              <a:t> </a:t>
            </a:r>
            <a:r>
              <a:rPr lang="ru-RU" dirty="0" err="1"/>
              <a:t>Fon</a:t>
            </a:r>
            <a:r>
              <a:rPr lang="ru-RU" dirty="0"/>
              <a:t>: </a:t>
            </a:r>
            <a:r>
              <a:rPr lang="ru-RU" dirty="0" err="1"/>
              <a:t>Tabiiy</a:t>
            </a:r>
            <a:r>
              <a:rPr lang="ru-RU" dirty="0"/>
              <a:t> </a:t>
            </a:r>
            <a:r>
              <a:rPr lang="ru-RU" dirty="0" err="1"/>
              <a:t>fon</a:t>
            </a:r>
            <a:r>
              <a:rPr lang="ru-RU" dirty="0"/>
              <a:t> </a:t>
            </a:r>
            <a:r>
              <a:rPr lang="ru-RU" dirty="0" err="1"/>
              <a:t>nurlanishi</a:t>
            </a:r>
            <a:r>
              <a:rPr lang="ru-RU" dirty="0"/>
              <a:t> (</a:t>
            </a:r>
            <a:r>
              <a:rPr lang="ru-RU" dirty="0" err="1"/>
              <a:t>kosmik</a:t>
            </a:r>
            <a:r>
              <a:rPr lang="ru-RU" dirty="0"/>
              <a:t> </a:t>
            </a:r>
            <a:r>
              <a:rPr lang="ru-RU" dirty="0" err="1"/>
              <a:t>nurlar</a:t>
            </a:r>
            <a:r>
              <a:rPr lang="ru-RU" dirty="0"/>
              <a:t>, </a:t>
            </a:r>
            <a:r>
              <a:rPr lang="ru-RU" dirty="0" err="1"/>
              <a:t>radon</a:t>
            </a:r>
            <a:r>
              <a:rPr lang="ru-RU" dirty="0"/>
              <a:t> </a:t>
            </a:r>
            <a:r>
              <a:rPr lang="ru-RU" dirty="0" err="1"/>
              <a:t>gaz</a:t>
            </a:r>
            <a:r>
              <a:rPr lang="ru-RU" dirty="0"/>
              <a:t>) </a:t>
            </a:r>
            <a:r>
              <a:rPr lang="ru-RU" dirty="0" err="1"/>
              <a:t>bu</a:t>
            </a:r>
            <a:r>
              <a:rPr lang="ru-RU" dirty="0"/>
              <a:t> </a:t>
            </a:r>
            <a:r>
              <a:rPr lang="ru-RU" dirty="0" err="1"/>
              <a:t>chegaralarga</a:t>
            </a:r>
            <a:r>
              <a:rPr lang="ru-RU" dirty="0"/>
              <a:t> </a:t>
            </a:r>
            <a:r>
              <a:rPr lang="ru-RU" dirty="0" err="1"/>
              <a:t>kiritilmaydi</a:t>
            </a:r>
            <a:r>
              <a:rPr lang="ru-RU" dirty="0"/>
              <a:t>. </a:t>
            </a:r>
            <a:r>
              <a:rPr lang="ru-RU" dirty="0" err="1"/>
              <a:t>O'rtacha</a:t>
            </a:r>
            <a:r>
              <a:rPr lang="ru-RU" dirty="0"/>
              <a:t> </a:t>
            </a:r>
            <a:r>
              <a:rPr lang="ru-RU" dirty="0" err="1"/>
              <a:t>tabiiy</a:t>
            </a:r>
            <a:r>
              <a:rPr lang="ru-RU" dirty="0"/>
              <a:t> </a:t>
            </a:r>
            <a:r>
              <a:rPr lang="ru-RU" dirty="0" err="1"/>
              <a:t>fon</a:t>
            </a:r>
            <a:r>
              <a:rPr lang="ru-RU" dirty="0"/>
              <a:t> </a:t>
            </a:r>
            <a:r>
              <a:rPr lang="ru-RU" dirty="0" err="1"/>
              <a:t>dunyo</a:t>
            </a:r>
            <a:r>
              <a:rPr lang="ru-RU" dirty="0"/>
              <a:t> </a:t>
            </a:r>
            <a:r>
              <a:rPr lang="ru-RU" dirty="0" err="1"/>
              <a:t>bo'yicha</a:t>
            </a:r>
            <a:r>
              <a:rPr lang="ru-RU" dirty="0"/>
              <a:t> </a:t>
            </a:r>
            <a:r>
              <a:rPr lang="ru-RU" dirty="0" err="1"/>
              <a:t>yiliga</a:t>
            </a:r>
            <a:r>
              <a:rPr lang="ru-RU" dirty="0"/>
              <a:t> </a:t>
            </a:r>
            <a:r>
              <a:rPr lang="en-US" dirty="0" smtClean="0"/>
              <a:t>, </a:t>
            </a:r>
            <a:r>
              <a:rPr lang="ru-RU" dirty="0" smtClean="0"/>
              <a:t>2-3 </a:t>
            </a:r>
            <a:r>
              <a:rPr lang="ru-RU" dirty="0" err="1"/>
              <a:t>mSv</a:t>
            </a:r>
            <a:r>
              <a:rPr lang="ru-RU" dirty="0"/>
              <a:t> </a:t>
            </a:r>
            <a:r>
              <a:rPr lang="ru-RU" dirty="0" err="1"/>
              <a:t>atrofida</a:t>
            </a:r>
            <a:r>
              <a:rPr lang="ru-RU" dirty="0"/>
              <a:t>.</a:t>
            </a:r>
            <a:endParaRPr lang="ru-RU"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1453" y="520511"/>
            <a:ext cx="11687372" cy="5816977"/>
          </a:xfrm>
          <a:prstGeom prst="rect">
            <a:avLst/>
          </a:prstGeom>
        </p:spPr>
        <p:txBody>
          <a:bodyPr wrap="square">
            <a:spAutoFit/>
          </a:bodyPr>
          <a:lstStyle/>
          <a:p>
            <a:r>
              <a:rPr lang="ru-RU" sz="2000" b="1" i="1" dirty="0" err="1"/>
              <a:t>Tashkiliy</a:t>
            </a:r>
            <a:r>
              <a:rPr lang="ru-RU" sz="2000" b="1" i="1" dirty="0"/>
              <a:t> </a:t>
            </a:r>
            <a:r>
              <a:rPr lang="ru-RU" sz="2000" b="1" i="1" dirty="0" err="1"/>
              <a:t>va</a:t>
            </a:r>
            <a:r>
              <a:rPr lang="ru-RU" sz="2000" b="1" i="1" dirty="0"/>
              <a:t> </a:t>
            </a:r>
            <a:r>
              <a:rPr lang="ru-RU" sz="2000" b="1" i="1" dirty="0" err="1"/>
              <a:t>Texnik</a:t>
            </a:r>
            <a:r>
              <a:rPr lang="ru-RU" sz="2000" b="1" i="1" dirty="0"/>
              <a:t> </a:t>
            </a:r>
            <a:r>
              <a:rPr lang="ru-RU" sz="2000" b="1" i="1" dirty="0" err="1"/>
              <a:t>Xavfsizlik</a:t>
            </a:r>
            <a:r>
              <a:rPr lang="ru-RU" sz="2000" b="1" i="1" dirty="0"/>
              <a:t> </a:t>
            </a:r>
            <a:r>
              <a:rPr lang="ru-RU" sz="2000" b="1" i="1" dirty="0" err="1"/>
              <a:t>Choralari</a:t>
            </a:r>
            <a:endParaRPr lang="ru-RU" sz="2000" b="1" i="1" dirty="0"/>
          </a:p>
          <a:p>
            <a:r>
              <a:rPr lang="ru-RU" sz="1600" i="1" dirty="0" err="1"/>
              <a:t>Asos</a:t>
            </a:r>
            <a:r>
              <a:rPr lang="ru-RU" sz="1600" i="1" dirty="0"/>
              <a:t>: </a:t>
            </a:r>
            <a:r>
              <a:rPr lang="ru-RU" sz="1600" i="1" dirty="0" err="1"/>
              <a:t>Nurlanish</a:t>
            </a:r>
            <a:r>
              <a:rPr lang="ru-RU" sz="1600" i="1" dirty="0"/>
              <a:t> </a:t>
            </a:r>
            <a:r>
              <a:rPr lang="ru-RU" sz="1600" i="1" dirty="0" err="1"/>
              <a:t>manbalari</a:t>
            </a:r>
            <a:r>
              <a:rPr lang="ru-RU" sz="1600" i="1" dirty="0"/>
              <a:t> </a:t>
            </a:r>
            <a:r>
              <a:rPr lang="ru-RU" sz="1600" i="1" dirty="0" err="1"/>
              <a:t>bilan</a:t>
            </a:r>
            <a:r>
              <a:rPr lang="ru-RU" sz="1600" i="1" dirty="0"/>
              <a:t> </a:t>
            </a:r>
            <a:r>
              <a:rPr lang="ru-RU" sz="1600" i="1" dirty="0" err="1"/>
              <a:t>ishlaydigan</a:t>
            </a:r>
            <a:r>
              <a:rPr lang="ru-RU" sz="1600" i="1" dirty="0"/>
              <a:t> </a:t>
            </a:r>
            <a:r>
              <a:rPr lang="ru-RU" sz="1600" i="1" dirty="0" err="1"/>
              <a:t>tashkilotlarda</a:t>
            </a:r>
            <a:r>
              <a:rPr lang="ru-RU" sz="1600" i="1" dirty="0"/>
              <a:t> </a:t>
            </a:r>
            <a:r>
              <a:rPr lang="ru-RU" sz="1600" i="1" dirty="0" err="1"/>
              <a:t>doimiy</a:t>
            </a:r>
            <a:r>
              <a:rPr lang="ru-RU" sz="1600" i="1" dirty="0"/>
              <a:t> </a:t>
            </a:r>
            <a:r>
              <a:rPr lang="ru-RU" sz="1600" i="1" dirty="0" err="1"/>
              <a:t>nazoratni</a:t>
            </a:r>
            <a:r>
              <a:rPr lang="ru-RU" sz="1600" i="1" dirty="0"/>
              <a:t> </a:t>
            </a:r>
            <a:r>
              <a:rPr lang="ru-RU" sz="1600" i="1" dirty="0" err="1"/>
              <a:t>ta'minlash</a:t>
            </a:r>
            <a:r>
              <a:rPr lang="ru-RU" sz="1600" i="1" dirty="0"/>
              <a:t>.</a:t>
            </a:r>
            <a:endParaRPr lang="ru-RU" sz="1600" i="1" dirty="0"/>
          </a:p>
          <a:p>
            <a:r>
              <a:rPr lang="ru-RU" sz="1600" b="1" i="1" dirty="0"/>
              <a:t>1. </a:t>
            </a:r>
            <a:r>
              <a:rPr lang="ru-RU" sz="1600" b="1" i="1" dirty="0" smtClean="0"/>
              <a:t> </a:t>
            </a:r>
            <a:r>
              <a:rPr lang="ru-RU" sz="1600" b="1" i="1" dirty="0" err="1"/>
              <a:t>Personalni</a:t>
            </a:r>
            <a:r>
              <a:rPr lang="ru-RU" sz="1600" b="1" i="1" dirty="0"/>
              <a:t> (</a:t>
            </a:r>
            <a:r>
              <a:rPr lang="ru-RU" sz="1600" b="1" i="1" dirty="0" err="1"/>
              <a:t>Xodimlarni</a:t>
            </a:r>
            <a:r>
              <a:rPr lang="ru-RU" sz="1600" b="1" i="1" dirty="0"/>
              <a:t>) </a:t>
            </a:r>
            <a:r>
              <a:rPr lang="ru-RU" sz="1600" b="1" i="1" dirty="0" err="1"/>
              <a:t>Himoya</a:t>
            </a:r>
            <a:r>
              <a:rPr lang="ru-RU" sz="1600" b="1" i="1" dirty="0"/>
              <a:t> </a:t>
            </a:r>
            <a:r>
              <a:rPr lang="ru-RU" sz="1600" b="1" i="1" dirty="0" err="1"/>
              <a:t>Qilish</a:t>
            </a:r>
            <a:endParaRPr lang="ru-RU" sz="1600" b="1" i="1" dirty="0"/>
          </a:p>
          <a:p>
            <a:r>
              <a:rPr lang="ru-RU" sz="1600" b="1" dirty="0" err="1"/>
              <a:t>Vazifasi</a:t>
            </a:r>
            <a:r>
              <a:rPr lang="ru-RU" sz="1600" b="1" dirty="0"/>
              <a:t>: </a:t>
            </a:r>
            <a:r>
              <a:rPr lang="ru-RU" sz="1600" dirty="0" err="1"/>
              <a:t>Kasbiy</a:t>
            </a:r>
            <a:r>
              <a:rPr lang="ru-RU" sz="1600" dirty="0"/>
              <a:t> </a:t>
            </a:r>
            <a:r>
              <a:rPr lang="ru-RU" sz="1600" dirty="0" err="1"/>
              <a:t>nurlanuvchi</a:t>
            </a:r>
            <a:r>
              <a:rPr lang="ru-RU" sz="1600" dirty="0"/>
              <a:t> </a:t>
            </a:r>
            <a:r>
              <a:rPr lang="ru-RU" sz="1600" dirty="0" err="1"/>
              <a:t>xodimlarning</a:t>
            </a:r>
            <a:r>
              <a:rPr lang="ru-RU" sz="1600" dirty="0"/>
              <a:t> </a:t>
            </a:r>
            <a:r>
              <a:rPr lang="ru-RU" sz="1600" dirty="0" err="1"/>
              <a:t>sog'lig'ini</a:t>
            </a:r>
            <a:r>
              <a:rPr lang="ru-RU" sz="1600" dirty="0"/>
              <a:t> </a:t>
            </a:r>
            <a:r>
              <a:rPr lang="ru-RU" sz="1600" dirty="0" err="1"/>
              <a:t>himoya</a:t>
            </a:r>
            <a:r>
              <a:rPr lang="ru-RU" sz="1600" dirty="0"/>
              <a:t> </a:t>
            </a:r>
            <a:r>
              <a:rPr lang="ru-RU" sz="1600" dirty="0" err="1"/>
              <a:t>qilish</a:t>
            </a:r>
            <a:r>
              <a:rPr lang="ru-RU" sz="1600" dirty="0"/>
              <a:t>.</a:t>
            </a:r>
            <a:endParaRPr lang="ru-RU" sz="1600" dirty="0"/>
          </a:p>
          <a:p>
            <a:r>
              <a:rPr lang="ru-RU" sz="1600" b="1" dirty="0" err="1"/>
              <a:t>Maxsus</a:t>
            </a:r>
            <a:r>
              <a:rPr lang="ru-RU" sz="1600" b="1" dirty="0"/>
              <a:t> </a:t>
            </a:r>
            <a:r>
              <a:rPr lang="ru-RU" sz="1600" b="1" dirty="0" err="1"/>
              <a:t>Himoya</a:t>
            </a:r>
            <a:r>
              <a:rPr lang="ru-RU" sz="1600" b="1" dirty="0"/>
              <a:t> </a:t>
            </a:r>
            <a:r>
              <a:rPr lang="ru-RU" sz="1600" b="1" dirty="0" err="1"/>
              <a:t>Vositalari</a:t>
            </a:r>
            <a:r>
              <a:rPr lang="ru-RU" sz="1600" b="1" dirty="0"/>
              <a:t> (</a:t>
            </a:r>
            <a:r>
              <a:rPr lang="ru-RU" sz="1600" b="1" dirty="0" err="1"/>
              <a:t>MishVK</a:t>
            </a:r>
            <a:r>
              <a:rPr lang="ru-RU" sz="1600" b="1" dirty="0"/>
              <a:t>): </a:t>
            </a:r>
            <a:r>
              <a:rPr lang="ru-RU" sz="1600" dirty="0" err="1"/>
              <a:t>Qo'rg'oshinli</a:t>
            </a:r>
            <a:r>
              <a:rPr lang="ru-RU" sz="1600" dirty="0"/>
              <a:t> </a:t>
            </a:r>
            <a:r>
              <a:rPr lang="ru-RU" sz="1600" dirty="0" err="1"/>
              <a:t>fartuklar</a:t>
            </a:r>
            <a:r>
              <a:rPr lang="ru-RU" sz="1600" dirty="0"/>
              <a:t>, </a:t>
            </a:r>
            <a:r>
              <a:rPr lang="ru-RU" sz="1600" dirty="0" err="1"/>
              <a:t>qo'lqoplar</a:t>
            </a:r>
            <a:r>
              <a:rPr lang="ru-RU" sz="1600" dirty="0"/>
              <a:t>, </a:t>
            </a:r>
            <a:r>
              <a:rPr lang="ru-RU" sz="1600" dirty="0" err="1"/>
              <a:t>himoya</a:t>
            </a:r>
            <a:r>
              <a:rPr lang="ru-RU" sz="1600" dirty="0"/>
              <a:t> </a:t>
            </a:r>
            <a:r>
              <a:rPr lang="ru-RU" sz="1600" dirty="0" err="1"/>
              <a:t>ko'zoynaklari</a:t>
            </a:r>
            <a:r>
              <a:rPr lang="ru-RU" sz="1600" dirty="0"/>
              <a:t> </a:t>
            </a:r>
            <a:r>
              <a:rPr lang="ru-RU" sz="1600" dirty="0" err="1"/>
              <a:t>va</a:t>
            </a:r>
            <a:r>
              <a:rPr lang="ru-RU" sz="1600" dirty="0"/>
              <a:t> </a:t>
            </a:r>
            <a:r>
              <a:rPr lang="ru-RU" sz="1600" dirty="0" err="1"/>
              <a:t>ekranlaridan</a:t>
            </a:r>
            <a:r>
              <a:rPr lang="ru-RU" sz="1600" dirty="0"/>
              <a:t> </a:t>
            </a:r>
            <a:r>
              <a:rPr lang="ru-RU" sz="1600" dirty="0" err="1"/>
              <a:t>foydalanish</a:t>
            </a:r>
            <a:r>
              <a:rPr lang="ru-RU" sz="1600" dirty="0"/>
              <a:t>.</a:t>
            </a:r>
            <a:endParaRPr lang="ru-RU" sz="1600" dirty="0"/>
          </a:p>
          <a:p>
            <a:r>
              <a:rPr lang="ru-RU" sz="1600" b="1" dirty="0" err="1"/>
              <a:t>Individual</a:t>
            </a:r>
            <a:r>
              <a:rPr lang="ru-RU" sz="1600" b="1" dirty="0"/>
              <a:t> </a:t>
            </a:r>
            <a:r>
              <a:rPr lang="ru-RU" sz="1600" b="1" dirty="0" err="1"/>
              <a:t>Dozimetriya</a:t>
            </a:r>
            <a:r>
              <a:rPr lang="ru-RU" sz="1600" dirty="0"/>
              <a:t>: </a:t>
            </a:r>
            <a:r>
              <a:rPr lang="ru-RU" sz="1600" dirty="0" err="1"/>
              <a:t>Har</a:t>
            </a:r>
            <a:r>
              <a:rPr lang="ru-RU" sz="1600" dirty="0"/>
              <a:t> </a:t>
            </a:r>
            <a:r>
              <a:rPr lang="ru-RU" sz="1600" dirty="0" err="1"/>
              <a:t>bir</a:t>
            </a:r>
            <a:r>
              <a:rPr lang="ru-RU" sz="1600" dirty="0"/>
              <a:t> </a:t>
            </a:r>
            <a:r>
              <a:rPr lang="ru-RU" sz="1600" dirty="0" err="1"/>
              <a:t>xodimga</a:t>
            </a:r>
            <a:r>
              <a:rPr lang="ru-RU" sz="1600" dirty="0"/>
              <a:t> </a:t>
            </a:r>
            <a:r>
              <a:rPr lang="ru-RU" sz="1600" dirty="0" err="1"/>
              <a:t>shaxsiy</a:t>
            </a:r>
            <a:r>
              <a:rPr lang="ru-RU" sz="1600" dirty="0"/>
              <a:t> </a:t>
            </a:r>
            <a:r>
              <a:rPr lang="ru-RU" sz="1600" dirty="0" err="1"/>
              <a:t>dozimetrlar</a:t>
            </a:r>
            <a:r>
              <a:rPr lang="ru-RU" sz="1600" dirty="0"/>
              <a:t> (TLD </a:t>
            </a:r>
            <a:r>
              <a:rPr lang="ru-RU" sz="1600" dirty="0" err="1"/>
              <a:t>yoki</a:t>
            </a:r>
            <a:r>
              <a:rPr lang="ru-RU" sz="1600" dirty="0"/>
              <a:t> </a:t>
            </a:r>
            <a:r>
              <a:rPr lang="ru-RU" sz="1600" dirty="0" err="1"/>
              <a:t>elektron</a:t>
            </a:r>
            <a:r>
              <a:rPr lang="ru-RU" sz="1600" dirty="0"/>
              <a:t> </a:t>
            </a:r>
            <a:r>
              <a:rPr lang="ru-RU" sz="1600" dirty="0" err="1"/>
              <a:t>dozimetrlar</a:t>
            </a:r>
            <a:r>
              <a:rPr lang="ru-RU" sz="1600" dirty="0"/>
              <a:t>) </a:t>
            </a:r>
            <a:r>
              <a:rPr lang="ru-RU" sz="1600" dirty="0" err="1"/>
              <a:t>taqish</a:t>
            </a:r>
            <a:r>
              <a:rPr lang="ru-RU" sz="1600" dirty="0"/>
              <a:t> </a:t>
            </a:r>
            <a:r>
              <a:rPr lang="ru-RU" sz="1600" dirty="0" err="1"/>
              <a:t>va</a:t>
            </a:r>
            <a:r>
              <a:rPr lang="ru-RU" sz="1600" dirty="0"/>
              <a:t> </a:t>
            </a:r>
            <a:r>
              <a:rPr lang="ru-RU" sz="1600" dirty="0" err="1"/>
              <a:t>olingan</a:t>
            </a:r>
            <a:r>
              <a:rPr lang="ru-RU" sz="1600" dirty="0"/>
              <a:t> </a:t>
            </a:r>
            <a:r>
              <a:rPr lang="ru-RU" sz="1600" dirty="0" err="1"/>
              <a:t>dozalarni</a:t>
            </a:r>
            <a:r>
              <a:rPr lang="ru-RU" sz="1600" dirty="0"/>
              <a:t> </a:t>
            </a:r>
            <a:r>
              <a:rPr lang="ru-RU" sz="1600" dirty="0" err="1"/>
              <a:t>doimiy</a:t>
            </a:r>
            <a:r>
              <a:rPr lang="ru-RU" sz="1600" dirty="0"/>
              <a:t> </a:t>
            </a:r>
            <a:r>
              <a:rPr lang="ru-RU" sz="1600" dirty="0" err="1"/>
              <a:t>ravishda</a:t>
            </a:r>
            <a:r>
              <a:rPr lang="ru-RU" sz="1600" dirty="0"/>
              <a:t> </a:t>
            </a:r>
            <a:r>
              <a:rPr lang="ru-RU" sz="1600" dirty="0" err="1"/>
              <a:t>nazorat</a:t>
            </a:r>
            <a:r>
              <a:rPr lang="ru-RU" sz="1600" dirty="0"/>
              <a:t> </a:t>
            </a:r>
            <a:r>
              <a:rPr lang="ru-RU" sz="1600" dirty="0" err="1"/>
              <a:t>qilib</a:t>
            </a:r>
            <a:r>
              <a:rPr lang="ru-RU" sz="1600" dirty="0"/>
              <a:t> </a:t>
            </a:r>
            <a:r>
              <a:rPr lang="ru-RU" sz="1600" dirty="0" err="1"/>
              <a:t>borish</a:t>
            </a:r>
            <a:r>
              <a:rPr lang="ru-RU" sz="1600" dirty="0"/>
              <a:t>.</a:t>
            </a:r>
            <a:endParaRPr lang="ru-RU" sz="1600" dirty="0"/>
          </a:p>
          <a:p>
            <a:r>
              <a:rPr lang="ru-RU" sz="1600" b="1" dirty="0" err="1"/>
              <a:t>O'qitish</a:t>
            </a:r>
            <a:r>
              <a:rPr lang="ru-RU" sz="1600" b="1" dirty="0"/>
              <a:t> </a:t>
            </a:r>
            <a:r>
              <a:rPr lang="ru-RU" sz="1600" b="1" dirty="0" err="1"/>
              <a:t>va</a:t>
            </a:r>
            <a:r>
              <a:rPr lang="ru-RU" sz="1600" b="1" dirty="0"/>
              <a:t> </a:t>
            </a:r>
            <a:r>
              <a:rPr lang="ru-RU" sz="1600" b="1" dirty="0" err="1"/>
              <a:t>Yo'riqnoma</a:t>
            </a:r>
            <a:r>
              <a:rPr lang="ru-RU" sz="1600" b="1" dirty="0"/>
              <a:t>: </a:t>
            </a:r>
            <a:r>
              <a:rPr lang="ru-RU" sz="1600" dirty="0" err="1"/>
              <a:t>Radiatsion</a:t>
            </a:r>
            <a:r>
              <a:rPr lang="ru-RU" sz="1600" dirty="0"/>
              <a:t> </a:t>
            </a:r>
            <a:r>
              <a:rPr lang="ru-RU" sz="1600" dirty="0" err="1"/>
              <a:t>xavfsizlik</a:t>
            </a:r>
            <a:r>
              <a:rPr lang="ru-RU" sz="1600" dirty="0"/>
              <a:t> </a:t>
            </a:r>
            <a:r>
              <a:rPr lang="ru-RU" sz="1600" dirty="0" err="1"/>
              <a:t>qoidalari</a:t>
            </a:r>
            <a:r>
              <a:rPr lang="ru-RU" sz="1600" dirty="0"/>
              <a:t>, </a:t>
            </a:r>
            <a:r>
              <a:rPr lang="ru-RU" sz="1600" dirty="0" err="1"/>
              <a:t>favqulodda</a:t>
            </a:r>
            <a:r>
              <a:rPr lang="ru-RU" sz="1600" dirty="0"/>
              <a:t> </a:t>
            </a:r>
            <a:r>
              <a:rPr lang="ru-RU" sz="1600" dirty="0" err="1"/>
              <a:t>vaziyatlardagi</a:t>
            </a:r>
            <a:r>
              <a:rPr lang="ru-RU" sz="1600" dirty="0"/>
              <a:t> </a:t>
            </a:r>
            <a:r>
              <a:rPr lang="ru-RU" sz="1600" dirty="0" err="1"/>
              <a:t>harakatlar</a:t>
            </a:r>
            <a:r>
              <a:rPr lang="ru-RU" sz="1600" dirty="0"/>
              <a:t> </a:t>
            </a:r>
            <a:r>
              <a:rPr lang="ru-RU" sz="1600" dirty="0" err="1"/>
              <a:t>bo'yicha</a:t>
            </a:r>
            <a:r>
              <a:rPr lang="ru-RU" sz="1600" dirty="0"/>
              <a:t> </a:t>
            </a:r>
            <a:r>
              <a:rPr lang="ru-RU" sz="1600" dirty="0" err="1"/>
              <a:t>muntazam</a:t>
            </a:r>
            <a:r>
              <a:rPr lang="ru-RU" sz="1600" dirty="0"/>
              <a:t> </a:t>
            </a:r>
            <a:r>
              <a:rPr lang="ru-RU" sz="1600" dirty="0" err="1"/>
              <a:t>ravishda</a:t>
            </a:r>
            <a:r>
              <a:rPr lang="ru-RU" sz="1600" dirty="0"/>
              <a:t> </a:t>
            </a:r>
            <a:r>
              <a:rPr lang="ru-RU" sz="1600" dirty="0" err="1"/>
              <a:t>o'qitish</a:t>
            </a:r>
            <a:r>
              <a:rPr lang="ru-RU" sz="1600" dirty="0"/>
              <a:t> </a:t>
            </a:r>
            <a:r>
              <a:rPr lang="ru-RU" sz="1600" dirty="0" err="1"/>
              <a:t>va</a:t>
            </a:r>
            <a:r>
              <a:rPr lang="ru-RU" sz="1600" dirty="0"/>
              <a:t> </a:t>
            </a:r>
            <a:r>
              <a:rPr lang="ru-RU" sz="1600" dirty="0" err="1"/>
              <a:t>attestatsiyadan</a:t>
            </a:r>
            <a:r>
              <a:rPr lang="ru-RU" sz="1600" dirty="0"/>
              <a:t> </a:t>
            </a:r>
            <a:r>
              <a:rPr lang="ru-RU" sz="1600" dirty="0" err="1"/>
              <a:t>o'tkazish</a:t>
            </a:r>
            <a:r>
              <a:rPr lang="ru-RU" sz="1600" dirty="0"/>
              <a:t>.</a:t>
            </a:r>
            <a:endParaRPr lang="ru-RU" sz="1600" dirty="0"/>
          </a:p>
          <a:p>
            <a:r>
              <a:rPr lang="ru-RU" sz="1600" b="1" dirty="0" err="1"/>
              <a:t>Tibbiy</a:t>
            </a:r>
            <a:r>
              <a:rPr lang="ru-RU" sz="1600" b="1" dirty="0"/>
              <a:t> </a:t>
            </a:r>
            <a:r>
              <a:rPr lang="ru-RU" sz="1600" b="1" dirty="0" err="1"/>
              <a:t>Ko'rik</a:t>
            </a:r>
            <a:r>
              <a:rPr lang="ru-RU" sz="1600" b="1" dirty="0"/>
              <a:t>:</a:t>
            </a:r>
            <a:r>
              <a:rPr lang="ru-RU" sz="1600" b="1" i="1" dirty="0"/>
              <a:t> </a:t>
            </a:r>
            <a:r>
              <a:rPr lang="ru-RU" sz="1600" dirty="0" err="1"/>
              <a:t>Xodimlarni</a:t>
            </a:r>
            <a:r>
              <a:rPr lang="ru-RU" sz="1600" dirty="0"/>
              <a:t> </a:t>
            </a:r>
            <a:r>
              <a:rPr lang="ru-RU" sz="1600" dirty="0" err="1"/>
              <a:t>ishga</a:t>
            </a:r>
            <a:r>
              <a:rPr lang="ru-RU" sz="1600" dirty="0"/>
              <a:t> </a:t>
            </a:r>
            <a:r>
              <a:rPr lang="ru-RU" sz="1600" dirty="0" err="1"/>
              <a:t>qabul</a:t>
            </a:r>
            <a:r>
              <a:rPr lang="ru-RU" sz="1600" dirty="0"/>
              <a:t> </a:t>
            </a:r>
            <a:r>
              <a:rPr lang="ru-RU" sz="1600" dirty="0" err="1"/>
              <a:t>qilishda</a:t>
            </a:r>
            <a:r>
              <a:rPr lang="ru-RU" sz="1600" dirty="0"/>
              <a:t> </a:t>
            </a:r>
            <a:r>
              <a:rPr lang="ru-RU" sz="1600" dirty="0" err="1"/>
              <a:t>va</a:t>
            </a:r>
            <a:r>
              <a:rPr lang="ru-RU" sz="1600" dirty="0"/>
              <a:t> </a:t>
            </a:r>
            <a:r>
              <a:rPr lang="ru-RU" sz="1600" dirty="0" err="1"/>
              <a:t>undan</a:t>
            </a:r>
            <a:r>
              <a:rPr lang="ru-RU" sz="1600" dirty="0"/>
              <a:t> </a:t>
            </a:r>
            <a:r>
              <a:rPr lang="ru-RU" sz="1600" dirty="0" err="1"/>
              <a:t>keyin</a:t>
            </a:r>
            <a:r>
              <a:rPr lang="ru-RU" sz="1600" dirty="0"/>
              <a:t> </a:t>
            </a:r>
            <a:r>
              <a:rPr lang="ru-RU" sz="1600" dirty="0" err="1"/>
              <a:t>muntazam</a:t>
            </a:r>
            <a:r>
              <a:rPr lang="ru-RU" sz="1600" dirty="0"/>
              <a:t> </a:t>
            </a:r>
            <a:r>
              <a:rPr lang="ru-RU" sz="1600" dirty="0" err="1"/>
              <a:t>tibbiy</a:t>
            </a:r>
            <a:r>
              <a:rPr lang="ru-RU" sz="1600" dirty="0"/>
              <a:t> </a:t>
            </a:r>
            <a:r>
              <a:rPr lang="ru-RU" sz="1600" dirty="0" err="1"/>
              <a:t>ko'rikdan</a:t>
            </a:r>
            <a:r>
              <a:rPr lang="ru-RU" sz="1600" dirty="0"/>
              <a:t> </a:t>
            </a:r>
            <a:r>
              <a:rPr lang="ru-RU" sz="1600" dirty="0" err="1"/>
              <a:t>o'tkazish</a:t>
            </a:r>
            <a:r>
              <a:rPr lang="ru-RU" sz="1600" dirty="0"/>
              <a:t>.</a:t>
            </a:r>
            <a:endParaRPr lang="ru-RU" sz="1600" dirty="0"/>
          </a:p>
          <a:p>
            <a:r>
              <a:rPr lang="ru-RU" sz="1600" b="1" i="1" dirty="0"/>
              <a:t>2</a:t>
            </a:r>
            <a:r>
              <a:rPr lang="ru-RU" sz="1600" b="1" i="1" dirty="0" smtClean="0"/>
              <a:t>. </a:t>
            </a:r>
            <a:r>
              <a:rPr lang="ru-RU" sz="1600" b="1" i="1" dirty="0" err="1"/>
              <a:t>Texnik</a:t>
            </a:r>
            <a:r>
              <a:rPr lang="ru-RU" sz="1600" b="1" i="1" dirty="0"/>
              <a:t> </a:t>
            </a:r>
            <a:r>
              <a:rPr lang="ru-RU" sz="1600" b="1" i="1" dirty="0" err="1"/>
              <a:t>va</a:t>
            </a:r>
            <a:r>
              <a:rPr lang="ru-RU" sz="1600" b="1" i="1" dirty="0"/>
              <a:t> </a:t>
            </a:r>
            <a:r>
              <a:rPr lang="ru-RU" sz="1600" b="1" i="1" dirty="0" err="1"/>
              <a:t>Injiniring</a:t>
            </a:r>
            <a:r>
              <a:rPr lang="ru-RU" sz="1600" b="1" i="1" dirty="0"/>
              <a:t> </a:t>
            </a:r>
            <a:r>
              <a:rPr lang="ru-RU" sz="1600" b="1" i="1" dirty="0" err="1"/>
              <a:t>Himoya</a:t>
            </a:r>
            <a:endParaRPr lang="ru-RU" sz="1600" b="1" i="1" dirty="0"/>
          </a:p>
          <a:p>
            <a:r>
              <a:rPr lang="ru-RU" sz="1600" b="1" dirty="0" err="1"/>
              <a:t>Vazifasi</a:t>
            </a:r>
            <a:r>
              <a:rPr lang="ru-RU" sz="1600" b="1" dirty="0"/>
              <a:t>: </a:t>
            </a:r>
            <a:r>
              <a:rPr lang="ru-RU" sz="1600" dirty="0" err="1"/>
              <a:t>Nurlanish</a:t>
            </a:r>
            <a:r>
              <a:rPr lang="ru-RU" sz="1600" dirty="0"/>
              <a:t> </a:t>
            </a:r>
            <a:r>
              <a:rPr lang="ru-RU" sz="1600" dirty="0" err="1"/>
              <a:t>manbalari</a:t>
            </a:r>
            <a:r>
              <a:rPr lang="ru-RU" sz="1600" dirty="0"/>
              <a:t> </a:t>
            </a:r>
            <a:r>
              <a:rPr lang="ru-RU" sz="1600" dirty="0" err="1"/>
              <a:t>bilan</a:t>
            </a:r>
            <a:r>
              <a:rPr lang="ru-RU" sz="1600" dirty="0"/>
              <a:t> </a:t>
            </a:r>
            <a:r>
              <a:rPr lang="ru-RU" sz="1600" dirty="0" err="1"/>
              <a:t>ishlash</a:t>
            </a:r>
            <a:r>
              <a:rPr lang="ru-RU" sz="1600" dirty="0"/>
              <a:t> </a:t>
            </a:r>
            <a:r>
              <a:rPr lang="ru-RU" sz="1600" dirty="0" err="1"/>
              <a:t>joylarini</a:t>
            </a:r>
            <a:r>
              <a:rPr lang="ru-RU" sz="1600" dirty="0"/>
              <a:t> </a:t>
            </a:r>
            <a:r>
              <a:rPr lang="ru-RU" sz="1600" dirty="0" err="1"/>
              <a:t>xavfsizlashtirish</a:t>
            </a:r>
            <a:r>
              <a:rPr lang="ru-RU" sz="1600" dirty="0"/>
              <a:t>.</a:t>
            </a:r>
            <a:endParaRPr lang="ru-RU" sz="1600" dirty="0"/>
          </a:p>
          <a:p>
            <a:r>
              <a:rPr lang="ru-RU" sz="1600" dirty="0" err="1"/>
              <a:t>Ekranlash</a:t>
            </a:r>
            <a:r>
              <a:rPr lang="ru-RU" sz="1600" dirty="0"/>
              <a:t> </a:t>
            </a:r>
            <a:r>
              <a:rPr lang="ru-RU" sz="1600" dirty="0" err="1"/>
              <a:t>Inshootlari</a:t>
            </a:r>
            <a:r>
              <a:rPr lang="ru-RU" sz="1600" dirty="0"/>
              <a:t>: </a:t>
            </a:r>
            <a:r>
              <a:rPr lang="ru-RU" sz="1600" dirty="0" err="1"/>
              <a:t>Bino</a:t>
            </a:r>
            <a:r>
              <a:rPr lang="ru-RU" sz="1600" dirty="0"/>
              <a:t> </a:t>
            </a:r>
            <a:r>
              <a:rPr lang="ru-RU" sz="1600" dirty="0" err="1"/>
              <a:t>devorlari</a:t>
            </a:r>
            <a:r>
              <a:rPr lang="ru-RU" sz="1600" dirty="0"/>
              <a:t>, </a:t>
            </a:r>
            <a:r>
              <a:rPr lang="ru-RU" sz="1600" dirty="0" err="1"/>
              <a:t>pollari</a:t>
            </a:r>
            <a:r>
              <a:rPr lang="ru-RU" sz="1600" dirty="0"/>
              <a:t> </a:t>
            </a:r>
            <a:r>
              <a:rPr lang="ru-RU" sz="1600" dirty="0" err="1"/>
              <a:t>va</a:t>
            </a:r>
            <a:r>
              <a:rPr lang="ru-RU" sz="1600" dirty="0"/>
              <a:t> </a:t>
            </a:r>
            <a:r>
              <a:rPr lang="ru-RU" sz="1600" dirty="0" err="1"/>
              <a:t>shiftlarida</a:t>
            </a:r>
            <a:r>
              <a:rPr lang="ru-RU" sz="1600" dirty="0"/>
              <a:t> </a:t>
            </a:r>
            <a:r>
              <a:rPr lang="ru-RU" sz="1600" dirty="0" err="1"/>
              <a:t>radiatsiyani</a:t>
            </a:r>
            <a:r>
              <a:rPr lang="ru-RU" sz="1600" dirty="0"/>
              <a:t> </a:t>
            </a:r>
            <a:r>
              <a:rPr lang="ru-RU" sz="1600" dirty="0" err="1"/>
              <a:t>yutuvchi</a:t>
            </a:r>
            <a:r>
              <a:rPr lang="ru-RU" sz="1600" dirty="0"/>
              <a:t> </a:t>
            </a:r>
            <a:r>
              <a:rPr lang="ru-RU" sz="1600" dirty="0" err="1"/>
              <a:t>materiallar</a:t>
            </a:r>
            <a:r>
              <a:rPr lang="ru-RU" sz="1600" dirty="0"/>
              <a:t> (</a:t>
            </a:r>
            <a:r>
              <a:rPr lang="ru-RU" sz="1600" dirty="0" err="1"/>
              <a:t>beton</a:t>
            </a:r>
            <a:r>
              <a:rPr lang="ru-RU" sz="1600" dirty="0"/>
              <a:t>, </a:t>
            </a:r>
            <a:r>
              <a:rPr lang="ru-RU" sz="1600" dirty="0" err="1"/>
              <a:t>qo'rg'oshin</a:t>
            </a:r>
            <a:r>
              <a:rPr lang="ru-RU" sz="1600" dirty="0"/>
              <a:t>) </a:t>
            </a:r>
            <a:r>
              <a:rPr lang="ru-RU" sz="1600" dirty="0" err="1"/>
              <a:t>qatlamini</a:t>
            </a:r>
            <a:r>
              <a:rPr lang="ru-RU" sz="1600" dirty="0"/>
              <a:t> </a:t>
            </a:r>
            <a:r>
              <a:rPr lang="ru-RU" sz="1600" dirty="0" err="1"/>
              <a:t>nazarda</a:t>
            </a:r>
            <a:r>
              <a:rPr lang="ru-RU" sz="1600" dirty="0"/>
              <a:t> </a:t>
            </a:r>
            <a:r>
              <a:rPr lang="ru-RU" sz="1600" dirty="0" err="1"/>
              <a:t>tutish</a:t>
            </a:r>
            <a:r>
              <a:rPr lang="ru-RU" sz="1600" dirty="0"/>
              <a:t>.</a:t>
            </a:r>
            <a:endParaRPr lang="ru-RU" sz="1600" dirty="0"/>
          </a:p>
          <a:p>
            <a:r>
              <a:rPr lang="ru-RU" sz="1600" b="1" dirty="0" err="1"/>
              <a:t>Germetiklash</a:t>
            </a:r>
            <a:r>
              <a:rPr lang="ru-RU" sz="1600" b="1" dirty="0"/>
              <a:t> (</a:t>
            </a:r>
            <a:r>
              <a:rPr lang="ru-RU" sz="1600" b="1" dirty="0" err="1"/>
              <a:t>Muhrlash</a:t>
            </a:r>
            <a:r>
              <a:rPr lang="ru-RU" sz="1600" b="1" dirty="0"/>
              <a:t>): </a:t>
            </a:r>
            <a:r>
              <a:rPr lang="ru-RU" sz="1600" dirty="0" err="1"/>
              <a:t>Ochiq</a:t>
            </a:r>
            <a:r>
              <a:rPr lang="ru-RU" sz="1600" dirty="0"/>
              <a:t> </a:t>
            </a:r>
            <a:r>
              <a:rPr lang="ru-RU" sz="1600" dirty="0" err="1"/>
              <a:t>radioaktiv</a:t>
            </a:r>
            <a:r>
              <a:rPr lang="ru-RU" sz="1600" dirty="0"/>
              <a:t> </a:t>
            </a:r>
            <a:r>
              <a:rPr lang="ru-RU" sz="1600" dirty="0" err="1"/>
              <a:t>manbalar</a:t>
            </a:r>
            <a:r>
              <a:rPr lang="ru-RU" sz="1600" dirty="0"/>
              <a:t> </a:t>
            </a:r>
            <a:r>
              <a:rPr lang="ru-RU" sz="1600" dirty="0" err="1"/>
              <a:t>bilan</a:t>
            </a:r>
            <a:r>
              <a:rPr lang="ru-RU" sz="1600" dirty="0"/>
              <a:t> </a:t>
            </a:r>
            <a:r>
              <a:rPr lang="ru-RU" sz="1600" dirty="0" err="1"/>
              <a:t>ishlashda</a:t>
            </a:r>
            <a:r>
              <a:rPr lang="ru-RU" sz="1600" dirty="0"/>
              <a:t> </a:t>
            </a:r>
            <a:r>
              <a:rPr lang="ru-RU" sz="1600" dirty="0" err="1"/>
              <a:t>ularning</a:t>
            </a:r>
            <a:r>
              <a:rPr lang="ru-RU" sz="1600" dirty="0"/>
              <a:t> </a:t>
            </a:r>
            <a:r>
              <a:rPr lang="ru-RU" sz="1600" dirty="0" err="1"/>
              <a:t>tashqi</a:t>
            </a:r>
            <a:r>
              <a:rPr lang="ru-RU" sz="1600" dirty="0"/>
              <a:t> </a:t>
            </a:r>
            <a:r>
              <a:rPr lang="ru-RU" sz="1600" dirty="0" err="1"/>
              <a:t>muhitga</a:t>
            </a:r>
            <a:r>
              <a:rPr lang="ru-RU" sz="1600" dirty="0"/>
              <a:t> </a:t>
            </a:r>
            <a:r>
              <a:rPr lang="ru-RU" sz="1600" dirty="0" err="1"/>
              <a:t>chiqishini</a:t>
            </a:r>
            <a:r>
              <a:rPr lang="ru-RU" sz="1600" dirty="0"/>
              <a:t> </a:t>
            </a:r>
            <a:r>
              <a:rPr lang="ru-RU" sz="1600" dirty="0" err="1"/>
              <a:t>oldini</a:t>
            </a:r>
            <a:r>
              <a:rPr lang="ru-RU" sz="1600" dirty="0"/>
              <a:t> </a:t>
            </a:r>
            <a:r>
              <a:rPr lang="ru-RU" sz="1600" dirty="0" err="1"/>
              <a:t>olish</a:t>
            </a:r>
            <a:r>
              <a:rPr lang="ru-RU" sz="1600" dirty="0"/>
              <a:t> (</a:t>
            </a:r>
            <a:r>
              <a:rPr lang="ru-RU" sz="1600" dirty="0" err="1"/>
              <a:t>masalan</a:t>
            </a:r>
            <a:r>
              <a:rPr lang="ru-RU" sz="1600" dirty="0"/>
              <a:t>, </a:t>
            </a:r>
            <a:r>
              <a:rPr lang="ru-RU" sz="1600" dirty="0" err="1"/>
              <a:t>ventilyatsiya</a:t>
            </a:r>
            <a:r>
              <a:rPr lang="ru-RU" sz="1600" dirty="0"/>
              <a:t> </a:t>
            </a:r>
            <a:r>
              <a:rPr lang="ru-RU" sz="1600" dirty="0" err="1"/>
              <a:t>tizimlari</a:t>
            </a:r>
            <a:r>
              <a:rPr lang="ru-RU" sz="1600" dirty="0"/>
              <a:t>, </a:t>
            </a:r>
            <a:r>
              <a:rPr lang="ru-RU" sz="1600" dirty="0" err="1"/>
              <a:t>izolyatsiya</a:t>
            </a:r>
            <a:r>
              <a:rPr lang="ru-RU" sz="1600" dirty="0"/>
              <a:t> </a:t>
            </a:r>
            <a:r>
              <a:rPr lang="ru-RU" sz="1600" dirty="0" err="1"/>
              <a:t>qilingan</a:t>
            </a:r>
            <a:r>
              <a:rPr lang="ru-RU" sz="1600" dirty="0"/>
              <a:t> </a:t>
            </a:r>
            <a:r>
              <a:rPr lang="ru-RU" sz="1600" dirty="0" err="1"/>
              <a:t>kameralar</a:t>
            </a:r>
            <a:r>
              <a:rPr lang="ru-RU" sz="1600" dirty="0"/>
              <a:t>).</a:t>
            </a:r>
            <a:endParaRPr lang="ru-RU" sz="1600" dirty="0"/>
          </a:p>
          <a:p>
            <a:r>
              <a:rPr lang="ru-RU" sz="1600" b="1" dirty="0" err="1"/>
              <a:t>Manbalarni</a:t>
            </a:r>
            <a:r>
              <a:rPr lang="ru-RU" sz="1600" b="1" dirty="0"/>
              <a:t> </a:t>
            </a:r>
            <a:r>
              <a:rPr lang="ru-RU" sz="1600" b="1" dirty="0" err="1"/>
              <a:t>Xavfsiz</a:t>
            </a:r>
            <a:r>
              <a:rPr lang="ru-RU" sz="1600" b="1" dirty="0"/>
              <a:t> </a:t>
            </a:r>
            <a:r>
              <a:rPr lang="ru-RU" sz="1600" b="1" dirty="0" err="1"/>
              <a:t>Saqlash</a:t>
            </a:r>
            <a:r>
              <a:rPr lang="ru-RU" sz="1600" b="1" dirty="0"/>
              <a:t>: </a:t>
            </a:r>
            <a:r>
              <a:rPr lang="ru-RU" sz="1600" dirty="0" err="1"/>
              <a:t>Manbalarni</a:t>
            </a:r>
            <a:r>
              <a:rPr lang="ru-RU" sz="1600" dirty="0"/>
              <a:t> </a:t>
            </a:r>
            <a:r>
              <a:rPr lang="ru-RU" sz="1600" dirty="0" err="1"/>
              <a:t>maxsus</a:t>
            </a:r>
            <a:r>
              <a:rPr lang="ru-RU" sz="1600" dirty="0"/>
              <a:t> </a:t>
            </a:r>
            <a:r>
              <a:rPr lang="ru-RU" sz="1600" dirty="0" err="1"/>
              <a:t>belgilangan</a:t>
            </a:r>
            <a:r>
              <a:rPr lang="ru-RU" sz="1600" dirty="0"/>
              <a:t>, </a:t>
            </a:r>
            <a:r>
              <a:rPr lang="ru-RU" sz="1600" dirty="0" err="1"/>
              <a:t>ekranlangan</a:t>
            </a:r>
            <a:r>
              <a:rPr lang="ru-RU" sz="1600" dirty="0"/>
              <a:t> </a:t>
            </a:r>
            <a:r>
              <a:rPr lang="ru-RU" sz="1600" dirty="0" err="1"/>
              <a:t>va</a:t>
            </a:r>
            <a:r>
              <a:rPr lang="ru-RU" sz="1600" dirty="0"/>
              <a:t> </a:t>
            </a:r>
            <a:r>
              <a:rPr lang="ru-RU" sz="1600" dirty="0" err="1"/>
              <a:t>ruxsatsiz</a:t>
            </a:r>
            <a:r>
              <a:rPr lang="ru-RU" sz="1600" dirty="0"/>
              <a:t> </a:t>
            </a:r>
            <a:r>
              <a:rPr lang="ru-RU" sz="1600" dirty="0" err="1"/>
              <a:t>kirishdan</a:t>
            </a:r>
            <a:r>
              <a:rPr lang="ru-RU" sz="1600" dirty="0"/>
              <a:t> </a:t>
            </a:r>
            <a:r>
              <a:rPr lang="ru-RU" sz="1600" dirty="0" err="1"/>
              <a:t>himoyalangan</a:t>
            </a:r>
            <a:r>
              <a:rPr lang="ru-RU" sz="1600" dirty="0"/>
              <a:t> </a:t>
            </a:r>
            <a:r>
              <a:rPr lang="ru-RU" sz="1600" dirty="0" err="1"/>
              <a:t>omborxonalarda</a:t>
            </a:r>
            <a:r>
              <a:rPr lang="ru-RU" sz="1600" dirty="0"/>
              <a:t> </a:t>
            </a:r>
            <a:r>
              <a:rPr lang="ru-RU" sz="1600" dirty="0" err="1"/>
              <a:t>yoki</a:t>
            </a:r>
            <a:r>
              <a:rPr lang="ru-RU" sz="1600" dirty="0"/>
              <a:t> </a:t>
            </a:r>
            <a:r>
              <a:rPr lang="ru-RU" sz="1600" dirty="0" err="1"/>
              <a:t>konteynerlarda</a:t>
            </a:r>
            <a:r>
              <a:rPr lang="ru-RU" sz="1600" dirty="0"/>
              <a:t> </a:t>
            </a:r>
            <a:r>
              <a:rPr lang="ru-RU" sz="1600" dirty="0" err="1"/>
              <a:t>saqlash</a:t>
            </a:r>
            <a:r>
              <a:rPr lang="ru-RU" sz="1600" dirty="0"/>
              <a:t>.</a:t>
            </a:r>
            <a:endParaRPr lang="ru-RU" sz="1600" dirty="0"/>
          </a:p>
          <a:p>
            <a:r>
              <a:rPr lang="ru-RU" sz="1600" b="1" i="1" dirty="0"/>
              <a:t>3. </a:t>
            </a:r>
            <a:r>
              <a:rPr lang="ru-RU" sz="1600" b="1" i="1" dirty="0" smtClean="0"/>
              <a:t> </a:t>
            </a:r>
            <a:r>
              <a:rPr lang="ru-RU" sz="1600" b="1" i="1" dirty="0" err="1"/>
              <a:t>Ish</a:t>
            </a:r>
            <a:r>
              <a:rPr lang="ru-RU" sz="1600" b="1" i="1" dirty="0"/>
              <a:t> </a:t>
            </a:r>
            <a:r>
              <a:rPr lang="ru-RU" sz="1600" b="1" i="1" dirty="0" err="1"/>
              <a:t>Joyi</a:t>
            </a:r>
            <a:r>
              <a:rPr lang="ru-RU" sz="1600" b="1" i="1" dirty="0"/>
              <a:t> </a:t>
            </a:r>
            <a:r>
              <a:rPr lang="ru-RU" sz="1600" b="1" i="1" dirty="0" err="1"/>
              <a:t>Monitoringi</a:t>
            </a:r>
            <a:endParaRPr lang="ru-RU" sz="1600" b="1" i="1" dirty="0"/>
          </a:p>
          <a:p>
            <a:r>
              <a:rPr lang="ru-RU" sz="1600" b="1" dirty="0" err="1"/>
              <a:t>Vazifasi</a:t>
            </a:r>
            <a:r>
              <a:rPr lang="ru-RU" sz="1600" b="1" dirty="0"/>
              <a:t>:</a:t>
            </a:r>
            <a:r>
              <a:rPr lang="ru-RU" sz="1600" dirty="0"/>
              <a:t> </a:t>
            </a:r>
            <a:r>
              <a:rPr lang="ru-RU" sz="1600" dirty="0" err="1"/>
              <a:t>Ish</a:t>
            </a:r>
            <a:r>
              <a:rPr lang="ru-RU" sz="1600" dirty="0"/>
              <a:t> </a:t>
            </a:r>
            <a:r>
              <a:rPr lang="ru-RU" sz="1600" dirty="0" err="1"/>
              <a:t>muhitidagi</a:t>
            </a:r>
            <a:r>
              <a:rPr lang="ru-RU" sz="1600" dirty="0"/>
              <a:t> </a:t>
            </a:r>
            <a:r>
              <a:rPr lang="ru-RU" sz="1600" dirty="0" err="1"/>
              <a:t>radiatsiya</a:t>
            </a:r>
            <a:r>
              <a:rPr lang="ru-RU" sz="1600" dirty="0"/>
              <a:t> </a:t>
            </a:r>
            <a:r>
              <a:rPr lang="ru-RU" sz="1600" dirty="0" err="1"/>
              <a:t>darajasini</a:t>
            </a:r>
            <a:r>
              <a:rPr lang="ru-RU" sz="1600" dirty="0"/>
              <a:t> </a:t>
            </a:r>
            <a:r>
              <a:rPr lang="ru-RU" sz="1600" dirty="0" err="1"/>
              <a:t>nazorat</a:t>
            </a:r>
            <a:r>
              <a:rPr lang="ru-RU" sz="1600" dirty="0"/>
              <a:t> </a:t>
            </a:r>
            <a:r>
              <a:rPr lang="ru-RU" sz="1600" dirty="0" err="1"/>
              <a:t>qilish</a:t>
            </a:r>
            <a:r>
              <a:rPr lang="ru-RU" sz="1600" dirty="0"/>
              <a:t>.</a:t>
            </a:r>
            <a:endParaRPr lang="ru-RU" sz="1600" dirty="0"/>
          </a:p>
          <a:p>
            <a:r>
              <a:rPr lang="ru-RU" sz="1600" b="1" dirty="0" err="1"/>
              <a:t>Tashqi</a:t>
            </a:r>
            <a:r>
              <a:rPr lang="ru-RU" sz="1600" b="1" dirty="0"/>
              <a:t> </a:t>
            </a:r>
            <a:r>
              <a:rPr lang="ru-RU" sz="1600" b="1" dirty="0" err="1"/>
              <a:t>Nazorat</a:t>
            </a:r>
            <a:r>
              <a:rPr lang="ru-RU" sz="1600" b="1" dirty="0"/>
              <a:t>: </a:t>
            </a:r>
            <a:r>
              <a:rPr lang="ru-RU" sz="1600" dirty="0" err="1"/>
              <a:t>Ish</a:t>
            </a:r>
            <a:r>
              <a:rPr lang="ru-RU" sz="1600" dirty="0"/>
              <a:t> </a:t>
            </a:r>
            <a:r>
              <a:rPr lang="ru-RU" sz="1600" dirty="0" err="1"/>
              <a:t>joylarida</a:t>
            </a:r>
            <a:r>
              <a:rPr lang="ru-RU" sz="1600" dirty="0"/>
              <a:t> </a:t>
            </a:r>
            <a:r>
              <a:rPr lang="ru-RU" sz="1600" dirty="0" err="1"/>
              <a:t>radiatsiya</a:t>
            </a:r>
            <a:r>
              <a:rPr lang="ru-RU" sz="1600" dirty="0"/>
              <a:t> </a:t>
            </a:r>
            <a:r>
              <a:rPr lang="ru-RU" sz="1600" dirty="0" err="1"/>
              <a:t>darajasini</a:t>
            </a:r>
            <a:r>
              <a:rPr lang="ru-RU" sz="1600" dirty="0"/>
              <a:t> </a:t>
            </a:r>
            <a:r>
              <a:rPr lang="ru-RU" sz="1600" dirty="0" err="1"/>
              <a:t>o'lchash</a:t>
            </a:r>
            <a:r>
              <a:rPr lang="ru-RU" sz="1600" dirty="0"/>
              <a:t> (</a:t>
            </a:r>
            <a:r>
              <a:rPr lang="ru-RU" sz="1600" dirty="0" err="1"/>
              <a:t>dozimetrlardan</a:t>
            </a:r>
            <a:r>
              <a:rPr lang="ru-RU" sz="1600" dirty="0"/>
              <a:t> </a:t>
            </a:r>
            <a:r>
              <a:rPr lang="ru-RU" sz="1600" dirty="0" err="1"/>
              <a:t>foydalanish</a:t>
            </a:r>
            <a:r>
              <a:rPr lang="ru-RU" sz="1600" dirty="0"/>
              <a:t>).</a:t>
            </a:r>
            <a:endParaRPr lang="ru-RU" sz="1600" dirty="0"/>
          </a:p>
          <a:p>
            <a:r>
              <a:rPr lang="ru-RU" sz="1600" b="1" dirty="0" err="1"/>
              <a:t>Kontaminatsiya</a:t>
            </a:r>
            <a:r>
              <a:rPr lang="ru-RU" sz="1600" b="1" dirty="0"/>
              <a:t> </a:t>
            </a:r>
            <a:r>
              <a:rPr lang="ru-RU" sz="1600" b="1" dirty="0" err="1"/>
              <a:t>Nazorati</a:t>
            </a:r>
            <a:r>
              <a:rPr lang="ru-RU" sz="1600" b="1" dirty="0"/>
              <a:t>: </a:t>
            </a:r>
            <a:r>
              <a:rPr lang="ru-RU" sz="1600" dirty="0" err="1"/>
              <a:t>Ish</a:t>
            </a:r>
            <a:r>
              <a:rPr lang="ru-RU" sz="1600" dirty="0"/>
              <a:t> </a:t>
            </a:r>
            <a:r>
              <a:rPr lang="ru-RU" sz="1600" dirty="0" err="1"/>
              <a:t>yuzalari</a:t>
            </a:r>
            <a:r>
              <a:rPr lang="ru-RU" sz="1600" dirty="0"/>
              <a:t>, </a:t>
            </a:r>
            <a:r>
              <a:rPr lang="ru-RU" sz="1600" dirty="0" err="1"/>
              <a:t>uskunalar</a:t>
            </a:r>
            <a:r>
              <a:rPr lang="ru-RU" sz="1600" dirty="0"/>
              <a:t> </a:t>
            </a:r>
            <a:r>
              <a:rPr lang="ru-RU" sz="1600" dirty="0" err="1"/>
              <a:t>va</a:t>
            </a:r>
            <a:r>
              <a:rPr lang="ru-RU" sz="1600" dirty="0"/>
              <a:t> </a:t>
            </a:r>
            <a:r>
              <a:rPr lang="ru-RU" sz="1600" dirty="0" err="1"/>
              <a:t>xodimlar</a:t>
            </a:r>
            <a:r>
              <a:rPr lang="ru-RU" sz="1600" dirty="0"/>
              <a:t> </a:t>
            </a:r>
            <a:r>
              <a:rPr lang="ru-RU" sz="1600" dirty="0" err="1"/>
              <a:t>kiyimlarida</a:t>
            </a:r>
            <a:r>
              <a:rPr lang="ru-RU" sz="1600" dirty="0"/>
              <a:t> </a:t>
            </a:r>
            <a:r>
              <a:rPr lang="ru-RU" sz="1600" dirty="0" err="1"/>
              <a:t>radioaktiv</a:t>
            </a:r>
            <a:r>
              <a:rPr lang="ru-RU" sz="1600" dirty="0"/>
              <a:t> </a:t>
            </a:r>
            <a:r>
              <a:rPr lang="ru-RU" sz="1600" dirty="0" err="1"/>
              <a:t>ifloslanish</a:t>
            </a:r>
            <a:r>
              <a:rPr lang="ru-RU" sz="1600" dirty="0"/>
              <a:t> (</a:t>
            </a:r>
            <a:r>
              <a:rPr lang="ru-RU" sz="1600" dirty="0" err="1"/>
              <a:t>kontaminatsiya</a:t>
            </a:r>
            <a:r>
              <a:rPr lang="ru-RU" sz="1600" dirty="0"/>
              <a:t>) </a:t>
            </a:r>
            <a:r>
              <a:rPr lang="ru-RU" sz="1600" dirty="0" err="1"/>
              <a:t>bor-yo'qligini</a:t>
            </a:r>
            <a:r>
              <a:rPr lang="ru-RU" sz="1600" dirty="0"/>
              <a:t> </a:t>
            </a:r>
            <a:r>
              <a:rPr lang="ru-RU" sz="1600" dirty="0" err="1"/>
              <a:t>tekshirish</a:t>
            </a:r>
            <a:r>
              <a:rPr lang="ru-RU" sz="1600" dirty="0"/>
              <a:t>.</a:t>
            </a:r>
            <a:endParaRPr lang="ru-RU" sz="1600" dirty="0"/>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theme/theme1.xml><?xml version="1.0" encoding="utf-8"?>
<a:theme xmlns:a="http://schemas.openxmlformats.org/drawingml/2006/main" name="Business Cooperate">
  <a:themeElements>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siness Cooperat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usiness Cooper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usiness Cooper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usiness Cooper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usiness Cooper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usiness Cooper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usiness Cooper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usiness Cooper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usiness Cooper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usiness Cooper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usiness Cooper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usiness Cooper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427FAC-CD3A-494C-985C-09E26C5EA507}">
  <ds:schemaRefs/>
</ds:datastoreItem>
</file>

<file path=customXml/itemProps2.xml><?xml version="1.0" encoding="utf-8"?>
<ds:datastoreItem xmlns:ds="http://schemas.openxmlformats.org/officeDocument/2006/customXml" ds:itemID="{B11D6E40-F509-498A-BF02-00C895783B4A}">
  <ds:schemaRefs/>
</ds:datastoreItem>
</file>

<file path=customXml/itemProps3.xml><?xml version="1.0" encoding="utf-8"?>
<ds:datastoreItem xmlns:ds="http://schemas.openxmlformats.org/officeDocument/2006/customXml" ds:itemID="{E5ED73A5-C2D2-4D49-BB89-167E8E32C957}">
  <ds:schemaRefs/>
</ds:datastoreItem>
</file>

<file path=docProps/app.xml><?xml version="1.0" encoding="utf-8"?>
<Properties xmlns="http://schemas.openxmlformats.org/officeDocument/2006/extended-properties" xmlns:vt="http://schemas.openxmlformats.org/officeDocument/2006/docPropsVTypes">
  <Template>Слайды с оформлением Шестиугольник</Template>
  <TotalTime>0</TotalTime>
  <Words>5998</Words>
  <Application>WPS Presentation</Application>
  <PresentationFormat>Произвольный</PresentationFormat>
  <Paragraphs>94</Paragraphs>
  <Slides>15</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Arial</vt:lpstr>
      <vt:lpstr>SimSun</vt:lpstr>
      <vt:lpstr>Wingdings</vt:lpstr>
      <vt:lpstr>Microsoft YaHei</vt:lpstr>
      <vt:lpstr>Arial Unicode MS</vt:lpstr>
      <vt:lpstr>Palatino Linotype</vt:lpstr>
      <vt:lpstr>Business Cooperate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Dell</dc:creator>
  <cp:lastModifiedBy>Dell</cp:lastModifiedBy>
  <cp:revision>24</cp:revision>
  <dcterms:created xsi:type="dcterms:W3CDTF">2025-11-17T15:35:00Z</dcterms:created>
  <dcterms:modified xsi:type="dcterms:W3CDTF">2025-12-02T09:22:25Z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74063904</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y fmtid="{D5CDD505-2E9C-101B-9397-08002B2CF9AE}" pid="12" name="ICV">
    <vt:lpwstr>6F622E80C1164636AFAA2E71B46A8A1A_13</vt:lpwstr>
  </property>
  <property fmtid="{D5CDD505-2E9C-101B-9397-08002B2CF9AE}" pid="13" name="KSOProductBuildVer">
    <vt:lpwstr>1033-12.2.0.23155</vt:lpwstr>
  </property>
</Properties>
</file>