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BAC210-162F-4839-82B6-A5D462AD0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7A942A-EB9A-40EE-AD6F-EFDDD3E60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5A91AB-3EEB-4401-8D37-D11CFEA41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D40878-4C04-4D42-B40B-7CE48110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E25500-F9FB-491E-82CC-B64CBBE3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31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5C017-224A-42C2-9804-4F0EEEDA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D64F45-EBA2-4144-B4D8-F66AE2A9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9FFC08-4A94-457A-ACC1-7D4393EF3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2D9E6-A57E-44BF-B91E-C14FD0694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CA208D-C73B-4EFD-8D96-49986599E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699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BD2BE7-4E67-443C-8BAA-0CE139088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58CA1E-C8B6-45B3-AF65-E60AF45ED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9D83B0-6784-47DB-8330-4F389C20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5E4E02-A84B-48F5-9EA1-98E69AD10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AD86D-CF8A-42CE-B3D8-2D6111F81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7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08ADE-16EB-4BF3-BEB5-2CAEF6460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8868B5-0EC2-42A2-8143-27E03AD2B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A65E2F-73D0-4F54-BC67-658CFBC0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1A62A-2771-4733-9EBF-009394515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2E66C2-221C-4BC5-950D-A0F78FCCE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0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10914-21B7-49E8-9513-278207C87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DFC17F-8B40-4C7A-B1EE-29D549717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C9A20B-A8FC-4E65-931C-5172BBD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02D806-A18D-4ED6-82D2-B3A1FD5A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6D2321-F6EC-4972-8EDD-F5BAFD47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11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D5A15-66DC-47DB-969B-0959C092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8D0EF-BAFE-4108-ACFA-82888B826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EA0BC8-5251-43B6-9C7D-D081235F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1D3192-16F6-4C51-994E-DE27A69A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A8F1E7-5A4B-4397-B1B7-068528C9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D99866-2DE5-4B79-9F59-69F6E02B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67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CE0D7-9B07-4BEE-89EE-E362CC92C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DAABD6-23B9-42D3-A652-AF7F4E89A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52EC36-E618-4436-BCA7-6648DC922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EE2FEC4-9C19-4436-B1EB-562D63BB72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DE7BD54-9288-4875-B329-546FDBC1A9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9D7CFAA-4B43-4FE7-A008-5A3C425FA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88A22B-A81C-4580-9109-6D7424997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8C0612B-6187-4723-92EE-75134EFA2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4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AB4C0-0270-4B27-A55D-9F88E20F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9F5960-6A86-4701-BD27-801483B5A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C60B326-0B98-4283-BA76-E90186485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F7B238-07BA-4DA8-AA90-84B047DE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4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689890-8368-4E0D-97AC-FAEB87734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BD1F79-35D9-41D8-B288-6D3B4077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AE5A90-231E-482F-9079-AD30D424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3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80E79-ED61-4EC1-AFAC-9CE96E17B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78CE7D-41A0-40A1-B7BF-B15E84DF2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D58A9A-0B99-4CE8-A699-31CC472C5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0DFAFD-1FE0-4C31-BAF2-47F2F822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C436A7-8FBD-4A33-B0F6-532038F1C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81C8C8-6368-46F7-9E3D-28EC504FD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1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E506E-CF5F-4136-BEB4-2566D7C1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1D97EF2-BFAE-4CEC-A6C5-D941981FA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B837A7-F4AE-4613-96F2-CC85CC5DC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521CF3-4743-4B70-A759-42741854E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39456F-58AD-4A4B-848D-DB46E9434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31F5B9-B918-4571-AA1A-FDBDCC26E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83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BD026-4FFB-4577-A743-C8B0FA9C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E6A3DD-D756-44DA-82F3-F03ACD9E2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7B5B09-7E16-4F49-A213-A3A56DD97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E9F65-F1F7-46A4-8B8F-60F50C9A172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B8A12F-19DE-44B0-82DD-6BE0CBA4A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50CE81-63B5-49EF-9E5D-2F84F0135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D5AF2-5F59-4B01-8E5C-122CAC47AE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09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34F49-9CB9-4C41-A900-EFEB1C6E26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4C6FCE-7F45-4553-B429-CCDECA8A62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F7E52A-869B-42DA-9784-21187BAD2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7E8EBD-9F22-4EA8-8695-155344E5D6FD}"/>
              </a:ext>
            </a:extLst>
          </p:cNvPr>
          <p:cNvSpPr txBox="1"/>
          <p:nvPr/>
        </p:nvSpPr>
        <p:spPr>
          <a:xfrm>
            <a:off x="1757082" y="2153290"/>
            <a:ext cx="8256494" cy="1931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Pedagogik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mahorat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fanidan</a:t>
            </a:r>
            <a:r>
              <a:rPr kumimoji="0" lang="ru-RU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tayyorlagan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taqdimoti</a:t>
            </a:r>
            <a:endParaRPr kumimoji="0" lang="ru-RU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846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874E0-A4F7-4EFC-915E-C3AAF07A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597E20-4B96-4ACD-830B-30AAA21CE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38E363-F15E-403F-9459-99DF8F6D0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69042DA-FF2D-483A-B093-C6CDD4CA128F}"/>
              </a:ext>
            </a:extLst>
          </p:cNvPr>
          <p:cNvSpPr/>
          <p:nvPr/>
        </p:nvSpPr>
        <p:spPr>
          <a:xfrm>
            <a:off x="1607854" y="1351508"/>
            <a:ext cx="8639536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E’TIBORINGIZ </a:t>
            </a:r>
            <a:r>
              <a:rPr lang="en-US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UCHUN RAHMAT!!!</a:t>
            </a:r>
            <a:endParaRPr lang="ru-RU" sz="8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698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288C7-F96D-4084-9CEB-32FA95530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0E5626-C192-4192-B37D-2C4887067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C92ABF-17E9-4924-B837-2257067A6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7A4354-D26D-4E96-9984-83D649F2BAA3}"/>
              </a:ext>
            </a:extLst>
          </p:cNvPr>
          <p:cNvSpPr txBox="1"/>
          <p:nvPr/>
        </p:nvSpPr>
        <p:spPr>
          <a:xfrm>
            <a:off x="2770094" y="1403211"/>
            <a:ext cx="6096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/>
              <a:t>Mavzu:O‘qituvchi</a:t>
            </a:r>
            <a:r>
              <a:rPr lang="en-US" sz="2800" b="1" dirty="0"/>
              <a:t> </a:t>
            </a:r>
            <a:r>
              <a:rPr lang="en-US" sz="2800" b="1" dirty="0" err="1"/>
              <a:t>kasbiy</a:t>
            </a:r>
            <a:r>
              <a:rPr lang="en-US" sz="2800" b="1" dirty="0"/>
              <a:t> </a:t>
            </a:r>
            <a:r>
              <a:rPr lang="en-US" sz="2800" b="1" dirty="0" err="1"/>
              <a:t>faoliyatida</a:t>
            </a:r>
            <a:r>
              <a:rPr lang="en-US" sz="2800" b="1" dirty="0"/>
              <a:t> </a:t>
            </a:r>
            <a:r>
              <a:rPr lang="en-US" sz="2800" b="1" dirty="0" err="1"/>
              <a:t>muloqot</a:t>
            </a:r>
            <a:r>
              <a:rPr lang="en-US" sz="2800" b="1" dirty="0"/>
              <a:t> </a:t>
            </a:r>
            <a:r>
              <a:rPr lang="en-US" sz="2800" b="1" dirty="0" err="1"/>
              <a:t>madaniyati</a:t>
            </a:r>
            <a:r>
              <a:rPr lang="en-US" sz="2800" b="1" dirty="0"/>
              <a:t> </a:t>
            </a:r>
            <a:r>
              <a:rPr lang="en-US" sz="2800" b="1" dirty="0" err="1"/>
              <a:t>va</a:t>
            </a:r>
            <a:r>
              <a:rPr lang="en-US" sz="2800" b="1" dirty="0"/>
              <a:t> </a:t>
            </a:r>
            <a:r>
              <a:rPr lang="en-US" sz="2800" b="1" dirty="0" err="1"/>
              <a:t>psixologiyasi</a:t>
            </a:r>
            <a:endParaRPr lang="en-US" sz="2800" b="1" dirty="0"/>
          </a:p>
          <a:p>
            <a:pPr algn="ctr">
              <a:lnSpc>
                <a:spcPct val="150000"/>
              </a:lnSpc>
            </a:pPr>
            <a:r>
              <a:rPr lang="en-US" sz="2800" b="1" dirty="0" err="1"/>
              <a:t>Reja</a:t>
            </a:r>
            <a:r>
              <a:rPr lang="en-US" sz="2800" b="1" dirty="0"/>
              <a:t>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–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etuklik</a:t>
            </a:r>
            <a:r>
              <a:rPr lang="en-US" sz="2800" dirty="0"/>
              <a:t> </a:t>
            </a:r>
            <a:r>
              <a:rPr lang="en-US" sz="2800" dirty="0" err="1"/>
              <a:t>ko‘rsatkichi</a:t>
            </a:r>
            <a:r>
              <a:rPr lang="en-US" sz="2800" dirty="0"/>
              <a:t> </a:t>
            </a:r>
            <a:r>
              <a:rPr lang="en-US" sz="2800" dirty="0" err="1"/>
              <a:t>sifatida</a:t>
            </a:r>
            <a:endParaRPr lang="en-US" sz="2800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psixologiya</a:t>
            </a:r>
            <a:r>
              <a:rPr lang="en-US" sz="2800" dirty="0"/>
              <a:t> </a:t>
            </a:r>
            <a:r>
              <a:rPr lang="en-US" sz="2800" dirty="0" err="1"/>
              <a:t>asosida</a:t>
            </a:r>
            <a:r>
              <a:rPr lang="en-US" sz="2800" dirty="0"/>
              <a:t> </a:t>
            </a:r>
            <a:r>
              <a:rPr lang="en-US" sz="2800" dirty="0" err="1"/>
              <a:t>samarali</a:t>
            </a:r>
            <a:r>
              <a:rPr lang="en-US" sz="2800" dirty="0"/>
              <a:t> </a:t>
            </a:r>
            <a:r>
              <a:rPr lang="en-US" sz="2800" dirty="0" err="1"/>
              <a:t>muloqotni</a:t>
            </a:r>
            <a:r>
              <a:rPr lang="en-US" sz="2800" dirty="0"/>
              <a:t> </a:t>
            </a:r>
            <a:r>
              <a:rPr lang="en-US" sz="2800" dirty="0" err="1"/>
              <a:t>shakllantirish</a:t>
            </a:r>
            <a:r>
              <a:rPr lang="en-US" sz="2800" dirty="0"/>
              <a:t> </a:t>
            </a:r>
            <a:r>
              <a:rPr lang="en-US" sz="2800" dirty="0" err="1"/>
              <a:t>omillari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5213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3ED69-C8BE-4DBB-ADC8-4700F7756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5BF456-C8CA-46B0-90DA-4CAB8AFDA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9C09CA-2D61-4D2A-8D5B-EABF3C3A3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C1EC16-E746-4805-9594-DA7CF9CA57B2}"/>
              </a:ext>
            </a:extLst>
          </p:cNvPr>
          <p:cNvSpPr txBox="1"/>
          <p:nvPr/>
        </p:nvSpPr>
        <p:spPr>
          <a:xfrm>
            <a:off x="1815353" y="507751"/>
            <a:ext cx="8561293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faoliyatida</a:t>
            </a:r>
            <a:r>
              <a:rPr lang="en-US" sz="2800" dirty="0"/>
              <a:t>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</a:t>
            </a:r>
            <a:r>
              <a:rPr lang="en-US" sz="2800" dirty="0" err="1"/>
              <a:t>muhim</a:t>
            </a:r>
            <a:r>
              <a:rPr lang="en-US" sz="2800" dirty="0"/>
              <a:t> </a:t>
            </a:r>
            <a:r>
              <a:rPr lang="en-US" sz="2800" dirty="0" err="1"/>
              <a:t>o‘rin</a:t>
            </a:r>
            <a:r>
              <a:rPr lang="en-US" sz="2800" dirty="0"/>
              <a:t> </a:t>
            </a:r>
            <a:r>
              <a:rPr lang="en-US" sz="2800" dirty="0" err="1"/>
              <a:t>tutadi</a:t>
            </a:r>
            <a:r>
              <a:rPr lang="en-US" sz="2800" dirty="0"/>
              <a:t>, </a:t>
            </a:r>
            <a:r>
              <a:rPr lang="en-US" sz="2800" dirty="0" err="1"/>
              <a:t>chunki</a:t>
            </a:r>
            <a:r>
              <a:rPr lang="en-US" sz="2800" dirty="0"/>
              <a:t> </a:t>
            </a:r>
            <a:r>
              <a:rPr lang="en-US" sz="2800" dirty="0" err="1"/>
              <a:t>ta’lim</a:t>
            </a:r>
            <a:r>
              <a:rPr lang="en-US" sz="2800" dirty="0"/>
              <a:t> </a:t>
            </a:r>
            <a:r>
              <a:rPr lang="en-US" sz="2800" dirty="0" err="1"/>
              <a:t>jarayonining</a:t>
            </a:r>
            <a:r>
              <a:rPr lang="en-US" sz="2800" dirty="0"/>
              <a:t> </a:t>
            </a:r>
            <a:r>
              <a:rPr lang="en-US" sz="2800" dirty="0" err="1"/>
              <a:t>muvaffaqiyati</a:t>
            </a:r>
            <a:r>
              <a:rPr lang="en-US" sz="2800" dirty="0"/>
              <a:t>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 </a:t>
            </a:r>
            <a:r>
              <a:rPr lang="en-US" sz="2800" dirty="0" err="1"/>
              <a:t>o‘rtasidagi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kommunikatsiyaga</a:t>
            </a:r>
            <a:r>
              <a:rPr lang="en-US" sz="2800" dirty="0"/>
              <a:t> </a:t>
            </a:r>
            <a:r>
              <a:rPr lang="en-US" sz="2800" dirty="0" err="1"/>
              <a:t>bevosita</a:t>
            </a:r>
            <a:r>
              <a:rPr lang="en-US" sz="2800" dirty="0"/>
              <a:t> </a:t>
            </a:r>
            <a:r>
              <a:rPr lang="en-US" sz="2800" dirty="0" err="1"/>
              <a:t>bog‘liqdir</a:t>
            </a:r>
            <a:r>
              <a:rPr lang="en-US" sz="2800" dirty="0"/>
              <a:t>.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so‘zlash</a:t>
            </a:r>
            <a:r>
              <a:rPr lang="en-US" sz="2800" dirty="0"/>
              <a:t> </a:t>
            </a:r>
            <a:r>
              <a:rPr lang="en-US" sz="2800" dirty="0" err="1"/>
              <a:t>uslubi</a:t>
            </a:r>
            <a:r>
              <a:rPr lang="en-US" sz="2800" dirty="0"/>
              <a:t>, </a:t>
            </a:r>
            <a:r>
              <a:rPr lang="en-US" sz="2800" dirty="0" err="1"/>
              <a:t>ohangi</a:t>
            </a:r>
            <a:r>
              <a:rPr lang="en-US" sz="2800" dirty="0"/>
              <a:t>, </a:t>
            </a:r>
            <a:r>
              <a:rPr lang="en-US" sz="2800" dirty="0" err="1"/>
              <a:t>nutqining</a:t>
            </a:r>
            <a:r>
              <a:rPr lang="en-US" sz="2800" dirty="0"/>
              <a:t> </a:t>
            </a:r>
            <a:r>
              <a:rPr lang="en-US" sz="2800" dirty="0" err="1"/>
              <a:t>ifodadorligi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tinglovchini</a:t>
            </a:r>
            <a:r>
              <a:rPr lang="en-US" sz="2800" dirty="0"/>
              <a:t> </a:t>
            </a:r>
            <a:r>
              <a:rPr lang="en-US" sz="2800" dirty="0" err="1"/>
              <a:t>hurmat</a:t>
            </a:r>
            <a:r>
              <a:rPr lang="en-US" sz="2800" dirty="0"/>
              <a:t> </a:t>
            </a:r>
            <a:r>
              <a:rPr lang="en-US" sz="2800" dirty="0" err="1"/>
              <a:t>qila</a:t>
            </a:r>
            <a:r>
              <a:rPr lang="en-US" sz="2800" dirty="0"/>
              <a:t> </a:t>
            </a:r>
            <a:r>
              <a:rPr lang="en-US" sz="2800" dirty="0" err="1"/>
              <a:t>olish</a:t>
            </a:r>
            <a:r>
              <a:rPr lang="en-US" sz="2800" dirty="0"/>
              <a:t> </a:t>
            </a:r>
            <a:r>
              <a:rPr lang="en-US" sz="2800" dirty="0" err="1"/>
              <a:t>qobiliyatida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Bu </a:t>
            </a:r>
            <a:r>
              <a:rPr lang="en-US" sz="2800" dirty="0" err="1"/>
              <a:t>madaniyat</a:t>
            </a:r>
            <a:r>
              <a:rPr lang="en-US" sz="2800" dirty="0"/>
              <a:t> </a:t>
            </a: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jarayonida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muhitni</a:t>
            </a:r>
            <a:r>
              <a:rPr lang="en-US" sz="2800" dirty="0"/>
              <a:t> </a:t>
            </a:r>
            <a:r>
              <a:rPr lang="en-US" sz="2800" dirty="0" err="1"/>
              <a:t>yaratadi</a:t>
            </a:r>
            <a:r>
              <a:rPr lang="en-US" sz="2800" dirty="0"/>
              <a:t>,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darsga</a:t>
            </a:r>
            <a:r>
              <a:rPr lang="en-US" sz="2800" dirty="0"/>
              <a:t> </a:t>
            </a:r>
            <a:r>
              <a:rPr lang="en-US" sz="2800" dirty="0" err="1"/>
              <a:t>bo‘lgan</a:t>
            </a:r>
            <a:r>
              <a:rPr lang="en-US" sz="2800" dirty="0"/>
              <a:t> </a:t>
            </a:r>
            <a:r>
              <a:rPr lang="en-US" sz="2800" dirty="0" err="1"/>
              <a:t>qiziqishini</a:t>
            </a:r>
            <a:r>
              <a:rPr lang="en-US" sz="2800" dirty="0"/>
              <a:t> </a:t>
            </a:r>
            <a:r>
              <a:rPr lang="en-US" sz="2800" dirty="0" err="1"/>
              <a:t>kuchaytiradi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4974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97A84-4471-415B-98B5-7EC3AD678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06540D-B9E7-4E39-A181-C2BC7B11F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9F9E9E-3453-45B2-9AE4-2167245EC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E2A4BE-2088-4233-A47D-35433989F6EA}"/>
              </a:ext>
            </a:extLst>
          </p:cNvPr>
          <p:cNvSpPr txBox="1"/>
          <p:nvPr/>
        </p:nvSpPr>
        <p:spPr>
          <a:xfrm>
            <a:off x="2142563" y="1027906"/>
            <a:ext cx="8202708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yondashuv</a:t>
            </a:r>
            <a:r>
              <a:rPr lang="en-US" sz="2800" dirty="0"/>
              <a:t> </a:t>
            </a:r>
            <a:r>
              <a:rPr lang="en-US" sz="2800" dirty="0" err="1"/>
              <a:t>nuqtayi</a:t>
            </a:r>
            <a:r>
              <a:rPr lang="en-US" sz="2800" dirty="0"/>
              <a:t> </a:t>
            </a:r>
            <a:r>
              <a:rPr lang="en-US" sz="2800" dirty="0" err="1"/>
              <a:t>nazaridan</a:t>
            </a:r>
            <a:r>
              <a:rPr lang="en-US" sz="2800" dirty="0"/>
              <a:t>,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muloqotda</a:t>
            </a:r>
            <a:r>
              <a:rPr lang="en-US" sz="2800" dirty="0"/>
              <a:t> </a:t>
            </a:r>
            <a:r>
              <a:rPr lang="en-US" sz="2800" dirty="0" err="1"/>
              <a:t>o‘quvchilarning</a:t>
            </a:r>
            <a:r>
              <a:rPr lang="en-US" sz="2800" dirty="0"/>
              <a:t> individual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xususiyatlarini</a:t>
            </a:r>
            <a:r>
              <a:rPr lang="en-US" sz="2800" dirty="0"/>
              <a:t> </a:t>
            </a:r>
            <a:r>
              <a:rPr lang="en-US" sz="2800" dirty="0" err="1"/>
              <a:t>hisobga</a:t>
            </a:r>
            <a:r>
              <a:rPr lang="en-US" sz="2800" dirty="0"/>
              <a:t> </a:t>
            </a:r>
            <a:r>
              <a:rPr lang="en-US" sz="2800" dirty="0" err="1"/>
              <a:t>olishi</a:t>
            </a:r>
            <a:r>
              <a:rPr lang="en-US" sz="2800" dirty="0"/>
              <a:t> </a:t>
            </a:r>
            <a:r>
              <a:rPr lang="en-US" sz="2800" dirty="0" err="1"/>
              <a:t>zarur</a:t>
            </a:r>
            <a:r>
              <a:rPr lang="en-US" sz="2800" dirty="0"/>
              <a:t>. Har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 </a:t>
            </a:r>
            <a:r>
              <a:rPr lang="en-US" sz="2800" dirty="0" err="1"/>
              <a:t>o‘ziga</a:t>
            </a:r>
            <a:r>
              <a:rPr lang="en-US" sz="2800" dirty="0"/>
              <a:t> </a:t>
            </a:r>
            <a:r>
              <a:rPr lang="en-US" sz="2800" dirty="0" err="1"/>
              <a:t>xos</a:t>
            </a:r>
            <a:r>
              <a:rPr lang="en-US" sz="2800" dirty="0"/>
              <a:t> </a:t>
            </a:r>
            <a:r>
              <a:rPr lang="en-US" sz="2800" dirty="0" err="1"/>
              <a:t>xarakter</a:t>
            </a:r>
            <a:r>
              <a:rPr lang="en-US" sz="2800" dirty="0"/>
              <a:t>, temperament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hissiy</a:t>
            </a:r>
            <a:r>
              <a:rPr lang="en-US" sz="2800" dirty="0"/>
              <a:t> </a:t>
            </a:r>
            <a:r>
              <a:rPr lang="en-US" sz="2800" dirty="0" err="1"/>
              <a:t>holatga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bo‘lgani</a:t>
            </a:r>
            <a:r>
              <a:rPr lang="en-US" sz="2800" dirty="0"/>
              <a:t> </a:t>
            </a:r>
            <a:r>
              <a:rPr lang="en-US" sz="2800" dirty="0" err="1"/>
              <a:t>sababli</a:t>
            </a:r>
            <a:r>
              <a:rPr lang="en-US" sz="2800" dirty="0"/>
              <a:t>,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ularga</a:t>
            </a:r>
            <a:r>
              <a:rPr lang="en-US" sz="2800" dirty="0"/>
              <a:t> </a:t>
            </a:r>
            <a:r>
              <a:rPr lang="en-US" sz="2800" dirty="0" err="1"/>
              <a:t>mos</a:t>
            </a:r>
            <a:r>
              <a:rPr lang="en-US" sz="2800" dirty="0"/>
              <a:t> </a:t>
            </a:r>
            <a:r>
              <a:rPr lang="en-US" sz="2800" dirty="0" err="1"/>
              <a:t>tarzda</a:t>
            </a:r>
            <a:r>
              <a:rPr lang="en-US" sz="2800" dirty="0"/>
              <a:t> </a:t>
            </a:r>
            <a:r>
              <a:rPr lang="en-US" sz="2800" dirty="0" err="1"/>
              <a:t>yondashishi</a:t>
            </a:r>
            <a:r>
              <a:rPr lang="en-US" sz="2800" dirty="0"/>
              <a:t> </a:t>
            </a:r>
            <a:r>
              <a:rPr lang="en-US" sz="2800" dirty="0" err="1"/>
              <a:t>kerak</a:t>
            </a:r>
            <a:r>
              <a:rPr lang="en-US" sz="2800" dirty="0"/>
              <a:t>. Bu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nafaqat</a:t>
            </a:r>
            <a:r>
              <a:rPr lang="en-US" sz="2800" dirty="0"/>
              <a:t> </a:t>
            </a:r>
            <a:r>
              <a:rPr lang="en-US" sz="2800" dirty="0" err="1"/>
              <a:t>bilim</a:t>
            </a:r>
            <a:r>
              <a:rPr lang="en-US" sz="2800" dirty="0"/>
              <a:t> </a:t>
            </a:r>
            <a:r>
              <a:rPr lang="en-US" sz="2800" dirty="0" err="1"/>
              <a:t>berish</a:t>
            </a:r>
            <a:r>
              <a:rPr lang="en-US" sz="2800" dirty="0"/>
              <a:t>, </a:t>
            </a:r>
            <a:r>
              <a:rPr lang="en-US" sz="2800" dirty="0" err="1"/>
              <a:t>balki</a:t>
            </a:r>
            <a:r>
              <a:rPr lang="en-US" sz="2800" dirty="0"/>
              <a:t> </a:t>
            </a:r>
            <a:r>
              <a:rPr lang="en-US" sz="2800" dirty="0" err="1"/>
              <a:t>o‘quvchining</a:t>
            </a:r>
            <a:r>
              <a:rPr lang="en-US" sz="2800" dirty="0"/>
              <a:t> </a:t>
            </a:r>
            <a:r>
              <a:rPr lang="en-US" sz="2800" dirty="0" err="1"/>
              <a:t>ruhiy</a:t>
            </a:r>
            <a:r>
              <a:rPr lang="en-US" sz="2800" dirty="0"/>
              <a:t> </a:t>
            </a:r>
            <a:r>
              <a:rPr lang="en-US" sz="2800" dirty="0" err="1"/>
              <a:t>holatini</a:t>
            </a:r>
            <a:r>
              <a:rPr lang="en-US" sz="2800" dirty="0"/>
              <a:t> </a:t>
            </a:r>
            <a:r>
              <a:rPr lang="en-US" sz="2800" dirty="0" err="1"/>
              <a:t>tushunish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uni</a:t>
            </a:r>
            <a:r>
              <a:rPr lang="en-US" sz="2800" dirty="0"/>
              <a:t> </a:t>
            </a:r>
            <a:r>
              <a:rPr lang="en-US" sz="2800" dirty="0" err="1"/>
              <a:t>qo‘llab-quvvatlash</a:t>
            </a:r>
            <a:r>
              <a:rPr lang="en-US" sz="2800" dirty="0"/>
              <a:t> </a:t>
            </a:r>
            <a:r>
              <a:rPr lang="en-US" sz="2800" dirty="0" err="1"/>
              <a:t>imkonini</a:t>
            </a:r>
            <a:r>
              <a:rPr lang="en-US" sz="2800" dirty="0"/>
              <a:t> </a:t>
            </a:r>
            <a:r>
              <a:rPr lang="en-US" sz="2800" dirty="0" err="1"/>
              <a:t>yaratadi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994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23FE0-53F8-4FF5-B65B-41687BF1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6A9F48-B8CA-4289-AC7B-FB4D01CDF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26FF98-7C5E-42EA-BD1B-8655FFD66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5BDC375-3C7C-4177-ABDD-787F79FF2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37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3AE24-9A23-48E4-A316-B5F685B93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D42C34-0644-4314-B579-59A096FA9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0DDA4E-CFE4-4842-89B8-BD02ED795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04A5ED-2E4A-4768-969F-1F586B68D8E1}"/>
              </a:ext>
            </a:extLst>
          </p:cNvPr>
          <p:cNvSpPr txBox="1"/>
          <p:nvPr/>
        </p:nvSpPr>
        <p:spPr>
          <a:xfrm>
            <a:off x="1775011" y="681037"/>
            <a:ext cx="7512423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psixologiyasi</a:t>
            </a:r>
            <a:r>
              <a:rPr lang="en-US" sz="2800" dirty="0"/>
              <a:t> </a:t>
            </a:r>
            <a:r>
              <a:rPr lang="en-US" sz="2800" dirty="0" err="1"/>
              <a:t>o‘qituvchidan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emotsional</a:t>
            </a:r>
            <a:r>
              <a:rPr lang="en-US" sz="2800" dirty="0"/>
              <a:t> </a:t>
            </a:r>
            <a:r>
              <a:rPr lang="en-US" sz="2800" dirty="0" err="1"/>
              <a:t>muhitni</a:t>
            </a:r>
            <a:r>
              <a:rPr lang="en-US" sz="2800" dirty="0"/>
              <a:t> </a:t>
            </a:r>
            <a:r>
              <a:rPr lang="en-US" sz="2800" dirty="0" err="1"/>
              <a:t>saqlash</a:t>
            </a:r>
            <a:r>
              <a:rPr lang="en-US" sz="2800" dirty="0"/>
              <a:t>, stress </a:t>
            </a:r>
            <a:r>
              <a:rPr lang="en-US" sz="2800" dirty="0" err="1"/>
              <a:t>holatlarida</a:t>
            </a:r>
            <a:r>
              <a:rPr lang="en-US" sz="2800" dirty="0"/>
              <a:t> </a:t>
            </a:r>
            <a:r>
              <a:rPr lang="en-US" sz="2800" dirty="0" err="1"/>
              <a:t>muvozanatni</a:t>
            </a:r>
            <a:r>
              <a:rPr lang="en-US" sz="2800" dirty="0"/>
              <a:t> </a:t>
            </a:r>
            <a:r>
              <a:rPr lang="en-US" sz="2800" dirty="0" err="1"/>
              <a:t>yo‘qotmaslik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o‘quvchilar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sog‘lom</a:t>
            </a:r>
            <a:r>
              <a:rPr lang="en-US" sz="2800" dirty="0"/>
              <a:t> </a:t>
            </a:r>
            <a:r>
              <a:rPr lang="en-US" sz="2800" dirty="0" err="1"/>
              <a:t>munosabatlarni</a:t>
            </a:r>
            <a:r>
              <a:rPr lang="en-US" sz="2800" dirty="0"/>
              <a:t> </a:t>
            </a:r>
            <a:r>
              <a:rPr lang="en-US" sz="2800" dirty="0" err="1"/>
              <a:t>o‘rnatishni</a:t>
            </a:r>
            <a:r>
              <a:rPr lang="en-US" sz="2800" dirty="0"/>
              <a:t> talab </a:t>
            </a:r>
            <a:r>
              <a:rPr lang="en-US" sz="2800" dirty="0" err="1"/>
              <a:t>qiladi</a:t>
            </a:r>
            <a:r>
              <a:rPr lang="en-US" sz="2800" dirty="0"/>
              <a:t>.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pedagog</a:t>
            </a:r>
            <a:r>
              <a:rPr lang="en-US" sz="2800" dirty="0"/>
              <a:t>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nutqi</a:t>
            </a:r>
            <a:r>
              <a:rPr lang="en-US" sz="2800" dirty="0"/>
              <a:t>, </a:t>
            </a:r>
            <a:r>
              <a:rPr lang="en-US" sz="2800" dirty="0" err="1"/>
              <a:t>ohangi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xulqi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ibrat</a:t>
            </a:r>
            <a:r>
              <a:rPr lang="en-US" sz="2800" dirty="0"/>
              <a:t> </a:t>
            </a:r>
            <a:r>
              <a:rPr lang="en-US" sz="2800" dirty="0" err="1"/>
              <a:t>bo‘lib</a:t>
            </a:r>
            <a:r>
              <a:rPr lang="en-US" sz="2800" dirty="0"/>
              <a:t>, </a:t>
            </a:r>
            <a:r>
              <a:rPr lang="en-US" sz="2800" dirty="0" err="1"/>
              <a:t>o‘quvchilarda</a:t>
            </a:r>
            <a:r>
              <a:rPr lang="en-US" sz="2800" dirty="0"/>
              <a:t> </a:t>
            </a:r>
            <a:r>
              <a:rPr lang="en-US" sz="2800" dirty="0" err="1"/>
              <a:t>axloqiy</a:t>
            </a:r>
            <a:r>
              <a:rPr lang="en-US" sz="2800" dirty="0"/>
              <a:t> </a:t>
            </a:r>
            <a:r>
              <a:rPr lang="en-US" sz="2800" dirty="0" err="1"/>
              <a:t>qadriyatlar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odob</a:t>
            </a:r>
            <a:r>
              <a:rPr lang="en-US" sz="2800" dirty="0"/>
              <a:t> </a:t>
            </a:r>
            <a:r>
              <a:rPr lang="en-US" sz="2800" dirty="0" err="1"/>
              <a:t>me’yorlarini</a:t>
            </a:r>
            <a:r>
              <a:rPr lang="en-US" sz="2800" dirty="0"/>
              <a:t> </a:t>
            </a:r>
            <a:r>
              <a:rPr lang="en-US" sz="2800" dirty="0" err="1"/>
              <a:t>shakllantiradi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75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712F9-9FEC-4106-B75A-13EB0DB2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B6414-B1F9-4844-B0D5-0DA3179A2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8ADD7E-6193-41AE-912E-F0F34511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7D481D-AEE7-49F5-9CCB-CA15B8272F41}"/>
              </a:ext>
            </a:extLst>
          </p:cNvPr>
          <p:cNvSpPr txBox="1"/>
          <p:nvPr/>
        </p:nvSpPr>
        <p:spPr>
          <a:xfrm>
            <a:off x="1721224" y="681037"/>
            <a:ext cx="7673788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ichki</a:t>
            </a:r>
            <a:r>
              <a:rPr lang="en-US" sz="2800" dirty="0"/>
              <a:t> </a:t>
            </a:r>
            <a:r>
              <a:rPr lang="en-US" sz="2800" dirty="0" err="1"/>
              <a:t>dunyosini</a:t>
            </a:r>
            <a:r>
              <a:rPr lang="en-US" sz="2800" dirty="0"/>
              <a:t> </a:t>
            </a:r>
            <a:r>
              <a:rPr lang="en-US" sz="2800" dirty="0" err="1"/>
              <a:t>chuqur</a:t>
            </a:r>
            <a:r>
              <a:rPr lang="en-US" sz="2800" dirty="0"/>
              <a:t> </a:t>
            </a:r>
            <a:r>
              <a:rPr lang="en-US" sz="2800" dirty="0" err="1"/>
              <a:t>anglaydi</a:t>
            </a:r>
            <a:r>
              <a:rPr lang="en-US" sz="2800" dirty="0"/>
              <a:t>, </a:t>
            </a:r>
            <a:r>
              <a:rPr lang="en-US" sz="2800" dirty="0" err="1"/>
              <a:t>ularning</a:t>
            </a:r>
            <a:r>
              <a:rPr lang="en-US" sz="2800" dirty="0"/>
              <a:t> </a:t>
            </a:r>
            <a:r>
              <a:rPr lang="en-US" sz="2800" dirty="0" err="1"/>
              <a:t>hissiy</a:t>
            </a:r>
            <a:r>
              <a:rPr lang="en-US" sz="2800" dirty="0"/>
              <a:t> </a:t>
            </a:r>
            <a:r>
              <a:rPr lang="en-US" sz="2800" dirty="0" err="1"/>
              <a:t>holatini</a:t>
            </a:r>
            <a:r>
              <a:rPr lang="en-US" sz="2800" dirty="0"/>
              <a:t> </a:t>
            </a:r>
            <a:r>
              <a:rPr lang="en-US" sz="2800" dirty="0" err="1"/>
              <a:t>sezadi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holatda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yondashuvni</a:t>
            </a:r>
            <a:r>
              <a:rPr lang="en-US" sz="2800" dirty="0"/>
              <a:t> </a:t>
            </a:r>
            <a:r>
              <a:rPr lang="en-US" sz="2800" dirty="0" err="1"/>
              <a:t>tanlay</a:t>
            </a:r>
            <a:r>
              <a:rPr lang="en-US" sz="2800" dirty="0"/>
              <a:t> </a:t>
            </a:r>
            <a:r>
              <a:rPr lang="en-US" sz="2800" dirty="0" err="1"/>
              <a:t>oladi</a:t>
            </a:r>
            <a:r>
              <a:rPr lang="en-US" sz="2800" dirty="0"/>
              <a:t>. U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qadrlaydi</a:t>
            </a:r>
            <a:r>
              <a:rPr lang="en-US" sz="2800" dirty="0"/>
              <a:t>, </a:t>
            </a:r>
            <a:r>
              <a:rPr lang="en-US" sz="2800" dirty="0" err="1"/>
              <a:t>ularni</a:t>
            </a:r>
            <a:r>
              <a:rPr lang="en-US" sz="2800" dirty="0"/>
              <a:t> </a:t>
            </a:r>
            <a:r>
              <a:rPr lang="en-US" sz="2800" dirty="0" err="1"/>
              <a:t>tinglaydi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hurmat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munosabatda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Shu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o‘quvchilarda</a:t>
            </a:r>
            <a:r>
              <a:rPr lang="en-US" sz="2800" dirty="0"/>
              <a:t> </a:t>
            </a:r>
            <a:r>
              <a:rPr lang="en-US" sz="2800" dirty="0" err="1"/>
              <a:t>o‘zini</a:t>
            </a:r>
            <a:r>
              <a:rPr lang="en-US" sz="2800" dirty="0"/>
              <a:t> </a:t>
            </a:r>
            <a:r>
              <a:rPr lang="en-US" sz="2800" dirty="0" err="1"/>
              <a:t>erkin</a:t>
            </a:r>
            <a:r>
              <a:rPr lang="en-US" sz="2800" dirty="0"/>
              <a:t> </a:t>
            </a:r>
            <a:r>
              <a:rPr lang="en-US" sz="2800" dirty="0" err="1"/>
              <a:t>ifoda</a:t>
            </a:r>
            <a:r>
              <a:rPr lang="en-US" sz="2800" dirty="0"/>
              <a:t> </a:t>
            </a:r>
            <a:r>
              <a:rPr lang="en-US" sz="2800" dirty="0" err="1"/>
              <a:t>etish</a:t>
            </a:r>
            <a:r>
              <a:rPr lang="en-US" sz="2800" dirty="0"/>
              <a:t>,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aytish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muloqotda</a:t>
            </a:r>
            <a:r>
              <a:rPr lang="en-US" sz="2800" dirty="0"/>
              <a:t> </a:t>
            </a:r>
            <a:r>
              <a:rPr lang="en-US" sz="2800" dirty="0" err="1"/>
              <a:t>faol</a:t>
            </a:r>
            <a:r>
              <a:rPr lang="en-US" sz="2800" dirty="0"/>
              <a:t> </a:t>
            </a:r>
            <a:r>
              <a:rPr lang="en-US" sz="2800" dirty="0" err="1"/>
              <a:t>ishtirok</a:t>
            </a:r>
            <a:r>
              <a:rPr lang="en-US" sz="2800" dirty="0"/>
              <a:t> </a:t>
            </a:r>
            <a:r>
              <a:rPr lang="en-US" sz="2800" dirty="0" err="1"/>
              <a:t>etish</a:t>
            </a:r>
            <a:r>
              <a:rPr lang="en-US" sz="2800" dirty="0"/>
              <a:t> </a:t>
            </a:r>
            <a:r>
              <a:rPr lang="en-US" sz="2800" dirty="0" err="1"/>
              <a:t>ko‘nikmalari</a:t>
            </a:r>
            <a:r>
              <a:rPr lang="en-US" sz="2800" dirty="0"/>
              <a:t> </a:t>
            </a:r>
            <a:r>
              <a:rPr lang="en-US" sz="2800" dirty="0" err="1"/>
              <a:t>shakllanadi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57109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D6853-E24B-4186-AA24-8ACA95017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222FCF-7BD0-4CBC-BDDE-F15B06514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BFC42E-7B41-47EE-8ACF-E5E37449D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2098CE-DC70-4763-8CBF-13BC76BAE912}"/>
              </a:ext>
            </a:extLst>
          </p:cNvPr>
          <p:cNvSpPr txBox="1"/>
          <p:nvPr/>
        </p:nvSpPr>
        <p:spPr>
          <a:xfrm>
            <a:off x="2429435" y="1027906"/>
            <a:ext cx="6633882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jarayonida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tildan</a:t>
            </a:r>
            <a:r>
              <a:rPr lang="en-US" sz="2800" dirty="0"/>
              <a:t>, </a:t>
            </a:r>
            <a:r>
              <a:rPr lang="en-US" sz="2800" dirty="0" err="1"/>
              <a:t>samimiy</a:t>
            </a:r>
            <a:r>
              <a:rPr lang="en-US" sz="2800" dirty="0"/>
              <a:t> </a:t>
            </a:r>
            <a:r>
              <a:rPr lang="en-US" sz="2800" dirty="0" err="1"/>
              <a:t>ohangdan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rag‘batlantiruvchi</a:t>
            </a:r>
            <a:r>
              <a:rPr lang="en-US" sz="2800" dirty="0"/>
              <a:t> </a:t>
            </a:r>
            <a:r>
              <a:rPr lang="en-US" sz="2800" dirty="0" err="1"/>
              <a:t>so‘zlardan</a:t>
            </a:r>
            <a:r>
              <a:rPr lang="en-US" sz="2800" dirty="0"/>
              <a:t> </a:t>
            </a:r>
            <a:r>
              <a:rPr lang="en-US" sz="2800" dirty="0" err="1"/>
              <a:t>foydalanishi</a:t>
            </a:r>
            <a:r>
              <a:rPr lang="en-US" sz="2800" dirty="0"/>
              <a:t>, </a:t>
            </a:r>
            <a:r>
              <a:rPr lang="en-US" sz="2800" dirty="0" err="1"/>
              <a:t>o‘quvchilarga</a:t>
            </a:r>
            <a:r>
              <a:rPr lang="en-US" sz="2800" dirty="0"/>
              <a:t> </a:t>
            </a:r>
            <a:r>
              <a:rPr lang="en-US" sz="2800" dirty="0" err="1"/>
              <a:t>ruhiy</a:t>
            </a:r>
            <a:r>
              <a:rPr lang="en-US" sz="2800" dirty="0"/>
              <a:t> </a:t>
            </a:r>
            <a:r>
              <a:rPr lang="en-US" sz="2800" dirty="0" err="1"/>
              <a:t>qo‘llab-quvvatlov</a:t>
            </a:r>
            <a:r>
              <a:rPr lang="en-US" sz="2800" dirty="0"/>
              <a:t> </a:t>
            </a:r>
            <a:r>
              <a:rPr lang="en-US" sz="2800" dirty="0" err="1"/>
              <a:t>berishi</a:t>
            </a:r>
            <a:r>
              <a:rPr lang="en-US" sz="2800" dirty="0"/>
              <a:t> </a:t>
            </a:r>
            <a:r>
              <a:rPr lang="en-US" sz="2800" dirty="0" err="1"/>
              <a:t>muhimdir</a:t>
            </a:r>
            <a:r>
              <a:rPr lang="en-US" sz="2800" dirty="0"/>
              <a:t>. </a:t>
            </a:r>
            <a:r>
              <a:rPr lang="en-US" sz="2800" dirty="0" err="1"/>
              <a:t>Chunki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iliq</a:t>
            </a:r>
            <a:r>
              <a:rPr lang="en-US" sz="2800" dirty="0"/>
              <a:t> </a:t>
            </a:r>
            <a:r>
              <a:rPr lang="en-US" sz="2800" dirty="0" err="1"/>
              <a:t>muomala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 </a:t>
            </a:r>
            <a:r>
              <a:rPr lang="en-US" sz="2800" dirty="0" err="1"/>
              <a:t>motivatsiyasini</a:t>
            </a:r>
            <a:r>
              <a:rPr lang="en-US" sz="2800" dirty="0"/>
              <a:t> </a:t>
            </a:r>
            <a:r>
              <a:rPr lang="en-US" sz="2800" dirty="0" err="1"/>
              <a:t>kuchaytiradi</a:t>
            </a:r>
            <a:r>
              <a:rPr lang="en-US" sz="2800" dirty="0"/>
              <a:t>, </a:t>
            </a:r>
            <a:r>
              <a:rPr lang="en-US" sz="2800" dirty="0" err="1"/>
              <a:t>o‘qishga</a:t>
            </a:r>
            <a:r>
              <a:rPr lang="en-US" sz="2800" dirty="0"/>
              <a:t> </a:t>
            </a:r>
            <a:r>
              <a:rPr lang="en-US" sz="2800" dirty="0" err="1"/>
              <a:t>bo‘lgan</a:t>
            </a:r>
            <a:r>
              <a:rPr lang="en-US" sz="2800" dirty="0"/>
              <a:t> </a:t>
            </a:r>
            <a:r>
              <a:rPr lang="en-US" sz="2800" dirty="0" err="1"/>
              <a:t>ishtiyoqni</a:t>
            </a:r>
            <a:r>
              <a:rPr lang="en-US" sz="2800" dirty="0"/>
              <a:t> </a:t>
            </a:r>
            <a:r>
              <a:rPr lang="en-US" sz="2800" dirty="0" err="1"/>
              <a:t>oshiradi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7154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DBE3A-4E5A-4BFD-B090-EC3CE7B3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E42646-B7BB-4F0B-8CC5-69539A13B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ED4D59-31F0-4729-8B9E-19B24B5E4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FAFB5-795A-4E85-9001-BDB2E058E75F}"/>
              </a:ext>
            </a:extLst>
          </p:cNvPr>
          <p:cNvSpPr txBox="1"/>
          <p:nvPr/>
        </p:nvSpPr>
        <p:spPr>
          <a:xfrm>
            <a:off x="2115671" y="1027906"/>
            <a:ext cx="7315199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muloqotdagi</a:t>
            </a:r>
            <a:r>
              <a:rPr lang="en-US" sz="2800" dirty="0"/>
              <a:t> </a:t>
            </a:r>
            <a:r>
              <a:rPr lang="en-US" sz="2800" dirty="0" err="1"/>
              <a:t>madaniyati</a:t>
            </a:r>
            <a:r>
              <a:rPr lang="en-US" sz="2800" dirty="0"/>
              <a:t>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etukligini</a:t>
            </a:r>
            <a:r>
              <a:rPr lang="en-US" sz="2800" dirty="0"/>
              <a:t>,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barqarorligini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shaxsiy</a:t>
            </a:r>
            <a:r>
              <a:rPr lang="en-US" sz="2800" dirty="0"/>
              <a:t> </a:t>
            </a:r>
            <a:r>
              <a:rPr lang="en-US" sz="2800" dirty="0" err="1"/>
              <a:t>fazilatlarini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etadi</a:t>
            </a:r>
            <a:r>
              <a:rPr lang="en-US" sz="2800" dirty="0"/>
              <a:t>. Bu </a:t>
            </a:r>
            <a:r>
              <a:rPr lang="en-US" sz="2800" dirty="0" err="1"/>
              <a:t>jarayon</a:t>
            </a:r>
            <a:r>
              <a:rPr lang="en-US" sz="2800" dirty="0"/>
              <a:t>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navbatida</a:t>
            </a:r>
            <a:r>
              <a:rPr lang="en-US" sz="2800" dirty="0"/>
              <a:t> </a:t>
            </a:r>
            <a:r>
              <a:rPr lang="en-US" sz="2800" dirty="0" err="1"/>
              <a:t>o‘quvchilarni</a:t>
            </a:r>
            <a:r>
              <a:rPr lang="en-US" sz="2800" dirty="0"/>
              <a:t> ham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madaniyatiga</a:t>
            </a:r>
            <a:r>
              <a:rPr lang="en-US" sz="2800" dirty="0"/>
              <a:t> </a:t>
            </a:r>
            <a:r>
              <a:rPr lang="en-US" sz="2800" dirty="0" err="1"/>
              <a:t>o‘rgatadi</a:t>
            </a:r>
            <a:r>
              <a:rPr lang="en-US" sz="2800" dirty="0"/>
              <a:t>, </a:t>
            </a:r>
            <a:r>
              <a:rPr lang="en-US" sz="2800" dirty="0" err="1"/>
              <a:t>jamiyatda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madaniyatli</a:t>
            </a:r>
            <a:r>
              <a:rPr lang="en-US" sz="2800" dirty="0"/>
              <a:t> </a:t>
            </a:r>
            <a:r>
              <a:rPr lang="en-US" sz="2800" dirty="0" err="1"/>
              <a:t>munosabatlarni</a:t>
            </a:r>
            <a:r>
              <a:rPr lang="en-US" sz="2800" dirty="0"/>
              <a:t> </a:t>
            </a:r>
            <a:r>
              <a:rPr lang="en-US" sz="2800" dirty="0" err="1"/>
              <a:t>shakllantirishga</a:t>
            </a:r>
            <a:r>
              <a:rPr lang="en-US" sz="2800" dirty="0"/>
              <a:t> </a:t>
            </a:r>
            <a:r>
              <a:rPr lang="en-US" sz="2800" dirty="0" err="1"/>
              <a:t>zamin</a:t>
            </a:r>
            <a:r>
              <a:rPr lang="en-US" sz="2800" dirty="0"/>
              <a:t> </a:t>
            </a:r>
            <a:r>
              <a:rPr lang="en-US" sz="2800" dirty="0" err="1"/>
              <a:t>yaratadi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069395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427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2025-10-19T09:37:27Z</dcterms:created>
  <dcterms:modified xsi:type="dcterms:W3CDTF">2025-11-07T03:59:36Z</dcterms:modified>
</cp:coreProperties>
</file>