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3" r:id="rId5"/>
    <p:sldId id="264" r:id="rId6"/>
    <p:sldId id="266" r:id="rId7"/>
    <p:sldId id="267" r:id="rId8"/>
    <p:sldId id="271" r:id="rId9"/>
    <p:sldId id="268" r:id="rId10"/>
    <p:sldId id="272" r:id="rId11"/>
    <p:sldId id="273" r:id="rId12"/>
    <p:sldId id="275" r:id="rId13"/>
    <p:sldId id="277" r:id="rId14"/>
    <p:sldId id="278" r:id="rId15"/>
    <p:sldId id="280" r:id="rId16"/>
    <p:sldId id="282" r:id="rId17"/>
    <p:sldId id="261" r:id="rId18"/>
    <p:sldId id="258" r:id="rId19"/>
    <p:sldId id="270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4" d="100"/>
          <a:sy n="44" d="100"/>
        </p:scale>
        <p:origin x="33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262A2-82B5-4D15-9913-A7E9B8409F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Javascript</a:t>
            </a:r>
            <a:r>
              <a:rPr lang="en-US" dirty="0"/>
              <a:t/>
            </a:r>
            <a:br>
              <a:rPr lang="en-US" dirty="0"/>
            </a:br>
            <a:r>
              <a:rPr lang="uz-Latn-UZ" dirty="0" smtClean="0"/>
              <a:t>Test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312709-EFE2-4DFC-9355-CE46883FDE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9050" y="5595456"/>
            <a:ext cx="3542950" cy="968061"/>
          </a:xfrm>
        </p:spPr>
        <p:txBody>
          <a:bodyPr>
            <a:normAutofit/>
          </a:bodyPr>
          <a:lstStyle/>
          <a:p>
            <a:r>
              <a:rPr lang="uz-Latn-UZ" dirty="0" smtClean="0"/>
              <a:t>A.b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121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</a:t>
            </a:r>
            <a:r>
              <a:rPr lang="en-US" dirty="0"/>
              <a:t>9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Ushbu</a:t>
            </a:r>
            <a:r>
              <a:rPr lang="en-US" sz="2700" dirty="0"/>
              <a:t> </a:t>
            </a:r>
            <a:r>
              <a:rPr lang="en-US" sz="2700" dirty="0" err="1"/>
              <a:t>kod</a:t>
            </a:r>
            <a:r>
              <a:rPr lang="en-US" sz="2700" dirty="0"/>
              <a:t> </a:t>
            </a:r>
            <a:r>
              <a:rPr lang="en-US" sz="2700" dirty="0" err="1"/>
              <a:t>bajarilgandan</a:t>
            </a:r>
            <a:r>
              <a:rPr lang="en-US" sz="2700" dirty="0"/>
              <a:t> </a:t>
            </a:r>
            <a:r>
              <a:rPr lang="en-US" sz="2700" dirty="0" err="1"/>
              <a:t>so'ng</a:t>
            </a:r>
            <a:r>
              <a:rPr lang="en-US" sz="2700" dirty="0"/>
              <a:t> </a:t>
            </a:r>
            <a:r>
              <a:rPr lang="en-US" sz="2700" dirty="0" err="1"/>
              <a:t>arr</a:t>
            </a:r>
            <a:r>
              <a:rPr lang="en-US" sz="2700" dirty="0"/>
              <a:t> </a:t>
            </a:r>
            <a:r>
              <a:rPr lang="en-US" sz="2700" dirty="0" err="1"/>
              <a:t>o'zgaruvchisi</a:t>
            </a:r>
            <a:r>
              <a:rPr lang="en-US" sz="2700" dirty="0"/>
              <a:t> </a:t>
            </a:r>
            <a:r>
              <a:rPr lang="en-US" sz="2700" dirty="0" err="1"/>
              <a:t>qanday</a:t>
            </a:r>
            <a:r>
              <a:rPr lang="en-US" sz="2700" dirty="0"/>
              <a:t> </a:t>
            </a:r>
            <a:r>
              <a:rPr lang="en-US" sz="2700" dirty="0" err="1"/>
              <a:t>qiymatga</a:t>
            </a:r>
            <a:r>
              <a:rPr lang="en-US" sz="2700" dirty="0"/>
              <a:t> </a:t>
            </a:r>
            <a:r>
              <a:rPr lang="en-US" sz="2700" dirty="0" err="1"/>
              <a:t>ega</a:t>
            </a:r>
            <a:r>
              <a:rPr lang="en-US" sz="2700" dirty="0"/>
              <a:t> </a:t>
            </a:r>
            <a:r>
              <a:rPr lang="en-US" sz="2700" dirty="0" err="1"/>
              <a:t>bo'ladi</a:t>
            </a:r>
            <a:r>
              <a:rPr lang="en-US" sz="2700" dirty="0"/>
              <a:t>?</a:t>
            </a:r>
            <a:endParaRPr lang="ru-RU" sz="2700" dirty="0"/>
          </a:p>
          <a:p>
            <a:endParaRPr lang="ru-RU" sz="2700" dirty="0"/>
          </a:p>
          <a:p>
            <a:endParaRPr lang="en-US" sz="2700" dirty="0"/>
          </a:p>
          <a:p>
            <a:r>
              <a:rPr lang="en-US" sz="2700" dirty="0"/>
              <a:t>A) [0,1,2,3,4,5,0]	 				</a:t>
            </a:r>
          </a:p>
          <a:p>
            <a:r>
              <a:rPr lang="en-US" sz="2700" dirty="0"/>
              <a:t>B) [5,6,7,8,9,10,0]			</a:t>
            </a:r>
          </a:p>
          <a:p>
            <a:r>
              <a:rPr lang="en-US" sz="2700" dirty="0"/>
              <a:t>C) [0,10,9,8,7,6,5]</a:t>
            </a:r>
          </a:p>
          <a:p>
            <a:r>
              <a:rPr lang="en-US" sz="2700" dirty="0"/>
              <a:t>D) [0, 5,6,7,8,9,10]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CF9CEC-B28F-4BB4-A432-B0A68AEDF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346" y="1879046"/>
            <a:ext cx="7657302" cy="42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287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№1</a:t>
            </a:r>
            <a:r>
              <a:rPr lang="en-US" dirty="0"/>
              <a:t>0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Quyidagi</a:t>
            </a:r>
            <a:r>
              <a:rPr lang="en-US" sz="2700" dirty="0"/>
              <a:t> </a:t>
            </a:r>
            <a:r>
              <a:rPr lang="en-US" sz="2700" dirty="0" err="1"/>
              <a:t>variantlardan</a:t>
            </a:r>
            <a:r>
              <a:rPr lang="en-US" sz="2700" dirty="0"/>
              <a:t> </a:t>
            </a:r>
            <a:r>
              <a:rPr lang="en-US" sz="2700" dirty="0" err="1"/>
              <a:t>qaysi</a:t>
            </a:r>
            <a:r>
              <a:rPr lang="en-US" sz="2700" dirty="0"/>
              <a:t> </a:t>
            </a:r>
            <a:r>
              <a:rPr lang="en-US" sz="2700" dirty="0" err="1"/>
              <a:t>biri</a:t>
            </a:r>
            <a:r>
              <a:rPr lang="en-US" sz="2700" dirty="0"/>
              <a:t> id = “</a:t>
            </a:r>
            <a:r>
              <a:rPr lang="en-US" sz="2700" dirty="0" err="1"/>
              <a:t>myId</a:t>
            </a:r>
            <a:r>
              <a:rPr lang="en-US" sz="2700" dirty="0"/>
              <a:t>” </a:t>
            </a:r>
            <a:r>
              <a:rPr lang="en-US" sz="2700" dirty="0" err="1"/>
              <a:t>bolgan</a:t>
            </a:r>
            <a:r>
              <a:rPr lang="en-US" sz="2700" dirty="0"/>
              <a:t> </a:t>
            </a:r>
            <a:r>
              <a:rPr lang="en-US" sz="2700" dirty="0" err="1"/>
              <a:t>elementni</a:t>
            </a:r>
            <a:r>
              <a:rPr lang="en-US" sz="2700" dirty="0"/>
              <a:t> </a:t>
            </a:r>
            <a:r>
              <a:rPr lang="en-US" sz="2700" dirty="0" err="1"/>
              <a:t>to'g'ri</a:t>
            </a:r>
            <a:r>
              <a:rPr lang="en-US" sz="2700" dirty="0"/>
              <a:t> </a:t>
            </a:r>
            <a:r>
              <a:rPr lang="en-US" sz="2700" dirty="0" err="1"/>
              <a:t>oladi</a:t>
            </a:r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A) </a:t>
            </a:r>
            <a:r>
              <a:rPr lang="en-US" sz="2700" dirty="0" err="1"/>
              <a:t>document.getElementById</a:t>
            </a:r>
            <a:r>
              <a:rPr lang="en-US" sz="2700" dirty="0"/>
              <a:t>(‘#</a:t>
            </a:r>
            <a:r>
              <a:rPr lang="en-US" sz="2700" dirty="0" err="1"/>
              <a:t>myId</a:t>
            </a:r>
            <a:r>
              <a:rPr lang="en-US" sz="2700" dirty="0"/>
              <a:t>’);</a:t>
            </a:r>
          </a:p>
          <a:p>
            <a:r>
              <a:rPr lang="en-US" sz="2700" dirty="0"/>
              <a:t>B) </a:t>
            </a:r>
            <a:r>
              <a:rPr lang="en-US" sz="2700" dirty="0" err="1"/>
              <a:t>document.querySelector</a:t>
            </a:r>
            <a:r>
              <a:rPr lang="en-US" sz="2700" dirty="0"/>
              <a:t>(‘#</a:t>
            </a:r>
            <a:r>
              <a:rPr lang="en-US" sz="2700" dirty="0" err="1"/>
              <a:t>myId</a:t>
            </a:r>
            <a:r>
              <a:rPr lang="en-US" sz="2700" dirty="0"/>
              <a:t>’);</a:t>
            </a:r>
          </a:p>
          <a:p>
            <a:r>
              <a:rPr lang="en-US" sz="2700" dirty="0"/>
              <a:t>C) </a:t>
            </a:r>
            <a:r>
              <a:rPr lang="en-US" sz="2700" dirty="0" err="1"/>
              <a:t>document.querySelector</a:t>
            </a:r>
            <a:r>
              <a:rPr lang="en-US" sz="2700" dirty="0"/>
              <a:t>(‘</a:t>
            </a:r>
            <a:r>
              <a:rPr lang="en-US" sz="2700" dirty="0" err="1"/>
              <a:t>myId</a:t>
            </a:r>
            <a:r>
              <a:rPr lang="en-US" sz="2700" dirty="0"/>
              <a:t>’);</a:t>
            </a:r>
          </a:p>
          <a:p>
            <a:r>
              <a:rPr lang="en-US" sz="2700" dirty="0"/>
              <a:t>D) </a:t>
            </a:r>
            <a:r>
              <a:rPr lang="en-US" sz="2700" dirty="0" err="1"/>
              <a:t>tog’ri</a:t>
            </a:r>
            <a:r>
              <a:rPr lang="en-US" sz="2700" dirty="0"/>
              <a:t> </a:t>
            </a:r>
            <a:r>
              <a:rPr lang="en-US" sz="2700" dirty="0" err="1"/>
              <a:t>javob</a:t>
            </a:r>
            <a:r>
              <a:rPr lang="en-US" sz="2700" dirty="0"/>
              <a:t> </a:t>
            </a:r>
            <a:r>
              <a:rPr lang="en-US" sz="2700" dirty="0" err="1"/>
              <a:t>yoq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1617262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№1</a:t>
            </a:r>
            <a:r>
              <a:rPr lang="en-US" dirty="0"/>
              <a:t>1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400" dirty="0"/>
              <a:t>Id = '</a:t>
            </a:r>
            <a:r>
              <a:rPr lang="en-US" sz="2400" dirty="0" err="1"/>
              <a:t>btn</a:t>
            </a:r>
            <a:r>
              <a:rPr lang="en-US" sz="2400" dirty="0"/>
              <a:t>' </a:t>
            </a:r>
            <a:r>
              <a:rPr lang="en-US" sz="2400" dirty="0" err="1"/>
              <a:t>bo'lgan</a:t>
            </a:r>
            <a:r>
              <a:rPr lang="en-US" sz="2400" dirty="0"/>
              <a:t> HTML - Element </a:t>
            </a:r>
            <a:r>
              <a:rPr lang="en-US" sz="2400" dirty="0" err="1"/>
              <a:t>mavjud</a:t>
            </a:r>
            <a:r>
              <a:rPr lang="en-US" sz="2400" dirty="0"/>
              <a:t>. </a:t>
            </a:r>
            <a:r>
              <a:rPr lang="en-US" sz="2400" dirty="0" err="1"/>
              <a:t>Ushbu</a:t>
            </a:r>
            <a:r>
              <a:rPr lang="en-US" sz="2400" dirty="0"/>
              <a:t> </a:t>
            </a:r>
            <a:r>
              <a:rPr lang="en-US" sz="2400" dirty="0" err="1"/>
              <a:t>tugma</a:t>
            </a:r>
            <a:r>
              <a:rPr lang="en-US" sz="2400" dirty="0"/>
              <a:t> </a:t>
            </a:r>
            <a:r>
              <a:rPr lang="en-US" sz="2400" dirty="0" err="1"/>
              <a:t>bosilganda</a:t>
            </a:r>
            <a:r>
              <a:rPr lang="en-US" sz="2400" dirty="0"/>
              <a:t>, </a:t>
            </a:r>
            <a:r>
              <a:rPr lang="en-US" sz="2400" dirty="0" err="1"/>
              <a:t>hodisa</a:t>
            </a:r>
            <a:r>
              <a:rPr lang="en-US" sz="2400" dirty="0"/>
              <a:t> </a:t>
            </a:r>
            <a:r>
              <a:rPr lang="en-US" sz="2400" dirty="0" err="1"/>
              <a:t>tinglovchisini</a:t>
            </a:r>
            <a:r>
              <a:rPr lang="en-US" sz="2400" dirty="0"/>
              <a:t> </a:t>
            </a:r>
            <a:r>
              <a:rPr lang="en-US" sz="2400" dirty="0" err="1"/>
              <a:t>biriktirishingiz</a:t>
            </a:r>
            <a:r>
              <a:rPr lang="en-US" sz="2400" dirty="0"/>
              <a:t> </a:t>
            </a:r>
            <a:r>
              <a:rPr lang="en-US" sz="2400" dirty="0" err="1"/>
              <a:t>kerak</a:t>
            </a:r>
            <a:r>
              <a:rPr lang="en-US" sz="2400" dirty="0"/>
              <a:t>,  </a:t>
            </a:r>
            <a:r>
              <a:rPr lang="en-US" sz="2400" dirty="0" err="1"/>
              <a:t>hodisa</a:t>
            </a:r>
            <a:r>
              <a:rPr lang="en-US" sz="2400" dirty="0"/>
              <a:t> </a:t>
            </a:r>
            <a:r>
              <a:rPr lang="en-US" sz="2400" dirty="0" err="1"/>
              <a:t>eshituvchisi</a:t>
            </a:r>
            <a:r>
              <a:rPr lang="en-US" sz="2400" dirty="0"/>
              <a:t> alert(`Click`) </a:t>
            </a:r>
            <a:r>
              <a:rPr lang="en-US" sz="2400" dirty="0" err="1"/>
              <a:t>ekranga</a:t>
            </a:r>
            <a:r>
              <a:rPr lang="en-US" sz="2400" dirty="0"/>
              <a:t> </a:t>
            </a:r>
            <a:r>
              <a:rPr lang="en-US" sz="2400" dirty="0" err="1"/>
              <a:t>chiqarishi</a:t>
            </a:r>
            <a:r>
              <a:rPr lang="en-US" sz="2400" dirty="0"/>
              <a:t> </a:t>
            </a:r>
            <a:r>
              <a:rPr lang="en-US" sz="2400" dirty="0" err="1"/>
              <a:t>lozim</a:t>
            </a:r>
            <a:r>
              <a:rPr lang="en-US" sz="2400" dirty="0"/>
              <a:t>. </a:t>
            </a:r>
            <a:r>
              <a:rPr lang="en-US" sz="2400" dirty="0" err="1"/>
              <a:t>Quyidagi</a:t>
            </a:r>
            <a:r>
              <a:rPr lang="en-US" sz="2400" dirty="0"/>
              <a:t> </a:t>
            </a:r>
            <a:r>
              <a:rPr lang="en-US" sz="2400" dirty="0" err="1"/>
              <a:t>javoblardan</a:t>
            </a:r>
            <a:r>
              <a:rPr lang="en-US" sz="2400" dirty="0"/>
              <a:t> </a:t>
            </a:r>
            <a:r>
              <a:rPr lang="en-US" sz="2400" dirty="0" err="1"/>
              <a:t>qaysi</a:t>
            </a:r>
            <a:r>
              <a:rPr lang="en-US" sz="2400" dirty="0"/>
              <a:t> </a:t>
            </a:r>
            <a:r>
              <a:rPr lang="en-US" sz="2400" dirty="0" err="1"/>
              <a:t>biri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vazifani</a:t>
            </a:r>
            <a:r>
              <a:rPr lang="en-US" sz="2400" dirty="0"/>
              <a:t> </a:t>
            </a:r>
            <a:r>
              <a:rPr lang="en-US" sz="2400" dirty="0" err="1"/>
              <a:t>to‘g‘ri</a:t>
            </a:r>
            <a:r>
              <a:rPr lang="en-US" sz="2400" dirty="0"/>
              <a:t> </a:t>
            </a:r>
            <a:r>
              <a:rPr lang="en-US" sz="2400" dirty="0" err="1"/>
              <a:t>bajaradi</a:t>
            </a:r>
            <a:r>
              <a:rPr lang="en-US" sz="2400" dirty="0"/>
              <a:t>?</a:t>
            </a:r>
          </a:p>
          <a:p>
            <a:r>
              <a:rPr lang="en-US" sz="2700" dirty="0"/>
              <a:t>A) </a:t>
            </a:r>
            <a:endParaRPr lang="ru-RU" sz="2700" dirty="0"/>
          </a:p>
          <a:p>
            <a:endParaRPr lang="en-US" sz="2700" dirty="0"/>
          </a:p>
          <a:p>
            <a:r>
              <a:rPr lang="en-US" sz="2700" dirty="0"/>
              <a:t>B) </a:t>
            </a:r>
          </a:p>
          <a:p>
            <a:endParaRPr lang="en-US" sz="2700" dirty="0"/>
          </a:p>
          <a:p>
            <a:r>
              <a:rPr lang="en-US" sz="2700" dirty="0"/>
              <a:t>C) </a:t>
            </a:r>
          </a:p>
          <a:p>
            <a:endParaRPr lang="en-US" sz="2700" dirty="0"/>
          </a:p>
          <a:p>
            <a:r>
              <a:rPr lang="en-US" sz="2700" dirty="0"/>
              <a:t>D)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45E418-C857-4E05-AECE-7CA07A9F2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19" y="1967306"/>
            <a:ext cx="8342327" cy="1163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F7142F-171B-48BE-AE67-1C67734CD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19" y="3129688"/>
            <a:ext cx="8342327" cy="11956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A51E17-1D9A-49E6-B800-D45342F99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19" y="4292888"/>
            <a:ext cx="8342327" cy="125593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09975F-B976-4628-944F-F9F7960EC4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396" y="5557528"/>
            <a:ext cx="8401050" cy="122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235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№1</a:t>
            </a:r>
            <a:r>
              <a:rPr lang="en-US" dirty="0"/>
              <a:t>2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400" dirty="0" err="1"/>
              <a:t>Vazifa</a:t>
            </a:r>
            <a:r>
              <a:rPr lang="en-US" sz="2400" dirty="0"/>
              <a:t> </a:t>
            </a:r>
            <a:r>
              <a:rPr lang="en-US" sz="2400" b="1" dirty="0"/>
              <a:t>li</a:t>
            </a:r>
            <a:r>
              <a:rPr lang="en-US" sz="2400" dirty="0"/>
              <a:t> </a:t>
            </a:r>
            <a:r>
              <a:rPr lang="en-US" sz="2400" dirty="0" err="1"/>
              <a:t>elementini</a:t>
            </a:r>
            <a:r>
              <a:rPr lang="en-US" sz="2400" dirty="0"/>
              <a:t> </a:t>
            </a:r>
            <a:r>
              <a:rPr lang="en-US" sz="2400" dirty="0" err="1"/>
              <a:t>yaratish</a:t>
            </a:r>
            <a:r>
              <a:rPr lang="en-US" sz="2400" dirty="0"/>
              <a:t> </a:t>
            </a:r>
            <a:r>
              <a:rPr lang="en-US" sz="2400" dirty="0" err="1"/>
              <a:t>kerak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unga</a:t>
            </a:r>
            <a:r>
              <a:rPr lang="en-US" sz="2400" dirty="0"/>
              <a:t> "To Do" </a:t>
            </a:r>
            <a:r>
              <a:rPr lang="en-US" sz="2400" dirty="0" err="1"/>
              <a:t>yozuvi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matnni</a:t>
            </a:r>
            <a:r>
              <a:rPr lang="en-US" sz="2400" dirty="0"/>
              <a:t> </a:t>
            </a:r>
            <a:r>
              <a:rPr lang="en-US" sz="2400" dirty="0" err="1"/>
              <a:t>joylash</a:t>
            </a:r>
            <a:r>
              <a:rPr lang="en-US" sz="2400" dirty="0"/>
              <a:t> </a:t>
            </a:r>
            <a:r>
              <a:rPr lang="en-US" sz="2400" dirty="0" err="1"/>
              <a:t>kerak</a:t>
            </a:r>
            <a:r>
              <a:rPr lang="en-US" sz="2400" dirty="0"/>
              <a:t>. </a:t>
            </a:r>
            <a:r>
              <a:rPr lang="en-US" sz="2400" dirty="0" err="1"/>
              <a:t>Qaysi</a:t>
            </a:r>
            <a:r>
              <a:rPr lang="en-US" sz="2400" dirty="0"/>
              <a:t> variant </a:t>
            </a:r>
            <a:r>
              <a:rPr lang="en-US" sz="2400" dirty="0" err="1"/>
              <a:t>shu</a:t>
            </a:r>
            <a:r>
              <a:rPr lang="en-US" sz="2400" dirty="0"/>
              <a:t> </a:t>
            </a:r>
            <a:r>
              <a:rPr lang="en-US" sz="2400" dirty="0" err="1"/>
              <a:t>ishni</a:t>
            </a:r>
            <a:r>
              <a:rPr lang="en-US" sz="2400" dirty="0"/>
              <a:t> </a:t>
            </a:r>
            <a:r>
              <a:rPr lang="en-US" sz="2400" dirty="0" err="1"/>
              <a:t>to’g’ri</a:t>
            </a:r>
            <a:r>
              <a:rPr lang="en-US" sz="2400" dirty="0"/>
              <a:t> </a:t>
            </a:r>
            <a:r>
              <a:rPr lang="en-US" sz="2400" dirty="0" err="1"/>
              <a:t>bajaradi</a:t>
            </a:r>
            <a:r>
              <a:rPr lang="en-US" sz="2400" dirty="0"/>
              <a:t>?</a:t>
            </a:r>
          </a:p>
          <a:p>
            <a:r>
              <a:rPr lang="en-US" sz="2700" dirty="0"/>
              <a:t>A) </a:t>
            </a:r>
            <a:endParaRPr lang="ru-RU" sz="2700" dirty="0"/>
          </a:p>
          <a:p>
            <a:endParaRPr lang="en-US" sz="2700" dirty="0"/>
          </a:p>
          <a:p>
            <a:r>
              <a:rPr lang="en-US" sz="2700" dirty="0"/>
              <a:t>B) </a:t>
            </a:r>
          </a:p>
          <a:p>
            <a:endParaRPr lang="en-US" sz="2700" dirty="0"/>
          </a:p>
          <a:p>
            <a:r>
              <a:rPr lang="en-US" sz="2700" dirty="0"/>
              <a:t>C) </a:t>
            </a:r>
          </a:p>
          <a:p>
            <a:endParaRPr lang="en-US" sz="2700" dirty="0"/>
          </a:p>
          <a:p>
            <a:r>
              <a:rPr lang="en-US" sz="2700" dirty="0"/>
              <a:t>D)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2838AD-FACD-4FDD-B0F0-0E715A525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19" y="1450884"/>
            <a:ext cx="6534024" cy="10153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EBB5972-B5A1-4B64-B15D-7B43FE2E0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19" y="2595211"/>
            <a:ext cx="6132125" cy="101534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D693B6-E349-49EC-B33E-74F1501FA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19" y="3837690"/>
            <a:ext cx="8037099" cy="8930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84F94F-83E4-41E6-A6B9-7F150D4DE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119" y="5087195"/>
            <a:ext cx="6597417" cy="97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94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№1</a:t>
            </a:r>
            <a:r>
              <a:rPr lang="en-US" dirty="0"/>
              <a:t>3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Ushbu</a:t>
            </a:r>
            <a:r>
              <a:rPr lang="en-US" sz="2700" dirty="0"/>
              <a:t> </a:t>
            </a:r>
            <a:r>
              <a:rPr lang="en-US" sz="2700" dirty="0" err="1"/>
              <a:t>kod</a:t>
            </a:r>
            <a:r>
              <a:rPr lang="en-US" sz="2700" dirty="0"/>
              <a:t> </a:t>
            </a:r>
            <a:r>
              <a:rPr lang="en-US" sz="2700" dirty="0" err="1"/>
              <a:t>bajarilganda</a:t>
            </a:r>
            <a:r>
              <a:rPr lang="en-US" sz="2700" dirty="0"/>
              <a:t> </a:t>
            </a:r>
            <a:r>
              <a:rPr lang="en-US" sz="2700" dirty="0" err="1"/>
              <a:t>konsolga</a:t>
            </a:r>
            <a:r>
              <a:rPr lang="en-US" sz="2700" dirty="0"/>
              <a:t> </a:t>
            </a:r>
            <a:r>
              <a:rPr lang="en-US" sz="2700" dirty="0" err="1"/>
              <a:t>nima</a:t>
            </a:r>
            <a:r>
              <a:rPr lang="en-US" sz="2700" dirty="0"/>
              <a:t> chop </a:t>
            </a:r>
            <a:r>
              <a:rPr lang="en-US" sz="2700" dirty="0" err="1"/>
              <a:t>etiladi</a:t>
            </a:r>
            <a:r>
              <a:rPr lang="en-US" sz="2700" dirty="0"/>
              <a:t>?</a:t>
            </a:r>
          </a:p>
          <a:p>
            <a:endParaRPr lang="ru-RU" sz="2400" dirty="0"/>
          </a:p>
          <a:p>
            <a:r>
              <a:rPr lang="en-US" sz="2700" dirty="0"/>
              <a:t>A)</a:t>
            </a:r>
            <a:r>
              <a:rPr lang="ru-RU" sz="2700" dirty="0"/>
              <a:t> </a:t>
            </a:r>
            <a:r>
              <a:rPr lang="en-US" sz="2700" dirty="0"/>
              <a:t>Hello Tom </a:t>
            </a:r>
          </a:p>
          <a:p>
            <a:r>
              <a:rPr lang="en-US" sz="2700" dirty="0"/>
              <a:t>B) Hello Bob</a:t>
            </a:r>
          </a:p>
          <a:p>
            <a:r>
              <a:rPr lang="en-US" sz="2700" dirty="0"/>
              <a:t>C) Hello $name</a:t>
            </a:r>
          </a:p>
          <a:p>
            <a:r>
              <a:rPr lang="en-US" sz="2700" dirty="0"/>
              <a:t>D) hi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BF3BAA-4AA5-4278-9E96-7C9151FDC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948" y="2306798"/>
            <a:ext cx="5521643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5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№1</a:t>
            </a:r>
            <a:r>
              <a:rPr lang="en-US" dirty="0"/>
              <a:t>4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HTMLElement</a:t>
            </a:r>
            <a:r>
              <a:rPr lang="en-US" sz="2700" dirty="0"/>
              <a:t>(Element) </a:t>
            </a:r>
            <a:r>
              <a:rPr lang="en-US" sz="2700" dirty="0" err="1"/>
              <a:t>obyektining</a:t>
            </a:r>
            <a:r>
              <a:rPr lang="en-US" sz="2700" dirty="0"/>
              <a:t> </a:t>
            </a:r>
            <a:r>
              <a:rPr lang="en-US" sz="2700" dirty="0" err="1"/>
              <a:t>qaysi</a:t>
            </a:r>
            <a:r>
              <a:rPr lang="en-US" sz="2700" dirty="0"/>
              <a:t> </a:t>
            </a:r>
            <a:r>
              <a:rPr lang="en-US" sz="2700" dirty="0" err="1"/>
              <a:t>metodi</a:t>
            </a:r>
            <a:r>
              <a:rPr lang="en-US" sz="2700" dirty="0"/>
              <a:t> </a:t>
            </a:r>
            <a:r>
              <a:rPr lang="en-US" sz="2700" dirty="0" err="1"/>
              <a:t>uning</a:t>
            </a:r>
            <a:r>
              <a:rPr lang="en-US" sz="2700" dirty="0"/>
              <a:t> </a:t>
            </a:r>
            <a:r>
              <a:rPr lang="en-US" sz="2700" dirty="0" err="1"/>
              <a:t>atributining</a:t>
            </a:r>
            <a:r>
              <a:rPr lang="en-US" sz="2700" dirty="0"/>
              <a:t> </a:t>
            </a:r>
            <a:r>
              <a:rPr lang="en-US" sz="2700" dirty="0" err="1"/>
              <a:t>qiymatini</a:t>
            </a:r>
            <a:r>
              <a:rPr lang="en-US" sz="2700" dirty="0"/>
              <a:t> </a:t>
            </a:r>
            <a:r>
              <a:rPr lang="en-US" sz="2700" dirty="0" err="1"/>
              <a:t>belgilaydi</a:t>
            </a:r>
            <a:r>
              <a:rPr lang="en-US" sz="2700" dirty="0"/>
              <a:t>?</a:t>
            </a:r>
          </a:p>
          <a:p>
            <a:r>
              <a:rPr lang="en-US" sz="2700" dirty="0"/>
              <a:t>A)</a:t>
            </a:r>
          </a:p>
          <a:p>
            <a:endParaRPr lang="ru-RU" sz="2700" dirty="0"/>
          </a:p>
          <a:p>
            <a:r>
              <a:rPr lang="en-US" sz="2700" dirty="0"/>
              <a:t>B) </a:t>
            </a:r>
            <a:endParaRPr lang="ru-RU" sz="2700" dirty="0"/>
          </a:p>
          <a:p>
            <a:endParaRPr lang="en-US" sz="2700" dirty="0"/>
          </a:p>
          <a:p>
            <a:r>
              <a:rPr lang="en-US" sz="2700" dirty="0"/>
              <a:t>C) </a:t>
            </a:r>
          </a:p>
          <a:p>
            <a:endParaRPr lang="en-US" sz="2700" dirty="0"/>
          </a:p>
          <a:p>
            <a:r>
              <a:rPr lang="en-US" sz="2700" dirty="0"/>
              <a:t>D)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467600-D7F4-4D3D-B403-347501277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19" y="1603149"/>
            <a:ext cx="8789248" cy="7113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0656318-92F9-4566-A913-E0101050C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19" y="2792855"/>
            <a:ext cx="8196093" cy="7113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7B53BA-7792-4811-B664-99CDD061D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19" y="4065601"/>
            <a:ext cx="6201195" cy="7113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5F97229-27C0-45E1-9450-F4BDCEFADA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119" y="5338347"/>
            <a:ext cx="6995030" cy="71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76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№1</a:t>
            </a:r>
            <a:r>
              <a:rPr lang="en-US" dirty="0"/>
              <a:t>5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Quydagi</a:t>
            </a:r>
            <a:r>
              <a:rPr lang="en-US" sz="2700" dirty="0"/>
              <a:t> </a:t>
            </a:r>
            <a:r>
              <a:rPr lang="en-US" sz="2700" dirty="0" err="1"/>
              <a:t>kod</a:t>
            </a:r>
            <a:r>
              <a:rPr lang="en-US" sz="2700" dirty="0"/>
              <a:t> </a:t>
            </a:r>
            <a:r>
              <a:rPr lang="en-US" sz="2700" dirty="0" err="1"/>
              <a:t>bajarilganda</a:t>
            </a:r>
            <a:r>
              <a:rPr lang="en-US" sz="2700" dirty="0"/>
              <a:t> </a:t>
            </a:r>
            <a:r>
              <a:rPr lang="en-US" sz="2700" b="1" dirty="0"/>
              <a:t>a</a:t>
            </a:r>
            <a:r>
              <a:rPr lang="en-US" sz="2700" dirty="0"/>
              <a:t> </a:t>
            </a:r>
            <a:r>
              <a:rPr lang="en-US" sz="2700" dirty="0" err="1"/>
              <a:t>doiymiy</a:t>
            </a:r>
            <a:r>
              <a:rPr lang="en-US" sz="2700" dirty="0"/>
              <a:t>(</a:t>
            </a:r>
            <a:r>
              <a:rPr lang="en-US" sz="2700" dirty="0" err="1"/>
              <a:t>konstantasi</a:t>
            </a:r>
            <a:r>
              <a:rPr lang="en-US" sz="2700" dirty="0"/>
              <a:t>) </a:t>
            </a:r>
            <a:r>
              <a:rPr lang="en-US" sz="2700" dirty="0" err="1"/>
              <a:t>qiymati</a:t>
            </a:r>
            <a:r>
              <a:rPr lang="en-US" sz="2700" dirty="0"/>
              <a:t> </a:t>
            </a:r>
            <a:r>
              <a:rPr lang="en-US" sz="2700" dirty="0" err="1"/>
              <a:t>nimaga</a:t>
            </a:r>
            <a:r>
              <a:rPr lang="en-US" sz="2700" dirty="0"/>
              <a:t> </a:t>
            </a:r>
            <a:r>
              <a:rPr lang="en-US" sz="2700" dirty="0" err="1"/>
              <a:t>teng</a:t>
            </a:r>
            <a:r>
              <a:rPr lang="en-US" sz="2700" dirty="0"/>
              <a:t> </a:t>
            </a:r>
            <a:r>
              <a:rPr lang="en-US" sz="2700" dirty="0" err="1"/>
              <a:t>bo’ladi</a:t>
            </a:r>
            <a:r>
              <a:rPr lang="en-US" sz="2700" dirty="0"/>
              <a:t>? </a:t>
            </a:r>
          </a:p>
          <a:p>
            <a:r>
              <a:rPr lang="en-US" sz="2700" dirty="0"/>
              <a:t>A)  a = 6</a:t>
            </a:r>
          </a:p>
          <a:p>
            <a:endParaRPr lang="ru-RU" sz="2700" dirty="0"/>
          </a:p>
          <a:p>
            <a:r>
              <a:rPr lang="en-US" sz="2700" dirty="0"/>
              <a:t>B)  a = 11</a:t>
            </a:r>
            <a:endParaRPr lang="ru-RU" sz="2700" dirty="0"/>
          </a:p>
          <a:p>
            <a:endParaRPr lang="en-US" sz="2700" dirty="0"/>
          </a:p>
          <a:p>
            <a:r>
              <a:rPr lang="en-US" sz="2700" dirty="0"/>
              <a:t>C)  a = undefined</a:t>
            </a:r>
          </a:p>
          <a:p>
            <a:endParaRPr lang="en-US" sz="2700" dirty="0"/>
          </a:p>
          <a:p>
            <a:r>
              <a:rPr lang="en-US" sz="2700" dirty="0"/>
              <a:t>D)  </a:t>
            </a:r>
            <a:r>
              <a:rPr lang="en-US" sz="2700" dirty="0" err="1"/>
              <a:t>Xato</a:t>
            </a:r>
            <a:r>
              <a:rPr lang="en-US" sz="2700" dirty="0"/>
              <a:t> </a:t>
            </a:r>
            <a:r>
              <a:rPr lang="en-US" sz="2700" dirty="0" err="1"/>
              <a:t>bo’ladi</a:t>
            </a:r>
            <a:endParaRPr lang="en-US" sz="27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C5B5DF-A6DB-4A79-A82F-F64C9E0BA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44" y="2259827"/>
            <a:ext cx="4448769" cy="247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140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A6964-E006-414D-A20D-18B76AC0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44" y="209551"/>
            <a:ext cx="10353761" cy="1123950"/>
          </a:xfrm>
        </p:spPr>
        <p:txBody>
          <a:bodyPr/>
          <a:lstStyle/>
          <a:p>
            <a:r>
              <a:rPr lang="en-US" dirty="0" err="1"/>
              <a:t>Topshiriq</a:t>
            </a:r>
            <a:r>
              <a:rPr lang="ru-RU" dirty="0"/>
              <a:t> №1 (20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95F779-10FD-4A02-AEED-D0E764087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3" y="1476939"/>
            <a:ext cx="10353762" cy="3695136"/>
          </a:xfrm>
        </p:spPr>
        <p:txBody>
          <a:bodyPr/>
          <a:lstStyle/>
          <a:p>
            <a:r>
              <a:rPr lang="en-US" sz="2400" dirty="0"/>
              <a:t>To Do List </a:t>
            </a:r>
            <a:r>
              <a:rPr lang="en-US" sz="2400" dirty="0" err="1"/>
              <a:t>yarating</a:t>
            </a:r>
            <a:endParaRPr lang="ru-RU" sz="2400" dirty="0"/>
          </a:p>
          <a:p>
            <a:r>
              <a:rPr lang="ru-RU" dirty="0"/>
              <a:t>10 </a:t>
            </a:r>
            <a:r>
              <a:rPr lang="en-US" dirty="0"/>
              <a:t>ball</a:t>
            </a:r>
            <a:r>
              <a:rPr lang="ru-RU" dirty="0"/>
              <a:t> – </a:t>
            </a:r>
            <a:r>
              <a:rPr lang="en-US" dirty="0" err="1"/>
              <a:t>bajarilishi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.</a:t>
            </a:r>
          </a:p>
          <a:p>
            <a:r>
              <a:rPr lang="en-US" dirty="0"/>
              <a:t>+2 ball</a:t>
            </a:r>
            <a:r>
              <a:rPr lang="ru-RU" dirty="0"/>
              <a:t> – </a:t>
            </a:r>
            <a:r>
              <a:rPr lang="en-US" dirty="0"/>
              <a:t>agar Enter </a:t>
            </a:r>
            <a:r>
              <a:rPr lang="en-US" dirty="0" err="1"/>
              <a:t>bosilgan</a:t>
            </a:r>
            <a:r>
              <a:rPr lang="en-US" dirty="0"/>
              <a:t> </a:t>
            </a:r>
            <a:r>
              <a:rPr lang="en-US" dirty="0" err="1"/>
              <a:t>vaqtda</a:t>
            </a:r>
            <a:r>
              <a:rPr lang="en-US" dirty="0"/>
              <a:t> li </a:t>
            </a:r>
            <a:r>
              <a:rPr lang="en-US" dirty="0" err="1"/>
              <a:t>qoshilsa</a:t>
            </a:r>
            <a:r>
              <a:rPr lang="en-US" dirty="0"/>
              <a:t>.</a:t>
            </a:r>
          </a:p>
          <a:p>
            <a:r>
              <a:rPr lang="en-US" dirty="0"/>
              <a:t>+3 ball</a:t>
            </a:r>
            <a:r>
              <a:rPr lang="ru-RU" dirty="0"/>
              <a:t> – </a:t>
            </a:r>
            <a:r>
              <a:rPr lang="en-US" dirty="0" err="1"/>
              <a:t>Umumiy</a:t>
            </a:r>
            <a:r>
              <a:rPr lang="en-US" dirty="0"/>
              <a:t> </a:t>
            </a:r>
            <a:r>
              <a:rPr lang="en-US" dirty="0" err="1"/>
              <a:t>o’cherish</a:t>
            </a:r>
            <a:r>
              <a:rPr lang="en-US" dirty="0"/>
              <a:t> </a:t>
            </a:r>
            <a:r>
              <a:rPr lang="en-US" dirty="0" err="1"/>
              <a:t>tugmasi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bo’lsa</a:t>
            </a:r>
            <a:endParaRPr lang="en-US" dirty="0"/>
          </a:p>
          <a:p>
            <a:r>
              <a:rPr lang="en-US" dirty="0"/>
              <a:t>+3 ball</a:t>
            </a:r>
            <a:r>
              <a:rPr lang="ru-RU" dirty="0"/>
              <a:t> – </a:t>
            </a:r>
            <a:r>
              <a:rPr lang="en-US" dirty="0"/>
              <a:t>agar </a:t>
            </a:r>
            <a:r>
              <a:rPr lang="en-US" dirty="0" err="1"/>
              <a:t>ro'yxatning</a:t>
            </a:r>
            <a:r>
              <a:rPr lang="en-US" dirty="0"/>
              <a:t> har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o'chirish</a:t>
            </a:r>
            <a:r>
              <a:rPr lang="en-US" dirty="0"/>
              <a:t> </a:t>
            </a:r>
            <a:r>
              <a:rPr lang="en-US" dirty="0" err="1"/>
              <a:t>tugmasi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bo’lsa</a:t>
            </a:r>
            <a:endParaRPr lang="en-US" dirty="0"/>
          </a:p>
          <a:p>
            <a:r>
              <a:rPr lang="en-US" dirty="0"/>
              <a:t>+2 ball</a:t>
            </a:r>
            <a:r>
              <a:rPr lang="ru-RU" dirty="0"/>
              <a:t> – </a:t>
            </a:r>
            <a:r>
              <a:rPr lang="en-US" dirty="0" err="1"/>
              <a:t>stil</a:t>
            </a:r>
            <a:r>
              <a:rPr lang="en-US" dirty="0"/>
              <a:t> </a:t>
            </a:r>
            <a:r>
              <a:rPr lang="en-US" dirty="0" err="1"/>
              <a:t>berilgan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 (</a:t>
            </a:r>
            <a:r>
              <a:rPr lang="en-US" dirty="0" err="1"/>
              <a:t>css</a:t>
            </a:r>
            <a:r>
              <a:rPr lang="en-US" dirty="0"/>
              <a:t>, </a:t>
            </a:r>
            <a:r>
              <a:rPr lang="en-US" dirty="0" err="1"/>
              <a:t>dizayn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61688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E9C12-8821-4CEA-9713-048EEB67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247650"/>
            <a:ext cx="10353761" cy="685800"/>
          </a:xfrm>
        </p:spPr>
        <p:txBody>
          <a:bodyPr/>
          <a:lstStyle/>
          <a:p>
            <a:r>
              <a:rPr lang="en-US" dirty="0" err="1"/>
              <a:t>Topshiriq</a:t>
            </a:r>
            <a:r>
              <a:rPr lang="ru-RU" dirty="0"/>
              <a:t> №</a:t>
            </a:r>
            <a:r>
              <a:rPr lang="en-US" dirty="0"/>
              <a:t>2</a:t>
            </a:r>
            <a:r>
              <a:rPr lang="ru-RU" dirty="0"/>
              <a:t> (2</a:t>
            </a:r>
            <a:r>
              <a:rPr lang="en-US" dirty="0"/>
              <a:t>5</a:t>
            </a:r>
            <a:r>
              <a:rPr lang="ru-RU" dirty="0"/>
              <a:t>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5574B1-7E8C-4DFC-A71C-A06919084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1009650"/>
            <a:ext cx="11144249" cy="5495924"/>
          </a:xfrm>
        </p:spPr>
        <p:txBody>
          <a:bodyPr/>
          <a:lstStyle/>
          <a:p>
            <a:r>
              <a:rPr lang="en-US" dirty="0" err="1"/>
              <a:t>Aktyorlar</a:t>
            </a:r>
            <a:r>
              <a:rPr lang="en-US" dirty="0"/>
              <a:t> </a:t>
            </a:r>
            <a:r>
              <a:rPr lang="en-US" dirty="0" err="1"/>
              <a:t>roʻyxatini</a:t>
            </a:r>
            <a:r>
              <a:rPr lang="en-US" dirty="0"/>
              <a:t> axios.uz </a:t>
            </a:r>
            <a:r>
              <a:rPr lang="en-US" dirty="0" err="1"/>
              <a:t>saytidan</a:t>
            </a:r>
            <a:r>
              <a:rPr lang="en-US" dirty="0"/>
              <a:t> </a:t>
            </a:r>
            <a:r>
              <a:rPr lang="en-US" dirty="0" err="1"/>
              <a:t>havola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oling</a:t>
            </a:r>
            <a:r>
              <a:rPr lang="en-US" dirty="0" smtClean="0"/>
              <a:t>:</a:t>
            </a:r>
            <a:endParaRPr lang="ru-RU" dirty="0">
              <a:effectLst/>
            </a:endParaRPr>
          </a:p>
          <a:p>
            <a:r>
              <a:rPr lang="en-US" dirty="0" err="1">
                <a:effectLst/>
              </a:rPr>
              <a:t>Va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ularni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ekranda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ko’rsating</a:t>
            </a:r>
            <a:r>
              <a:rPr lang="en-US" dirty="0">
                <a:effectLst/>
              </a:rPr>
              <a:t> (html </a:t>
            </a:r>
            <a:r>
              <a:rPr lang="en-US" dirty="0" err="1">
                <a:effectLst/>
              </a:rPr>
              <a:t>hujjatga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chiqaring</a:t>
            </a:r>
            <a:r>
              <a:rPr lang="en-US" dirty="0">
                <a:effectLst/>
              </a:rPr>
              <a:t>)</a:t>
            </a:r>
          </a:p>
          <a:p>
            <a:r>
              <a:rPr lang="en-US" dirty="0">
                <a:effectLst/>
              </a:rPr>
              <a:t>15 ball </a:t>
            </a:r>
            <a:r>
              <a:rPr lang="en-US" dirty="0" err="1">
                <a:effectLst/>
              </a:rPr>
              <a:t>bajarilishi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uchun</a:t>
            </a:r>
            <a:r>
              <a:rPr lang="en-US" dirty="0">
                <a:effectLst/>
              </a:rPr>
              <a:t> (agar </a:t>
            </a:r>
            <a:r>
              <a:rPr lang="en-US" dirty="0" err="1">
                <a:effectLst/>
              </a:rPr>
              <a:t>bu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jadval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bo’lsa</a:t>
            </a:r>
            <a:r>
              <a:rPr lang="en-US" dirty="0">
                <a:effectLst/>
              </a:rPr>
              <a:t>) </a:t>
            </a:r>
          </a:p>
          <a:p>
            <a:r>
              <a:rPr lang="en-US" dirty="0">
                <a:effectLst/>
              </a:rPr>
              <a:t>+10 ball agar Card-lar </a:t>
            </a:r>
            <a:r>
              <a:rPr lang="en-US" dirty="0" err="1">
                <a:effectLst/>
              </a:rPr>
              <a:t>orqali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qilingan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bo’lsa</a:t>
            </a:r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r>
              <a:rPr lang="en-US" dirty="0" err="1">
                <a:effectLst/>
              </a:rPr>
              <a:t>Kutubxonadan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foydalanishingiz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mumkin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6805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E9C12-8821-4CEA-9713-048EEB672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247650"/>
            <a:ext cx="10353761" cy="685800"/>
          </a:xfrm>
        </p:spPr>
        <p:txBody>
          <a:bodyPr/>
          <a:lstStyle/>
          <a:p>
            <a:r>
              <a:rPr lang="en-US" dirty="0" err="1"/>
              <a:t>Topshiriq</a:t>
            </a:r>
            <a:r>
              <a:rPr lang="ru-RU" dirty="0"/>
              <a:t> №</a:t>
            </a:r>
            <a:r>
              <a:rPr lang="en-US" dirty="0"/>
              <a:t>3</a:t>
            </a:r>
            <a:r>
              <a:rPr lang="ru-RU" dirty="0"/>
              <a:t> (2</a:t>
            </a:r>
            <a:r>
              <a:rPr lang="en-US" dirty="0"/>
              <a:t>5</a:t>
            </a:r>
            <a:r>
              <a:rPr lang="ru-RU" dirty="0"/>
              <a:t>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5574B1-7E8C-4DFC-A71C-A06919084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1009650"/>
            <a:ext cx="11144249" cy="5495924"/>
          </a:xfrm>
        </p:spPr>
        <p:txBody>
          <a:bodyPr/>
          <a:lstStyle/>
          <a:p>
            <a:r>
              <a:rPr lang="en-US" dirty="0" err="1"/>
              <a:t>Aktyorlar</a:t>
            </a:r>
            <a:r>
              <a:rPr lang="en-US" dirty="0"/>
              <a:t> </a:t>
            </a:r>
            <a:r>
              <a:rPr lang="en-US" dirty="0" err="1"/>
              <a:t>boʻyicha</a:t>
            </a:r>
            <a:r>
              <a:rPr lang="en-US" dirty="0"/>
              <a:t> </a:t>
            </a:r>
            <a:r>
              <a:rPr lang="en-US" dirty="0" err="1"/>
              <a:t>qidiruv</a:t>
            </a:r>
            <a:r>
              <a:rPr lang="en-US" dirty="0"/>
              <a:t> </a:t>
            </a:r>
            <a:r>
              <a:rPr lang="en-US" dirty="0" err="1"/>
              <a:t>qiling</a:t>
            </a:r>
            <a:r>
              <a:rPr lang="en-US" dirty="0"/>
              <a:t>, axios.uz </a:t>
            </a:r>
            <a:r>
              <a:rPr lang="en-US" dirty="0" err="1"/>
              <a:t>saytidan</a:t>
            </a:r>
            <a:r>
              <a:rPr lang="en-US" dirty="0"/>
              <a:t> </a:t>
            </a:r>
            <a:r>
              <a:rPr lang="en-US" dirty="0" err="1"/>
              <a:t>maʼlumotlarni</a:t>
            </a:r>
            <a:r>
              <a:rPr lang="en-US" dirty="0"/>
              <a:t> </a:t>
            </a:r>
            <a:r>
              <a:rPr lang="en-US" dirty="0" err="1"/>
              <a:t>havola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oling</a:t>
            </a:r>
            <a:r>
              <a:rPr lang="en-US" dirty="0" smtClean="0"/>
              <a:t>:</a:t>
            </a:r>
            <a:endParaRPr lang="en-US" dirty="0">
              <a:effectLst/>
            </a:endParaRPr>
          </a:p>
          <a:p>
            <a:r>
              <a:rPr lang="en-US" dirty="0">
                <a:effectLst/>
              </a:rPr>
              <a:t>(</a:t>
            </a:r>
            <a:r>
              <a:rPr lang="en-US" dirty="0" err="1">
                <a:effectLst/>
              </a:rPr>
              <a:t>kerakli</a:t>
            </a:r>
            <a:r>
              <a:rPr lang="en-US" dirty="0">
                <a:effectLst/>
              </a:rPr>
              <a:t> </a:t>
            </a:r>
            <a:r>
              <a:rPr lang="en-US" b="1" dirty="0">
                <a:effectLst/>
              </a:rPr>
              <a:t>search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parametrini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berib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yuborishni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unutmang</a:t>
            </a:r>
            <a:r>
              <a:rPr lang="en-US" dirty="0">
                <a:effectLst/>
              </a:rPr>
              <a:t>)</a:t>
            </a:r>
          </a:p>
          <a:p>
            <a:r>
              <a:rPr lang="en-US" dirty="0">
                <a:effectLst/>
              </a:rPr>
              <a:t> 15 ball </a:t>
            </a:r>
            <a:r>
              <a:rPr lang="en-US" dirty="0" err="1">
                <a:effectLst/>
              </a:rPr>
              <a:t>bajarilish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uchun</a:t>
            </a:r>
            <a:r>
              <a:rPr lang="en-US" dirty="0">
                <a:effectLst/>
              </a:rPr>
              <a:t>  (</a:t>
            </a:r>
            <a:r>
              <a:rPr lang="en-US" dirty="0" err="1">
                <a:effectLst/>
              </a:rPr>
              <a:t>jadvallar</a:t>
            </a:r>
            <a:r>
              <a:rPr lang="en-US" dirty="0">
                <a:effectLst/>
              </a:rPr>
              <a:t>, </a:t>
            </a:r>
            <a:r>
              <a:rPr lang="en-US" dirty="0" err="1">
                <a:effectLst/>
              </a:rPr>
              <a:t>karta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muhim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emas</a:t>
            </a:r>
            <a:r>
              <a:rPr lang="en-US" dirty="0">
                <a:effectLst/>
              </a:rPr>
              <a:t>)</a:t>
            </a:r>
          </a:p>
          <a:p>
            <a:r>
              <a:rPr lang="ru-RU" dirty="0">
                <a:effectLst/>
              </a:rPr>
              <a:t>+5 </a:t>
            </a:r>
            <a:r>
              <a:rPr lang="en-US" dirty="0">
                <a:effectLst/>
              </a:rPr>
              <a:t>ball agar </a:t>
            </a:r>
            <a:r>
              <a:rPr lang="en-US" dirty="0" err="1">
                <a:effectLst/>
              </a:rPr>
              <a:t>qidiruv</a:t>
            </a:r>
            <a:r>
              <a:rPr lang="en-US" dirty="0">
                <a:effectLst/>
              </a:rPr>
              <a:t> har </a:t>
            </a:r>
            <a:r>
              <a:rPr lang="en-US" dirty="0" err="1">
                <a:effectLst/>
              </a:rPr>
              <a:t>bir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klavyatura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tugamsi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bosilganda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bo’lsa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+5 </a:t>
            </a:r>
            <a:r>
              <a:rPr lang="en-US" dirty="0">
                <a:effectLst/>
              </a:rPr>
              <a:t>ball</a:t>
            </a:r>
            <a:r>
              <a:rPr lang="ru-RU" dirty="0">
                <a:effectLst/>
              </a:rPr>
              <a:t> </a:t>
            </a:r>
            <a:r>
              <a:rPr lang="en-US" dirty="0">
                <a:effectLst/>
              </a:rPr>
              <a:t>agar input </a:t>
            </a:r>
            <a:r>
              <a:rPr lang="en-US" dirty="0" err="1">
                <a:effectLst/>
              </a:rPr>
              <a:t>maydonchasi</a:t>
            </a:r>
            <a:r>
              <a:rPr lang="en-US" dirty="0">
                <a:effectLst/>
              </a:rPr>
              <a:t> bosh </a:t>
            </a:r>
            <a:r>
              <a:rPr lang="en-US" dirty="0" err="1">
                <a:effectLst/>
              </a:rPr>
              <a:t>bolgan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holatda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hamma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aktyorlar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ro’yxati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kelsa</a:t>
            </a:r>
            <a:endParaRPr lang="en-US" dirty="0">
              <a:effectLst/>
            </a:endParaRPr>
          </a:p>
          <a:p>
            <a:endParaRPr lang="ru-RU" dirty="0"/>
          </a:p>
          <a:p>
            <a:r>
              <a:rPr lang="en-US" dirty="0" err="1">
                <a:effectLst/>
              </a:rPr>
              <a:t>Kutubxonadan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foydalanishingiz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mumkin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327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№1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532700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Qayssi</a:t>
            </a:r>
            <a:r>
              <a:rPr lang="en-US" sz="2700" dirty="0"/>
              <a:t> </a:t>
            </a:r>
            <a:r>
              <a:rPr lang="en-US" sz="2700" dirty="0" err="1"/>
              <a:t>variyantda</a:t>
            </a:r>
            <a:r>
              <a:rPr lang="en-US" sz="2700" dirty="0"/>
              <a:t> JavaScript-da </a:t>
            </a:r>
            <a:r>
              <a:rPr lang="en-US" sz="2700" dirty="0" err="1"/>
              <a:t>funksiyani</a:t>
            </a:r>
            <a:r>
              <a:rPr lang="en-US" sz="2700" dirty="0"/>
              <a:t> </a:t>
            </a:r>
            <a:r>
              <a:rPr lang="en-US" sz="2700" dirty="0" err="1"/>
              <a:t>tog’ri</a:t>
            </a:r>
            <a:r>
              <a:rPr lang="en-US" sz="2700" dirty="0"/>
              <a:t> </a:t>
            </a:r>
            <a:r>
              <a:rPr lang="en-US" sz="2700" dirty="0" err="1"/>
              <a:t>e’lon</a:t>
            </a:r>
            <a:r>
              <a:rPr lang="en-US" sz="2700" dirty="0"/>
              <a:t> </a:t>
            </a:r>
            <a:r>
              <a:rPr lang="en-US" sz="2700" dirty="0" err="1"/>
              <a:t>qilingan</a:t>
            </a:r>
            <a:r>
              <a:rPr lang="en-US" sz="2700" dirty="0"/>
              <a:t> </a:t>
            </a:r>
            <a:r>
              <a:rPr lang="ru-RU" sz="2700" dirty="0"/>
              <a:t>(</a:t>
            </a:r>
            <a:r>
              <a:rPr lang="en-US" sz="2700" dirty="0"/>
              <a:t>Function Declaration)</a:t>
            </a:r>
          </a:p>
          <a:p>
            <a:endParaRPr lang="en-US" sz="2700" dirty="0"/>
          </a:p>
          <a:p>
            <a:r>
              <a:rPr lang="en-US" sz="2700" dirty="0"/>
              <a:t>A)						  C)</a:t>
            </a:r>
          </a:p>
          <a:p>
            <a:endParaRPr lang="en-US" sz="2700" dirty="0"/>
          </a:p>
          <a:p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B) 						  D)</a:t>
            </a:r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F6E550-2477-45BA-B619-6FA538499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19" y="2049988"/>
            <a:ext cx="4260246" cy="12593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B272FE-5E0D-4E73-AD43-D382929C6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119" y="4341700"/>
            <a:ext cx="3157512" cy="12593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6D968D-A318-4940-A15D-EBCA20D118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309"/>
          <a:stretch/>
        </p:blipFill>
        <p:spPr>
          <a:xfrm>
            <a:off x="6462459" y="2049989"/>
            <a:ext cx="3102254" cy="12593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FC09D5-FA0E-49ED-9B6F-48747C60CC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2459" y="4341700"/>
            <a:ext cx="4072686" cy="125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16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</a:t>
            </a:r>
            <a:r>
              <a:rPr lang="en-US" dirty="0"/>
              <a:t>2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532700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Quyidagi</a:t>
            </a:r>
            <a:r>
              <a:rPr lang="en-US" sz="2700" dirty="0"/>
              <a:t> </a:t>
            </a:r>
            <a:r>
              <a:rPr lang="en-US" sz="2700" dirty="0" err="1"/>
              <a:t>kod</a:t>
            </a:r>
            <a:r>
              <a:rPr lang="en-US" sz="2700" dirty="0"/>
              <a:t> </a:t>
            </a:r>
            <a:r>
              <a:rPr lang="en-US" sz="2700" dirty="0" err="1"/>
              <a:t>bajarilganda</a:t>
            </a:r>
            <a:r>
              <a:rPr lang="en-US" sz="2700" dirty="0"/>
              <a:t> </a:t>
            </a:r>
            <a:r>
              <a:rPr lang="en-US" sz="2700" dirty="0" err="1"/>
              <a:t>konsolga</a:t>
            </a:r>
            <a:r>
              <a:rPr lang="en-US" sz="2700" dirty="0"/>
              <a:t> </a:t>
            </a:r>
            <a:r>
              <a:rPr lang="en-US" sz="2700" dirty="0" err="1"/>
              <a:t>nima</a:t>
            </a:r>
            <a:r>
              <a:rPr lang="en-US" sz="2700" dirty="0"/>
              <a:t> chop </a:t>
            </a:r>
            <a:r>
              <a:rPr lang="en-US" sz="2700" dirty="0" err="1"/>
              <a:t>etiladi</a:t>
            </a:r>
            <a:r>
              <a:rPr lang="en-US" sz="2700" dirty="0"/>
              <a:t>?</a:t>
            </a:r>
          </a:p>
          <a:p>
            <a:endParaRPr lang="en-US" sz="2700" dirty="0"/>
          </a:p>
          <a:p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A)	454					  C) 13</a:t>
            </a:r>
          </a:p>
          <a:p>
            <a:pPr marL="0" indent="0">
              <a:buNone/>
            </a:pPr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B)  49				  	   D) </a:t>
            </a:r>
            <a:r>
              <a:rPr lang="en-US" sz="2700" dirty="0" err="1"/>
              <a:t>NaN</a:t>
            </a:r>
            <a:endParaRPr lang="en-US" sz="2700" dirty="0"/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3DDD8EE-A160-4695-8D3F-FF805503E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3345" y="1159078"/>
            <a:ext cx="4548547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45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</a:t>
            </a:r>
            <a:r>
              <a:rPr lang="en-US" dirty="0"/>
              <a:t>3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Quyidagi</a:t>
            </a:r>
            <a:r>
              <a:rPr lang="en-US" sz="2700" dirty="0"/>
              <a:t> </a:t>
            </a:r>
            <a:r>
              <a:rPr lang="en-US" sz="2700" dirty="0" err="1"/>
              <a:t>kod</a:t>
            </a:r>
            <a:r>
              <a:rPr lang="en-US" sz="2700" dirty="0"/>
              <a:t> </a:t>
            </a:r>
            <a:r>
              <a:rPr lang="en-US" sz="2700" dirty="0" err="1"/>
              <a:t>bajarilganda</a:t>
            </a:r>
            <a:r>
              <a:rPr lang="en-US" sz="2700" dirty="0"/>
              <a:t> </a:t>
            </a:r>
            <a:r>
              <a:rPr lang="en-US" sz="2700" dirty="0" err="1"/>
              <a:t>konsolga</a:t>
            </a:r>
            <a:r>
              <a:rPr lang="en-US" sz="2700" dirty="0"/>
              <a:t> </a:t>
            </a:r>
            <a:r>
              <a:rPr lang="en-US" sz="2700" dirty="0" err="1"/>
              <a:t>nima</a:t>
            </a:r>
            <a:r>
              <a:rPr lang="en-US" sz="2700" dirty="0"/>
              <a:t> chop </a:t>
            </a:r>
            <a:r>
              <a:rPr lang="en-US" sz="2700" dirty="0" err="1"/>
              <a:t>etiladi</a:t>
            </a:r>
            <a:r>
              <a:rPr lang="en-US" sz="2700" dirty="0"/>
              <a:t>?</a:t>
            </a:r>
          </a:p>
          <a:p>
            <a:endParaRPr lang="en-US" sz="2700" dirty="0"/>
          </a:p>
          <a:p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A)	</a:t>
            </a:r>
            <a:r>
              <a:rPr lang="en-US" sz="2700" dirty="0" err="1"/>
              <a:t>JackSparrow</a:t>
            </a:r>
            <a:r>
              <a:rPr lang="en-US" sz="2700" dirty="0"/>
              <a:t>			  C) Jack Sparrow</a:t>
            </a:r>
          </a:p>
          <a:p>
            <a:pPr marL="0" indent="0">
              <a:buNone/>
            </a:pPr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B)  </a:t>
            </a:r>
            <a:r>
              <a:rPr lang="en-US" sz="2700" dirty="0" err="1"/>
              <a:t>JackNaN</a:t>
            </a:r>
            <a:r>
              <a:rPr lang="en-US" sz="2700" dirty="0"/>
              <a:t>				  D) </a:t>
            </a:r>
            <a:r>
              <a:rPr lang="en-US" sz="2700" dirty="0" err="1"/>
              <a:t>NaN</a:t>
            </a:r>
            <a:endParaRPr lang="en-US" sz="2700" dirty="0"/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27CE1B-ED4C-46E2-B60A-A9FDFBD09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536" y="1010905"/>
            <a:ext cx="5281614" cy="1757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1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</a:t>
            </a:r>
            <a:r>
              <a:rPr lang="en-US" dirty="0"/>
              <a:t>4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/>
              <a:t>String </a:t>
            </a:r>
            <a:r>
              <a:rPr lang="en-US" sz="2700" dirty="0" err="1"/>
              <a:t>ob'ektining</a:t>
            </a:r>
            <a:r>
              <a:rPr lang="en-US" sz="2700" dirty="0"/>
              <a:t> </a:t>
            </a:r>
            <a:r>
              <a:rPr lang="en-US" sz="2700" dirty="0" err="1"/>
              <a:t>qaysi</a:t>
            </a:r>
            <a:r>
              <a:rPr lang="en-US" sz="2700" dirty="0"/>
              <a:t> </a:t>
            </a:r>
            <a:r>
              <a:rPr lang="en-US" sz="2700" dirty="0" err="1"/>
              <a:t>metodi</a:t>
            </a:r>
            <a:r>
              <a:rPr lang="en-US" sz="2700" dirty="0"/>
              <a:t>(</a:t>
            </a:r>
            <a:r>
              <a:rPr lang="en-US" sz="2700" dirty="0" err="1"/>
              <a:t>funktsiyasi</a:t>
            </a:r>
            <a:r>
              <a:rPr lang="en-US" sz="2700" dirty="0"/>
              <a:t>) </a:t>
            </a:r>
            <a:r>
              <a:rPr lang="en-US" sz="2700" dirty="0" err="1"/>
              <a:t>satrni</a:t>
            </a:r>
            <a:r>
              <a:rPr lang="en-US" sz="2700" dirty="0"/>
              <a:t> </a:t>
            </a:r>
            <a:r>
              <a:rPr lang="en-US" sz="2700" dirty="0" err="1"/>
              <a:t>bo'sh</a:t>
            </a:r>
            <a:r>
              <a:rPr lang="en-US" sz="2700" dirty="0"/>
              <a:t> </a:t>
            </a:r>
            <a:r>
              <a:rPr lang="en-US" sz="2700" dirty="0" err="1"/>
              <a:t>joyning</a:t>
            </a:r>
            <a:r>
              <a:rPr lang="en-US" sz="2700" dirty="0"/>
              <a:t>(</a:t>
            </a:r>
            <a:r>
              <a:rPr lang="en-US" sz="2700" dirty="0" err="1"/>
              <a:t>probellarni</a:t>
            </a:r>
            <a:r>
              <a:rPr lang="en-US" sz="2700" dirty="0"/>
              <a:t>) chap </a:t>
            </a:r>
            <a:r>
              <a:rPr lang="en-US" sz="2700" dirty="0" err="1"/>
              <a:t>va</a:t>
            </a:r>
            <a:r>
              <a:rPr lang="en-US" sz="2700" dirty="0"/>
              <a:t> </a:t>
            </a:r>
            <a:r>
              <a:rPr lang="en-US" sz="2700" dirty="0" err="1"/>
              <a:t>o'ng</a:t>
            </a:r>
            <a:r>
              <a:rPr lang="en-US" sz="2700" dirty="0"/>
              <a:t> </a:t>
            </a:r>
            <a:r>
              <a:rPr lang="en-US" sz="2700" dirty="0" err="1"/>
              <a:t>tomoniga</a:t>
            </a:r>
            <a:r>
              <a:rPr lang="en-US" sz="2700" dirty="0"/>
              <a:t> </a:t>
            </a:r>
            <a:r>
              <a:rPr lang="en-US" sz="2700" dirty="0" err="1"/>
              <a:t>olib</a:t>
            </a:r>
            <a:r>
              <a:rPr lang="en-US" sz="2700" dirty="0"/>
              <a:t> </a:t>
            </a:r>
            <a:r>
              <a:rPr lang="en-US" sz="2700" dirty="0" err="1"/>
              <a:t>tashlaydi</a:t>
            </a:r>
            <a:r>
              <a:rPr lang="en-US" sz="2700" dirty="0"/>
              <a:t> </a:t>
            </a:r>
            <a:r>
              <a:rPr lang="en-US" sz="2700" dirty="0" err="1"/>
              <a:t>va</a:t>
            </a:r>
            <a:r>
              <a:rPr lang="en-US" sz="2700" dirty="0"/>
              <a:t> </a:t>
            </a:r>
            <a:r>
              <a:rPr lang="en-US" sz="2700" dirty="0" err="1"/>
              <a:t>yangi</a:t>
            </a:r>
            <a:r>
              <a:rPr lang="en-US" sz="2700" dirty="0"/>
              <a:t> </a:t>
            </a:r>
            <a:r>
              <a:rPr lang="en-US" sz="2700" dirty="0" err="1"/>
              <a:t>Stringni</a:t>
            </a:r>
            <a:r>
              <a:rPr lang="en-US" sz="2700" dirty="0"/>
              <a:t> </a:t>
            </a:r>
            <a:r>
              <a:rPr lang="en-US" sz="2700" dirty="0" err="1"/>
              <a:t>qaytaradi</a:t>
            </a:r>
            <a:r>
              <a:rPr lang="en-US" sz="2700" dirty="0"/>
              <a:t>.</a:t>
            </a:r>
          </a:p>
          <a:p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A) replace();			  	C) </a:t>
            </a:r>
            <a:r>
              <a:rPr lang="en-US" sz="2700" dirty="0" err="1"/>
              <a:t>concat</a:t>
            </a:r>
            <a:r>
              <a:rPr lang="en-US" sz="2700" dirty="0"/>
              <a:t>();</a:t>
            </a:r>
          </a:p>
          <a:p>
            <a:pPr marL="0" indent="0">
              <a:buNone/>
            </a:pPr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B)  split();					  D) trim(); </a:t>
            </a:r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8C1E3F-A6E8-45F9-A5E5-4CB9063185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977" y="1696542"/>
            <a:ext cx="4278923" cy="457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CFB5F8-E1AD-46CD-9604-E55995E0E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438" y="2712636"/>
            <a:ext cx="2232837" cy="457200"/>
          </a:xfrm>
          <a:prstGeom prst="rect">
            <a:avLst/>
          </a:prstGeom>
        </p:spPr>
      </p:pic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787EBDC8-4813-4D3A-935F-3DE130135658}"/>
              </a:ext>
            </a:extLst>
          </p:cNvPr>
          <p:cNvSpPr/>
          <p:nvPr/>
        </p:nvSpPr>
        <p:spPr>
          <a:xfrm>
            <a:off x="5350690" y="2153742"/>
            <a:ext cx="523875" cy="5286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833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</a:t>
            </a:r>
            <a:r>
              <a:rPr lang="en-US" dirty="0"/>
              <a:t>5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Quyidagi</a:t>
            </a:r>
            <a:r>
              <a:rPr lang="en-US" sz="2700" dirty="0"/>
              <a:t> </a:t>
            </a:r>
            <a:r>
              <a:rPr lang="en-US" sz="2700" dirty="0" err="1"/>
              <a:t>kod</a:t>
            </a:r>
            <a:r>
              <a:rPr lang="en-US" sz="2700" dirty="0"/>
              <a:t> </a:t>
            </a:r>
            <a:r>
              <a:rPr lang="en-US" sz="2700" dirty="0" err="1"/>
              <a:t>bajarilganda</a:t>
            </a:r>
            <a:r>
              <a:rPr lang="en-US" sz="2700" dirty="0"/>
              <a:t> </a:t>
            </a:r>
            <a:r>
              <a:rPr lang="en-US" sz="2700" dirty="0" err="1"/>
              <a:t>quyidagi</a:t>
            </a:r>
            <a:r>
              <a:rPr lang="en-US" sz="2700" dirty="0"/>
              <a:t> </a:t>
            </a:r>
            <a:r>
              <a:rPr lang="en-US" sz="2700" dirty="0" err="1"/>
              <a:t>shartlardan</a:t>
            </a:r>
            <a:r>
              <a:rPr lang="en-US" sz="2700" dirty="0"/>
              <a:t> </a:t>
            </a:r>
            <a:r>
              <a:rPr lang="en-US" sz="2700" dirty="0" err="1"/>
              <a:t>qaysi</a:t>
            </a:r>
            <a:r>
              <a:rPr lang="en-US" sz="2700" dirty="0"/>
              <a:t>  </a:t>
            </a:r>
            <a:r>
              <a:rPr lang="en-US" sz="2700" dirty="0" err="1"/>
              <a:t>biri</a:t>
            </a:r>
            <a:r>
              <a:rPr lang="en-US" sz="2700" dirty="0"/>
              <a:t> </a:t>
            </a:r>
            <a:r>
              <a:rPr lang="en-US" sz="2700" dirty="0" err="1"/>
              <a:t>bajariladi</a:t>
            </a:r>
            <a:r>
              <a:rPr lang="en-US" sz="2700" dirty="0"/>
              <a:t>? (</a:t>
            </a:r>
            <a:r>
              <a:rPr lang="en-US" sz="2700" dirty="0" err="1"/>
              <a:t>konsolga</a:t>
            </a:r>
            <a:r>
              <a:rPr lang="en-US" sz="2700" dirty="0"/>
              <a:t> </a:t>
            </a:r>
            <a:r>
              <a:rPr lang="en-US" sz="2700" dirty="0" err="1"/>
              <a:t>nima</a:t>
            </a:r>
            <a:r>
              <a:rPr lang="en-US" sz="2700" dirty="0"/>
              <a:t> </a:t>
            </a:r>
            <a:r>
              <a:rPr lang="en-US" sz="2700" dirty="0" err="1"/>
              <a:t>chiqadi</a:t>
            </a:r>
            <a:r>
              <a:rPr lang="en-US" sz="2700" dirty="0"/>
              <a:t>?)</a:t>
            </a:r>
          </a:p>
          <a:p>
            <a:r>
              <a:rPr lang="en-US" sz="2700" dirty="0"/>
              <a:t>A) first		</a:t>
            </a:r>
          </a:p>
          <a:p>
            <a:r>
              <a:rPr lang="en-US" sz="2700" dirty="0"/>
              <a:t>B) second		</a:t>
            </a:r>
          </a:p>
          <a:p>
            <a:r>
              <a:rPr lang="en-US" sz="2700" dirty="0"/>
              <a:t>C) third</a:t>
            </a:r>
          </a:p>
          <a:p>
            <a:r>
              <a:rPr lang="en-US" sz="2700" dirty="0"/>
              <a:t>D) fourth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4F4037-BB99-4FA3-9E09-CAF4F4BB2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664" y="1200149"/>
            <a:ext cx="5074941" cy="414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686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</a:t>
            </a:r>
            <a:r>
              <a:rPr lang="en-US" dirty="0"/>
              <a:t>6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Konsolga</a:t>
            </a:r>
            <a:r>
              <a:rPr lang="en-US" sz="2700" dirty="0"/>
              <a:t> 1 dan 10 </a:t>
            </a:r>
            <a:r>
              <a:rPr lang="en-US" sz="2700" dirty="0" err="1"/>
              <a:t>gacha</a:t>
            </a:r>
            <a:r>
              <a:rPr lang="en-US" sz="2700" dirty="0"/>
              <a:t> (10 ham </a:t>
            </a:r>
            <a:r>
              <a:rPr lang="en-US" sz="2700" dirty="0" err="1"/>
              <a:t>kiradi</a:t>
            </a:r>
            <a:r>
              <a:rPr lang="en-US" sz="2700" dirty="0"/>
              <a:t>) </a:t>
            </a:r>
            <a:r>
              <a:rPr lang="en-US" sz="2700" dirty="0" err="1"/>
              <a:t>raqamlar</a:t>
            </a:r>
            <a:r>
              <a:rPr lang="en-US" sz="2700" dirty="0"/>
              <a:t> </a:t>
            </a:r>
            <a:r>
              <a:rPr lang="en-US" sz="2700" dirty="0" err="1"/>
              <a:t>kvadratlarini</a:t>
            </a:r>
            <a:r>
              <a:rPr lang="en-US" sz="2700" dirty="0"/>
              <a:t> </a:t>
            </a:r>
            <a:r>
              <a:rPr lang="en-US" sz="2700" dirty="0" err="1"/>
              <a:t>ko'rsatishingiz</a:t>
            </a:r>
            <a:r>
              <a:rPr lang="en-US" sz="2700" dirty="0"/>
              <a:t> </a:t>
            </a:r>
            <a:r>
              <a:rPr lang="en-US" sz="2700" dirty="0" err="1"/>
              <a:t>kerak</a:t>
            </a:r>
            <a:r>
              <a:rPr lang="en-US" sz="2700" dirty="0"/>
              <a:t>. </a:t>
            </a:r>
            <a:r>
              <a:rPr lang="en-US" sz="2700" dirty="0" err="1"/>
              <a:t>Taqdim</a:t>
            </a:r>
            <a:r>
              <a:rPr lang="en-US" sz="2700" dirty="0"/>
              <a:t> </a:t>
            </a:r>
            <a:r>
              <a:rPr lang="en-US" sz="2700" dirty="0" err="1"/>
              <a:t>etilgan</a:t>
            </a:r>
            <a:r>
              <a:rPr lang="en-US" sz="2700" dirty="0"/>
              <a:t> </a:t>
            </a:r>
            <a:r>
              <a:rPr lang="en-US" sz="2700" dirty="0" err="1"/>
              <a:t>algoritmlardan</a:t>
            </a:r>
            <a:r>
              <a:rPr lang="en-US" sz="2700" dirty="0"/>
              <a:t> </a:t>
            </a:r>
            <a:r>
              <a:rPr lang="en-US" sz="2700" dirty="0" err="1"/>
              <a:t>qaysi</a:t>
            </a:r>
            <a:r>
              <a:rPr lang="en-US" sz="2700" dirty="0"/>
              <a:t> </a:t>
            </a:r>
            <a:r>
              <a:rPr lang="en-US" sz="2700" dirty="0" err="1"/>
              <a:t>biri</a:t>
            </a:r>
            <a:r>
              <a:rPr lang="en-US" sz="2700" dirty="0"/>
              <a:t> </a:t>
            </a:r>
            <a:r>
              <a:rPr lang="en-US" sz="2700" dirty="0" err="1"/>
              <a:t>to'g'ri</a:t>
            </a:r>
            <a:r>
              <a:rPr lang="en-US" sz="2700" dirty="0"/>
              <a:t>?</a:t>
            </a:r>
          </a:p>
          <a:p>
            <a:r>
              <a:rPr lang="en-US" sz="2700" dirty="0"/>
              <a:t>A) 					  	 C)</a:t>
            </a:r>
          </a:p>
          <a:p>
            <a:endParaRPr lang="en-US" sz="2700" dirty="0"/>
          </a:p>
          <a:p>
            <a:endParaRPr lang="en-US" sz="2700" dirty="0"/>
          </a:p>
          <a:p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B) 						  D) </a:t>
            </a:r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C40731-584D-48E5-90D0-58A52FB78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699" y="4925124"/>
            <a:ext cx="4612209" cy="16859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DAB73F-F3C9-4C3E-BA94-261FFC51D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698" y="1519237"/>
            <a:ext cx="3124201" cy="30901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CFA082C-006A-448E-96A1-4140F5C47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602" y="4925124"/>
            <a:ext cx="4592692" cy="16859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FB208D-20C8-437E-A017-6361BF1E8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050" y="1932876"/>
            <a:ext cx="4665244" cy="15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21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</a:t>
            </a:r>
            <a:r>
              <a:rPr lang="en-US" dirty="0"/>
              <a:t>7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Quyidagi</a:t>
            </a:r>
            <a:r>
              <a:rPr lang="en-US" sz="2700" dirty="0"/>
              <a:t> </a:t>
            </a:r>
            <a:r>
              <a:rPr lang="en-US" sz="2700" dirty="0" err="1"/>
              <a:t>kod</a:t>
            </a:r>
            <a:r>
              <a:rPr lang="en-US" sz="2700" dirty="0"/>
              <a:t> </a:t>
            </a:r>
            <a:r>
              <a:rPr lang="en-US" sz="2700" dirty="0" err="1"/>
              <a:t>bajarilganda</a:t>
            </a:r>
            <a:r>
              <a:rPr lang="en-US" sz="2700" dirty="0"/>
              <a:t> </a:t>
            </a:r>
            <a:r>
              <a:rPr lang="en-US" sz="2700" dirty="0" err="1"/>
              <a:t>konsolga</a:t>
            </a:r>
            <a:r>
              <a:rPr lang="en-US" sz="2700" dirty="0"/>
              <a:t> </a:t>
            </a:r>
            <a:r>
              <a:rPr lang="en-US" sz="2700" dirty="0" err="1"/>
              <a:t>nima</a:t>
            </a:r>
            <a:r>
              <a:rPr lang="en-US" sz="2700" dirty="0"/>
              <a:t> chop </a:t>
            </a:r>
            <a:r>
              <a:rPr lang="en-US" sz="2700" dirty="0" err="1"/>
              <a:t>etiladi</a:t>
            </a:r>
            <a:r>
              <a:rPr lang="en-US" sz="2700" dirty="0"/>
              <a:t>?</a:t>
            </a:r>
          </a:p>
          <a:p>
            <a:endParaRPr lang="ru-RU" sz="2700" dirty="0"/>
          </a:p>
          <a:p>
            <a:endParaRPr lang="ru-RU" sz="2700" dirty="0"/>
          </a:p>
          <a:p>
            <a:endParaRPr lang="ru-RU" sz="2700" dirty="0"/>
          </a:p>
          <a:p>
            <a:endParaRPr lang="en-US" sz="2700" dirty="0"/>
          </a:p>
          <a:p>
            <a:r>
              <a:rPr lang="en-US" sz="2700" dirty="0"/>
              <a:t>A) 	Bob drives an undefined	  C) Bob drives an Audi</a:t>
            </a:r>
          </a:p>
          <a:p>
            <a:endParaRPr lang="en-US" sz="2700" dirty="0"/>
          </a:p>
          <a:p>
            <a:endParaRPr lang="en-US" sz="2700" dirty="0"/>
          </a:p>
          <a:p>
            <a:r>
              <a:rPr lang="en-US" sz="2700" dirty="0"/>
              <a:t>B) 	Bob drives an </a:t>
            </a:r>
            <a:r>
              <a:rPr lang="en-US" sz="2700" dirty="0" err="1"/>
              <a:t>person.car</a:t>
            </a:r>
            <a:r>
              <a:rPr lang="en-US" sz="2700" dirty="0"/>
              <a:t>	  D) </a:t>
            </a:r>
            <a:r>
              <a:rPr lang="ru-RU" sz="2700" dirty="0"/>
              <a:t> </a:t>
            </a:r>
            <a:r>
              <a:rPr lang="en-US" sz="2700" dirty="0"/>
              <a:t>undefined</a:t>
            </a:r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CCD0BFA-93B9-4852-95A9-F9DC5FA5C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076325"/>
            <a:ext cx="8005763" cy="222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71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10572C-3C04-455E-8ABF-029E54F75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500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Savol</a:t>
            </a:r>
            <a:r>
              <a:rPr lang="ru-RU" dirty="0"/>
              <a:t> №</a:t>
            </a:r>
            <a:r>
              <a:rPr lang="en-US" dirty="0"/>
              <a:t>8</a:t>
            </a:r>
            <a:r>
              <a:rPr lang="ru-RU" dirty="0"/>
              <a:t> (2 </a:t>
            </a:r>
            <a:r>
              <a:rPr lang="en-US" dirty="0"/>
              <a:t>b</a:t>
            </a:r>
            <a:r>
              <a:rPr lang="ru-RU" dirty="0"/>
              <a:t>.)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6A5C0F-A55A-41F9-BCD5-A30551062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4125"/>
            <a:ext cx="12192000" cy="6325300"/>
          </a:xfrm>
        </p:spPr>
        <p:txBody>
          <a:bodyPr>
            <a:noAutofit/>
          </a:bodyPr>
          <a:lstStyle/>
          <a:p>
            <a:r>
              <a:rPr lang="en-US" sz="2700" dirty="0" err="1"/>
              <a:t>Ushbu</a:t>
            </a:r>
            <a:r>
              <a:rPr lang="en-US" sz="2700" dirty="0"/>
              <a:t> </a:t>
            </a:r>
            <a:r>
              <a:rPr lang="en-US" sz="2700" dirty="0" err="1"/>
              <a:t>kodni</a:t>
            </a:r>
            <a:r>
              <a:rPr lang="en-US" sz="2700" dirty="0"/>
              <a:t> </a:t>
            </a:r>
            <a:r>
              <a:rPr lang="en-US" sz="2700" dirty="0" err="1"/>
              <a:t>bajargandan</a:t>
            </a:r>
            <a:r>
              <a:rPr lang="en-US" sz="2700" dirty="0"/>
              <a:t> </a:t>
            </a:r>
            <a:r>
              <a:rPr lang="en-US" sz="2700" dirty="0" err="1"/>
              <a:t>so'ng</a:t>
            </a:r>
            <a:r>
              <a:rPr lang="en-US" sz="2700" dirty="0"/>
              <a:t> p </a:t>
            </a:r>
            <a:r>
              <a:rPr lang="en-US" sz="2700" dirty="0" err="1"/>
              <a:t>o'zgaruvchisi</a:t>
            </a:r>
            <a:r>
              <a:rPr lang="en-US" sz="2700" dirty="0"/>
              <a:t> </a:t>
            </a:r>
            <a:r>
              <a:rPr lang="en-US" sz="2700" dirty="0" err="1"/>
              <a:t>qanday</a:t>
            </a:r>
            <a:r>
              <a:rPr lang="en-US" sz="2700" dirty="0"/>
              <a:t> </a:t>
            </a:r>
            <a:r>
              <a:rPr lang="en-US" sz="2700" dirty="0" err="1"/>
              <a:t>qiymatga</a:t>
            </a:r>
            <a:r>
              <a:rPr lang="en-US" sz="2700" dirty="0"/>
              <a:t> </a:t>
            </a:r>
            <a:r>
              <a:rPr lang="en-US" sz="2700" dirty="0" err="1"/>
              <a:t>ega</a:t>
            </a:r>
            <a:r>
              <a:rPr lang="en-US" sz="2700" dirty="0"/>
              <a:t> </a:t>
            </a:r>
            <a:r>
              <a:rPr lang="en-US" sz="2700" dirty="0" err="1"/>
              <a:t>bo'ladi</a:t>
            </a:r>
            <a:r>
              <a:rPr lang="en-US" sz="2700" dirty="0"/>
              <a:t>? (</a:t>
            </a:r>
            <a:r>
              <a:rPr lang="en-US" sz="2700" dirty="0" err="1"/>
              <a:t>konsolga</a:t>
            </a:r>
            <a:r>
              <a:rPr lang="en-US" sz="2700" dirty="0"/>
              <a:t> </a:t>
            </a:r>
            <a:r>
              <a:rPr lang="en-US" sz="2700" dirty="0" err="1"/>
              <a:t>nima</a:t>
            </a:r>
            <a:r>
              <a:rPr lang="en-US" sz="2700" dirty="0"/>
              <a:t> chop </a:t>
            </a:r>
            <a:r>
              <a:rPr lang="en-US" sz="2700" dirty="0" err="1"/>
              <a:t>etiladi</a:t>
            </a:r>
            <a:r>
              <a:rPr lang="en-US" sz="2700" dirty="0"/>
              <a:t>)</a:t>
            </a:r>
            <a:endParaRPr lang="ru-RU" sz="2700" dirty="0"/>
          </a:p>
          <a:p>
            <a:endParaRPr lang="en-US" sz="2700" dirty="0"/>
          </a:p>
          <a:p>
            <a:r>
              <a:rPr lang="en-US" sz="2700" dirty="0"/>
              <a:t>A) 0	 				</a:t>
            </a:r>
          </a:p>
          <a:p>
            <a:r>
              <a:rPr lang="en-US" sz="2700" dirty="0"/>
              <a:t>B) 10	 				</a:t>
            </a:r>
          </a:p>
          <a:p>
            <a:r>
              <a:rPr lang="en-US" sz="2700" dirty="0"/>
              <a:t>C)  24</a:t>
            </a:r>
          </a:p>
          <a:p>
            <a:r>
              <a:rPr lang="en-US" sz="2700" dirty="0"/>
              <a:t>D) </a:t>
            </a:r>
            <a:r>
              <a:rPr lang="ru-RU" sz="2700" dirty="0"/>
              <a:t> </a:t>
            </a:r>
            <a:r>
              <a:rPr lang="en-US" sz="2700" dirty="0"/>
              <a:t>null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7D3933-5D5A-43EA-A7A4-8861D3DFA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258" y="1789708"/>
            <a:ext cx="8837109" cy="429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463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128</TotalTime>
  <Words>619</Words>
  <Application>Microsoft Office PowerPoint</Application>
  <PresentationFormat>Широкоэкранный</PresentationFormat>
  <Paragraphs>147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Bookman Old Style</vt:lpstr>
      <vt:lpstr>Rockwell</vt:lpstr>
      <vt:lpstr>Damask</vt:lpstr>
      <vt:lpstr>Javascript Test</vt:lpstr>
      <vt:lpstr>Savol №1 (2 b.)</vt:lpstr>
      <vt:lpstr>Savol №2 (2 b.)</vt:lpstr>
      <vt:lpstr>Savol №3 (2 b.)</vt:lpstr>
      <vt:lpstr>Savol №4 (2 B.)</vt:lpstr>
      <vt:lpstr>Savol №5 (2 b.)</vt:lpstr>
      <vt:lpstr>Savol №6 (2 b.)</vt:lpstr>
      <vt:lpstr>Savol №7 (2 b.)</vt:lpstr>
      <vt:lpstr>Savol №8 (2 b.)</vt:lpstr>
      <vt:lpstr>Savol №9 (2 b.)</vt:lpstr>
      <vt:lpstr>Savol №10 (2 B.)</vt:lpstr>
      <vt:lpstr>Savol №11 (2 b.)</vt:lpstr>
      <vt:lpstr>Savol №12 (2 B.)</vt:lpstr>
      <vt:lpstr>Savol №13 (2 b.)</vt:lpstr>
      <vt:lpstr>Savol №14 (2 b.)</vt:lpstr>
      <vt:lpstr>Savol №15 (2 b.)</vt:lpstr>
      <vt:lpstr>Topshiriq №1 (20 b.)</vt:lpstr>
      <vt:lpstr>Topshiriq №2 (25 b.)</vt:lpstr>
      <vt:lpstr>Topshiriq №3 (25 b.)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Экзамен по Javascript</dc:title>
  <dc:creator>AI.Islamov</dc:creator>
  <cp:lastModifiedBy>Пользователь</cp:lastModifiedBy>
  <cp:revision>168</cp:revision>
  <dcterms:created xsi:type="dcterms:W3CDTF">2023-10-10T05:14:44Z</dcterms:created>
  <dcterms:modified xsi:type="dcterms:W3CDTF">2026-02-02T11:02:38Z</dcterms:modified>
</cp:coreProperties>
</file>