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6"/>
  </p:notesMasterIdLst>
  <p:sldIdLst>
    <p:sldId id="256" r:id="rId3"/>
    <p:sldId id="257" r:id="rId4"/>
    <p:sldId id="376" r:id="rId5"/>
    <p:sldId id="414" r:id="rId6"/>
    <p:sldId id="415" r:id="rId7"/>
    <p:sldId id="416" r:id="rId8"/>
    <p:sldId id="417" r:id="rId9"/>
    <p:sldId id="418" r:id="rId10"/>
    <p:sldId id="419" r:id="rId11"/>
    <p:sldId id="377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90" r:id="rId21"/>
    <p:sldId id="389" r:id="rId22"/>
    <p:sldId id="391" r:id="rId23"/>
    <p:sldId id="392" r:id="rId24"/>
    <p:sldId id="393" r:id="rId25"/>
    <p:sldId id="394" r:id="rId26"/>
    <p:sldId id="395" r:id="rId27"/>
    <p:sldId id="396" r:id="rId28"/>
    <p:sldId id="397" r:id="rId29"/>
    <p:sldId id="402" r:id="rId30"/>
    <p:sldId id="398" r:id="rId31"/>
    <p:sldId id="399" r:id="rId32"/>
    <p:sldId id="400" r:id="rId33"/>
    <p:sldId id="401" r:id="rId34"/>
    <p:sldId id="403" r:id="rId35"/>
    <p:sldId id="404" r:id="rId36"/>
    <p:sldId id="405" r:id="rId37"/>
    <p:sldId id="406" r:id="rId38"/>
    <p:sldId id="407" r:id="rId39"/>
    <p:sldId id="408" r:id="rId40"/>
    <p:sldId id="409" r:id="rId41"/>
    <p:sldId id="410" r:id="rId42"/>
    <p:sldId id="411" r:id="rId43"/>
    <p:sldId id="412" r:id="rId44"/>
    <p:sldId id="413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2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50768-730F-4F32-86BA-4E054FFDD849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BADA-CF77-4B12-86D2-D656BE1D7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901C-EF12-41DF-9EE1-6BE98069008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7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64E9-85FA-4BB3-B195-96697F51A251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15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F4E0-BAE1-4211-8438-A88DDD7C9F56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EEDA-CBFD-4087-95AD-FC383303C043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595F-C2FA-4532-B380-3D0E53C521F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C8BF-A580-4812-A505-B6BA30904FE5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3E92-E0A3-4B5F-82B8-64254B93696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F4CA-87A0-4D47-9002-1CF6E2C00589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7F407-2A2F-4E81-9BA4-2AC4E2B1992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09FC-7E82-48B3-9B4D-7EBDC0F95474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F021C-2487-4CB6-8994-DDE365A05F5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F005-C595-494D-97F4-A2A5ABCA443B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91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A75A-D3B1-4297-BD57-9A180B76937F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463E-3102-4E9D-9880-F23595C0B292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C881-103C-49FD-AA37-B321F348808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7BA7C-F5A9-4926-87D8-5C50F93A6286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7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6C90-7239-4E2A-BA08-B6F1FA7DF87A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3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A646-4A89-40BD-8F81-7725DD650F19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3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C3BBC-E44F-4F19-861B-3EAD6F650527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7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3F7B-290D-43C0-B961-27E934D9D1D2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12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2DE5D-9159-4022-BEB8-D120D7821D8D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6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921-DA35-4C1E-A940-C16E7C902447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54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F3C07-5538-4A69-9FC1-5617BAC1A738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74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485826D-8FC9-4B75-8C33-27370300D31E}" type="datetime2">
              <a:rPr lang="uz-Cyrl-UZ" smtClean="0"/>
              <a:t>Жума, 24 май, 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F77D384-CFC4-47D6-A73D-81619D38D14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Istoch/fk0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Istoch/fk1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Istoch/fk2.htm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Istoch/fk3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Istoch/fk4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Istoch/fk5.html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Istoch/fk6.htm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Istoch/fk7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Istoch/fk8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Istoch/fk9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Istoch/fk10.html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Istoch/fk11.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Istoch/fk12.html" TargetMode="External"/><Relationship Id="rId2" Type="http://schemas.openxmlformats.org/officeDocument/2006/relationships/hyperlink" Target="Istoch/fk14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2079" y="2996952"/>
            <a:ext cx="7772400" cy="144016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CSS3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асослари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трансформация, анимация.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CSS3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ёрдамида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саҳифаларни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таҳрирлаш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750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31628"/>
              </p:ext>
            </p:extLst>
          </p:nvPr>
        </p:nvGraphicFramePr>
        <p:xfrm>
          <a:off x="107504" y="764704"/>
          <a:ext cx="8928992" cy="1161449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95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0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8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transform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Элементга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 трансформацияни қўллайди.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transform-origin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 қилинаётган элементлар ҳолатини ўзгартириш имкониятини беради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596181"/>
              </p:ext>
            </p:extLst>
          </p:nvPr>
        </p:nvGraphicFramePr>
        <p:xfrm>
          <a:off x="107505" y="2132856"/>
          <a:ext cx="8928992" cy="458116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Функция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matrix(</a:t>
                      </a: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n,n,n,n,n,n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Олти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қийматли матрицадан фойдаланиб, 2 ўлчовли трансформация ҳосил қилинади.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translate(</a:t>
                      </a:r>
                      <a:r>
                        <a:rPr lang="en-US" sz="1400" i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x,y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2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translateX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2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translateY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2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scale(</a:t>
                      </a:r>
                      <a:r>
                        <a:rPr lang="en-US" sz="1400" i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x,y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кенглиги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баландлигини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scaleX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кенглиги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scaleY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(n)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баландлигини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rotate(angle)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Маълум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бурчак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асосида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skew(x-</a:t>
                      </a: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angle,y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-angle)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skewX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skewY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3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transform: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none|transform-functions|initial|inherit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11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548481"/>
            <a:ext cx="4477320" cy="5192887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div.a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80px;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rotate(20deg); 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IE 9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rotate(20deg); 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3-8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rotate(20deg);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80px;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IE 9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3-8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548480"/>
            <a:ext cx="3932453" cy="3968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97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трансформация: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12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66688" y="1548481"/>
            <a:ext cx="4477320" cy="5192887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div.c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80px;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scaleY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(1.5); /* IE 9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scaleY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(1.5); /* Safari 3-8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scaleY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(1.5);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421518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58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756988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transform-origin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transform-origin: x-axis y-axis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z-axis|initial|inherit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941481"/>
              </p:ext>
            </p:extLst>
          </p:nvPr>
        </p:nvGraphicFramePr>
        <p:xfrm>
          <a:off x="107505" y="1772816"/>
          <a:ext cx="8928992" cy="198004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080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x-axis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 ўқи бўйлаб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жойлашувини аниқлайди. </a:t>
                      </a:r>
                    </a:p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left</a:t>
                      </a: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center</a:t>
                      </a: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right</a:t>
                      </a: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r>
                        <a:rPr lang="uz-Cyrl-UZ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z-Cyrl-UZ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uz-Cyrl-UZ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uz-Cyrl-UZ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ларни қабул қилади.</a:t>
                      </a:r>
                      <a:endParaRPr lang="ru-RU" sz="15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y-axis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uz-Cyrl-UZ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ўқи бўйлаб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жойлашувини аниқлайди. </a:t>
                      </a:r>
                      <a:endParaRPr lang="en-US" sz="1500" baseline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top,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center,  bottom, </a:t>
                      </a:r>
                      <a:r>
                        <a:rPr lang="en-US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length, % </a:t>
                      </a:r>
                      <a:r>
                        <a:rPr lang="uz-Cyrl-UZ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ларни қабул қилади.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z-axis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z-Cyrl-UZ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трансформацияда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uz-Cyrl-UZ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ўқи бўйлаб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жойлашувини аниқлайди. </a:t>
                      </a:r>
                      <a:r>
                        <a:rPr lang="en-US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 </a:t>
                      </a:r>
                      <a:r>
                        <a:rPr lang="ru-RU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</a:t>
                      </a:r>
                      <a:r>
                        <a:rPr lang="ru-RU" sz="160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4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қабул қилади.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7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matrix(</a:t>
            </a:r>
            <a:r>
              <a:rPr lang="en-US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n,n,n,n,n,n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720079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matrix(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scaleX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skewX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scaleY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translateX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(), 	 </a:t>
            </a:r>
            <a:r>
              <a:rPr lang="en-US" sz="20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translateY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14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36513"/>
            <a:ext cx="4824536" cy="4760839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300px;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div#myDiv1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matrix(1, -0.3, 0, 1, 0, 0); /* IE 9 */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matrix(1, -0.3, 0, 1, 0, 0); /* Safari prior 9.0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matrix(1, -0.3, 0, 1, 0, 0); </a:t>
            </a:r>
            <a:endParaRPr lang="en-US" sz="12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div#myDiv2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matrix(1, 0, 0.5, 1, 150, 0); /* IE 9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matrix(1, 0, 0.5, 1, 150, 0); /* Safari prior 9.0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matrix(1, 0, 0.5, 1, 150, 0); </a:t>
            </a:r>
            <a:endParaRPr lang="en-US" sz="12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536" y="1861111"/>
            <a:ext cx="4104000" cy="2702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0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132"/>
            <a:ext cx="6804248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translate(</a:t>
            </a:r>
            <a:r>
              <a:rPr lang="en-US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15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628801"/>
            <a:ext cx="8856984" cy="2880319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300px;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translate(50px,100px); /* IE 9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translate(50px,100px); /* Safari prior 9.0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translate(50px,100px); /* Standard syntax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738" y="4365104"/>
            <a:ext cx="3714750" cy="2314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621"/>
            <a:ext cx="1764000" cy="157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" y="44624"/>
            <a:ext cx="6779096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scale(</a:t>
            </a:r>
            <a:r>
              <a:rPr lang="en-US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16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700809"/>
            <a:ext cx="8856984" cy="2880319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margin: 150px;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200px;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scale(2,3); /* IE 9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scale(2,3); /* Safari prior 9.0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scale(2,3); /* Standard syntax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27384"/>
            <a:ext cx="1656000" cy="166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88" y="4581128"/>
            <a:ext cx="2916000" cy="213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5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" y="44624"/>
            <a:ext cx="7067128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rotate(angle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17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628800"/>
            <a:ext cx="8856984" cy="3096343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300px;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5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div#myDiv</a:t>
            </a:r>
            <a:r>
              <a:rPr lang="en-US" sz="15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rotate(20deg); /* IE 9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5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rotate(20deg); /* Safari prior 9.0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rotate(20deg); /* Standard syntax */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496" y="-27384"/>
            <a:ext cx="1728000" cy="164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663" y="4437112"/>
            <a:ext cx="31718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9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" y="44624"/>
            <a:ext cx="8939336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2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skewX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(angle), </a:t>
            </a:r>
            <a:r>
              <a:rPr lang="en-US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skewY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(angle)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18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268760"/>
            <a:ext cx="6265008" cy="453650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300px;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div#myDiv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skewX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IE 9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skewX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Safari prior 9.0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skewX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Standard syntax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div#myDiv2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IE 9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Safari prior 9.0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skewY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(20deg); /* Standard syntax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12" y="1268760"/>
            <a:ext cx="2808000" cy="30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6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020342"/>
              </p:ext>
            </p:extLst>
          </p:nvPr>
        </p:nvGraphicFramePr>
        <p:xfrm>
          <a:off x="152216" y="836712"/>
          <a:ext cx="8856984" cy="417646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40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3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transform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Элементга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икки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 трансформацияни қўллайди.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transform-origin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 қилинаётган элементлар ҳолатини ўзгартириш имкониятини беради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transform-style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Ичма-ич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элементларнинг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лчовли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фазода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қандай кўрсатилишини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9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perspective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лчовли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элементларнинг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аксонометрик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кўринишини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perspective-origin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лчовли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элементларнинг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пастки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жойлашувини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позициясини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backface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-visibility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Экранга қарама-қарши</a:t>
                      </a:r>
                      <a:r>
                        <a:rPr lang="uz-Cyrl-UZ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бўлганда элемент кўриниши ёки кўринмаслигини белгилайди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5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 трансформация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 трансформация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20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669330"/>
              </p:ext>
            </p:extLst>
          </p:nvPr>
        </p:nvGraphicFramePr>
        <p:xfrm>
          <a:off x="107505" y="908720"/>
          <a:ext cx="8928992" cy="561172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37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Функция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matrix3d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n,n,n,n,n,n,n,n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,</a:t>
                      </a:r>
                      <a:endParaRPr lang="ru-RU" sz="1400" dirty="0" smtClean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n,n,n,n,n,n,n,n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қийматли </a:t>
                      </a: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4x4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матрицадан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фойдаланиб, 3 ўлчовли трансформация ҳосил қилинади.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translate3d(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x,y,z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translateX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(x)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3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translateY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3 ўлчовли кўчиришни 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translateZ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(z)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3 ўлчовли кўчиришни амалга оширади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scale3d(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x,y,z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масштабини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scaleX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масштабини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Х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scaleY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(y)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масштабини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scaleZ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(z)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трансформациянинг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масштабини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ўзгартиришни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rotate3d(</a:t>
                      </a: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x,y,z,angle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Маълум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бурчак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асосида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rotateX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rotateY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rotateZ</a:t>
                      </a: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(angle)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Элементни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ўқи бўйлаб 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ўлчовли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айлантиришни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амалга оширади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2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transform-style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transform-style: flat|preserve-3d|initial|inherit;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21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268760"/>
            <a:ext cx="4477320" cy="5589240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#div1 {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200px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width: 200px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margin: 100px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padding: 10px;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div2 {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50px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absolute;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red;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(60deg); /* Safari 3-8 */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-transform-style: preserve-3d; </a:t>
            </a:r>
            <a:endParaRPr lang="en-US" sz="105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4-8 */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(60deg);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transform-style: preserve-3d;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div3 {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40px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absolute;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yellow;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(-60deg); /* Safari 3-8 */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0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(-60deg);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05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&lt;/style</a:t>
            </a: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id="div1"&gt;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&lt;div id="div2"&gt;HELLO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&lt;div id="div3"&gt;YELLOW&lt;/div&gt;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&lt;/div&gt;</a:t>
            </a:r>
          </a:p>
          <a:p>
            <a:pPr marL="0" indent="0">
              <a:buNone/>
            </a:pPr>
            <a:r>
              <a:rPr lang="en-US" sz="10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&lt;/div&gt;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305950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06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perspective: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length|none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22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484784"/>
            <a:ext cx="4477320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#div1 {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150px;  width: 150px;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margin-left: 60px;  border: 1px solid blue;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-perspective: 100px; /* Safari 4-8  */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perspective: 100px;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#div2{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50px;  position: absolute;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black;  background-color: red;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rgba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(100,100,100,0.5); 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-transform-style: preserve-3d; /* Safari 3-8  */  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 /* Safari 3-8  */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transform-style: preserve-3d;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15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pt-BR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&lt;/style&gt;</a:t>
            </a:r>
          </a:p>
          <a:p>
            <a:pPr marL="0" indent="0">
              <a:buNone/>
            </a:pPr>
            <a:r>
              <a:rPr lang="pt-BR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&lt;h2&gt;perspective: 100px:&lt;/h2&gt;</a:t>
            </a:r>
          </a:p>
          <a:p>
            <a:pPr marL="0" indent="0">
              <a:buNone/>
            </a:pPr>
            <a:r>
              <a:rPr lang="pt-BR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&lt;div id="div1"&gt;DIV1</a:t>
            </a:r>
          </a:p>
          <a:p>
            <a:pPr marL="0" indent="0">
              <a:buNone/>
            </a:pPr>
            <a:r>
              <a:rPr lang="pt-BR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&lt;div id="div2"&gt;DIV2&lt;/div&gt;</a:t>
            </a:r>
          </a:p>
          <a:p>
            <a:pPr marL="0" indent="0">
              <a:buNone/>
            </a:pPr>
            <a:r>
              <a:rPr lang="pt-BR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&lt;/div&gt;</a:t>
            </a:r>
            <a:endParaRPr lang="en-US" sz="115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84784"/>
            <a:ext cx="24860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7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23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692696"/>
            <a:ext cx="4477320" cy="604867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#div4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50px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absolute;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red;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background: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rgba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(100,100,100,0.5); 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-transform-style: preserve-3d; /* Safari 3-8  */  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 /* Safari 3-8 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transform-style: preserve-3d;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div3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150px;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150px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margin-left: 60px;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blue;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-perspective: none; /* Safari 4-8 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perspective: none;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&lt;/style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endParaRPr lang="en-US" sz="1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t-BR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&lt;h2&gt;perspective: none:&lt;/h2&gt;</a:t>
            </a:r>
          </a:p>
          <a:p>
            <a:pPr marL="0" indent="0">
              <a:buNone/>
            </a:pPr>
            <a:r>
              <a:rPr lang="pt-BR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&lt;div id="div3"&gt;DIV3</a:t>
            </a:r>
          </a:p>
          <a:p>
            <a:pPr marL="0" indent="0">
              <a:buNone/>
            </a:pPr>
            <a:r>
              <a:rPr lang="pt-BR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&lt;div id="div4"&gt;DIV4&lt;/div&gt;</a:t>
            </a:r>
          </a:p>
          <a:p>
            <a:pPr marL="0" indent="0">
              <a:buNone/>
            </a:pPr>
            <a:r>
              <a:rPr lang="pt-BR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&lt;/div&gt;</a:t>
            </a:r>
            <a:endParaRPr lang="en-US" sz="1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024336" cy="26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78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perspective-origin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perspective-origin: x-axis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y-axis|initial|inherit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24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#div1 {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150px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width: 150px;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margin-left: 60px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border: 1px solid blue;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-perspective: 100px; /* Safari 4-8  */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-perspective-origin: left; /* Safari 4-8  */  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perspective: 100px;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perspective-origin: left;  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#div2{</a:t>
            </a:r>
            <a:endParaRPr lang="en-US" sz="115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padding: 50px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absolute;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black</a:t>
            </a: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 red;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rgba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(100,100,100,0.5); 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-transform-style: preserve-3d; /* Safari 3-8  */  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 /* Safari 3-8  */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transform-style: preserve-3d;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(45deg);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15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&lt;h2&gt;perspective-origin: left:&lt;/h2&gt;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&lt;div id="div1"&gt;DIV1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&lt;div id="div2"&gt;DIV2&lt;/div&gt;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&lt;/div&gt;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29908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6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да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ўлчовли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backface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-visibility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040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backface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-visibility: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visible|hidden|initial|inherit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25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60px;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60px;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red;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-transform: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(180deg);  /* Chrome, Safari, Opera */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transform: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(180deg);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div1 {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backface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-visibility: hidden;  /* Chrome, Safari, Opera */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backface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-visibility: hidden;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5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div2 {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backface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-visibility: visible;  /* Chrome, Safari, Opera */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5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backface</a:t>
            </a: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-visibility: visible;</a:t>
            </a:r>
          </a:p>
          <a:p>
            <a:pPr marL="0" indent="0">
              <a:buNone/>
            </a:pPr>
            <a:r>
              <a:rPr lang="en-US" sz="115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2766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5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26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042553"/>
              </p:ext>
            </p:extLst>
          </p:nvPr>
        </p:nvGraphicFramePr>
        <p:xfrm>
          <a:off x="107504" y="1556792"/>
          <a:ext cx="8928992" cy="5260129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8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@</a:t>
                      </a:r>
                      <a:r>
                        <a:rPr lang="en-US" sz="14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keyframes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кодини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Барча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анимация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хусусиятларини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вақтда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ўрнатишни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animation-delay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бошланишининг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кечикишини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animation-direction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 олдинга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орқага ва навбвт билан амалга оширилишини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animation-duration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 бир марта бажарилиш цикли учун қанча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вақт кетишини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animation-fill-mode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бажарилмай турган ҳолатда (бошланишидан олдин, бажарилиб бўлгандан сўнг ёки ҳар икки ҳолатда) элементнинг стилини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animation-iteration-count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 неча марта бажарилиш кераклигини 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animation-name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@</a:t>
                      </a:r>
                      <a:r>
                        <a:rPr lang="en-US" sz="1600" dirty="0" err="1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keyframes</a:t>
                      </a:r>
                      <a:r>
                        <a:rPr lang="en-US" sz="1600" baseline="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номини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animation-play-state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бажарилаётганлиги ёки пауза қилинганлигини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ourier New" panose="02070309020205020404" pitchFamily="49" charset="0"/>
                          <a:ea typeface="Calibri"/>
                          <a:cs typeface="Courier New" panose="02070309020205020404" pitchFamily="49" charset="0"/>
                        </a:rPr>
                        <a:t>animation-timing-function</a:t>
                      </a:r>
                      <a:endParaRPr lang="ru-RU" sz="14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Анимациянинг эгри чизиқли тезлигини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9" y="83671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Flash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фойдаланмаган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ҳолда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элементларга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қўллаш мумкин: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4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animation: name duration timing-function delay iteration-count direction fill-mode play-state;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27</a:t>
            </a:fld>
            <a:endParaRPr lang="ru-RU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36096" y="2334939"/>
            <a:ext cx="3672408" cy="246221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animation-name: example;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animation-duration: 5s;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animation-timing-function: linear;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animation-delay: 2s;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animation-iteration-count: infinite;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 animation-direction: alternate;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5373216"/>
            <a:ext cx="3672408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animation: example 5s linear 2s infinite alternate;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7020272" y="4797152"/>
            <a:ext cx="415667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keyframes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04056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animationname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-selector </a:t>
            </a:r>
            <a:r>
              <a:rPr lang="en-US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css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-styles;}}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029034"/>
              </p:ext>
            </p:extLst>
          </p:nvPr>
        </p:nvGraphicFramePr>
        <p:xfrm>
          <a:off x="179512" y="1412776"/>
          <a:ext cx="8784976" cy="2960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Қиймат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81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animationname</a:t>
                      </a:r>
                      <a:endParaRPr lang="ru-RU" sz="16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Мажбурий</a:t>
                      </a:r>
                      <a:r>
                        <a:rPr lang="uz-Cyrl-U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қиймат ҳисобланади. Анимация номини белгилайди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81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keyframes</a:t>
                      </a:r>
                      <a:r>
                        <a:rPr lang="en-US" sz="16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-selector</a:t>
                      </a:r>
                      <a:endParaRPr lang="ru-RU" sz="16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Мажбурий</a:t>
                      </a:r>
                      <a:r>
                        <a:rPr lang="uz-Cyrl-U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қиймат ҳисобланади. Анимация давомийлигининг % кўрсаткичи ҳисобланади (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0-100%)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from (0%), to (100%)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81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css</a:t>
                      </a:r>
                      <a:r>
                        <a:rPr lang="en-US" sz="16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-styles</a:t>
                      </a:r>
                      <a:endParaRPr lang="ru-RU" sz="16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Мажбурий</a:t>
                      </a:r>
                      <a:r>
                        <a:rPr lang="uz-Cyrl-U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қиймат ҳисобланади.  Бир ёки бир нечта 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CSS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хусусиятларни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белгилаш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мумкин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78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keyframes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29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124744"/>
            <a:ext cx="5256584" cy="561662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 :relative;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1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{top: 100px !important}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1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1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{top: 100px !important}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ignored */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200" y="1268278"/>
            <a:ext cx="180020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6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58150"/>
              </p:ext>
            </p:extLst>
          </p:nvPr>
        </p:nvGraphicFramePr>
        <p:xfrm>
          <a:off x="251520" y="1484784"/>
          <a:ext cx="8280920" cy="4320481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10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4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Хусусият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text-align-last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охирги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сатри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андай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текисланиши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кераклигини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text-justify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Матннинг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қандай текисланиши ва интервалда жойлаштирилишини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text-overflow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Матн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ҳажми сиғмасдан кўрсатилмай қолганда фойдаланувчини қандай хабардор қилишни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word-break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Скрипт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иштирок этмаган матнни қандай ажратилишини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word-wrap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Узун</a:t>
                      </a:r>
                      <a:r>
                        <a:rPr lang="uz-Cyrl-UZ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сўзларни кейинги сатрга кўчириш белгилайди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writing-mode</a:t>
                      </a:r>
                      <a:endParaRPr lang="ru-RU" sz="1600" dirty="0">
                        <a:effectLst/>
                        <a:latin typeface="Courier New" panose="02070309020205020404" pitchFamily="49" charset="0"/>
                        <a:ea typeface="Calibri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Матн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сатрларини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горизонтал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вертикал </a:t>
                      </a: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олатда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жойлашувини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01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keyframes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30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124744"/>
            <a:ext cx="5256584" cy="561662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&lt;style&gt;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{top: 50px}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100px;}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{top: 50px}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100px;}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2120" y="1268760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09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keyframes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31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124744"/>
            <a:ext cx="8640960" cy="417646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 background: red; width: 100px;}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200px; background: yellow; width: 300px;}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 background: red; width: 100px;}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200px; background: yellow; width: 300px;}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8264" y="5505398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14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keyframes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32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124744"/>
            <a:ext cx="8640960" cy="561662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 left: 0px; background: red;}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{top: 0px; left: 100px; background: blue;}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 {top: 100px; left: 100px; background: yellow;}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{top: 100px; left: 0px; background: green;}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0px; left: 0px; background: red;}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{top: 0px; left: 0px; background: red;}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{top: 0px; left: 100px; background: blue;}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 {top: 100px; left: 100px; background: yellow;}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{top: 100px; left: 0px; background: green;}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{top: 0px; left: 0px; background: red;}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8264" y="692696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82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animation-delay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432048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animation-delay: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33</a:t>
            </a:fld>
            <a:endParaRPr lang="ru-RU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-animation-delay: 2s;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animation-delay: 2s;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2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animation-direction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animation-direction: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normal|reverse|alternate|alternate-reverse|initial|inherit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574067"/>
              </p:ext>
            </p:extLst>
          </p:nvPr>
        </p:nvGraphicFramePr>
        <p:xfrm>
          <a:off x="251520" y="1628800"/>
          <a:ext cx="8712968" cy="309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5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879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Қиймат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7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normal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Одатдаги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ҳолатдаги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қиймат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Анимация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шаклда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ишга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туширилади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олдинга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57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reverse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 тескари йўналишда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ишга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туширилади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орқага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57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alternate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 аввал олдинга, кейин орқага йўналтирилган ҳолда ишга туширилади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57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alternate-reverse</a:t>
                      </a:r>
                      <a:endParaRPr lang="ru-RU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 аввал орқага, кейин олдинга йўналтирилган ҳолда ишга туширилади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1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animation-direction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35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052736"/>
            <a:ext cx="8640960" cy="5733256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background-color: red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-animation-name: example; /* 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-animation-duration: 4s; /* 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-animation-iteration-count: 2; /* 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-animation-direction: alternate; /* 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animation-name: example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animation-duration: 4s;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animation-iteration-count: 2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animation-direction: alternate;  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example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background-color:red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background-color:yellow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left:200px;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background-color:blue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left:200px; top:200px;}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background-color:green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top:200px;}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background-color:red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Standard syntax */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example {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0% 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background-color:red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25%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background-color:yellow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left:200px;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50%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background-color:blue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left:200px; top:200px;}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75% 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background-color:green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top:200px;}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100% {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background-color:red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left:0px; top:0px;}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8264" y="620688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animation-duration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432048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animation-duration: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36</a:t>
            </a:fld>
            <a:endParaRPr lang="ru-RU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-animation-duration: 3s;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animation-duration: 3s;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27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animation-fill-mode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animation-fill-mode: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none|forwards|backwards|both|initial</a:t>
            </a:r>
            <a:r>
              <a:rPr lang="en-US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  <a:r>
              <a:rPr lang="uz-Cyrl-UZ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9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animation-iteration-count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animation-iteration-count: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number|infinite|initial|inherit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38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3s; 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-animation-iteration-count: 2;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3s;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animation-iteration-count: 2;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{top: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{top: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9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animation-name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animation-name: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keyframename|none|initial|inherit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39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-animation-name: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-animation-duration: 5s;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animation-name: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animation-duration: 5s;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70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text-align-last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720079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text-align-last: </a:t>
            </a:r>
            <a:r>
              <a:rPr lang="en-US" sz="18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auto|left|right|center|justify|start|end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  <a:r>
              <a:rPr lang="uz-Cyrl-UZ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		    </a:t>
            </a:r>
            <a:r>
              <a:rPr lang="en-US" sz="18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div.a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text-align: justify; /* For Edge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moz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-text-align-last: right; /* For Firefox prior 58.0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text-align-last: right;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text-align: justify; /* For Edge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moz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-text-align-last: center; /* For Firefox prior 58.0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text-align-last: center;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div.c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text-align: justify; /* For Edge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moz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-text-align-last: justify; /* For Firefox prior 58.0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text-align-last: justify;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4356000" cy="327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9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animation-play-state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4807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animation-play-state: 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paused|running|initial|inherit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40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07504" y="1484784"/>
            <a:ext cx="5256584" cy="5256584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-animation-play-state: paused;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animation-play-state: paused;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5739" y="1485145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animation-play-state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41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07504" y="908720"/>
            <a:ext cx="5256584" cy="5832648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height: 100px;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background: red;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position: relative;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5s infinite;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div:hover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-animation-play-state: paused; /* 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animation-play-state: paused;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Safari 4.0 - 8.0 */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webkit-keyframes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keyframes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mymove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from {left: 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to {left: 200px;}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8104" y="908720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animation-timing-function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008112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animation-timing-function: linear|ease|ease-in|ease-out|ease-in-out|step-start|step-end|steps(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int,start|end</a:t>
            </a:r>
            <a:r>
              <a:rPr lang="en-US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)| cubic-</a:t>
            </a:r>
            <a:r>
              <a:rPr lang="en-US" sz="19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9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n,n,n,n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)|</a:t>
            </a:r>
            <a:r>
              <a:rPr lang="en-US" sz="1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initial|inherit</a:t>
            </a:r>
            <a:r>
              <a:rPr lang="en-US" sz="1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6006"/>
              </p:ext>
            </p:extLst>
          </p:nvPr>
        </p:nvGraphicFramePr>
        <p:xfrm>
          <a:off x="107504" y="2132857"/>
          <a:ext cx="8856984" cy="447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Қиймат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linear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бошидан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охиригача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хил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тезликка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эга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ўлишини белгилайди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ease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Сукут ҳолатдаги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қиймат.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бошланади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тезлашади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тугашидан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олдин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секинлашади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ease-in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бошланади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ease-out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Анимациянинг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охири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тугайди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ease-in-out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бошланиб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секин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тугайди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step-start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step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функцияс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ига 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ўхшаш.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step-end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step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функцияс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ига 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ўхшаш.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steps(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int,start|end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Иккита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параметрли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қадамни белгилаш функцияси. 1-параметр интерваллар сонини белгилайди (0 дан катта бутун сон қабул қилади).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cubic-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bezier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14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n,n,n,n</a:t>
                      </a:r>
                      <a:r>
                        <a:rPr lang="en-US" sz="14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ru-RU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Кубик Безье</a:t>
                      </a:r>
                      <a:r>
                        <a:rPr lang="uz-Cyrl-U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функцияси қийматларни белгилайди. 0 дан 1 гача қиймат қабул қилади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26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анимациялар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animation-play-state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43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07504" y="908720"/>
            <a:ext cx="7416824" cy="388843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#div1 {animation-timing-function: linear;}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#div2 {animation-timing-function: ease;}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#div3 {animation-timing-function: ease-in;}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#div4 {animation-timing-function: ease-out;}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#div5 {animation-timing-function: ease-in-out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;}</a:t>
            </a: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1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#div1 {animation-timing-function: cubic-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(0,0,1,1);}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#div2 {animation-timing-function: cubic-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(0.25,0.1,0.25,1);}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#div3 {animation-timing-function: cubic-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(0.42,0,1,1);}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#div4 {animation-timing-function: cubic-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(0,0,0.58,1);}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#div5 {animation-timing-function: cubic-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bezier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(0.42,0,0.58,1);}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96336" y="3429000"/>
            <a:ext cx="144016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2" action="ppaction://hlinkfile"/>
              </a:rPr>
              <a:t>Натижа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96336" y="1483876"/>
            <a:ext cx="144016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hlinkClick r:id="rId3" action="ppaction://hlinkfile"/>
              </a:rPr>
              <a:t>Натижа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79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text-justify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720079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text-justify: </a:t>
            </a:r>
            <a:r>
              <a:rPr lang="en-US" sz="18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auto|inter-word|inter-character|none|initial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  <a:r>
              <a:rPr lang="uz-Cyrl-UZ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	       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5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text-align: justify;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text-justify: inter-word;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4284000" cy="129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150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text-overflow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432047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text-overflow: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clip|ellipsis|string|initial|inherit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6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div.a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white-space: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nowrap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overflow: hidden;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text-overflow:ellipsis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#000000;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white-space: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nowrap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100px;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overflow: hidden;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text-overflow:clip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#000000;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408438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55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word-break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648071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word-break: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normal|break-all|keep-all|break-word|initial</a:t>
            </a:r>
            <a:r>
              <a:rPr lang="en-US" sz="18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7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140px;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#000000;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p.a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word-break: normal;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p.b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word-break: keep-all;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p.c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word-break: break-all;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&lt;/style&gt;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51094"/>
            <a:ext cx="321945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04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word-wrap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648071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word-wrap: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normal|break-word|initial|inherit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8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width: 150px;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border: 1px solid #000000;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div.a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word-wrap: normal;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div.b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word-wrap: break-word;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276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01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эффектлари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writing-mode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9"/>
            <a:ext cx="8928992" cy="648071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writing-mode: </a:t>
            </a:r>
            <a:r>
              <a:rPr lang="en-US" sz="1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horizontal-tb|vertical-rl|vertical-lr</a:t>
            </a:r>
            <a:r>
              <a:rPr lang="en-US" sz="1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18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9</a:t>
            </a:fld>
            <a:endParaRPr lang="ru-RU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07504" y="1844824"/>
            <a:ext cx="4477320" cy="4608512"/>
          </a:xfrm>
          <a:prstGeom prst="rect">
            <a:avLst/>
          </a:prstGeom>
          <a:solidFill>
            <a:srgbClr val="7030A0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p.test1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writing-mode: horizontal-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tb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p.test2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writing-mode: vertical-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rl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span.test2 {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writing-mode: vertical-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rl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810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44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9728</TotalTime>
  <Words>4271</Words>
  <Application>Microsoft Office PowerPoint</Application>
  <PresentationFormat>Экран (4:3)</PresentationFormat>
  <Paragraphs>812</Paragraphs>
  <Slides>43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51" baseType="lpstr">
      <vt:lpstr>Arial</vt:lpstr>
      <vt:lpstr>Calibri</vt:lpstr>
      <vt:lpstr>Candara</vt:lpstr>
      <vt:lpstr>Courier New</vt:lpstr>
      <vt:lpstr>Symbol</vt:lpstr>
      <vt:lpstr>Times New Roman</vt:lpstr>
      <vt:lpstr>Тема Office</vt:lpstr>
      <vt:lpstr>Волна</vt:lpstr>
      <vt:lpstr>CSS3 асослари: эффектлар, трансформация, анимация. CSS3 ёрдамида HTML саҳифаларни таҳрирлаш.</vt:lpstr>
      <vt:lpstr>Режа:</vt:lpstr>
      <vt:lpstr>CSS матн эффектлари</vt:lpstr>
      <vt:lpstr>CSS матн эффектлари: text-align-last</vt:lpstr>
      <vt:lpstr>CSS матн эффектлари: text-justify</vt:lpstr>
      <vt:lpstr>CSS матн эффектлари: text-overflow</vt:lpstr>
      <vt:lpstr>CSS матн эффектлари: word-break</vt:lpstr>
      <vt:lpstr>CSS матн эффектлари: word-wrap</vt:lpstr>
      <vt:lpstr>CSS матн эффектлари: writing-mode</vt:lpstr>
      <vt:lpstr>CSS да 2 ўлчовли трансформация</vt:lpstr>
      <vt:lpstr>CSS да 2 ўлчовли трансформация: transform</vt:lpstr>
      <vt:lpstr>CSS да 2 ўлчовли трансформация: transform</vt:lpstr>
      <vt:lpstr>CSS да 2 ўлчовли трансформация:  transform-origin</vt:lpstr>
      <vt:lpstr>CSS да 2 ўлчовли трансформация: matrix(n,n,n,n,n,n)</vt:lpstr>
      <vt:lpstr>CSS да 2 ўлчовли трансформация: translate(x,y)</vt:lpstr>
      <vt:lpstr>CSS да 2 ўлчовли трансформация: scale(x,y)</vt:lpstr>
      <vt:lpstr>CSS да 2 ўлчовли трансформация: rotate(angle)</vt:lpstr>
      <vt:lpstr>CSS да 2 ўлчовли трансформация:  skewX(angle), skewY(angle)</vt:lpstr>
      <vt:lpstr>CSS да 3 ўлчовли трансформация</vt:lpstr>
      <vt:lpstr>CSS да 3 ўлчовли трансформация</vt:lpstr>
      <vt:lpstr>CSS да 3 ўлчовли трансформация: transform-style</vt:lpstr>
      <vt:lpstr>CSS да 3 ўлчовли трансформация: perspective</vt:lpstr>
      <vt:lpstr>CSS да 3 ўлчовли трансформация: perspective</vt:lpstr>
      <vt:lpstr>CSS да 3 ўлчовли трансформация: perspective-origin</vt:lpstr>
      <vt:lpstr>CSS да 3 ўлчовли трансформация: backface-visibility</vt:lpstr>
      <vt:lpstr>CSS анимациялар</vt:lpstr>
      <vt:lpstr>CSS анимациялар: animation</vt:lpstr>
      <vt:lpstr>CSS анимациялар: @keyframes</vt:lpstr>
      <vt:lpstr>CSS анимациялар: @keyframes</vt:lpstr>
      <vt:lpstr>CSS анимациялар: @keyframes</vt:lpstr>
      <vt:lpstr>CSS анимациялар: @keyframes</vt:lpstr>
      <vt:lpstr>CSS анимациялар: @keyframes</vt:lpstr>
      <vt:lpstr>CSS анимациялар: animation-delay</vt:lpstr>
      <vt:lpstr>CSS анимациялар: animation-direction</vt:lpstr>
      <vt:lpstr>CSS анимациялар: animation-direction</vt:lpstr>
      <vt:lpstr>CSS анимациялар: animation-duration</vt:lpstr>
      <vt:lpstr>CSS анимациялар: animation-fill-mode</vt:lpstr>
      <vt:lpstr>CSS анимациялар: animation-iteration-count</vt:lpstr>
      <vt:lpstr>CSS анимациялар: animation-name</vt:lpstr>
      <vt:lpstr>CSS анимациялар: animation-play-state</vt:lpstr>
      <vt:lpstr>CSS анимациялар: animation-play-state</vt:lpstr>
      <vt:lpstr>CSS анимациялар: animation-timing-function</vt:lpstr>
      <vt:lpstr>CSS анимациялар: animation-play-state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га кириш</dc:title>
  <dc:creator>ACER</dc:creator>
  <cp:lastModifiedBy>Hewlett Packard</cp:lastModifiedBy>
  <cp:revision>436</cp:revision>
  <dcterms:created xsi:type="dcterms:W3CDTF">2016-09-23T07:35:50Z</dcterms:created>
  <dcterms:modified xsi:type="dcterms:W3CDTF">2024-05-24T11:17:05Z</dcterms:modified>
</cp:coreProperties>
</file>