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5" r:id="rId1"/>
  </p:sldMasterIdLst>
  <p:notesMasterIdLst>
    <p:notesMasterId r:id="rId2"/>
  </p:notesMasterIdLst>
  <p:sldIdLst>
    <p:sldId id="256" r:id="rId21"/>
    <p:sldId id="257" r:id="rId22"/>
    <p:sldId id="258" r:id="rId23"/>
    <p:sldId id="259" r:id="rId24"/>
    <p:sldId id="260" r:id="rId25"/>
    <p:sldId id="261" r:id="rId26"/>
    <p:sldId id="262" r:id="rId27"/>
    <p:sldId id="263" r:id="rId28"/>
    <p:sldId id="264" r:id="rId29"/>
    <p:sldId id="265" r:id="rId30"/>
    <p:sldId id="266" r:id="rId31"/>
  </p:sldIdLst>
  <p:sldSz cx="18288000" cy="10287000"/>
  <p:notesSz cx="6858000" cy="9144000"/>
  <p:embeddedFontLst>
    <p:embeddedFont>
      <p:font typeface="Algerian" panose="04020705040A02060702" pitchFamily="82" charset="0"/>
      <p:regular r:id="rId3"/>
    </p:embeddedFont>
    <p:embeddedFont>
      <p:font typeface="Asap" panose="020B0604020202020204" charset="0"/>
      <p:regular r:id="rId4"/>
      <p:bold r:id="rId5"/>
      <p:italic r:id="rId6"/>
      <p:boldItalic r:id="rId7"/>
    </p:embeddedFont>
    <p:embeddedFont>
      <p:font typeface="Asap Medium" panose="020B0604020202020204" charset="0"/>
      <p:regular r:id="rId8"/>
      <p:bold r:id="rId9"/>
      <p:italic r:id="rId10"/>
      <p:boldItalic r:id="rId11"/>
    </p:embeddedFont>
    <p:embeddedFont>
      <p:font typeface="Poppins" panose="00000500000000000000" pitchFamily="2" charset="0"/>
      <p:regular r:id="rId12"/>
      <p:bold r:id="rId13"/>
      <p:italic r:id="rId14"/>
      <p:boldItalic r:id="rId15"/>
    </p:embeddedFont>
    <p:embeddedFont>
      <p:font typeface="Rockwell Extra Bold" panose="02060903040505020403" pitchFamily="18" charset="0"/>
      <p:bold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7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10" Type="http://schemas.openxmlformats.org/officeDocument/2006/relationships/font" Target="fonts/font8.fntdata"/><Relationship Id="rId11" Type="http://schemas.openxmlformats.org/officeDocument/2006/relationships/font" Target="fonts/font9.fntdata"/><Relationship Id="rId12" Type="http://schemas.openxmlformats.org/officeDocument/2006/relationships/font" Target="fonts/font10.fntdata"/><Relationship Id="rId13" Type="http://schemas.openxmlformats.org/officeDocument/2006/relationships/font" Target="fonts/font11.fntdata"/><Relationship Id="rId14" Type="http://schemas.openxmlformats.org/officeDocument/2006/relationships/font" Target="fonts/font12.fntdata"/><Relationship Id="rId15" Type="http://schemas.openxmlformats.org/officeDocument/2006/relationships/font" Target="fonts/font13.fntdata"/><Relationship Id="rId16" Type="http://schemas.openxmlformats.org/officeDocument/2006/relationships/font" Target="fonts/font14.fntdata"/><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 Type="http://schemas.openxmlformats.org/officeDocument/2006/relationships/notesMaster" Target="notesMasters/notesMaster1.xml"/><Relationship Id="rId20" Type="http://schemas.openxmlformats.org/officeDocument/2006/relationships/tableStyles" Target="tableStyles.xml"/><Relationship Id="rId21" Type="http://schemas.openxmlformats.org/officeDocument/2006/relationships/slide" Target="slides/slide1.xml"/><Relationship Id="rId22" Type="http://schemas.openxmlformats.org/officeDocument/2006/relationships/slide" Target="slides/slide2.xml"/><Relationship Id="rId23" Type="http://schemas.openxmlformats.org/officeDocument/2006/relationships/slide" Target="slides/slide3.xml"/><Relationship Id="rId24" Type="http://schemas.openxmlformats.org/officeDocument/2006/relationships/slide" Target="slides/slide4.xml"/><Relationship Id="rId25" Type="http://schemas.openxmlformats.org/officeDocument/2006/relationships/slide" Target="slides/slide5.xml"/><Relationship Id="rId26" Type="http://schemas.openxmlformats.org/officeDocument/2006/relationships/slide" Target="slides/slide6.xml"/><Relationship Id="rId27" Type="http://schemas.openxmlformats.org/officeDocument/2006/relationships/slide" Target="slides/slide7.xml"/><Relationship Id="rId28" Type="http://schemas.openxmlformats.org/officeDocument/2006/relationships/slide" Target="slides/slide8.xml"/><Relationship Id="rId29" Type="http://schemas.openxmlformats.org/officeDocument/2006/relationships/slide" Target="slides/slide9.xml"/><Relationship Id="rId3" Type="http://schemas.openxmlformats.org/officeDocument/2006/relationships/font" Target="fonts/font1.fntdata"/><Relationship Id="rId30" Type="http://schemas.openxmlformats.org/officeDocument/2006/relationships/slide" Target="slides/slide10.xml"/><Relationship Id="rId31" Type="http://schemas.openxmlformats.org/officeDocument/2006/relationships/slide" Target="slides/slide11.xml"/><Relationship Id="rId4" Type="http://schemas.openxmlformats.org/officeDocument/2006/relationships/font" Target="fonts/font2.fntdata"/><Relationship Id="rId5" Type="http://schemas.openxmlformats.org/officeDocument/2006/relationships/font" Target="fonts/font3.fntdata"/><Relationship Id="rId6" Type="http://schemas.openxmlformats.org/officeDocument/2006/relationships/font" Target="fonts/font4.fntdata"/><Relationship Id="rId7" Type="http://schemas.openxmlformats.org/officeDocument/2006/relationships/font" Target="fonts/font5.fntdata"/><Relationship Id="rId8" Type="http://schemas.openxmlformats.org/officeDocument/2006/relationships/font" Target="fonts/font6.fntdata"/><Relationship Id="rId9" Type="http://schemas.openxmlformats.org/officeDocument/2006/relationships/font" Target="fonts/font7.fntdata"/></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C1809B-4091-4DE0-8CA1-45D4C33657E8}" type="doc">
      <dgm:prSet loTypeId="urn:microsoft.com/office/officeart/2009/3/layout/PlusandMinus" loCatId="relationship" qsTypeId="urn:microsoft.com/office/officeart/2005/8/quickstyle/simple1" qsCatId="simple" csTypeId="urn:microsoft.com/office/officeart/2005/8/colors/accent3_2" csCatId="accent3" phldr="1"/>
      <dgm:spPr/>
      <dgm:t>
        <a:bodyPr/>
        <a:lstStyle/>
        <a:p>
          <a:endParaRPr lang="en-US"/>
        </a:p>
      </dgm:t>
    </dgm:pt>
    <dgm:pt modelId="{3091E595-9433-41EB-903C-C8BBE769AE8A}">
      <dgm:prSet phldrT="[Text]"/>
      <dgm:spPr/>
      <dgm:t>
        <a:bodyPr/>
        <a:lstStyle/>
        <a:p>
          <a:r>
            <a:rPr lang="en-US" dirty="0"/>
            <a:t> </a:t>
          </a:r>
        </a:p>
      </dgm:t>
    </dgm:pt>
    <dgm:pt modelId="{E336B5A7-5A72-44F8-8159-542DACC12B3D}" type="parTrans" cxnId="{69DAE2FE-C251-42CE-BD6D-B4F383CA2902}">
      <dgm:prSet/>
      <dgm:spPr/>
      <dgm:t>
        <a:bodyPr/>
        <a:lstStyle/>
        <a:p>
          <a:endParaRPr lang="en-US"/>
        </a:p>
      </dgm:t>
    </dgm:pt>
    <dgm:pt modelId="{12083BE8-23E3-43A0-8647-6CB68545E60F}" type="sibTrans" cxnId="{69DAE2FE-C251-42CE-BD6D-B4F383CA2902}">
      <dgm:prSet/>
      <dgm:spPr/>
      <dgm:t>
        <a:bodyPr/>
        <a:lstStyle/>
        <a:p>
          <a:endParaRPr lang="en-US"/>
        </a:p>
      </dgm:t>
    </dgm:pt>
    <dgm:pt modelId="{E13A013D-6280-4885-8F8E-85731666E35F}" type="pres">
      <dgm:prSet presAssocID="{B9C1809B-4091-4DE0-8CA1-45D4C33657E8}" presName="Name0" presStyleCnt="0">
        <dgm:presLayoutVars>
          <dgm:chMax val="2"/>
          <dgm:chPref val="2"/>
          <dgm:dir/>
          <dgm:animOne/>
          <dgm:resizeHandles val="exact"/>
        </dgm:presLayoutVars>
      </dgm:prSet>
      <dgm:spPr/>
    </dgm:pt>
    <dgm:pt modelId="{1CEE2C97-CFC1-4326-B070-2ED3CA9360D6}" type="pres">
      <dgm:prSet presAssocID="{B9C1809B-4091-4DE0-8CA1-45D4C33657E8}" presName="Background" presStyleLbl="bgImgPlace1" presStyleIdx="0" presStyleCnt="1"/>
      <dgm:spPr/>
    </dgm:pt>
    <dgm:pt modelId="{BBD043DC-4B9C-4D61-95D0-7BF7BBE1C64A}" type="pres">
      <dgm:prSet presAssocID="{B9C1809B-4091-4DE0-8CA1-45D4C33657E8}" presName="ParentText1" presStyleLbl="revTx" presStyleIdx="0" presStyleCnt="2">
        <dgm:presLayoutVars>
          <dgm:chMax val="0"/>
          <dgm:chPref val="0"/>
          <dgm:bulletEnabled val="1"/>
        </dgm:presLayoutVars>
      </dgm:prSet>
      <dgm:spPr/>
    </dgm:pt>
    <dgm:pt modelId="{FAE83DCF-623D-482B-B974-9BEF33DD5C49}" type="pres">
      <dgm:prSet presAssocID="{B9C1809B-4091-4DE0-8CA1-45D4C33657E8}" presName="ParentText2" presStyleLbl="revTx" presStyleIdx="1" presStyleCnt="2">
        <dgm:presLayoutVars>
          <dgm:chMax val="0"/>
          <dgm:chPref val="0"/>
          <dgm:bulletEnabled val="1"/>
        </dgm:presLayoutVars>
      </dgm:prSet>
      <dgm:spPr/>
    </dgm:pt>
    <dgm:pt modelId="{FAD634EB-4191-42B1-8AC3-5C7F006C7FA8}" type="pres">
      <dgm:prSet presAssocID="{B9C1809B-4091-4DE0-8CA1-45D4C33657E8}" presName="Plus" presStyleLbl="alignNode1" presStyleIdx="0" presStyleCnt="2"/>
      <dgm:spPr/>
    </dgm:pt>
    <dgm:pt modelId="{DC759330-4922-4057-98FB-73BDBFE53817}" type="pres">
      <dgm:prSet presAssocID="{B9C1809B-4091-4DE0-8CA1-45D4C33657E8}" presName="Minus" presStyleLbl="alignNode1" presStyleIdx="1" presStyleCnt="2"/>
      <dgm:spPr/>
    </dgm:pt>
    <dgm:pt modelId="{3238A972-15A8-4C31-9AAF-97373695F0B9}" type="pres">
      <dgm:prSet presAssocID="{B9C1809B-4091-4DE0-8CA1-45D4C33657E8}" presName="Divider" presStyleLbl="parChTrans1D1" presStyleIdx="0" presStyleCnt="1"/>
      <dgm:spPr/>
    </dgm:pt>
  </dgm:ptLst>
  <dgm:cxnLst>
    <dgm:cxn modelId="{F4C66668-2201-433B-BD94-D42EE9B8C9AB}" type="presOf" srcId="{3091E595-9433-41EB-903C-C8BBE769AE8A}" destId="{BBD043DC-4B9C-4D61-95D0-7BF7BBE1C64A}" srcOrd="0" destOrd="0" presId="urn:microsoft.com/office/officeart/2009/3/layout/PlusandMinus"/>
    <dgm:cxn modelId="{88441BDF-8077-4267-BBC2-073C78FEBF54}" type="presOf" srcId="{B9C1809B-4091-4DE0-8CA1-45D4C33657E8}" destId="{E13A013D-6280-4885-8F8E-85731666E35F}" srcOrd="0" destOrd="0" presId="urn:microsoft.com/office/officeart/2009/3/layout/PlusandMinus"/>
    <dgm:cxn modelId="{69DAE2FE-C251-42CE-BD6D-B4F383CA2902}" srcId="{B9C1809B-4091-4DE0-8CA1-45D4C33657E8}" destId="{3091E595-9433-41EB-903C-C8BBE769AE8A}" srcOrd="0" destOrd="0" parTransId="{E336B5A7-5A72-44F8-8159-542DACC12B3D}" sibTransId="{12083BE8-23E3-43A0-8647-6CB68545E60F}"/>
    <dgm:cxn modelId="{3FD99A2B-C3C4-47CE-90F6-B4AEBB806225}" type="presParOf" srcId="{E13A013D-6280-4885-8F8E-85731666E35F}" destId="{1CEE2C97-CFC1-4326-B070-2ED3CA9360D6}" srcOrd="0" destOrd="0" presId="urn:microsoft.com/office/officeart/2009/3/layout/PlusandMinus"/>
    <dgm:cxn modelId="{96636E97-34A7-432E-A686-EB1B2C971256}" type="presParOf" srcId="{E13A013D-6280-4885-8F8E-85731666E35F}" destId="{BBD043DC-4B9C-4D61-95D0-7BF7BBE1C64A}" srcOrd="1" destOrd="0" presId="urn:microsoft.com/office/officeart/2009/3/layout/PlusandMinus"/>
    <dgm:cxn modelId="{966B7BE3-09A3-49B5-A440-9556C29FFF01}" type="presParOf" srcId="{E13A013D-6280-4885-8F8E-85731666E35F}" destId="{FAE83DCF-623D-482B-B974-9BEF33DD5C49}" srcOrd="2" destOrd="0" presId="urn:microsoft.com/office/officeart/2009/3/layout/PlusandMinus"/>
    <dgm:cxn modelId="{7B2882E1-E061-4491-ACBA-B437BB11CF00}" type="presParOf" srcId="{E13A013D-6280-4885-8F8E-85731666E35F}" destId="{FAD634EB-4191-42B1-8AC3-5C7F006C7FA8}" srcOrd="3" destOrd="0" presId="urn:microsoft.com/office/officeart/2009/3/layout/PlusandMinus"/>
    <dgm:cxn modelId="{7E9C1560-0084-43CA-9240-F0D1489A5C5B}" type="presParOf" srcId="{E13A013D-6280-4885-8F8E-85731666E35F}" destId="{DC759330-4922-4057-98FB-73BDBFE53817}" srcOrd="4" destOrd="0" presId="urn:microsoft.com/office/officeart/2009/3/layout/PlusandMinus"/>
    <dgm:cxn modelId="{61279B28-DE32-4F25-A306-5C8489D5477C}" type="presParOf" srcId="{E13A013D-6280-4885-8F8E-85731666E35F}" destId="{3238A972-15A8-4C31-9AAF-97373695F0B9}"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B297F4-9F85-4164-8293-8154DF4A8A16}" type="doc">
      <dgm:prSet loTypeId="urn:microsoft.com/office/officeart/2005/8/layout/vProcess5" loCatId="process" qsTypeId="urn:microsoft.com/office/officeart/2005/8/quickstyle/simple1" qsCatId="simple" csTypeId="urn:microsoft.com/office/officeart/2005/8/colors/accent3_3" csCatId="accent3" phldr="1"/>
      <dgm:spPr/>
      <dgm:t>
        <a:bodyPr/>
        <a:lstStyle/>
        <a:p>
          <a:endParaRPr lang="en-US"/>
        </a:p>
      </dgm:t>
    </dgm:pt>
    <dgm:pt modelId="{5EF95CCE-92E1-4F19-A889-83993F548ED7}">
      <dgm:prSet phldrT="[Text]"/>
      <dgm:spPr/>
      <dgm:t>
        <a:bodyPr/>
        <a:lstStyle/>
        <a:p>
          <a:r>
            <a:rPr lang="en-US" dirty="0"/>
            <a:t> </a:t>
          </a:r>
        </a:p>
      </dgm:t>
    </dgm:pt>
    <dgm:pt modelId="{29FE2C4C-808B-4194-8E27-1ABD1CB87791}" type="parTrans" cxnId="{71E73B5B-FCB3-4151-BE2E-BCCC5EA8EC7A}">
      <dgm:prSet/>
      <dgm:spPr/>
      <dgm:t>
        <a:bodyPr/>
        <a:lstStyle/>
        <a:p>
          <a:endParaRPr lang="en-US"/>
        </a:p>
      </dgm:t>
    </dgm:pt>
    <dgm:pt modelId="{CBBCFE70-C81B-4E3D-8868-A6B4E7488B0A}" type="sibTrans" cxnId="{71E73B5B-FCB3-4151-BE2E-BCCC5EA8EC7A}">
      <dgm:prSet/>
      <dgm:spPr/>
      <dgm:t>
        <a:bodyPr/>
        <a:lstStyle/>
        <a:p>
          <a:endParaRPr lang="en-US"/>
        </a:p>
      </dgm:t>
    </dgm:pt>
    <dgm:pt modelId="{1C6F642A-5087-4C8C-B7C9-137052A0CAF7}">
      <dgm:prSet phldrT="[Text]"/>
      <dgm:spPr/>
      <dgm:t>
        <a:bodyPr/>
        <a:lstStyle/>
        <a:p>
          <a:r>
            <a:rPr lang="en-US" dirty="0"/>
            <a:t> </a:t>
          </a:r>
        </a:p>
      </dgm:t>
    </dgm:pt>
    <dgm:pt modelId="{8663C879-D180-4228-B437-2620B101A28F}" type="parTrans" cxnId="{BA873A7D-F260-4182-9E63-57134E7A332D}">
      <dgm:prSet/>
      <dgm:spPr/>
      <dgm:t>
        <a:bodyPr/>
        <a:lstStyle/>
        <a:p>
          <a:endParaRPr lang="en-US"/>
        </a:p>
      </dgm:t>
    </dgm:pt>
    <dgm:pt modelId="{DECB1748-CB9B-442E-8C9B-24086D9E75E5}" type="sibTrans" cxnId="{BA873A7D-F260-4182-9E63-57134E7A332D}">
      <dgm:prSet/>
      <dgm:spPr/>
      <dgm:t>
        <a:bodyPr/>
        <a:lstStyle/>
        <a:p>
          <a:endParaRPr lang="en-US"/>
        </a:p>
      </dgm:t>
    </dgm:pt>
    <dgm:pt modelId="{E7C487CB-8765-4265-A1F1-41489521612C}">
      <dgm:prSet phldrT="[Text]"/>
      <dgm:spPr/>
      <dgm:t>
        <a:bodyPr/>
        <a:lstStyle/>
        <a:p>
          <a:r>
            <a:rPr lang="en-US" dirty="0"/>
            <a:t> </a:t>
          </a:r>
        </a:p>
      </dgm:t>
    </dgm:pt>
    <dgm:pt modelId="{28B99865-82D3-4532-811F-33612DBB58F3}" type="parTrans" cxnId="{C77EC971-5533-47AA-B8F8-B4B4458E6AED}">
      <dgm:prSet/>
      <dgm:spPr/>
      <dgm:t>
        <a:bodyPr/>
        <a:lstStyle/>
        <a:p>
          <a:endParaRPr lang="en-US"/>
        </a:p>
      </dgm:t>
    </dgm:pt>
    <dgm:pt modelId="{20E11A30-CE06-4AFB-B2CD-BC71C4AEC39F}" type="sibTrans" cxnId="{C77EC971-5533-47AA-B8F8-B4B4458E6AED}">
      <dgm:prSet/>
      <dgm:spPr/>
      <dgm:t>
        <a:bodyPr/>
        <a:lstStyle/>
        <a:p>
          <a:endParaRPr lang="en-US"/>
        </a:p>
      </dgm:t>
    </dgm:pt>
    <dgm:pt modelId="{A8787678-AEE9-4454-B10B-3500451D89A6}" type="pres">
      <dgm:prSet presAssocID="{3CB297F4-9F85-4164-8293-8154DF4A8A16}" presName="outerComposite" presStyleCnt="0">
        <dgm:presLayoutVars>
          <dgm:chMax val="5"/>
          <dgm:dir/>
          <dgm:resizeHandles val="exact"/>
        </dgm:presLayoutVars>
      </dgm:prSet>
      <dgm:spPr/>
    </dgm:pt>
    <dgm:pt modelId="{93867DA6-0C35-49BF-963A-8B74DB955FAA}" type="pres">
      <dgm:prSet presAssocID="{3CB297F4-9F85-4164-8293-8154DF4A8A16}" presName="dummyMaxCanvas" presStyleCnt="0">
        <dgm:presLayoutVars/>
      </dgm:prSet>
      <dgm:spPr/>
    </dgm:pt>
    <dgm:pt modelId="{721ACCDF-7786-457B-B0FC-CDC671217AF1}" type="pres">
      <dgm:prSet presAssocID="{3CB297F4-9F85-4164-8293-8154DF4A8A16}" presName="ThreeNodes_1" presStyleLbl="node1" presStyleIdx="0" presStyleCnt="3">
        <dgm:presLayoutVars>
          <dgm:bulletEnabled val="1"/>
        </dgm:presLayoutVars>
      </dgm:prSet>
      <dgm:spPr/>
    </dgm:pt>
    <dgm:pt modelId="{B3399945-AAE4-4583-A9FC-3D533EF74C00}" type="pres">
      <dgm:prSet presAssocID="{3CB297F4-9F85-4164-8293-8154DF4A8A16}" presName="ThreeNodes_2" presStyleLbl="node1" presStyleIdx="1" presStyleCnt="3">
        <dgm:presLayoutVars>
          <dgm:bulletEnabled val="1"/>
        </dgm:presLayoutVars>
      </dgm:prSet>
      <dgm:spPr/>
    </dgm:pt>
    <dgm:pt modelId="{A3B8DD6E-D3A2-42DF-A4BE-35350AF76340}" type="pres">
      <dgm:prSet presAssocID="{3CB297F4-9F85-4164-8293-8154DF4A8A16}" presName="ThreeNodes_3" presStyleLbl="node1" presStyleIdx="2" presStyleCnt="3">
        <dgm:presLayoutVars>
          <dgm:bulletEnabled val="1"/>
        </dgm:presLayoutVars>
      </dgm:prSet>
      <dgm:spPr/>
    </dgm:pt>
    <dgm:pt modelId="{672A4E3D-77FF-42CC-A4BD-4EDA740E65FE}" type="pres">
      <dgm:prSet presAssocID="{3CB297F4-9F85-4164-8293-8154DF4A8A16}" presName="ThreeConn_1-2" presStyleLbl="fgAccFollowNode1" presStyleIdx="0" presStyleCnt="2">
        <dgm:presLayoutVars>
          <dgm:bulletEnabled val="1"/>
        </dgm:presLayoutVars>
      </dgm:prSet>
      <dgm:spPr/>
    </dgm:pt>
    <dgm:pt modelId="{C03572BA-2BCF-4BC7-B35F-905D8D587194}" type="pres">
      <dgm:prSet presAssocID="{3CB297F4-9F85-4164-8293-8154DF4A8A16}" presName="ThreeConn_2-3" presStyleLbl="fgAccFollowNode1" presStyleIdx="1" presStyleCnt="2">
        <dgm:presLayoutVars>
          <dgm:bulletEnabled val="1"/>
        </dgm:presLayoutVars>
      </dgm:prSet>
      <dgm:spPr/>
    </dgm:pt>
    <dgm:pt modelId="{6FA64F4E-B075-4072-8A87-7EDC18FB7C62}" type="pres">
      <dgm:prSet presAssocID="{3CB297F4-9F85-4164-8293-8154DF4A8A16}" presName="ThreeNodes_1_text" presStyleLbl="node1" presStyleIdx="2" presStyleCnt="3">
        <dgm:presLayoutVars>
          <dgm:bulletEnabled val="1"/>
        </dgm:presLayoutVars>
      </dgm:prSet>
      <dgm:spPr/>
    </dgm:pt>
    <dgm:pt modelId="{0BB677A4-19A9-4BB7-AB56-4DE199DC796F}" type="pres">
      <dgm:prSet presAssocID="{3CB297F4-9F85-4164-8293-8154DF4A8A16}" presName="ThreeNodes_2_text" presStyleLbl="node1" presStyleIdx="2" presStyleCnt="3">
        <dgm:presLayoutVars>
          <dgm:bulletEnabled val="1"/>
        </dgm:presLayoutVars>
      </dgm:prSet>
      <dgm:spPr/>
    </dgm:pt>
    <dgm:pt modelId="{2675FB9B-B6D4-46C3-A2EE-3AEF5890D6CA}" type="pres">
      <dgm:prSet presAssocID="{3CB297F4-9F85-4164-8293-8154DF4A8A16}" presName="ThreeNodes_3_text" presStyleLbl="node1" presStyleIdx="2" presStyleCnt="3">
        <dgm:presLayoutVars>
          <dgm:bulletEnabled val="1"/>
        </dgm:presLayoutVars>
      </dgm:prSet>
      <dgm:spPr/>
    </dgm:pt>
  </dgm:ptLst>
  <dgm:cxnLst>
    <dgm:cxn modelId="{59CFBA13-9949-4FE1-B405-E2F16C5D4607}" type="presOf" srcId="{CBBCFE70-C81B-4E3D-8868-A6B4E7488B0A}" destId="{672A4E3D-77FF-42CC-A4BD-4EDA740E65FE}" srcOrd="0" destOrd="0" presId="urn:microsoft.com/office/officeart/2005/8/layout/vProcess5"/>
    <dgm:cxn modelId="{3E2E213A-83F7-4F22-9162-41A9DA4529F5}" type="presOf" srcId="{DECB1748-CB9B-442E-8C9B-24086D9E75E5}" destId="{C03572BA-2BCF-4BC7-B35F-905D8D587194}" srcOrd="0" destOrd="0" presId="urn:microsoft.com/office/officeart/2005/8/layout/vProcess5"/>
    <dgm:cxn modelId="{71E73B5B-FCB3-4151-BE2E-BCCC5EA8EC7A}" srcId="{3CB297F4-9F85-4164-8293-8154DF4A8A16}" destId="{5EF95CCE-92E1-4F19-A889-83993F548ED7}" srcOrd="0" destOrd="0" parTransId="{29FE2C4C-808B-4194-8E27-1ABD1CB87791}" sibTransId="{CBBCFE70-C81B-4E3D-8868-A6B4E7488B0A}"/>
    <dgm:cxn modelId="{E233445C-8B0D-4E8D-B1CC-04E08310626F}" type="presOf" srcId="{E7C487CB-8765-4265-A1F1-41489521612C}" destId="{2675FB9B-B6D4-46C3-A2EE-3AEF5890D6CA}" srcOrd="1" destOrd="0" presId="urn:microsoft.com/office/officeart/2005/8/layout/vProcess5"/>
    <dgm:cxn modelId="{F716785C-F59B-4708-B28B-A4E267529722}" type="presOf" srcId="{1C6F642A-5087-4C8C-B7C9-137052A0CAF7}" destId="{B3399945-AAE4-4583-A9FC-3D533EF74C00}" srcOrd="0" destOrd="0" presId="urn:microsoft.com/office/officeart/2005/8/layout/vProcess5"/>
    <dgm:cxn modelId="{A8D46B63-338C-40CD-88F2-67BF59BCFFBA}" type="presOf" srcId="{5EF95CCE-92E1-4F19-A889-83993F548ED7}" destId="{721ACCDF-7786-457B-B0FC-CDC671217AF1}" srcOrd="0" destOrd="0" presId="urn:microsoft.com/office/officeart/2005/8/layout/vProcess5"/>
    <dgm:cxn modelId="{D92E884F-F6CD-4EFE-870D-913251BC12F5}" type="presOf" srcId="{E7C487CB-8765-4265-A1F1-41489521612C}" destId="{A3B8DD6E-D3A2-42DF-A4BE-35350AF76340}" srcOrd="0" destOrd="0" presId="urn:microsoft.com/office/officeart/2005/8/layout/vProcess5"/>
    <dgm:cxn modelId="{C77EC971-5533-47AA-B8F8-B4B4458E6AED}" srcId="{3CB297F4-9F85-4164-8293-8154DF4A8A16}" destId="{E7C487CB-8765-4265-A1F1-41489521612C}" srcOrd="2" destOrd="0" parTransId="{28B99865-82D3-4532-811F-33612DBB58F3}" sibTransId="{20E11A30-CE06-4AFB-B2CD-BC71C4AEC39F}"/>
    <dgm:cxn modelId="{BA873A7D-F260-4182-9E63-57134E7A332D}" srcId="{3CB297F4-9F85-4164-8293-8154DF4A8A16}" destId="{1C6F642A-5087-4C8C-B7C9-137052A0CAF7}" srcOrd="1" destOrd="0" parTransId="{8663C879-D180-4228-B437-2620B101A28F}" sibTransId="{DECB1748-CB9B-442E-8C9B-24086D9E75E5}"/>
    <dgm:cxn modelId="{6C7828F0-321F-4A99-92DF-8C6B484838A7}" type="presOf" srcId="{3CB297F4-9F85-4164-8293-8154DF4A8A16}" destId="{A8787678-AEE9-4454-B10B-3500451D89A6}" srcOrd="0" destOrd="0" presId="urn:microsoft.com/office/officeart/2005/8/layout/vProcess5"/>
    <dgm:cxn modelId="{43EC33F6-D9F0-40FB-AC27-43739AF10BF8}" type="presOf" srcId="{5EF95CCE-92E1-4F19-A889-83993F548ED7}" destId="{6FA64F4E-B075-4072-8A87-7EDC18FB7C62}" srcOrd="1" destOrd="0" presId="urn:microsoft.com/office/officeart/2005/8/layout/vProcess5"/>
    <dgm:cxn modelId="{E45DAAFA-6BAE-4851-94DA-4BBBEB457027}" type="presOf" srcId="{1C6F642A-5087-4C8C-B7C9-137052A0CAF7}" destId="{0BB677A4-19A9-4BB7-AB56-4DE199DC796F}" srcOrd="1" destOrd="0" presId="urn:microsoft.com/office/officeart/2005/8/layout/vProcess5"/>
    <dgm:cxn modelId="{0F54106C-E835-4D28-8BF5-4E2525120B30}" type="presParOf" srcId="{A8787678-AEE9-4454-B10B-3500451D89A6}" destId="{93867DA6-0C35-49BF-963A-8B74DB955FAA}" srcOrd="0" destOrd="0" presId="urn:microsoft.com/office/officeart/2005/8/layout/vProcess5"/>
    <dgm:cxn modelId="{3E45FC26-51A3-4446-94A9-89508CB4EDF7}" type="presParOf" srcId="{A8787678-AEE9-4454-B10B-3500451D89A6}" destId="{721ACCDF-7786-457B-B0FC-CDC671217AF1}" srcOrd="1" destOrd="0" presId="urn:microsoft.com/office/officeart/2005/8/layout/vProcess5"/>
    <dgm:cxn modelId="{A37A0381-8E14-4FFE-BB04-B6AEAD3F92B5}" type="presParOf" srcId="{A8787678-AEE9-4454-B10B-3500451D89A6}" destId="{B3399945-AAE4-4583-A9FC-3D533EF74C00}" srcOrd="2" destOrd="0" presId="urn:microsoft.com/office/officeart/2005/8/layout/vProcess5"/>
    <dgm:cxn modelId="{04B3BE15-4A8B-4AD2-B4A8-6D5AA1DD95CB}" type="presParOf" srcId="{A8787678-AEE9-4454-B10B-3500451D89A6}" destId="{A3B8DD6E-D3A2-42DF-A4BE-35350AF76340}" srcOrd="3" destOrd="0" presId="urn:microsoft.com/office/officeart/2005/8/layout/vProcess5"/>
    <dgm:cxn modelId="{CA1FD191-E95E-4073-B23D-7C02423006D6}" type="presParOf" srcId="{A8787678-AEE9-4454-B10B-3500451D89A6}" destId="{672A4E3D-77FF-42CC-A4BD-4EDA740E65FE}" srcOrd="4" destOrd="0" presId="urn:microsoft.com/office/officeart/2005/8/layout/vProcess5"/>
    <dgm:cxn modelId="{649D1B1C-9446-43F2-B1F0-5DD8B9124916}" type="presParOf" srcId="{A8787678-AEE9-4454-B10B-3500451D89A6}" destId="{C03572BA-2BCF-4BC7-B35F-905D8D587194}" srcOrd="5" destOrd="0" presId="urn:microsoft.com/office/officeart/2005/8/layout/vProcess5"/>
    <dgm:cxn modelId="{DCA1444A-746D-4506-9BA1-F16621FFCE27}" type="presParOf" srcId="{A8787678-AEE9-4454-B10B-3500451D89A6}" destId="{6FA64F4E-B075-4072-8A87-7EDC18FB7C62}" srcOrd="6" destOrd="0" presId="urn:microsoft.com/office/officeart/2005/8/layout/vProcess5"/>
    <dgm:cxn modelId="{EB9BBB82-9675-42B0-9ABF-56A620BFC744}" type="presParOf" srcId="{A8787678-AEE9-4454-B10B-3500451D89A6}" destId="{0BB677A4-19A9-4BB7-AB56-4DE199DC796F}" srcOrd="7" destOrd="0" presId="urn:microsoft.com/office/officeart/2005/8/layout/vProcess5"/>
    <dgm:cxn modelId="{A3D5A919-C4B5-4C0F-8364-7487D547F214}" type="presParOf" srcId="{A8787678-AEE9-4454-B10B-3500451D89A6}" destId="{2675FB9B-B6D4-46C3-A2EE-3AEF5890D6C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188B9F-CEBC-4E22-99D2-57A81692D18A}" type="doc">
      <dgm:prSet loTypeId="urn:microsoft.com/office/officeart/2005/8/layout/vList5" loCatId="list" qsTypeId="urn:microsoft.com/office/officeart/2005/8/quickstyle/simple1" qsCatId="simple" csTypeId="urn:microsoft.com/office/officeart/2005/8/colors/accent3_3" csCatId="accent3" phldr="1"/>
      <dgm:spPr/>
      <dgm:t>
        <a:bodyPr/>
        <a:lstStyle/>
        <a:p>
          <a:endParaRPr lang="en-US"/>
        </a:p>
      </dgm:t>
    </dgm:pt>
    <dgm:pt modelId="{206B50CD-FC11-4CC9-966B-7ED1912296C1}">
      <dgm:prSet phldrT="[Text]" custT="1"/>
      <dgm:spPr/>
      <dgm:t>
        <a:bodyPr/>
        <a:lstStyle/>
        <a:p>
          <a:r>
            <a:rPr lang="en-US" sz="8000" dirty="0">
              <a:latin typeface="Algerian" panose="04020705040A02060702" pitchFamily="82" charset="0"/>
            </a:rPr>
            <a:t>1</a:t>
          </a:r>
        </a:p>
      </dgm:t>
    </dgm:pt>
    <dgm:pt modelId="{7B1313AB-D322-4215-AEF8-F530F435C263}" type="parTrans" cxnId="{A11E9450-8EFD-4B7C-8586-D59714200EE5}">
      <dgm:prSet/>
      <dgm:spPr/>
      <dgm:t>
        <a:bodyPr/>
        <a:lstStyle/>
        <a:p>
          <a:endParaRPr lang="en-US"/>
        </a:p>
      </dgm:t>
    </dgm:pt>
    <dgm:pt modelId="{9E7E4669-79F0-4380-9F51-3025EE1FB1BA}" type="sibTrans" cxnId="{A11E9450-8EFD-4B7C-8586-D59714200EE5}">
      <dgm:prSet/>
      <dgm:spPr/>
      <dgm:t>
        <a:bodyPr/>
        <a:lstStyle/>
        <a:p>
          <a:endParaRPr lang="en-US"/>
        </a:p>
      </dgm:t>
    </dgm:pt>
    <dgm:pt modelId="{2FC81B18-C258-4F11-88DF-037C5AFE7DD5}">
      <dgm:prSet phldrT="[Text]"/>
      <dgm:spPr/>
      <dgm:t>
        <a:bodyPr/>
        <a:lstStyle/>
        <a:p>
          <a:pPr>
            <a:buNone/>
          </a:pPr>
          <a:r>
            <a:rPr lang="en-US" dirty="0"/>
            <a:t> </a:t>
          </a:r>
        </a:p>
      </dgm:t>
    </dgm:pt>
    <dgm:pt modelId="{55A0F051-C843-47BE-B957-2FC9154553FA}" type="parTrans" cxnId="{457F9C37-C1A7-4621-93EC-A94A64EB8618}">
      <dgm:prSet/>
      <dgm:spPr/>
      <dgm:t>
        <a:bodyPr/>
        <a:lstStyle/>
        <a:p>
          <a:endParaRPr lang="en-US"/>
        </a:p>
      </dgm:t>
    </dgm:pt>
    <dgm:pt modelId="{F53CC379-D516-4763-BB13-C72F3E124E26}" type="sibTrans" cxnId="{457F9C37-C1A7-4621-93EC-A94A64EB8618}">
      <dgm:prSet/>
      <dgm:spPr/>
      <dgm:t>
        <a:bodyPr/>
        <a:lstStyle/>
        <a:p>
          <a:endParaRPr lang="en-US"/>
        </a:p>
      </dgm:t>
    </dgm:pt>
    <dgm:pt modelId="{01894A8D-A49A-4478-A125-9490DF3439EA}">
      <dgm:prSet phldrT="[Text]" custT="1"/>
      <dgm:spPr/>
      <dgm:t>
        <a:bodyPr/>
        <a:lstStyle/>
        <a:p>
          <a:r>
            <a:rPr lang="en-US" sz="8000" dirty="0">
              <a:latin typeface="Algerian" panose="04020705040A02060702" pitchFamily="82" charset="0"/>
            </a:rPr>
            <a:t>2</a:t>
          </a:r>
        </a:p>
      </dgm:t>
    </dgm:pt>
    <dgm:pt modelId="{99061D46-5AB5-4205-9C2A-769B8A5DA61F}" type="parTrans" cxnId="{36759C9E-BD7E-4BF7-BFB0-DC817983A513}">
      <dgm:prSet/>
      <dgm:spPr/>
      <dgm:t>
        <a:bodyPr/>
        <a:lstStyle/>
        <a:p>
          <a:endParaRPr lang="en-US"/>
        </a:p>
      </dgm:t>
    </dgm:pt>
    <dgm:pt modelId="{F1FF4BD8-1D41-4B0B-8C90-A88AAD101536}" type="sibTrans" cxnId="{36759C9E-BD7E-4BF7-BFB0-DC817983A513}">
      <dgm:prSet/>
      <dgm:spPr/>
      <dgm:t>
        <a:bodyPr/>
        <a:lstStyle/>
        <a:p>
          <a:endParaRPr lang="en-US"/>
        </a:p>
      </dgm:t>
    </dgm:pt>
    <dgm:pt modelId="{7363C385-07E9-4972-8018-31B5BD0186E9}">
      <dgm:prSet phldrT="[Text]"/>
      <dgm:spPr/>
      <dgm:t>
        <a:bodyPr/>
        <a:lstStyle/>
        <a:p>
          <a:pPr>
            <a:buNone/>
          </a:pPr>
          <a:r>
            <a:rPr lang="en-US" dirty="0"/>
            <a:t> </a:t>
          </a:r>
        </a:p>
      </dgm:t>
    </dgm:pt>
    <dgm:pt modelId="{26ED3B0C-12EA-466A-BBBD-642DDA45989D}" type="parTrans" cxnId="{809FA1A3-999C-4DE3-8B8E-DA805E7E9800}">
      <dgm:prSet/>
      <dgm:spPr/>
      <dgm:t>
        <a:bodyPr/>
        <a:lstStyle/>
        <a:p>
          <a:endParaRPr lang="en-US"/>
        </a:p>
      </dgm:t>
    </dgm:pt>
    <dgm:pt modelId="{116877E1-AC3B-43FE-9318-BDE4B4BC0EA4}" type="sibTrans" cxnId="{809FA1A3-999C-4DE3-8B8E-DA805E7E9800}">
      <dgm:prSet/>
      <dgm:spPr/>
      <dgm:t>
        <a:bodyPr/>
        <a:lstStyle/>
        <a:p>
          <a:endParaRPr lang="en-US"/>
        </a:p>
      </dgm:t>
    </dgm:pt>
    <dgm:pt modelId="{3AEE2ABE-0E5E-46DD-8169-3A81734CF1BC}">
      <dgm:prSet phldrT="[Text]" custT="1"/>
      <dgm:spPr/>
      <dgm:t>
        <a:bodyPr/>
        <a:lstStyle/>
        <a:p>
          <a:r>
            <a:rPr lang="en-US" sz="8000" dirty="0">
              <a:latin typeface="Algerian" panose="04020705040A02060702" pitchFamily="82" charset="0"/>
            </a:rPr>
            <a:t>3</a:t>
          </a:r>
        </a:p>
      </dgm:t>
    </dgm:pt>
    <dgm:pt modelId="{B3D7DF21-29B4-429A-AF52-484D7CBD6154}" type="parTrans" cxnId="{3710FA2E-FE3C-4695-A6B4-A2103F6EF3ED}">
      <dgm:prSet/>
      <dgm:spPr/>
      <dgm:t>
        <a:bodyPr/>
        <a:lstStyle/>
        <a:p>
          <a:endParaRPr lang="en-US"/>
        </a:p>
      </dgm:t>
    </dgm:pt>
    <dgm:pt modelId="{C10B70A2-F485-4850-B976-F0D64071C866}" type="sibTrans" cxnId="{3710FA2E-FE3C-4695-A6B4-A2103F6EF3ED}">
      <dgm:prSet/>
      <dgm:spPr/>
      <dgm:t>
        <a:bodyPr/>
        <a:lstStyle/>
        <a:p>
          <a:endParaRPr lang="en-US"/>
        </a:p>
      </dgm:t>
    </dgm:pt>
    <dgm:pt modelId="{AC2245B3-A217-4D87-91EC-A9BE9C3B2AE6}">
      <dgm:prSet phldrT="[Text]"/>
      <dgm:spPr/>
      <dgm:t>
        <a:bodyPr/>
        <a:lstStyle/>
        <a:p>
          <a:pPr>
            <a:buNone/>
          </a:pPr>
          <a:r>
            <a:rPr lang="en-US" dirty="0"/>
            <a:t> </a:t>
          </a:r>
        </a:p>
      </dgm:t>
    </dgm:pt>
    <dgm:pt modelId="{08FB0BEC-8B08-4951-925E-FBAE699C5BCC}" type="parTrans" cxnId="{D2875924-61AF-47F5-8186-8BC325AB0195}">
      <dgm:prSet/>
      <dgm:spPr/>
      <dgm:t>
        <a:bodyPr/>
        <a:lstStyle/>
        <a:p>
          <a:endParaRPr lang="en-US"/>
        </a:p>
      </dgm:t>
    </dgm:pt>
    <dgm:pt modelId="{CD650A2D-037E-4A61-B319-62FB4F3CC169}" type="sibTrans" cxnId="{D2875924-61AF-47F5-8186-8BC325AB0195}">
      <dgm:prSet/>
      <dgm:spPr/>
      <dgm:t>
        <a:bodyPr/>
        <a:lstStyle/>
        <a:p>
          <a:endParaRPr lang="en-US"/>
        </a:p>
      </dgm:t>
    </dgm:pt>
    <dgm:pt modelId="{94EA9A4A-F5F5-4731-8C53-60E28337FB08}" type="pres">
      <dgm:prSet presAssocID="{F8188B9F-CEBC-4E22-99D2-57A81692D18A}" presName="Name0" presStyleCnt="0">
        <dgm:presLayoutVars>
          <dgm:dir/>
          <dgm:animLvl val="lvl"/>
          <dgm:resizeHandles val="exact"/>
        </dgm:presLayoutVars>
      </dgm:prSet>
      <dgm:spPr/>
    </dgm:pt>
    <dgm:pt modelId="{4CE4D844-D062-402D-AB4F-6DE8648F7395}" type="pres">
      <dgm:prSet presAssocID="{206B50CD-FC11-4CC9-966B-7ED1912296C1}" presName="linNode" presStyleCnt="0"/>
      <dgm:spPr/>
    </dgm:pt>
    <dgm:pt modelId="{7DDFC7CB-31FA-4ACC-A8A1-CB0CF9875788}" type="pres">
      <dgm:prSet presAssocID="{206B50CD-FC11-4CC9-966B-7ED1912296C1}" presName="parentText" presStyleLbl="node1" presStyleIdx="0" presStyleCnt="3" custScaleX="38536">
        <dgm:presLayoutVars>
          <dgm:chMax val="1"/>
          <dgm:bulletEnabled val="1"/>
        </dgm:presLayoutVars>
      </dgm:prSet>
      <dgm:spPr/>
    </dgm:pt>
    <dgm:pt modelId="{455751B7-EA1D-4317-A4F9-E64848648F19}" type="pres">
      <dgm:prSet presAssocID="{206B50CD-FC11-4CC9-966B-7ED1912296C1}" presName="descendantText" presStyleLbl="alignAccFollowNode1" presStyleIdx="0" presStyleCnt="3" custScaleX="124634" custScaleY="112844">
        <dgm:presLayoutVars>
          <dgm:bulletEnabled val="1"/>
        </dgm:presLayoutVars>
      </dgm:prSet>
      <dgm:spPr/>
    </dgm:pt>
    <dgm:pt modelId="{86C7B14D-C862-42DD-946D-2A3A78692712}" type="pres">
      <dgm:prSet presAssocID="{9E7E4669-79F0-4380-9F51-3025EE1FB1BA}" presName="sp" presStyleCnt="0"/>
      <dgm:spPr/>
    </dgm:pt>
    <dgm:pt modelId="{B9EC8D17-343A-45D9-818A-4970AC5DDDCC}" type="pres">
      <dgm:prSet presAssocID="{01894A8D-A49A-4478-A125-9490DF3439EA}" presName="linNode" presStyleCnt="0"/>
      <dgm:spPr/>
    </dgm:pt>
    <dgm:pt modelId="{9817DD2B-9A3D-4326-B2C9-FB4B951C5632}" type="pres">
      <dgm:prSet presAssocID="{01894A8D-A49A-4478-A125-9490DF3439EA}" presName="parentText" presStyleLbl="node1" presStyleIdx="1" presStyleCnt="3" custScaleX="38536">
        <dgm:presLayoutVars>
          <dgm:chMax val="1"/>
          <dgm:bulletEnabled val="1"/>
        </dgm:presLayoutVars>
      </dgm:prSet>
      <dgm:spPr/>
    </dgm:pt>
    <dgm:pt modelId="{AC3222D2-4FCB-4CE0-8E91-8CCB8612F4C8}" type="pres">
      <dgm:prSet presAssocID="{01894A8D-A49A-4478-A125-9490DF3439EA}" presName="descendantText" presStyleLbl="alignAccFollowNode1" presStyleIdx="1" presStyleCnt="3" custScaleX="124634" custScaleY="112844">
        <dgm:presLayoutVars>
          <dgm:bulletEnabled val="1"/>
        </dgm:presLayoutVars>
      </dgm:prSet>
      <dgm:spPr/>
    </dgm:pt>
    <dgm:pt modelId="{E02D1591-AA9E-4EE0-A82E-582D2681DE91}" type="pres">
      <dgm:prSet presAssocID="{F1FF4BD8-1D41-4B0B-8C90-A88AAD101536}" presName="sp" presStyleCnt="0"/>
      <dgm:spPr/>
    </dgm:pt>
    <dgm:pt modelId="{B0329BCB-C873-4737-A8B6-666F08B8C03C}" type="pres">
      <dgm:prSet presAssocID="{3AEE2ABE-0E5E-46DD-8169-3A81734CF1BC}" presName="linNode" presStyleCnt="0"/>
      <dgm:spPr/>
    </dgm:pt>
    <dgm:pt modelId="{BACFAB28-2B9C-4DF2-8712-4A754DD0E505}" type="pres">
      <dgm:prSet presAssocID="{3AEE2ABE-0E5E-46DD-8169-3A81734CF1BC}" presName="parentText" presStyleLbl="node1" presStyleIdx="2" presStyleCnt="3" custScaleX="38536">
        <dgm:presLayoutVars>
          <dgm:chMax val="1"/>
          <dgm:bulletEnabled val="1"/>
        </dgm:presLayoutVars>
      </dgm:prSet>
      <dgm:spPr/>
    </dgm:pt>
    <dgm:pt modelId="{9C202FE9-4E06-48F9-911F-4348407BE535}" type="pres">
      <dgm:prSet presAssocID="{3AEE2ABE-0E5E-46DD-8169-3A81734CF1BC}" presName="descendantText" presStyleLbl="alignAccFollowNode1" presStyleIdx="2" presStyleCnt="3" custScaleX="124634" custScaleY="112844">
        <dgm:presLayoutVars>
          <dgm:bulletEnabled val="1"/>
        </dgm:presLayoutVars>
      </dgm:prSet>
      <dgm:spPr/>
    </dgm:pt>
  </dgm:ptLst>
  <dgm:cxnLst>
    <dgm:cxn modelId="{090D0715-D79F-4514-8C46-B6BCC794F2AF}" type="presOf" srcId="{AC2245B3-A217-4D87-91EC-A9BE9C3B2AE6}" destId="{9C202FE9-4E06-48F9-911F-4348407BE535}" srcOrd="0" destOrd="0" presId="urn:microsoft.com/office/officeart/2005/8/layout/vList5"/>
    <dgm:cxn modelId="{C66C7E1F-0DEF-4220-A4EF-0CD8C8CD00B5}" type="presOf" srcId="{3AEE2ABE-0E5E-46DD-8169-3A81734CF1BC}" destId="{BACFAB28-2B9C-4DF2-8712-4A754DD0E505}" srcOrd="0" destOrd="0" presId="urn:microsoft.com/office/officeart/2005/8/layout/vList5"/>
    <dgm:cxn modelId="{D2875924-61AF-47F5-8186-8BC325AB0195}" srcId="{3AEE2ABE-0E5E-46DD-8169-3A81734CF1BC}" destId="{AC2245B3-A217-4D87-91EC-A9BE9C3B2AE6}" srcOrd="0" destOrd="0" parTransId="{08FB0BEC-8B08-4951-925E-FBAE699C5BCC}" sibTransId="{CD650A2D-037E-4A61-B319-62FB4F3CC169}"/>
    <dgm:cxn modelId="{3710FA2E-FE3C-4695-A6B4-A2103F6EF3ED}" srcId="{F8188B9F-CEBC-4E22-99D2-57A81692D18A}" destId="{3AEE2ABE-0E5E-46DD-8169-3A81734CF1BC}" srcOrd="2" destOrd="0" parTransId="{B3D7DF21-29B4-429A-AF52-484D7CBD6154}" sibTransId="{C10B70A2-F485-4850-B976-F0D64071C866}"/>
    <dgm:cxn modelId="{457F9C37-C1A7-4621-93EC-A94A64EB8618}" srcId="{206B50CD-FC11-4CC9-966B-7ED1912296C1}" destId="{2FC81B18-C258-4F11-88DF-037C5AFE7DD5}" srcOrd="0" destOrd="0" parTransId="{55A0F051-C843-47BE-B957-2FC9154553FA}" sibTransId="{F53CC379-D516-4763-BB13-C72F3E124E26}"/>
    <dgm:cxn modelId="{56794C3C-B82B-460C-A1D6-7CEF7FFC4D02}" type="presOf" srcId="{01894A8D-A49A-4478-A125-9490DF3439EA}" destId="{9817DD2B-9A3D-4326-B2C9-FB4B951C5632}" srcOrd="0" destOrd="0" presId="urn:microsoft.com/office/officeart/2005/8/layout/vList5"/>
    <dgm:cxn modelId="{CB020C5B-EE27-4174-89BA-AECBBF13FE73}" type="presOf" srcId="{2FC81B18-C258-4F11-88DF-037C5AFE7DD5}" destId="{455751B7-EA1D-4317-A4F9-E64848648F19}" srcOrd="0" destOrd="0" presId="urn:microsoft.com/office/officeart/2005/8/layout/vList5"/>
    <dgm:cxn modelId="{A11E9450-8EFD-4B7C-8586-D59714200EE5}" srcId="{F8188B9F-CEBC-4E22-99D2-57A81692D18A}" destId="{206B50CD-FC11-4CC9-966B-7ED1912296C1}" srcOrd="0" destOrd="0" parTransId="{7B1313AB-D322-4215-AEF8-F530F435C263}" sibTransId="{9E7E4669-79F0-4380-9F51-3025EE1FB1BA}"/>
    <dgm:cxn modelId="{59B2477F-D6CC-478C-9722-B0FF31654E69}" type="presOf" srcId="{206B50CD-FC11-4CC9-966B-7ED1912296C1}" destId="{7DDFC7CB-31FA-4ACC-A8A1-CB0CF9875788}" srcOrd="0" destOrd="0" presId="urn:microsoft.com/office/officeart/2005/8/layout/vList5"/>
    <dgm:cxn modelId="{36759C9E-BD7E-4BF7-BFB0-DC817983A513}" srcId="{F8188B9F-CEBC-4E22-99D2-57A81692D18A}" destId="{01894A8D-A49A-4478-A125-9490DF3439EA}" srcOrd="1" destOrd="0" parTransId="{99061D46-5AB5-4205-9C2A-769B8A5DA61F}" sibTransId="{F1FF4BD8-1D41-4B0B-8C90-A88AAD101536}"/>
    <dgm:cxn modelId="{809FA1A3-999C-4DE3-8B8E-DA805E7E9800}" srcId="{01894A8D-A49A-4478-A125-9490DF3439EA}" destId="{7363C385-07E9-4972-8018-31B5BD0186E9}" srcOrd="0" destOrd="0" parTransId="{26ED3B0C-12EA-466A-BBBD-642DDA45989D}" sibTransId="{116877E1-AC3B-43FE-9318-BDE4B4BC0EA4}"/>
    <dgm:cxn modelId="{4F5E31C0-9182-4BEE-A487-C30EA9C4DF19}" type="presOf" srcId="{F8188B9F-CEBC-4E22-99D2-57A81692D18A}" destId="{94EA9A4A-F5F5-4731-8C53-60E28337FB08}" srcOrd="0" destOrd="0" presId="urn:microsoft.com/office/officeart/2005/8/layout/vList5"/>
    <dgm:cxn modelId="{125122FD-A238-4CE7-B4FD-97CA807C44D7}" type="presOf" srcId="{7363C385-07E9-4972-8018-31B5BD0186E9}" destId="{AC3222D2-4FCB-4CE0-8E91-8CCB8612F4C8}" srcOrd="0" destOrd="0" presId="urn:microsoft.com/office/officeart/2005/8/layout/vList5"/>
    <dgm:cxn modelId="{81252D41-428C-4B96-8AAF-40B825BF9A0F}" type="presParOf" srcId="{94EA9A4A-F5F5-4731-8C53-60E28337FB08}" destId="{4CE4D844-D062-402D-AB4F-6DE8648F7395}" srcOrd="0" destOrd="0" presId="urn:microsoft.com/office/officeart/2005/8/layout/vList5"/>
    <dgm:cxn modelId="{6BA8DFCA-05F2-48CC-B554-E2B7D0546475}" type="presParOf" srcId="{4CE4D844-D062-402D-AB4F-6DE8648F7395}" destId="{7DDFC7CB-31FA-4ACC-A8A1-CB0CF9875788}" srcOrd="0" destOrd="0" presId="urn:microsoft.com/office/officeart/2005/8/layout/vList5"/>
    <dgm:cxn modelId="{EBFF5CC1-D8C8-48DA-8768-20950356098E}" type="presParOf" srcId="{4CE4D844-D062-402D-AB4F-6DE8648F7395}" destId="{455751B7-EA1D-4317-A4F9-E64848648F19}" srcOrd="1" destOrd="0" presId="urn:microsoft.com/office/officeart/2005/8/layout/vList5"/>
    <dgm:cxn modelId="{01E9CAD1-70D0-4016-B848-EFCB97968B13}" type="presParOf" srcId="{94EA9A4A-F5F5-4731-8C53-60E28337FB08}" destId="{86C7B14D-C862-42DD-946D-2A3A78692712}" srcOrd="1" destOrd="0" presId="urn:microsoft.com/office/officeart/2005/8/layout/vList5"/>
    <dgm:cxn modelId="{D01A025D-34D8-45B0-8041-301DC5D761C0}" type="presParOf" srcId="{94EA9A4A-F5F5-4731-8C53-60E28337FB08}" destId="{B9EC8D17-343A-45D9-818A-4970AC5DDDCC}" srcOrd="2" destOrd="0" presId="urn:microsoft.com/office/officeart/2005/8/layout/vList5"/>
    <dgm:cxn modelId="{B2E06487-7D7B-4CFE-9FD6-79EE6417E01B}" type="presParOf" srcId="{B9EC8D17-343A-45D9-818A-4970AC5DDDCC}" destId="{9817DD2B-9A3D-4326-B2C9-FB4B951C5632}" srcOrd="0" destOrd="0" presId="urn:microsoft.com/office/officeart/2005/8/layout/vList5"/>
    <dgm:cxn modelId="{401B4101-7C14-46E3-9C0F-410C706B4083}" type="presParOf" srcId="{B9EC8D17-343A-45D9-818A-4970AC5DDDCC}" destId="{AC3222D2-4FCB-4CE0-8E91-8CCB8612F4C8}" srcOrd="1" destOrd="0" presId="urn:microsoft.com/office/officeart/2005/8/layout/vList5"/>
    <dgm:cxn modelId="{EF21B0CD-621B-4962-8DF2-6CDC9A39D53E}" type="presParOf" srcId="{94EA9A4A-F5F5-4731-8C53-60E28337FB08}" destId="{E02D1591-AA9E-4EE0-A82E-582D2681DE91}" srcOrd="3" destOrd="0" presId="urn:microsoft.com/office/officeart/2005/8/layout/vList5"/>
    <dgm:cxn modelId="{71908BEA-801B-4EE2-A360-5C408F427B96}" type="presParOf" srcId="{94EA9A4A-F5F5-4731-8C53-60E28337FB08}" destId="{B0329BCB-C873-4737-A8B6-666F08B8C03C}" srcOrd="4" destOrd="0" presId="urn:microsoft.com/office/officeart/2005/8/layout/vList5"/>
    <dgm:cxn modelId="{E0E745CA-5A42-486E-96D7-1F0BF1366808}" type="presParOf" srcId="{B0329BCB-C873-4737-A8B6-666F08B8C03C}" destId="{BACFAB28-2B9C-4DF2-8712-4A754DD0E505}" srcOrd="0" destOrd="0" presId="urn:microsoft.com/office/officeart/2005/8/layout/vList5"/>
    <dgm:cxn modelId="{3FF29F0E-BAC7-44EB-955A-097CE78B114B}" type="presParOf" srcId="{B0329BCB-C873-4737-A8B6-666F08B8C03C}" destId="{9C202FE9-4E06-48F9-911F-4348407BE53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591AD7-B7F8-4673-B6E1-23CBEB00561A}" type="doc">
      <dgm:prSet loTypeId="urn:microsoft.com/office/officeart/2005/8/layout/pyramid2" loCatId="pyramid" qsTypeId="urn:microsoft.com/office/officeart/2005/8/quickstyle/simple1" qsCatId="simple" csTypeId="urn:microsoft.com/office/officeart/2005/8/colors/accent3_2" csCatId="accent3" phldr="1"/>
      <dgm:spPr/>
    </dgm:pt>
    <dgm:pt modelId="{AF9D8908-2D16-44D8-BF4A-993E0D400D02}">
      <dgm:prSet phldrT="[Text]"/>
      <dgm:spPr/>
      <dgm:t>
        <a:bodyPr/>
        <a:lstStyle/>
        <a:p>
          <a:r>
            <a:rPr lang="en-US" dirty="0"/>
            <a:t> </a:t>
          </a:r>
        </a:p>
      </dgm:t>
    </dgm:pt>
    <dgm:pt modelId="{23F94BD1-D0D1-435C-AA2C-E6C462C2450E}" type="parTrans" cxnId="{7990B3E6-3CD6-44E0-96EB-22F74D0474F5}">
      <dgm:prSet/>
      <dgm:spPr/>
      <dgm:t>
        <a:bodyPr/>
        <a:lstStyle/>
        <a:p>
          <a:endParaRPr lang="en-US"/>
        </a:p>
      </dgm:t>
    </dgm:pt>
    <dgm:pt modelId="{E8F0796B-1223-4F2B-92D8-81A11F8E9E41}" type="sibTrans" cxnId="{7990B3E6-3CD6-44E0-96EB-22F74D0474F5}">
      <dgm:prSet/>
      <dgm:spPr/>
      <dgm:t>
        <a:bodyPr/>
        <a:lstStyle/>
        <a:p>
          <a:endParaRPr lang="en-US"/>
        </a:p>
      </dgm:t>
    </dgm:pt>
    <dgm:pt modelId="{6DEAF6E6-4F40-4A11-A543-11D3EA91BA10}">
      <dgm:prSet phldrT="[Text]"/>
      <dgm:spPr/>
      <dgm:t>
        <a:bodyPr/>
        <a:lstStyle/>
        <a:p>
          <a:r>
            <a:rPr lang="en-US" dirty="0"/>
            <a:t> </a:t>
          </a:r>
        </a:p>
      </dgm:t>
    </dgm:pt>
    <dgm:pt modelId="{DD749A11-9C7A-4316-B957-C5160FC6D2AE}" type="parTrans" cxnId="{4B794756-449D-4F09-9403-54FBC97E835E}">
      <dgm:prSet/>
      <dgm:spPr/>
      <dgm:t>
        <a:bodyPr/>
        <a:lstStyle/>
        <a:p>
          <a:endParaRPr lang="en-US"/>
        </a:p>
      </dgm:t>
    </dgm:pt>
    <dgm:pt modelId="{1D4AA38F-7B81-4FC1-A562-77328D5431EA}" type="sibTrans" cxnId="{4B794756-449D-4F09-9403-54FBC97E835E}">
      <dgm:prSet/>
      <dgm:spPr/>
      <dgm:t>
        <a:bodyPr/>
        <a:lstStyle/>
        <a:p>
          <a:endParaRPr lang="en-US"/>
        </a:p>
      </dgm:t>
    </dgm:pt>
    <dgm:pt modelId="{1E3D19CC-4738-4B29-94F9-4A47D254C89D}">
      <dgm:prSet phldrT="[Text]"/>
      <dgm:spPr/>
      <dgm:t>
        <a:bodyPr/>
        <a:lstStyle/>
        <a:p>
          <a:r>
            <a:rPr lang="en-US" dirty="0"/>
            <a:t> </a:t>
          </a:r>
        </a:p>
      </dgm:t>
    </dgm:pt>
    <dgm:pt modelId="{C7EFE94C-ECE7-4D15-9563-F258A68069CD}" type="parTrans" cxnId="{35BAC525-AC95-4BB9-BF69-6735A449AA3C}">
      <dgm:prSet/>
      <dgm:spPr/>
      <dgm:t>
        <a:bodyPr/>
        <a:lstStyle/>
        <a:p>
          <a:endParaRPr lang="en-US"/>
        </a:p>
      </dgm:t>
    </dgm:pt>
    <dgm:pt modelId="{8C89A892-F60D-4267-A275-F1B71EC9E1A2}" type="sibTrans" cxnId="{35BAC525-AC95-4BB9-BF69-6735A449AA3C}">
      <dgm:prSet/>
      <dgm:spPr/>
      <dgm:t>
        <a:bodyPr/>
        <a:lstStyle/>
        <a:p>
          <a:endParaRPr lang="en-US"/>
        </a:p>
      </dgm:t>
    </dgm:pt>
    <dgm:pt modelId="{4DFA5E09-F4E9-4A33-972B-E7EE4B7B25F8}" type="pres">
      <dgm:prSet presAssocID="{43591AD7-B7F8-4673-B6E1-23CBEB00561A}" presName="compositeShape" presStyleCnt="0">
        <dgm:presLayoutVars>
          <dgm:dir/>
          <dgm:resizeHandles/>
        </dgm:presLayoutVars>
      </dgm:prSet>
      <dgm:spPr/>
    </dgm:pt>
    <dgm:pt modelId="{88F82B2D-B788-4888-988A-D6C143D6ECD9}" type="pres">
      <dgm:prSet presAssocID="{43591AD7-B7F8-4673-B6E1-23CBEB00561A}" presName="pyramid" presStyleLbl="node1" presStyleIdx="0" presStyleCnt="1" custScaleX="132388" custLinFactNeighborX="6944"/>
      <dgm:spPr/>
    </dgm:pt>
    <dgm:pt modelId="{2134AAAD-850A-4D62-B440-4ECC971D365E}" type="pres">
      <dgm:prSet presAssocID="{43591AD7-B7F8-4673-B6E1-23CBEB00561A}" presName="theList" presStyleCnt="0"/>
      <dgm:spPr/>
    </dgm:pt>
    <dgm:pt modelId="{AB0AD59A-A258-4EE1-9A2A-6D1AE54E82F1}" type="pres">
      <dgm:prSet presAssocID="{AF9D8908-2D16-44D8-BF4A-993E0D400D02}" presName="aNode" presStyleLbl="fgAcc1" presStyleIdx="0" presStyleCnt="3" custScaleX="267207" custLinFactY="4953" custLinFactNeighborX="68485" custLinFactNeighborY="100000">
        <dgm:presLayoutVars>
          <dgm:bulletEnabled val="1"/>
        </dgm:presLayoutVars>
      </dgm:prSet>
      <dgm:spPr/>
    </dgm:pt>
    <dgm:pt modelId="{BCD1FA29-CC7B-4DF6-B538-052EA7F513E2}" type="pres">
      <dgm:prSet presAssocID="{AF9D8908-2D16-44D8-BF4A-993E0D400D02}" presName="aSpace" presStyleCnt="0"/>
      <dgm:spPr/>
    </dgm:pt>
    <dgm:pt modelId="{2822244F-2C65-4AA5-954B-8F99E3F68121}" type="pres">
      <dgm:prSet presAssocID="{6DEAF6E6-4F40-4A11-A543-11D3EA91BA10}" presName="aNode" presStyleLbl="fgAcc1" presStyleIdx="1" presStyleCnt="3" custScaleX="267207" custLinFactY="4953" custLinFactNeighborX="74287" custLinFactNeighborY="100000">
        <dgm:presLayoutVars>
          <dgm:bulletEnabled val="1"/>
        </dgm:presLayoutVars>
      </dgm:prSet>
      <dgm:spPr/>
    </dgm:pt>
    <dgm:pt modelId="{A0B0F03A-CF3C-4AFB-8B27-D791CB0C600E}" type="pres">
      <dgm:prSet presAssocID="{6DEAF6E6-4F40-4A11-A543-11D3EA91BA10}" presName="aSpace" presStyleCnt="0"/>
      <dgm:spPr/>
    </dgm:pt>
    <dgm:pt modelId="{DB2CC279-AF69-421B-BB4F-9749D1F8B3BF}" type="pres">
      <dgm:prSet presAssocID="{1E3D19CC-4738-4B29-94F9-4A47D254C89D}" presName="aNode" presStyleLbl="fgAcc1" presStyleIdx="2" presStyleCnt="3" custScaleX="267207" custLinFactY="4953" custLinFactNeighborX="74287" custLinFactNeighborY="100000">
        <dgm:presLayoutVars>
          <dgm:bulletEnabled val="1"/>
        </dgm:presLayoutVars>
      </dgm:prSet>
      <dgm:spPr/>
    </dgm:pt>
    <dgm:pt modelId="{322502C0-E7AF-4639-860E-A493D54C3DEC}" type="pres">
      <dgm:prSet presAssocID="{1E3D19CC-4738-4B29-94F9-4A47D254C89D}" presName="aSpace" presStyleCnt="0"/>
      <dgm:spPr/>
    </dgm:pt>
  </dgm:ptLst>
  <dgm:cxnLst>
    <dgm:cxn modelId="{C520A707-A56C-4BAA-8F9C-B53D62280990}" type="presOf" srcId="{43591AD7-B7F8-4673-B6E1-23CBEB00561A}" destId="{4DFA5E09-F4E9-4A33-972B-E7EE4B7B25F8}" srcOrd="0" destOrd="0" presId="urn:microsoft.com/office/officeart/2005/8/layout/pyramid2"/>
    <dgm:cxn modelId="{35BAC525-AC95-4BB9-BF69-6735A449AA3C}" srcId="{43591AD7-B7F8-4673-B6E1-23CBEB00561A}" destId="{1E3D19CC-4738-4B29-94F9-4A47D254C89D}" srcOrd="2" destOrd="0" parTransId="{C7EFE94C-ECE7-4D15-9563-F258A68069CD}" sibTransId="{8C89A892-F60D-4267-A275-F1B71EC9E1A2}"/>
    <dgm:cxn modelId="{5A899252-BBDA-4703-85CB-C71AE54D37EC}" type="presOf" srcId="{AF9D8908-2D16-44D8-BF4A-993E0D400D02}" destId="{AB0AD59A-A258-4EE1-9A2A-6D1AE54E82F1}" srcOrd="0" destOrd="0" presId="urn:microsoft.com/office/officeart/2005/8/layout/pyramid2"/>
    <dgm:cxn modelId="{4B794756-449D-4F09-9403-54FBC97E835E}" srcId="{43591AD7-B7F8-4673-B6E1-23CBEB00561A}" destId="{6DEAF6E6-4F40-4A11-A543-11D3EA91BA10}" srcOrd="1" destOrd="0" parTransId="{DD749A11-9C7A-4316-B957-C5160FC6D2AE}" sibTransId="{1D4AA38F-7B81-4FC1-A562-77328D5431EA}"/>
    <dgm:cxn modelId="{211B25A5-8F2C-4E7C-8BF3-2A9D5A188D5A}" type="presOf" srcId="{1E3D19CC-4738-4B29-94F9-4A47D254C89D}" destId="{DB2CC279-AF69-421B-BB4F-9749D1F8B3BF}" srcOrd="0" destOrd="0" presId="urn:microsoft.com/office/officeart/2005/8/layout/pyramid2"/>
    <dgm:cxn modelId="{D18604C4-1AFA-4889-8159-5C943558513A}" type="presOf" srcId="{6DEAF6E6-4F40-4A11-A543-11D3EA91BA10}" destId="{2822244F-2C65-4AA5-954B-8F99E3F68121}" srcOrd="0" destOrd="0" presId="urn:microsoft.com/office/officeart/2005/8/layout/pyramid2"/>
    <dgm:cxn modelId="{7990B3E6-3CD6-44E0-96EB-22F74D0474F5}" srcId="{43591AD7-B7F8-4673-B6E1-23CBEB00561A}" destId="{AF9D8908-2D16-44D8-BF4A-993E0D400D02}" srcOrd="0" destOrd="0" parTransId="{23F94BD1-D0D1-435C-AA2C-E6C462C2450E}" sibTransId="{E8F0796B-1223-4F2B-92D8-81A11F8E9E41}"/>
    <dgm:cxn modelId="{8DF6C25A-A736-400E-A2EF-37209C6B4F60}" type="presParOf" srcId="{4DFA5E09-F4E9-4A33-972B-E7EE4B7B25F8}" destId="{88F82B2D-B788-4888-988A-D6C143D6ECD9}" srcOrd="0" destOrd="0" presId="urn:microsoft.com/office/officeart/2005/8/layout/pyramid2"/>
    <dgm:cxn modelId="{C2174E24-B260-47B0-BCA3-19B2F521109C}" type="presParOf" srcId="{4DFA5E09-F4E9-4A33-972B-E7EE4B7B25F8}" destId="{2134AAAD-850A-4D62-B440-4ECC971D365E}" srcOrd="1" destOrd="0" presId="urn:microsoft.com/office/officeart/2005/8/layout/pyramid2"/>
    <dgm:cxn modelId="{EDBCBC8B-50D4-4270-828D-4CC10185E087}" type="presParOf" srcId="{2134AAAD-850A-4D62-B440-4ECC971D365E}" destId="{AB0AD59A-A258-4EE1-9A2A-6D1AE54E82F1}" srcOrd="0" destOrd="0" presId="urn:microsoft.com/office/officeart/2005/8/layout/pyramid2"/>
    <dgm:cxn modelId="{2F8E6028-6B08-44AC-9238-8260167B17BB}" type="presParOf" srcId="{2134AAAD-850A-4D62-B440-4ECC971D365E}" destId="{BCD1FA29-CC7B-4DF6-B538-052EA7F513E2}" srcOrd="1" destOrd="0" presId="urn:microsoft.com/office/officeart/2005/8/layout/pyramid2"/>
    <dgm:cxn modelId="{9C2F9FC4-9918-4FDB-9643-16C015B14210}" type="presParOf" srcId="{2134AAAD-850A-4D62-B440-4ECC971D365E}" destId="{2822244F-2C65-4AA5-954B-8F99E3F68121}" srcOrd="2" destOrd="0" presId="urn:microsoft.com/office/officeart/2005/8/layout/pyramid2"/>
    <dgm:cxn modelId="{0A782A86-29CC-4FBA-99E0-8A890217786D}" type="presParOf" srcId="{2134AAAD-850A-4D62-B440-4ECC971D365E}" destId="{A0B0F03A-CF3C-4AFB-8B27-D791CB0C600E}" srcOrd="3" destOrd="0" presId="urn:microsoft.com/office/officeart/2005/8/layout/pyramid2"/>
    <dgm:cxn modelId="{0D465ED7-AD14-41F5-A1A2-33E7CAE61050}" type="presParOf" srcId="{2134AAAD-850A-4D62-B440-4ECC971D365E}" destId="{DB2CC279-AF69-421B-BB4F-9749D1F8B3BF}" srcOrd="4" destOrd="0" presId="urn:microsoft.com/office/officeart/2005/8/layout/pyramid2"/>
    <dgm:cxn modelId="{27BDE818-A675-4C26-84FE-9E752B432BA8}" type="presParOf" srcId="{2134AAAD-850A-4D62-B440-4ECC971D365E}" destId="{322502C0-E7AF-4639-860E-A493D54C3DEC}"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E2C97-CFC1-4326-B070-2ED3CA9360D6}">
      <dsp:nvSpPr>
        <dsp:cNvPr id="0" name=""/>
        <dsp:cNvSpPr/>
      </dsp:nvSpPr>
      <dsp:spPr>
        <a:xfrm>
          <a:off x="1231240" y="1350698"/>
          <a:ext cx="11901992" cy="6150877"/>
        </a:xfrm>
        <a:prstGeom prst="rect">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D043DC-4B9C-4D61-95D0-7BF7BBE1C64A}">
      <dsp:nvSpPr>
        <dsp:cNvPr id="0" name=""/>
        <dsp:cNvSpPr/>
      </dsp:nvSpPr>
      <dsp:spPr>
        <a:xfrm>
          <a:off x="1586932" y="2070050"/>
          <a:ext cx="5526902" cy="526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0" lvl="0" indent="0" algn="l" defTabSz="2889250">
            <a:lnSpc>
              <a:spcPct val="90000"/>
            </a:lnSpc>
            <a:spcBef>
              <a:spcPct val="0"/>
            </a:spcBef>
            <a:spcAft>
              <a:spcPct val="35000"/>
            </a:spcAft>
            <a:buNone/>
          </a:pPr>
          <a:r>
            <a:rPr lang="en-US" sz="6500" kern="1200" dirty="0"/>
            <a:t> </a:t>
          </a:r>
        </a:p>
      </dsp:txBody>
      <dsp:txXfrm>
        <a:off x="1586932" y="2070050"/>
        <a:ext cx="5526902" cy="5262000"/>
      </dsp:txXfrm>
    </dsp:sp>
    <dsp:sp modelId="{FAE83DCF-623D-482B-B974-9BEF33DD5C49}">
      <dsp:nvSpPr>
        <dsp:cNvPr id="0" name=""/>
        <dsp:cNvSpPr/>
      </dsp:nvSpPr>
      <dsp:spPr>
        <a:xfrm>
          <a:off x="7236958" y="2070050"/>
          <a:ext cx="5526902" cy="5262000"/>
        </a:xfrm>
        <a:prstGeom prst="rect">
          <a:avLst/>
        </a:prstGeom>
        <a:noFill/>
        <a:ln>
          <a:noFill/>
        </a:ln>
        <a:effectLst/>
      </dsp:spPr>
      <dsp:style>
        <a:lnRef idx="0">
          <a:scrgbClr r="0" g="0" b="0"/>
        </a:lnRef>
        <a:fillRef idx="0">
          <a:scrgbClr r="0" g="0" b="0"/>
        </a:fillRef>
        <a:effectRef idx="0">
          <a:scrgbClr r="0" g="0" b="0"/>
        </a:effectRef>
        <a:fontRef idx="minor"/>
      </dsp:style>
    </dsp:sp>
    <dsp:sp modelId="{FAD634EB-4191-42B1-8AC3-5C7F006C7FA8}">
      <dsp:nvSpPr>
        <dsp:cNvPr id="0" name=""/>
        <dsp:cNvSpPr/>
      </dsp:nvSpPr>
      <dsp:spPr>
        <a:xfrm>
          <a:off x="0" y="119772"/>
          <a:ext cx="2325676" cy="2325676"/>
        </a:xfrm>
        <a:prstGeom prst="plus">
          <a:avLst>
            <a:gd name="adj" fmla="val 3281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759330-4922-4057-98FB-73BDBFE53817}">
      <dsp:nvSpPr>
        <dsp:cNvPr id="0" name=""/>
        <dsp:cNvSpPr/>
      </dsp:nvSpPr>
      <dsp:spPr>
        <a:xfrm>
          <a:off x="11491578" y="956141"/>
          <a:ext cx="2188872" cy="750106"/>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38A972-15A8-4C31-9AAF-97373695F0B9}">
      <dsp:nvSpPr>
        <dsp:cNvPr id="0" name=""/>
        <dsp:cNvSpPr/>
      </dsp:nvSpPr>
      <dsp:spPr>
        <a:xfrm>
          <a:off x="7182236" y="2081302"/>
          <a:ext cx="1368" cy="5025716"/>
        </a:xfrm>
        <a:prstGeom prst="line">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ACCDF-7786-457B-B0FC-CDC671217AF1}">
      <dsp:nvSpPr>
        <dsp:cNvPr id="0" name=""/>
        <dsp:cNvSpPr/>
      </dsp:nvSpPr>
      <dsp:spPr>
        <a:xfrm>
          <a:off x="0" y="0"/>
          <a:ext cx="13817600" cy="2035083"/>
        </a:xfrm>
        <a:prstGeom prst="roundRect">
          <a:avLst>
            <a:gd name="adj" fmla="val 10000"/>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 </a:t>
          </a:r>
        </a:p>
      </dsp:txBody>
      <dsp:txXfrm>
        <a:off x="59606" y="59606"/>
        <a:ext cx="11621585" cy="1915871"/>
      </dsp:txXfrm>
    </dsp:sp>
    <dsp:sp modelId="{B3399945-AAE4-4583-A9FC-3D533EF74C00}">
      <dsp:nvSpPr>
        <dsp:cNvPr id="0" name=""/>
        <dsp:cNvSpPr/>
      </dsp:nvSpPr>
      <dsp:spPr>
        <a:xfrm>
          <a:off x="1219199" y="2374264"/>
          <a:ext cx="13817600" cy="2035083"/>
        </a:xfrm>
        <a:prstGeom prst="roundRect">
          <a:avLst>
            <a:gd name="adj" fmla="val 10000"/>
          </a:avLst>
        </a:prstGeom>
        <a:solidFill>
          <a:schemeClr val="accent3">
            <a:shade val="80000"/>
            <a:hueOff val="109454"/>
            <a:satOff val="-716"/>
            <a:lumOff val="122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 </a:t>
          </a:r>
        </a:p>
      </dsp:txBody>
      <dsp:txXfrm>
        <a:off x="1278805" y="2433870"/>
        <a:ext cx="11156383" cy="1915871"/>
      </dsp:txXfrm>
    </dsp:sp>
    <dsp:sp modelId="{A3B8DD6E-D3A2-42DF-A4BE-35350AF76340}">
      <dsp:nvSpPr>
        <dsp:cNvPr id="0" name=""/>
        <dsp:cNvSpPr/>
      </dsp:nvSpPr>
      <dsp:spPr>
        <a:xfrm>
          <a:off x="2438399" y="4748528"/>
          <a:ext cx="13817600" cy="2035083"/>
        </a:xfrm>
        <a:prstGeom prst="roundRect">
          <a:avLst>
            <a:gd name="adj" fmla="val 10000"/>
          </a:avLst>
        </a:prstGeom>
        <a:solidFill>
          <a:schemeClr val="accent3">
            <a:shade val="80000"/>
            <a:hueOff val="218907"/>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 </a:t>
          </a:r>
        </a:p>
      </dsp:txBody>
      <dsp:txXfrm>
        <a:off x="2498005" y="4808134"/>
        <a:ext cx="11156383" cy="1915871"/>
      </dsp:txXfrm>
    </dsp:sp>
    <dsp:sp modelId="{672A4E3D-77FF-42CC-A4BD-4EDA740E65FE}">
      <dsp:nvSpPr>
        <dsp:cNvPr id="0" name=""/>
        <dsp:cNvSpPr/>
      </dsp:nvSpPr>
      <dsp:spPr>
        <a:xfrm>
          <a:off x="12494795" y="1543271"/>
          <a:ext cx="1322804" cy="1322804"/>
        </a:xfrm>
        <a:prstGeom prst="downArrow">
          <a:avLst>
            <a:gd name="adj1" fmla="val 55000"/>
            <a:gd name="adj2" fmla="val 45000"/>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2792426" y="1543271"/>
        <a:ext cx="727542" cy="995410"/>
      </dsp:txXfrm>
    </dsp:sp>
    <dsp:sp modelId="{C03572BA-2BCF-4BC7-B35F-905D8D587194}">
      <dsp:nvSpPr>
        <dsp:cNvPr id="0" name=""/>
        <dsp:cNvSpPr/>
      </dsp:nvSpPr>
      <dsp:spPr>
        <a:xfrm>
          <a:off x="13713995" y="3903968"/>
          <a:ext cx="1322804" cy="1322804"/>
        </a:xfrm>
        <a:prstGeom prst="downArrow">
          <a:avLst>
            <a:gd name="adj1" fmla="val 55000"/>
            <a:gd name="adj2" fmla="val 45000"/>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4011626" y="3903968"/>
        <a:ext cx="727542" cy="995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751B7-EA1D-4317-A4F9-E64848648F19}">
      <dsp:nvSpPr>
        <dsp:cNvPr id="0" name=""/>
        <dsp:cNvSpPr/>
      </dsp:nvSpPr>
      <dsp:spPr>
        <a:xfrm rot="5400000">
          <a:off x="7537845" y="-4874675"/>
          <a:ext cx="1974848" cy="11943566"/>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2553486" y="206088"/>
        <a:ext cx="11847162" cy="1782040"/>
      </dsp:txXfrm>
    </dsp:sp>
    <dsp:sp modelId="{7DDFC7CB-31FA-4ACC-A8A1-CB0CF9875788}">
      <dsp:nvSpPr>
        <dsp:cNvPr id="0" name=""/>
        <dsp:cNvSpPr/>
      </dsp:nvSpPr>
      <dsp:spPr>
        <a:xfrm>
          <a:off x="476246" y="3314"/>
          <a:ext cx="2077239" cy="2187587"/>
        </a:xfrm>
        <a:prstGeom prst="round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marL="0" lvl="0" indent="0" algn="ctr" defTabSz="3556000">
            <a:lnSpc>
              <a:spcPct val="90000"/>
            </a:lnSpc>
            <a:spcBef>
              <a:spcPct val="0"/>
            </a:spcBef>
            <a:spcAft>
              <a:spcPct val="35000"/>
            </a:spcAft>
            <a:buNone/>
          </a:pPr>
          <a:r>
            <a:rPr lang="en-US" sz="8000" kern="1200" dirty="0">
              <a:latin typeface="Algerian" panose="04020705040A02060702" pitchFamily="82" charset="0"/>
            </a:rPr>
            <a:t>1</a:t>
          </a:r>
        </a:p>
      </dsp:txBody>
      <dsp:txXfrm>
        <a:off x="577648" y="104716"/>
        <a:ext cx="1874435" cy="1984783"/>
      </dsp:txXfrm>
    </dsp:sp>
    <dsp:sp modelId="{AC3222D2-4FCB-4CE0-8E91-8CCB8612F4C8}">
      <dsp:nvSpPr>
        <dsp:cNvPr id="0" name=""/>
        <dsp:cNvSpPr/>
      </dsp:nvSpPr>
      <dsp:spPr>
        <a:xfrm rot="5400000">
          <a:off x="7537845" y="-2577708"/>
          <a:ext cx="1974848" cy="11943566"/>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2553486" y="2503055"/>
        <a:ext cx="11847162" cy="1782040"/>
      </dsp:txXfrm>
    </dsp:sp>
    <dsp:sp modelId="{9817DD2B-9A3D-4326-B2C9-FB4B951C5632}">
      <dsp:nvSpPr>
        <dsp:cNvPr id="0" name=""/>
        <dsp:cNvSpPr/>
      </dsp:nvSpPr>
      <dsp:spPr>
        <a:xfrm>
          <a:off x="476246" y="2300281"/>
          <a:ext cx="2077239" cy="2187587"/>
        </a:xfrm>
        <a:prstGeom prst="roundRect">
          <a:avLst/>
        </a:prstGeom>
        <a:solidFill>
          <a:schemeClr val="accent3">
            <a:shade val="80000"/>
            <a:hueOff val="109454"/>
            <a:satOff val="-716"/>
            <a:lumOff val="122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marL="0" lvl="0" indent="0" algn="ctr" defTabSz="3556000">
            <a:lnSpc>
              <a:spcPct val="90000"/>
            </a:lnSpc>
            <a:spcBef>
              <a:spcPct val="0"/>
            </a:spcBef>
            <a:spcAft>
              <a:spcPct val="35000"/>
            </a:spcAft>
            <a:buNone/>
          </a:pPr>
          <a:r>
            <a:rPr lang="en-US" sz="8000" kern="1200" dirty="0">
              <a:latin typeface="Algerian" panose="04020705040A02060702" pitchFamily="82" charset="0"/>
            </a:rPr>
            <a:t>2</a:t>
          </a:r>
        </a:p>
      </dsp:txBody>
      <dsp:txXfrm>
        <a:off x="577648" y="2401683"/>
        <a:ext cx="1874435" cy="1984783"/>
      </dsp:txXfrm>
    </dsp:sp>
    <dsp:sp modelId="{9C202FE9-4E06-48F9-911F-4348407BE535}">
      <dsp:nvSpPr>
        <dsp:cNvPr id="0" name=""/>
        <dsp:cNvSpPr/>
      </dsp:nvSpPr>
      <dsp:spPr>
        <a:xfrm rot="5400000">
          <a:off x="7537845" y="-280741"/>
          <a:ext cx="1974848" cy="11943566"/>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2553486" y="4800022"/>
        <a:ext cx="11847162" cy="1782040"/>
      </dsp:txXfrm>
    </dsp:sp>
    <dsp:sp modelId="{BACFAB28-2B9C-4DF2-8712-4A754DD0E505}">
      <dsp:nvSpPr>
        <dsp:cNvPr id="0" name=""/>
        <dsp:cNvSpPr/>
      </dsp:nvSpPr>
      <dsp:spPr>
        <a:xfrm>
          <a:off x="476246" y="4597248"/>
          <a:ext cx="2077239" cy="2187587"/>
        </a:xfrm>
        <a:prstGeom prst="roundRect">
          <a:avLst/>
        </a:prstGeom>
        <a:solidFill>
          <a:schemeClr val="accent3">
            <a:shade val="80000"/>
            <a:hueOff val="218907"/>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marL="0" lvl="0" indent="0" algn="ctr" defTabSz="3556000">
            <a:lnSpc>
              <a:spcPct val="90000"/>
            </a:lnSpc>
            <a:spcBef>
              <a:spcPct val="0"/>
            </a:spcBef>
            <a:spcAft>
              <a:spcPct val="35000"/>
            </a:spcAft>
            <a:buNone/>
          </a:pPr>
          <a:r>
            <a:rPr lang="en-US" sz="8000" kern="1200" dirty="0">
              <a:latin typeface="Algerian" panose="04020705040A02060702" pitchFamily="82" charset="0"/>
            </a:rPr>
            <a:t>3</a:t>
          </a:r>
        </a:p>
      </dsp:txBody>
      <dsp:txXfrm>
        <a:off x="577648" y="4698650"/>
        <a:ext cx="1874435" cy="19847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82B2D-B788-4888-988A-D6C143D6ECD9}">
      <dsp:nvSpPr>
        <dsp:cNvPr id="0" name=""/>
        <dsp:cNvSpPr/>
      </dsp:nvSpPr>
      <dsp:spPr>
        <a:xfrm>
          <a:off x="2800561" y="0"/>
          <a:ext cx="8229853" cy="6216465"/>
        </a:xfrm>
        <a:prstGeom prst="triangl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0AD59A-A258-4EE1-9A2A-6D1AE54E82F1}">
      <dsp:nvSpPr>
        <dsp:cNvPr id="0" name=""/>
        <dsp:cNvSpPr/>
      </dsp:nvSpPr>
      <dsp:spPr>
        <a:xfrm>
          <a:off x="5474537" y="881815"/>
          <a:ext cx="10797039" cy="1471553"/>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 </a:t>
          </a:r>
        </a:p>
      </dsp:txBody>
      <dsp:txXfrm>
        <a:off x="5546372" y="953650"/>
        <a:ext cx="10653369" cy="1327883"/>
      </dsp:txXfrm>
    </dsp:sp>
    <dsp:sp modelId="{2822244F-2C65-4AA5-954B-8F99E3F68121}">
      <dsp:nvSpPr>
        <dsp:cNvPr id="0" name=""/>
        <dsp:cNvSpPr/>
      </dsp:nvSpPr>
      <dsp:spPr>
        <a:xfrm>
          <a:off x="5474537" y="2537313"/>
          <a:ext cx="10797039" cy="1471553"/>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 </a:t>
          </a:r>
        </a:p>
      </dsp:txBody>
      <dsp:txXfrm>
        <a:off x="5546372" y="2609148"/>
        <a:ext cx="10653369" cy="1327883"/>
      </dsp:txXfrm>
    </dsp:sp>
    <dsp:sp modelId="{DB2CC279-AF69-421B-BB4F-9749D1F8B3BF}">
      <dsp:nvSpPr>
        <dsp:cNvPr id="0" name=""/>
        <dsp:cNvSpPr/>
      </dsp:nvSpPr>
      <dsp:spPr>
        <a:xfrm>
          <a:off x="5474537" y="4192811"/>
          <a:ext cx="10797039" cy="1471553"/>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 </a:t>
          </a:r>
        </a:p>
      </dsp:txBody>
      <dsp:txXfrm>
        <a:off x="5546372" y="4264646"/>
        <a:ext cx="10653369" cy="1327883"/>
      </dsp:txXfrm>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reserve="1">
  <p:cSld name="1_Title Slide">
    <p:spTree>
      <p:nvGrpSpPr>
        <p:cNvPr id="1" name="Shape 9"/>
        <p:cNvGrpSpPr/>
        <p:nvPr/>
      </p:nvGrpSpPr>
      <p:grpSpPr>
        <a:xfrm>
          <a:off x="0" y="0"/>
          <a:ext cx="0" cy="0"/>
          <a:chOff x="0" y="0"/>
          <a:chExt cx="0" cy="0"/>
        </a:xfrm>
      </p:grpSpPr>
      <p:pic>
        <p:nvPicPr>
          <p:cNvPr id="10" name="Google Shape;10;p3"/>
          <p:cNvPicPr preferRelativeResize="0"/>
          <p:nvPr/>
        </p:nvPicPr>
        <p:blipFill>
          <a:blip r:embed="rId2">
            <a:alphaModFix/>
          </a:blip>
          <a:stretch>
            <a:fillRect/>
          </a:stretch>
        </p:blipFill>
        <p:spPr>
          <a:xfrm>
            <a:off x="16225670" y="8074800"/>
            <a:ext cx="2640609" cy="1880650"/>
          </a:xfrm>
          <a:prstGeom prst="rect">
            <a:avLst/>
          </a:prstGeom>
          <a:noFill/>
          <a:ln>
            <a:noFill/>
          </a:ln>
        </p:spPr>
      </p:pic>
      <p:pic>
        <p:nvPicPr>
          <p:cNvPr id="11" name="Google Shape;11;p3"/>
          <p:cNvPicPr preferRelativeResize="0"/>
          <p:nvPr/>
        </p:nvPicPr>
        <p:blipFill>
          <a:blip r:embed="rId3">
            <a:alphaModFix/>
          </a:blip>
          <a:stretch>
            <a:fillRect/>
          </a:stretch>
        </p:blipFill>
        <p:spPr>
          <a:xfrm>
            <a:off x="10482856" y="8255407"/>
            <a:ext cx="3651764" cy="1519450"/>
          </a:xfrm>
          <a:prstGeom prst="rect">
            <a:avLst/>
          </a:prstGeom>
          <a:noFill/>
          <a:ln>
            <a:noFill/>
          </a:ln>
        </p:spPr>
      </p:pic>
      <p:pic>
        <p:nvPicPr>
          <p:cNvPr id="12" name="Google Shape;12;p3"/>
          <p:cNvPicPr preferRelativeResize="0"/>
          <p:nvPr/>
        </p:nvPicPr>
        <p:blipFill>
          <a:blip r:embed="rId4">
            <a:alphaModFix/>
          </a:blip>
          <a:stretch>
            <a:fillRect/>
          </a:stretch>
        </p:blipFill>
        <p:spPr>
          <a:xfrm>
            <a:off x="12126548" y="1343737"/>
            <a:ext cx="3310799" cy="1484157"/>
          </a:xfrm>
          <a:prstGeom prst="rect">
            <a:avLst/>
          </a:prstGeom>
          <a:noFill/>
          <a:ln>
            <a:noFill/>
          </a:ln>
        </p:spPr>
      </p:pic>
      <p:pic>
        <p:nvPicPr>
          <p:cNvPr id="13" name="Google Shape;13;p3"/>
          <p:cNvPicPr preferRelativeResize="0"/>
          <p:nvPr/>
        </p:nvPicPr>
        <p:blipFill rotWithShape="1">
          <a:blip r:embed="rId5">
            <a:alphaModFix/>
          </a:blip>
          <a:srcRect l="1739" b="7612"/>
          <a:stretch/>
        </p:blipFill>
        <p:spPr>
          <a:xfrm>
            <a:off x="-1124466" y="227500"/>
            <a:ext cx="11606851" cy="9727950"/>
          </a:xfrm>
          <a:prstGeom prst="rect">
            <a:avLst/>
          </a:prstGeom>
          <a:noFill/>
          <a:ln>
            <a:noFill/>
          </a:ln>
        </p:spPr>
      </p:pic>
      <p:grpSp>
        <p:nvGrpSpPr>
          <p:cNvPr id="14" name="Google Shape;14;p3"/>
          <p:cNvGrpSpPr/>
          <p:nvPr/>
        </p:nvGrpSpPr>
        <p:grpSpPr>
          <a:xfrm>
            <a:off x="5703500" y="3435001"/>
            <a:ext cx="13210934" cy="4188360"/>
            <a:chOff x="0" y="-9525"/>
            <a:chExt cx="3479400" cy="1103100"/>
          </a:xfrm>
        </p:grpSpPr>
        <p:sp>
          <p:nvSpPr>
            <p:cNvPr id="15" name="Google Shape;15;p3"/>
            <p:cNvSpPr/>
            <p:nvPr/>
          </p:nvSpPr>
          <p:spPr>
            <a:xfrm>
              <a:off x="0" y="0"/>
              <a:ext cx="3479276" cy="1093450"/>
            </a:xfrm>
            <a:custGeom>
              <a:avLst/>
              <a:gdLst/>
              <a:ahLst/>
              <a:cxnLst/>
              <a:rect l="l" t="t" r="r" b="b"/>
              <a:pathLst>
                <a:path w="3479276" h="1093450" extrusionOk="0">
                  <a:moveTo>
                    <a:pt x="16995" y="0"/>
                  </a:moveTo>
                  <a:lnTo>
                    <a:pt x="3462280" y="0"/>
                  </a:lnTo>
                  <a:cubicBezTo>
                    <a:pt x="3471666" y="0"/>
                    <a:pt x="3479276" y="7609"/>
                    <a:pt x="3479276" y="16995"/>
                  </a:cubicBezTo>
                  <a:lnTo>
                    <a:pt x="3479276" y="1076455"/>
                  </a:lnTo>
                  <a:cubicBezTo>
                    <a:pt x="3479276" y="1085841"/>
                    <a:pt x="3471666" y="1093450"/>
                    <a:pt x="3462280" y="1093450"/>
                  </a:cubicBezTo>
                  <a:lnTo>
                    <a:pt x="16995" y="1093450"/>
                  </a:lnTo>
                  <a:cubicBezTo>
                    <a:pt x="7609" y="1093450"/>
                    <a:pt x="0" y="1085841"/>
                    <a:pt x="0" y="1076455"/>
                  </a:cubicBezTo>
                  <a:lnTo>
                    <a:pt x="0" y="16995"/>
                  </a:lnTo>
                  <a:cubicBezTo>
                    <a:pt x="0" y="7609"/>
                    <a:pt x="7609" y="0"/>
                    <a:pt x="16995" y="0"/>
                  </a:cubicBezTo>
                  <a:close/>
                </a:path>
              </a:pathLst>
            </a:custGeom>
            <a:solidFill>
              <a:srgbClr val="01C892"/>
            </a:solidFill>
            <a:ln w="38100" cap="rnd" cmpd="sng">
              <a:solidFill>
                <a:srgbClr val="2828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p:nvPr/>
          </p:nvSpPr>
          <p:spPr>
            <a:xfrm>
              <a:off x="0" y="-9525"/>
              <a:ext cx="3479400" cy="1103100"/>
            </a:xfrm>
            <a:prstGeom prst="rect">
              <a:avLst/>
            </a:prstGeom>
            <a:noFill/>
            <a:ln>
              <a:noFill/>
            </a:ln>
          </p:spPr>
          <p:txBody>
            <a:bodyPr spcFirstLastPara="1" wrap="square" lIns="50800" tIns="50800" rIns="50800" bIns="50800" anchor="ctr" anchorCtr="0">
              <a:noAutofit/>
            </a:bodyPr>
            <a:lstStyle/>
            <a:p>
              <a:pPr marL="0" marR="0" lvl="0" indent="0" algn="ctr" rtl="0">
                <a:lnSpc>
                  <a:spcPct val="135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7" name="Google Shape;17;p3"/>
          <p:cNvPicPr preferRelativeResize="0"/>
          <p:nvPr/>
        </p:nvPicPr>
        <p:blipFill>
          <a:blip r:embed="rId6">
            <a:alphaModFix/>
          </a:blip>
          <a:stretch>
            <a:fillRect/>
          </a:stretch>
        </p:blipFill>
        <p:spPr>
          <a:xfrm>
            <a:off x="16926700" y="2348210"/>
            <a:ext cx="1646050" cy="1519445"/>
          </a:xfrm>
          <a:prstGeom prst="rect">
            <a:avLst/>
          </a:prstGeom>
          <a:noFill/>
          <a:ln>
            <a:noFill/>
          </a:ln>
        </p:spPr>
      </p:pic>
      <p:sp>
        <p:nvSpPr>
          <p:cNvPr id="18" name="Google Shape;18;p3"/>
          <p:cNvSpPr txBox="1">
            <a:spLocks noGrp="1"/>
          </p:cNvSpPr>
          <p:nvPr>
            <p:ph type="title" hasCustomPrompt="1"/>
          </p:nvPr>
        </p:nvSpPr>
        <p:spPr>
          <a:xfrm>
            <a:off x="6687775" y="3987979"/>
            <a:ext cx="10858200" cy="2415300"/>
          </a:xfrm>
          <a:prstGeom prst="rect">
            <a:avLst/>
          </a:prstGeom>
          <a:noFill/>
          <a:ln>
            <a:noFill/>
          </a:ln>
        </p:spPr>
        <p:txBody>
          <a:bodyPr spcFirstLastPara="1" wrap="square" lIns="91425" tIns="45700" rIns="91425" bIns="45700" anchor="ctr" anchorCtr="0">
            <a:normAutofit/>
          </a:bodyPr>
          <a:lstStyle>
            <a:lvl1pPr marR="0" lvl="0" algn="r" rtl="0">
              <a:spcBef>
                <a:spcPts val="0"/>
              </a:spcBef>
              <a:spcAft>
                <a:spcPts val="0"/>
              </a:spcAft>
              <a:buClr>
                <a:srgbClr val="282828"/>
              </a:buClr>
              <a:buSzPts val="8250"/>
              <a:buFont typeface="Poppins"/>
              <a:buNone/>
              <a:defRPr sz="6000" b="1" i="0" u="none" strike="noStrike" cap="none">
                <a:solidFill>
                  <a:srgbClr val="282828"/>
                </a:solidFill>
                <a:latin typeface="Poppins"/>
                <a:ea typeface="Poppins"/>
                <a:cs typeface="Poppins"/>
                <a:sym typeface="Poppi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r>
              <a:rPr lang="en-US" dirty="0"/>
              <a:t>Topic, 80, str</a:t>
            </a:r>
            <a:endParaRPr dirty="0"/>
          </a:p>
        </p:txBody>
      </p:sp>
      <p:sp>
        <p:nvSpPr>
          <p:cNvPr id="19" name="Google Shape;19;p3"/>
          <p:cNvSpPr txBox="1">
            <a:spLocks noGrp="1"/>
          </p:cNvSpPr>
          <p:nvPr>
            <p:ph type="subTitle" idx="1" hasCustomPrompt="1"/>
          </p:nvPr>
        </p:nvSpPr>
        <p:spPr>
          <a:xfrm>
            <a:off x="7113350" y="6604668"/>
            <a:ext cx="10432800" cy="549300"/>
          </a:xfrm>
          <a:prstGeom prst="rect">
            <a:avLst/>
          </a:prstGeom>
        </p:spPr>
        <p:txBody>
          <a:bodyPr spcFirstLastPara="1" wrap="square" lIns="91425" tIns="45700" rIns="91425" bIns="45700" anchor="ctr" anchorCtr="0">
            <a:noAutofit/>
          </a:bodyPr>
          <a:lstStyle>
            <a:lvl1pPr lvl="0" algn="r">
              <a:spcBef>
                <a:spcPts val="640"/>
              </a:spcBef>
              <a:spcAft>
                <a:spcPts val="0"/>
              </a:spcAft>
              <a:buSzPts val="3000"/>
              <a:buNone/>
              <a:defRPr sz="2800"/>
            </a:lvl1pPr>
            <a:lvl2pPr lvl="1">
              <a:spcBef>
                <a:spcPts val="560"/>
              </a:spcBef>
              <a:spcAft>
                <a:spcPts val="0"/>
              </a:spcAft>
              <a:buSzPts val="2300"/>
              <a:buNone/>
              <a:defRPr/>
            </a:lvl2pPr>
            <a:lvl3pPr lvl="2">
              <a:spcBef>
                <a:spcPts val="480"/>
              </a:spcBef>
              <a:spcAft>
                <a:spcPts val="0"/>
              </a:spcAft>
              <a:buSzPts val="2300"/>
              <a:buNone/>
              <a:defRPr/>
            </a:lvl3pPr>
            <a:lvl4pPr lvl="3">
              <a:spcBef>
                <a:spcPts val="400"/>
              </a:spcBef>
              <a:spcAft>
                <a:spcPts val="0"/>
              </a:spcAft>
              <a:buSzPts val="2300"/>
              <a:buNone/>
              <a:defRPr/>
            </a:lvl4pPr>
            <a:lvl5pPr lvl="4">
              <a:spcBef>
                <a:spcPts val="400"/>
              </a:spcBef>
              <a:spcAft>
                <a:spcPts val="0"/>
              </a:spcAft>
              <a:buSzPts val="2300"/>
              <a:buNone/>
              <a:defRPr/>
            </a:lvl5pPr>
            <a:lvl6pPr lvl="5">
              <a:spcBef>
                <a:spcPts val="400"/>
              </a:spcBef>
              <a:spcAft>
                <a:spcPts val="0"/>
              </a:spcAft>
              <a:buSzPts val="2300"/>
              <a:buNone/>
              <a:defRPr/>
            </a:lvl6pPr>
            <a:lvl7pPr lvl="6">
              <a:spcBef>
                <a:spcPts val="400"/>
              </a:spcBef>
              <a:spcAft>
                <a:spcPts val="0"/>
              </a:spcAft>
              <a:buSzPts val="2300"/>
              <a:buNone/>
              <a:defRPr/>
            </a:lvl7pPr>
            <a:lvl8pPr lvl="7">
              <a:spcBef>
                <a:spcPts val="400"/>
              </a:spcBef>
              <a:spcAft>
                <a:spcPts val="0"/>
              </a:spcAft>
              <a:buSzPts val="2300"/>
              <a:buNone/>
              <a:defRPr/>
            </a:lvl8pPr>
            <a:lvl9pPr lvl="8">
              <a:spcBef>
                <a:spcPts val="400"/>
              </a:spcBef>
              <a:spcAft>
                <a:spcPts val="0"/>
              </a:spcAft>
              <a:buSzPts val="2300"/>
              <a:buNone/>
              <a:defRPr/>
            </a:lvl9pPr>
          </a:lstStyle>
          <a:p>
            <a:r>
              <a:rPr lang="en-US" dirty="0"/>
              <a:t>Author, 80, str</a:t>
            </a:r>
            <a:endParaRPr dirty="0"/>
          </a:p>
        </p:txBody>
      </p:sp>
    </p:spTree>
    <p:extLst>
      <p:ext uri="{BB962C8B-B14F-4D97-AF65-F5344CB8AC3E}">
        <p14:creationId xmlns:p14="http://schemas.microsoft.com/office/powerpoint/2010/main" val="646009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524B-92A4-7E1A-E784-C04351DE6544}"/>
              </a:ext>
            </a:extLst>
          </p:cNvPr>
          <p:cNvSpPr>
            <a:spLocks noGrp="1"/>
          </p:cNvSpPr>
          <p:nvPr>
            <p:ph type="title" hasCustomPrompt="1"/>
          </p:nvPr>
        </p:nvSpPr>
        <p:spPr>
          <a:xfrm>
            <a:off x="586950" y="843950"/>
            <a:ext cx="9242850" cy="3067650"/>
          </a:xfrm>
        </p:spPr>
        <p:txBody>
          <a:bodyPr>
            <a:noAutofit/>
          </a:bodyPr>
          <a:lstStyle>
            <a:lvl1pPr>
              <a:defRPr sz="6600"/>
            </a:lvl1pPr>
          </a:lstStyle>
          <a:p>
            <a:r>
              <a:rPr lang="en-US" dirty="0"/>
              <a:t>Title, 100, str</a:t>
            </a:r>
          </a:p>
        </p:txBody>
      </p:sp>
      <p:sp>
        <p:nvSpPr>
          <p:cNvPr id="7" name="Text Placeholder 6">
            <a:extLst>
              <a:ext uri="{FF2B5EF4-FFF2-40B4-BE49-F238E27FC236}">
                <a16:creationId xmlns:a16="http://schemas.microsoft.com/office/drawing/2014/main" id="{142DBE47-57FA-D6B3-6DDF-FBF6F04BB3E1}"/>
              </a:ext>
            </a:extLst>
          </p:cNvPr>
          <p:cNvSpPr>
            <a:spLocks noGrp="1"/>
          </p:cNvSpPr>
          <p:nvPr>
            <p:ph type="body" sz="quarter" idx="10" hasCustomPrompt="1"/>
          </p:nvPr>
        </p:nvSpPr>
        <p:spPr>
          <a:xfrm>
            <a:off x="586950" y="5143500"/>
            <a:ext cx="8667750" cy="4648200"/>
          </a:xfrm>
        </p:spPr>
        <p:txBody>
          <a:bodyPr/>
          <a:lstStyle>
            <a:lvl1pPr marL="82550" indent="0">
              <a:buNone/>
              <a:defRPr/>
            </a:lvl1pPr>
          </a:lstStyle>
          <a:p>
            <a:pPr lvl="0"/>
            <a:r>
              <a:rPr lang="en-US" dirty="0"/>
              <a:t>Content, 450, str</a:t>
            </a:r>
          </a:p>
        </p:txBody>
      </p:sp>
      <p:grpSp>
        <p:nvGrpSpPr>
          <p:cNvPr id="4" name="Google Shape;201;p15">
            <a:extLst>
              <a:ext uri="{FF2B5EF4-FFF2-40B4-BE49-F238E27FC236}">
                <a16:creationId xmlns:a16="http://schemas.microsoft.com/office/drawing/2014/main" id="{B1E7C486-B789-459D-56FE-080769AD542A}"/>
              </a:ext>
            </a:extLst>
          </p:cNvPr>
          <p:cNvGrpSpPr/>
          <p:nvPr userDrawn="1"/>
        </p:nvGrpSpPr>
        <p:grpSpPr>
          <a:xfrm>
            <a:off x="10523735" y="1195400"/>
            <a:ext cx="6526015" cy="8462950"/>
            <a:chOff x="0" y="-9525"/>
            <a:chExt cx="2100100" cy="1374803"/>
          </a:xfrm>
        </p:grpSpPr>
        <p:sp>
          <p:nvSpPr>
            <p:cNvPr id="5" name="Google Shape;202;p15">
              <a:extLst>
                <a:ext uri="{FF2B5EF4-FFF2-40B4-BE49-F238E27FC236}">
                  <a16:creationId xmlns:a16="http://schemas.microsoft.com/office/drawing/2014/main" id="{C5B7172A-0A8C-1990-1664-6FEB9275AE15}"/>
                </a:ext>
              </a:extLst>
            </p:cNvPr>
            <p:cNvSpPr/>
            <p:nvPr/>
          </p:nvSpPr>
          <p:spPr>
            <a:xfrm>
              <a:off x="0" y="0"/>
              <a:ext cx="2100100" cy="1365278"/>
            </a:xfrm>
            <a:custGeom>
              <a:avLst/>
              <a:gdLst/>
              <a:ahLst/>
              <a:cxnLst/>
              <a:rect l="l" t="t" r="r" b="b"/>
              <a:pathLst>
                <a:path w="2100100" h="1365278" extrusionOk="0">
                  <a:moveTo>
                    <a:pt x="0" y="0"/>
                  </a:moveTo>
                  <a:lnTo>
                    <a:pt x="2100100" y="0"/>
                  </a:lnTo>
                  <a:lnTo>
                    <a:pt x="2100100" y="1365278"/>
                  </a:lnTo>
                  <a:lnTo>
                    <a:pt x="0" y="1365278"/>
                  </a:lnTo>
                  <a:close/>
                </a:path>
              </a:pathLst>
            </a:custGeom>
            <a:solidFill>
              <a:srgbClr val="282828"/>
            </a:solidFill>
            <a:ln>
              <a:noFill/>
            </a:ln>
          </p:spPr>
          <p:txBody>
            <a:bodyPr/>
            <a:lstStyle/>
            <a:p>
              <a:endParaRPr lang="en-US"/>
            </a:p>
          </p:txBody>
        </p:sp>
        <p:sp>
          <p:nvSpPr>
            <p:cNvPr id="6" name="Google Shape;203;p15">
              <a:extLst>
                <a:ext uri="{FF2B5EF4-FFF2-40B4-BE49-F238E27FC236}">
                  <a16:creationId xmlns:a16="http://schemas.microsoft.com/office/drawing/2014/main" id="{4D2D2809-35A8-0620-D97B-C6473DECC9F4}"/>
                </a:ext>
              </a:extLst>
            </p:cNvPr>
            <p:cNvSpPr txBox="1"/>
            <p:nvPr/>
          </p:nvSpPr>
          <p:spPr>
            <a:xfrm>
              <a:off x="0" y="-9525"/>
              <a:ext cx="2100100" cy="1374803"/>
            </a:xfrm>
            <a:prstGeom prst="rect">
              <a:avLst/>
            </a:prstGeom>
            <a:noFill/>
            <a:ln>
              <a:noFill/>
            </a:ln>
          </p:spPr>
          <p:txBody>
            <a:bodyPr spcFirstLastPara="1" wrap="square" lIns="50800" tIns="50800" rIns="50800" bIns="50800" anchor="ctr" anchorCtr="0">
              <a:noAutofit/>
            </a:bodyPr>
            <a:lstStyle/>
            <a:p>
              <a:pPr marL="0" marR="0" lvl="0" indent="0" algn="ctr" rtl="0">
                <a:lnSpc>
                  <a:spcPct val="135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 name="Picture Placeholder 8">
            <a:extLst>
              <a:ext uri="{FF2B5EF4-FFF2-40B4-BE49-F238E27FC236}">
                <a16:creationId xmlns:a16="http://schemas.microsoft.com/office/drawing/2014/main" id="{277E082E-0217-BEA8-3415-2BDBC2EBF45E}"/>
              </a:ext>
            </a:extLst>
          </p:cNvPr>
          <p:cNvSpPr>
            <a:spLocks noGrp="1"/>
          </p:cNvSpPr>
          <p:nvPr>
            <p:ph type="pic" sz="quarter" idx="11" hasCustomPrompt="1"/>
          </p:nvPr>
        </p:nvSpPr>
        <p:spPr>
          <a:xfrm>
            <a:off x="10858500" y="843950"/>
            <a:ext cx="6526015" cy="8471500"/>
          </a:xfrm>
        </p:spPr>
        <p:txBody>
          <a:bodyPr/>
          <a:lstStyle>
            <a:lvl1pPr marL="82550" indent="0">
              <a:buNone/>
              <a:defRPr/>
            </a:lvl1pPr>
          </a:lstStyle>
          <a:p>
            <a:r>
              <a:rPr lang="en-US" dirty="0"/>
              <a:t>Image, 0, </a:t>
            </a:r>
            <a:r>
              <a:rPr lang="en-US" dirty="0" err="1"/>
              <a:t>img</a:t>
            </a:r>
            <a:endParaRPr lang="en-US" dirty="0"/>
          </a:p>
        </p:txBody>
      </p:sp>
    </p:spTree>
    <p:extLst>
      <p:ext uri="{BB962C8B-B14F-4D97-AF65-F5344CB8AC3E}">
        <p14:creationId xmlns:p14="http://schemas.microsoft.com/office/powerpoint/2010/main" val="2979803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524B-92A4-7E1A-E784-C04351DE6544}"/>
              </a:ext>
            </a:extLst>
          </p:cNvPr>
          <p:cNvSpPr>
            <a:spLocks noGrp="1"/>
          </p:cNvSpPr>
          <p:nvPr>
            <p:ph type="title" hasCustomPrompt="1"/>
          </p:nvPr>
        </p:nvSpPr>
        <p:spPr>
          <a:xfrm>
            <a:off x="8816550" y="210844"/>
            <a:ext cx="9242850" cy="1922756"/>
          </a:xfrm>
        </p:spPr>
        <p:txBody>
          <a:bodyPr>
            <a:noAutofit/>
          </a:bodyPr>
          <a:lstStyle>
            <a:lvl1pPr>
              <a:defRPr sz="5400"/>
            </a:lvl1pPr>
          </a:lstStyle>
          <a:p>
            <a:r>
              <a:rPr lang="en-US" dirty="0"/>
              <a:t>Title, 50, str</a:t>
            </a:r>
          </a:p>
        </p:txBody>
      </p:sp>
      <p:sp>
        <p:nvSpPr>
          <p:cNvPr id="7" name="Text Placeholder 6">
            <a:extLst>
              <a:ext uri="{FF2B5EF4-FFF2-40B4-BE49-F238E27FC236}">
                <a16:creationId xmlns:a16="http://schemas.microsoft.com/office/drawing/2014/main" id="{142DBE47-57FA-D6B3-6DDF-FBF6F04BB3E1}"/>
              </a:ext>
            </a:extLst>
          </p:cNvPr>
          <p:cNvSpPr>
            <a:spLocks noGrp="1"/>
          </p:cNvSpPr>
          <p:nvPr>
            <p:ph type="body" sz="quarter" idx="10" hasCustomPrompt="1"/>
          </p:nvPr>
        </p:nvSpPr>
        <p:spPr>
          <a:xfrm>
            <a:off x="10918025" y="2514600"/>
            <a:ext cx="6817525" cy="7004649"/>
          </a:xfrm>
        </p:spPr>
        <p:txBody>
          <a:bodyPr/>
          <a:lstStyle>
            <a:lvl1pPr marL="82550" indent="0">
              <a:buNone/>
              <a:defRPr/>
            </a:lvl1pPr>
          </a:lstStyle>
          <a:p>
            <a:pPr lvl="0"/>
            <a:r>
              <a:rPr lang="en-US" dirty="0"/>
              <a:t>Content, 450, str</a:t>
            </a:r>
          </a:p>
        </p:txBody>
      </p:sp>
      <p:sp>
        <p:nvSpPr>
          <p:cNvPr id="4" name="Google Shape;345;p24">
            <a:extLst>
              <a:ext uri="{FF2B5EF4-FFF2-40B4-BE49-F238E27FC236}">
                <a16:creationId xmlns:a16="http://schemas.microsoft.com/office/drawing/2014/main" id="{B03184FD-9E49-EBB0-2000-50EEC8C26288}"/>
              </a:ext>
            </a:extLst>
          </p:cNvPr>
          <p:cNvSpPr/>
          <p:nvPr userDrawn="1"/>
        </p:nvSpPr>
        <p:spPr>
          <a:xfrm>
            <a:off x="1920261" y="1028700"/>
            <a:ext cx="6332357" cy="12711971"/>
          </a:xfrm>
          <a:custGeom>
            <a:avLst/>
            <a:gdLst/>
            <a:ahLst/>
            <a:cxnLst/>
            <a:rect l="l" t="t" r="r" b="b"/>
            <a:pathLst>
              <a:path w="6332357" h="12711971" extrusionOk="0">
                <a:moveTo>
                  <a:pt x="0" y="0"/>
                </a:moveTo>
                <a:lnTo>
                  <a:pt x="6332357" y="0"/>
                </a:lnTo>
                <a:lnTo>
                  <a:pt x="6332357" y="12711971"/>
                </a:lnTo>
                <a:lnTo>
                  <a:pt x="0" y="12711971"/>
                </a:lnTo>
                <a:lnTo>
                  <a:pt x="0" y="0"/>
                </a:lnTo>
                <a:close/>
              </a:path>
            </a:pathLst>
          </a:custGeom>
          <a:blipFill rotWithShape="1">
            <a:blip r:embed="rId2">
              <a:alphaModFix/>
            </a:blip>
            <a:stretch>
              <a:fillRect/>
            </a:stretch>
          </a:blipFill>
          <a:ln>
            <a:noFill/>
          </a:ln>
        </p:spPr>
        <p:txBody>
          <a:bodyPr/>
          <a:lstStyle/>
          <a:p>
            <a:endParaRPr lang="en-US"/>
          </a:p>
        </p:txBody>
      </p:sp>
      <p:sp>
        <p:nvSpPr>
          <p:cNvPr id="6" name="Picture Placeholder 5">
            <a:extLst>
              <a:ext uri="{FF2B5EF4-FFF2-40B4-BE49-F238E27FC236}">
                <a16:creationId xmlns:a16="http://schemas.microsoft.com/office/drawing/2014/main" id="{4FA717FB-B489-D358-FBFE-0D5D1B772AD1}"/>
              </a:ext>
            </a:extLst>
          </p:cNvPr>
          <p:cNvSpPr>
            <a:spLocks noGrp="1"/>
          </p:cNvSpPr>
          <p:nvPr>
            <p:ph type="pic" sz="quarter" idx="11" hasCustomPrompt="1"/>
          </p:nvPr>
        </p:nvSpPr>
        <p:spPr>
          <a:xfrm>
            <a:off x="2305050" y="1371600"/>
            <a:ext cx="5524500" cy="12058650"/>
          </a:xfrm>
          <a:prstGeom prst="roundRect">
            <a:avLst>
              <a:gd name="adj" fmla="val 10704"/>
            </a:avLst>
          </a:prstGeom>
        </p:spPr>
        <p:txBody>
          <a:bodyPr/>
          <a:lstStyle>
            <a:lvl1pPr marL="82550" indent="0">
              <a:buNone/>
              <a:defRPr/>
            </a:lvl1pPr>
          </a:lstStyle>
          <a:p>
            <a:r>
              <a:rPr lang="en-US" dirty="0"/>
              <a:t>Image, 0, </a:t>
            </a:r>
            <a:r>
              <a:rPr lang="en-US" dirty="0" err="1"/>
              <a:t>img</a:t>
            </a:r>
            <a:endParaRPr lang="en-US" dirty="0"/>
          </a:p>
        </p:txBody>
      </p:sp>
      <p:pic>
        <p:nvPicPr>
          <p:cNvPr id="8" name="Google Shape;353;p24">
            <a:extLst>
              <a:ext uri="{FF2B5EF4-FFF2-40B4-BE49-F238E27FC236}">
                <a16:creationId xmlns:a16="http://schemas.microsoft.com/office/drawing/2014/main" id="{565036EF-F8FA-12FF-ED91-06CA43CC7941}"/>
              </a:ext>
            </a:extLst>
          </p:cNvPr>
          <p:cNvPicPr preferRelativeResize="0"/>
          <p:nvPr userDrawn="1"/>
        </p:nvPicPr>
        <p:blipFill rotWithShape="1">
          <a:blip r:embed="rId3">
            <a:alphaModFix/>
          </a:blip>
          <a:srcRect l="16602" t="27240" r="45309" b="56404"/>
          <a:stretch/>
        </p:blipFill>
        <p:spPr>
          <a:xfrm>
            <a:off x="3036100" y="2802200"/>
            <a:ext cx="6965150" cy="1682500"/>
          </a:xfrm>
          <a:prstGeom prst="rect">
            <a:avLst/>
          </a:prstGeom>
          <a:noFill/>
          <a:ln>
            <a:noFill/>
          </a:ln>
        </p:spPr>
      </p:pic>
      <p:pic>
        <p:nvPicPr>
          <p:cNvPr id="9" name="Google Shape;354;p24">
            <a:extLst>
              <a:ext uri="{FF2B5EF4-FFF2-40B4-BE49-F238E27FC236}">
                <a16:creationId xmlns:a16="http://schemas.microsoft.com/office/drawing/2014/main" id="{E15DF9A9-1474-207C-884D-DDB8EDB50EB9}"/>
              </a:ext>
            </a:extLst>
          </p:cNvPr>
          <p:cNvPicPr preferRelativeResize="0"/>
          <p:nvPr userDrawn="1"/>
        </p:nvPicPr>
        <p:blipFill rotWithShape="1">
          <a:blip r:embed="rId3">
            <a:alphaModFix/>
          </a:blip>
          <a:srcRect l="16602" t="48612" r="45309" b="42226"/>
          <a:stretch/>
        </p:blipFill>
        <p:spPr>
          <a:xfrm>
            <a:off x="3036100" y="5000625"/>
            <a:ext cx="6965150" cy="942424"/>
          </a:xfrm>
          <a:prstGeom prst="rect">
            <a:avLst/>
          </a:prstGeom>
          <a:noFill/>
          <a:ln>
            <a:noFill/>
          </a:ln>
        </p:spPr>
      </p:pic>
      <p:pic>
        <p:nvPicPr>
          <p:cNvPr id="10" name="Google Shape;355;p24">
            <a:extLst>
              <a:ext uri="{FF2B5EF4-FFF2-40B4-BE49-F238E27FC236}">
                <a16:creationId xmlns:a16="http://schemas.microsoft.com/office/drawing/2014/main" id="{EF5DC2FB-532E-BB53-9943-9B4ACAB1B382}"/>
              </a:ext>
            </a:extLst>
          </p:cNvPr>
          <p:cNvPicPr preferRelativeResize="0"/>
          <p:nvPr userDrawn="1"/>
        </p:nvPicPr>
        <p:blipFill rotWithShape="1">
          <a:blip r:embed="rId3">
            <a:alphaModFix/>
          </a:blip>
          <a:srcRect l="25935" t="72987" r="45308" b="2973"/>
          <a:stretch/>
        </p:blipFill>
        <p:spPr>
          <a:xfrm>
            <a:off x="4742650" y="7508475"/>
            <a:ext cx="5258602" cy="2472925"/>
          </a:xfrm>
          <a:prstGeom prst="rect">
            <a:avLst/>
          </a:prstGeom>
          <a:noFill/>
          <a:ln>
            <a:noFill/>
          </a:ln>
        </p:spPr>
      </p:pic>
      <p:sp>
        <p:nvSpPr>
          <p:cNvPr id="11" name="Google Shape;356;p24">
            <a:extLst>
              <a:ext uri="{FF2B5EF4-FFF2-40B4-BE49-F238E27FC236}">
                <a16:creationId xmlns:a16="http://schemas.microsoft.com/office/drawing/2014/main" id="{40FBB4D0-D252-ACCC-91D7-D2E1E2391656}"/>
              </a:ext>
            </a:extLst>
          </p:cNvPr>
          <p:cNvSpPr/>
          <p:nvPr userDrawn="1"/>
        </p:nvSpPr>
        <p:spPr>
          <a:xfrm>
            <a:off x="9883989" y="2802198"/>
            <a:ext cx="799522" cy="799522"/>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B65"/>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57;p24">
            <a:extLst>
              <a:ext uri="{FF2B5EF4-FFF2-40B4-BE49-F238E27FC236}">
                <a16:creationId xmlns:a16="http://schemas.microsoft.com/office/drawing/2014/main" id="{8D350318-6195-7435-7A81-83108896DE34}"/>
              </a:ext>
            </a:extLst>
          </p:cNvPr>
          <p:cNvSpPr/>
          <p:nvPr userDrawn="1"/>
        </p:nvSpPr>
        <p:spPr>
          <a:xfrm>
            <a:off x="9883989" y="5143500"/>
            <a:ext cx="799522" cy="799522"/>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58;p24">
            <a:extLst>
              <a:ext uri="{FF2B5EF4-FFF2-40B4-BE49-F238E27FC236}">
                <a16:creationId xmlns:a16="http://schemas.microsoft.com/office/drawing/2014/main" id="{F60565C1-9C50-A8F1-359C-26E0F7EF999E}"/>
              </a:ext>
            </a:extLst>
          </p:cNvPr>
          <p:cNvSpPr/>
          <p:nvPr userDrawn="1"/>
        </p:nvSpPr>
        <p:spPr>
          <a:xfrm>
            <a:off x="9883989" y="7508465"/>
            <a:ext cx="799522" cy="799522"/>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C892"/>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0742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Google Shape;305;p22">
            <a:extLst>
              <a:ext uri="{FF2B5EF4-FFF2-40B4-BE49-F238E27FC236}">
                <a16:creationId xmlns:a16="http://schemas.microsoft.com/office/drawing/2014/main" id="{815EBCBE-D67A-FE36-EB3A-254B4AC074AA}"/>
              </a:ext>
            </a:extLst>
          </p:cNvPr>
          <p:cNvSpPr/>
          <p:nvPr/>
        </p:nvSpPr>
        <p:spPr>
          <a:xfrm>
            <a:off x="2538812" y="3085736"/>
            <a:ext cx="13210375" cy="4151693"/>
          </a:xfrm>
          <a:custGeom>
            <a:avLst/>
            <a:gdLst/>
            <a:ahLst/>
            <a:cxnLst/>
            <a:rect l="l" t="t" r="r" b="b"/>
            <a:pathLst>
              <a:path w="3479276" h="1093450" extrusionOk="0">
                <a:moveTo>
                  <a:pt x="16995" y="0"/>
                </a:moveTo>
                <a:lnTo>
                  <a:pt x="3462280" y="0"/>
                </a:lnTo>
                <a:cubicBezTo>
                  <a:pt x="3471666" y="0"/>
                  <a:pt x="3479276" y="7609"/>
                  <a:pt x="3479276" y="16995"/>
                </a:cubicBezTo>
                <a:lnTo>
                  <a:pt x="3479276" y="1076455"/>
                </a:lnTo>
                <a:cubicBezTo>
                  <a:pt x="3479276" y="1085841"/>
                  <a:pt x="3471666" y="1093450"/>
                  <a:pt x="3462280" y="1093450"/>
                </a:cubicBezTo>
                <a:lnTo>
                  <a:pt x="16995" y="1093450"/>
                </a:lnTo>
                <a:cubicBezTo>
                  <a:pt x="7609" y="1093450"/>
                  <a:pt x="0" y="1085841"/>
                  <a:pt x="0" y="1076455"/>
                </a:cubicBezTo>
                <a:lnTo>
                  <a:pt x="0" y="16995"/>
                </a:lnTo>
                <a:cubicBezTo>
                  <a:pt x="0" y="7609"/>
                  <a:pt x="7609" y="0"/>
                  <a:pt x="16995" y="0"/>
                </a:cubicBezTo>
                <a:close/>
              </a:path>
            </a:pathLst>
          </a:custGeom>
          <a:solidFill>
            <a:srgbClr val="01C892"/>
          </a:solidFill>
          <a:ln w="38100" cap="rnd" cmpd="sng">
            <a:solidFill>
              <a:srgbClr val="2828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Title 1">
            <a:extLst>
              <a:ext uri="{FF2B5EF4-FFF2-40B4-BE49-F238E27FC236}">
                <a16:creationId xmlns:a16="http://schemas.microsoft.com/office/drawing/2014/main" id="{010B7135-9DFA-3016-43D5-D74DBAFF12D7}"/>
              </a:ext>
            </a:extLst>
          </p:cNvPr>
          <p:cNvSpPr>
            <a:spLocks noGrp="1"/>
          </p:cNvSpPr>
          <p:nvPr>
            <p:ph type="title" hasCustomPrompt="1"/>
          </p:nvPr>
        </p:nvSpPr>
        <p:spPr>
          <a:xfrm>
            <a:off x="3035183" y="3469163"/>
            <a:ext cx="12303140" cy="3256102"/>
          </a:xfrm>
        </p:spPr>
        <p:txBody>
          <a:bodyPr anchor="ctr">
            <a:noAutofit/>
          </a:bodyPr>
          <a:lstStyle>
            <a:lvl1pPr algn="ctr">
              <a:defRPr sz="8000"/>
            </a:lvl1pPr>
          </a:lstStyle>
          <a:p>
            <a:r>
              <a:rPr lang="en-US" dirty="0"/>
              <a:t>Outro, 100, str</a:t>
            </a:r>
          </a:p>
        </p:txBody>
      </p:sp>
      <p:pic>
        <p:nvPicPr>
          <p:cNvPr id="3" name="Picture 2">
            <a:extLst>
              <a:ext uri="{FF2B5EF4-FFF2-40B4-BE49-F238E27FC236}">
                <a16:creationId xmlns:a16="http://schemas.microsoft.com/office/drawing/2014/main" id="{DE1C5B0B-2075-43F7-C6F3-7145B8A2D604}"/>
              </a:ext>
            </a:extLst>
          </p:cNvPr>
          <p:cNvPicPr>
            <a:picLocks noChangeAspect="1"/>
          </p:cNvPicPr>
          <p:nvPr userDrawn="1"/>
        </p:nvPicPr>
        <p:blipFill>
          <a:blip r:embed="rId2"/>
          <a:stretch>
            <a:fillRect/>
          </a:stretch>
        </p:blipFill>
        <p:spPr>
          <a:xfrm>
            <a:off x="16356012" y="9682162"/>
            <a:ext cx="1552575" cy="447675"/>
          </a:xfrm>
          <a:prstGeom prst="rect">
            <a:avLst/>
          </a:prstGeom>
        </p:spPr>
      </p:pic>
    </p:spTree>
    <p:extLst>
      <p:ext uri="{BB962C8B-B14F-4D97-AF65-F5344CB8AC3E}">
        <p14:creationId xmlns:p14="http://schemas.microsoft.com/office/powerpoint/2010/main" val="2412476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524B-92A4-7E1A-E784-C04351DE6544}"/>
              </a:ext>
            </a:extLst>
          </p:cNvPr>
          <p:cNvSpPr>
            <a:spLocks noGrp="1"/>
          </p:cNvSpPr>
          <p:nvPr>
            <p:ph type="title" hasCustomPrompt="1"/>
          </p:nvPr>
        </p:nvSpPr>
        <p:spPr>
          <a:xfrm>
            <a:off x="1361650" y="691550"/>
            <a:ext cx="15580150" cy="2191350"/>
          </a:xfrm>
        </p:spPr>
        <p:txBody>
          <a:bodyPr>
            <a:noAutofit/>
          </a:bodyPr>
          <a:lstStyle>
            <a:lvl1pPr>
              <a:defRPr sz="5400"/>
            </a:lvl1pPr>
          </a:lstStyle>
          <a:p>
            <a:r>
              <a:rPr lang="en-US" dirty="0"/>
              <a:t>Title, 100, str</a:t>
            </a:r>
          </a:p>
        </p:txBody>
      </p:sp>
      <p:sp>
        <p:nvSpPr>
          <p:cNvPr id="7" name="Text Placeholder 6">
            <a:extLst>
              <a:ext uri="{FF2B5EF4-FFF2-40B4-BE49-F238E27FC236}">
                <a16:creationId xmlns:a16="http://schemas.microsoft.com/office/drawing/2014/main" id="{142DBE47-57FA-D6B3-6DDF-FBF6F04BB3E1}"/>
              </a:ext>
            </a:extLst>
          </p:cNvPr>
          <p:cNvSpPr>
            <a:spLocks noGrp="1"/>
          </p:cNvSpPr>
          <p:nvPr>
            <p:ph type="body" sz="quarter" idx="10" hasCustomPrompt="1"/>
          </p:nvPr>
        </p:nvSpPr>
        <p:spPr>
          <a:xfrm>
            <a:off x="1361650" y="3644900"/>
            <a:ext cx="15580150" cy="5816600"/>
          </a:xfrm>
        </p:spPr>
        <p:txBody>
          <a:bodyPr>
            <a:normAutofit/>
          </a:bodyPr>
          <a:lstStyle>
            <a:lvl1pPr marL="82550" indent="0">
              <a:buNone/>
              <a:defRPr sz="2400"/>
            </a:lvl1pPr>
          </a:lstStyle>
          <a:p>
            <a:pPr lvl="0"/>
            <a:r>
              <a:rPr lang="en-US" dirty="0"/>
              <a:t>Content, 450, str</a:t>
            </a:r>
          </a:p>
        </p:txBody>
      </p:sp>
    </p:spTree>
    <p:extLst>
      <p:ext uri="{BB962C8B-B14F-4D97-AF65-F5344CB8AC3E}">
        <p14:creationId xmlns:p14="http://schemas.microsoft.com/office/powerpoint/2010/main" val="400831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524B-92A4-7E1A-E784-C04351DE6544}"/>
              </a:ext>
            </a:extLst>
          </p:cNvPr>
          <p:cNvSpPr>
            <a:spLocks noGrp="1"/>
          </p:cNvSpPr>
          <p:nvPr>
            <p:ph type="title" hasCustomPrompt="1"/>
          </p:nvPr>
        </p:nvSpPr>
        <p:spPr>
          <a:xfrm>
            <a:off x="1353925" y="314414"/>
            <a:ext cx="15580150" cy="1646906"/>
          </a:xfrm>
        </p:spPr>
        <p:txBody>
          <a:bodyPr>
            <a:noAutofit/>
          </a:bodyPr>
          <a:lstStyle>
            <a:lvl1pPr algn="ctr">
              <a:defRPr sz="4400"/>
            </a:lvl1pPr>
          </a:lstStyle>
          <a:p>
            <a:r>
              <a:rPr lang="en-US" dirty="0"/>
              <a:t>Title, 120, str, 44</a:t>
            </a:r>
          </a:p>
        </p:txBody>
      </p:sp>
      <p:pic>
        <p:nvPicPr>
          <p:cNvPr id="4" name="Google Shape;11;p3">
            <a:extLst>
              <a:ext uri="{FF2B5EF4-FFF2-40B4-BE49-F238E27FC236}">
                <a16:creationId xmlns:a16="http://schemas.microsoft.com/office/drawing/2014/main" id="{D6D52C34-7C1B-1B1E-6C87-1CD7C9966457}"/>
              </a:ext>
            </a:extLst>
          </p:cNvPr>
          <p:cNvPicPr preferRelativeResize="0"/>
          <p:nvPr userDrawn="1"/>
        </p:nvPicPr>
        <p:blipFill>
          <a:blip r:embed="rId2">
            <a:alphaModFix/>
          </a:blip>
          <a:stretch>
            <a:fillRect/>
          </a:stretch>
        </p:blipFill>
        <p:spPr>
          <a:xfrm>
            <a:off x="0" y="8767550"/>
            <a:ext cx="3651764" cy="1519450"/>
          </a:xfrm>
          <a:prstGeom prst="rect">
            <a:avLst/>
          </a:prstGeom>
          <a:noFill/>
          <a:ln>
            <a:noFill/>
          </a:ln>
        </p:spPr>
      </p:pic>
      <p:graphicFrame>
        <p:nvGraphicFramePr>
          <p:cNvPr id="8" name="Diagram 7">
            <a:extLst>
              <a:ext uri="{FF2B5EF4-FFF2-40B4-BE49-F238E27FC236}">
                <a16:creationId xmlns:a16="http://schemas.microsoft.com/office/drawing/2014/main" id="{5CEDEA45-D7CD-CE89-D822-7E00D3519E69}"/>
              </a:ext>
            </a:extLst>
          </p:cNvPr>
          <p:cNvGraphicFramePr/>
          <p:nvPr userDrawn="1">
            <p:extLst>
              <p:ext uri="{D42A27DB-BD31-4B8C-83A1-F6EECF244321}">
                <p14:modId xmlns:p14="http://schemas.microsoft.com/office/powerpoint/2010/main" val="2825050469"/>
              </p:ext>
            </p:extLst>
          </p:nvPr>
        </p:nvGraphicFramePr>
        <p:xfrm>
          <a:off x="2094606" y="1961320"/>
          <a:ext cx="13680451" cy="76213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 Placeholder 3">
            <a:extLst>
              <a:ext uri="{FF2B5EF4-FFF2-40B4-BE49-F238E27FC236}">
                <a16:creationId xmlns:a16="http://schemas.microsoft.com/office/drawing/2014/main" id="{9CE67F30-A904-117A-1E70-F5057621E13E}"/>
              </a:ext>
            </a:extLst>
          </p:cNvPr>
          <p:cNvSpPr>
            <a:spLocks noGrp="1"/>
          </p:cNvSpPr>
          <p:nvPr>
            <p:ph type="body" sz="quarter" idx="10" hasCustomPrompt="1"/>
          </p:nvPr>
        </p:nvSpPr>
        <p:spPr>
          <a:xfrm>
            <a:off x="3705087" y="4212295"/>
            <a:ext cx="5303396" cy="4644258"/>
          </a:xfrm>
          <a:prstGeom prst="rect">
            <a:avLst/>
          </a:prstGeom>
        </p:spPr>
        <p:txBody>
          <a:bodyPr/>
          <a:lstStyle>
            <a:lvl1pPr marL="88900" indent="0" algn="l">
              <a:buNone/>
              <a:defRPr/>
            </a:lvl1pPr>
          </a:lstStyle>
          <a:p>
            <a:pPr lvl="0"/>
            <a:r>
              <a:rPr lang="en-US" dirty="0"/>
              <a:t>Content1, 450, str, 22</a:t>
            </a:r>
          </a:p>
        </p:txBody>
      </p:sp>
      <p:sp>
        <p:nvSpPr>
          <p:cNvPr id="10" name="Text Placeholder 3">
            <a:extLst>
              <a:ext uri="{FF2B5EF4-FFF2-40B4-BE49-F238E27FC236}">
                <a16:creationId xmlns:a16="http://schemas.microsoft.com/office/drawing/2014/main" id="{72A28A9D-E353-16AA-9631-EFD780B7E6B9}"/>
              </a:ext>
            </a:extLst>
          </p:cNvPr>
          <p:cNvSpPr>
            <a:spLocks noGrp="1"/>
          </p:cNvSpPr>
          <p:nvPr>
            <p:ph type="body" sz="quarter" idx="11" hasCustomPrompt="1"/>
          </p:nvPr>
        </p:nvSpPr>
        <p:spPr>
          <a:xfrm>
            <a:off x="9674087" y="4224995"/>
            <a:ext cx="5303396" cy="4644258"/>
          </a:xfrm>
          <a:prstGeom prst="rect">
            <a:avLst/>
          </a:prstGeom>
        </p:spPr>
        <p:txBody>
          <a:bodyPr/>
          <a:lstStyle>
            <a:lvl1pPr marL="88900" indent="0" algn="l">
              <a:buNone/>
              <a:defRPr/>
            </a:lvl1pPr>
          </a:lstStyle>
          <a:p>
            <a:pPr lvl="0"/>
            <a:r>
              <a:rPr lang="en-US" dirty="0"/>
              <a:t>Content2, 450, str, 22</a:t>
            </a:r>
          </a:p>
        </p:txBody>
      </p:sp>
    </p:spTree>
    <p:extLst>
      <p:ext uri="{BB962C8B-B14F-4D97-AF65-F5344CB8AC3E}">
        <p14:creationId xmlns:p14="http://schemas.microsoft.com/office/powerpoint/2010/main" val="1218949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524B-92A4-7E1A-E784-C04351DE6544}"/>
              </a:ext>
            </a:extLst>
          </p:cNvPr>
          <p:cNvSpPr>
            <a:spLocks noGrp="1"/>
          </p:cNvSpPr>
          <p:nvPr>
            <p:ph type="title" hasCustomPrompt="1"/>
          </p:nvPr>
        </p:nvSpPr>
        <p:spPr>
          <a:xfrm>
            <a:off x="1353925" y="314414"/>
            <a:ext cx="15580150" cy="1646906"/>
          </a:xfrm>
        </p:spPr>
        <p:txBody>
          <a:bodyPr>
            <a:noAutofit/>
          </a:bodyPr>
          <a:lstStyle>
            <a:lvl1pPr algn="ctr">
              <a:defRPr sz="4400"/>
            </a:lvl1pPr>
          </a:lstStyle>
          <a:p>
            <a:r>
              <a:rPr lang="en-US" dirty="0"/>
              <a:t>Title, 120, str, 44</a:t>
            </a:r>
          </a:p>
        </p:txBody>
      </p:sp>
      <p:pic>
        <p:nvPicPr>
          <p:cNvPr id="4" name="Google Shape;11;p3">
            <a:extLst>
              <a:ext uri="{FF2B5EF4-FFF2-40B4-BE49-F238E27FC236}">
                <a16:creationId xmlns:a16="http://schemas.microsoft.com/office/drawing/2014/main" id="{D6D52C34-7C1B-1B1E-6C87-1CD7C9966457}"/>
              </a:ext>
            </a:extLst>
          </p:cNvPr>
          <p:cNvPicPr preferRelativeResize="0"/>
          <p:nvPr userDrawn="1"/>
        </p:nvPicPr>
        <p:blipFill>
          <a:blip r:embed="rId2">
            <a:alphaModFix/>
          </a:blip>
          <a:stretch>
            <a:fillRect/>
          </a:stretch>
        </p:blipFill>
        <p:spPr>
          <a:xfrm>
            <a:off x="0" y="8767550"/>
            <a:ext cx="3651764" cy="1519450"/>
          </a:xfrm>
          <a:prstGeom prst="rect">
            <a:avLst/>
          </a:prstGeom>
          <a:noFill/>
          <a:ln>
            <a:noFill/>
          </a:ln>
        </p:spPr>
      </p:pic>
      <p:graphicFrame>
        <p:nvGraphicFramePr>
          <p:cNvPr id="7" name="Diagram 6">
            <a:extLst>
              <a:ext uri="{FF2B5EF4-FFF2-40B4-BE49-F238E27FC236}">
                <a16:creationId xmlns:a16="http://schemas.microsoft.com/office/drawing/2014/main" id="{74D6965D-592E-A6F5-CC86-EA2A93E22855}"/>
              </a:ext>
            </a:extLst>
          </p:cNvPr>
          <p:cNvGraphicFramePr/>
          <p:nvPr userDrawn="1">
            <p:extLst>
              <p:ext uri="{D42A27DB-BD31-4B8C-83A1-F6EECF244321}">
                <p14:modId xmlns:p14="http://schemas.microsoft.com/office/powerpoint/2010/main" val="672419842"/>
              </p:ext>
            </p:extLst>
          </p:nvPr>
        </p:nvGraphicFramePr>
        <p:xfrm>
          <a:off x="1148521" y="2475633"/>
          <a:ext cx="16256000" cy="678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Placeholder 7">
            <a:extLst>
              <a:ext uri="{FF2B5EF4-FFF2-40B4-BE49-F238E27FC236}">
                <a16:creationId xmlns:a16="http://schemas.microsoft.com/office/drawing/2014/main" id="{DD2B513A-8EF8-2DEB-6F37-F90E7F13EE41}"/>
              </a:ext>
            </a:extLst>
          </p:cNvPr>
          <p:cNvSpPr>
            <a:spLocks noGrp="1"/>
          </p:cNvSpPr>
          <p:nvPr>
            <p:ph type="body" sz="quarter" idx="10" hasCustomPrompt="1"/>
          </p:nvPr>
        </p:nvSpPr>
        <p:spPr>
          <a:xfrm>
            <a:off x="1350969" y="2664318"/>
            <a:ext cx="12279839" cy="1691329"/>
          </a:xfrm>
          <a:prstGeom prst="rect">
            <a:avLst/>
          </a:prstGeom>
        </p:spPr>
        <p:txBody>
          <a:bodyPr/>
          <a:lstStyle>
            <a:lvl1pPr marL="41275" indent="0">
              <a:lnSpc>
                <a:spcPct val="100000"/>
              </a:lnSpc>
              <a:buNone/>
              <a:defRPr sz="240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350, str, 26</a:t>
            </a:r>
          </a:p>
        </p:txBody>
      </p:sp>
      <p:sp>
        <p:nvSpPr>
          <p:cNvPr id="9" name="Text Placeholder 7">
            <a:extLst>
              <a:ext uri="{FF2B5EF4-FFF2-40B4-BE49-F238E27FC236}">
                <a16:creationId xmlns:a16="http://schemas.microsoft.com/office/drawing/2014/main" id="{D1BF9574-17D9-9CB5-9F44-2AB5A3398EC9}"/>
              </a:ext>
            </a:extLst>
          </p:cNvPr>
          <p:cNvSpPr>
            <a:spLocks noGrp="1"/>
          </p:cNvSpPr>
          <p:nvPr>
            <p:ph type="body" sz="quarter" idx="11" hasCustomPrompt="1"/>
          </p:nvPr>
        </p:nvSpPr>
        <p:spPr>
          <a:xfrm>
            <a:off x="2490337" y="5037404"/>
            <a:ext cx="12279839" cy="1691329"/>
          </a:xfrm>
          <a:prstGeom prst="rect">
            <a:avLst/>
          </a:prstGeom>
        </p:spPr>
        <p:txBody>
          <a:bodyPr/>
          <a:lstStyle>
            <a:lvl1pPr marL="41275" indent="0">
              <a:lnSpc>
                <a:spcPct val="100000"/>
              </a:lnSpc>
              <a:buNone/>
              <a:defRPr sz="240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350, str, 26</a:t>
            </a:r>
          </a:p>
        </p:txBody>
      </p:sp>
      <p:sp>
        <p:nvSpPr>
          <p:cNvPr id="10" name="Text Placeholder 7">
            <a:extLst>
              <a:ext uri="{FF2B5EF4-FFF2-40B4-BE49-F238E27FC236}">
                <a16:creationId xmlns:a16="http://schemas.microsoft.com/office/drawing/2014/main" id="{8AD0020A-B3BA-C103-522A-C5EC630B1D3F}"/>
              </a:ext>
            </a:extLst>
          </p:cNvPr>
          <p:cNvSpPr>
            <a:spLocks noGrp="1"/>
          </p:cNvSpPr>
          <p:nvPr>
            <p:ph type="body" sz="quarter" idx="12" hasCustomPrompt="1"/>
          </p:nvPr>
        </p:nvSpPr>
        <p:spPr>
          <a:xfrm>
            <a:off x="3687762" y="7410490"/>
            <a:ext cx="12279839" cy="1691329"/>
          </a:xfrm>
          <a:prstGeom prst="rect">
            <a:avLst/>
          </a:prstGeom>
        </p:spPr>
        <p:txBody>
          <a:bodyPr/>
          <a:lstStyle>
            <a:lvl1pPr marL="41275" indent="0">
              <a:lnSpc>
                <a:spcPct val="100000"/>
              </a:lnSpc>
              <a:buNone/>
              <a:defRPr sz="240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350, str, 26</a:t>
            </a:r>
          </a:p>
        </p:txBody>
      </p:sp>
    </p:spTree>
    <p:extLst>
      <p:ext uri="{BB962C8B-B14F-4D97-AF65-F5344CB8AC3E}">
        <p14:creationId xmlns:p14="http://schemas.microsoft.com/office/powerpoint/2010/main" val="2142491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524B-92A4-7E1A-E784-C04351DE6544}"/>
              </a:ext>
            </a:extLst>
          </p:cNvPr>
          <p:cNvSpPr>
            <a:spLocks noGrp="1"/>
          </p:cNvSpPr>
          <p:nvPr>
            <p:ph type="title" hasCustomPrompt="1"/>
          </p:nvPr>
        </p:nvSpPr>
        <p:spPr>
          <a:xfrm>
            <a:off x="1353925" y="314414"/>
            <a:ext cx="15580150" cy="1646906"/>
          </a:xfrm>
        </p:spPr>
        <p:txBody>
          <a:bodyPr>
            <a:noAutofit/>
          </a:bodyPr>
          <a:lstStyle>
            <a:lvl1pPr algn="ctr">
              <a:defRPr sz="4400"/>
            </a:lvl1pPr>
          </a:lstStyle>
          <a:p>
            <a:r>
              <a:rPr lang="en-US" dirty="0"/>
              <a:t>Title, 120, str, 44</a:t>
            </a:r>
          </a:p>
        </p:txBody>
      </p:sp>
      <p:pic>
        <p:nvPicPr>
          <p:cNvPr id="6" name="Google Shape;17;p3">
            <a:extLst>
              <a:ext uri="{FF2B5EF4-FFF2-40B4-BE49-F238E27FC236}">
                <a16:creationId xmlns:a16="http://schemas.microsoft.com/office/drawing/2014/main" id="{62823DFC-EF86-3580-CBB0-2091551FE003}"/>
              </a:ext>
            </a:extLst>
          </p:cNvPr>
          <p:cNvPicPr preferRelativeResize="0"/>
          <p:nvPr userDrawn="1"/>
        </p:nvPicPr>
        <p:blipFill>
          <a:blip r:embed="rId2">
            <a:alphaModFix/>
          </a:blip>
          <a:stretch>
            <a:fillRect/>
          </a:stretch>
        </p:blipFill>
        <p:spPr>
          <a:xfrm>
            <a:off x="16423118" y="296974"/>
            <a:ext cx="1646050" cy="1519445"/>
          </a:xfrm>
          <a:prstGeom prst="rect">
            <a:avLst/>
          </a:prstGeom>
          <a:noFill/>
          <a:ln>
            <a:noFill/>
          </a:ln>
        </p:spPr>
      </p:pic>
      <p:graphicFrame>
        <p:nvGraphicFramePr>
          <p:cNvPr id="7" name="Diagram 6">
            <a:extLst>
              <a:ext uri="{FF2B5EF4-FFF2-40B4-BE49-F238E27FC236}">
                <a16:creationId xmlns:a16="http://schemas.microsoft.com/office/drawing/2014/main" id="{E4D3BB09-DB8C-0994-3D50-2E4A12A27478}"/>
              </a:ext>
            </a:extLst>
          </p:cNvPr>
          <p:cNvGraphicFramePr/>
          <p:nvPr userDrawn="1">
            <p:extLst>
              <p:ext uri="{D42A27DB-BD31-4B8C-83A1-F6EECF244321}">
                <p14:modId xmlns:p14="http://schemas.microsoft.com/office/powerpoint/2010/main" val="3126697125"/>
              </p:ext>
            </p:extLst>
          </p:nvPr>
        </p:nvGraphicFramePr>
        <p:xfrm>
          <a:off x="1657350" y="2826026"/>
          <a:ext cx="14973300" cy="6788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Placeholder 7">
            <a:extLst>
              <a:ext uri="{FF2B5EF4-FFF2-40B4-BE49-F238E27FC236}">
                <a16:creationId xmlns:a16="http://schemas.microsoft.com/office/drawing/2014/main" id="{850EA751-87D1-1366-125B-789273D51403}"/>
              </a:ext>
            </a:extLst>
          </p:cNvPr>
          <p:cNvSpPr>
            <a:spLocks noGrp="1"/>
          </p:cNvSpPr>
          <p:nvPr>
            <p:ph type="body" sz="quarter" idx="10" hasCustomPrompt="1"/>
          </p:nvPr>
        </p:nvSpPr>
        <p:spPr>
          <a:xfrm>
            <a:off x="4396169" y="3076397"/>
            <a:ext cx="11379951" cy="1691329"/>
          </a:xfrm>
          <a:prstGeom prst="rect">
            <a:avLst/>
          </a:prstGeom>
        </p:spPr>
        <p:txBody>
          <a:bodyPr>
            <a:normAutofit/>
          </a:bodyPr>
          <a:lstStyle>
            <a:lvl1pPr marL="41275" indent="0" algn="l">
              <a:lnSpc>
                <a:spcPct val="100000"/>
              </a:lnSpc>
              <a:buNone/>
              <a:defRPr sz="26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Content1, 350, str, 26</a:t>
            </a:r>
          </a:p>
        </p:txBody>
      </p:sp>
      <p:sp>
        <p:nvSpPr>
          <p:cNvPr id="9" name="Text Placeholder 7">
            <a:extLst>
              <a:ext uri="{FF2B5EF4-FFF2-40B4-BE49-F238E27FC236}">
                <a16:creationId xmlns:a16="http://schemas.microsoft.com/office/drawing/2014/main" id="{13B43CB2-977A-E476-266D-465195259B11}"/>
              </a:ext>
            </a:extLst>
          </p:cNvPr>
          <p:cNvSpPr>
            <a:spLocks noGrp="1"/>
          </p:cNvSpPr>
          <p:nvPr>
            <p:ph type="body" sz="quarter" idx="11" hasCustomPrompt="1"/>
          </p:nvPr>
        </p:nvSpPr>
        <p:spPr>
          <a:xfrm>
            <a:off x="4396167" y="5402185"/>
            <a:ext cx="11379951" cy="1691328"/>
          </a:xfrm>
          <a:prstGeom prst="rect">
            <a:avLst/>
          </a:prstGeom>
        </p:spPr>
        <p:txBody>
          <a:bodyPr>
            <a:normAutofit/>
          </a:bodyPr>
          <a:lstStyle>
            <a:lvl1pPr marL="41275" indent="0" algn="l">
              <a:lnSpc>
                <a:spcPct val="100000"/>
              </a:lnSpc>
              <a:buNone/>
              <a:defRPr sz="26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Content2, 350, str, 26</a:t>
            </a:r>
          </a:p>
        </p:txBody>
      </p:sp>
      <p:sp>
        <p:nvSpPr>
          <p:cNvPr id="10" name="Text Placeholder 7">
            <a:extLst>
              <a:ext uri="{FF2B5EF4-FFF2-40B4-BE49-F238E27FC236}">
                <a16:creationId xmlns:a16="http://schemas.microsoft.com/office/drawing/2014/main" id="{BF6A7BED-1DB1-C289-E8BA-4699AF311401}"/>
              </a:ext>
            </a:extLst>
          </p:cNvPr>
          <p:cNvSpPr>
            <a:spLocks noGrp="1"/>
          </p:cNvSpPr>
          <p:nvPr>
            <p:ph type="body" sz="quarter" idx="12" hasCustomPrompt="1"/>
          </p:nvPr>
        </p:nvSpPr>
        <p:spPr>
          <a:xfrm>
            <a:off x="4396168" y="7684270"/>
            <a:ext cx="11379951" cy="1691328"/>
          </a:xfrm>
          <a:prstGeom prst="rect">
            <a:avLst/>
          </a:prstGeom>
        </p:spPr>
        <p:txBody>
          <a:bodyPr>
            <a:normAutofit/>
          </a:bodyPr>
          <a:lstStyle>
            <a:lvl1pPr marL="41275" indent="0" algn="l">
              <a:lnSpc>
                <a:spcPct val="100000"/>
              </a:lnSpc>
              <a:buNone/>
              <a:defRPr sz="26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Content3, 350, str, 26</a:t>
            </a:r>
          </a:p>
        </p:txBody>
      </p:sp>
    </p:spTree>
    <p:extLst>
      <p:ext uri="{BB962C8B-B14F-4D97-AF65-F5344CB8AC3E}">
        <p14:creationId xmlns:p14="http://schemas.microsoft.com/office/powerpoint/2010/main" val="1483755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524B-92A4-7E1A-E784-C04351DE6544}"/>
              </a:ext>
            </a:extLst>
          </p:cNvPr>
          <p:cNvSpPr>
            <a:spLocks noGrp="1"/>
          </p:cNvSpPr>
          <p:nvPr>
            <p:ph type="title" hasCustomPrompt="1"/>
          </p:nvPr>
        </p:nvSpPr>
        <p:spPr>
          <a:xfrm>
            <a:off x="1353925" y="314414"/>
            <a:ext cx="15580150" cy="1646906"/>
          </a:xfrm>
        </p:spPr>
        <p:txBody>
          <a:bodyPr>
            <a:noAutofit/>
          </a:bodyPr>
          <a:lstStyle>
            <a:lvl1pPr algn="ctr">
              <a:defRPr sz="4400"/>
            </a:lvl1pPr>
          </a:lstStyle>
          <a:p>
            <a:r>
              <a:rPr lang="en-US" dirty="0"/>
              <a:t>Title, 120, str, 44</a:t>
            </a:r>
          </a:p>
        </p:txBody>
      </p:sp>
      <p:pic>
        <p:nvPicPr>
          <p:cNvPr id="3" name="Google Shape;10;p3">
            <a:extLst>
              <a:ext uri="{FF2B5EF4-FFF2-40B4-BE49-F238E27FC236}">
                <a16:creationId xmlns:a16="http://schemas.microsoft.com/office/drawing/2014/main" id="{C8A67775-D43B-968F-6F31-B7F1080B4D49}"/>
              </a:ext>
            </a:extLst>
          </p:cNvPr>
          <p:cNvPicPr preferRelativeResize="0"/>
          <p:nvPr userDrawn="1"/>
        </p:nvPicPr>
        <p:blipFill>
          <a:blip r:embed="rId2">
            <a:alphaModFix/>
          </a:blip>
          <a:stretch>
            <a:fillRect/>
          </a:stretch>
        </p:blipFill>
        <p:spPr>
          <a:xfrm>
            <a:off x="15437347" y="8406350"/>
            <a:ext cx="2640609" cy="1880650"/>
          </a:xfrm>
          <a:prstGeom prst="rect">
            <a:avLst/>
          </a:prstGeom>
          <a:noFill/>
          <a:ln>
            <a:noFill/>
          </a:ln>
        </p:spPr>
      </p:pic>
      <p:sp>
        <p:nvSpPr>
          <p:cNvPr id="7" name="Oval 6">
            <a:extLst>
              <a:ext uri="{FF2B5EF4-FFF2-40B4-BE49-F238E27FC236}">
                <a16:creationId xmlns:a16="http://schemas.microsoft.com/office/drawing/2014/main" id="{4566EEE0-470F-006F-84B1-18D56E46BE44}"/>
              </a:ext>
            </a:extLst>
          </p:cNvPr>
          <p:cNvSpPr/>
          <p:nvPr userDrawn="1"/>
        </p:nvSpPr>
        <p:spPr>
          <a:xfrm>
            <a:off x="1641966" y="3544612"/>
            <a:ext cx="1188720" cy="1188720"/>
          </a:xfrm>
          <a:prstGeom prst="ellipse">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CF503BE-199E-7FDD-7A43-F1DA5A20EACE}"/>
              </a:ext>
            </a:extLst>
          </p:cNvPr>
          <p:cNvSpPr txBox="1"/>
          <p:nvPr userDrawn="1"/>
        </p:nvSpPr>
        <p:spPr>
          <a:xfrm>
            <a:off x="1883299" y="3596707"/>
            <a:ext cx="587406" cy="1015663"/>
          </a:xfrm>
          <a:prstGeom prst="rect">
            <a:avLst/>
          </a:prstGeom>
          <a:noFill/>
        </p:spPr>
        <p:txBody>
          <a:bodyPr wrap="square" rtlCol="0">
            <a:spAutoFit/>
          </a:bodyPr>
          <a:lstStyle/>
          <a:p>
            <a:r>
              <a:rPr lang="en-US" sz="6000" dirty="0">
                <a:solidFill>
                  <a:schemeClr val="bg1"/>
                </a:solidFill>
                <a:latin typeface="Rockwell Extra Bold" panose="02060903040505020403" pitchFamily="18" charset="0"/>
                <a:cs typeface="Times New Roman" panose="02020603050405020304" pitchFamily="18" charset="0"/>
              </a:rPr>
              <a:t>1</a:t>
            </a:r>
          </a:p>
        </p:txBody>
      </p:sp>
      <p:sp>
        <p:nvSpPr>
          <p:cNvPr id="9" name="Text Placeholder 16">
            <a:extLst>
              <a:ext uri="{FF2B5EF4-FFF2-40B4-BE49-F238E27FC236}">
                <a16:creationId xmlns:a16="http://schemas.microsoft.com/office/drawing/2014/main" id="{CC2DF8EF-D450-926C-07A9-B758C8C64DE3}"/>
              </a:ext>
            </a:extLst>
          </p:cNvPr>
          <p:cNvSpPr>
            <a:spLocks noGrp="1"/>
          </p:cNvSpPr>
          <p:nvPr>
            <p:ph type="body" sz="quarter" idx="10" hasCustomPrompt="1"/>
          </p:nvPr>
        </p:nvSpPr>
        <p:spPr>
          <a:xfrm>
            <a:off x="3065636" y="3131053"/>
            <a:ext cx="8420139" cy="1743768"/>
          </a:xfrm>
          <a:prstGeom prst="rect">
            <a:avLst/>
          </a:prstGeom>
        </p:spPr>
        <p:txBody>
          <a:bodyPr anchor="ctr">
            <a:normAutofit/>
          </a:bodyPr>
          <a:lstStyle>
            <a:lvl1pPr marL="95250" indent="0">
              <a:buNone/>
              <a:defRPr lang="en-US" sz="2400" dirty="0">
                <a:latin typeface="Times New Roman" panose="02020603050405020304" pitchFamily="18" charset="0"/>
                <a:cs typeface="Times New Roman" panose="02020603050405020304" pitchFamily="18" charset="0"/>
              </a:defRPr>
            </a:lvl1pPr>
          </a:lstStyle>
          <a:p>
            <a:pPr lvl="0"/>
            <a:r>
              <a:rPr lang="en-US" dirty="0"/>
              <a:t>Content1, 300, str, 24</a:t>
            </a:r>
          </a:p>
        </p:txBody>
      </p:sp>
      <p:sp>
        <p:nvSpPr>
          <p:cNvPr id="10" name="Oval 9">
            <a:extLst>
              <a:ext uri="{FF2B5EF4-FFF2-40B4-BE49-F238E27FC236}">
                <a16:creationId xmlns:a16="http://schemas.microsoft.com/office/drawing/2014/main" id="{F570697A-0A0C-FC34-195D-1828F0D8FF5F}"/>
              </a:ext>
            </a:extLst>
          </p:cNvPr>
          <p:cNvSpPr/>
          <p:nvPr userDrawn="1"/>
        </p:nvSpPr>
        <p:spPr>
          <a:xfrm>
            <a:off x="1600229" y="5545880"/>
            <a:ext cx="1188720" cy="1188720"/>
          </a:xfrm>
          <a:prstGeom prst="ellipse">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5B2098C-BCB5-7A55-6A43-CA172130AE65}"/>
              </a:ext>
            </a:extLst>
          </p:cNvPr>
          <p:cNvSpPr txBox="1"/>
          <p:nvPr userDrawn="1"/>
        </p:nvSpPr>
        <p:spPr>
          <a:xfrm>
            <a:off x="1841562" y="5597975"/>
            <a:ext cx="587406" cy="1015663"/>
          </a:xfrm>
          <a:prstGeom prst="rect">
            <a:avLst/>
          </a:prstGeom>
          <a:noFill/>
        </p:spPr>
        <p:txBody>
          <a:bodyPr wrap="square" rtlCol="0">
            <a:spAutoFit/>
          </a:bodyPr>
          <a:lstStyle/>
          <a:p>
            <a:r>
              <a:rPr lang="en-US" sz="6000" dirty="0">
                <a:solidFill>
                  <a:schemeClr val="bg1"/>
                </a:solidFill>
                <a:latin typeface="Rockwell Extra Bold" panose="02060903040505020403" pitchFamily="18" charset="0"/>
                <a:cs typeface="Times New Roman" panose="02020603050405020304" pitchFamily="18" charset="0"/>
              </a:rPr>
              <a:t>2</a:t>
            </a:r>
          </a:p>
        </p:txBody>
      </p:sp>
      <p:sp>
        <p:nvSpPr>
          <p:cNvPr id="12" name="Oval 11">
            <a:extLst>
              <a:ext uri="{FF2B5EF4-FFF2-40B4-BE49-F238E27FC236}">
                <a16:creationId xmlns:a16="http://schemas.microsoft.com/office/drawing/2014/main" id="{67F13EA6-A8CF-E899-2512-7B8E66560D0B}"/>
              </a:ext>
            </a:extLst>
          </p:cNvPr>
          <p:cNvSpPr/>
          <p:nvPr userDrawn="1"/>
        </p:nvSpPr>
        <p:spPr>
          <a:xfrm>
            <a:off x="1600229" y="7613904"/>
            <a:ext cx="1188720" cy="1188720"/>
          </a:xfrm>
          <a:prstGeom prst="ellipse">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4BDB7278-7DAA-9D80-9B9B-CE440CFF5F3E}"/>
              </a:ext>
            </a:extLst>
          </p:cNvPr>
          <p:cNvSpPr txBox="1"/>
          <p:nvPr userDrawn="1"/>
        </p:nvSpPr>
        <p:spPr>
          <a:xfrm>
            <a:off x="1841562" y="7665999"/>
            <a:ext cx="587406" cy="1015663"/>
          </a:xfrm>
          <a:prstGeom prst="rect">
            <a:avLst/>
          </a:prstGeom>
          <a:noFill/>
        </p:spPr>
        <p:txBody>
          <a:bodyPr wrap="square" rtlCol="0">
            <a:spAutoFit/>
          </a:bodyPr>
          <a:lstStyle/>
          <a:p>
            <a:r>
              <a:rPr lang="en-US" sz="6000" dirty="0">
                <a:solidFill>
                  <a:schemeClr val="bg1"/>
                </a:solidFill>
                <a:latin typeface="Rockwell Extra Bold" panose="02060903040505020403" pitchFamily="18" charset="0"/>
                <a:cs typeface="Times New Roman" panose="02020603050405020304" pitchFamily="18" charset="0"/>
              </a:rPr>
              <a:t>3</a:t>
            </a:r>
          </a:p>
        </p:txBody>
      </p:sp>
      <p:sp>
        <p:nvSpPr>
          <p:cNvPr id="14" name="Text Placeholder 16">
            <a:extLst>
              <a:ext uri="{FF2B5EF4-FFF2-40B4-BE49-F238E27FC236}">
                <a16:creationId xmlns:a16="http://schemas.microsoft.com/office/drawing/2014/main" id="{39F9B78E-D7D5-81F5-277A-6842A7EA9F14}"/>
              </a:ext>
            </a:extLst>
          </p:cNvPr>
          <p:cNvSpPr>
            <a:spLocks noGrp="1"/>
          </p:cNvSpPr>
          <p:nvPr>
            <p:ph type="body" sz="quarter" idx="11" hasCustomPrompt="1"/>
          </p:nvPr>
        </p:nvSpPr>
        <p:spPr>
          <a:xfrm>
            <a:off x="3065635" y="5132321"/>
            <a:ext cx="8420139" cy="1743768"/>
          </a:xfrm>
          <a:prstGeom prst="rect">
            <a:avLst/>
          </a:prstGeom>
        </p:spPr>
        <p:txBody>
          <a:bodyPr anchor="ctr">
            <a:normAutofit/>
          </a:bodyPr>
          <a:lstStyle>
            <a:lvl1pPr marL="95250" indent="0">
              <a:buNone/>
              <a:defRPr lang="en-US" sz="2400" dirty="0">
                <a:latin typeface="Times New Roman" panose="02020603050405020304" pitchFamily="18" charset="0"/>
                <a:cs typeface="Times New Roman" panose="02020603050405020304" pitchFamily="18" charset="0"/>
              </a:defRPr>
            </a:lvl1pPr>
          </a:lstStyle>
          <a:p>
            <a:pPr lvl="0"/>
            <a:r>
              <a:rPr lang="en-US" dirty="0"/>
              <a:t>Content2, 300, str, 24</a:t>
            </a:r>
          </a:p>
        </p:txBody>
      </p:sp>
      <p:sp>
        <p:nvSpPr>
          <p:cNvPr id="15" name="Text Placeholder 16">
            <a:extLst>
              <a:ext uri="{FF2B5EF4-FFF2-40B4-BE49-F238E27FC236}">
                <a16:creationId xmlns:a16="http://schemas.microsoft.com/office/drawing/2014/main" id="{7DFE8592-31BA-67B8-B586-235C72FEFD2E}"/>
              </a:ext>
            </a:extLst>
          </p:cNvPr>
          <p:cNvSpPr>
            <a:spLocks noGrp="1"/>
          </p:cNvSpPr>
          <p:nvPr>
            <p:ph type="body" sz="quarter" idx="12" hasCustomPrompt="1"/>
          </p:nvPr>
        </p:nvSpPr>
        <p:spPr>
          <a:xfrm>
            <a:off x="3065635" y="7200345"/>
            <a:ext cx="8420139" cy="1743768"/>
          </a:xfrm>
          <a:prstGeom prst="rect">
            <a:avLst/>
          </a:prstGeom>
        </p:spPr>
        <p:txBody>
          <a:bodyPr anchor="ctr">
            <a:normAutofit/>
          </a:bodyPr>
          <a:lstStyle>
            <a:lvl1pPr marL="95250" indent="0">
              <a:buNone/>
              <a:defRPr lang="en-US" sz="2400" dirty="0">
                <a:latin typeface="Times New Roman" panose="02020603050405020304" pitchFamily="18" charset="0"/>
                <a:cs typeface="Times New Roman" panose="02020603050405020304" pitchFamily="18" charset="0"/>
              </a:defRPr>
            </a:lvl1pPr>
          </a:lstStyle>
          <a:p>
            <a:pPr lvl="0"/>
            <a:r>
              <a:rPr lang="en-US" dirty="0"/>
              <a:t>Content3, 300, str, 24</a:t>
            </a:r>
          </a:p>
        </p:txBody>
      </p:sp>
      <p:sp>
        <p:nvSpPr>
          <p:cNvPr id="16" name="Picture Placeholder 28">
            <a:extLst>
              <a:ext uri="{FF2B5EF4-FFF2-40B4-BE49-F238E27FC236}">
                <a16:creationId xmlns:a16="http://schemas.microsoft.com/office/drawing/2014/main" id="{667F6C52-E788-3056-FC02-A28EA96EECA6}"/>
              </a:ext>
            </a:extLst>
          </p:cNvPr>
          <p:cNvSpPr>
            <a:spLocks noGrp="1"/>
          </p:cNvSpPr>
          <p:nvPr>
            <p:ph type="pic" sz="quarter" idx="13" hasCustomPrompt="1"/>
          </p:nvPr>
        </p:nvSpPr>
        <p:spPr>
          <a:xfrm>
            <a:off x="11965417" y="3131053"/>
            <a:ext cx="4968658" cy="5813060"/>
          </a:xfrm>
          <a:prstGeom prst="rect">
            <a:avLst/>
          </a:prstGeom>
        </p:spPr>
        <p:txBody>
          <a:bodyPr/>
          <a:lstStyle>
            <a:lvl1pPr>
              <a:defRPr lang="en-US" sz="2400" dirty="0">
                <a:latin typeface="Times New Roman" panose="02020603050405020304" pitchFamily="18" charset="0"/>
                <a:cs typeface="Times New Roman" panose="02020603050405020304" pitchFamily="18" charset="0"/>
              </a:defRPr>
            </a:lvl1pPr>
          </a:lstStyle>
          <a:p>
            <a:r>
              <a:rPr lang="en-US" dirty="0"/>
              <a:t>Image, 0, </a:t>
            </a:r>
            <a:r>
              <a:rPr lang="en-US" dirty="0" err="1"/>
              <a:t>img</a:t>
            </a:r>
            <a:r>
              <a:rPr lang="en-US" dirty="0"/>
              <a:t>, 16</a:t>
            </a:r>
          </a:p>
        </p:txBody>
      </p:sp>
    </p:spTree>
    <p:extLst>
      <p:ext uri="{BB962C8B-B14F-4D97-AF65-F5344CB8AC3E}">
        <p14:creationId xmlns:p14="http://schemas.microsoft.com/office/powerpoint/2010/main" val="872638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524B-92A4-7E1A-E784-C04351DE6544}"/>
              </a:ext>
            </a:extLst>
          </p:cNvPr>
          <p:cNvSpPr>
            <a:spLocks noGrp="1"/>
          </p:cNvSpPr>
          <p:nvPr>
            <p:ph type="title" hasCustomPrompt="1"/>
          </p:nvPr>
        </p:nvSpPr>
        <p:spPr>
          <a:xfrm>
            <a:off x="1353925" y="314414"/>
            <a:ext cx="15580150" cy="1646906"/>
          </a:xfrm>
        </p:spPr>
        <p:txBody>
          <a:bodyPr>
            <a:noAutofit/>
          </a:bodyPr>
          <a:lstStyle>
            <a:lvl1pPr algn="ctr">
              <a:defRPr sz="4400"/>
            </a:lvl1pPr>
          </a:lstStyle>
          <a:p>
            <a:r>
              <a:rPr lang="en-US" dirty="0"/>
              <a:t>Title, 120, str, 44</a:t>
            </a:r>
          </a:p>
        </p:txBody>
      </p:sp>
      <p:pic>
        <p:nvPicPr>
          <p:cNvPr id="4" name="Google Shape;11;p3">
            <a:extLst>
              <a:ext uri="{FF2B5EF4-FFF2-40B4-BE49-F238E27FC236}">
                <a16:creationId xmlns:a16="http://schemas.microsoft.com/office/drawing/2014/main" id="{D6D52C34-7C1B-1B1E-6C87-1CD7C9966457}"/>
              </a:ext>
            </a:extLst>
          </p:cNvPr>
          <p:cNvPicPr preferRelativeResize="0"/>
          <p:nvPr userDrawn="1"/>
        </p:nvPicPr>
        <p:blipFill>
          <a:blip r:embed="rId2">
            <a:alphaModFix/>
          </a:blip>
          <a:stretch>
            <a:fillRect/>
          </a:stretch>
        </p:blipFill>
        <p:spPr>
          <a:xfrm>
            <a:off x="0" y="8767550"/>
            <a:ext cx="3651764" cy="1519450"/>
          </a:xfrm>
          <a:prstGeom prst="rect">
            <a:avLst/>
          </a:prstGeom>
          <a:noFill/>
          <a:ln>
            <a:noFill/>
          </a:ln>
        </p:spPr>
      </p:pic>
      <p:graphicFrame>
        <p:nvGraphicFramePr>
          <p:cNvPr id="7" name="Diagram 6">
            <a:extLst>
              <a:ext uri="{FF2B5EF4-FFF2-40B4-BE49-F238E27FC236}">
                <a16:creationId xmlns:a16="http://schemas.microsoft.com/office/drawing/2014/main" id="{25BF26A2-AE20-B97E-93AC-7CE1FEE65ED9}"/>
              </a:ext>
            </a:extLst>
          </p:cNvPr>
          <p:cNvGraphicFramePr/>
          <p:nvPr userDrawn="1">
            <p:extLst>
              <p:ext uri="{D42A27DB-BD31-4B8C-83A1-F6EECF244321}">
                <p14:modId xmlns:p14="http://schemas.microsoft.com/office/powerpoint/2010/main" val="1521006282"/>
              </p:ext>
            </p:extLst>
          </p:nvPr>
        </p:nvGraphicFramePr>
        <p:xfrm>
          <a:off x="-162950" y="2551085"/>
          <a:ext cx="16271577" cy="6216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Placeholder 7">
            <a:extLst>
              <a:ext uri="{FF2B5EF4-FFF2-40B4-BE49-F238E27FC236}">
                <a16:creationId xmlns:a16="http://schemas.microsoft.com/office/drawing/2014/main" id="{8E598D2C-BD2D-0FB1-1CA9-E9A3ABCF03A6}"/>
              </a:ext>
            </a:extLst>
          </p:cNvPr>
          <p:cNvSpPr>
            <a:spLocks noGrp="1"/>
          </p:cNvSpPr>
          <p:nvPr>
            <p:ph type="body" sz="quarter" idx="10" hasCustomPrompt="1"/>
          </p:nvPr>
        </p:nvSpPr>
        <p:spPr>
          <a:xfrm>
            <a:off x="5453327" y="3554805"/>
            <a:ext cx="10515600" cy="1206079"/>
          </a:xfrm>
          <a:prstGeom prst="rect">
            <a:avLst/>
          </a:prstGeom>
        </p:spPr>
        <p:txBody>
          <a:bodyPr/>
          <a:lstStyle>
            <a:lvl1pPr marL="82550" indent="0">
              <a:lnSpc>
                <a:spcPct val="100000"/>
              </a:lnSpc>
              <a:buNone/>
              <a:defRPr sz="2400" spc="0">
                <a:latin typeface="Times New Roman" panose="02020603050405020304" pitchFamily="18" charset="0"/>
                <a:cs typeface="Times New Roman" panose="02020603050405020304" pitchFamily="18" charset="0"/>
              </a:defRPr>
            </a:lvl1pPr>
          </a:lstStyle>
          <a:p>
            <a:pPr lvl="0"/>
            <a:r>
              <a:rPr lang="en-US" dirty="0"/>
              <a:t>Content1, 350, str, 24</a:t>
            </a:r>
          </a:p>
        </p:txBody>
      </p:sp>
      <p:sp>
        <p:nvSpPr>
          <p:cNvPr id="9" name="Text Placeholder 7">
            <a:extLst>
              <a:ext uri="{FF2B5EF4-FFF2-40B4-BE49-F238E27FC236}">
                <a16:creationId xmlns:a16="http://schemas.microsoft.com/office/drawing/2014/main" id="{88AC9234-76F3-F91C-7EBA-504BF71D2C18}"/>
              </a:ext>
            </a:extLst>
          </p:cNvPr>
          <p:cNvSpPr>
            <a:spLocks noGrp="1"/>
          </p:cNvSpPr>
          <p:nvPr>
            <p:ph type="body" sz="quarter" idx="11" hasCustomPrompt="1"/>
          </p:nvPr>
        </p:nvSpPr>
        <p:spPr>
          <a:xfrm>
            <a:off x="5453327" y="5237554"/>
            <a:ext cx="10515600" cy="1206078"/>
          </a:xfrm>
          <a:prstGeom prst="rect">
            <a:avLst/>
          </a:prstGeom>
        </p:spPr>
        <p:txBody>
          <a:bodyPr/>
          <a:lstStyle>
            <a:lvl1pPr marL="82550" indent="0">
              <a:lnSpc>
                <a:spcPct val="100000"/>
              </a:lnSpc>
              <a:buNone/>
              <a:defRPr sz="2400" spc="0">
                <a:latin typeface="Times New Roman" panose="02020603050405020304" pitchFamily="18" charset="0"/>
                <a:cs typeface="Times New Roman" panose="02020603050405020304" pitchFamily="18" charset="0"/>
              </a:defRPr>
            </a:lvl1pPr>
          </a:lstStyle>
          <a:p>
            <a:pPr lvl="0"/>
            <a:r>
              <a:rPr lang="en-US" dirty="0"/>
              <a:t>Content2, 350, str, 24</a:t>
            </a:r>
          </a:p>
        </p:txBody>
      </p:sp>
      <p:sp>
        <p:nvSpPr>
          <p:cNvPr id="10" name="Text Placeholder 7">
            <a:extLst>
              <a:ext uri="{FF2B5EF4-FFF2-40B4-BE49-F238E27FC236}">
                <a16:creationId xmlns:a16="http://schemas.microsoft.com/office/drawing/2014/main" id="{387B1768-A9B8-9512-97B2-9EE69E1BBC06}"/>
              </a:ext>
            </a:extLst>
          </p:cNvPr>
          <p:cNvSpPr>
            <a:spLocks noGrp="1"/>
          </p:cNvSpPr>
          <p:nvPr>
            <p:ph type="body" sz="quarter" idx="12" hasCustomPrompt="1"/>
          </p:nvPr>
        </p:nvSpPr>
        <p:spPr>
          <a:xfrm>
            <a:off x="5453327" y="6856392"/>
            <a:ext cx="10515600" cy="1206078"/>
          </a:xfrm>
          <a:prstGeom prst="rect">
            <a:avLst/>
          </a:prstGeom>
        </p:spPr>
        <p:txBody>
          <a:bodyPr/>
          <a:lstStyle>
            <a:lvl1pPr marL="82550" indent="0">
              <a:lnSpc>
                <a:spcPct val="100000"/>
              </a:lnSpc>
              <a:buNone/>
              <a:defRPr sz="2400" spc="0">
                <a:latin typeface="Times New Roman" panose="02020603050405020304" pitchFamily="18" charset="0"/>
                <a:cs typeface="Times New Roman" panose="02020603050405020304" pitchFamily="18" charset="0"/>
              </a:defRPr>
            </a:lvl1pPr>
          </a:lstStyle>
          <a:p>
            <a:pPr lvl="0"/>
            <a:r>
              <a:rPr lang="en-US" dirty="0"/>
              <a:t>Content3, 350, str, 24</a:t>
            </a:r>
          </a:p>
        </p:txBody>
      </p:sp>
    </p:spTree>
    <p:extLst>
      <p:ext uri="{BB962C8B-B14F-4D97-AF65-F5344CB8AC3E}">
        <p14:creationId xmlns:p14="http://schemas.microsoft.com/office/powerpoint/2010/main" val="1608935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1" userDrawn="1">
  <p:cSld name="CUSTOM">
    <p:spTree>
      <p:nvGrpSpPr>
        <p:cNvPr id="1" name="Shape 20"/>
        <p:cNvGrpSpPr/>
        <p:nvPr/>
      </p:nvGrpSpPr>
      <p:grpSpPr>
        <a:xfrm>
          <a:off x="0" y="0"/>
          <a:ext cx="0" cy="0"/>
          <a:chOff x="0" y="0"/>
          <a:chExt cx="0" cy="0"/>
        </a:xfrm>
      </p:grpSpPr>
      <p:sp>
        <p:nvSpPr>
          <p:cNvPr id="21" name="Google Shape;21;p4"/>
          <p:cNvSpPr/>
          <p:nvPr/>
        </p:nvSpPr>
        <p:spPr>
          <a:xfrm>
            <a:off x="8370075" y="2970700"/>
            <a:ext cx="10118066" cy="6829561"/>
          </a:xfrm>
          <a:custGeom>
            <a:avLst/>
            <a:gdLst/>
            <a:ahLst/>
            <a:cxnLst/>
            <a:rect l="l" t="t" r="r" b="b"/>
            <a:pathLst>
              <a:path w="3122860" h="1798436" extrusionOk="0">
                <a:moveTo>
                  <a:pt x="18282" y="0"/>
                </a:moveTo>
                <a:lnTo>
                  <a:pt x="3104578" y="0"/>
                </a:lnTo>
                <a:cubicBezTo>
                  <a:pt x="3114675" y="0"/>
                  <a:pt x="3122860" y="8185"/>
                  <a:pt x="3122860" y="18282"/>
                </a:cubicBezTo>
                <a:lnTo>
                  <a:pt x="3122860" y="1780154"/>
                </a:lnTo>
                <a:cubicBezTo>
                  <a:pt x="3122860" y="1790251"/>
                  <a:pt x="3114675" y="1798436"/>
                  <a:pt x="3104578" y="1798436"/>
                </a:cubicBezTo>
                <a:lnTo>
                  <a:pt x="18282" y="1798436"/>
                </a:lnTo>
                <a:cubicBezTo>
                  <a:pt x="8185" y="1798436"/>
                  <a:pt x="0" y="1790251"/>
                  <a:pt x="0" y="1780154"/>
                </a:cubicBezTo>
                <a:lnTo>
                  <a:pt x="0" y="18282"/>
                </a:lnTo>
                <a:cubicBezTo>
                  <a:pt x="0" y="8185"/>
                  <a:pt x="8185" y="0"/>
                  <a:pt x="18282" y="0"/>
                </a:cubicBezTo>
                <a:close/>
              </a:path>
            </a:pathLst>
          </a:custGeom>
          <a:solidFill>
            <a:srgbClr val="FACB65"/>
          </a:solidFill>
          <a:ln w="38100" cap="rnd" cmpd="sng">
            <a:solidFill>
              <a:srgbClr val="2828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a:off x="962025" y="991885"/>
            <a:ext cx="8890688" cy="8304597"/>
          </a:xfrm>
          <a:custGeom>
            <a:avLst/>
            <a:gdLst/>
            <a:ahLst/>
            <a:cxnLst/>
            <a:rect l="l" t="t" r="r" b="b"/>
            <a:pathLst>
              <a:path w="2341195" h="2186859" extrusionOk="0">
                <a:moveTo>
                  <a:pt x="24386" y="0"/>
                </a:moveTo>
                <a:lnTo>
                  <a:pt x="2316809" y="0"/>
                </a:lnTo>
                <a:cubicBezTo>
                  <a:pt x="2323276" y="0"/>
                  <a:pt x="2329479" y="2569"/>
                  <a:pt x="2334052" y="7143"/>
                </a:cubicBezTo>
                <a:cubicBezTo>
                  <a:pt x="2338626" y="11716"/>
                  <a:pt x="2341195" y="17919"/>
                  <a:pt x="2341195" y="24386"/>
                </a:cubicBezTo>
                <a:lnTo>
                  <a:pt x="2341195" y="2162473"/>
                </a:lnTo>
                <a:cubicBezTo>
                  <a:pt x="2341195" y="2168940"/>
                  <a:pt x="2338626" y="2175143"/>
                  <a:pt x="2334052" y="2179716"/>
                </a:cubicBezTo>
                <a:cubicBezTo>
                  <a:pt x="2329479" y="2184290"/>
                  <a:pt x="2323276" y="2186859"/>
                  <a:pt x="2316809" y="2186859"/>
                </a:cubicBezTo>
                <a:lnTo>
                  <a:pt x="24386" y="2186859"/>
                </a:lnTo>
                <a:cubicBezTo>
                  <a:pt x="10918" y="2186859"/>
                  <a:pt x="0" y="2175941"/>
                  <a:pt x="0" y="2162473"/>
                </a:cubicBezTo>
                <a:lnTo>
                  <a:pt x="0" y="24386"/>
                </a:lnTo>
                <a:cubicBezTo>
                  <a:pt x="0" y="10918"/>
                  <a:pt x="10918" y="0"/>
                  <a:pt x="24386" y="0"/>
                </a:cubicBezTo>
                <a:close/>
              </a:path>
            </a:pathLst>
          </a:custGeom>
          <a:solidFill>
            <a:srgbClr val="FFFFFF"/>
          </a:solidFill>
          <a:ln w="38100" cap="rnd" cmpd="sng">
            <a:solidFill>
              <a:srgbClr val="2828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Google Shape;23;p4"/>
          <p:cNvPicPr preferRelativeResize="0"/>
          <p:nvPr/>
        </p:nvPicPr>
        <p:blipFill>
          <a:blip r:embed="rId2">
            <a:alphaModFix/>
          </a:blip>
          <a:stretch>
            <a:fillRect/>
          </a:stretch>
        </p:blipFill>
        <p:spPr>
          <a:xfrm>
            <a:off x="1546837" y="1532125"/>
            <a:ext cx="8024458" cy="7743775"/>
          </a:xfrm>
          <a:prstGeom prst="rect">
            <a:avLst/>
          </a:prstGeom>
          <a:noFill/>
          <a:ln>
            <a:noFill/>
          </a:ln>
        </p:spPr>
      </p:pic>
      <p:sp>
        <p:nvSpPr>
          <p:cNvPr id="24" name="Google Shape;24;p4"/>
          <p:cNvSpPr txBox="1"/>
          <p:nvPr/>
        </p:nvSpPr>
        <p:spPr>
          <a:xfrm>
            <a:off x="10515458" y="3923541"/>
            <a:ext cx="1440600" cy="1060800"/>
          </a:xfrm>
          <a:prstGeom prst="rect">
            <a:avLst/>
          </a:prstGeom>
          <a:noFill/>
          <a:ln>
            <a:noFill/>
          </a:ln>
        </p:spPr>
        <p:txBody>
          <a:bodyPr spcFirstLastPara="1" wrap="square" lIns="0" tIns="0" rIns="0" bIns="0" anchor="t" anchorCtr="0">
            <a:spAutoFit/>
          </a:bodyPr>
          <a:lstStyle/>
          <a:p>
            <a:pPr marL="0" marR="0" lvl="0" indent="0" algn="ctr" rtl="0">
              <a:lnSpc>
                <a:spcPct val="128007"/>
              </a:lnSpc>
              <a:spcBef>
                <a:spcPts val="0"/>
              </a:spcBef>
              <a:spcAft>
                <a:spcPts val="0"/>
              </a:spcAft>
              <a:buNone/>
            </a:pPr>
            <a:r>
              <a:rPr lang="en-US" sz="6891" b="1" i="0" u="none" strike="noStrike" cap="none" dirty="0">
                <a:solidFill>
                  <a:srgbClr val="282828"/>
                </a:solidFill>
                <a:latin typeface="Poppins"/>
                <a:ea typeface="Poppins"/>
                <a:cs typeface="Poppins"/>
                <a:sym typeface="Poppins"/>
              </a:rPr>
              <a:t>01</a:t>
            </a:r>
            <a:endParaRPr dirty="0"/>
          </a:p>
        </p:txBody>
      </p:sp>
      <p:sp>
        <p:nvSpPr>
          <p:cNvPr id="25" name="Google Shape;25;p4"/>
          <p:cNvSpPr txBox="1"/>
          <p:nvPr/>
        </p:nvSpPr>
        <p:spPr>
          <a:xfrm>
            <a:off x="10515458" y="6028486"/>
            <a:ext cx="1440600" cy="1060800"/>
          </a:xfrm>
          <a:prstGeom prst="rect">
            <a:avLst/>
          </a:prstGeom>
          <a:noFill/>
          <a:ln>
            <a:noFill/>
          </a:ln>
        </p:spPr>
        <p:txBody>
          <a:bodyPr spcFirstLastPara="1" wrap="square" lIns="0" tIns="0" rIns="0" bIns="0" anchor="t" anchorCtr="0">
            <a:spAutoFit/>
          </a:bodyPr>
          <a:lstStyle/>
          <a:p>
            <a:pPr marL="0" marR="0" lvl="0" indent="0" algn="ctr" rtl="0">
              <a:lnSpc>
                <a:spcPct val="128007"/>
              </a:lnSpc>
              <a:spcBef>
                <a:spcPts val="0"/>
              </a:spcBef>
              <a:spcAft>
                <a:spcPts val="0"/>
              </a:spcAft>
              <a:buNone/>
            </a:pPr>
            <a:r>
              <a:rPr lang="en-US" sz="6891" b="1" i="0" u="none" strike="noStrike" cap="none" dirty="0">
                <a:solidFill>
                  <a:srgbClr val="282828"/>
                </a:solidFill>
                <a:latin typeface="Poppins"/>
                <a:ea typeface="Poppins"/>
                <a:cs typeface="Poppins"/>
                <a:sym typeface="Poppins"/>
              </a:rPr>
              <a:t>02</a:t>
            </a:r>
            <a:endParaRPr dirty="0"/>
          </a:p>
        </p:txBody>
      </p:sp>
      <p:sp>
        <p:nvSpPr>
          <p:cNvPr id="26" name="Google Shape;26;p4"/>
          <p:cNvSpPr txBox="1"/>
          <p:nvPr/>
        </p:nvSpPr>
        <p:spPr>
          <a:xfrm>
            <a:off x="10454965" y="8249546"/>
            <a:ext cx="1561800" cy="1060800"/>
          </a:xfrm>
          <a:prstGeom prst="rect">
            <a:avLst/>
          </a:prstGeom>
          <a:noFill/>
          <a:ln>
            <a:noFill/>
          </a:ln>
        </p:spPr>
        <p:txBody>
          <a:bodyPr spcFirstLastPara="1" wrap="square" lIns="0" tIns="0" rIns="0" bIns="0" anchor="t" anchorCtr="0">
            <a:spAutoFit/>
          </a:bodyPr>
          <a:lstStyle/>
          <a:p>
            <a:pPr marL="0" marR="0" lvl="0" indent="0" algn="ctr" rtl="0">
              <a:lnSpc>
                <a:spcPct val="128007"/>
              </a:lnSpc>
              <a:spcBef>
                <a:spcPts val="0"/>
              </a:spcBef>
              <a:spcAft>
                <a:spcPts val="0"/>
              </a:spcAft>
              <a:buNone/>
            </a:pPr>
            <a:r>
              <a:rPr lang="en-US" sz="6891" b="1" i="0" u="none" strike="noStrike" cap="none" dirty="0">
                <a:solidFill>
                  <a:srgbClr val="282828"/>
                </a:solidFill>
                <a:latin typeface="Poppins"/>
                <a:ea typeface="Poppins"/>
                <a:cs typeface="Poppins"/>
                <a:sym typeface="Poppins"/>
              </a:rPr>
              <a:t>03</a:t>
            </a:r>
            <a:endParaRPr dirty="0"/>
          </a:p>
        </p:txBody>
      </p:sp>
      <p:sp>
        <p:nvSpPr>
          <p:cNvPr id="28" name="Google Shape;28;p4"/>
          <p:cNvSpPr txBox="1">
            <a:spLocks noGrp="1"/>
          </p:cNvSpPr>
          <p:nvPr>
            <p:ph type="title" hasCustomPrompt="1"/>
          </p:nvPr>
        </p:nvSpPr>
        <p:spPr>
          <a:xfrm>
            <a:off x="10193775" y="494869"/>
            <a:ext cx="7577400" cy="2268412"/>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282828"/>
              </a:buClr>
              <a:buSzPts val="8450"/>
              <a:buFont typeface="Poppins"/>
              <a:buNone/>
              <a:defRPr sz="6000" b="1" i="0" u="none" strike="noStrike" cap="none">
                <a:solidFill>
                  <a:srgbClr val="282828"/>
                </a:solidFill>
                <a:latin typeface="Poppins"/>
                <a:ea typeface="Poppins"/>
                <a:cs typeface="Poppins"/>
                <a:sym typeface="Poppins"/>
              </a:defRPr>
            </a:lvl1pPr>
            <a:lvl2pPr lvl="1" rtl="0">
              <a:spcBef>
                <a:spcPts val="0"/>
              </a:spcBef>
              <a:spcAft>
                <a:spcPts val="0"/>
              </a:spcAft>
              <a:buClr>
                <a:srgbClr val="282828"/>
              </a:buClr>
              <a:buSzPts val="1400"/>
              <a:buNone/>
              <a:defRPr sz="1800">
                <a:solidFill>
                  <a:srgbClr val="282828"/>
                </a:solidFill>
              </a:defRPr>
            </a:lvl2pPr>
            <a:lvl3pPr lvl="2" rtl="0">
              <a:spcBef>
                <a:spcPts val="0"/>
              </a:spcBef>
              <a:spcAft>
                <a:spcPts val="0"/>
              </a:spcAft>
              <a:buClr>
                <a:srgbClr val="282828"/>
              </a:buClr>
              <a:buSzPts val="1400"/>
              <a:buNone/>
              <a:defRPr sz="1800">
                <a:solidFill>
                  <a:srgbClr val="282828"/>
                </a:solidFill>
              </a:defRPr>
            </a:lvl3pPr>
            <a:lvl4pPr lvl="3" rtl="0">
              <a:spcBef>
                <a:spcPts val="0"/>
              </a:spcBef>
              <a:spcAft>
                <a:spcPts val="0"/>
              </a:spcAft>
              <a:buClr>
                <a:srgbClr val="282828"/>
              </a:buClr>
              <a:buSzPts val="1400"/>
              <a:buNone/>
              <a:defRPr sz="1800">
                <a:solidFill>
                  <a:srgbClr val="282828"/>
                </a:solidFill>
              </a:defRPr>
            </a:lvl4pPr>
            <a:lvl5pPr lvl="4" rtl="0">
              <a:spcBef>
                <a:spcPts val="0"/>
              </a:spcBef>
              <a:spcAft>
                <a:spcPts val="0"/>
              </a:spcAft>
              <a:buClr>
                <a:srgbClr val="282828"/>
              </a:buClr>
              <a:buSzPts val="1400"/>
              <a:buNone/>
              <a:defRPr sz="1800">
                <a:solidFill>
                  <a:srgbClr val="282828"/>
                </a:solidFill>
              </a:defRPr>
            </a:lvl5pPr>
            <a:lvl6pPr lvl="5" rtl="0">
              <a:spcBef>
                <a:spcPts val="0"/>
              </a:spcBef>
              <a:spcAft>
                <a:spcPts val="0"/>
              </a:spcAft>
              <a:buClr>
                <a:srgbClr val="282828"/>
              </a:buClr>
              <a:buSzPts val="1400"/>
              <a:buNone/>
              <a:defRPr sz="1800">
                <a:solidFill>
                  <a:srgbClr val="282828"/>
                </a:solidFill>
              </a:defRPr>
            </a:lvl6pPr>
            <a:lvl7pPr lvl="6" rtl="0">
              <a:spcBef>
                <a:spcPts val="0"/>
              </a:spcBef>
              <a:spcAft>
                <a:spcPts val="0"/>
              </a:spcAft>
              <a:buClr>
                <a:srgbClr val="282828"/>
              </a:buClr>
              <a:buSzPts val="1400"/>
              <a:buNone/>
              <a:defRPr sz="1800">
                <a:solidFill>
                  <a:srgbClr val="282828"/>
                </a:solidFill>
              </a:defRPr>
            </a:lvl7pPr>
            <a:lvl8pPr lvl="7" rtl="0">
              <a:spcBef>
                <a:spcPts val="0"/>
              </a:spcBef>
              <a:spcAft>
                <a:spcPts val="0"/>
              </a:spcAft>
              <a:buClr>
                <a:srgbClr val="282828"/>
              </a:buClr>
              <a:buSzPts val="1400"/>
              <a:buNone/>
              <a:defRPr sz="1800">
                <a:solidFill>
                  <a:srgbClr val="282828"/>
                </a:solidFill>
              </a:defRPr>
            </a:lvl8pPr>
            <a:lvl9pPr lvl="8" rtl="0">
              <a:spcBef>
                <a:spcPts val="0"/>
              </a:spcBef>
              <a:spcAft>
                <a:spcPts val="0"/>
              </a:spcAft>
              <a:buClr>
                <a:srgbClr val="282828"/>
              </a:buClr>
              <a:buSzPts val="1400"/>
              <a:buNone/>
              <a:defRPr sz="1800">
                <a:solidFill>
                  <a:srgbClr val="282828"/>
                </a:solidFill>
              </a:defRPr>
            </a:lvl9pPr>
          </a:lstStyle>
          <a:p>
            <a:r>
              <a:rPr lang="en-US" dirty="0"/>
              <a:t>Plan, 60, str</a:t>
            </a:r>
            <a:endParaRPr dirty="0"/>
          </a:p>
        </p:txBody>
      </p:sp>
      <p:sp>
        <p:nvSpPr>
          <p:cNvPr id="29" name="Google Shape;29;p4"/>
          <p:cNvSpPr txBox="1">
            <a:spLocks noGrp="1"/>
          </p:cNvSpPr>
          <p:nvPr>
            <p:ph type="subTitle" idx="1" hasCustomPrompt="1"/>
          </p:nvPr>
        </p:nvSpPr>
        <p:spPr>
          <a:xfrm>
            <a:off x="12242195" y="3671300"/>
            <a:ext cx="5679891" cy="1626414"/>
          </a:xfrm>
          <a:prstGeom prst="rect">
            <a:avLst/>
          </a:prstGeom>
        </p:spPr>
        <p:txBody>
          <a:bodyPr spcFirstLastPara="1" wrap="square" lIns="91425" tIns="45700" rIns="91425" bIns="45700" anchor="ctr" anchorCtr="0">
            <a:normAutofit/>
          </a:bodyPr>
          <a:lstStyle>
            <a:lvl1pPr marL="82550" lvl="0" indent="0" rtl="0">
              <a:spcBef>
                <a:spcPts val="640"/>
              </a:spcBef>
              <a:spcAft>
                <a:spcPts val="0"/>
              </a:spcAft>
              <a:buSzPts val="3250"/>
              <a:buFont typeface="Arial" panose="020B0604020202020204" pitchFamily="34" charset="0"/>
              <a:buNone/>
              <a:defRPr sz="3250">
                <a:latin typeface="Asap Medium"/>
                <a:ea typeface="Asap Medium"/>
                <a:cs typeface="Asap Medium"/>
                <a:sym typeface="Asap Medium"/>
              </a:defRPr>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r>
              <a:rPr lang="en-US" dirty="0"/>
              <a:t>Plan1, 150, str</a:t>
            </a:r>
            <a:endParaRPr dirty="0"/>
          </a:p>
        </p:txBody>
      </p:sp>
      <p:sp>
        <p:nvSpPr>
          <p:cNvPr id="30" name="Google Shape;30;p4"/>
          <p:cNvSpPr txBox="1">
            <a:spLocks noGrp="1"/>
          </p:cNvSpPr>
          <p:nvPr>
            <p:ph type="subTitle" idx="2" hasCustomPrompt="1"/>
          </p:nvPr>
        </p:nvSpPr>
        <p:spPr>
          <a:xfrm>
            <a:off x="12242195" y="5877831"/>
            <a:ext cx="5679891" cy="1626414"/>
          </a:xfrm>
          <a:prstGeom prst="rect">
            <a:avLst/>
          </a:prstGeom>
        </p:spPr>
        <p:txBody>
          <a:bodyPr spcFirstLastPara="1" wrap="square" lIns="91425" tIns="45700" rIns="91425" bIns="45700" anchor="ctr" anchorCtr="0">
            <a:normAutofit/>
          </a:bodyPr>
          <a:lstStyle>
            <a:lvl1pPr marL="82550" lvl="0" indent="0" rtl="0">
              <a:spcBef>
                <a:spcPts val="640"/>
              </a:spcBef>
              <a:spcAft>
                <a:spcPts val="0"/>
              </a:spcAft>
              <a:buSzPts val="3250"/>
              <a:buFont typeface="Arial" panose="020B0604020202020204" pitchFamily="34" charset="0"/>
              <a:buNone/>
              <a:defRPr sz="3250">
                <a:latin typeface="Asap Medium"/>
                <a:ea typeface="Asap Medium"/>
                <a:cs typeface="Asap Medium"/>
                <a:sym typeface="Asap Medium"/>
              </a:defRPr>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pPr marL="539750" marR="0" lvl="0" indent="-457200" algn="l" defTabSz="914400" rtl="0" eaLnBrk="1" fontAlgn="auto" latinLnBrk="0" hangingPunct="1">
              <a:lnSpc>
                <a:spcPct val="100000"/>
              </a:lnSpc>
              <a:spcBef>
                <a:spcPts val="640"/>
              </a:spcBef>
              <a:spcAft>
                <a:spcPts val="0"/>
              </a:spcAft>
              <a:buClr>
                <a:schemeClr val="dk1"/>
              </a:buClr>
              <a:buSzPts val="3250"/>
              <a:tabLst/>
              <a:defRPr/>
            </a:pPr>
            <a:r>
              <a:rPr lang="en-US" dirty="0"/>
              <a:t>Plan2, 150, str</a:t>
            </a:r>
          </a:p>
        </p:txBody>
      </p:sp>
      <p:sp>
        <p:nvSpPr>
          <p:cNvPr id="31" name="Google Shape;31;p4"/>
          <p:cNvSpPr txBox="1">
            <a:spLocks noGrp="1"/>
          </p:cNvSpPr>
          <p:nvPr>
            <p:ph type="subTitle" idx="3" hasCustomPrompt="1"/>
          </p:nvPr>
        </p:nvSpPr>
        <p:spPr>
          <a:xfrm>
            <a:off x="12242195" y="8011792"/>
            <a:ext cx="5679891" cy="1626414"/>
          </a:xfrm>
          <a:prstGeom prst="rect">
            <a:avLst/>
          </a:prstGeom>
        </p:spPr>
        <p:txBody>
          <a:bodyPr spcFirstLastPara="1" wrap="square" lIns="91425" tIns="45700" rIns="91425" bIns="45700" anchor="ctr" anchorCtr="0">
            <a:normAutofit/>
          </a:bodyPr>
          <a:lstStyle>
            <a:lvl1pPr marL="82550" lvl="0" indent="0" rtl="0">
              <a:spcBef>
                <a:spcPts val="640"/>
              </a:spcBef>
              <a:spcAft>
                <a:spcPts val="0"/>
              </a:spcAft>
              <a:buSzPts val="3250"/>
              <a:buFont typeface="Arial" panose="020B0604020202020204" pitchFamily="34" charset="0"/>
              <a:buNone/>
              <a:defRPr sz="3250">
                <a:latin typeface="Asap Medium"/>
                <a:ea typeface="Asap Medium"/>
                <a:cs typeface="Asap Medium"/>
                <a:sym typeface="Asap Medium"/>
              </a:defRPr>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pPr marL="539750" marR="0" lvl="0" indent="-457200" algn="l" defTabSz="914400" rtl="0" eaLnBrk="1" fontAlgn="auto" latinLnBrk="0" hangingPunct="1">
              <a:lnSpc>
                <a:spcPct val="100000"/>
              </a:lnSpc>
              <a:spcBef>
                <a:spcPts val="640"/>
              </a:spcBef>
              <a:spcAft>
                <a:spcPts val="0"/>
              </a:spcAft>
              <a:buClr>
                <a:schemeClr val="dk1"/>
              </a:buClr>
              <a:buSzPts val="3250"/>
              <a:tabLst/>
              <a:defRPr/>
            </a:pPr>
            <a:r>
              <a:rPr lang="en-US" dirty="0"/>
              <a:t>Plan3, 150, str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2">
  <p:cSld name="CUSTOM_1">
    <p:spTree>
      <p:nvGrpSpPr>
        <p:cNvPr id="1" name="Shape 33"/>
        <p:cNvGrpSpPr/>
        <p:nvPr/>
      </p:nvGrpSpPr>
      <p:grpSpPr>
        <a:xfrm>
          <a:off x="0" y="0"/>
          <a:ext cx="0" cy="0"/>
          <a:chOff x="0" y="0"/>
          <a:chExt cx="0" cy="0"/>
        </a:xfrm>
      </p:grpSpPr>
      <p:sp>
        <p:nvSpPr>
          <p:cNvPr id="34" name="Google Shape;34;p5"/>
          <p:cNvSpPr txBox="1">
            <a:spLocks noGrp="1"/>
          </p:cNvSpPr>
          <p:nvPr>
            <p:ph type="body" idx="1" hasCustomPrompt="1"/>
          </p:nvPr>
        </p:nvSpPr>
        <p:spPr>
          <a:xfrm>
            <a:off x="1028700" y="2672300"/>
            <a:ext cx="8922000" cy="1540200"/>
          </a:xfrm>
          <a:prstGeom prst="rect">
            <a:avLst/>
          </a:prstGeom>
        </p:spPr>
        <p:txBody>
          <a:bodyPr spcFirstLastPara="1" wrap="square" lIns="91425" tIns="45700" rIns="91425" bIns="45700" anchor="t" anchorCtr="0">
            <a:normAutofit/>
          </a:bodyPr>
          <a:lstStyle>
            <a:lvl1pPr marL="82550" lvl="0" indent="0">
              <a:spcBef>
                <a:spcPts val="640"/>
              </a:spcBef>
              <a:spcAft>
                <a:spcPts val="0"/>
              </a:spcAft>
              <a:buSzPts val="2300"/>
              <a:buNone/>
              <a:defRPr/>
            </a:lvl1pPr>
            <a:lvl2pPr marL="914400" lvl="1" indent="-374650">
              <a:spcBef>
                <a:spcPts val="560"/>
              </a:spcBef>
              <a:spcAft>
                <a:spcPts val="0"/>
              </a:spcAft>
              <a:buSzPts val="2300"/>
              <a:buChar char="–"/>
              <a:defRPr/>
            </a:lvl2pPr>
            <a:lvl3pPr marL="1371600" lvl="2" indent="-374650">
              <a:spcBef>
                <a:spcPts val="480"/>
              </a:spcBef>
              <a:spcAft>
                <a:spcPts val="0"/>
              </a:spcAft>
              <a:buSzPts val="2300"/>
              <a:buChar char="•"/>
              <a:defRPr/>
            </a:lvl3pPr>
            <a:lvl4pPr marL="1828800" lvl="3" indent="-374650">
              <a:spcBef>
                <a:spcPts val="400"/>
              </a:spcBef>
              <a:spcAft>
                <a:spcPts val="0"/>
              </a:spcAft>
              <a:buSzPts val="2300"/>
              <a:buChar char="–"/>
              <a:defRPr/>
            </a:lvl4pPr>
            <a:lvl5pPr marL="2286000" lvl="4" indent="-374650">
              <a:spcBef>
                <a:spcPts val="400"/>
              </a:spcBef>
              <a:spcAft>
                <a:spcPts val="0"/>
              </a:spcAft>
              <a:buSzPts val="2300"/>
              <a:buChar char="»"/>
              <a:defRPr/>
            </a:lvl5pPr>
            <a:lvl6pPr marL="2743200" lvl="5" indent="-374650">
              <a:spcBef>
                <a:spcPts val="400"/>
              </a:spcBef>
              <a:spcAft>
                <a:spcPts val="0"/>
              </a:spcAft>
              <a:buSzPts val="2300"/>
              <a:buChar char="•"/>
              <a:defRPr/>
            </a:lvl6pPr>
            <a:lvl7pPr marL="3200400" lvl="6" indent="-374650">
              <a:spcBef>
                <a:spcPts val="400"/>
              </a:spcBef>
              <a:spcAft>
                <a:spcPts val="0"/>
              </a:spcAft>
              <a:buSzPts val="2300"/>
              <a:buChar char="•"/>
              <a:defRPr/>
            </a:lvl7pPr>
            <a:lvl8pPr marL="3657600" lvl="7" indent="-374650">
              <a:spcBef>
                <a:spcPts val="400"/>
              </a:spcBef>
              <a:spcAft>
                <a:spcPts val="0"/>
              </a:spcAft>
              <a:buSzPts val="2300"/>
              <a:buChar char="•"/>
              <a:defRPr/>
            </a:lvl8pPr>
            <a:lvl9pPr marL="4114800" lvl="8" indent="-374650">
              <a:spcBef>
                <a:spcPts val="400"/>
              </a:spcBef>
              <a:spcAft>
                <a:spcPts val="0"/>
              </a:spcAft>
              <a:buSzPts val="2300"/>
              <a:buChar char="•"/>
              <a:defRPr/>
            </a:lvl9pPr>
          </a:lstStyle>
          <a:p>
            <a:r>
              <a:rPr lang="en-US" dirty="0"/>
              <a:t>Summary, 350, str</a:t>
            </a:r>
            <a:endParaRPr dirty="0"/>
          </a:p>
        </p:txBody>
      </p:sp>
      <p:pic>
        <p:nvPicPr>
          <p:cNvPr id="35" name="Google Shape;35;p5"/>
          <p:cNvPicPr preferRelativeResize="0"/>
          <p:nvPr/>
        </p:nvPicPr>
        <p:blipFill>
          <a:blip r:embed="rId2">
            <a:alphaModFix/>
          </a:blip>
          <a:stretch>
            <a:fillRect/>
          </a:stretch>
        </p:blipFill>
        <p:spPr>
          <a:xfrm>
            <a:off x="9613227" y="1906222"/>
            <a:ext cx="10425908" cy="7175000"/>
          </a:xfrm>
          <a:prstGeom prst="rect">
            <a:avLst/>
          </a:prstGeom>
          <a:noFill/>
          <a:ln>
            <a:noFill/>
          </a:ln>
        </p:spPr>
      </p:pic>
      <p:sp>
        <p:nvSpPr>
          <p:cNvPr id="36" name="Google Shape;36;p5"/>
          <p:cNvSpPr/>
          <p:nvPr/>
        </p:nvSpPr>
        <p:spPr>
          <a:xfrm>
            <a:off x="1028700" y="4721297"/>
            <a:ext cx="7118296" cy="1110924"/>
          </a:xfrm>
          <a:custGeom>
            <a:avLst/>
            <a:gdLst/>
            <a:ahLst/>
            <a:cxnLst/>
            <a:rect l="l" t="t" r="r" b="b"/>
            <a:pathLst>
              <a:path w="1874469" h="292541" extrusionOk="0">
                <a:moveTo>
                  <a:pt x="20668" y="0"/>
                </a:moveTo>
                <a:lnTo>
                  <a:pt x="1853801" y="0"/>
                </a:lnTo>
                <a:cubicBezTo>
                  <a:pt x="1865215" y="0"/>
                  <a:pt x="1874469" y="9253"/>
                  <a:pt x="1874469" y="20668"/>
                </a:cubicBezTo>
                <a:lnTo>
                  <a:pt x="1874469" y="271873"/>
                </a:lnTo>
                <a:cubicBezTo>
                  <a:pt x="1874469" y="283288"/>
                  <a:pt x="1865215" y="292541"/>
                  <a:pt x="1853801" y="292541"/>
                </a:cubicBezTo>
                <a:lnTo>
                  <a:pt x="20668" y="292541"/>
                </a:lnTo>
                <a:cubicBezTo>
                  <a:pt x="9253" y="292541"/>
                  <a:pt x="0" y="283288"/>
                  <a:pt x="0" y="271873"/>
                </a:cubicBezTo>
                <a:lnTo>
                  <a:pt x="0" y="20668"/>
                </a:lnTo>
                <a:cubicBezTo>
                  <a:pt x="0" y="9253"/>
                  <a:pt x="9253" y="0"/>
                  <a:pt x="20668" y="0"/>
                </a:cubicBezTo>
                <a:close/>
              </a:path>
            </a:pathLst>
          </a:custGeom>
          <a:solidFill>
            <a:srgbClr val="FACB65"/>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1028700" y="6340973"/>
            <a:ext cx="7118296" cy="1110924"/>
          </a:xfrm>
          <a:custGeom>
            <a:avLst/>
            <a:gdLst/>
            <a:ahLst/>
            <a:cxnLst/>
            <a:rect l="l" t="t" r="r" b="b"/>
            <a:pathLst>
              <a:path w="1874469" h="292541" extrusionOk="0">
                <a:moveTo>
                  <a:pt x="20668" y="0"/>
                </a:moveTo>
                <a:lnTo>
                  <a:pt x="1853801" y="0"/>
                </a:lnTo>
                <a:cubicBezTo>
                  <a:pt x="1865215" y="0"/>
                  <a:pt x="1874469" y="9253"/>
                  <a:pt x="1874469" y="20668"/>
                </a:cubicBezTo>
                <a:lnTo>
                  <a:pt x="1874469" y="271873"/>
                </a:lnTo>
                <a:cubicBezTo>
                  <a:pt x="1874469" y="283288"/>
                  <a:pt x="1865215" y="292541"/>
                  <a:pt x="1853801" y="292541"/>
                </a:cubicBezTo>
                <a:lnTo>
                  <a:pt x="20668" y="292541"/>
                </a:lnTo>
                <a:cubicBezTo>
                  <a:pt x="9253" y="292541"/>
                  <a:pt x="0" y="283288"/>
                  <a:pt x="0" y="271873"/>
                </a:cubicBezTo>
                <a:lnTo>
                  <a:pt x="0" y="20668"/>
                </a:lnTo>
                <a:cubicBezTo>
                  <a:pt x="0" y="9253"/>
                  <a:pt x="9253" y="0"/>
                  <a:pt x="20668" y="0"/>
                </a:cubicBezTo>
                <a:close/>
              </a:path>
            </a:pathLst>
          </a:custGeom>
          <a:solidFill>
            <a:srgbClr val="FFFFFF"/>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1028700" y="7960650"/>
            <a:ext cx="7118296" cy="1110924"/>
          </a:xfrm>
          <a:custGeom>
            <a:avLst/>
            <a:gdLst/>
            <a:ahLst/>
            <a:cxnLst/>
            <a:rect l="l" t="t" r="r" b="b"/>
            <a:pathLst>
              <a:path w="1874469" h="292541" extrusionOk="0">
                <a:moveTo>
                  <a:pt x="20668" y="0"/>
                </a:moveTo>
                <a:lnTo>
                  <a:pt x="1853801" y="0"/>
                </a:lnTo>
                <a:cubicBezTo>
                  <a:pt x="1865215" y="0"/>
                  <a:pt x="1874469" y="9253"/>
                  <a:pt x="1874469" y="20668"/>
                </a:cubicBezTo>
                <a:lnTo>
                  <a:pt x="1874469" y="271873"/>
                </a:lnTo>
                <a:cubicBezTo>
                  <a:pt x="1874469" y="283288"/>
                  <a:pt x="1865215" y="292541"/>
                  <a:pt x="1853801" y="292541"/>
                </a:cubicBezTo>
                <a:lnTo>
                  <a:pt x="20668" y="292541"/>
                </a:lnTo>
                <a:cubicBezTo>
                  <a:pt x="9253" y="292541"/>
                  <a:pt x="0" y="283288"/>
                  <a:pt x="0" y="271873"/>
                </a:cubicBezTo>
                <a:lnTo>
                  <a:pt x="0" y="20668"/>
                </a:lnTo>
                <a:cubicBezTo>
                  <a:pt x="0" y="9253"/>
                  <a:pt x="9253" y="0"/>
                  <a:pt x="20668" y="0"/>
                </a:cubicBezTo>
                <a:close/>
              </a:path>
            </a:pathLst>
          </a:custGeom>
          <a:solidFill>
            <a:srgbClr val="01C892"/>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txBox="1">
            <a:spLocks noGrp="1"/>
          </p:cNvSpPr>
          <p:nvPr>
            <p:ph type="title" hasCustomPrompt="1"/>
          </p:nvPr>
        </p:nvSpPr>
        <p:spPr>
          <a:xfrm>
            <a:off x="1028700" y="991875"/>
            <a:ext cx="17259300" cy="1274400"/>
          </a:xfrm>
          <a:prstGeom prst="rect">
            <a:avLst/>
          </a:prstGeom>
          <a:noFill/>
          <a:ln>
            <a:noFill/>
          </a:ln>
        </p:spPr>
        <p:txBody>
          <a:bodyPr spcFirstLastPara="1" wrap="square" lIns="91425" tIns="45700" rIns="91425" bIns="45700" anchor="t" anchorCtr="0">
            <a:noAutofit/>
          </a:bodyPr>
          <a:lstStyle>
            <a:lvl1pPr marR="0" lvl="0" rtl="0">
              <a:spcBef>
                <a:spcPts val="0"/>
              </a:spcBef>
              <a:spcAft>
                <a:spcPts val="0"/>
              </a:spcAft>
              <a:buClr>
                <a:srgbClr val="282828"/>
              </a:buClr>
              <a:buSzPts val="8450"/>
              <a:buFont typeface="Poppins"/>
              <a:buNone/>
              <a:defRPr sz="6000" b="1" i="0" u="none" strike="noStrike" cap="none">
                <a:solidFill>
                  <a:srgbClr val="282828"/>
                </a:solidFill>
                <a:latin typeface="Poppins"/>
                <a:ea typeface="Poppins"/>
                <a:cs typeface="Poppins"/>
                <a:sym typeface="Poppins"/>
              </a:defRPr>
            </a:lvl1pPr>
            <a:lvl2pPr lvl="1" rtl="0">
              <a:spcBef>
                <a:spcPts val="0"/>
              </a:spcBef>
              <a:spcAft>
                <a:spcPts val="0"/>
              </a:spcAft>
              <a:buClr>
                <a:srgbClr val="282828"/>
              </a:buClr>
              <a:buSzPts val="1400"/>
              <a:buNone/>
              <a:defRPr sz="1800">
                <a:solidFill>
                  <a:srgbClr val="282828"/>
                </a:solidFill>
              </a:defRPr>
            </a:lvl2pPr>
            <a:lvl3pPr lvl="2" rtl="0">
              <a:spcBef>
                <a:spcPts val="0"/>
              </a:spcBef>
              <a:spcAft>
                <a:spcPts val="0"/>
              </a:spcAft>
              <a:buClr>
                <a:srgbClr val="282828"/>
              </a:buClr>
              <a:buSzPts val="1400"/>
              <a:buNone/>
              <a:defRPr sz="1800">
                <a:solidFill>
                  <a:srgbClr val="282828"/>
                </a:solidFill>
              </a:defRPr>
            </a:lvl3pPr>
            <a:lvl4pPr lvl="3" rtl="0">
              <a:spcBef>
                <a:spcPts val="0"/>
              </a:spcBef>
              <a:spcAft>
                <a:spcPts val="0"/>
              </a:spcAft>
              <a:buClr>
                <a:srgbClr val="282828"/>
              </a:buClr>
              <a:buSzPts val="1400"/>
              <a:buNone/>
              <a:defRPr sz="1800">
                <a:solidFill>
                  <a:srgbClr val="282828"/>
                </a:solidFill>
              </a:defRPr>
            </a:lvl4pPr>
            <a:lvl5pPr lvl="4" rtl="0">
              <a:spcBef>
                <a:spcPts val="0"/>
              </a:spcBef>
              <a:spcAft>
                <a:spcPts val="0"/>
              </a:spcAft>
              <a:buClr>
                <a:srgbClr val="282828"/>
              </a:buClr>
              <a:buSzPts val="1400"/>
              <a:buNone/>
              <a:defRPr sz="1800">
                <a:solidFill>
                  <a:srgbClr val="282828"/>
                </a:solidFill>
              </a:defRPr>
            </a:lvl5pPr>
            <a:lvl6pPr lvl="5" rtl="0">
              <a:spcBef>
                <a:spcPts val="0"/>
              </a:spcBef>
              <a:spcAft>
                <a:spcPts val="0"/>
              </a:spcAft>
              <a:buClr>
                <a:srgbClr val="282828"/>
              </a:buClr>
              <a:buSzPts val="1400"/>
              <a:buNone/>
              <a:defRPr sz="1800">
                <a:solidFill>
                  <a:srgbClr val="282828"/>
                </a:solidFill>
              </a:defRPr>
            </a:lvl6pPr>
            <a:lvl7pPr lvl="6" rtl="0">
              <a:spcBef>
                <a:spcPts val="0"/>
              </a:spcBef>
              <a:spcAft>
                <a:spcPts val="0"/>
              </a:spcAft>
              <a:buClr>
                <a:srgbClr val="282828"/>
              </a:buClr>
              <a:buSzPts val="1400"/>
              <a:buNone/>
              <a:defRPr sz="1800">
                <a:solidFill>
                  <a:srgbClr val="282828"/>
                </a:solidFill>
              </a:defRPr>
            </a:lvl7pPr>
            <a:lvl8pPr lvl="7" rtl="0">
              <a:spcBef>
                <a:spcPts val="0"/>
              </a:spcBef>
              <a:spcAft>
                <a:spcPts val="0"/>
              </a:spcAft>
              <a:buClr>
                <a:srgbClr val="282828"/>
              </a:buClr>
              <a:buSzPts val="1400"/>
              <a:buNone/>
              <a:defRPr sz="1800">
                <a:solidFill>
                  <a:srgbClr val="282828"/>
                </a:solidFill>
              </a:defRPr>
            </a:lvl8pPr>
            <a:lvl9pPr lvl="8" rtl="0">
              <a:spcBef>
                <a:spcPts val="0"/>
              </a:spcBef>
              <a:spcAft>
                <a:spcPts val="0"/>
              </a:spcAft>
              <a:buClr>
                <a:srgbClr val="282828"/>
              </a:buClr>
              <a:buSzPts val="1400"/>
              <a:buNone/>
              <a:defRPr sz="1800">
                <a:solidFill>
                  <a:srgbClr val="282828"/>
                </a:solidFill>
              </a:defRPr>
            </a:lvl9pPr>
          </a:lstStyle>
          <a:p>
            <a:r>
              <a:rPr lang="en-US" dirty="0"/>
              <a:t>Title, 80, str</a:t>
            </a:r>
            <a:endParaRPr dirty="0"/>
          </a:p>
        </p:txBody>
      </p:sp>
      <p:sp>
        <p:nvSpPr>
          <p:cNvPr id="40" name="Google Shape;40;p5"/>
          <p:cNvSpPr txBox="1">
            <a:spLocks noGrp="1"/>
          </p:cNvSpPr>
          <p:nvPr>
            <p:ph type="subTitle" idx="2" hasCustomPrompt="1"/>
          </p:nvPr>
        </p:nvSpPr>
        <p:spPr>
          <a:xfrm>
            <a:off x="1061050" y="6341014"/>
            <a:ext cx="7052400" cy="1110848"/>
          </a:xfrm>
          <a:prstGeom prst="rect">
            <a:avLst/>
          </a:prstGeom>
        </p:spPr>
        <p:txBody>
          <a:bodyPr spcFirstLastPara="1" wrap="square" lIns="91425" tIns="45700" rIns="91425" bIns="45700" anchor="ctr" anchorCtr="0">
            <a:normAutofit/>
          </a:bodyPr>
          <a:lstStyle>
            <a:lvl1pPr lvl="0" algn="ctr" rtl="0">
              <a:spcBef>
                <a:spcPts val="640"/>
              </a:spcBef>
              <a:spcAft>
                <a:spcPts val="0"/>
              </a:spcAft>
              <a:buSzPts val="2650"/>
              <a:buNone/>
              <a:defRPr sz="2000" b="1"/>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pPr marL="457200" marR="0" lvl="0" indent="-374650" algn="ctr" defTabSz="914400" rtl="0" eaLnBrk="1" fontAlgn="auto" latinLnBrk="0" hangingPunct="1">
              <a:lnSpc>
                <a:spcPct val="100000"/>
              </a:lnSpc>
              <a:spcBef>
                <a:spcPts val="640"/>
              </a:spcBef>
              <a:spcAft>
                <a:spcPts val="0"/>
              </a:spcAft>
              <a:buClr>
                <a:schemeClr val="dk1"/>
              </a:buClr>
              <a:buSzPts val="2650"/>
              <a:buFont typeface="Asap"/>
              <a:buNone/>
              <a:tabLst/>
              <a:defRPr/>
            </a:pPr>
            <a:r>
              <a:rPr lang="en-US" dirty="0"/>
              <a:t>Content2, 150, str</a:t>
            </a:r>
          </a:p>
        </p:txBody>
      </p:sp>
      <p:sp>
        <p:nvSpPr>
          <p:cNvPr id="41" name="Google Shape;41;p5"/>
          <p:cNvSpPr txBox="1">
            <a:spLocks noGrp="1"/>
          </p:cNvSpPr>
          <p:nvPr>
            <p:ph type="subTitle" idx="3" hasCustomPrompt="1"/>
          </p:nvPr>
        </p:nvSpPr>
        <p:spPr>
          <a:xfrm>
            <a:off x="1061050" y="4721301"/>
            <a:ext cx="7052400" cy="1110848"/>
          </a:xfrm>
          <a:prstGeom prst="rect">
            <a:avLst/>
          </a:prstGeom>
        </p:spPr>
        <p:txBody>
          <a:bodyPr spcFirstLastPara="1" wrap="square" lIns="91425" tIns="45700" rIns="91425" bIns="45700" anchor="ctr" anchorCtr="0">
            <a:normAutofit/>
          </a:bodyPr>
          <a:lstStyle>
            <a:lvl1pPr lvl="0" algn="ctr" rtl="0">
              <a:spcBef>
                <a:spcPts val="640"/>
              </a:spcBef>
              <a:spcAft>
                <a:spcPts val="0"/>
              </a:spcAft>
              <a:buSzPts val="2650"/>
              <a:buNone/>
              <a:defRPr sz="2000" b="1"/>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r>
              <a:rPr lang="en-US" dirty="0"/>
              <a:t>Content1, 150, str</a:t>
            </a:r>
            <a:endParaRPr dirty="0"/>
          </a:p>
        </p:txBody>
      </p:sp>
      <p:sp>
        <p:nvSpPr>
          <p:cNvPr id="42" name="Google Shape;42;p5"/>
          <p:cNvSpPr txBox="1">
            <a:spLocks noGrp="1"/>
          </p:cNvSpPr>
          <p:nvPr>
            <p:ph type="subTitle" idx="4" hasCustomPrompt="1"/>
          </p:nvPr>
        </p:nvSpPr>
        <p:spPr>
          <a:xfrm>
            <a:off x="1061050" y="7960726"/>
            <a:ext cx="7052400" cy="1110848"/>
          </a:xfrm>
          <a:prstGeom prst="rect">
            <a:avLst/>
          </a:prstGeom>
        </p:spPr>
        <p:txBody>
          <a:bodyPr spcFirstLastPara="1" wrap="square" lIns="91425" tIns="45700" rIns="91425" bIns="45700" anchor="ctr" anchorCtr="0">
            <a:normAutofit/>
          </a:bodyPr>
          <a:lstStyle>
            <a:lvl1pPr lvl="0" algn="ctr" rtl="0">
              <a:spcBef>
                <a:spcPts val="640"/>
              </a:spcBef>
              <a:spcAft>
                <a:spcPts val="0"/>
              </a:spcAft>
              <a:buSzPts val="2650"/>
              <a:buNone/>
              <a:defRPr sz="2000" b="1"/>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pPr marL="457200" marR="0" lvl="0" indent="-374650" algn="ctr" defTabSz="914400" rtl="0" eaLnBrk="1" fontAlgn="auto" latinLnBrk="0" hangingPunct="1">
              <a:lnSpc>
                <a:spcPct val="100000"/>
              </a:lnSpc>
              <a:spcBef>
                <a:spcPts val="640"/>
              </a:spcBef>
              <a:spcAft>
                <a:spcPts val="0"/>
              </a:spcAft>
              <a:buClr>
                <a:schemeClr val="dk1"/>
              </a:buClr>
              <a:buSzPts val="2650"/>
              <a:buFont typeface="Asap"/>
              <a:buNone/>
              <a:tabLst/>
              <a:defRPr/>
            </a:pPr>
            <a:r>
              <a:rPr lang="en-US" dirty="0"/>
              <a:t>Content3, 150, str</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43"/>
        <p:cNvGrpSpPr/>
        <p:nvPr/>
      </p:nvGrpSpPr>
      <p:grpSpPr>
        <a:xfrm>
          <a:off x="0" y="0"/>
          <a:ext cx="0" cy="0"/>
          <a:chOff x="0" y="0"/>
          <a:chExt cx="0" cy="0"/>
        </a:xfrm>
      </p:grpSpPr>
      <p:grpSp>
        <p:nvGrpSpPr>
          <p:cNvPr id="44" name="Google Shape;44;p6"/>
          <p:cNvGrpSpPr/>
          <p:nvPr/>
        </p:nvGrpSpPr>
        <p:grpSpPr>
          <a:xfrm>
            <a:off x="6862893" y="2886233"/>
            <a:ext cx="4562245" cy="6093223"/>
            <a:chOff x="0" y="-9525"/>
            <a:chExt cx="1201571" cy="1604789"/>
          </a:xfrm>
        </p:grpSpPr>
        <p:sp>
          <p:nvSpPr>
            <p:cNvPr id="45" name="Google Shape;45;p6"/>
            <p:cNvSpPr/>
            <p:nvPr/>
          </p:nvSpPr>
          <p:spPr>
            <a:xfrm>
              <a:off x="0" y="0"/>
              <a:ext cx="1201571" cy="1595264"/>
            </a:xfrm>
            <a:custGeom>
              <a:avLst/>
              <a:gdLst/>
              <a:ahLst/>
              <a:cxnLst/>
              <a:rect l="l" t="t" r="r" b="b"/>
              <a:pathLst>
                <a:path w="1201571" h="1595264" extrusionOk="0">
                  <a:moveTo>
                    <a:pt x="86545" y="0"/>
                  </a:moveTo>
                  <a:lnTo>
                    <a:pt x="1115026" y="0"/>
                  </a:lnTo>
                  <a:cubicBezTo>
                    <a:pt x="1162823" y="0"/>
                    <a:pt x="1201571" y="38748"/>
                    <a:pt x="1201571" y="86545"/>
                  </a:cubicBezTo>
                  <a:lnTo>
                    <a:pt x="1201571" y="1508719"/>
                  </a:lnTo>
                  <a:cubicBezTo>
                    <a:pt x="1201571" y="1556516"/>
                    <a:pt x="1162823" y="1595264"/>
                    <a:pt x="1115026" y="1595264"/>
                  </a:cubicBezTo>
                  <a:lnTo>
                    <a:pt x="86545" y="1595264"/>
                  </a:lnTo>
                  <a:cubicBezTo>
                    <a:pt x="38748" y="1595264"/>
                    <a:pt x="0" y="1556516"/>
                    <a:pt x="0" y="1508719"/>
                  </a:cubicBezTo>
                  <a:lnTo>
                    <a:pt x="0" y="86545"/>
                  </a:lnTo>
                  <a:cubicBezTo>
                    <a:pt x="0" y="38748"/>
                    <a:pt x="38748" y="0"/>
                    <a:pt x="86545"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txBox="1"/>
            <p:nvPr/>
          </p:nvSpPr>
          <p:spPr>
            <a:xfrm>
              <a:off x="0" y="-9525"/>
              <a:ext cx="1201500" cy="1604700"/>
            </a:xfrm>
            <a:prstGeom prst="rect">
              <a:avLst/>
            </a:prstGeom>
            <a:noFill/>
            <a:ln>
              <a:noFill/>
            </a:ln>
          </p:spPr>
          <p:txBody>
            <a:bodyPr spcFirstLastPara="1" wrap="square" lIns="50800" tIns="50800" rIns="50800" bIns="50800" anchor="ctr" anchorCtr="0">
              <a:noAutofit/>
            </a:bodyPr>
            <a:lstStyle/>
            <a:p>
              <a:pPr marL="0" marR="0" lvl="0" indent="0" algn="ctr" rtl="0">
                <a:lnSpc>
                  <a:spcPct val="135555"/>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sp>
        <p:nvSpPr>
          <p:cNvPr id="47" name="Google Shape;47;p6"/>
          <p:cNvSpPr txBox="1">
            <a:spLocks noGrp="1"/>
          </p:cNvSpPr>
          <p:nvPr>
            <p:ph type="body" idx="1" hasCustomPrompt="1"/>
          </p:nvPr>
        </p:nvSpPr>
        <p:spPr>
          <a:xfrm>
            <a:off x="6738728" y="7009195"/>
            <a:ext cx="4808544" cy="1540200"/>
          </a:xfrm>
          <a:prstGeom prst="rect">
            <a:avLst/>
          </a:prstGeom>
        </p:spPr>
        <p:txBody>
          <a:bodyPr spcFirstLastPara="1" wrap="square" lIns="91425" tIns="45700" rIns="91425" bIns="45700" anchor="t" anchorCtr="0">
            <a:normAutofit/>
          </a:bodyPr>
          <a:lstStyle>
            <a:lvl1pPr marL="101600" lvl="0" indent="0" algn="ctr" rtl="0">
              <a:spcBef>
                <a:spcPts val="640"/>
              </a:spcBef>
              <a:spcAft>
                <a:spcPts val="0"/>
              </a:spcAft>
              <a:buSzPts val="2000"/>
              <a:buNone/>
              <a:defRPr sz="2000"/>
            </a:lvl1pPr>
            <a:lvl2pPr marL="914400" lvl="1" indent="-355600" algn="ctr" rtl="0">
              <a:spcBef>
                <a:spcPts val="560"/>
              </a:spcBef>
              <a:spcAft>
                <a:spcPts val="0"/>
              </a:spcAft>
              <a:buSzPts val="2000"/>
              <a:buChar char="–"/>
              <a:defRPr sz="2000"/>
            </a:lvl2pPr>
            <a:lvl3pPr marL="1371600" lvl="2" indent="-355600" algn="ctr" rtl="0">
              <a:spcBef>
                <a:spcPts val="480"/>
              </a:spcBef>
              <a:spcAft>
                <a:spcPts val="0"/>
              </a:spcAft>
              <a:buSzPts val="2000"/>
              <a:buChar char="•"/>
              <a:defRPr sz="2000"/>
            </a:lvl3pPr>
            <a:lvl4pPr marL="1828800" lvl="3" indent="-355600" algn="ctr" rtl="0">
              <a:spcBef>
                <a:spcPts val="400"/>
              </a:spcBef>
              <a:spcAft>
                <a:spcPts val="0"/>
              </a:spcAft>
              <a:buSzPts val="2000"/>
              <a:buChar char="–"/>
              <a:defRPr sz="2000"/>
            </a:lvl4pPr>
            <a:lvl5pPr marL="2286000" lvl="4" indent="-355600" algn="ctr" rtl="0">
              <a:spcBef>
                <a:spcPts val="400"/>
              </a:spcBef>
              <a:spcAft>
                <a:spcPts val="0"/>
              </a:spcAft>
              <a:buSzPts val="2000"/>
              <a:buChar char="»"/>
              <a:defRPr sz="2000"/>
            </a:lvl5pPr>
            <a:lvl6pPr marL="2743200" lvl="5" indent="-355600" algn="ctr" rtl="0">
              <a:spcBef>
                <a:spcPts val="400"/>
              </a:spcBef>
              <a:spcAft>
                <a:spcPts val="0"/>
              </a:spcAft>
              <a:buSzPts val="2000"/>
              <a:buChar char="•"/>
              <a:defRPr sz="2000"/>
            </a:lvl6pPr>
            <a:lvl7pPr marL="3200400" lvl="6" indent="-355600" algn="ctr" rtl="0">
              <a:spcBef>
                <a:spcPts val="400"/>
              </a:spcBef>
              <a:spcAft>
                <a:spcPts val="0"/>
              </a:spcAft>
              <a:buSzPts val="2000"/>
              <a:buChar char="•"/>
              <a:defRPr sz="2000"/>
            </a:lvl7pPr>
            <a:lvl8pPr marL="3657600" lvl="7" indent="-355600" algn="ctr" rtl="0">
              <a:spcBef>
                <a:spcPts val="400"/>
              </a:spcBef>
              <a:spcAft>
                <a:spcPts val="0"/>
              </a:spcAft>
              <a:buSzPts val="2000"/>
              <a:buChar char="•"/>
              <a:defRPr sz="2000"/>
            </a:lvl8pPr>
            <a:lvl9pPr marL="4114800" lvl="8" indent="-355600" algn="ctr" rtl="0">
              <a:spcBef>
                <a:spcPts val="400"/>
              </a:spcBef>
              <a:spcAft>
                <a:spcPts val="0"/>
              </a:spcAft>
              <a:buSzPts val="2000"/>
              <a:buChar char="•"/>
              <a:defRPr sz="2000"/>
            </a:lvl9pPr>
          </a:lstStyle>
          <a:p>
            <a:pPr marL="101600" marR="0" lvl="0" indent="0" algn="ctr" defTabSz="914400" rtl="0" eaLnBrk="1" fontAlgn="auto" latinLnBrk="0" hangingPunct="1">
              <a:lnSpc>
                <a:spcPct val="100000"/>
              </a:lnSpc>
              <a:spcBef>
                <a:spcPts val="640"/>
              </a:spcBef>
              <a:spcAft>
                <a:spcPts val="0"/>
              </a:spcAft>
              <a:buClr>
                <a:schemeClr val="dk1"/>
              </a:buClr>
              <a:buSzPts val="2000"/>
              <a:buFont typeface="Asap"/>
              <a:buNone/>
              <a:tabLst/>
              <a:defRPr/>
            </a:pPr>
            <a:r>
              <a:rPr lang="en-US" dirty="0"/>
              <a:t>Content2, 180, str</a:t>
            </a:r>
          </a:p>
        </p:txBody>
      </p:sp>
      <p:sp>
        <p:nvSpPr>
          <p:cNvPr id="48" name="Google Shape;48;p6"/>
          <p:cNvSpPr txBox="1">
            <a:spLocks noGrp="1"/>
          </p:cNvSpPr>
          <p:nvPr>
            <p:ph type="title" hasCustomPrompt="1"/>
          </p:nvPr>
        </p:nvSpPr>
        <p:spPr>
          <a:xfrm>
            <a:off x="740229" y="519926"/>
            <a:ext cx="16807542" cy="1742498"/>
          </a:xfrm>
          <a:prstGeom prst="rect">
            <a:avLst/>
          </a:prstGeom>
          <a:noFill/>
          <a:ln>
            <a:noFill/>
          </a:ln>
        </p:spPr>
        <p:txBody>
          <a:bodyPr spcFirstLastPara="1" wrap="square" lIns="91425" tIns="45700" rIns="91425" bIns="45700" anchor="t" anchorCtr="0">
            <a:normAutofit/>
          </a:bodyPr>
          <a:lstStyle>
            <a:lvl1pPr marR="0" lvl="0" algn="ctr" rtl="0">
              <a:spcBef>
                <a:spcPts val="0"/>
              </a:spcBef>
              <a:spcAft>
                <a:spcPts val="0"/>
              </a:spcAft>
              <a:buClr>
                <a:srgbClr val="282828"/>
              </a:buClr>
              <a:buSzPts val="8450"/>
              <a:buFont typeface="Poppins"/>
              <a:buNone/>
              <a:defRPr sz="6000" b="1" i="0" u="none" strike="noStrike" cap="none">
                <a:solidFill>
                  <a:srgbClr val="282828"/>
                </a:solidFill>
                <a:latin typeface="Poppins"/>
                <a:ea typeface="Poppins"/>
                <a:cs typeface="Poppins"/>
                <a:sym typeface="Poppins"/>
              </a:defRPr>
            </a:lvl1pPr>
            <a:lvl2pPr lvl="1" algn="ctr" rtl="0">
              <a:spcBef>
                <a:spcPts val="0"/>
              </a:spcBef>
              <a:spcAft>
                <a:spcPts val="0"/>
              </a:spcAft>
              <a:buSzPts val="1400"/>
              <a:buNone/>
              <a:defRPr sz="1800"/>
            </a:lvl2pPr>
            <a:lvl3pPr lvl="2" algn="ctr" rtl="0">
              <a:spcBef>
                <a:spcPts val="0"/>
              </a:spcBef>
              <a:spcAft>
                <a:spcPts val="0"/>
              </a:spcAft>
              <a:buSzPts val="1400"/>
              <a:buNone/>
              <a:defRPr sz="1800"/>
            </a:lvl3pPr>
            <a:lvl4pPr lvl="3" algn="ctr" rtl="0">
              <a:spcBef>
                <a:spcPts val="0"/>
              </a:spcBef>
              <a:spcAft>
                <a:spcPts val="0"/>
              </a:spcAft>
              <a:buSzPts val="1400"/>
              <a:buNone/>
              <a:defRPr sz="1800"/>
            </a:lvl4pPr>
            <a:lvl5pPr lvl="4" algn="ctr" rtl="0">
              <a:spcBef>
                <a:spcPts val="0"/>
              </a:spcBef>
              <a:spcAft>
                <a:spcPts val="0"/>
              </a:spcAft>
              <a:buSzPts val="1400"/>
              <a:buNone/>
              <a:defRPr sz="1800"/>
            </a:lvl5pPr>
            <a:lvl6pPr lvl="5" algn="ctr" rtl="0">
              <a:spcBef>
                <a:spcPts val="0"/>
              </a:spcBef>
              <a:spcAft>
                <a:spcPts val="0"/>
              </a:spcAft>
              <a:buSzPts val="1400"/>
              <a:buNone/>
              <a:defRPr sz="1800"/>
            </a:lvl6pPr>
            <a:lvl7pPr lvl="6" algn="ctr" rtl="0">
              <a:spcBef>
                <a:spcPts val="0"/>
              </a:spcBef>
              <a:spcAft>
                <a:spcPts val="0"/>
              </a:spcAft>
              <a:buSzPts val="1400"/>
              <a:buNone/>
              <a:defRPr sz="1800"/>
            </a:lvl7pPr>
            <a:lvl8pPr lvl="7" algn="ctr" rtl="0">
              <a:spcBef>
                <a:spcPts val="0"/>
              </a:spcBef>
              <a:spcAft>
                <a:spcPts val="0"/>
              </a:spcAft>
              <a:buSzPts val="1400"/>
              <a:buNone/>
              <a:defRPr sz="1800"/>
            </a:lvl8pPr>
            <a:lvl9pPr lvl="8" algn="ctr" rtl="0">
              <a:spcBef>
                <a:spcPts val="0"/>
              </a:spcBef>
              <a:spcAft>
                <a:spcPts val="0"/>
              </a:spcAft>
              <a:buSzPts val="1400"/>
              <a:buNone/>
              <a:defRPr sz="1800"/>
            </a:lvl9pPr>
          </a:lstStyle>
          <a:p>
            <a:r>
              <a:rPr lang="en-US" dirty="0"/>
              <a:t>Title, 80, str</a:t>
            </a:r>
            <a:endParaRPr dirty="0"/>
          </a:p>
        </p:txBody>
      </p:sp>
      <p:grpSp>
        <p:nvGrpSpPr>
          <p:cNvPr id="49" name="Google Shape;49;p6"/>
          <p:cNvGrpSpPr/>
          <p:nvPr/>
        </p:nvGrpSpPr>
        <p:grpSpPr>
          <a:xfrm>
            <a:off x="12272832" y="2886233"/>
            <a:ext cx="4562245" cy="6093223"/>
            <a:chOff x="0" y="-9525"/>
            <a:chExt cx="1201571" cy="1604789"/>
          </a:xfrm>
        </p:grpSpPr>
        <p:sp>
          <p:nvSpPr>
            <p:cNvPr id="50" name="Google Shape;50;p6"/>
            <p:cNvSpPr/>
            <p:nvPr/>
          </p:nvSpPr>
          <p:spPr>
            <a:xfrm>
              <a:off x="0" y="0"/>
              <a:ext cx="1201571" cy="1595264"/>
            </a:xfrm>
            <a:custGeom>
              <a:avLst/>
              <a:gdLst/>
              <a:ahLst/>
              <a:cxnLst/>
              <a:rect l="l" t="t" r="r" b="b"/>
              <a:pathLst>
                <a:path w="1201571" h="1595264" extrusionOk="0">
                  <a:moveTo>
                    <a:pt x="86545" y="0"/>
                  </a:moveTo>
                  <a:lnTo>
                    <a:pt x="1115026" y="0"/>
                  </a:lnTo>
                  <a:cubicBezTo>
                    <a:pt x="1162823" y="0"/>
                    <a:pt x="1201571" y="38748"/>
                    <a:pt x="1201571" y="86545"/>
                  </a:cubicBezTo>
                  <a:lnTo>
                    <a:pt x="1201571" y="1508719"/>
                  </a:lnTo>
                  <a:cubicBezTo>
                    <a:pt x="1201571" y="1556516"/>
                    <a:pt x="1162823" y="1595264"/>
                    <a:pt x="1115026" y="1595264"/>
                  </a:cubicBezTo>
                  <a:lnTo>
                    <a:pt x="86545" y="1595264"/>
                  </a:lnTo>
                  <a:cubicBezTo>
                    <a:pt x="38748" y="1595264"/>
                    <a:pt x="0" y="1556516"/>
                    <a:pt x="0" y="1508719"/>
                  </a:cubicBezTo>
                  <a:lnTo>
                    <a:pt x="0" y="86545"/>
                  </a:lnTo>
                  <a:cubicBezTo>
                    <a:pt x="0" y="38748"/>
                    <a:pt x="38748" y="0"/>
                    <a:pt x="86545"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6"/>
            <p:cNvSpPr txBox="1"/>
            <p:nvPr/>
          </p:nvSpPr>
          <p:spPr>
            <a:xfrm>
              <a:off x="0" y="-9525"/>
              <a:ext cx="1201500" cy="1604700"/>
            </a:xfrm>
            <a:prstGeom prst="rect">
              <a:avLst/>
            </a:prstGeom>
            <a:noFill/>
            <a:ln>
              <a:noFill/>
            </a:ln>
          </p:spPr>
          <p:txBody>
            <a:bodyPr spcFirstLastPara="1" wrap="square" lIns="50800" tIns="50800" rIns="50800" bIns="50800" anchor="ctr" anchorCtr="0">
              <a:noAutofit/>
            </a:bodyPr>
            <a:lstStyle/>
            <a:p>
              <a:pPr marL="0" marR="0" lvl="0" indent="0" algn="ctr" rtl="0">
                <a:lnSpc>
                  <a:spcPct val="135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2" name="Google Shape;52;p6"/>
          <p:cNvSpPr/>
          <p:nvPr/>
        </p:nvSpPr>
        <p:spPr>
          <a:xfrm>
            <a:off x="13369872" y="3511504"/>
            <a:ext cx="2367280" cy="236728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01C892"/>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 name="Google Shape;53;p6"/>
          <p:cNvPicPr preferRelativeResize="0"/>
          <p:nvPr/>
        </p:nvPicPr>
        <p:blipFill>
          <a:blip r:embed="rId2">
            <a:alphaModFix/>
          </a:blip>
          <a:stretch>
            <a:fillRect/>
          </a:stretch>
        </p:blipFill>
        <p:spPr>
          <a:xfrm>
            <a:off x="13987902" y="4155440"/>
            <a:ext cx="1137450" cy="1099535"/>
          </a:xfrm>
          <a:prstGeom prst="rect">
            <a:avLst/>
          </a:prstGeom>
          <a:noFill/>
          <a:ln>
            <a:noFill/>
          </a:ln>
        </p:spPr>
      </p:pic>
      <p:sp>
        <p:nvSpPr>
          <p:cNvPr id="54" name="Google Shape;54;p6"/>
          <p:cNvSpPr/>
          <p:nvPr/>
        </p:nvSpPr>
        <p:spPr>
          <a:xfrm>
            <a:off x="7959933" y="3511504"/>
            <a:ext cx="2367280" cy="236728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5" name="Google Shape;55;p6"/>
          <p:cNvPicPr preferRelativeResize="0"/>
          <p:nvPr/>
        </p:nvPicPr>
        <p:blipFill>
          <a:blip r:embed="rId3">
            <a:alphaModFix/>
          </a:blip>
          <a:stretch>
            <a:fillRect/>
          </a:stretch>
        </p:blipFill>
        <p:spPr>
          <a:xfrm>
            <a:off x="8574277" y="4011718"/>
            <a:ext cx="1137450" cy="1243260"/>
          </a:xfrm>
          <a:prstGeom prst="rect">
            <a:avLst/>
          </a:prstGeom>
          <a:noFill/>
          <a:ln>
            <a:noFill/>
          </a:ln>
        </p:spPr>
      </p:pic>
      <p:grpSp>
        <p:nvGrpSpPr>
          <p:cNvPr id="56" name="Google Shape;56;p6"/>
          <p:cNvGrpSpPr/>
          <p:nvPr/>
        </p:nvGrpSpPr>
        <p:grpSpPr>
          <a:xfrm>
            <a:off x="1450922" y="2886233"/>
            <a:ext cx="4562245" cy="6093223"/>
            <a:chOff x="0" y="-9525"/>
            <a:chExt cx="1201571" cy="1604789"/>
          </a:xfrm>
        </p:grpSpPr>
        <p:sp>
          <p:nvSpPr>
            <p:cNvPr id="57" name="Google Shape;57;p6"/>
            <p:cNvSpPr/>
            <p:nvPr/>
          </p:nvSpPr>
          <p:spPr>
            <a:xfrm>
              <a:off x="0" y="0"/>
              <a:ext cx="1201571" cy="1595264"/>
            </a:xfrm>
            <a:custGeom>
              <a:avLst/>
              <a:gdLst/>
              <a:ahLst/>
              <a:cxnLst/>
              <a:rect l="l" t="t" r="r" b="b"/>
              <a:pathLst>
                <a:path w="1201571" h="1595264" extrusionOk="0">
                  <a:moveTo>
                    <a:pt x="86545" y="0"/>
                  </a:moveTo>
                  <a:lnTo>
                    <a:pt x="1115026" y="0"/>
                  </a:lnTo>
                  <a:cubicBezTo>
                    <a:pt x="1162823" y="0"/>
                    <a:pt x="1201571" y="38748"/>
                    <a:pt x="1201571" y="86545"/>
                  </a:cubicBezTo>
                  <a:lnTo>
                    <a:pt x="1201571" y="1508719"/>
                  </a:lnTo>
                  <a:cubicBezTo>
                    <a:pt x="1201571" y="1556516"/>
                    <a:pt x="1162823" y="1595264"/>
                    <a:pt x="1115026" y="1595264"/>
                  </a:cubicBezTo>
                  <a:lnTo>
                    <a:pt x="86545" y="1595264"/>
                  </a:lnTo>
                  <a:cubicBezTo>
                    <a:pt x="38748" y="1595264"/>
                    <a:pt x="0" y="1556516"/>
                    <a:pt x="0" y="1508719"/>
                  </a:cubicBezTo>
                  <a:lnTo>
                    <a:pt x="0" y="86545"/>
                  </a:lnTo>
                  <a:cubicBezTo>
                    <a:pt x="0" y="38748"/>
                    <a:pt x="38748" y="0"/>
                    <a:pt x="86545"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6"/>
            <p:cNvSpPr txBox="1"/>
            <p:nvPr/>
          </p:nvSpPr>
          <p:spPr>
            <a:xfrm>
              <a:off x="0" y="-9525"/>
              <a:ext cx="1201500" cy="1604700"/>
            </a:xfrm>
            <a:prstGeom prst="rect">
              <a:avLst/>
            </a:prstGeom>
            <a:noFill/>
            <a:ln>
              <a:noFill/>
            </a:ln>
          </p:spPr>
          <p:txBody>
            <a:bodyPr spcFirstLastPara="1" wrap="square" lIns="50800" tIns="50800" rIns="50800" bIns="50800" anchor="ctr" anchorCtr="0">
              <a:noAutofit/>
            </a:bodyPr>
            <a:lstStyle/>
            <a:p>
              <a:pPr marL="0" marR="0" lvl="0" indent="0" algn="ctr" rtl="0">
                <a:lnSpc>
                  <a:spcPct val="135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9" name="Google Shape;59;p6"/>
          <p:cNvSpPr/>
          <p:nvPr/>
        </p:nvSpPr>
        <p:spPr>
          <a:xfrm>
            <a:off x="2425577" y="3511504"/>
            <a:ext cx="2367280" cy="236728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ACB65"/>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0" name="Google Shape;60;p6"/>
          <p:cNvPicPr preferRelativeResize="0"/>
          <p:nvPr/>
        </p:nvPicPr>
        <p:blipFill>
          <a:blip r:embed="rId4">
            <a:alphaModFix/>
          </a:blip>
          <a:stretch>
            <a:fillRect/>
          </a:stretch>
        </p:blipFill>
        <p:spPr>
          <a:xfrm>
            <a:off x="3040928" y="4229134"/>
            <a:ext cx="1137450" cy="1227929"/>
          </a:xfrm>
          <a:prstGeom prst="rect">
            <a:avLst/>
          </a:prstGeom>
          <a:noFill/>
          <a:ln>
            <a:noFill/>
          </a:ln>
        </p:spPr>
      </p:pic>
      <p:sp>
        <p:nvSpPr>
          <p:cNvPr id="61" name="Google Shape;61;p6"/>
          <p:cNvSpPr txBox="1">
            <a:spLocks noGrp="1"/>
          </p:cNvSpPr>
          <p:nvPr>
            <p:ph type="subTitle" idx="2" hasCustomPrompt="1"/>
          </p:nvPr>
        </p:nvSpPr>
        <p:spPr>
          <a:xfrm>
            <a:off x="7241275" y="6080872"/>
            <a:ext cx="3805500" cy="776178"/>
          </a:xfrm>
          <a:prstGeom prst="rect">
            <a:avLst/>
          </a:prstGeom>
        </p:spPr>
        <p:txBody>
          <a:bodyPr spcFirstLastPara="1" wrap="square" lIns="91425" tIns="45700" rIns="91425" bIns="45700" anchor="ctr" anchorCtr="0">
            <a:normAutofit/>
          </a:bodyPr>
          <a:lstStyle>
            <a:lvl1pPr lvl="0" algn="ctr" rtl="0">
              <a:spcBef>
                <a:spcPts val="640"/>
              </a:spcBef>
              <a:spcAft>
                <a:spcPts val="0"/>
              </a:spcAft>
              <a:buSzPts val="2650"/>
              <a:buNone/>
              <a:defRPr sz="2000" b="1"/>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pPr marL="457200" marR="0" lvl="0" indent="-374650" algn="ctr" defTabSz="914400" rtl="0" eaLnBrk="1" fontAlgn="auto" latinLnBrk="0" hangingPunct="1">
              <a:lnSpc>
                <a:spcPct val="100000"/>
              </a:lnSpc>
              <a:spcBef>
                <a:spcPts val="640"/>
              </a:spcBef>
              <a:spcAft>
                <a:spcPts val="0"/>
              </a:spcAft>
              <a:buClr>
                <a:schemeClr val="dk1"/>
              </a:buClr>
              <a:buSzPts val="2650"/>
              <a:buFont typeface="Asap"/>
              <a:buNone/>
              <a:tabLst/>
              <a:defRPr/>
            </a:pPr>
            <a:r>
              <a:rPr lang="en-US" dirty="0"/>
              <a:t>Subtitle2, 80, str</a:t>
            </a:r>
          </a:p>
        </p:txBody>
      </p:sp>
      <p:sp>
        <p:nvSpPr>
          <p:cNvPr id="62" name="Google Shape;62;p6"/>
          <p:cNvSpPr txBox="1">
            <a:spLocks noGrp="1"/>
          </p:cNvSpPr>
          <p:nvPr>
            <p:ph type="body" idx="3" hasCustomPrompt="1"/>
          </p:nvPr>
        </p:nvSpPr>
        <p:spPr>
          <a:xfrm>
            <a:off x="1204353" y="7009195"/>
            <a:ext cx="4808544" cy="1540200"/>
          </a:xfrm>
          <a:prstGeom prst="rect">
            <a:avLst/>
          </a:prstGeom>
        </p:spPr>
        <p:txBody>
          <a:bodyPr spcFirstLastPara="1" wrap="square" lIns="91425" tIns="45700" rIns="91425" bIns="45700" anchor="t" anchorCtr="0">
            <a:normAutofit/>
          </a:bodyPr>
          <a:lstStyle>
            <a:lvl1pPr marL="101600" lvl="0" indent="0" algn="ctr" rtl="0">
              <a:spcBef>
                <a:spcPts val="640"/>
              </a:spcBef>
              <a:spcAft>
                <a:spcPts val="0"/>
              </a:spcAft>
              <a:buSzPts val="2000"/>
              <a:buNone/>
              <a:defRPr sz="2000"/>
            </a:lvl1pPr>
            <a:lvl2pPr marL="914400" lvl="1" indent="-355600" algn="ctr" rtl="0">
              <a:spcBef>
                <a:spcPts val="560"/>
              </a:spcBef>
              <a:spcAft>
                <a:spcPts val="0"/>
              </a:spcAft>
              <a:buSzPts val="2000"/>
              <a:buChar char="–"/>
              <a:defRPr sz="2000"/>
            </a:lvl2pPr>
            <a:lvl3pPr marL="1371600" lvl="2" indent="-355600" algn="ctr" rtl="0">
              <a:spcBef>
                <a:spcPts val="480"/>
              </a:spcBef>
              <a:spcAft>
                <a:spcPts val="0"/>
              </a:spcAft>
              <a:buSzPts val="2000"/>
              <a:buChar char="•"/>
              <a:defRPr sz="2000"/>
            </a:lvl3pPr>
            <a:lvl4pPr marL="1828800" lvl="3" indent="-355600" algn="ctr" rtl="0">
              <a:spcBef>
                <a:spcPts val="400"/>
              </a:spcBef>
              <a:spcAft>
                <a:spcPts val="0"/>
              </a:spcAft>
              <a:buSzPts val="2000"/>
              <a:buChar char="–"/>
              <a:defRPr sz="2000"/>
            </a:lvl4pPr>
            <a:lvl5pPr marL="2286000" lvl="4" indent="-355600" algn="ctr" rtl="0">
              <a:spcBef>
                <a:spcPts val="400"/>
              </a:spcBef>
              <a:spcAft>
                <a:spcPts val="0"/>
              </a:spcAft>
              <a:buSzPts val="2000"/>
              <a:buChar char="»"/>
              <a:defRPr sz="2000"/>
            </a:lvl5pPr>
            <a:lvl6pPr marL="2743200" lvl="5" indent="-355600" algn="ctr" rtl="0">
              <a:spcBef>
                <a:spcPts val="400"/>
              </a:spcBef>
              <a:spcAft>
                <a:spcPts val="0"/>
              </a:spcAft>
              <a:buSzPts val="2000"/>
              <a:buChar char="•"/>
              <a:defRPr sz="2000"/>
            </a:lvl6pPr>
            <a:lvl7pPr marL="3200400" lvl="6" indent="-355600" algn="ctr" rtl="0">
              <a:spcBef>
                <a:spcPts val="400"/>
              </a:spcBef>
              <a:spcAft>
                <a:spcPts val="0"/>
              </a:spcAft>
              <a:buSzPts val="2000"/>
              <a:buChar char="•"/>
              <a:defRPr sz="2000"/>
            </a:lvl7pPr>
            <a:lvl8pPr marL="3657600" lvl="7" indent="-355600" algn="ctr" rtl="0">
              <a:spcBef>
                <a:spcPts val="400"/>
              </a:spcBef>
              <a:spcAft>
                <a:spcPts val="0"/>
              </a:spcAft>
              <a:buSzPts val="2000"/>
              <a:buChar char="•"/>
              <a:defRPr sz="2000"/>
            </a:lvl8pPr>
            <a:lvl9pPr marL="4114800" lvl="8" indent="-355600" algn="ctr" rtl="0">
              <a:spcBef>
                <a:spcPts val="400"/>
              </a:spcBef>
              <a:spcAft>
                <a:spcPts val="0"/>
              </a:spcAft>
              <a:buSzPts val="2000"/>
              <a:buChar char="•"/>
              <a:defRPr sz="2000"/>
            </a:lvl9pPr>
          </a:lstStyle>
          <a:p>
            <a:r>
              <a:rPr lang="en-US" dirty="0"/>
              <a:t>Content1, 180, str</a:t>
            </a:r>
            <a:endParaRPr dirty="0"/>
          </a:p>
        </p:txBody>
      </p:sp>
      <p:sp>
        <p:nvSpPr>
          <p:cNvPr id="63" name="Google Shape;63;p6"/>
          <p:cNvSpPr txBox="1">
            <a:spLocks noGrp="1"/>
          </p:cNvSpPr>
          <p:nvPr>
            <p:ph type="subTitle" idx="4" hasCustomPrompt="1"/>
          </p:nvPr>
        </p:nvSpPr>
        <p:spPr>
          <a:xfrm>
            <a:off x="1706900" y="6080872"/>
            <a:ext cx="3805500" cy="776178"/>
          </a:xfrm>
          <a:prstGeom prst="rect">
            <a:avLst/>
          </a:prstGeom>
        </p:spPr>
        <p:txBody>
          <a:bodyPr spcFirstLastPara="1" wrap="square" lIns="91425" tIns="45700" rIns="91425" bIns="45700" anchor="ctr" anchorCtr="0">
            <a:normAutofit/>
          </a:bodyPr>
          <a:lstStyle>
            <a:lvl1pPr lvl="0" algn="ctr" rtl="0">
              <a:spcBef>
                <a:spcPts val="640"/>
              </a:spcBef>
              <a:spcAft>
                <a:spcPts val="0"/>
              </a:spcAft>
              <a:buSzPts val="2650"/>
              <a:buNone/>
              <a:defRPr sz="2000" b="1"/>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r>
              <a:rPr lang="en-US" dirty="0"/>
              <a:t>Subtitle1, 80, str</a:t>
            </a:r>
            <a:endParaRPr dirty="0"/>
          </a:p>
        </p:txBody>
      </p:sp>
      <p:sp>
        <p:nvSpPr>
          <p:cNvPr id="64" name="Google Shape;64;p6"/>
          <p:cNvSpPr txBox="1">
            <a:spLocks noGrp="1"/>
          </p:cNvSpPr>
          <p:nvPr>
            <p:ph type="body" idx="5" hasCustomPrompt="1"/>
          </p:nvPr>
        </p:nvSpPr>
        <p:spPr>
          <a:xfrm>
            <a:off x="12148216" y="7009195"/>
            <a:ext cx="4808544" cy="1540200"/>
          </a:xfrm>
          <a:prstGeom prst="rect">
            <a:avLst/>
          </a:prstGeom>
        </p:spPr>
        <p:txBody>
          <a:bodyPr spcFirstLastPara="1" wrap="square" lIns="91425" tIns="45700" rIns="91425" bIns="45700" anchor="t" anchorCtr="0">
            <a:normAutofit/>
          </a:bodyPr>
          <a:lstStyle>
            <a:lvl1pPr marL="101600" lvl="0" indent="0" algn="ctr" rtl="0">
              <a:spcBef>
                <a:spcPts val="640"/>
              </a:spcBef>
              <a:spcAft>
                <a:spcPts val="0"/>
              </a:spcAft>
              <a:buSzPts val="2000"/>
              <a:buNone/>
              <a:defRPr sz="2000"/>
            </a:lvl1pPr>
            <a:lvl2pPr marL="914400" lvl="1" indent="-355600" algn="ctr" rtl="0">
              <a:spcBef>
                <a:spcPts val="560"/>
              </a:spcBef>
              <a:spcAft>
                <a:spcPts val="0"/>
              </a:spcAft>
              <a:buSzPts val="2000"/>
              <a:buChar char="–"/>
              <a:defRPr sz="2000"/>
            </a:lvl2pPr>
            <a:lvl3pPr marL="1371600" lvl="2" indent="-355600" algn="ctr" rtl="0">
              <a:spcBef>
                <a:spcPts val="480"/>
              </a:spcBef>
              <a:spcAft>
                <a:spcPts val="0"/>
              </a:spcAft>
              <a:buSzPts val="2000"/>
              <a:buChar char="•"/>
              <a:defRPr sz="2000"/>
            </a:lvl3pPr>
            <a:lvl4pPr marL="1828800" lvl="3" indent="-355600" algn="ctr" rtl="0">
              <a:spcBef>
                <a:spcPts val="400"/>
              </a:spcBef>
              <a:spcAft>
                <a:spcPts val="0"/>
              </a:spcAft>
              <a:buSzPts val="2000"/>
              <a:buChar char="–"/>
              <a:defRPr sz="2000"/>
            </a:lvl4pPr>
            <a:lvl5pPr marL="2286000" lvl="4" indent="-355600" algn="ctr" rtl="0">
              <a:spcBef>
                <a:spcPts val="400"/>
              </a:spcBef>
              <a:spcAft>
                <a:spcPts val="0"/>
              </a:spcAft>
              <a:buSzPts val="2000"/>
              <a:buChar char="»"/>
              <a:defRPr sz="2000"/>
            </a:lvl5pPr>
            <a:lvl6pPr marL="2743200" lvl="5" indent="-355600" algn="ctr" rtl="0">
              <a:spcBef>
                <a:spcPts val="400"/>
              </a:spcBef>
              <a:spcAft>
                <a:spcPts val="0"/>
              </a:spcAft>
              <a:buSzPts val="2000"/>
              <a:buChar char="•"/>
              <a:defRPr sz="2000"/>
            </a:lvl6pPr>
            <a:lvl7pPr marL="3200400" lvl="6" indent="-355600" algn="ctr" rtl="0">
              <a:spcBef>
                <a:spcPts val="400"/>
              </a:spcBef>
              <a:spcAft>
                <a:spcPts val="0"/>
              </a:spcAft>
              <a:buSzPts val="2000"/>
              <a:buChar char="•"/>
              <a:defRPr sz="2000"/>
            </a:lvl7pPr>
            <a:lvl8pPr marL="3657600" lvl="7" indent="-355600" algn="ctr" rtl="0">
              <a:spcBef>
                <a:spcPts val="400"/>
              </a:spcBef>
              <a:spcAft>
                <a:spcPts val="0"/>
              </a:spcAft>
              <a:buSzPts val="2000"/>
              <a:buChar char="•"/>
              <a:defRPr sz="2000"/>
            </a:lvl8pPr>
            <a:lvl9pPr marL="4114800" lvl="8" indent="-355600" algn="ctr" rtl="0">
              <a:spcBef>
                <a:spcPts val="400"/>
              </a:spcBef>
              <a:spcAft>
                <a:spcPts val="0"/>
              </a:spcAft>
              <a:buSzPts val="2000"/>
              <a:buChar char="•"/>
              <a:defRPr sz="2000"/>
            </a:lvl9pPr>
          </a:lstStyle>
          <a:p>
            <a:pPr marL="101600" marR="0" lvl="0" indent="0" algn="ctr" defTabSz="914400" rtl="0" eaLnBrk="1" fontAlgn="auto" latinLnBrk="0" hangingPunct="1">
              <a:lnSpc>
                <a:spcPct val="100000"/>
              </a:lnSpc>
              <a:spcBef>
                <a:spcPts val="640"/>
              </a:spcBef>
              <a:spcAft>
                <a:spcPts val="0"/>
              </a:spcAft>
              <a:buClr>
                <a:schemeClr val="dk1"/>
              </a:buClr>
              <a:buSzPts val="2000"/>
              <a:buFont typeface="Asap"/>
              <a:buNone/>
              <a:tabLst/>
              <a:defRPr/>
            </a:pPr>
            <a:r>
              <a:rPr lang="en-US" dirty="0"/>
              <a:t>Content3, 180, str</a:t>
            </a:r>
          </a:p>
        </p:txBody>
      </p:sp>
      <p:sp>
        <p:nvSpPr>
          <p:cNvPr id="65" name="Google Shape;65;p6"/>
          <p:cNvSpPr txBox="1">
            <a:spLocks noGrp="1"/>
          </p:cNvSpPr>
          <p:nvPr>
            <p:ph type="subTitle" idx="6" hasCustomPrompt="1"/>
          </p:nvPr>
        </p:nvSpPr>
        <p:spPr>
          <a:xfrm>
            <a:off x="12650763" y="6080872"/>
            <a:ext cx="3805500" cy="776178"/>
          </a:xfrm>
          <a:prstGeom prst="rect">
            <a:avLst/>
          </a:prstGeom>
        </p:spPr>
        <p:txBody>
          <a:bodyPr spcFirstLastPara="1" wrap="square" lIns="91425" tIns="45700" rIns="91425" bIns="45700" anchor="ctr" anchorCtr="0">
            <a:normAutofit/>
          </a:bodyPr>
          <a:lstStyle>
            <a:lvl1pPr lvl="0" algn="ctr" rtl="0">
              <a:spcBef>
                <a:spcPts val="640"/>
              </a:spcBef>
              <a:spcAft>
                <a:spcPts val="0"/>
              </a:spcAft>
              <a:buSzPts val="2650"/>
              <a:buNone/>
              <a:defRPr sz="2000" b="1"/>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pPr marL="457200" marR="0" lvl="0" indent="-374650" algn="ctr" defTabSz="914400" rtl="0" eaLnBrk="1" fontAlgn="auto" latinLnBrk="0" hangingPunct="1">
              <a:lnSpc>
                <a:spcPct val="100000"/>
              </a:lnSpc>
              <a:spcBef>
                <a:spcPts val="640"/>
              </a:spcBef>
              <a:spcAft>
                <a:spcPts val="0"/>
              </a:spcAft>
              <a:buClr>
                <a:schemeClr val="dk1"/>
              </a:buClr>
              <a:buSzPts val="2650"/>
              <a:buFont typeface="Asap"/>
              <a:buNone/>
              <a:tabLst/>
              <a:defRPr/>
            </a:pPr>
            <a:r>
              <a:rPr lang="en-US" dirty="0"/>
              <a:t>Subtitle3, 80, str</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4">
  <p:cSld name="CUSTOM_3">
    <p:spTree>
      <p:nvGrpSpPr>
        <p:cNvPr id="1" name="Shape 66"/>
        <p:cNvGrpSpPr/>
        <p:nvPr/>
      </p:nvGrpSpPr>
      <p:grpSpPr>
        <a:xfrm>
          <a:off x="0" y="0"/>
          <a:ext cx="0" cy="0"/>
          <a:chOff x="0" y="0"/>
          <a:chExt cx="0" cy="0"/>
        </a:xfrm>
      </p:grpSpPr>
      <p:pic>
        <p:nvPicPr>
          <p:cNvPr id="67" name="Google Shape;67;p7"/>
          <p:cNvPicPr preferRelativeResize="0"/>
          <p:nvPr/>
        </p:nvPicPr>
        <p:blipFill rotWithShape="1">
          <a:blip r:embed="rId2">
            <a:alphaModFix/>
          </a:blip>
          <a:srcRect b="13088"/>
          <a:stretch/>
        </p:blipFill>
        <p:spPr>
          <a:xfrm>
            <a:off x="1527825" y="3106451"/>
            <a:ext cx="7614549" cy="7180550"/>
          </a:xfrm>
          <a:prstGeom prst="rect">
            <a:avLst/>
          </a:prstGeom>
          <a:noFill/>
          <a:ln>
            <a:noFill/>
          </a:ln>
        </p:spPr>
      </p:pic>
      <p:sp>
        <p:nvSpPr>
          <p:cNvPr id="68" name="Google Shape;68;p7"/>
          <p:cNvSpPr/>
          <p:nvPr/>
        </p:nvSpPr>
        <p:spPr>
          <a:xfrm>
            <a:off x="10727361" y="2692828"/>
            <a:ext cx="1637792" cy="1637792"/>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ACB65"/>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7"/>
          <p:cNvSpPr/>
          <p:nvPr/>
        </p:nvSpPr>
        <p:spPr>
          <a:xfrm>
            <a:off x="10727361" y="5208117"/>
            <a:ext cx="1637792" cy="1637792"/>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7"/>
          <p:cNvSpPr/>
          <p:nvPr/>
        </p:nvSpPr>
        <p:spPr>
          <a:xfrm>
            <a:off x="10727361" y="7722686"/>
            <a:ext cx="1637792" cy="1637792"/>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01C892"/>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7"/>
          <p:cNvSpPr txBox="1"/>
          <p:nvPr/>
        </p:nvSpPr>
        <p:spPr>
          <a:xfrm>
            <a:off x="10974809" y="3085726"/>
            <a:ext cx="1077600" cy="860700"/>
          </a:xfrm>
          <a:prstGeom prst="rect">
            <a:avLst/>
          </a:prstGeom>
          <a:noFill/>
          <a:ln>
            <a:noFill/>
          </a:ln>
        </p:spPr>
        <p:txBody>
          <a:bodyPr spcFirstLastPara="1" wrap="square" lIns="0" tIns="0" rIns="0" bIns="0" anchor="t" anchorCtr="0">
            <a:spAutoFit/>
          </a:bodyPr>
          <a:lstStyle/>
          <a:p>
            <a:pPr marL="0" marR="0" lvl="0" indent="0" algn="ctr" rtl="0">
              <a:lnSpc>
                <a:spcPct val="128009"/>
              </a:lnSpc>
              <a:spcBef>
                <a:spcPts val="0"/>
              </a:spcBef>
              <a:spcAft>
                <a:spcPts val="0"/>
              </a:spcAft>
              <a:buNone/>
            </a:pPr>
            <a:r>
              <a:rPr lang="en-US" sz="5591" b="1" i="0" u="none" strike="noStrike" cap="none">
                <a:solidFill>
                  <a:srgbClr val="282828"/>
                </a:solidFill>
                <a:latin typeface="Poppins"/>
                <a:ea typeface="Poppins"/>
                <a:cs typeface="Poppins"/>
                <a:sym typeface="Poppins"/>
              </a:rPr>
              <a:t>01</a:t>
            </a:r>
            <a:endParaRPr/>
          </a:p>
        </p:txBody>
      </p:sp>
      <p:sp>
        <p:nvSpPr>
          <p:cNvPr id="72" name="Google Shape;72;p7"/>
          <p:cNvSpPr txBox="1"/>
          <p:nvPr/>
        </p:nvSpPr>
        <p:spPr>
          <a:xfrm>
            <a:off x="10974809" y="5601015"/>
            <a:ext cx="1077600" cy="860700"/>
          </a:xfrm>
          <a:prstGeom prst="rect">
            <a:avLst/>
          </a:prstGeom>
          <a:noFill/>
          <a:ln>
            <a:noFill/>
          </a:ln>
        </p:spPr>
        <p:txBody>
          <a:bodyPr spcFirstLastPara="1" wrap="square" lIns="0" tIns="0" rIns="0" bIns="0" anchor="t" anchorCtr="0">
            <a:spAutoFit/>
          </a:bodyPr>
          <a:lstStyle/>
          <a:p>
            <a:pPr marL="0" marR="0" lvl="0" indent="0" algn="ctr" rtl="0">
              <a:lnSpc>
                <a:spcPct val="128009"/>
              </a:lnSpc>
              <a:spcBef>
                <a:spcPts val="0"/>
              </a:spcBef>
              <a:spcAft>
                <a:spcPts val="0"/>
              </a:spcAft>
              <a:buNone/>
            </a:pPr>
            <a:r>
              <a:rPr lang="en-US" sz="5591" b="1" i="0" u="none" strike="noStrike" cap="none">
                <a:solidFill>
                  <a:srgbClr val="282828"/>
                </a:solidFill>
                <a:latin typeface="Poppins"/>
                <a:ea typeface="Poppins"/>
                <a:cs typeface="Poppins"/>
                <a:sym typeface="Poppins"/>
              </a:rPr>
              <a:t>02</a:t>
            </a:r>
            <a:endParaRPr/>
          </a:p>
        </p:txBody>
      </p:sp>
      <p:sp>
        <p:nvSpPr>
          <p:cNvPr id="73" name="Google Shape;73;p7"/>
          <p:cNvSpPr txBox="1"/>
          <p:nvPr/>
        </p:nvSpPr>
        <p:spPr>
          <a:xfrm>
            <a:off x="10974809" y="8115584"/>
            <a:ext cx="1077600" cy="860700"/>
          </a:xfrm>
          <a:prstGeom prst="rect">
            <a:avLst/>
          </a:prstGeom>
          <a:noFill/>
          <a:ln>
            <a:noFill/>
          </a:ln>
        </p:spPr>
        <p:txBody>
          <a:bodyPr spcFirstLastPara="1" wrap="square" lIns="0" tIns="0" rIns="0" bIns="0" anchor="t" anchorCtr="0">
            <a:spAutoFit/>
          </a:bodyPr>
          <a:lstStyle/>
          <a:p>
            <a:pPr marL="0" marR="0" lvl="0" indent="0" algn="ctr" rtl="0">
              <a:lnSpc>
                <a:spcPct val="128009"/>
              </a:lnSpc>
              <a:spcBef>
                <a:spcPts val="0"/>
              </a:spcBef>
              <a:spcAft>
                <a:spcPts val="0"/>
              </a:spcAft>
              <a:buNone/>
            </a:pPr>
            <a:r>
              <a:rPr lang="en-US" sz="5591" b="1" i="0" u="none" strike="noStrike" cap="none">
                <a:solidFill>
                  <a:srgbClr val="282828"/>
                </a:solidFill>
                <a:latin typeface="Poppins"/>
                <a:ea typeface="Poppins"/>
                <a:cs typeface="Poppins"/>
                <a:sym typeface="Poppins"/>
              </a:rPr>
              <a:t>03</a:t>
            </a:r>
            <a:endParaRPr/>
          </a:p>
        </p:txBody>
      </p:sp>
      <p:sp>
        <p:nvSpPr>
          <p:cNvPr id="74" name="Google Shape;74;p7"/>
          <p:cNvSpPr txBox="1">
            <a:spLocks noGrp="1"/>
          </p:cNvSpPr>
          <p:nvPr>
            <p:ph type="body" idx="1" hasCustomPrompt="1"/>
          </p:nvPr>
        </p:nvSpPr>
        <p:spPr>
          <a:xfrm>
            <a:off x="12792375" y="3509902"/>
            <a:ext cx="3292200" cy="1046700"/>
          </a:xfrm>
          <a:prstGeom prst="rect">
            <a:avLst/>
          </a:prstGeom>
        </p:spPr>
        <p:txBody>
          <a:bodyPr spcFirstLastPara="1" wrap="square" lIns="91425" tIns="45700" rIns="91425" bIns="45700" anchor="t" anchorCtr="0">
            <a:normAutofit/>
          </a:bodyPr>
          <a:lstStyle>
            <a:lvl1pPr marL="101600" lvl="0" indent="0" rtl="0">
              <a:spcBef>
                <a:spcPts val="640"/>
              </a:spcBef>
              <a:spcAft>
                <a:spcPts val="0"/>
              </a:spcAft>
              <a:buSzPts val="2000"/>
              <a:buNone/>
              <a:defRPr sz="2000"/>
            </a:lvl1pPr>
            <a:lvl2pPr marL="914400" lvl="1" indent="-355600" rtl="0">
              <a:spcBef>
                <a:spcPts val="560"/>
              </a:spcBef>
              <a:spcAft>
                <a:spcPts val="0"/>
              </a:spcAft>
              <a:buSzPts val="2000"/>
              <a:buChar char="–"/>
              <a:defRPr sz="2000"/>
            </a:lvl2pPr>
            <a:lvl3pPr marL="1371600" lvl="2" indent="-355600" rtl="0">
              <a:spcBef>
                <a:spcPts val="480"/>
              </a:spcBef>
              <a:spcAft>
                <a:spcPts val="0"/>
              </a:spcAft>
              <a:buSzPts val="2000"/>
              <a:buChar char="•"/>
              <a:defRPr sz="2000"/>
            </a:lvl3pPr>
            <a:lvl4pPr marL="1828800" lvl="3" indent="-355600" rtl="0">
              <a:spcBef>
                <a:spcPts val="400"/>
              </a:spcBef>
              <a:spcAft>
                <a:spcPts val="0"/>
              </a:spcAft>
              <a:buSzPts val="2000"/>
              <a:buChar char="–"/>
              <a:defRPr sz="2000"/>
            </a:lvl4pPr>
            <a:lvl5pPr marL="2286000" lvl="4" indent="-355600" rtl="0">
              <a:spcBef>
                <a:spcPts val="400"/>
              </a:spcBef>
              <a:spcAft>
                <a:spcPts val="0"/>
              </a:spcAft>
              <a:buSzPts val="2000"/>
              <a:buChar char="»"/>
              <a:defRPr sz="2000"/>
            </a:lvl5pPr>
            <a:lvl6pPr marL="2743200" lvl="5" indent="-355600" rtl="0">
              <a:spcBef>
                <a:spcPts val="400"/>
              </a:spcBef>
              <a:spcAft>
                <a:spcPts val="0"/>
              </a:spcAft>
              <a:buSzPts val="2000"/>
              <a:buChar char="•"/>
              <a:defRPr sz="2000"/>
            </a:lvl6pPr>
            <a:lvl7pPr marL="3200400" lvl="6" indent="-355600" rtl="0">
              <a:spcBef>
                <a:spcPts val="400"/>
              </a:spcBef>
              <a:spcAft>
                <a:spcPts val="0"/>
              </a:spcAft>
              <a:buSzPts val="2000"/>
              <a:buChar char="•"/>
              <a:defRPr sz="2000"/>
            </a:lvl7pPr>
            <a:lvl8pPr marL="3657600" lvl="7" indent="-355600" rtl="0">
              <a:spcBef>
                <a:spcPts val="400"/>
              </a:spcBef>
              <a:spcAft>
                <a:spcPts val="0"/>
              </a:spcAft>
              <a:buSzPts val="2000"/>
              <a:buChar char="•"/>
              <a:defRPr sz="2000"/>
            </a:lvl8pPr>
            <a:lvl9pPr marL="4114800" lvl="8" indent="-355600" rtl="0">
              <a:spcBef>
                <a:spcPts val="400"/>
              </a:spcBef>
              <a:spcAft>
                <a:spcPts val="0"/>
              </a:spcAft>
              <a:buSzPts val="2000"/>
              <a:buChar char="•"/>
              <a:defRPr sz="2000"/>
            </a:lvl9pPr>
          </a:lstStyle>
          <a:p>
            <a:r>
              <a:rPr lang="en-US" dirty="0"/>
              <a:t>Content1, 120, str</a:t>
            </a:r>
            <a:endParaRPr dirty="0"/>
          </a:p>
        </p:txBody>
      </p:sp>
      <p:sp>
        <p:nvSpPr>
          <p:cNvPr id="75" name="Google Shape;75;p7"/>
          <p:cNvSpPr txBox="1">
            <a:spLocks noGrp="1"/>
          </p:cNvSpPr>
          <p:nvPr>
            <p:ph type="subTitle" idx="2" hasCustomPrompt="1"/>
          </p:nvPr>
        </p:nvSpPr>
        <p:spPr>
          <a:xfrm>
            <a:off x="12792375" y="2808463"/>
            <a:ext cx="3805500" cy="549300"/>
          </a:xfrm>
          <a:prstGeom prst="rect">
            <a:avLst/>
          </a:prstGeom>
        </p:spPr>
        <p:txBody>
          <a:bodyPr spcFirstLastPara="1" wrap="square" lIns="91425" tIns="45700" rIns="91425" bIns="45700" anchor="ctr" anchorCtr="0">
            <a:normAutofit/>
          </a:bodyPr>
          <a:lstStyle>
            <a:lvl1pPr lvl="0" rtl="0">
              <a:spcBef>
                <a:spcPts val="640"/>
              </a:spcBef>
              <a:spcAft>
                <a:spcPts val="0"/>
              </a:spcAft>
              <a:buSzPts val="2650"/>
              <a:buNone/>
              <a:defRPr sz="2000" b="1"/>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r>
              <a:rPr lang="en-US" dirty="0"/>
              <a:t>Subtitle1, 60, str</a:t>
            </a:r>
            <a:endParaRPr dirty="0"/>
          </a:p>
        </p:txBody>
      </p:sp>
      <p:sp>
        <p:nvSpPr>
          <p:cNvPr id="76" name="Google Shape;76;p7"/>
          <p:cNvSpPr txBox="1">
            <a:spLocks noGrp="1"/>
          </p:cNvSpPr>
          <p:nvPr>
            <p:ph type="body" idx="3" hasCustomPrompt="1"/>
          </p:nvPr>
        </p:nvSpPr>
        <p:spPr>
          <a:xfrm>
            <a:off x="12792375" y="5854377"/>
            <a:ext cx="3292200" cy="1046700"/>
          </a:xfrm>
          <a:prstGeom prst="rect">
            <a:avLst/>
          </a:prstGeom>
        </p:spPr>
        <p:txBody>
          <a:bodyPr spcFirstLastPara="1" wrap="square" lIns="91425" tIns="45700" rIns="91425" bIns="45700" anchor="t" anchorCtr="0">
            <a:normAutofit/>
          </a:bodyPr>
          <a:lstStyle>
            <a:lvl1pPr marL="101600" lvl="0" indent="0" rtl="0">
              <a:spcBef>
                <a:spcPts val="640"/>
              </a:spcBef>
              <a:spcAft>
                <a:spcPts val="0"/>
              </a:spcAft>
              <a:buSzPts val="2000"/>
              <a:buNone/>
              <a:defRPr sz="2000"/>
            </a:lvl1pPr>
            <a:lvl2pPr marL="914400" lvl="1" indent="-355600" rtl="0">
              <a:spcBef>
                <a:spcPts val="560"/>
              </a:spcBef>
              <a:spcAft>
                <a:spcPts val="0"/>
              </a:spcAft>
              <a:buSzPts val="2000"/>
              <a:buChar char="–"/>
              <a:defRPr sz="2000"/>
            </a:lvl2pPr>
            <a:lvl3pPr marL="1371600" lvl="2" indent="-355600" rtl="0">
              <a:spcBef>
                <a:spcPts val="480"/>
              </a:spcBef>
              <a:spcAft>
                <a:spcPts val="0"/>
              </a:spcAft>
              <a:buSzPts val="2000"/>
              <a:buChar char="•"/>
              <a:defRPr sz="2000"/>
            </a:lvl3pPr>
            <a:lvl4pPr marL="1828800" lvl="3" indent="-355600" rtl="0">
              <a:spcBef>
                <a:spcPts val="400"/>
              </a:spcBef>
              <a:spcAft>
                <a:spcPts val="0"/>
              </a:spcAft>
              <a:buSzPts val="2000"/>
              <a:buChar char="–"/>
              <a:defRPr sz="2000"/>
            </a:lvl4pPr>
            <a:lvl5pPr marL="2286000" lvl="4" indent="-355600" rtl="0">
              <a:spcBef>
                <a:spcPts val="400"/>
              </a:spcBef>
              <a:spcAft>
                <a:spcPts val="0"/>
              </a:spcAft>
              <a:buSzPts val="2000"/>
              <a:buChar char="»"/>
              <a:defRPr sz="2000"/>
            </a:lvl5pPr>
            <a:lvl6pPr marL="2743200" lvl="5" indent="-355600" rtl="0">
              <a:spcBef>
                <a:spcPts val="400"/>
              </a:spcBef>
              <a:spcAft>
                <a:spcPts val="0"/>
              </a:spcAft>
              <a:buSzPts val="2000"/>
              <a:buChar char="•"/>
              <a:defRPr sz="2000"/>
            </a:lvl6pPr>
            <a:lvl7pPr marL="3200400" lvl="6" indent="-355600" rtl="0">
              <a:spcBef>
                <a:spcPts val="400"/>
              </a:spcBef>
              <a:spcAft>
                <a:spcPts val="0"/>
              </a:spcAft>
              <a:buSzPts val="2000"/>
              <a:buChar char="•"/>
              <a:defRPr sz="2000"/>
            </a:lvl7pPr>
            <a:lvl8pPr marL="3657600" lvl="7" indent="-355600" rtl="0">
              <a:spcBef>
                <a:spcPts val="400"/>
              </a:spcBef>
              <a:spcAft>
                <a:spcPts val="0"/>
              </a:spcAft>
              <a:buSzPts val="2000"/>
              <a:buChar char="•"/>
              <a:defRPr sz="2000"/>
            </a:lvl8pPr>
            <a:lvl9pPr marL="4114800" lvl="8" indent="-355600" rtl="0">
              <a:spcBef>
                <a:spcPts val="400"/>
              </a:spcBef>
              <a:spcAft>
                <a:spcPts val="0"/>
              </a:spcAft>
              <a:buSzPts val="2000"/>
              <a:buChar char="•"/>
              <a:defRPr sz="2000"/>
            </a:lvl9pPr>
          </a:lstStyle>
          <a:p>
            <a:pPr marL="101600" marR="0" lvl="0" indent="0" algn="l" defTabSz="914400" rtl="0" eaLnBrk="1" fontAlgn="auto" latinLnBrk="0" hangingPunct="1">
              <a:lnSpc>
                <a:spcPct val="100000"/>
              </a:lnSpc>
              <a:spcBef>
                <a:spcPts val="640"/>
              </a:spcBef>
              <a:spcAft>
                <a:spcPts val="0"/>
              </a:spcAft>
              <a:buClr>
                <a:schemeClr val="dk1"/>
              </a:buClr>
              <a:buSzPts val="2000"/>
              <a:buFont typeface="Asap"/>
              <a:buNone/>
              <a:tabLst/>
              <a:defRPr/>
            </a:pPr>
            <a:r>
              <a:rPr lang="en-US" dirty="0"/>
              <a:t>Content2, 120, str</a:t>
            </a:r>
          </a:p>
        </p:txBody>
      </p:sp>
      <p:sp>
        <p:nvSpPr>
          <p:cNvPr id="77" name="Google Shape;77;p7"/>
          <p:cNvSpPr txBox="1">
            <a:spLocks noGrp="1"/>
          </p:cNvSpPr>
          <p:nvPr>
            <p:ph type="subTitle" idx="4" hasCustomPrompt="1"/>
          </p:nvPr>
        </p:nvSpPr>
        <p:spPr>
          <a:xfrm>
            <a:off x="12792375" y="5152938"/>
            <a:ext cx="3805500" cy="549300"/>
          </a:xfrm>
          <a:prstGeom prst="rect">
            <a:avLst/>
          </a:prstGeom>
        </p:spPr>
        <p:txBody>
          <a:bodyPr spcFirstLastPara="1" wrap="square" lIns="91425" tIns="45700" rIns="91425" bIns="45700" anchor="ctr" anchorCtr="0">
            <a:normAutofit/>
          </a:bodyPr>
          <a:lstStyle>
            <a:lvl1pPr lvl="0" rtl="0">
              <a:spcBef>
                <a:spcPts val="640"/>
              </a:spcBef>
              <a:spcAft>
                <a:spcPts val="0"/>
              </a:spcAft>
              <a:buSzPts val="2650"/>
              <a:buNone/>
              <a:defRPr sz="2000" b="1"/>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pPr marL="457200" marR="0" lvl="0" indent="-374650" algn="l" defTabSz="914400" rtl="0" eaLnBrk="1" fontAlgn="auto" latinLnBrk="0" hangingPunct="1">
              <a:lnSpc>
                <a:spcPct val="100000"/>
              </a:lnSpc>
              <a:spcBef>
                <a:spcPts val="640"/>
              </a:spcBef>
              <a:spcAft>
                <a:spcPts val="0"/>
              </a:spcAft>
              <a:buClr>
                <a:schemeClr val="dk1"/>
              </a:buClr>
              <a:buSzPts val="2650"/>
              <a:buFont typeface="Asap"/>
              <a:buNone/>
              <a:tabLst/>
              <a:defRPr/>
            </a:pPr>
            <a:r>
              <a:rPr lang="en-US" dirty="0"/>
              <a:t>Subtitle2, 60, str</a:t>
            </a:r>
          </a:p>
        </p:txBody>
      </p:sp>
      <p:sp>
        <p:nvSpPr>
          <p:cNvPr id="78" name="Google Shape;78;p7"/>
          <p:cNvSpPr txBox="1">
            <a:spLocks noGrp="1"/>
          </p:cNvSpPr>
          <p:nvPr>
            <p:ph type="body" idx="5" hasCustomPrompt="1"/>
          </p:nvPr>
        </p:nvSpPr>
        <p:spPr>
          <a:xfrm>
            <a:off x="12792375" y="8373290"/>
            <a:ext cx="3292200" cy="1046700"/>
          </a:xfrm>
          <a:prstGeom prst="rect">
            <a:avLst/>
          </a:prstGeom>
        </p:spPr>
        <p:txBody>
          <a:bodyPr spcFirstLastPara="1" wrap="square" lIns="91425" tIns="45700" rIns="91425" bIns="45700" anchor="t" anchorCtr="0">
            <a:normAutofit/>
          </a:bodyPr>
          <a:lstStyle>
            <a:lvl1pPr marL="101600" lvl="0" indent="0" rtl="0">
              <a:spcBef>
                <a:spcPts val="640"/>
              </a:spcBef>
              <a:spcAft>
                <a:spcPts val="0"/>
              </a:spcAft>
              <a:buSzPts val="2000"/>
              <a:buNone/>
              <a:defRPr sz="2000"/>
            </a:lvl1pPr>
            <a:lvl2pPr marL="914400" lvl="1" indent="-355600" rtl="0">
              <a:spcBef>
                <a:spcPts val="560"/>
              </a:spcBef>
              <a:spcAft>
                <a:spcPts val="0"/>
              </a:spcAft>
              <a:buSzPts val="2000"/>
              <a:buChar char="–"/>
              <a:defRPr sz="2000"/>
            </a:lvl2pPr>
            <a:lvl3pPr marL="1371600" lvl="2" indent="-355600" rtl="0">
              <a:spcBef>
                <a:spcPts val="480"/>
              </a:spcBef>
              <a:spcAft>
                <a:spcPts val="0"/>
              </a:spcAft>
              <a:buSzPts val="2000"/>
              <a:buChar char="•"/>
              <a:defRPr sz="2000"/>
            </a:lvl3pPr>
            <a:lvl4pPr marL="1828800" lvl="3" indent="-355600" rtl="0">
              <a:spcBef>
                <a:spcPts val="400"/>
              </a:spcBef>
              <a:spcAft>
                <a:spcPts val="0"/>
              </a:spcAft>
              <a:buSzPts val="2000"/>
              <a:buChar char="–"/>
              <a:defRPr sz="2000"/>
            </a:lvl4pPr>
            <a:lvl5pPr marL="2286000" lvl="4" indent="-355600" rtl="0">
              <a:spcBef>
                <a:spcPts val="400"/>
              </a:spcBef>
              <a:spcAft>
                <a:spcPts val="0"/>
              </a:spcAft>
              <a:buSzPts val="2000"/>
              <a:buChar char="»"/>
              <a:defRPr sz="2000"/>
            </a:lvl5pPr>
            <a:lvl6pPr marL="2743200" lvl="5" indent="-355600" rtl="0">
              <a:spcBef>
                <a:spcPts val="400"/>
              </a:spcBef>
              <a:spcAft>
                <a:spcPts val="0"/>
              </a:spcAft>
              <a:buSzPts val="2000"/>
              <a:buChar char="•"/>
              <a:defRPr sz="2000"/>
            </a:lvl6pPr>
            <a:lvl7pPr marL="3200400" lvl="6" indent="-355600" rtl="0">
              <a:spcBef>
                <a:spcPts val="400"/>
              </a:spcBef>
              <a:spcAft>
                <a:spcPts val="0"/>
              </a:spcAft>
              <a:buSzPts val="2000"/>
              <a:buChar char="•"/>
              <a:defRPr sz="2000"/>
            </a:lvl7pPr>
            <a:lvl8pPr marL="3657600" lvl="7" indent="-355600" rtl="0">
              <a:spcBef>
                <a:spcPts val="400"/>
              </a:spcBef>
              <a:spcAft>
                <a:spcPts val="0"/>
              </a:spcAft>
              <a:buSzPts val="2000"/>
              <a:buChar char="•"/>
              <a:defRPr sz="2000"/>
            </a:lvl8pPr>
            <a:lvl9pPr marL="4114800" lvl="8" indent="-355600" rtl="0">
              <a:spcBef>
                <a:spcPts val="400"/>
              </a:spcBef>
              <a:spcAft>
                <a:spcPts val="0"/>
              </a:spcAft>
              <a:buSzPts val="2000"/>
              <a:buChar char="•"/>
              <a:defRPr sz="2000"/>
            </a:lvl9pPr>
          </a:lstStyle>
          <a:p>
            <a:pPr marL="101600" marR="0" lvl="0" indent="0" algn="l" defTabSz="914400" rtl="0" eaLnBrk="1" fontAlgn="auto" latinLnBrk="0" hangingPunct="1">
              <a:lnSpc>
                <a:spcPct val="100000"/>
              </a:lnSpc>
              <a:spcBef>
                <a:spcPts val="640"/>
              </a:spcBef>
              <a:spcAft>
                <a:spcPts val="0"/>
              </a:spcAft>
              <a:buClr>
                <a:schemeClr val="dk1"/>
              </a:buClr>
              <a:buSzPts val="2000"/>
              <a:buFont typeface="Asap"/>
              <a:buNone/>
              <a:tabLst/>
              <a:defRPr/>
            </a:pPr>
            <a:r>
              <a:rPr lang="en-US" dirty="0"/>
              <a:t>Content3, 120, str</a:t>
            </a:r>
          </a:p>
        </p:txBody>
      </p:sp>
      <p:sp>
        <p:nvSpPr>
          <p:cNvPr id="79" name="Google Shape;79;p7"/>
          <p:cNvSpPr txBox="1">
            <a:spLocks noGrp="1"/>
          </p:cNvSpPr>
          <p:nvPr>
            <p:ph type="subTitle" idx="6" hasCustomPrompt="1"/>
          </p:nvPr>
        </p:nvSpPr>
        <p:spPr>
          <a:xfrm>
            <a:off x="12792375" y="7671850"/>
            <a:ext cx="3805500" cy="549300"/>
          </a:xfrm>
          <a:prstGeom prst="rect">
            <a:avLst/>
          </a:prstGeom>
        </p:spPr>
        <p:txBody>
          <a:bodyPr spcFirstLastPara="1" wrap="square" lIns="91425" tIns="45700" rIns="91425" bIns="45700" anchor="ctr" anchorCtr="0">
            <a:normAutofit/>
          </a:bodyPr>
          <a:lstStyle>
            <a:lvl1pPr lvl="0" rtl="0">
              <a:spcBef>
                <a:spcPts val="640"/>
              </a:spcBef>
              <a:spcAft>
                <a:spcPts val="0"/>
              </a:spcAft>
              <a:buSzPts val="2650"/>
              <a:buNone/>
              <a:defRPr sz="2000" b="1"/>
            </a:lvl1pPr>
            <a:lvl2pPr lvl="1" rtl="0">
              <a:spcBef>
                <a:spcPts val="560"/>
              </a:spcBef>
              <a:spcAft>
                <a:spcPts val="0"/>
              </a:spcAft>
              <a:buSzPts val="2300"/>
              <a:buFont typeface="Asap Medium"/>
              <a:buNone/>
              <a:defRPr>
                <a:latin typeface="Asap Medium"/>
                <a:ea typeface="Asap Medium"/>
                <a:cs typeface="Asap Medium"/>
                <a:sym typeface="Asap Medium"/>
              </a:defRPr>
            </a:lvl2pPr>
            <a:lvl3pPr lvl="2" rtl="0">
              <a:spcBef>
                <a:spcPts val="480"/>
              </a:spcBef>
              <a:spcAft>
                <a:spcPts val="0"/>
              </a:spcAft>
              <a:buSzPts val="2300"/>
              <a:buFont typeface="Asap Medium"/>
              <a:buNone/>
              <a:defRPr>
                <a:latin typeface="Asap Medium"/>
                <a:ea typeface="Asap Medium"/>
                <a:cs typeface="Asap Medium"/>
                <a:sym typeface="Asap Medium"/>
              </a:defRPr>
            </a:lvl3pPr>
            <a:lvl4pPr lvl="3" rtl="0">
              <a:spcBef>
                <a:spcPts val="400"/>
              </a:spcBef>
              <a:spcAft>
                <a:spcPts val="0"/>
              </a:spcAft>
              <a:buSzPts val="2300"/>
              <a:buFont typeface="Asap Medium"/>
              <a:buNone/>
              <a:defRPr>
                <a:latin typeface="Asap Medium"/>
                <a:ea typeface="Asap Medium"/>
                <a:cs typeface="Asap Medium"/>
                <a:sym typeface="Asap Medium"/>
              </a:defRPr>
            </a:lvl4pPr>
            <a:lvl5pPr lvl="4" rtl="0">
              <a:spcBef>
                <a:spcPts val="400"/>
              </a:spcBef>
              <a:spcAft>
                <a:spcPts val="0"/>
              </a:spcAft>
              <a:buSzPts val="2300"/>
              <a:buFont typeface="Asap Medium"/>
              <a:buNone/>
              <a:defRPr>
                <a:latin typeface="Asap Medium"/>
                <a:ea typeface="Asap Medium"/>
                <a:cs typeface="Asap Medium"/>
                <a:sym typeface="Asap Medium"/>
              </a:defRPr>
            </a:lvl5pPr>
            <a:lvl6pPr lvl="5" rtl="0">
              <a:spcBef>
                <a:spcPts val="400"/>
              </a:spcBef>
              <a:spcAft>
                <a:spcPts val="0"/>
              </a:spcAft>
              <a:buSzPts val="2300"/>
              <a:buFont typeface="Asap Medium"/>
              <a:buNone/>
              <a:defRPr>
                <a:latin typeface="Asap Medium"/>
                <a:ea typeface="Asap Medium"/>
                <a:cs typeface="Asap Medium"/>
                <a:sym typeface="Asap Medium"/>
              </a:defRPr>
            </a:lvl6pPr>
            <a:lvl7pPr lvl="6" rtl="0">
              <a:spcBef>
                <a:spcPts val="400"/>
              </a:spcBef>
              <a:spcAft>
                <a:spcPts val="0"/>
              </a:spcAft>
              <a:buSzPts val="2300"/>
              <a:buFont typeface="Asap Medium"/>
              <a:buNone/>
              <a:defRPr>
                <a:latin typeface="Asap Medium"/>
                <a:ea typeface="Asap Medium"/>
                <a:cs typeface="Asap Medium"/>
                <a:sym typeface="Asap Medium"/>
              </a:defRPr>
            </a:lvl7pPr>
            <a:lvl8pPr lvl="7" rtl="0">
              <a:spcBef>
                <a:spcPts val="400"/>
              </a:spcBef>
              <a:spcAft>
                <a:spcPts val="0"/>
              </a:spcAft>
              <a:buSzPts val="2300"/>
              <a:buFont typeface="Asap Medium"/>
              <a:buNone/>
              <a:defRPr>
                <a:latin typeface="Asap Medium"/>
                <a:ea typeface="Asap Medium"/>
                <a:cs typeface="Asap Medium"/>
                <a:sym typeface="Asap Medium"/>
              </a:defRPr>
            </a:lvl8pPr>
            <a:lvl9pPr lvl="8" rtl="0">
              <a:spcBef>
                <a:spcPts val="400"/>
              </a:spcBef>
              <a:spcAft>
                <a:spcPts val="0"/>
              </a:spcAft>
              <a:buSzPts val="2300"/>
              <a:buFont typeface="Asap Medium"/>
              <a:buNone/>
              <a:defRPr>
                <a:latin typeface="Asap Medium"/>
                <a:ea typeface="Asap Medium"/>
                <a:cs typeface="Asap Medium"/>
                <a:sym typeface="Asap Medium"/>
              </a:defRPr>
            </a:lvl9pPr>
          </a:lstStyle>
          <a:p>
            <a:pPr marL="457200" marR="0" lvl="0" indent="-374650" algn="l" defTabSz="914400" rtl="0" eaLnBrk="1" fontAlgn="auto" latinLnBrk="0" hangingPunct="1">
              <a:lnSpc>
                <a:spcPct val="100000"/>
              </a:lnSpc>
              <a:spcBef>
                <a:spcPts val="640"/>
              </a:spcBef>
              <a:spcAft>
                <a:spcPts val="0"/>
              </a:spcAft>
              <a:buClr>
                <a:schemeClr val="dk1"/>
              </a:buClr>
              <a:buSzPts val="2650"/>
              <a:buFont typeface="Asap"/>
              <a:buNone/>
              <a:tabLst/>
              <a:defRPr/>
            </a:pPr>
            <a:r>
              <a:rPr lang="en-US" dirty="0"/>
              <a:t>Subtitle3, 60, str</a:t>
            </a:r>
          </a:p>
        </p:txBody>
      </p:sp>
      <p:sp>
        <p:nvSpPr>
          <p:cNvPr id="80" name="Google Shape;80;p7"/>
          <p:cNvSpPr txBox="1">
            <a:spLocks noGrp="1"/>
          </p:cNvSpPr>
          <p:nvPr>
            <p:ph type="title" hasCustomPrompt="1"/>
          </p:nvPr>
        </p:nvSpPr>
        <p:spPr>
          <a:xfrm>
            <a:off x="711200" y="493486"/>
            <a:ext cx="16865600" cy="1534889"/>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Clr>
                <a:srgbClr val="282828"/>
              </a:buClr>
              <a:buSzPts val="8450"/>
              <a:buFont typeface="Poppins"/>
              <a:buNone/>
              <a:defRPr sz="4800" b="1" i="0" u="none" strike="noStrike" cap="none">
                <a:solidFill>
                  <a:srgbClr val="282828"/>
                </a:solidFill>
                <a:latin typeface="Poppins"/>
                <a:ea typeface="Poppins"/>
                <a:cs typeface="Poppins"/>
                <a:sym typeface="Poppins"/>
              </a:defRPr>
            </a:lvl1pPr>
            <a:lvl2pPr lvl="1" algn="ctr" rtl="0">
              <a:spcBef>
                <a:spcPts val="0"/>
              </a:spcBef>
              <a:spcAft>
                <a:spcPts val="0"/>
              </a:spcAft>
              <a:buSzPts val="1400"/>
              <a:buNone/>
              <a:defRPr sz="1800"/>
            </a:lvl2pPr>
            <a:lvl3pPr lvl="2" algn="ctr" rtl="0">
              <a:spcBef>
                <a:spcPts val="0"/>
              </a:spcBef>
              <a:spcAft>
                <a:spcPts val="0"/>
              </a:spcAft>
              <a:buSzPts val="1400"/>
              <a:buNone/>
              <a:defRPr sz="1800"/>
            </a:lvl3pPr>
            <a:lvl4pPr lvl="3" algn="ctr" rtl="0">
              <a:spcBef>
                <a:spcPts val="0"/>
              </a:spcBef>
              <a:spcAft>
                <a:spcPts val="0"/>
              </a:spcAft>
              <a:buSzPts val="1400"/>
              <a:buNone/>
              <a:defRPr sz="1800"/>
            </a:lvl4pPr>
            <a:lvl5pPr lvl="4" algn="ctr" rtl="0">
              <a:spcBef>
                <a:spcPts val="0"/>
              </a:spcBef>
              <a:spcAft>
                <a:spcPts val="0"/>
              </a:spcAft>
              <a:buSzPts val="1400"/>
              <a:buNone/>
              <a:defRPr sz="1800"/>
            </a:lvl5pPr>
            <a:lvl6pPr lvl="5" algn="ctr" rtl="0">
              <a:spcBef>
                <a:spcPts val="0"/>
              </a:spcBef>
              <a:spcAft>
                <a:spcPts val="0"/>
              </a:spcAft>
              <a:buSzPts val="1400"/>
              <a:buNone/>
              <a:defRPr sz="1800"/>
            </a:lvl6pPr>
            <a:lvl7pPr lvl="6" algn="ctr" rtl="0">
              <a:spcBef>
                <a:spcPts val="0"/>
              </a:spcBef>
              <a:spcAft>
                <a:spcPts val="0"/>
              </a:spcAft>
              <a:buSzPts val="1400"/>
              <a:buNone/>
              <a:defRPr sz="1800"/>
            </a:lvl7pPr>
            <a:lvl8pPr lvl="7" algn="ctr" rtl="0">
              <a:spcBef>
                <a:spcPts val="0"/>
              </a:spcBef>
              <a:spcAft>
                <a:spcPts val="0"/>
              </a:spcAft>
              <a:buSzPts val="1400"/>
              <a:buNone/>
              <a:defRPr sz="1800"/>
            </a:lvl8pPr>
            <a:lvl9pPr lvl="8" algn="ctr" rtl="0">
              <a:spcBef>
                <a:spcPts val="0"/>
              </a:spcBef>
              <a:spcAft>
                <a:spcPts val="0"/>
              </a:spcAft>
              <a:buSzPts val="1400"/>
              <a:buNone/>
              <a:defRPr sz="1800"/>
            </a:lvl9pPr>
          </a:lstStyle>
          <a:p>
            <a:r>
              <a:rPr lang="en-US" dirty="0"/>
              <a:t>Title, 120, str</a:t>
            </a:r>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5">
  <p:cSld name="CUSTOM_4">
    <p:spTree>
      <p:nvGrpSpPr>
        <p:cNvPr id="1" name="Shape 81"/>
        <p:cNvGrpSpPr/>
        <p:nvPr/>
      </p:nvGrpSpPr>
      <p:grpSpPr>
        <a:xfrm>
          <a:off x="0" y="0"/>
          <a:ext cx="0" cy="0"/>
          <a:chOff x="0" y="0"/>
          <a:chExt cx="0" cy="0"/>
        </a:xfrm>
      </p:grpSpPr>
      <p:sp>
        <p:nvSpPr>
          <p:cNvPr id="82" name="Google Shape;82;p8"/>
          <p:cNvSpPr/>
          <p:nvPr/>
        </p:nvSpPr>
        <p:spPr>
          <a:xfrm>
            <a:off x="1589563" y="5818253"/>
            <a:ext cx="3488050" cy="348805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a:spLocks noGrp="1"/>
          </p:cNvSpPr>
          <p:nvPr>
            <p:ph type="pic" idx="2" hasCustomPrompt="1"/>
          </p:nvPr>
        </p:nvSpPr>
        <p:spPr>
          <a:xfrm>
            <a:off x="1643850" y="5872525"/>
            <a:ext cx="3379500" cy="3379500"/>
          </a:xfrm>
          <a:prstGeom prst="ellipse">
            <a:avLst/>
          </a:prstGeom>
          <a:noFill/>
          <a:ln>
            <a:noFill/>
          </a:ln>
        </p:spPr>
        <p:txBody>
          <a:bodyPr/>
          <a:lstStyle>
            <a:lvl1pPr marL="82550" indent="0">
              <a:buNone/>
              <a:defRPr/>
            </a:lvl1pPr>
          </a:lstStyle>
          <a:p>
            <a:r>
              <a:rPr lang="en-US" dirty="0"/>
              <a:t>Image1, 0, </a:t>
            </a:r>
            <a:r>
              <a:rPr lang="en-US" dirty="0" err="1"/>
              <a:t>img</a:t>
            </a:r>
            <a:endParaRPr lang="en-US" dirty="0"/>
          </a:p>
        </p:txBody>
      </p:sp>
      <p:sp>
        <p:nvSpPr>
          <p:cNvPr id="84" name="Google Shape;84;p8"/>
          <p:cNvSpPr/>
          <p:nvPr/>
        </p:nvSpPr>
        <p:spPr>
          <a:xfrm>
            <a:off x="7399975" y="3108457"/>
            <a:ext cx="3488050" cy="348805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13211323" y="5818253"/>
            <a:ext cx="3488050" cy="3488050"/>
            <a:chOff x="0" y="0"/>
            <a:chExt cx="812800" cy="812800"/>
          </a:xfrm>
        </p:grpSpPr>
        <p:sp>
          <p:nvSpPr>
            <p:cNvPr id="86" name="Google Shape;86;p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txBox="1"/>
            <p:nvPr/>
          </p:nvSpPr>
          <p:spPr>
            <a:xfrm>
              <a:off x="76200" y="66675"/>
              <a:ext cx="660300" cy="669900"/>
            </a:xfrm>
            <a:prstGeom prst="rect">
              <a:avLst/>
            </a:prstGeom>
            <a:noFill/>
            <a:ln>
              <a:noFill/>
            </a:ln>
          </p:spPr>
          <p:txBody>
            <a:bodyPr spcFirstLastPara="1" wrap="square" lIns="50800" tIns="50800" rIns="50800" bIns="50800" anchor="ctr" anchorCtr="0">
              <a:noAutofit/>
            </a:bodyPr>
            <a:lstStyle/>
            <a:p>
              <a:pPr marL="0" marR="0" lvl="0" indent="0" algn="ctr" rtl="0">
                <a:lnSpc>
                  <a:spcPct val="135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8" name="Google Shape;88;p8"/>
          <p:cNvSpPr/>
          <p:nvPr/>
        </p:nvSpPr>
        <p:spPr>
          <a:xfrm>
            <a:off x="1144522" y="4625883"/>
            <a:ext cx="4378165" cy="726440"/>
          </a:xfrm>
          <a:custGeom>
            <a:avLst/>
            <a:gdLst/>
            <a:ahLst/>
            <a:cxnLst/>
            <a:rect l="l" t="t" r="r" b="b"/>
            <a:pathLst>
              <a:path w="2449323" h="406400" extrusionOk="0">
                <a:moveTo>
                  <a:pt x="2246123" y="0"/>
                </a:moveTo>
                <a:cubicBezTo>
                  <a:pt x="2358348" y="0"/>
                  <a:pt x="2449323" y="90976"/>
                  <a:pt x="2449323" y="203200"/>
                </a:cubicBezTo>
                <a:cubicBezTo>
                  <a:pt x="2449323" y="315424"/>
                  <a:pt x="2358348" y="406400"/>
                  <a:pt x="2246123" y="406400"/>
                </a:cubicBezTo>
                <a:lnTo>
                  <a:pt x="203200" y="406400"/>
                </a:lnTo>
                <a:cubicBezTo>
                  <a:pt x="90976" y="406400"/>
                  <a:pt x="0" y="315424"/>
                  <a:pt x="0" y="203200"/>
                </a:cubicBezTo>
                <a:cubicBezTo>
                  <a:pt x="0" y="90976"/>
                  <a:pt x="90976" y="0"/>
                  <a:pt x="203200" y="0"/>
                </a:cubicBezTo>
                <a:close/>
              </a:path>
            </a:pathLst>
          </a:custGeom>
          <a:solidFill>
            <a:srgbClr val="FACB65"/>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 name="Google Shape;89;p8"/>
          <p:cNvGrpSpPr/>
          <p:nvPr/>
        </p:nvGrpSpPr>
        <p:grpSpPr>
          <a:xfrm>
            <a:off x="6954934" y="6978838"/>
            <a:ext cx="4378165" cy="743466"/>
            <a:chOff x="0" y="-9525"/>
            <a:chExt cx="2449323" cy="415925"/>
          </a:xfrm>
        </p:grpSpPr>
        <p:sp>
          <p:nvSpPr>
            <p:cNvPr id="90" name="Google Shape;90;p8"/>
            <p:cNvSpPr/>
            <p:nvPr/>
          </p:nvSpPr>
          <p:spPr>
            <a:xfrm>
              <a:off x="0" y="0"/>
              <a:ext cx="2449323" cy="406400"/>
            </a:xfrm>
            <a:custGeom>
              <a:avLst/>
              <a:gdLst/>
              <a:ahLst/>
              <a:cxnLst/>
              <a:rect l="l" t="t" r="r" b="b"/>
              <a:pathLst>
                <a:path w="2449323" h="406400" extrusionOk="0">
                  <a:moveTo>
                    <a:pt x="2246123" y="0"/>
                  </a:moveTo>
                  <a:cubicBezTo>
                    <a:pt x="2358348" y="0"/>
                    <a:pt x="2449323" y="90976"/>
                    <a:pt x="2449323" y="203200"/>
                  </a:cubicBezTo>
                  <a:cubicBezTo>
                    <a:pt x="2449323" y="315424"/>
                    <a:pt x="2358348" y="406400"/>
                    <a:pt x="2246123" y="406400"/>
                  </a:cubicBezTo>
                  <a:lnTo>
                    <a:pt x="203200" y="406400"/>
                  </a:lnTo>
                  <a:cubicBezTo>
                    <a:pt x="90976" y="406400"/>
                    <a:pt x="0" y="315424"/>
                    <a:pt x="0" y="203200"/>
                  </a:cubicBezTo>
                  <a:cubicBezTo>
                    <a:pt x="0" y="90976"/>
                    <a:pt x="90976" y="0"/>
                    <a:pt x="203200" y="0"/>
                  </a:cubicBezTo>
                  <a:close/>
                </a:path>
              </a:pathLst>
            </a:custGeom>
            <a:solidFill>
              <a:srgbClr val="FFFFFF"/>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txBox="1"/>
            <p:nvPr/>
          </p:nvSpPr>
          <p:spPr>
            <a:xfrm>
              <a:off x="0" y="-9525"/>
              <a:ext cx="2449200" cy="415800"/>
            </a:xfrm>
            <a:prstGeom prst="rect">
              <a:avLst/>
            </a:prstGeom>
            <a:noFill/>
            <a:ln>
              <a:noFill/>
            </a:ln>
          </p:spPr>
          <p:txBody>
            <a:bodyPr spcFirstLastPara="1" wrap="square" lIns="50800" tIns="50800" rIns="50800" bIns="50800" anchor="ctr" anchorCtr="0">
              <a:noAutofit/>
            </a:bodyPr>
            <a:lstStyle/>
            <a:p>
              <a:pPr marL="0" marR="0" lvl="0" indent="0" algn="ctr" rtl="0">
                <a:lnSpc>
                  <a:spcPct val="122008"/>
                </a:lnSpc>
                <a:spcBef>
                  <a:spcPts val="0"/>
                </a:spcBef>
                <a:spcAft>
                  <a:spcPts val="0"/>
                </a:spcAft>
                <a:buNone/>
              </a:pPr>
              <a:endParaRPr/>
            </a:p>
          </p:txBody>
        </p:sp>
      </p:grpSp>
      <p:sp>
        <p:nvSpPr>
          <p:cNvPr id="92" name="Google Shape;92;p8"/>
          <p:cNvSpPr/>
          <p:nvPr/>
        </p:nvSpPr>
        <p:spPr>
          <a:xfrm>
            <a:off x="12766282" y="4617370"/>
            <a:ext cx="4378165" cy="726440"/>
          </a:xfrm>
          <a:custGeom>
            <a:avLst/>
            <a:gdLst/>
            <a:ahLst/>
            <a:cxnLst/>
            <a:rect l="l" t="t" r="r" b="b"/>
            <a:pathLst>
              <a:path w="2449323" h="406400" extrusionOk="0">
                <a:moveTo>
                  <a:pt x="2246123" y="0"/>
                </a:moveTo>
                <a:cubicBezTo>
                  <a:pt x="2358348" y="0"/>
                  <a:pt x="2449323" y="90976"/>
                  <a:pt x="2449323" y="203200"/>
                </a:cubicBezTo>
                <a:cubicBezTo>
                  <a:pt x="2449323" y="315424"/>
                  <a:pt x="2358348" y="406400"/>
                  <a:pt x="2246123" y="406400"/>
                </a:cubicBezTo>
                <a:lnTo>
                  <a:pt x="203200" y="406400"/>
                </a:lnTo>
                <a:cubicBezTo>
                  <a:pt x="90976" y="406400"/>
                  <a:pt x="0" y="315424"/>
                  <a:pt x="0" y="203200"/>
                </a:cubicBezTo>
                <a:cubicBezTo>
                  <a:pt x="0" y="90976"/>
                  <a:pt x="90976" y="0"/>
                  <a:pt x="203200" y="0"/>
                </a:cubicBezTo>
                <a:close/>
              </a:path>
            </a:pathLst>
          </a:custGeom>
          <a:solidFill>
            <a:srgbClr val="01C892"/>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p>
        </p:txBody>
      </p:sp>
      <p:sp>
        <p:nvSpPr>
          <p:cNvPr id="93" name="Google Shape;93;p8"/>
          <p:cNvSpPr txBox="1">
            <a:spLocks noGrp="1"/>
          </p:cNvSpPr>
          <p:nvPr>
            <p:ph type="title" hasCustomPrompt="1"/>
          </p:nvPr>
        </p:nvSpPr>
        <p:spPr>
          <a:xfrm>
            <a:off x="812800" y="578775"/>
            <a:ext cx="16662400" cy="1274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Clr>
                <a:srgbClr val="282828"/>
              </a:buClr>
              <a:buSzPts val="8450"/>
              <a:buFont typeface="Poppins"/>
              <a:buNone/>
              <a:defRPr sz="4400" b="1" i="0" u="none" strike="noStrike" cap="none">
                <a:solidFill>
                  <a:srgbClr val="282828"/>
                </a:solidFill>
                <a:latin typeface="Poppins"/>
                <a:ea typeface="Poppins"/>
                <a:cs typeface="Poppins"/>
                <a:sym typeface="Poppins"/>
              </a:defRPr>
            </a:lvl1pPr>
            <a:lvl2pPr lvl="1" algn="ctr" rtl="0">
              <a:spcBef>
                <a:spcPts val="0"/>
              </a:spcBef>
              <a:spcAft>
                <a:spcPts val="0"/>
              </a:spcAft>
              <a:buSzPts val="1400"/>
              <a:buNone/>
              <a:defRPr sz="1800"/>
            </a:lvl2pPr>
            <a:lvl3pPr lvl="2" algn="ctr" rtl="0">
              <a:spcBef>
                <a:spcPts val="0"/>
              </a:spcBef>
              <a:spcAft>
                <a:spcPts val="0"/>
              </a:spcAft>
              <a:buSzPts val="1400"/>
              <a:buNone/>
              <a:defRPr sz="1800"/>
            </a:lvl3pPr>
            <a:lvl4pPr lvl="3" algn="ctr" rtl="0">
              <a:spcBef>
                <a:spcPts val="0"/>
              </a:spcBef>
              <a:spcAft>
                <a:spcPts val="0"/>
              </a:spcAft>
              <a:buSzPts val="1400"/>
              <a:buNone/>
              <a:defRPr sz="1800"/>
            </a:lvl4pPr>
            <a:lvl5pPr lvl="4" algn="ctr" rtl="0">
              <a:spcBef>
                <a:spcPts val="0"/>
              </a:spcBef>
              <a:spcAft>
                <a:spcPts val="0"/>
              </a:spcAft>
              <a:buSzPts val="1400"/>
              <a:buNone/>
              <a:defRPr sz="1800"/>
            </a:lvl5pPr>
            <a:lvl6pPr lvl="5" algn="ctr" rtl="0">
              <a:spcBef>
                <a:spcPts val="0"/>
              </a:spcBef>
              <a:spcAft>
                <a:spcPts val="0"/>
              </a:spcAft>
              <a:buSzPts val="1400"/>
              <a:buNone/>
              <a:defRPr sz="1800"/>
            </a:lvl6pPr>
            <a:lvl7pPr lvl="6" algn="ctr" rtl="0">
              <a:spcBef>
                <a:spcPts val="0"/>
              </a:spcBef>
              <a:spcAft>
                <a:spcPts val="0"/>
              </a:spcAft>
              <a:buSzPts val="1400"/>
              <a:buNone/>
              <a:defRPr sz="1800"/>
            </a:lvl7pPr>
            <a:lvl8pPr lvl="7" algn="ctr" rtl="0">
              <a:spcBef>
                <a:spcPts val="0"/>
              </a:spcBef>
              <a:spcAft>
                <a:spcPts val="0"/>
              </a:spcAft>
              <a:buSzPts val="1400"/>
              <a:buNone/>
              <a:defRPr sz="1800"/>
            </a:lvl8pPr>
            <a:lvl9pPr lvl="8" algn="ctr" rtl="0">
              <a:spcBef>
                <a:spcPts val="0"/>
              </a:spcBef>
              <a:spcAft>
                <a:spcPts val="0"/>
              </a:spcAft>
              <a:buSzPts val="1400"/>
              <a:buNone/>
              <a:defRPr sz="1800"/>
            </a:lvl9pPr>
          </a:lstStyle>
          <a:p>
            <a:r>
              <a:rPr lang="en-US" dirty="0"/>
              <a:t>Title, 120, str</a:t>
            </a:r>
            <a:endParaRPr dirty="0"/>
          </a:p>
        </p:txBody>
      </p:sp>
      <p:sp>
        <p:nvSpPr>
          <p:cNvPr id="94" name="Google Shape;94;p8"/>
          <p:cNvSpPr txBox="1">
            <a:spLocks noGrp="1"/>
          </p:cNvSpPr>
          <p:nvPr>
            <p:ph type="body" idx="1" hasCustomPrompt="1"/>
          </p:nvPr>
        </p:nvSpPr>
        <p:spPr>
          <a:xfrm>
            <a:off x="12968400" y="2588300"/>
            <a:ext cx="3974100" cy="1797900"/>
          </a:xfrm>
          <a:prstGeom prst="rect">
            <a:avLst/>
          </a:prstGeom>
        </p:spPr>
        <p:txBody>
          <a:bodyPr spcFirstLastPara="1" wrap="square" lIns="91425" tIns="45700" rIns="91425" bIns="45700" anchor="b" anchorCtr="0">
            <a:normAutofit/>
          </a:bodyPr>
          <a:lstStyle>
            <a:lvl1pPr marL="101600" lvl="0" indent="0" algn="ctr" rtl="0">
              <a:spcBef>
                <a:spcPts val="640"/>
              </a:spcBef>
              <a:spcAft>
                <a:spcPts val="0"/>
              </a:spcAft>
              <a:buSzPts val="2000"/>
              <a:buNone/>
              <a:defRPr sz="1800"/>
            </a:lvl1pPr>
            <a:lvl2pPr marL="914400" lvl="1" indent="-355600" algn="ctr" rtl="0">
              <a:spcBef>
                <a:spcPts val="560"/>
              </a:spcBef>
              <a:spcAft>
                <a:spcPts val="0"/>
              </a:spcAft>
              <a:buSzPts val="2000"/>
              <a:buChar char="–"/>
              <a:defRPr sz="2000"/>
            </a:lvl2pPr>
            <a:lvl3pPr marL="1371600" lvl="2" indent="-355600" algn="ctr" rtl="0">
              <a:spcBef>
                <a:spcPts val="480"/>
              </a:spcBef>
              <a:spcAft>
                <a:spcPts val="0"/>
              </a:spcAft>
              <a:buSzPts val="2000"/>
              <a:buChar char="•"/>
              <a:defRPr sz="2000"/>
            </a:lvl3pPr>
            <a:lvl4pPr marL="1828800" lvl="3" indent="-355600" algn="ctr" rtl="0">
              <a:spcBef>
                <a:spcPts val="400"/>
              </a:spcBef>
              <a:spcAft>
                <a:spcPts val="0"/>
              </a:spcAft>
              <a:buSzPts val="2000"/>
              <a:buChar char="–"/>
              <a:defRPr sz="2000"/>
            </a:lvl4pPr>
            <a:lvl5pPr marL="2286000" lvl="4" indent="-355600" algn="ctr" rtl="0">
              <a:spcBef>
                <a:spcPts val="400"/>
              </a:spcBef>
              <a:spcAft>
                <a:spcPts val="0"/>
              </a:spcAft>
              <a:buSzPts val="2000"/>
              <a:buChar char="»"/>
              <a:defRPr sz="2000"/>
            </a:lvl5pPr>
            <a:lvl6pPr marL="2743200" lvl="5" indent="-355600" algn="ctr" rtl="0">
              <a:spcBef>
                <a:spcPts val="400"/>
              </a:spcBef>
              <a:spcAft>
                <a:spcPts val="0"/>
              </a:spcAft>
              <a:buSzPts val="2000"/>
              <a:buChar char="•"/>
              <a:defRPr sz="2000"/>
            </a:lvl6pPr>
            <a:lvl7pPr marL="3200400" lvl="6" indent="-355600" algn="ctr" rtl="0">
              <a:spcBef>
                <a:spcPts val="400"/>
              </a:spcBef>
              <a:spcAft>
                <a:spcPts val="0"/>
              </a:spcAft>
              <a:buSzPts val="2000"/>
              <a:buChar char="•"/>
              <a:defRPr sz="2000"/>
            </a:lvl7pPr>
            <a:lvl8pPr marL="3657600" lvl="7" indent="-355600" algn="ctr" rtl="0">
              <a:spcBef>
                <a:spcPts val="400"/>
              </a:spcBef>
              <a:spcAft>
                <a:spcPts val="0"/>
              </a:spcAft>
              <a:buSzPts val="2000"/>
              <a:buChar char="•"/>
              <a:defRPr sz="2000"/>
            </a:lvl8pPr>
            <a:lvl9pPr marL="4114800" lvl="8" indent="-355600" algn="ctr" rtl="0">
              <a:spcBef>
                <a:spcPts val="400"/>
              </a:spcBef>
              <a:spcAft>
                <a:spcPts val="0"/>
              </a:spcAft>
              <a:buSzPts val="2000"/>
              <a:buChar char="•"/>
              <a:defRPr sz="2000"/>
            </a:lvl9pPr>
          </a:lstStyle>
          <a:p>
            <a:pPr marL="101600" marR="0" lvl="0" indent="0" algn="ctr" defTabSz="914400" rtl="0" eaLnBrk="1" fontAlgn="auto" latinLnBrk="0" hangingPunct="1">
              <a:lnSpc>
                <a:spcPct val="100000"/>
              </a:lnSpc>
              <a:spcBef>
                <a:spcPts val="640"/>
              </a:spcBef>
              <a:spcAft>
                <a:spcPts val="0"/>
              </a:spcAft>
              <a:buClr>
                <a:schemeClr val="dk1"/>
              </a:buClr>
              <a:buSzPts val="2000"/>
              <a:buFont typeface="Asap"/>
              <a:buNone/>
              <a:tabLst/>
              <a:defRPr/>
            </a:pPr>
            <a:r>
              <a:rPr lang="en-US" dirty="0"/>
              <a:t>Content3, 120, str</a:t>
            </a:r>
          </a:p>
        </p:txBody>
      </p:sp>
      <p:sp>
        <p:nvSpPr>
          <p:cNvPr id="95" name="Google Shape;95;p8"/>
          <p:cNvSpPr txBox="1">
            <a:spLocks noGrp="1"/>
          </p:cNvSpPr>
          <p:nvPr>
            <p:ph type="body" idx="3" hasCustomPrompt="1"/>
          </p:nvPr>
        </p:nvSpPr>
        <p:spPr>
          <a:xfrm>
            <a:off x="7184100" y="7979050"/>
            <a:ext cx="3974100" cy="1797900"/>
          </a:xfrm>
          <a:prstGeom prst="rect">
            <a:avLst/>
          </a:prstGeom>
        </p:spPr>
        <p:txBody>
          <a:bodyPr spcFirstLastPara="1" wrap="square" lIns="91425" tIns="45700" rIns="91425" bIns="45700" anchor="t" anchorCtr="0">
            <a:normAutofit/>
          </a:bodyPr>
          <a:lstStyle>
            <a:lvl1pPr marL="101600" lvl="0" indent="0" algn="ctr" rtl="0">
              <a:spcBef>
                <a:spcPts val="640"/>
              </a:spcBef>
              <a:spcAft>
                <a:spcPts val="0"/>
              </a:spcAft>
              <a:buSzPts val="2000"/>
              <a:buNone/>
              <a:defRPr sz="1800"/>
            </a:lvl1pPr>
            <a:lvl2pPr marL="914400" lvl="1" indent="-355600" algn="ctr" rtl="0">
              <a:spcBef>
                <a:spcPts val="560"/>
              </a:spcBef>
              <a:spcAft>
                <a:spcPts val="0"/>
              </a:spcAft>
              <a:buSzPts val="2000"/>
              <a:buChar char="–"/>
              <a:defRPr sz="2000"/>
            </a:lvl2pPr>
            <a:lvl3pPr marL="1371600" lvl="2" indent="-355600" algn="ctr" rtl="0">
              <a:spcBef>
                <a:spcPts val="480"/>
              </a:spcBef>
              <a:spcAft>
                <a:spcPts val="0"/>
              </a:spcAft>
              <a:buSzPts val="2000"/>
              <a:buChar char="•"/>
              <a:defRPr sz="2000"/>
            </a:lvl3pPr>
            <a:lvl4pPr marL="1828800" lvl="3" indent="-355600" algn="ctr" rtl="0">
              <a:spcBef>
                <a:spcPts val="400"/>
              </a:spcBef>
              <a:spcAft>
                <a:spcPts val="0"/>
              </a:spcAft>
              <a:buSzPts val="2000"/>
              <a:buChar char="–"/>
              <a:defRPr sz="2000"/>
            </a:lvl4pPr>
            <a:lvl5pPr marL="2286000" lvl="4" indent="-355600" algn="ctr" rtl="0">
              <a:spcBef>
                <a:spcPts val="400"/>
              </a:spcBef>
              <a:spcAft>
                <a:spcPts val="0"/>
              </a:spcAft>
              <a:buSzPts val="2000"/>
              <a:buChar char="»"/>
              <a:defRPr sz="2000"/>
            </a:lvl5pPr>
            <a:lvl6pPr marL="2743200" lvl="5" indent="-355600" algn="ctr" rtl="0">
              <a:spcBef>
                <a:spcPts val="400"/>
              </a:spcBef>
              <a:spcAft>
                <a:spcPts val="0"/>
              </a:spcAft>
              <a:buSzPts val="2000"/>
              <a:buChar char="•"/>
              <a:defRPr sz="2000"/>
            </a:lvl6pPr>
            <a:lvl7pPr marL="3200400" lvl="6" indent="-355600" algn="ctr" rtl="0">
              <a:spcBef>
                <a:spcPts val="400"/>
              </a:spcBef>
              <a:spcAft>
                <a:spcPts val="0"/>
              </a:spcAft>
              <a:buSzPts val="2000"/>
              <a:buChar char="•"/>
              <a:defRPr sz="2000"/>
            </a:lvl7pPr>
            <a:lvl8pPr marL="3657600" lvl="7" indent="-355600" algn="ctr" rtl="0">
              <a:spcBef>
                <a:spcPts val="400"/>
              </a:spcBef>
              <a:spcAft>
                <a:spcPts val="0"/>
              </a:spcAft>
              <a:buSzPts val="2000"/>
              <a:buChar char="•"/>
              <a:defRPr sz="2000"/>
            </a:lvl8pPr>
            <a:lvl9pPr marL="4114800" lvl="8" indent="-355600" algn="ctr" rtl="0">
              <a:spcBef>
                <a:spcPts val="400"/>
              </a:spcBef>
              <a:spcAft>
                <a:spcPts val="0"/>
              </a:spcAft>
              <a:buSzPts val="2000"/>
              <a:buChar char="•"/>
              <a:defRPr sz="2000"/>
            </a:lvl9pPr>
          </a:lstStyle>
          <a:p>
            <a:pPr marL="101600" marR="0" lvl="0" indent="0" algn="ctr" defTabSz="914400" rtl="0" eaLnBrk="1" fontAlgn="auto" latinLnBrk="0" hangingPunct="1">
              <a:lnSpc>
                <a:spcPct val="100000"/>
              </a:lnSpc>
              <a:spcBef>
                <a:spcPts val="640"/>
              </a:spcBef>
              <a:spcAft>
                <a:spcPts val="0"/>
              </a:spcAft>
              <a:buClr>
                <a:schemeClr val="dk1"/>
              </a:buClr>
              <a:buSzPts val="2000"/>
              <a:buFont typeface="Asap"/>
              <a:buNone/>
              <a:tabLst/>
              <a:defRPr/>
            </a:pPr>
            <a:r>
              <a:rPr lang="en-US" dirty="0"/>
              <a:t>Content2, 120, str</a:t>
            </a:r>
          </a:p>
        </p:txBody>
      </p:sp>
      <p:sp>
        <p:nvSpPr>
          <p:cNvPr id="96" name="Google Shape;96;p8"/>
          <p:cNvSpPr txBox="1">
            <a:spLocks noGrp="1"/>
          </p:cNvSpPr>
          <p:nvPr>
            <p:ph type="body" idx="4" hasCustomPrompt="1"/>
          </p:nvPr>
        </p:nvSpPr>
        <p:spPr>
          <a:xfrm>
            <a:off x="1345500" y="2588300"/>
            <a:ext cx="3974100" cy="1797900"/>
          </a:xfrm>
          <a:prstGeom prst="rect">
            <a:avLst/>
          </a:prstGeom>
        </p:spPr>
        <p:txBody>
          <a:bodyPr spcFirstLastPara="1" wrap="square" lIns="91425" tIns="45700" rIns="91425" bIns="45700" anchor="b" anchorCtr="0">
            <a:normAutofit/>
          </a:bodyPr>
          <a:lstStyle>
            <a:lvl1pPr marL="101600" lvl="0" indent="0" algn="ctr" rtl="0">
              <a:spcBef>
                <a:spcPts val="640"/>
              </a:spcBef>
              <a:spcAft>
                <a:spcPts val="0"/>
              </a:spcAft>
              <a:buSzPts val="2000"/>
              <a:buNone/>
              <a:defRPr sz="1800"/>
            </a:lvl1pPr>
            <a:lvl2pPr marL="914400" lvl="1" indent="-355600" algn="ctr" rtl="0">
              <a:spcBef>
                <a:spcPts val="560"/>
              </a:spcBef>
              <a:spcAft>
                <a:spcPts val="0"/>
              </a:spcAft>
              <a:buSzPts val="2000"/>
              <a:buChar char="–"/>
              <a:defRPr sz="2000"/>
            </a:lvl2pPr>
            <a:lvl3pPr marL="1371600" lvl="2" indent="-355600" algn="ctr" rtl="0">
              <a:spcBef>
                <a:spcPts val="480"/>
              </a:spcBef>
              <a:spcAft>
                <a:spcPts val="0"/>
              </a:spcAft>
              <a:buSzPts val="2000"/>
              <a:buChar char="•"/>
              <a:defRPr sz="2000"/>
            </a:lvl3pPr>
            <a:lvl4pPr marL="1828800" lvl="3" indent="-355600" algn="ctr" rtl="0">
              <a:spcBef>
                <a:spcPts val="400"/>
              </a:spcBef>
              <a:spcAft>
                <a:spcPts val="0"/>
              </a:spcAft>
              <a:buSzPts val="2000"/>
              <a:buChar char="–"/>
              <a:defRPr sz="2000"/>
            </a:lvl4pPr>
            <a:lvl5pPr marL="2286000" lvl="4" indent="-355600" algn="ctr" rtl="0">
              <a:spcBef>
                <a:spcPts val="400"/>
              </a:spcBef>
              <a:spcAft>
                <a:spcPts val="0"/>
              </a:spcAft>
              <a:buSzPts val="2000"/>
              <a:buChar char="»"/>
              <a:defRPr sz="2000"/>
            </a:lvl5pPr>
            <a:lvl6pPr marL="2743200" lvl="5" indent="-355600" algn="ctr" rtl="0">
              <a:spcBef>
                <a:spcPts val="400"/>
              </a:spcBef>
              <a:spcAft>
                <a:spcPts val="0"/>
              </a:spcAft>
              <a:buSzPts val="2000"/>
              <a:buChar char="•"/>
              <a:defRPr sz="2000"/>
            </a:lvl6pPr>
            <a:lvl7pPr marL="3200400" lvl="6" indent="-355600" algn="ctr" rtl="0">
              <a:spcBef>
                <a:spcPts val="400"/>
              </a:spcBef>
              <a:spcAft>
                <a:spcPts val="0"/>
              </a:spcAft>
              <a:buSzPts val="2000"/>
              <a:buChar char="•"/>
              <a:defRPr sz="2000"/>
            </a:lvl7pPr>
            <a:lvl8pPr marL="3657600" lvl="7" indent="-355600" algn="ctr" rtl="0">
              <a:spcBef>
                <a:spcPts val="400"/>
              </a:spcBef>
              <a:spcAft>
                <a:spcPts val="0"/>
              </a:spcAft>
              <a:buSzPts val="2000"/>
              <a:buChar char="•"/>
              <a:defRPr sz="2000"/>
            </a:lvl8pPr>
            <a:lvl9pPr marL="4114800" lvl="8" indent="-355600" algn="ctr" rtl="0">
              <a:spcBef>
                <a:spcPts val="400"/>
              </a:spcBef>
              <a:spcAft>
                <a:spcPts val="0"/>
              </a:spcAft>
              <a:buSzPts val="2000"/>
              <a:buChar char="•"/>
              <a:defRPr sz="2000"/>
            </a:lvl9pPr>
          </a:lstStyle>
          <a:p>
            <a:r>
              <a:rPr lang="en-US" dirty="0"/>
              <a:t>Content1, 120, str</a:t>
            </a:r>
            <a:endParaRPr dirty="0"/>
          </a:p>
        </p:txBody>
      </p:sp>
      <p:sp>
        <p:nvSpPr>
          <p:cNvPr id="97" name="Google Shape;97;p8"/>
          <p:cNvSpPr txBox="1">
            <a:spLocks noGrp="1"/>
          </p:cNvSpPr>
          <p:nvPr>
            <p:ph type="subTitle" idx="5" hasCustomPrompt="1"/>
          </p:nvPr>
        </p:nvSpPr>
        <p:spPr>
          <a:xfrm>
            <a:off x="11937025" y="4705938"/>
            <a:ext cx="6034800" cy="549300"/>
          </a:xfrm>
          <a:prstGeom prst="rect">
            <a:avLst/>
          </a:prstGeom>
        </p:spPr>
        <p:txBody>
          <a:bodyPr spcFirstLastPara="1" wrap="square" lIns="91425" tIns="45700" rIns="91425" bIns="45700" anchor="ctr" anchorCtr="0">
            <a:normAutofit/>
          </a:bodyPr>
          <a:lstStyle>
            <a:lvl1pPr lvl="0" algn="ctr" rtl="0">
              <a:spcBef>
                <a:spcPts val="640"/>
              </a:spcBef>
              <a:spcAft>
                <a:spcPts val="0"/>
              </a:spcAft>
              <a:buSzPts val="2650"/>
              <a:buFont typeface="Asap Medium"/>
              <a:buNone/>
              <a:defRPr sz="1800">
                <a:latin typeface="Asap Medium"/>
                <a:ea typeface="Asap Medium"/>
                <a:cs typeface="Asap Medium"/>
                <a:sym typeface="Asap Medium"/>
              </a:defRPr>
            </a:lvl1pPr>
            <a:lvl2pPr lvl="1" algn="ctr" rtl="0">
              <a:spcBef>
                <a:spcPts val="560"/>
              </a:spcBef>
              <a:spcAft>
                <a:spcPts val="0"/>
              </a:spcAft>
              <a:buSzPts val="2300"/>
              <a:buFont typeface="Asap Medium"/>
              <a:buNone/>
              <a:defRPr>
                <a:latin typeface="Asap Medium"/>
                <a:ea typeface="Asap Medium"/>
                <a:cs typeface="Asap Medium"/>
                <a:sym typeface="Asap Medium"/>
              </a:defRPr>
            </a:lvl2pPr>
            <a:lvl3pPr lvl="2" algn="ctr" rtl="0">
              <a:spcBef>
                <a:spcPts val="480"/>
              </a:spcBef>
              <a:spcAft>
                <a:spcPts val="0"/>
              </a:spcAft>
              <a:buSzPts val="2300"/>
              <a:buFont typeface="Asap Medium"/>
              <a:buNone/>
              <a:defRPr>
                <a:latin typeface="Asap Medium"/>
                <a:ea typeface="Asap Medium"/>
                <a:cs typeface="Asap Medium"/>
                <a:sym typeface="Asap Medium"/>
              </a:defRPr>
            </a:lvl3pPr>
            <a:lvl4pPr lvl="3" algn="ctr" rtl="0">
              <a:spcBef>
                <a:spcPts val="400"/>
              </a:spcBef>
              <a:spcAft>
                <a:spcPts val="0"/>
              </a:spcAft>
              <a:buSzPts val="2300"/>
              <a:buFont typeface="Asap Medium"/>
              <a:buNone/>
              <a:defRPr>
                <a:latin typeface="Asap Medium"/>
                <a:ea typeface="Asap Medium"/>
                <a:cs typeface="Asap Medium"/>
                <a:sym typeface="Asap Medium"/>
              </a:defRPr>
            </a:lvl4pPr>
            <a:lvl5pPr lvl="4" algn="ctr" rtl="0">
              <a:spcBef>
                <a:spcPts val="400"/>
              </a:spcBef>
              <a:spcAft>
                <a:spcPts val="0"/>
              </a:spcAft>
              <a:buSzPts val="2300"/>
              <a:buFont typeface="Asap Medium"/>
              <a:buNone/>
              <a:defRPr>
                <a:latin typeface="Asap Medium"/>
                <a:ea typeface="Asap Medium"/>
                <a:cs typeface="Asap Medium"/>
                <a:sym typeface="Asap Medium"/>
              </a:defRPr>
            </a:lvl5pPr>
            <a:lvl6pPr lvl="5" algn="ctr" rtl="0">
              <a:spcBef>
                <a:spcPts val="400"/>
              </a:spcBef>
              <a:spcAft>
                <a:spcPts val="0"/>
              </a:spcAft>
              <a:buSzPts val="2300"/>
              <a:buFont typeface="Asap Medium"/>
              <a:buNone/>
              <a:defRPr>
                <a:latin typeface="Asap Medium"/>
                <a:ea typeface="Asap Medium"/>
                <a:cs typeface="Asap Medium"/>
                <a:sym typeface="Asap Medium"/>
              </a:defRPr>
            </a:lvl6pPr>
            <a:lvl7pPr lvl="6" algn="ctr" rtl="0">
              <a:spcBef>
                <a:spcPts val="400"/>
              </a:spcBef>
              <a:spcAft>
                <a:spcPts val="0"/>
              </a:spcAft>
              <a:buSzPts val="2300"/>
              <a:buFont typeface="Asap Medium"/>
              <a:buNone/>
              <a:defRPr>
                <a:latin typeface="Asap Medium"/>
                <a:ea typeface="Asap Medium"/>
                <a:cs typeface="Asap Medium"/>
                <a:sym typeface="Asap Medium"/>
              </a:defRPr>
            </a:lvl7pPr>
            <a:lvl8pPr lvl="7" algn="ctr" rtl="0">
              <a:spcBef>
                <a:spcPts val="400"/>
              </a:spcBef>
              <a:spcAft>
                <a:spcPts val="0"/>
              </a:spcAft>
              <a:buSzPts val="2300"/>
              <a:buFont typeface="Asap Medium"/>
              <a:buNone/>
              <a:defRPr>
                <a:latin typeface="Asap Medium"/>
                <a:ea typeface="Asap Medium"/>
                <a:cs typeface="Asap Medium"/>
                <a:sym typeface="Asap Medium"/>
              </a:defRPr>
            </a:lvl8pPr>
            <a:lvl9pPr lvl="8" algn="ctr" rtl="0">
              <a:spcBef>
                <a:spcPts val="400"/>
              </a:spcBef>
              <a:spcAft>
                <a:spcPts val="0"/>
              </a:spcAft>
              <a:buSzPts val="2300"/>
              <a:buFont typeface="Asap Medium"/>
              <a:buNone/>
              <a:defRPr>
                <a:latin typeface="Asap Medium"/>
                <a:ea typeface="Asap Medium"/>
                <a:cs typeface="Asap Medium"/>
                <a:sym typeface="Asap Medium"/>
              </a:defRPr>
            </a:lvl9pPr>
          </a:lstStyle>
          <a:p>
            <a:pPr marL="457200" marR="0" lvl="0" indent="-374650" algn="ctr" defTabSz="914400" rtl="0" eaLnBrk="1" fontAlgn="auto" latinLnBrk="0" hangingPunct="1">
              <a:lnSpc>
                <a:spcPct val="100000"/>
              </a:lnSpc>
              <a:spcBef>
                <a:spcPts val="640"/>
              </a:spcBef>
              <a:spcAft>
                <a:spcPts val="0"/>
              </a:spcAft>
              <a:buClr>
                <a:schemeClr val="dk1"/>
              </a:buClr>
              <a:buSzPts val="2650"/>
              <a:buFont typeface="Asap Medium"/>
              <a:buNone/>
              <a:tabLst/>
              <a:defRPr/>
            </a:pPr>
            <a:r>
              <a:rPr lang="en-US" dirty="0"/>
              <a:t>Subtitle3, 60, str</a:t>
            </a:r>
          </a:p>
        </p:txBody>
      </p:sp>
      <p:sp>
        <p:nvSpPr>
          <p:cNvPr id="98" name="Google Shape;98;p8"/>
          <p:cNvSpPr txBox="1">
            <a:spLocks noGrp="1"/>
          </p:cNvSpPr>
          <p:nvPr>
            <p:ph type="subTitle" idx="6" hasCustomPrompt="1"/>
          </p:nvPr>
        </p:nvSpPr>
        <p:spPr>
          <a:xfrm>
            <a:off x="6126600" y="7075925"/>
            <a:ext cx="6034800" cy="549300"/>
          </a:xfrm>
          <a:prstGeom prst="rect">
            <a:avLst/>
          </a:prstGeom>
        </p:spPr>
        <p:txBody>
          <a:bodyPr spcFirstLastPara="1" wrap="square" lIns="91425" tIns="45700" rIns="91425" bIns="45700" anchor="ctr" anchorCtr="0">
            <a:normAutofit/>
          </a:bodyPr>
          <a:lstStyle>
            <a:lvl1pPr lvl="0" algn="ctr" rtl="0">
              <a:spcBef>
                <a:spcPts val="640"/>
              </a:spcBef>
              <a:spcAft>
                <a:spcPts val="0"/>
              </a:spcAft>
              <a:buSzPts val="2650"/>
              <a:buFont typeface="Asap Medium"/>
              <a:buNone/>
              <a:defRPr sz="2000">
                <a:latin typeface="Asap Medium"/>
                <a:ea typeface="Asap Medium"/>
                <a:cs typeface="Asap Medium"/>
                <a:sym typeface="Asap Medium"/>
              </a:defRPr>
            </a:lvl1pPr>
            <a:lvl2pPr lvl="1" algn="ctr" rtl="0">
              <a:spcBef>
                <a:spcPts val="560"/>
              </a:spcBef>
              <a:spcAft>
                <a:spcPts val="0"/>
              </a:spcAft>
              <a:buSzPts val="2300"/>
              <a:buFont typeface="Asap Medium"/>
              <a:buNone/>
              <a:defRPr>
                <a:latin typeface="Asap Medium"/>
                <a:ea typeface="Asap Medium"/>
                <a:cs typeface="Asap Medium"/>
                <a:sym typeface="Asap Medium"/>
              </a:defRPr>
            </a:lvl2pPr>
            <a:lvl3pPr lvl="2" algn="ctr" rtl="0">
              <a:spcBef>
                <a:spcPts val="480"/>
              </a:spcBef>
              <a:spcAft>
                <a:spcPts val="0"/>
              </a:spcAft>
              <a:buSzPts val="2300"/>
              <a:buFont typeface="Asap Medium"/>
              <a:buNone/>
              <a:defRPr>
                <a:latin typeface="Asap Medium"/>
                <a:ea typeface="Asap Medium"/>
                <a:cs typeface="Asap Medium"/>
                <a:sym typeface="Asap Medium"/>
              </a:defRPr>
            </a:lvl3pPr>
            <a:lvl4pPr lvl="3" algn="ctr" rtl="0">
              <a:spcBef>
                <a:spcPts val="400"/>
              </a:spcBef>
              <a:spcAft>
                <a:spcPts val="0"/>
              </a:spcAft>
              <a:buSzPts val="2300"/>
              <a:buFont typeface="Asap Medium"/>
              <a:buNone/>
              <a:defRPr>
                <a:latin typeface="Asap Medium"/>
                <a:ea typeface="Asap Medium"/>
                <a:cs typeface="Asap Medium"/>
                <a:sym typeface="Asap Medium"/>
              </a:defRPr>
            </a:lvl4pPr>
            <a:lvl5pPr lvl="4" algn="ctr" rtl="0">
              <a:spcBef>
                <a:spcPts val="400"/>
              </a:spcBef>
              <a:spcAft>
                <a:spcPts val="0"/>
              </a:spcAft>
              <a:buSzPts val="2300"/>
              <a:buFont typeface="Asap Medium"/>
              <a:buNone/>
              <a:defRPr>
                <a:latin typeface="Asap Medium"/>
                <a:ea typeface="Asap Medium"/>
                <a:cs typeface="Asap Medium"/>
                <a:sym typeface="Asap Medium"/>
              </a:defRPr>
            </a:lvl5pPr>
            <a:lvl6pPr lvl="5" algn="ctr" rtl="0">
              <a:spcBef>
                <a:spcPts val="400"/>
              </a:spcBef>
              <a:spcAft>
                <a:spcPts val="0"/>
              </a:spcAft>
              <a:buSzPts val="2300"/>
              <a:buFont typeface="Asap Medium"/>
              <a:buNone/>
              <a:defRPr>
                <a:latin typeface="Asap Medium"/>
                <a:ea typeface="Asap Medium"/>
                <a:cs typeface="Asap Medium"/>
                <a:sym typeface="Asap Medium"/>
              </a:defRPr>
            </a:lvl6pPr>
            <a:lvl7pPr lvl="6" algn="ctr" rtl="0">
              <a:spcBef>
                <a:spcPts val="400"/>
              </a:spcBef>
              <a:spcAft>
                <a:spcPts val="0"/>
              </a:spcAft>
              <a:buSzPts val="2300"/>
              <a:buFont typeface="Asap Medium"/>
              <a:buNone/>
              <a:defRPr>
                <a:latin typeface="Asap Medium"/>
                <a:ea typeface="Asap Medium"/>
                <a:cs typeface="Asap Medium"/>
                <a:sym typeface="Asap Medium"/>
              </a:defRPr>
            </a:lvl7pPr>
            <a:lvl8pPr lvl="7" algn="ctr" rtl="0">
              <a:spcBef>
                <a:spcPts val="400"/>
              </a:spcBef>
              <a:spcAft>
                <a:spcPts val="0"/>
              </a:spcAft>
              <a:buSzPts val="2300"/>
              <a:buFont typeface="Asap Medium"/>
              <a:buNone/>
              <a:defRPr>
                <a:latin typeface="Asap Medium"/>
                <a:ea typeface="Asap Medium"/>
                <a:cs typeface="Asap Medium"/>
                <a:sym typeface="Asap Medium"/>
              </a:defRPr>
            </a:lvl8pPr>
            <a:lvl9pPr lvl="8" algn="ctr" rtl="0">
              <a:spcBef>
                <a:spcPts val="400"/>
              </a:spcBef>
              <a:spcAft>
                <a:spcPts val="0"/>
              </a:spcAft>
              <a:buSzPts val="2300"/>
              <a:buFont typeface="Asap Medium"/>
              <a:buNone/>
              <a:defRPr>
                <a:latin typeface="Asap Medium"/>
                <a:ea typeface="Asap Medium"/>
                <a:cs typeface="Asap Medium"/>
                <a:sym typeface="Asap Medium"/>
              </a:defRPr>
            </a:lvl9pPr>
          </a:lstStyle>
          <a:p>
            <a:pPr marL="457200" marR="0" lvl="0" indent="-374650" algn="ctr" defTabSz="914400" rtl="0" eaLnBrk="1" fontAlgn="auto" latinLnBrk="0" hangingPunct="1">
              <a:lnSpc>
                <a:spcPct val="100000"/>
              </a:lnSpc>
              <a:spcBef>
                <a:spcPts val="640"/>
              </a:spcBef>
              <a:spcAft>
                <a:spcPts val="0"/>
              </a:spcAft>
              <a:buClr>
                <a:schemeClr val="dk1"/>
              </a:buClr>
              <a:buSzPts val="2650"/>
              <a:buFont typeface="Asap Medium"/>
              <a:buNone/>
              <a:tabLst/>
              <a:defRPr/>
            </a:pPr>
            <a:r>
              <a:rPr lang="en-US" dirty="0"/>
              <a:t>Subtitle2, 60, str</a:t>
            </a:r>
          </a:p>
        </p:txBody>
      </p:sp>
      <p:sp>
        <p:nvSpPr>
          <p:cNvPr id="99" name="Google Shape;99;p8"/>
          <p:cNvSpPr txBox="1">
            <a:spLocks noGrp="1"/>
          </p:cNvSpPr>
          <p:nvPr>
            <p:ph type="subTitle" idx="7" hasCustomPrompt="1"/>
          </p:nvPr>
        </p:nvSpPr>
        <p:spPr>
          <a:xfrm>
            <a:off x="316175" y="4705938"/>
            <a:ext cx="6034800" cy="549300"/>
          </a:xfrm>
          <a:prstGeom prst="rect">
            <a:avLst/>
          </a:prstGeom>
        </p:spPr>
        <p:txBody>
          <a:bodyPr spcFirstLastPara="1" wrap="square" lIns="91425" tIns="45700" rIns="91425" bIns="45700" anchor="ctr" anchorCtr="0">
            <a:normAutofit/>
          </a:bodyPr>
          <a:lstStyle>
            <a:lvl1pPr lvl="0" algn="ctr" rtl="0">
              <a:spcBef>
                <a:spcPts val="640"/>
              </a:spcBef>
              <a:spcAft>
                <a:spcPts val="0"/>
              </a:spcAft>
              <a:buSzPts val="2650"/>
              <a:buFont typeface="Asap Medium"/>
              <a:buNone/>
              <a:defRPr sz="2000">
                <a:latin typeface="Asap Medium"/>
                <a:ea typeface="Asap Medium"/>
                <a:cs typeface="Asap Medium"/>
                <a:sym typeface="Asap Medium"/>
              </a:defRPr>
            </a:lvl1pPr>
            <a:lvl2pPr lvl="1" algn="ctr" rtl="0">
              <a:spcBef>
                <a:spcPts val="560"/>
              </a:spcBef>
              <a:spcAft>
                <a:spcPts val="0"/>
              </a:spcAft>
              <a:buSzPts val="2300"/>
              <a:buFont typeface="Asap Medium"/>
              <a:buNone/>
              <a:defRPr>
                <a:latin typeface="Asap Medium"/>
                <a:ea typeface="Asap Medium"/>
                <a:cs typeface="Asap Medium"/>
                <a:sym typeface="Asap Medium"/>
              </a:defRPr>
            </a:lvl2pPr>
            <a:lvl3pPr lvl="2" algn="ctr" rtl="0">
              <a:spcBef>
                <a:spcPts val="480"/>
              </a:spcBef>
              <a:spcAft>
                <a:spcPts val="0"/>
              </a:spcAft>
              <a:buSzPts val="2300"/>
              <a:buFont typeface="Asap Medium"/>
              <a:buNone/>
              <a:defRPr>
                <a:latin typeface="Asap Medium"/>
                <a:ea typeface="Asap Medium"/>
                <a:cs typeface="Asap Medium"/>
                <a:sym typeface="Asap Medium"/>
              </a:defRPr>
            </a:lvl3pPr>
            <a:lvl4pPr lvl="3" algn="ctr" rtl="0">
              <a:spcBef>
                <a:spcPts val="400"/>
              </a:spcBef>
              <a:spcAft>
                <a:spcPts val="0"/>
              </a:spcAft>
              <a:buSzPts val="2300"/>
              <a:buFont typeface="Asap Medium"/>
              <a:buNone/>
              <a:defRPr>
                <a:latin typeface="Asap Medium"/>
                <a:ea typeface="Asap Medium"/>
                <a:cs typeface="Asap Medium"/>
                <a:sym typeface="Asap Medium"/>
              </a:defRPr>
            </a:lvl4pPr>
            <a:lvl5pPr lvl="4" algn="ctr" rtl="0">
              <a:spcBef>
                <a:spcPts val="400"/>
              </a:spcBef>
              <a:spcAft>
                <a:spcPts val="0"/>
              </a:spcAft>
              <a:buSzPts val="2300"/>
              <a:buFont typeface="Asap Medium"/>
              <a:buNone/>
              <a:defRPr>
                <a:latin typeface="Asap Medium"/>
                <a:ea typeface="Asap Medium"/>
                <a:cs typeface="Asap Medium"/>
                <a:sym typeface="Asap Medium"/>
              </a:defRPr>
            </a:lvl5pPr>
            <a:lvl6pPr lvl="5" algn="ctr" rtl="0">
              <a:spcBef>
                <a:spcPts val="400"/>
              </a:spcBef>
              <a:spcAft>
                <a:spcPts val="0"/>
              </a:spcAft>
              <a:buSzPts val="2300"/>
              <a:buFont typeface="Asap Medium"/>
              <a:buNone/>
              <a:defRPr>
                <a:latin typeface="Asap Medium"/>
                <a:ea typeface="Asap Medium"/>
                <a:cs typeface="Asap Medium"/>
                <a:sym typeface="Asap Medium"/>
              </a:defRPr>
            </a:lvl6pPr>
            <a:lvl7pPr lvl="6" algn="ctr" rtl="0">
              <a:spcBef>
                <a:spcPts val="400"/>
              </a:spcBef>
              <a:spcAft>
                <a:spcPts val="0"/>
              </a:spcAft>
              <a:buSzPts val="2300"/>
              <a:buFont typeface="Asap Medium"/>
              <a:buNone/>
              <a:defRPr>
                <a:latin typeface="Asap Medium"/>
                <a:ea typeface="Asap Medium"/>
                <a:cs typeface="Asap Medium"/>
                <a:sym typeface="Asap Medium"/>
              </a:defRPr>
            </a:lvl7pPr>
            <a:lvl8pPr lvl="7" algn="ctr" rtl="0">
              <a:spcBef>
                <a:spcPts val="400"/>
              </a:spcBef>
              <a:spcAft>
                <a:spcPts val="0"/>
              </a:spcAft>
              <a:buSzPts val="2300"/>
              <a:buFont typeface="Asap Medium"/>
              <a:buNone/>
              <a:defRPr>
                <a:latin typeface="Asap Medium"/>
                <a:ea typeface="Asap Medium"/>
                <a:cs typeface="Asap Medium"/>
                <a:sym typeface="Asap Medium"/>
              </a:defRPr>
            </a:lvl8pPr>
            <a:lvl9pPr lvl="8" algn="ctr" rtl="0">
              <a:spcBef>
                <a:spcPts val="400"/>
              </a:spcBef>
              <a:spcAft>
                <a:spcPts val="0"/>
              </a:spcAft>
              <a:buSzPts val="2300"/>
              <a:buFont typeface="Asap Medium"/>
              <a:buNone/>
              <a:defRPr>
                <a:latin typeface="Asap Medium"/>
                <a:ea typeface="Asap Medium"/>
                <a:cs typeface="Asap Medium"/>
                <a:sym typeface="Asap Medium"/>
              </a:defRPr>
            </a:lvl9pPr>
          </a:lstStyle>
          <a:p>
            <a:r>
              <a:rPr lang="en-US" dirty="0"/>
              <a:t>Subtitle1, 60, str</a:t>
            </a:r>
            <a:endParaRPr dirty="0"/>
          </a:p>
        </p:txBody>
      </p:sp>
      <p:sp>
        <p:nvSpPr>
          <p:cNvPr id="100" name="Google Shape;100;p8"/>
          <p:cNvSpPr>
            <a:spLocks noGrp="1"/>
          </p:cNvSpPr>
          <p:nvPr>
            <p:ph type="pic" idx="8" hasCustomPrompt="1"/>
          </p:nvPr>
        </p:nvSpPr>
        <p:spPr>
          <a:xfrm>
            <a:off x="7454250" y="3162713"/>
            <a:ext cx="3379500" cy="3379500"/>
          </a:xfrm>
          <a:prstGeom prst="ellipse">
            <a:avLst/>
          </a:prstGeom>
          <a:noFill/>
          <a:ln>
            <a:noFill/>
          </a:ln>
        </p:spPr>
        <p:txBody>
          <a:bodyPr/>
          <a:lstStyle>
            <a:lvl1pPr marL="82550" indent="0">
              <a:buNone/>
              <a:defRPr/>
            </a:lvl1pPr>
          </a:lstStyle>
          <a:p>
            <a:pPr marL="82550" marR="0" lvl="0" indent="0" algn="l" defTabSz="914400" rtl="0" eaLnBrk="1" fontAlgn="auto" latinLnBrk="0" hangingPunct="1">
              <a:lnSpc>
                <a:spcPct val="100000"/>
              </a:lnSpc>
              <a:spcBef>
                <a:spcPts val="640"/>
              </a:spcBef>
              <a:spcAft>
                <a:spcPts val="0"/>
              </a:spcAft>
              <a:buClr>
                <a:schemeClr val="dk1"/>
              </a:buClr>
              <a:buSzPts val="2300"/>
              <a:buFont typeface="Asap"/>
              <a:buNone/>
              <a:tabLst/>
              <a:defRPr/>
            </a:pPr>
            <a:r>
              <a:rPr lang="en-US" dirty="0"/>
              <a:t>Image2, 0, </a:t>
            </a:r>
            <a:r>
              <a:rPr lang="en-US" dirty="0" err="1"/>
              <a:t>img</a:t>
            </a:r>
            <a:endParaRPr lang="en-US" dirty="0"/>
          </a:p>
        </p:txBody>
      </p:sp>
      <p:sp>
        <p:nvSpPr>
          <p:cNvPr id="101" name="Google Shape;101;p8"/>
          <p:cNvSpPr>
            <a:spLocks noGrp="1"/>
          </p:cNvSpPr>
          <p:nvPr>
            <p:ph type="pic" idx="9" hasCustomPrompt="1"/>
          </p:nvPr>
        </p:nvSpPr>
        <p:spPr>
          <a:xfrm>
            <a:off x="13264650" y="5872513"/>
            <a:ext cx="3379500" cy="3379500"/>
          </a:xfrm>
          <a:prstGeom prst="ellipse">
            <a:avLst/>
          </a:prstGeom>
          <a:noFill/>
          <a:ln>
            <a:noFill/>
          </a:ln>
        </p:spPr>
        <p:txBody>
          <a:bodyPr/>
          <a:lstStyle>
            <a:lvl1pPr marL="82550" indent="0">
              <a:buNone/>
              <a:defRPr/>
            </a:lvl1pPr>
          </a:lstStyle>
          <a:p>
            <a:pPr marL="82550" marR="0" lvl="0" indent="0" algn="l" defTabSz="914400" rtl="0" eaLnBrk="1" fontAlgn="auto" latinLnBrk="0" hangingPunct="1">
              <a:lnSpc>
                <a:spcPct val="100000"/>
              </a:lnSpc>
              <a:spcBef>
                <a:spcPts val="640"/>
              </a:spcBef>
              <a:spcAft>
                <a:spcPts val="0"/>
              </a:spcAft>
              <a:buClr>
                <a:schemeClr val="dk1"/>
              </a:buClr>
              <a:buSzPts val="2300"/>
              <a:buFont typeface="Asap"/>
              <a:buNone/>
              <a:tabLst/>
              <a:defRPr/>
            </a:pPr>
            <a:r>
              <a:rPr lang="en-US" dirty="0"/>
              <a:t>Image3, 0, </a:t>
            </a:r>
            <a:r>
              <a:rPr lang="en-US" dirty="0" err="1"/>
              <a:t>img</a:t>
            </a:r>
            <a:endParaRPr lang="en-US" dirty="0"/>
          </a:p>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81"/>
        <p:cNvGrpSpPr/>
        <p:nvPr/>
      </p:nvGrpSpPr>
      <p:grpSpPr>
        <a:xfrm>
          <a:off x="0" y="0"/>
          <a:ext cx="0" cy="0"/>
          <a:chOff x="0" y="0"/>
          <a:chExt cx="0" cy="0"/>
        </a:xfrm>
      </p:grpSpPr>
      <p:sp>
        <p:nvSpPr>
          <p:cNvPr id="10" name="Text Placeholder 9">
            <a:extLst>
              <a:ext uri="{FF2B5EF4-FFF2-40B4-BE49-F238E27FC236}">
                <a16:creationId xmlns:a16="http://schemas.microsoft.com/office/drawing/2014/main" id="{42670AB7-8308-3168-FA71-6A7435E8E1D7}"/>
              </a:ext>
            </a:extLst>
          </p:cNvPr>
          <p:cNvSpPr>
            <a:spLocks noGrp="1"/>
          </p:cNvSpPr>
          <p:nvPr>
            <p:ph type="body" sz="quarter" idx="10" hasCustomPrompt="1"/>
          </p:nvPr>
        </p:nvSpPr>
        <p:spPr>
          <a:xfrm>
            <a:off x="12801600" y="239795"/>
            <a:ext cx="4866610" cy="2627313"/>
          </a:xfrm>
        </p:spPr>
        <p:txBody>
          <a:bodyPr>
            <a:noAutofit/>
          </a:bodyPr>
          <a:lstStyle>
            <a:lvl1pPr marL="82550" indent="0" algn="r">
              <a:buNone/>
              <a:defRPr sz="19900" b="1">
                <a:solidFill>
                  <a:srgbClr val="383838"/>
                </a:solidFill>
                <a:latin typeface="Poppins" panose="00000500000000000000" pitchFamily="2" charset="0"/>
                <a:cs typeface="Poppins" panose="00000500000000000000" pitchFamily="2" charset="0"/>
              </a:defRPr>
            </a:lvl1pPr>
          </a:lstStyle>
          <a:p>
            <a:pPr lvl="0"/>
            <a:r>
              <a:rPr lang="en-US" dirty="0">
                <a:latin typeface="Poppins" panose="00000500000000000000" pitchFamily="2" charset="0"/>
                <a:cs typeface="Poppins" panose="00000500000000000000" pitchFamily="2" charset="0"/>
              </a:rPr>
              <a:t>Number, 2, str</a:t>
            </a:r>
            <a:endParaRPr lang="en-US" dirty="0"/>
          </a:p>
        </p:txBody>
      </p:sp>
      <p:grpSp>
        <p:nvGrpSpPr>
          <p:cNvPr id="2" name="Google Shape;140;p11">
            <a:extLst>
              <a:ext uri="{FF2B5EF4-FFF2-40B4-BE49-F238E27FC236}">
                <a16:creationId xmlns:a16="http://schemas.microsoft.com/office/drawing/2014/main" id="{B878504A-AD8B-E4E8-5796-22624A4C8295}"/>
              </a:ext>
            </a:extLst>
          </p:cNvPr>
          <p:cNvGrpSpPr/>
          <p:nvPr userDrawn="1"/>
        </p:nvGrpSpPr>
        <p:grpSpPr>
          <a:xfrm>
            <a:off x="5703500" y="3435000"/>
            <a:ext cx="12830526" cy="4187886"/>
            <a:chOff x="0" y="-9525"/>
            <a:chExt cx="3479276" cy="1102975"/>
          </a:xfrm>
        </p:grpSpPr>
        <p:sp>
          <p:nvSpPr>
            <p:cNvPr id="3" name="Google Shape;141;p11">
              <a:extLst>
                <a:ext uri="{FF2B5EF4-FFF2-40B4-BE49-F238E27FC236}">
                  <a16:creationId xmlns:a16="http://schemas.microsoft.com/office/drawing/2014/main" id="{B9D1B8CF-604C-03C0-99E8-5C2EC73040D5}"/>
                </a:ext>
              </a:extLst>
            </p:cNvPr>
            <p:cNvSpPr/>
            <p:nvPr/>
          </p:nvSpPr>
          <p:spPr>
            <a:xfrm>
              <a:off x="0" y="0"/>
              <a:ext cx="3479276" cy="1093450"/>
            </a:xfrm>
            <a:custGeom>
              <a:avLst/>
              <a:gdLst/>
              <a:ahLst/>
              <a:cxnLst/>
              <a:rect l="l" t="t" r="r" b="b"/>
              <a:pathLst>
                <a:path w="3479276" h="1093450" extrusionOk="0">
                  <a:moveTo>
                    <a:pt x="16995" y="0"/>
                  </a:moveTo>
                  <a:lnTo>
                    <a:pt x="3462280" y="0"/>
                  </a:lnTo>
                  <a:cubicBezTo>
                    <a:pt x="3471666" y="0"/>
                    <a:pt x="3479276" y="7609"/>
                    <a:pt x="3479276" y="16995"/>
                  </a:cubicBezTo>
                  <a:lnTo>
                    <a:pt x="3479276" y="1076455"/>
                  </a:lnTo>
                  <a:cubicBezTo>
                    <a:pt x="3479276" y="1085841"/>
                    <a:pt x="3471666" y="1093450"/>
                    <a:pt x="3462280" y="1093450"/>
                  </a:cubicBezTo>
                  <a:lnTo>
                    <a:pt x="16995" y="1093450"/>
                  </a:lnTo>
                  <a:cubicBezTo>
                    <a:pt x="7609" y="1093450"/>
                    <a:pt x="0" y="1085841"/>
                    <a:pt x="0" y="1076455"/>
                  </a:cubicBezTo>
                  <a:lnTo>
                    <a:pt x="0" y="16995"/>
                  </a:lnTo>
                  <a:cubicBezTo>
                    <a:pt x="0" y="7609"/>
                    <a:pt x="7609" y="0"/>
                    <a:pt x="16995" y="0"/>
                  </a:cubicBezTo>
                  <a:close/>
                </a:path>
              </a:pathLst>
            </a:custGeom>
            <a:solidFill>
              <a:srgbClr val="01C892"/>
            </a:solidFill>
            <a:ln w="38100" cap="rnd" cmpd="sng">
              <a:solidFill>
                <a:srgbClr val="2828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42;p11">
              <a:extLst>
                <a:ext uri="{FF2B5EF4-FFF2-40B4-BE49-F238E27FC236}">
                  <a16:creationId xmlns:a16="http://schemas.microsoft.com/office/drawing/2014/main" id="{F40A04A5-7928-6213-6353-8C8B7267E527}"/>
                </a:ext>
              </a:extLst>
            </p:cNvPr>
            <p:cNvSpPr txBox="1"/>
            <p:nvPr/>
          </p:nvSpPr>
          <p:spPr>
            <a:xfrm>
              <a:off x="0" y="-9525"/>
              <a:ext cx="3479276" cy="1102975"/>
            </a:xfrm>
            <a:prstGeom prst="rect">
              <a:avLst/>
            </a:prstGeom>
            <a:noFill/>
            <a:ln>
              <a:noFill/>
            </a:ln>
          </p:spPr>
          <p:txBody>
            <a:bodyPr spcFirstLastPara="1" wrap="square" lIns="50800" tIns="50800" rIns="50800" bIns="50800" anchor="ctr" anchorCtr="0">
              <a:noAutofit/>
            </a:bodyPr>
            <a:lstStyle/>
            <a:p>
              <a:pPr marL="0" marR="0" lvl="0" indent="0" algn="ctr" rtl="0">
                <a:lnSpc>
                  <a:spcPct val="135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 name="Google Shape;143;p11">
            <a:extLst>
              <a:ext uri="{FF2B5EF4-FFF2-40B4-BE49-F238E27FC236}">
                <a16:creationId xmlns:a16="http://schemas.microsoft.com/office/drawing/2014/main" id="{47159B4F-BEB9-8B4D-EFA3-F43A0F59C4A3}"/>
              </a:ext>
            </a:extLst>
          </p:cNvPr>
          <p:cNvSpPr/>
          <p:nvPr userDrawn="1"/>
        </p:nvSpPr>
        <p:spPr>
          <a:xfrm>
            <a:off x="-2587339" y="2299216"/>
            <a:ext cx="13493009" cy="13493009"/>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CB65"/>
          </a:solidFill>
          <a:ln w="38100" cap="sq" cmpd="sng">
            <a:solidFill>
              <a:srgbClr val="2828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Google Shape;146;p11">
            <a:extLst>
              <a:ext uri="{FF2B5EF4-FFF2-40B4-BE49-F238E27FC236}">
                <a16:creationId xmlns:a16="http://schemas.microsoft.com/office/drawing/2014/main" id="{807D8B9B-A7BB-959A-F887-BC392E238180}"/>
              </a:ext>
            </a:extLst>
          </p:cNvPr>
          <p:cNvPicPr preferRelativeResize="0"/>
          <p:nvPr userDrawn="1"/>
        </p:nvPicPr>
        <p:blipFill>
          <a:blip r:embed="rId2">
            <a:alphaModFix/>
          </a:blip>
          <a:stretch>
            <a:fillRect/>
          </a:stretch>
        </p:blipFill>
        <p:spPr>
          <a:xfrm>
            <a:off x="-1268251" y="1364478"/>
            <a:ext cx="12469851" cy="10681246"/>
          </a:xfrm>
          <a:prstGeom prst="rect">
            <a:avLst/>
          </a:prstGeom>
          <a:noFill/>
          <a:ln>
            <a:noFill/>
          </a:ln>
        </p:spPr>
      </p:pic>
      <p:sp>
        <p:nvSpPr>
          <p:cNvPr id="12" name="Text Placeholder 11">
            <a:extLst>
              <a:ext uri="{FF2B5EF4-FFF2-40B4-BE49-F238E27FC236}">
                <a16:creationId xmlns:a16="http://schemas.microsoft.com/office/drawing/2014/main" id="{F0F2F319-83AE-D443-D4C7-361679AF1365}"/>
              </a:ext>
            </a:extLst>
          </p:cNvPr>
          <p:cNvSpPr>
            <a:spLocks noGrp="1"/>
          </p:cNvSpPr>
          <p:nvPr>
            <p:ph type="body" sz="quarter" idx="11" hasCustomPrompt="1"/>
          </p:nvPr>
        </p:nvSpPr>
        <p:spPr>
          <a:xfrm>
            <a:off x="11563350" y="3805083"/>
            <a:ext cx="6610001" cy="3818091"/>
          </a:xfrm>
        </p:spPr>
        <p:txBody>
          <a:bodyPr anchor="ctr">
            <a:normAutofit/>
          </a:bodyPr>
          <a:lstStyle>
            <a:lvl1pPr marL="82550" indent="0" algn="ctr">
              <a:buNone/>
              <a:defRPr sz="6600" b="1">
                <a:solidFill>
                  <a:srgbClr val="383838"/>
                </a:solidFill>
                <a:latin typeface="Poppins" panose="00000500000000000000" pitchFamily="2" charset="0"/>
                <a:cs typeface="Poppins" panose="00000500000000000000" pitchFamily="2" charset="0"/>
              </a:defRPr>
            </a:lvl1pPr>
          </a:lstStyle>
          <a:p>
            <a:pPr lvl="0"/>
            <a:r>
              <a:rPr lang="en-US" dirty="0">
                <a:latin typeface="Poppins" panose="00000500000000000000" pitchFamily="2" charset="0"/>
                <a:cs typeface="Poppins" panose="00000500000000000000" pitchFamily="2" charset="0"/>
              </a:rPr>
              <a:t>Module, 60, str</a:t>
            </a:r>
            <a:endParaRPr lang="en-US" dirty="0"/>
          </a:p>
        </p:txBody>
      </p:sp>
    </p:spTree>
    <p:extLst>
      <p:ext uri="{BB962C8B-B14F-4D97-AF65-F5344CB8AC3E}">
        <p14:creationId xmlns:p14="http://schemas.microsoft.com/office/powerpoint/2010/main" val="1257679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81"/>
        <p:cNvGrpSpPr/>
        <p:nvPr/>
      </p:nvGrpSpPr>
      <p:grpSpPr>
        <a:xfrm>
          <a:off x="0" y="0"/>
          <a:ext cx="0" cy="0"/>
          <a:chOff x="0" y="0"/>
          <a:chExt cx="0" cy="0"/>
        </a:xfrm>
      </p:grpSpPr>
      <p:grpSp>
        <p:nvGrpSpPr>
          <p:cNvPr id="6" name="Google Shape;201;p15">
            <a:extLst>
              <a:ext uri="{FF2B5EF4-FFF2-40B4-BE49-F238E27FC236}">
                <a16:creationId xmlns:a16="http://schemas.microsoft.com/office/drawing/2014/main" id="{F65B9C06-4277-EA01-F55A-67E5CFAEF73B}"/>
              </a:ext>
            </a:extLst>
          </p:cNvPr>
          <p:cNvGrpSpPr/>
          <p:nvPr userDrawn="1"/>
        </p:nvGrpSpPr>
        <p:grpSpPr>
          <a:xfrm>
            <a:off x="-160129" y="5067046"/>
            <a:ext cx="7973815" cy="5219954"/>
            <a:chOff x="0" y="-9525"/>
            <a:chExt cx="2100100" cy="1374803"/>
          </a:xfrm>
        </p:grpSpPr>
        <p:sp>
          <p:nvSpPr>
            <p:cNvPr id="7" name="Google Shape;202;p15">
              <a:extLst>
                <a:ext uri="{FF2B5EF4-FFF2-40B4-BE49-F238E27FC236}">
                  <a16:creationId xmlns:a16="http://schemas.microsoft.com/office/drawing/2014/main" id="{65504C5D-7BCB-13EB-4CC6-70D7B6801591}"/>
                </a:ext>
              </a:extLst>
            </p:cNvPr>
            <p:cNvSpPr/>
            <p:nvPr/>
          </p:nvSpPr>
          <p:spPr>
            <a:xfrm>
              <a:off x="0" y="0"/>
              <a:ext cx="2100100" cy="1365278"/>
            </a:xfrm>
            <a:custGeom>
              <a:avLst/>
              <a:gdLst/>
              <a:ahLst/>
              <a:cxnLst/>
              <a:rect l="l" t="t" r="r" b="b"/>
              <a:pathLst>
                <a:path w="2100100" h="1365278" extrusionOk="0">
                  <a:moveTo>
                    <a:pt x="0" y="0"/>
                  </a:moveTo>
                  <a:lnTo>
                    <a:pt x="2100100" y="0"/>
                  </a:lnTo>
                  <a:lnTo>
                    <a:pt x="2100100" y="1365278"/>
                  </a:lnTo>
                  <a:lnTo>
                    <a:pt x="0" y="1365278"/>
                  </a:lnTo>
                  <a:close/>
                </a:path>
              </a:pathLst>
            </a:custGeom>
            <a:solidFill>
              <a:srgbClr val="282828"/>
            </a:solidFill>
            <a:ln>
              <a:noFill/>
            </a:ln>
          </p:spPr>
          <p:txBody>
            <a:bodyPr/>
            <a:lstStyle/>
            <a:p>
              <a:endParaRPr lang="en-US"/>
            </a:p>
          </p:txBody>
        </p:sp>
        <p:sp>
          <p:nvSpPr>
            <p:cNvPr id="9" name="Google Shape;203;p15">
              <a:extLst>
                <a:ext uri="{FF2B5EF4-FFF2-40B4-BE49-F238E27FC236}">
                  <a16:creationId xmlns:a16="http://schemas.microsoft.com/office/drawing/2014/main" id="{A586D9E6-E241-F6FA-16D6-C708D78CF763}"/>
                </a:ext>
              </a:extLst>
            </p:cNvPr>
            <p:cNvSpPr txBox="1"/>
            <p:nvPr/>
          </p:nvSpPr>
          <p:spPr>
            <a:xfrm>
              <a:off x="0" y="-9525"/>
              <a:ext cx="2100100" cy="1374803"/>
            </a:xfrm>
            <a:prstGeom prst="rect">
              <a:avLst/>
            </a:prstGeom>
            <a:noFill/>
            <a:ln>
              <a:noFill/>
            </a:ln>
          </p:spPr>
          <p:txBody>
            <a:bodyPr spcFirstLastPara="1" wrap="square" lIns="50800" tIns="50800" rIns="50800" bIns="50800" anchor="ctr" anchorCtr="0">
              <a:noAutofit/>
            </a:bodyPr>
            <a:lstStyle/>
            <a:p>
              <a:pPr marL="0" marR="0" lvl="0" indent="0" algn="ctr" rtl="0">
                <a:lnSpc>
                  <a:spcPct val="135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3" name="Google Shape;205;p15">
            <a:extLst>
              <a:ext uri="{FF2B5EF4-FFF2-40B4-BE49-F238E27FC236}">
                <a16:creationId xmlns:a16="http://schemas.microsoft.com/office/drawing/2014/main" id="{169A0EF7-8F63-85B0-C4BA-57699CA1F94A}"/>
              </a:ext>
            </a:extLst>
          </p:cNvPr>
          <p:cNvGrpSpPr/>
          <p:nvPr userDrawn="1"/>
        </p:nvGrpSpPr>
        <p:grpSpPr>
          <a:xfrm>
            <a:off x="9376799" y="2513557"/>
            <a:ext cx="6272216" cy="7148130"/>
            <a:chOff x="0" y="-9525"/>
            <a:chExt cx="1651942" cy="1882635"/>
          </a:xfrm>
        </p:grpSpPr>
        <p:sp>
          <p:nvSpPr>
            <p:cNvPr id="14" name="Google Shape;206;p15">
              <a:extLst>
                <a:ext uri="{FF2B5EF4-FFF2-40B4-BE49-F238E27FC236}">
                  <a16:creationId xmlns:a16="http://schemas.microsoft.com/office/drawing/2014/main" id="{497C3A30-CCD7-042B-29DD-D597900E0481}"/>
                </a:ext>
              </a:extLst>
            </p:cNvPr>
            <p:cNvSpPr/>
            <p:nvPr/>
          </p:nvSpPr>
          <p:spPr>
            <a:xfrm>
              <a:off x="0" y="0"/>
              <a:ext cx="1651942" cy="1873110"/>
            </a:xfrm>
            <a:custGeom>
              <a:avLst/>
              <a:gdLst/>
              <a:ahLst/>
              <a:cxnLst/>
              <a:rect l="l" t="t" r="r" b="b"/>
              <a:pathLst>
                <a:path w="1651942" h="1873110" extrusionOk="0">
                  <a:moveTo>
                    <a:pt x="0" y="0"/>
                  </a:moveTo>
                  <a:lnTo>
                    <a:pt x="1651942" y="0"/>
                  </a:lnTo>
                  <a:lnTo>
                    <a:pt x="1651942" y="1873110"/>
                  </a:lnTo>
                  <a:lnTo>
                    <a:pt x="0" y="1873110"/>
                  </a:lnTo>
                  <a:close/>
                </a:path>
              </a:pathLst>
            </a:custGeom>
            <a:solidFill>
              <a:srgbClr val="282828"/>
            </a:solidFill>
            <a:ln>
              <a:noFill/>
            </a:ln>
          </p:spPr>
          <p:txBody>
            <a:bodyPr/>
            <a:lstStyle/>
            <a:p>
              <a:endParaRPr lang="en-US"/>
            </a:p>
          </p:txBody>
        </p:sp>
        <p:sp>
          <p:nvSpPr>
            <p:cNvPr id="15" name="Google Shape;207;p15">
              <a:extLst>
                <a:ext uri="{FF2B5EF4-FFF2-40B4-BE49-F238E27FC236}">
                  <a16:creationId xmlns:a16="http://schemas.microsoft.com/office/drawing/2014/main" id="{7351871F-3D56-2634-5ED6-EFCF3A77CD1C}"/>
                </a:ext>
              </a:extLst>
            </p:cNvPr>
            <p:cNvSpPr txBox="1"/>
            <p:nvPr/>
          </p:nvSpPr>
          <p:spPr>
            <a:xfrm>
              <a:off x="0" y="-9525"/>
              <a:ext cx="1651942" cy="1882635"/>
            </a:xfrm>
            <a:prstGeom prst="rect">
              <a:avLst/>
            </a:prstGeom>
            <a:noFill/>
            <a:ln>
              <a:noFill/>
            </a:ln>
          </p:spPr>
          <p:txBody>
            <a:bodyPr spcFirstLastPara="1" wrap="square" lIns="50800" tIns="50800" rIns="50800" bIns="50800" anchor="ctr" anchorCtr="0">
              <a:noAutofit/>
            </a:bodyPr>
            <a:lstStyle/>
            <a:p>
              <a:pPr marL="0" marR="0" lvl="0" indent="0" algn="ctr" rtl="0">
                <a:lnSpc>
                  <a:spcPct val="1355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9" name="Google Shape;211;p15">
            <a:extLst>
              <a:ext uri="{FF2B5EF4-FFF2-40B4-BE49-F238E27FC236}">
                <a16:creationId xmlns:a16="http://schemas.microsoft.com/office/drawing/2014/main" id="{E40D242E-43B1-A643-6298-1CCE55011275}"/>
              </a:ext>
            </a:extLst>
          </p:cNvPr>
          <p:cNvPicPr preferRelativeResize="0"/>
          <p:nvPr userDrawn="1"/>
        </p:nvPicPr>
        <p:blipFill>
          <a:blip r:embed="rId2">
            <a:alphaModFix/>
          </a:blip>
          <a:stretch>
            <a:fillRect/>
          </a:stretch>
        </p:blipFill>
        <p:spPr>
          <a:xfrm>
            <a:off x="6785166" y="4676222"/>
            <a:ext cx="1704002" cy="1572925"/>
          </a:xfrm>
          <a:prstGeom prst="rect">
            <a:avLst/>
          </a:prstGeom>
          <a:noFill/>
          <a:ln>
            <a:noFill/>
          </a:ln>
        </p:spPr>
      </p:pic>
      <p:pic>
        <p:nvPicPr>
          <p:cNvPr id="20" name="Google Shape;212;p15">
            <a:extLst>
              <a:ext uri="{FF2B5EF4-FFF2-40B4-BE49-F238E27FC236}">
                <a16:creationId xmlns:a16="http://schemas.microsoft.com/office/drawing/2014/main" id="{7F1C22A6-1966-3757-BA69-5E37A71F42CB}"/>
              </a:ext>
            </a:extLst>
          </p:cNvPr>
          <p:cNvPicPr preferRelativeResize="0"/>
          <p:nvPr userDrawn="1"/>
        </p:nvPicPr>
        <p:blipFill rotWithShape="1">
          <a:blip r:embed="rId3">
            <a:alphaModFix/>
          </a:blip>
          <a:srcRect t="11590" r="52749"/>
          <a:stretch/>
        </p:blipFill>
        <p:spPr>
          <a:xfrm>
            <a:off x="14051600" y="0"/>
            <a:ext cx="4236400" cy="8416824"/>
          </a:xfrm>
          <a:prstGeom prst="rect">
            <a:avLst/>
          </a:prstGeom>
          <a:noFill/>
          <a:ln>
            <a:noFill/>
          </a:ln>
        </p:spPr>
      </p:pic>
      <p:sp>
        <p:nvSpPr>
          <p:cNvPr id="21" name="Google Shape;93;p8">
            <a:extLst>
              <a:ext uri="{FF2B5EF4-FFF2-40B4-BE49-F238E27FC236}">
                <a16:creationId xmlns:a16="http://schemas.microsoft.com/office/drawing/2014/main" id="{AE5504F1-27C1-9D94-E5EC-B0628B8A8E07}"/>
              </a:ext>
            </a:extLst>
          </p:cNvPr>
          <p:cNvSpPr txBox="1">
            <a:spLocks noGrp="1"/>
          </p:cNvSpPr>
          <p:nvPr>
            <p:ph type="title" hasCustomPrompt="1"/>
          </p:nvPr>
        </p:nvSpPr>
        <p:spPr>
          <a:xfrm>
            <a:off x="742023" y="385510"/>
            <a:ext cx="8997950" cy="2034941"/>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Clr>
                <a:srgbClr val="282828"/>
              </a:buClr>
              <a:buSzPts val="8450"/>
              <a:buFont typeface="Poppins"/>
              <a:buNone/>
              <a:defRPr sz="4400" b="1" i="0" u="none" strike="noStrike" cap="none">
                <a:solidFill>
                  <a:srgbClr val="282828"/>
                </a:solidFill>
                <a:latin typeface="Poppins"/>
                <a:ea typeface="Poppins"/>
                <a:cs typeface="Poppins"/>
                <a:sym typeface="Poppins"/>
              </a:defRPr>
            </a:lvl1pPr>
            <a:lvl2pPr lvl="1" algn="ctr" rtl="0">
              <a:spcBef>
                <a:spcPts val="0"/>
              </a:spcBef>
              <a:spcAft>
                <a:spcPts val="0"/>
              </a:spcAft>
              <a:buSzPts val="1400"/>
              <a:buNone/>
              <a:defRPr sz="1800"/>
            </a:lvl2pPr>
            <a:lvl3pPr lvl="2" algn="ctr" rtl="0">
              <a:spcBef>
                <a:spcPts val="0"/>
              </a:spcBef>
              <a:spcAft>
                <a:spcPts val="0"/>
              </a:spcAft>
              <a:buSzPts val="1400"/>
              <a:buNone/>
              <a:defRPr sz="1800"/>
            </a:lvl3pPr>
            <a:lvl4pPr lvl="3" algn="ctr" rtl="0">
              <a:spcBef>
                <a:spcPts val="0"/>
              </a:spcBef>
              <a:spcAft>
                <a:spcPts val="0"/>
              </a:spcAft>
              <a:buSzPts val="1400"/>
              <a:buNone/>
              <a:defRPr sz="1800"/>
            </a:lvl4pPr>
            <a:lvl5pPr lvl="4" algn="ctr" rtl="0">
              <a:spcBef>
                <a:spcPts val="0"/>
              </a:spcBef>
              <a:spcAft>
                <a:spcPts val="0"/>
              </a:spcAft>
              <a:buSzPts val="1400"/>
              <a:buNone/>
              <a:defRPr sz="1800"/>
            </a:lvl5pPr>
            <a:lvl6pPr lvl="5" algn="ctr" rtl="0">
              <a:spcBef>
                <a:spcPts val="0"/>
              </a:spcBef>
              <a:spcAft>
                <a:spcPts val="0"/>
              </a:spcAft>
              <a:buSzPts val="1400"/>
              <a:buNone/>
              <a:defRPr sz="1800"/>
            </a:lvl6pPr>
            <a:lvl7pPr lvl="6" algn="ctr" rtl="0">
              <a:spcBef>
                <a:spcPts val="0"/>
              </a:spcBef>
              <a:spcAft>
                <a:spcPts val="0"/>
              </a:spcAft>
              <a:buSzPts val="1400"/>
              <a:buNone/>
              <a:defRPr sz="1800"/>
            </a:lvl7pPr>
            <a:lvl8pPr lvl="7" algn="ctr" rtl="0">
              <a:spcBef>
                <a:spcPts val="0"/>
              </a:spcBef>
              <a:spcAft>
                <a:spcPts val="0"/>
              </a:spcAft>
              <a:buSzPts val="1400"/>
              <a:buNone/>
              <a:defRPr sz="1800"/>
            </a:lvl8pPr>
            <a:lvl9pPr lvl="8" algn="ctr" rtl="0">
              <a:spcBef>
                <a:spcPts val="0"/>
              </a:spcBef>
              <a:spcAft>
                <a:spcPts val="0"/>
              </a:spcAft>
              <a:buSzPts val="1400"/>
              <a:buNone/>
              <a:defRPr sz="1800"/>
            </a:lvl9pPr>
          </a:lstStyle>
          <a:p>
            <a:r>
              <a:rPr lang="en-US" dirty="0"/>
              <a:t>Title, 120, str</a:t>
            </a:r>
            <a:endParaRPr dirty="0"/>
          </a:p>
        </p:txBody>
      </p:sp>
      <p:sp>
        <p:nvSpPr>
          <p:cNvPr id="24" name="Picture Placeholder 23">
            <a:extLst>
              <a:ext uri="{FF2B5EF4-FFF2-40B4-BE49-F238E27FC236}">
                <a16:creationId xmlns:a16="http://schemas.microsoft.com/office/drawing/2014/main" id="{6CDF02ED-6222-203D-C574-6349EC7E8AB9}"/>
              </a:ext>
            </a:extLst>
          </p:cNvPr>
          <p:cNvSpPr>
            <a:spLocks noGrp="1"/>
          </p:cNvSpPr>
          <p:nvPr>
            <p:ph type="pic" sz="quarter" idx="10" hasCustomPrompt="1"/>
          </p:nvPr>
        </p:nvSpPr>
        <p:spPr>
          <a:xfrm>
            <a:off x="0" y="5143500"/>
            <a:ext cx="7813686" cy="5143500"/>
          </a:xfrm>
        </p:spPr>
        <p:txBody>
          <a:bodyPr/>
          <a:lstStyle>
            <a:lvl1pPr marL="82550" indent="0">
              <a:buNone/>
              <a:defRPr/>
            </a:lvl1pPr>
          </a:lstStyle>
          <a:p>
            <a:r>
              <a:rPr lang="en-US" dirty="0"/>
              <a:t>Image1, 0, </a:t>
            </a:r>
            <a:r>
              <a:rPr lang="en-US" dirty="0" err="1"/>
              <a:t>img</a:t>
            </a:r>
            <a:endParaRPr lang="en-US" dirty="0"/>
          </a:p>
        </p:txBody>
      </p:sp>
      <p:sp>
        <p:nvSpPr>
          <p:cNvPr id="25" name="Picture Placeholder 23">
            <a:extLst>
              <a:ext uri="{FF2B5EF4-FFF2-40B4-BE49-F238E27FC236}">
                <a16:creationId xmlns:a16="http://schemas.microsoft.com/office/drawing/2014/main" id="{BD27261D-3F20-EA6D-62FB-495EE5C522BE}"/>
              </a:ext>
            </a:extLst>
          </p:cNvPr>
          <p:cNvSpPr>
            <a:spLocks noGrp="1"/>
          </p:cNvSpPr>
          <p:nvPr>
            <p:ph type="pic" sz="quarter" idx="11" hasCustomPrompt="1"/>
          </p:nvPr>
        </p:nvSpPr>
        <p:spPr>
          <a:xfrm>
            <a:off x="9398442" y="2587919"/>
            <a:ext cx="6250573" cy="7073768"/>
          </a:xfrm>
        </p:spPr>
        <p:txBody>
          <a:bodyPr/>
          <a:lstStyle>
            <a:lvl1pPr marL="82550" indent="0">
              <a:buNone/>
              <a:defRPr/>
            </a:lvl1pPr>
          </a:lstStyle>
          <a:p>
            <a:r>
              <a:rPr lang="en-US" dirty="0"/>
              <a:t>Image2, 0, </a:t>
            </a:r>
            <a:r>
              <a:rPr lang="en-US" dirty="0" err="1"/>
              <a:t>img</a:t>
            </a:r>
            <a:endParaRPr lang="en-US" dirty="0"/>
          </a:p>
        </p:txBody>
      </p:sp>
      <p:sp>
        <p:nvSpPr>
          <p:cNvPr id="27" name="Text Placeholder 26">
            <a:extLst>
              <a:ext uri="{FF2B5EF4-FFF2-40B4-BE49-F238E27FC236}">
                <a16:creationId xmlns:a16="http://schemas.microsoft.com/office/drawing/2014/main" id="{39A4B2A6-95F2-88EB-F5A3-A305CD0827F9}"/>
              </a:ext>
            </a:extLst>
          </p:cNvPr>
          <p:cNvSpPr>
            <a:spLocks noGrp="1"/>
          </p:cNvSpPr>
          <p:nvPr>
            <p:ph type="body" sz="quarter" idx="12" hasCustomPrompt="1"/>
          </p:nvPr>
        </p:nvSpPr>
        <p:spPr>
          <a:xfrm>
            <a:off x="741363" y="2587625"/>
            <a:ext cx="8169275" cy="2089150"/>
          </a:xfrm>
        </p:spPr>
        <p:txBody>
          <a:bodyPr/>
          <a:lstStyle>
            <a:lvl1pPr marL="82550" indent="0">
              <a:buNone/>
              <a:defRPr/>
            </a:lvl1pPr>
          </a:lstStyle>
          <a:p>
            <a:pPr lvl="0"/>
            <a:r>
              <a:rPr lang="en-US" dirty="0"/>
              <a:t>Content, 300, str</a:t>
            </a:r>
          </a:p>
        </p:txBody>
      </p:sp>
    </p:spTree>
    <p:extLst>
      <p:ext uri="{BB962C8B-B14F-4D97-AF65-F5344CB8AC3E}">
        <p14:creationId xmlns:p14="http://schemas.microsoft.com/office/powerpoint/2010/main" val="546820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524B-92A4-7E1A-E784-C04351DE6544}"/>
              </a:ext>
            </a:extLst>
          </p:cNvPr>
          <p:cNvSpPr>
            <a:spLocks noGrp="1"/>
          </p:cNvSpPr>
          <p:nvPr>
            <p:ph type="title" hasCustomPrompt="1"/>
          </p:nvPr>
        </p:nvSpPr>
        <p:spPr>
          <a:xfrm>
            <a:off x="8854650" y="767750"/>
            <a:ext cx="9242850" cy="1274400"/>
          </a:xfrm>
        </p:spPr>
        <p:txBody>
          <a:bodyPr>
            <a:noAutofit/>
          </a:bodyPr>
          <a:lstStyle>
            <a:lvl1pPr>
              <a:defRPr sz="6600"/>
            </a:lvl1pPr>
          </a:lstStyle>
          <a:p>
            <a:r>
              <a:rPr lang="en-US" dirty="0"/>
              <a:t>Title, 100, str</a:t>
            </a:r>
          </a:p>
        </p:txBody>
      </p:sp>
      <p:pic>
        <p:nvPicPr>
          <p:cNvPr id="3" name="Google Shape;297;p21">
            <a:extLst>
              <a:ext uri="{FF2B5EF4-FFF2-40B4-BE49-F238E27FC236}">
                <a16:creationId xmlns:a16="http://schemas.microsoft.com/office/drawing/2014/main" id="{02BA2EDD-5B8E-C787-BA67-F3D771B557A6}"/>
              </a:ext>
            </a:extLst>
          </p:cNvPr>
          <p:cNvPicPr preferRelativeResize="0"/>
          <p:nvPr userDrawn="1"/>
        </p:nvPicPr>
        <p:blipFill>
          <a:blip r:embed="rId2">
            <a:alphaModFix/>
          </a:blip>
          <a:stretch>
            <a:fillRect/>
          </a:stretch>
        </p:blipFill>
        <p:spPr>
          <a:xfrm>
            <a:off x="739801" y="767750"/>
            <a:ext cx="7640575" cy="11143598"/>
          </a:xfrm>
          <a:prstGeom prst="rect">
            <a:avLst/>
          </a:prstGeom>
          <a:noFill/>
          <a:ln>
            <a:noFill/>
          </a:ln>
        </p:spPr>
      </p:pic>
      <p:sp>
        <p:nvSpPr>
          <p:cNvPr id="7" name="Text Placeholder 6">
            <a:extLst>
              <a:ext uri="{FF2B5EF4-FFF2-40B4-BE49-F238E27FC236}">
                <a16:creationId xmlns:a16="http://schemas.microsoft.com/office/drawing/2014/main" id="{142DBE47-57FA-D6B3-6DDF-FBF6F04BB3E1}"/>
              </a:ext>
            </a:extLst>
          </p:cNvPr>
          <p:cNvSpPr>
            <a:spLocks noGrp="1"/>
          </p:cNvSpPr>
          <p:nvPr>
            <p:ph type="body" sz="quarter" idx="10" hasCustomPrompt="1"/>
          </p:nvPr>
        </p:nvSpPr>
        <p:spPr>
          <a:xfrm>
            <a:off x="9144000" y="5143500"/>
            <a:ext cx="8667750" cy="4648200"/>
          </a:xfrm>
        </p:spPr>
        <p:txBody>
          <a:bodyPr/>
          <a:lstStyle>
            <a:lvl1pPr marL="82550" indent="0">
              <a:buNone/>
              <a:defRPr/>
            </a:lvl1pPr>
          </a:lstStyle>
          <a:p>
            <a:pPr lvl="0"/>
            <a:r>
              <a:rPr lang="en-US" dirty="0"/>
              <a:t>Content, 450, str</a:t>
            </a:r>
          </a:p>
        </p:txBody>
      </p:sp>
    </p:spTree>
    <p:extLst>
      <p:ext uri="{BB962C8B-B14F-4D97-AF65-F5344CB8AC3E}">
        <p14:creationId xmlns:p14="http://schemas.microsoft.com/office/powerpoint/2010/main" val="1809189386"/>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1242500"/>
            <a:ext cx="16809300" cy="1274400"/>
          </a:xfrm>
          <a:prstGeom prst="rect">
            <a:avLst/>
          </a:prstGeom>
          <a:noFill/>
          <a:ln>
            <a:noFill/>
          </a:ln>
        </p:spPr>
        <p:txBody>
          <a:bodyPr spcFirstLastPara="1" wrap="square" lIns="91425" tIns="45700" rIns="91425" bIns="45700" anchor="t" anchorCtr="0">
            <a:normAutofit/>
          </a:bodyPr>
          <a:lstStyle>
            <a:lvl1pPr marR="0" lvl="0" rtl="0">
              <a:spcBef>
                <a:spcPts val="0"/>
              </a:spcBef>
              <a:spcAft>
                <a:spcPts val="0"/>
              </a:spcAft>
              <a:buClr>
                <a:schemeClr val="dk1"/>
              </a:buClr>
              <a:buSzPts val="8450"/>
              <a:buFont typeface="Poppins"/>
              <a:buNone/>
              <a:defRPr sz="8450" b="1" i="0" u="none" strike="noStrike" cap="none">
                <a:solidFill>
                  <a:schemeClr val="dk1"/>
                </a:solidFill>
                <a:latin typeface="Poppins"/>
                <a:ea typeface="Poppins"/>
                <a:cs typeface="Poppins"/>
                <a:sym typeface="Poppi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2633750"/>
            <a:ext cx="8229600" cy="4526100"/>
          </a:xfrm>
          <a:prstGeom prst="rect">
            <a:avLst/>
          </a:prstGeom>
          <a:noFill/>
          <a:ln>
            <a:noFill/>
          </a:ln>
        </p:spPr>
        <p:txBody>
          <a:bodyPr spcFirstLastPara="1" wrap="square" lIns="91425" tIns="45700" rIns="91425" bIns="45700" anchor="t" anchorCtr="0">
            <a:normAutofit/>
          </a:bodyPr>
          <a:lstStyle>
            <a:lvl1pPr marL="457200" marR="0" lvl="0" indent="-374650" algn="l" rtl="0">
              <a:spcBef>
                <a:spcPts val="640"/>
              </a:spcBef>
              <a:spcAft>
                <a:spcPts val="0"/>
              </a:spcAft>
              <a:buClr>
                <a:schemeClr val="dk1"/>
              </a:buClr>
              <a:buSzPts val="2300"/>
              <a:buFont typeface="Asap"/>
              <a:buChar char="•"/>
              <a:defRPr sz="2300" i="0" u="none" strike="noStrike" cap="none">
                <a:solidFill>
                  <a:schemeClr val="dk1"/>
                </a:solidFill>
                <a:latin typeface="Asap"/>
                <a:ea typeface="Asap"/>
                <a:cs typeface="Asap"/>
                <a:sym typeface="Asap"/>
              </a:defRPr>
            </a:lvl1pPr>
            <a:lvl2pPr marL="914400" marR="0" lvl="1" indent="-374650" algn="l" rtl="0">
              <a:spcBef>
                <a:spcPts val="560"/>
              </a:spcBef>
              <a:spcAft>
                <a:spcPts val="0"/>
              </a:spcAft>
              <a:buClr>
                <a:schemeClr val="dk1"/>
              </a:buClr>
              <a:buSzPts val="2300"/>
              <a:buFont typeface="Asap"/>
              <a:buChar char="–"/>
              <a:defRPr sz="2300" i="0" u="none" strike="noStrike" cap="none">
                <a:solidFill>
                  <a:schemeClr val="dk1"/>
                </a:solidFill>
                <a:latin typeface="Asap"/>
                <a:ea typeface="Asap"/>
                <a:cs typeface="Asap"/>
                <a:sym typeface="Asap"/>
              </a:defRPr>
            </a:lvl2pPr>
            <a:lvl3pPr marL="1371600" marR="0" lvl="2" indent="-374650" algn="l" rtl="0">
              <a:spcBef>
                <a:spcPts val="480"/>
              </a:spcBef>
              <a:spcAft>
                <a:spcPts val="0"/>
              </a:spcAft>
              <a:buClr>
                <a:schemeClr val="dk1"/>
              </a:buClr>
              <a:buSzPts val="2300"/>
              <a:buFont typeface="Asap"/>
              <a:buChar char="•"/>
              <a:defRPr sz="2300" i="0" u="none" strike="noStrike" cap="none">
                <a:solidFill>
                  <a:schemeClr val="dk1"/>
                </a:solidFill>
                <a:latin typeface="Asap"/>
                <a:ea typeface="Asap"/>
                <a:cs typeface="Asap"/>
                <a:sym typeface="Asap"/>
              </a:defRPr>
            </a:lvl3pPr>
            <a:lvl4pPr marL="1828800" marR="0" lvl="3" indent="-374650" algn="l" rtl="0">
              <a:spcBef>
                <a:spcPts val="400"/>
              </a:spcBef>
              <a:spcAft>
                <a:spcPts val="0"/>
              </a:spcAft>
              <a:buClr>
                <a:schemeClr val="dk1"/>
              </a:buClr>
              <a:buSzPts val="2300"/>
              <a:buFont typeface="Asap"/>
              <a:buChar char="–"/>
              <a:defRPr sz="2300" i="0" u="none" strike="noStrike" cap="none">
                <a:solidFill>
                  <a:schemeClr val="dk1"/>
                </a:solidFill>
                <a:latin typeface="Asap"/>
                <a:ea typeface="Asap"/>
                <a:cs typeface="Asap"/>
                <a:sym typeface="Asap"/>
              </a:defRPr>
            </a:lvl4pPr>
            <a:lvl5pPr marL="2286000" marR="0" lvl="4" indent="-374650" algn="l" rtl="0">
              <a:spcBef>
                <a:spcPts val="400"/>
              </a:spcBef>
              <a:spcAft>
                <a:spcPts val="0"/>
              </a:spcAft>
              <a:buClr>
                <a:schemeClr val="dk1"/>
              </a:buClr>
              <a:buSzPts val="2300"/>
              <a:buFont typeface="Asap"/>
              <a:buChar char="»"/>
              <a:defRPr sz="2300" i="0" u="none" strike="noStrike" cap="none">
                <a:solidFill>
                  <a:schemeClr val="dk1"/>
                </a:solidFill>
                <a:latin typeface="Asap"/>
                <a:ea typeface="Asap"/>
                <a:cs typeface="Asap"/>
                <a:sym typeface="Asap"/>
              </a:defRPr>
            </a:lvl5pPr>
            <a:lvl6pPr marL="2743200" marR="0" lvl="5" indent="-374650" algn="l" rtl="0">
              <a:spcBef>
                <a:spcPts val="400"/>
              </a:spcBef>
              <a:spcAft>
                <a:spcPts val="0"/>
              </a:spcAft>
              <a:buClr>
                <a:schemeClr val="dk1"/>
              </a:buClr>
              <a:buSzPts val="2300"/>
              <a:buFont typeface="Asap"/>
              <a:buChar char="•"/>
              <a:defRPr sz="2300" i="0" u="none" strike="noStrike" cap="none">
                <a:solidFill>
                  <a:schemeClr val="dk1"/>
                </a:solidFill>
                <a:latin typeface="Asap"/>
                <a:ea typeface="Asap"/>
                <a:cs typeface="Asap"/>
                <a:sym typeface="Asap"/>
              </a:defRPr>
            </a:lvl6pPr>
            <a:lvl7pPr marL="3200400" marR="0" lvl="6" indent="-374650" algn="l" rtl="0">
              <a:spcBef>
                <a:spcPts val="400"/>
              </a:spcBef>
              <a:spcAft>
                <a:spcPts val="0"/>
              </a:spcAft>
              <a:buClr>
                <a:schemeClr val="dk1"/>
              </a:buClr>
              <a:buSzPts val="2300"/>
              <a:buFont typeface="Asap"/>
              <a:buChar char="•"/>
              <a:defRPr sz="2300" i="0" u="none" strike="noStrike" cap="none">
                <a:solidFill>
                  <a:schemeClr val="dk1"/>
                </a:solidFill>
                <a:latin typeface="Asap"/>
                <a:ea typeface="Asap"/>
                <a:cs typeface="Asap"/>
                <a:sym typeface="Asap"/>
              </a:defRPr>
            </a:lvl7pPr>
            <a:lvl8pPr marL="3657600" marR="0" lvl="7" indent="-374650" algn="l" rtl="0">
              <a:spcBef>
                <a:spcPts val="400"/>
              </a:spcBef>
              <a:spcAft>
                <a:spcPts val="0"/>
              </a:spcAft>
              <a:buClr>
                <a:schemeClr val="dk1"/>
              </a:buClr>
              <a:buSzPts val="2300"/>
              <a:buFont typeface="Asap"/>
              <a:buChar char="•"/>
              <a:defRPr sz="2300" i="0" u="none" strike="noStrike" cap="none">
                <a:solidFill>
                  <a:schemeClr val="dk1"/>
                </a:solidFill>
                <a:latin typeface="Asap"/>
                <a:ea typeface="Asap"/>
                <a:cs typeface="Asap"/>
                <a:sym typeface="Asap"/>
              </a:defRPr>
            </a:lvl8pPr>
            <a:lvl9pPr marL="4114800" marR="0" lvl="8" indent="-374650" algn="l" rtl="0">
              <a:spcBef>
                <a:spcPts val="400"/>
              </a:spcBef>
              <a:spcAft>
                <a:spcPts val="0"/>
              </a:spcAft>
              <a:buClr>
                <a:schemeClr val="dk1"/>
              </a:buClr>
              <a:buSzPts val="2300"/>
              <a:buFont typeface="Asap"/>
              <a:buChar char="•"/>
              <a:defRPr sz="2300" i="0" u="none" strike="noStrike" cap="none">
                <a:solidFill>
                  <a:schemeClr val="dk1"/>
                </a:solidFill>
                <a:latin typeface="Asap"/>
                <a:ea typeface="Asap"/>
                <a:cs typeface="Asap"/>
                <a:sym typeface="Asap"/>
              </a:defRPr>
            </a:lvl9pPr>
          </a:lstStyle>
          <a:p>
            <a:endParaRPr/>
          </a:p>
        </p:txBody>
      </p:sp>
    </p:spTree>
  </p:cSld>
  <p:clrMap bg1="lt1" tx1="dk1" bg2="dk2" tx2="lt2" accent1="accent1" accent2="accent2" accent3="accent3" accent4="accent4" accent5="accent5" accent6="accent6" hlink="hlink" folHlink="folHlink"/>
  <p:sldLayoutIdLst>
    <p:sldLayoutId id="2147483662"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3" r:id="rId13"/>
    <p:sldLayoutId id="2147483664" r:id="rId14"/>
    <p:sldLayoutId id="2147483665" r:id="rId15"/>
    <p:sldLayoutId id="2147483666" r:id="rId16"/>
    <p:sldLayoutId id="2147483667" r:id="rId17"/>
    <p:sldLayoutId id="214748366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9.jpg"/><Relationship Id="rId3" Type="http://schemas.openxmlformats.org/officeDocument/2006/relationships/hyperlink" Target="https://unsplash.com/@ngozieme?utm_source=ai_slide_maker&amp;utm_medium=referral" TargetMode="External"/><Relationship Id="rId4" Type="http://schemas.openxmlformats.org/officeDocument/2006/relationships/hyperlink" Target="https://unsplash.com/photos/a-group-of-people-sitting-around-a-table-in-an-office-2S7FM-LxffU?utm_source=ai_slide_maker&amp;utm_medium=referra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0.jpg"/><Relationship Id="rId3" Type="http://schemas.openxmlformats.org/officeDocument/2006/relationships/hyperlink" Target="https://unsplash.com/@nate_dumlao?utm_source=ai_slide_maker&amp;utm_medium=referral" TargetMode="External"/><Relationship Id="rId4" Type="http://schemas.openxmlformats.org/officeDocument/2006/relationships/hyperlink" Target="https://unsplash.com/photos/white-samsung-android-smartphone-on-brown-wooden-table-kLmt1mpGJVg?utm_source=ai_slide_maker&amp;utm_medium=referra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6260"/>
              <a:t>Xususiy talab va bozor talabi</a:t>
            </a:r>
          </a:p>
        </p:txBody>
      </p:sp>
      <p:sp>
        <p:nvSpPr>
          <p:cNvPr id="3" name="Subtitle 2"/>
          <p:cNvSpPr>
            <a:spLocks noGrp="1"/>
          </p:cNvSpPr>
          <p:nvPr>
            <p:ph type="subTitle" idx="1"/>
          </p:nvPr>
        </p:nvSpPr>
        <p:spPr/>
        <p:txBody>
          <a:bodyPr/>
          <a:lstStyle/>
          <a:p>
            <a:r>
              <a:t>User</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Foydalanilgan Adabiyotlar</a:t>
            </a:r>
          </a:p>
        </p:txBody>
      </p:sp>
      <p:sp>
        <p:nvSpPr>
          <p:cNvPr id="3" name="Text Placeholder 2"/>
          <p:cNvSpPr>
            <a:spLocks noGrp="1"/>
          </p:cNvSpPr>
          <p:nvPr>
            <p:ph type="body" idx="10" sz="quarter"/>
          </p:nvPr>
        </p:nvSpPr>
        <p:spPr/>
        <p:txBody>
          <a:bodyPr/>
          <a:lstStyle/>
          <a:p>
            <a:r>
              <a:t>1. O‘zbekiston Respublikasi Moliya Vazirligi. Iqtisodiy nazariya va amaliyot. Toshkent: Adabiyot va San'at nashriyoti, 2020.</a:t>
            </a:r>
          </a:p>
          <a:p>
            <a:r>
              <a:t>2. Shodmonov, A. Iqtisodiy qarorlar va talab funktsiyalari. Toshkent: Fan va Ta'lim nashriyoti, 2019.</a:t>
            </a:r>
          </a:p>
          <a:p>
            <a:r>
              <a:t>3. Islomov, B. Bozor mexanizmlari va talab tushunchasi. Toshkent: O‘zbekiston Davlat Universiteti Nashriyoti, 2018.</a:t>
            </a:r>
          </a:p>
          <a:p>
            <a:r>
              <a:t>4. Qodirov, R. Iqtisodiyot va strategik rejalashtirish. Toshkent: Iqtisodiyot va Menejment nashriyoti, 2021.</a:t>
            </a:r>
          </a:p>
          <a:p>
            <a:r>
              <a:t>5. Yusufov, M. Xususiy talab va bozor talabi: nazariy va amaliy jihatlar. Toshkent: O‘zbekiston Respublikasi Ilmiy-Tadqiqot Instituti, 2022.</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E'tiboringiz uchun rahmat!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Reja</a:t>
            </a:r>
          </a:p>
        </p:txBody>
      </p:sp>
      <p:sp>
        <p:nvSpPr>
          <p:cNvPr id="3" name="Subtitle 2"/>
          <p:cNvSpPr>
            <a:spLocks noGrp="1"/>
          </p:cNvSpPr>
          <p:nvPr>
            <p:ph type="subTitle" idx="1"/>
          </p:nvPr>
        </p:nvSpPr>
        <p:spPr/>
        <p:txBody>
          <a:bodyPr/>
          <a:lstStyle/>
          <a:p>
            <a:r>
              <a:t>Bozor talabi va xususiy talab tushunchalari va farqlari</a:t>
            </a:r>
          </a:p>
        </p:txBody>
      </p:sp>
      <p:sp>
        <p:nvSpPr>
          <p:cNvPr id="4" name="Subtitle 3"/>
          <p:cNvSpPr>
            <a:spLocks noGrp="1"/>
          </p:cNvSpPr>
          <p:nvPr>
            <p:ph type="subTitle" idx="2"/>
          </p:nvPr>
        </p:nvSpPr>
        <p:spPr/>
        <p:txBody>
          <a:bodyPr/>
          <a:lstStyle/>
          <a:p>
            <a:r>
              <a:t>Bozor talabi va xususiy talabni aniqlash usullari</a:t>
            </a:r>
          </a:p>
        </p:txBody>
      </p:sp>
      <p:sp>
        <p:nvSpPr>
          <p:cNvPr id="5" name="Subtitle 4"/>
          <p:cNvSpPr>
            <a:spLocks noGrp="1"/>
          </p:cNvSpPr>
          <p:nvPr>
            <p:ph type="subTitle" idx="3"/>
          </p:nvPr>
        </p:nvSpPr>
        <p:spPr/>
        <p:txBody>
          <a:bodyPr/>
          <a:lstStyle/>
          <a:p>
            <a:r>
              <a:t>Ularning iqtisodiy qarorlar va strategiyalardagi roli</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5280"/>
              <a:t>Bozor Talabi Tushunchasi</a:t>
            </a:r>
          </a:p>
        </p:txBody>
      </p:sp>
      <p:sp>
        <p:nvSpPr>
          <p:cNvPr id="3" name="Text Placeholder 2"/>
          <p:cNvSpPr>
            <a:spLocks noGrp="1"/>
          </p:cNvSpPr>
          <p:nvPr>
            <p:ph type="body" idx="10" sz="quarter"/>
          </p:nvPr>
        </p:nvSpPr>
        <p:spPr/>
        <p:txBody>
          <a:bodyPr/>
          <a:lstStyle/>
          <a:p>
            <a:r>
              <a:rPr sz="2720"/>
              <a:t>Bozor talabi — bu mahsulot yoki xizmatga bo'lgan xaridorlarning istagi va imkoniyatlarini ifodalaydi. Bu iqtisodiy qarorlar va bozor muvozanatining asosiy omilidir.</a:t>
            </a:r>
          </a:p>
        </p:txBody>
      </p:sp>
      <p:sp>
        <p:nvSpPr>
          <p:cNvPr id="4" name="Text Placeholder 3"/>
          <p:cNvSpPr>
            <a:spLocks noGrp="1"/>
          </p:cNvSpPr>
          <p:nvPr>
            <p:ph type="body" idx="11" sz="quarter"/>
          </p:nvPr>
        </p:nvSpPr>
        <p:spPr/>
        <p:txBody>
          <a:bodyPr/>
          <a:lstStyle/>
          <a:p>
            <a:r>
              <a:rPr sz="2710"/>
              <a:t>Bozor talabi qanday shakllanadi? Narx, daromad, moda va reklama kabi omillar talabni ta'sir qiladi. Talab egri chizig'i narx bilan teskari bog'liq bo'lib, odatda pasayadi.</a:t>
            </a:r>
          </a:p>
        </p:txBody>
      </p:sp>
      <p:sp>
        <p:nvSpPr>
          <p:cNvPr id="5" name="Text Placeholder 4"/>
          <p:cNvSpPr>
            <a:spLocks noGrp="1"/>
          </p:cNvSpPr>
          <p:nvPr>
            <p:ph type="body" idx="12" sz="quarter"/>
          </p:nvPr>
        </p:nvSpPr>
        <p:spPr/>
        <p:txBody>
          <a:bodyPr/>
          <a:lstStyle/>
          <a:p>
            <a:r>
              <a:rPr sz="2640"/>
              <a:t>Bozor talabining iqtisodiy ta'siri narxni belgilashda, ishlab chiqarishni rejalashtirishda va bozor strategiyalarini ishlab chiqishda muhim ahamiyatga ega. Bu, shuningdek, resurslar taqsimoti uchun asos bo'ladi.</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
          <p:cNvSpPr>
            <a:spLocks noGrp="1"/>
          </p:cNvSpPr>
          <p:nvPr>
            <p:ph type="body" idx="1"/>
          </p:nvPr>
        </p:nvSpPr>
        <p:spPr/>
        <p:txBody>
          <a:bodyPr/>
          <a:lstStyle/>
          <a:p>
            <a:r>
              <a:rPr sz="1680"/>
              <a:t>Xususiy talab shaxsiy manfaatlar va ehtiyojlarni qondirish uchun bozor talabidan ajralib turadi.</a:t>
            </a:r>
          </a:p>
        </p:txBody>
      </p:sp>
      <p:sp>
        <p:nvSpPr>
          <p:cNvPr id="3" name="Subtitle 2"/>
          <p:cNvSpPr>
            <a:spLocks noGrp="1"/>
          </p:cNvSpPr>
          <p:nvPr>
            <p:ph type="subTitle" idx="2"/>
          </p:nvPr>
        </p:nvSpPr>
        <p:spPr/>
        <p:txBody>
          <a:bodyPr/>
          <a:lstStyle/>
          <a:p>
            <a:r>
              <a:rPr sz="2220"/>
              <a:t>Xususiy talab ta'rifi va ahamiyati</a:t>
            </a:r>
          </a:p>
        </p:txBody>
      </p:sp>
      <p:sp>
        <p:nvSpPr>
          <p:cNvPr id="4" name="Text Placeholder 3"/>
          <p:cNvSpPr>
            <a:spLocks noGrp="1"/>
          </p:cNvSpPr>
          <p:nvPr>
            <p:ph type="body" idx="3"/>
          </p:nvPr>
        </p:nvSpPr>
        <p:spPr/>
        <p:txBody>
          <a:bodyPr/>
          <a:lstStyle/>
          <a:p>
            <a:r>
              <a:rPr sz="1670"/>
              <a:t>Xususiy talab bozor talabidan farq qiladi, chunki u shaxsiy manfaatlar va ehtiyojlarga asoslangan.</a:t>
            </a:r>
          </a:p>
        </p:txBody>
      </p:sp>
      <p:sp>
        <p:nvSpPr>
          <p:cNvPr id="5" name="Subtitle 4"/>
          <p:cNvSpPr>
            <a:spLocks noGrp="1"/>
          </p:cNvSpPr>
          <p:nvPr>
            <p:ph type="subTitle" idx="4"/>
          </p:nvPr>
        </p:nvSpPr>
        <p:spPr/>
        <p:txBody>
          <a:bodyPr/>
          <a:lstStyle/>
          <a:p>
            <a:r>
              <a:rPr sz="2310"/>
              <a:t>Farqi va o'zaro ta'siri</a:t>
            </a:r>
          </a:p>
        </p:txBody>
      </p:sp>
      <p:sp>
        <p:nvSpPr>
          <p:cNvPr id="6" name="Text Placeholder 5"/>
          <p:cNvSpPr>
            <a:spLocks noGrp="1"/>
          </p:cNvSpPr>
          <p:nvPr>
            <p:ph type="body" idx="5"/>
          </p:nvPr>
        </p:nvSpPr>
        <p:spPr/>
        <p:txBody>
          <a:bodyPr/>
          <a:lstStyle/>
          <a:p>
            <a:r>
              <a:rPr sz="1630"/>
              <a:t>Xususiy talab iqtisodiy rivojlanishga ta'sir qiladi, iste'mol va marketing strategiyalarida muhim rol o'ynaydi.</a:t>
            </a:r>
          </a:p>
        </p:txBody>
      </p:sp>
      <p:sp>
        <p:nvSpPr>
          <p:cNvPr id="7" name="Subtitle 6"/>
          <p:cNvSpPr>
            <a:spLocks noGrp="1"/>
          </p:cNvSpPr>
          <p:nvPr>
            <p:ph type="subTitle" idx="6"/>
          </p:nvPr>
        </p:nvSpPr>
        <p:spPr/>
        <p:txBody>
          <a:bodyPr/>
          <a:lstStyle/>
          <a:p>
            <a:r>
              <a:rPr sz="2190"/>
              <a:t>Iqtisodiy ta'siri va amaliy ahamiyati</a:t>
            </a:r>
          </a:p>
        </p:txBody>
      </p:sp>
      <p:sp>
        <p:nvSpPr>
          <p:cNvPr id="8" name="Title 7"/>
          <p:cNvSpPr>
            <a:spLocks noGrp="1"/>
          </p:cNvSpPr>
          <p:nvPr>
            <p:ph type="title"/>
          </p:nvPr>
        </p:nvSpPr>
        <p:spPr/>
        <p:txBody>
          <a:bodyPr/>
          <a:lstStyle/>
          <a:p>
            <a:r>
              <a:rPr sz="5390"/>
              <a:t>Xususiy Talab Tushunchasi</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4660"/>
              <a:t>Bozor Talabining Aniqlash Usullari</a:t>
            </a:r>
          </a:p>
        </p:txBody>
      </p:sp>
      <p:sp>
        <p:nvSpPr>
          <p:cNvPr id="3" name="Text Placeholder 2"/>
          <p:cNvSpPr>
            <a:spLocks noGrp="1"/>
          </p:cNvSpPr>
          <p:nvPr>
            <p:ph type="body" idx="10" sz="quarter"/>
          </p:nvPr>
        </p:nvSpPr>
        <p:spPr/>
        <p:txBody>
          <a:bodyPr/>
          <a:lstStyle/>
          <a:p>
            <a:r>
              <a:rPr sz="2910"/>
              <a:t>Talabni aniqlash usullari orasida so'rovlar, statistik tahlil va raqobatchilar faoliyatini o'rganish muhim. So'rovlar mijoz ehtiyojlarini aniqlashda, statistik tahlil bozor tendensiyalarini kuzatishda yordam beradi. Shuningdek, texnologik rivojlanish va iqtisodiy sharoitlar talab o'zgarishiga ta'sir qiladi. Bu omillarni doimiy monitoring qilish raqobat ustunligini ta'minlaydi.</a:t>
            </a:r>
          </a:p>
        </p:txBody>
      </p:sp>
      <p:pic>
        <p:nvPicPr>
          <p:cNvPr id="4" name="Picture Placeholder 3" descr="image.jpg"/>
          <p:cNvPicPr>
            <a:picLocks noGrp="1" noChangeAspect="1"/>
          </p:cNvPicPr>
          <p:nvPr>
            <p:ph type="pic" idx="11" sz="quarter"/>
          </p:nvPr>
        </p:nvPicPr>
        <p:blipFill>
          <a:blip r:embed="rId2"/>
          <a:srcRect t="6730" b="6730"/>
          <a:stretch>
            <a:fillRect/>
          </a:stretch>
        </p:blipFill>
        <p:spPr/>
      </p:pic>
      <p:sp>
        <p:nvSpPr>
          <p:cNvPr id="5" name="TextBox 4"/>
          <p:cNvSpPr txBox="1"/>
          <p:nvPr/>
        </p:nvSpPr>
        <p:spPr>
          <a:xfrm>
            <a:off x="10858500" y="9086850"/>
            <a:ext cx="6526015" cy="228600"/>
          </a:xfrm>
          <a:prstGeom prst="rect">
            <a:avLst/>
          </a:prstGeom>
          <a:solidFill>
            <a:srgbClr val="F5F3F2"/>
          </a:solidFill>
        </p:spPr>
        <p:txBody>
          <a:bodyPr wrap="none" tIns="0" bIns="0" lIns="0" rIns="0">
            <a:spAutoFit/>
          </a:bodyPr>
          <a:lstStyle/>
          <a:p>
            <a:pPr algn="ctr"/>
            <a:r>
              <a:rPr sz="1100"/>
              <a:t>Photo by </a:t>
            </a:r>
            <a:r>
              <a:rPr sz="1100">
                <a:hlinkClick r:id="rId3"/>
              </a:rPr>
              <a:t>Ngozi Ejionueme</a:t>
            </a:r>
            <a:r>
              <a:rPr sz="1100"/>
              <a:t> on </a:t>
            </a:r>
            <a:r>
              <a:rPr sz="1100">
                <a:hlinkClick r:id="rId4"/>
              </a:rPr>
              <a:t>Unsplash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
          <p:cNvSpPr>
            <a:spLocks noGrp="1"/>
          </p:cNvSpPr>
          <p:nvPr>
            <p:ph type="body" idx="1"/>
          </p:nvPr>
        </p:nvSpPr>
        <p:spPr/>
        <p:txBody>
          <a:bodyPr/>
          <a:lstStyle/>
          <a:p>
            <a:r>
              <a:rPr sz="2500"/>
              <a:t>Xususiy talabni aniqlash usullari mijozlar fikri va bozor tadqiqotlaridan iborat bo'lib, ular bozor talabi bilan farqlanadi. Ushbu usullar hisobga olinishi zarur.</a:t>
            </a:r>
          </a:p>
        </p:txBody>
      </p:sp>
      <p:sp>
        <p:nvSpPr>
          <p:cNvPr id="3" name="Title 2"/>
          <p:cNvSpPr>
            <a:spLocks noGrp="1"/>
          </p:cNvSpPr>
          <p:nvPr>
            <p:ph type="title"/>
          </p:nvPr>
        </p:nvSpPr>
        <p:spPr/>
        <p:txBody>
          <a:bodyPr/>
          <a:lstStyle/>
          <a:p>
            <a:r>
              <a:rPr sz="5500"/>
              <a:t>Xususiy Talabni Aniqlash Usullari</a:t>
            </a:r>
          </a:p>
        </p:txBody>
      </p:sp>
      <p:sp>
        <p:nvSpPr>
          <p:cNvPr id="4" name="Subtitle 3"/>
          <p:cNvSpPr>
            <a:spLocks noGrp="1"/>
          </p:cNvSpPr>
          <p:nvPr>
            <p:ph type="subTitle" idx="2"/>
          </p:nvPr>
        </p:nvSpPr>
        <p:spPr/>
        <p:txBody>
          <a:bodyPr/>
          <a:lstStyle/>
          <a:p>
            <a:r>
              <a:rPr sz="2160"/>
              <a:t>Xususiy talabni aniqlash uchun mijozlar fikri, bozor tadqiqotlari va statistik metodlar qo'llaniladi.</a:t>
            </a:r>
          </a:p>
        </p:txBody>
      </p:sp>
      <p:sp>
        <p:nvSpPr>
          <p:cNvPr id="5" name="Subtitle 4"/>
          <p:cNvSpPr>
            <a:spLocks noGrp="1"/>
          </p:cNvSpPr>
          <p:nvPr>
            <p:ph type="subTitle" idx="3"/>
          </p:nvPr>
        </p:nvSpPr>
        <p:spPr/>
        <p:txBody>
          <a:bodyPr/>
          <a:lstStyle/>
          <a:p>
            <a:r>
              <a:rPr sz="1970"/>
              <a:t>Xususiy talabni o'lchashda mijozlar fikri, so'rovnomalar va bozor tadqiqotlari muhimdir. Bu usullar yordamida ehtiyojlar va bozor talabining mosligi aniqlanadi.</a:t>
            </a:r>
          </a:p>
        </p:txBody>
      </p:sp>
      <p:sp>
        <p:nvSpPr>
          <p:cNvPr id="6" name="Subtitle 5"/>
          <p:cNvSpPr>
            <a:spLocks noGrp="1"/>
          </p:cNvSpPr>
          <p:nvPr>
            <p:ph type="subTitle" idx="4"/>
          </p:nvPr>
        </p:nvSpPr>
        <p:spPr/>
        <p:txBody>
          <a:bodyPr/>
          <a:lstStyle/>
          <a:p>
            <a:r>
              <a:rPr sz="2000"/>
              <a:t>Xususiy talab va bozor talabining farqlari, ularni ajratib ko'rsatish va aniqlashda muhim jihatlar, bozor strategiyalarini belgilashda yordam beradi.</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5180"/>
              <a:t>Iqtisodiy Qarorlar va Xususiy Talab</a:t>
            </a:r>
          </a:p>
        </p:txBody>
      </p:sp>
      <p:sp>
        <p:nvSpPr>
          <p:cNvPr id="3" name="Text Placeholder 2"/>
          <p:cNvSpPr>
            <a:spLocks noGrp="1"/>
          </p:cNvSpPr>
          <p:nvPr>
            <p:ph type="body" idx="10" sz="quarter"/>
          </p:nvPr>
        </p:nvSpPr>
        <p:spPr/>
        <p:txBody>
          <a:bodyPr/>
          <a:lstStyle/>
          <a:p>
            <a:r>
              <a:rPr sz="2630"/>
              <a:t>Iqtisodiy qarorlar, resurslarni taqsimlashda muhim bo'lib, xususiy talab bu qarorlar qabul qilishda asosiy omil hisoblanadi. Xususiy talab iqtisodiy faollik va bozor holatini belgilaydi.</a:t>
            </a:r>
          </a:p>
        </p:txBody>
      </p:sp>
      <p:sp>
        <p:nvSpPr>
          <p:cNvPr id="4" name="Text Placeholder 3"/>
          <p:cNvSpPr>
            <a:spLocks noGrp="1"/>
          </p:cNvSpPr>
          <p:nvPr>
            <p:ph type="body" idx="11" sz="quarter"/>
          </p:nvPr>
        </p:nvSpPr>
        <p:spPr/>
        <p:txBody>
          <a:bodyPr/>
          <a:lstStyle/>
          <a:p>
            <a:r>
              <a:rPr sz="2630"/>
              <a:t>Xususiy talabning asosiy xususiyatlari shundaki, u narx, daromad va iste'mol odatlari bilan bog'liq. Bu talab bozor sharoitlariga, raqobatga va iste'molchilarning ehtiyojlariga bog'liq.</a:t>
            </a:r>
          </a:p>
        </p:txBody>
      </p:sp>
      <p:sp>
        <p:nvSpPr>
          <p:cNvPr id="5" name="Text Placeholder 4"/>
          <p:cNvSpPr>
            <a:spLocks noGrp="1"/>
          </p:cNvSpPr>
          <p:nvPr>
            <p:ph type="body" idx="12" sz="quarter"/>
          </p:nvPr>
        </p:nvSpPr>
        <p:spPr/>
        <p:txBody>
          <a:bodyPr/>
          <a:lstStyle/>
          <a:p>
            <a:r>
              <a:rPr sz="2580"/>
              <a:t>Strategik rejalashtirishda xususiy talabni hisobga olish muhim, chunki u kompaniyalar va davlatning raqobatbardoshligini ta'minlaydi. Xususiy talabni tahlil qilish strategiyalarni shakllantirishda yordam beradi.</a:t>
            </a:r>
          </a:p>
        </p:txBody>
      </p:sp>
      <p:pic>
        <p:nvPicPr>
          <p:cNvPr id="6" name="Picture Placeholder 5" descr="image.jpg"/>
          <p:cNvPicPr>
            <a:picLocks noGrp="1" noChangeAspect="1"/>
          </p:cNvPicPr>
          <p:nvPr>
            <p:ph type="pic" idx="13" sz="quarter"/>
          </p:nvPr>
        </p:nvPicPr>
        <p:blipFill>
          <a:blip r:embed="rId2"/>
          <a:srcRect t="10978" b="10978"/>
          <a:stretch>
            <a:fillRect/>
          </a:stretch>
        </p:blipFill>
        <p:spPr/>
      </p:pic>
      <p:sp>
        <p:nvSpPr>
          <p:cNvPr id="7" name="TextBox 6"/>
          <p:cNvSpPr txBox="1"/>
          <p:nvPr/>
        </p:nvSpPr>
        <p:spPr>
          <a:xfrm>
            <a:off x="11965417" y="8715513"/>
            <a:ext cx="4968658" cy="228600"/>
          </a:xfrm>
          <a:prstGeom prst="rect">
            <a:avLst/>
          </a:prstGeom>
          <a:solidFill>
            <a:srgbClr val="F5F3F2"/>
          </a:solidFill>
        </p:spPr>
        <p:txBody>
          <a:bodyPr wrap="none" tIns="0" bIns="0" lIns="0" rIns="0">
            <a:spAutoFit/>
          </a:bodyPr>
          <a:lstStyle/>
          <a:p>
            <a:pPr algn="ctr"/>
            <a:r>
              <a:rPr sz="1100"/>
              <a:t>Photo by </a:t>
            </a:r>
            <a:r>
              <a:rPr sz="1100">
                <a:hlinkClick r:id="rId3"/>
              </a:rPr>
              <a:t>Nathan Dumlao</a:t>
            </a:r>
            <a:r>
              <a:rPr sz="1100"/>
              <a:t> on </a:t>
            </a:r>
            <a:r>
              <a:rPr sz="1100">
                <a:hlinkClick r:id="rId4"/>
              </a:rPr>
              <a:t>Unsplash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5130"/>
              <a:t>Xususiy Talab va Iqtisodiy Strategiyalar</a:t>
            </a:r>
          </a:p>
        </p:txBody>
      </p:sp>
      <p:sp>
        <p:nvSpPr>
          <p:cNvPr id="3" name="Text Placeholder 2"/>
          <p:cNvSpPr>
            <a:spLocks noGrp="1"/>
          </p:cNvSpPr>
          <p:nvPr>
            <p:ph type="body" idx="10" sz="quarter"/>
          </p:nvPr>
        </p:nvSpPr>
        <p:spPr/>
        <p:txBody>
          <a:bodyPr/>
          <a:lstStyle/>
          <a:p>
            <a:r>
              <a:rPr sz="2380"/>
              <a:t>Iqtisodiy strategiyalarni shakllantirishda xususiy talab muhim, u bozor qarorlarini va raqobatni belgilaydi. Tahlil qilish resurslarni optimal taqsimlashga yordam beradi.</a:t>
            </a:r>
          </a:p>
        </p:txBody>
      </p:sp>
      <p:sp>
        <p:nvSpPr>
          <p:cNvPr id="4" name="Text Placeholder 3"/>
          <p:cNvSpPr>
            <a:spLocks noGrp="1"/>
          </p:cNvSpPr>
          <p:nvPr>
            <p:ph type="body" idx="11" sz="quarter"/>
          </p:nvPr>
        </p:nvSpPr>
        <p:spPr/>
        <p:txBody>
          <a:bodyPr/>
          <a:lstStyle/>
          <a:p>
            <a:r>
              <a:rPr sz="2370"/>
              <a:t>Xususiy talab va bozor sharoitlari o'rtasida bog'liqlik bor, narxlar, daromad va iste'mol odatlari xususiy talabni o'zgartiradi. Masalan, daromad oshishi talabni kuchaytiradi.</a:t>
            </a:r>
          </a:p>
        </p:txBody>
      </p:sp>
      <p:sp>
        <p:nvSpPr>
          <p:cNvPr id="5" name="Text Placeholder 4"/>
          <p:cNvSpPr>
            <a:spLocks noGrp="1"/>
          </p:cNvSpPr>
          <p:nvPr>
            <p:ph type="body" idx="12" sz="quarter"/>
          </p:nvPr>
        </p:nvSpPr>
        <p:spPr/>
        <p:txBody>
          <a:bodyPr/>
          <a:lstStyle/>
          <a:p>
            <a:r>
              <a:rPr sz="2390"/>
              <a:t>Xususiy talab iqtisodiy o'sishga katta ta'sir qiladi, ishlab chiqarish va investitsiyalarni kengaytiradi. To'g'ri hisobga olish barqaror rivojlanishni ta'minlaydi.</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rPr sz="5280"/>
              <a:t>Xulosa</a:t>
            </a:r>
          </a:p>
        </p:txBody>
      </p:sp>
      <p:sp>
        <p:nvSpPr>
          <p:cNvPr id="3" name="Text Placeholder 2"/>
          <p:cNvSpPr>
            <a:spLocks noGrp="1"/>
          </p:cNvSpPr>
          <p:nvPr>
            <p:ph type="body" idx="10" sz="quarter"/>
          </p:nvPr>
        </p:nvSpPr>
        <p:spPr/>
        <p:txBody>
          <a:bodyPr/>
          <a:lstStyle/>
          <a:p>
            <a:r>
              <a:rPr sz="2380"/>
              <a:t>Bozor va xususiy talab tushunchalari iqtisodiy rivojlanishda muhim rol o'ynaydi. Bozor talabining shakllanishi va aniqlash usullari iqtisodiy strategiyalar uchun asos bo'lib, xususiy talab esa ishlab chiqarish va innovatsiyalarni rivojlantiradi. Ular bozor narxlari va iqtisodiy barqarorlik bilan bog'liq.</a:t>
            </a:r>
          </a:p>
        </p:txBody>
      </p:sp>
      <p:sp>
        <p:nvSpPr>
          <p:cNvPr id="4" name="Text Placeholder 3"/>
          <p:cNvSpPr>
            <a:spLocks noGrp="1"/>
          </p:cNvSpPr>
          <p:nvPr>
            <p:ph type="body" idx="11" sz="quarter"/>
          </p:nvPr>
        </p:nvSpPr>
        <p:spPr/>
        <p:txBody>
          <a:bodyPr/>
          <a:lstStyle/>
          <a:p>
            <a:r>
              <a:rPr sz="2460"/>
              <a:t>Xususiy talab va bozor talabi o'rtasidagi farqlar, ularning iqtisodiy strategiyalardagi roli va iqtisodiy o'sishga ta'siri muhim ahamiyatga ega. Xulosa qilib, bu talab turlari iqtisodiy rivojlanish uchun muhim bog'lanishlarni tashkil etadi.</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TotalTime>
  <Words>0</Words>
  <Application>Microsoft Office PowerPoint</Application>
  <PresentationFormat>Custom</PresentationFormat>
  <Paragraphs>0</Paragraphs>
  <Slides>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0</vt:i4>
      </vt:variant>
    </vt:vector>
  </HeadingPairs>
  <TitlesOfParts>
    <vt:vector size="9" baseType="lpstr">
      <vt:lpstr>Asap</vt:lpstr>
      <vt:lpstr>Calibri</vt:lpstr>
      <vt:lpstr>Rockwell Extra Bold</vt:lpstr>
      <vt:lpstr>Poppins</vt:lpstr>
      <vt:lpstr>Asap Medium</vt:lpstr>
      <vt:lpstr>Algerian</vt:lpstr>
      <vt:lpstr>Arial</vt:lpstr>
      <vt:lpstr>Times New Roman</vt:lpstr>
      <vt:lpstr>Office Theme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Akbarjon</dc:creator>
  <cp:lastModifiedBy>Akbarjon</cp:lastModifiedBy>
  <cp:revision>11</cp:revision>
  <dcterms:modified xsi:type="dcterms:W3CDTF">2025-01-19T22:45:34Z</dcterms:modified>
</cp:coreProperties>
</file>