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59" r:id="rId3"/>
    <p:sldId id="356" r:id="rId4"/>
    <p:sldId id="354" r:id="rId5"/>
    <p:sldId id="346" r:id="rId6"/>
    <p:sldId id="263" r:id="rId7"/>
    <p:sldId id="264" r:id="rId8"/>
    <p:sldId id="334" r:id="rId9"/>
    <p:sldId id="265" r:id="rId10"/>
    <p:sldId id="267" r:id="rId11"/>
    <p:sldId id="268" r:id="rId12"/>
    <p:sldId id="358" r:id="rId13"/>
    <p:sldId id="355" r:id="rId14"/>
    <p:sldId id="332" r:id="rId15"/>
    <p:sldId id="351" r:id="rId16"/>
    <p:sldId id="318" r:id="rId17"/>
    <p:sldId id="324" r:id="rId18"/>
    <p:sldId id="302" r:id="rId19"/>
    <p:sldId id="345" r:id="rId20"/>
    <p:sldId id="30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10BE"/>
    <a:srgbClr val="48F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4660"/>
  </p:normalViewPr>
  <p:slideViewPr>
    <p:cSldViewPr>
      <p:cViewPr varScale="1">
        <p:scale>
          <a:sx n="105" d="100"/>
          <a:sy n="105" d="100"/>
        </p:scale>
        <p:origin x="180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2" d="100"/>
        <a:sy n="62" d="100"/>
      </p:scale>
      <p:origin x="0" y="6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5F17C6-9A48-4B5D-B806-0E0BB5886B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C3843BE-BFE8-4C43-9415-C39395C681E7}">
      <dgm:prSet/>
      <dgm:spPr/>
      <dgm:t>
        <a:bodyPr/>
        <a:lstStyle/>
        <a:p>
          <a:pPr rtl="0"/>
          <a:r>
            <a:rPr lang="en-US" b="1" dirty="0" smtClean="0"/>
            <a:t>BILIMLAR  QASRIGA  MARHAMAT.</a:t>
          </a:r>
          <a:endParaRPr lang="ru-RU" b="1" dirty="0"/>
        </a:p>
      </dgm:t>
    </dgm:pt>
    <dgm:pt modelId="{97940D5A-9CE8-4DF2-A199-9D1299735961}" type="parTrans" cxnId="{D9B2257D-227E-4B3F-A54C-84748275B17E}">
      <dgm:prSet/>
      <dgm:spPr/>
      <dgm:t>
        <a:bodyPr/>
        <a:lstStyle/>
        <a:p>
          <a:endParaRPr lang="ru-RU"/>
        </a:p>
      </dgm:t>
    </dgm:pt>
    <dgm:pt modelId="{151FE8D7-7118-4BA0-9F75-9CF41C14C336}" type="sibTrans" cxnId="{D9B2257D-227E-4B3F-A54C-84748275B17E}">
      <dgm:prSet/>
      <dgm:spPr/>
      <dgm:t>
        <a:bodyPr/>
        <a:lstStyle/>
        <a:p>
          <a:endParaRPr lang="ru-RU"/>
        </a:p>
      </dgm:t>
    </dgm:pt>
    <dgm:pt modelId="{BE8FE4F1-6E9F-4C67-B1B5-10DE7B5580E4}" type="pres">
      <dgm:prSet presAssocID="{065F17C6-9A48-4B5D-B806-0E0BB5886B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F50D9-F0D9-48CC-8122-85A10CAD64F5}" type="pres">
      <dgm:prSet presAssocID="{EC3843BE-BFE8-4C43-9415-C39395C681E7}" presName="parentText" presStyleLbl="node1" presStyleIdx="0" presStyleCnt="1" custScaleY="133198" custLinFactNeighborX="390" custLinFactNeighborY="-323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FD05DF-B219-41B1-9E0C-15D925199A1A}" type="presOf" srcId="{EC3843BE-BFE8-4C43-9415-C39395C681E7}" destId="{7B0F50D9-F0D9-48CC-8122-85A10CAD64F5}" srcOrd="0" destOrd="0" presId="urn:microsoft.com/office/officeart/2005/8/layout/vList2"/>
    <dgm:cxn modelId="{DEBC120E-C3FA-4226-9491-07040E2CF80B}" type="presOf" srcId="{065F17C6-9A48-4B5D-B806-0E0BB5886B3A}" destId="{BE8FE4F1-6E9F-4C67-B1B5-10DE7B5580E4}" srcOrd="0" destOrd="0" presId="urn:microsoft.com/office/officeart/2005/8/layout/vList2"/>
    <dgm:cxn modelId="{D9B2257D-227E-4B3F-A54C-84748275B17E}" srcId="{065F17C6-9A48-4B5D-B806-0E0BB5886B3A}" destId="{EC3843BE-BFE8-4C43-9415-C39395C681E7}" srcOrd="0" destOrd="0" parTransId="{97940D5A-9CE8-4DF2-A199-9D1299735961}" sibTransId="{151FE8D7-7118-4BA0-9F75-9CF41C14C336}"/>
    <dgm:cxn modelId="{718974A4-2DDC-421C-9882-BB4E7EAA3E9D}" type="presParOf" srcId="{BE8FE4F1-6E9F-4C67-B1B5-10DE7B5580E4}" destId="{7B0F50D9-F0D9-48CC-8122-85A10CAD64F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F50D9-F0D9-48CC-8122-85A10CAD64F5}">
      <dsp:nvSpPr>
        <dsp:cNvPr id="0" name=""/>
        <dsp:cNvSpPr/>
      </dsp:nvSpPr>
      <dsp:spPr>
        <a:xfrm>
          <a:off x="0" y="0"/>
          <a:ext cx="8654682" cy="11181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/>
            <a:t>BILIMLAR  QASRIGA  MARHAMAT.</a:t>
          </a:r>
          <a:endParaRPr lang="ru-RU" sz="3500" b="1" kern="1200" dirty="0"/>
        </a:p>
      </dsp:txBody>
      <dsp:txXfrm>
        <a:off x="0" y="0"/>
        <a:ext cx="8654682" cy="1118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FB462-537C-49EE-A125-D3E58B1A5844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CE0AE-4169-4CC9-9B9F-53955D1A6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1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D68E2-1C3F-4658-BA1E-28C83CC9456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32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9EE83FD-F52C-4C1A-9B9F-CA0BB92C9274}" type="slidenum">
              <a:rPr lang="ru-RU"/>
              <a:pPr eaLnBrk="1" hangingPunct="1"/>
              <a:t>15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err="1" smtClean="0"/>
              <a:t>Виленкин</a:t>
            </a:r>
            <a:r>
              <a:rPr lang="ru-RU" dirty="0" smtClean="0"/>
              <a:t> Н.Я. Математика 6.    №38.</a:t>
            </a:r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17218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34A12-9948-4FE7-8271-B16B08FC22C3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174D-5A96-4770-8D13-ED5BA09C35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2.gif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wmf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11" Type="http://schemas.openxmlformats.org/officeDocument/2006/relationships/image" Target="../media/image37.png"/><Relationship Id="rId5" Type="http://schemas.openxmlformats.org/officeDocument/2006/relationships/image" Target="../media/image32.emf"/><Relationship Id="rId15" Type="http://schemas.openxmlformats.org/officeDocument/2006/relationships/image" Target="../media/image41.gif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4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42.jpeg"/><Relationship Id="rId7" Type="http://schemas.openxmlformats.org/officeDocument/2006/relationships/image" Target="../media/image39.w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.gif"/><Relationship Id="rId4" Type="http://schemas.openxmlformats.org/officeDocument/2006/relationships/image" Target="../media/image29.jpeg"/><Relationship Id="rId9" Type="http://schemas.openxmlformats.org/officeDocument/2006/relationships/image" Target="../media/image4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7" Type="http://schemas.openxmlformats.org/officeDocument/2006/relationships/image" Target="../media/image50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27.jpe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media1.WAV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8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7.wmf"/><Relationship Id="rId5" Type="http://schemas.openxmlformats.org/officeDocument/2006/relationships/diagramData" Target="../diagrams/data1.xml"/><Relationship Id="rId10" Type="http://schemas.openxmlformats.org/officeDocument/2006/relationships/image" Target="../media/image16.jpeg"/><Relationship Id="rId4" Type="http://schemas.openxmlformats.org/officeDocument/2006/relationships/slideLayout" Target="../slideLayouts/slideLayout2.xml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4"/>
            <a:ext cx="85765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Bookman Old Style" pitchFamily="18" charset="0"/>
              </a:rPr>
              <a:t>     2</a:t>
            </a:r>
            <a:r>
              <a:rPr lang="ru-RU" sz="3600" b="1" dirty="0" smtClean="0">
                <a:solidFill>
                  <a:srgbClr val="0000CC"/>
                </a:solidFill>
                <a:latin typeface="Bookman Old Style" pitchFamily="18" charset="0"/>
              </a:rPr>
              <a:t>0</a:t>
            </a:r>
            <a:r>
              <a:rPr lang="en-US" sz="3600" b="1" dirty="0" smtClean="0">
                <a:solidFill>
                  <a:srgbClr val="0000CC"/>
                </a:solidFill>
                <a:latin typeface="Bookman Old Style" pitchFamily="18" charset="0"/>
              </a:rPr>
              <a:t>.</a:t>
            </a:r>
            <a:r>
              <a:rPr lang="ru-RU" sz="3600" b="1" dirty="0" smtClean="0">
                <a:solidFill>
                  <a:srgbClr val="0000CC"/>
                </a:solidFill>
                <a:latin typeface="Bookman Old Style" pitchFamily="18" charset="0"/>
              </a:rPr>
              <a:t>0</a:t>
            </a:r>
            <a:r>
              <a:rPr lang="en-US" sz="3600" b="1" dirty="0" smtClean="0">
                <a:solidFill>
                  <a:srgbClr val="0000CC"/>
                </a:solidFill>
                <a:latin typeface="Bookman Old Style" pitchFamily="18" charset="0"/>
              </a:rPr>
              <a:t>1.2020    </a:t>
            </a:r>
            <a:r>
              <a:rPr lang="en-US" sz="3600" b="1" dirty="0">
                <a:solidFill>
                  <a:srgbClr val="0000CC"/>
                </a:solidFill>
                <a:latin typeface="Bookman Old Style" pitchFamily="18" charset="0"/>
              </a:rPr>
              <a:t>7</a:t>
            </a:r>
            <a:r>
              <a:rPr lang="en-US" sz="3600" b="1" dirty="0" smtClean="0">
                <a:solidFill>
                  <a:srgbClr val="0000CC"/>
                </a:solidFill>
                <a:latin typeface="Bookman Old Style" pitchFamily="18" charset="0"/>
              </a:rPr>
              <a:t>-”A” </a:t>
            </a:r>
            <a:r>
              <a:rPr lang="en-US" sz="3600" b="1" dirty="0" err="1" smtClean="0">
                <a:solidFill>
                  <a:srgbClr val="0000CC"/>
                </a:solidFill>
                <a:latin typeface="Bookman Old Style" pitchFamily="18" charset="0"/>
              </a:rPr>
              <a:t>sinf</a:t>
            </a:r>
            <a:endParaRPr lang="en-US" sz="3600" b="1" dirty="0" smtClean="0">
              <a:solidFill>
                <a:srgbClr val="0000CC"/>
              </a:solidFill>
              <a:latin typeface="Bookman Old Style" pitchFamily="18" charset="0"/>
            </a:endParaRPr>
          </a:p>
          <a:p>
            <a:r>
              <a:rPr lang="en-US" sz="3600" b="1" dirty="0" smtClean="0">
                <a:solidFill>
                  <a:srgbClr val="0000CC"/>
                </a:solidFill>
                <a:latin typeface="Bookman Old Style" pitchFamily="18" charset="0"/>
              </a:rPr>
              <a:t>             Algebra </a:t>
            </a:r>
            <a:r>
              <a:rPr lang="en-US" sz="3600" b="1" dirty="0" err="1" smtClean="0">
                <a:solidFill>
                  <a:srgbClr val="0000CC"/>
                </a:solidFill>
                <a:latin typeface="Bookman Old Style" pitchFamily="18" charset="0"/>
              </a:rPr>
              <a:t>darsi</a:t>
            </a:r>
            <a:endParaRPr lang="en-US" sz="3600" b="1" dirty="0" smtClean="0">
              <a:solidFill>
                <a:srgbClr val="0000CC"/>
              </a:solidFill>
              <a:latin typeface="Bookman Old Style" pitchFamily="18" charset="0"/>
            </a:endParaRPr>
          </a:p>
          <a:p>
            <a:r>
              <a:rPr lang="en-US" sz="4400" b="1" i="1" dirty="0" smtClean="0">
                <a:solidFill>
                  <a:srgbClr val="0000CC"/>
                </a:solidFill>
                <a:latin typeface="Bookman Old Style" pitchFamily="18" charset="0"/>
              </a:rPr>
              <a:t/>
            </a:r>
            <a:br>
              <a:rPr lang="en-US" sz="4400" b="1" i="1" dirty="0" smtClean="0">
                <a:solidFill>
                  <a:srgbClr val="0000CC"/>
                </a:solidFill>
                <a:latin typeface="Bookman Old Style" pitchFamily="18" charset="0"/>
              </a:rPr>
            </a:br>
            <a:r>
              <a:rPr lang="en-US" sz="44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Mavzu</a:t>
            </a:r>
            <a:r>
              <a:rPr lang="en-US" sz="4400" b="1" i="1" dirty="0" smtClean="0">
                <a:solidFill>
                  <a:srgbClr val="FF0000"/>
                </a:solidFill>
                <a:latin typeface="Bookman Old Style" pitchFamily="18" charset="0"/>
              </a:rPr>
              <a:t>: </a:t>
            </a:r>
            <a:r>
              <a:rPr lang="en-US" sz="44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Guruhlash</a:t>
            </a:r>
            <a:r>
              <a:rPr lang="en-US" sz="44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Bookman Old Style" pitchFamily="18" charset="0"/>
              </a:rPr>
              <a:t>usuli</a:t>
            </a:r>
            <a:endParaRPr lang="ru-RU" sz="4400" i="1" dirty="0">
              <a:solidFill>
                <a:srgbClr val="00B050"/>
              </a:solidFill>
            </a:endParaRPr>
          </a:p>
        </p:txBody>
      </p:sp>
      <p:pic>
        <p:nvPicPr>
          <p:cNvPr id="5" name="Picture 19" descr="AG0021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373" y="4365104"/>
            <a:ext cx="1417638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64690" y="214290"/>
            <a:ext cx="8229600" cy="1357322"/>
          </a:xfrm>
          <a:prstGeom prst="rect">
            <a:avLst/>
          </a:prstGeom>
          <a:noFill/>
          <a:ln w="76200">
            <a:noFill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Tushunchalar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tahlili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US" sz="2800" b="1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4929190" y="1357298"/>
            <a:ext cx="4000528" cy="4525963"/>
          </a:xfrm>
          <a:prstGeom prst="rect">
            <a:avLst/>
          </a:prstGeom>
          <a:noFill/>
          <a:ln w="57150">
            <a:noFill/>
          </a:ln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3"/>
          <p:cNvGrpSpPr>
            <a:grpSpLocks/>
          </p:cNvGrpSpPr>
          <p:nvPr/>
        </p:nvGrpSpPr>
        <p:grpSpPr bwMode="auto">
          <a:xfrm flipH="1">
            <a:off x="3685861" y="1491340"/>
            <a:ext cx="2479730" cy="4177667"/>
            <a:chOff x="1007" y="2352"/>
            <a:chExt cx="729" cy="1302"/>
          </a:xfrm>
        </p:grpSpPr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1007" y="2352"/>
              <a:ext cx="729" cy="1302"/>
            </a:xfrm>
            <a:custGeom>
              <a:avLst/>
              <a:gdLst>
                <a:gd name="T0" fmla="*/ 36 w 729"/>
                <a:gd name="T1" fmla="*/ 92 h 1302"/>
                <a:gd name="T2" fmla="*/ 57 w 729"/>
                <a:gd name="T3" fmla="*/ 78 h 1302"/>
                <a:gd name="T4" fmla="*/ 93 w 729"/>
                <a:gd name="T5" fmla="*/ 66 h 1302"/>
                <a:gd name="T6" fmla="*/ 128 w 729"/>
                <a:gd name="T7" fmla="*/ 65 h 1302"/>
                <a:gd name="T8" fmla="*/ 145 w 729"/>
                <a:gd name="T9" fmla="*/ 92 h 1302"/>
                <a:gd name="T10" fmla="*/ 173 w 729"/>
                <a:gd name="T11" fmla="*/ 142 h 1302"/>
                <a:gd name="T12" fmla="*/ 199 w 729"/>
                <a:gd name="T13" fmla="*/ 158 h 1302"/>
                <a:gd name="T14" fmla="*/ 226 w 729"/>
                <a:gd name="T15" fmla="*/ 176 h 1302"/>
                <a:gd name="T16" fmla="*/ 281 w 729"/>
                <a:gd name="T17" fmla="*/ 229 h 1302"/>
                <a:gd name="T18" fmla="*/ 347 w 729"/>
                <a:gd name="T19" fmla="*/ 273 h 1302"/>
                <a:gd name="T20" fmla="*/ 434 w 729"/>
                <a:gd name="T21" fmla="*/ 309 h 1302"/>
                <a:gd name="T22" fmla="*/ 457 w 729"/>
                <a:gd name="T23" fmla="*/ 300 h 1302"/>
                <a:gd name="T24" fmla="*/ 414 w 729"/>
                <a:gd name="T25" fmla="*/ 189 h 1302"/>
                <a:gd name="T26" fmla="*/ 409 w 729"/>
                <a:gd name="T27" fmla="*/ 142 h 1302"/>
                <a:gd name="T28" fmla="*/ 436 w 729"/>
                <a:gd name="T29" fmla="*/ 97 h 1302"/>
                <a:gd name="T30" fmla="*/ 436 w 729"/>
                <a:gd name="T31" fmla="*/ 56 h 1302"/>
                <a:gd name="T32" fmla="*/ 465 w 729"/>
                <a:gd name="T33" fmla="*/ 10 h 1302"/>
                <a:gd name="T34" fmla="*/ 535 w 729"/>
                <a:gd name="T35" fmla="*/ 8 h 1302"/>
                <a:gd name="T36" fmla="*/ 576 w 729"/>
                <a:gd name="T37" fmla="*/ 43 h 1302"/>
                <a:gd name="T38" fmla="*/ 630 w 729"/>
                <a:gd name="T39" fmla="*/ 62 h 1302"/>
                <a:gd name="T40" fmla="*/ 624 w 729"/>
                <a:gd name="T41" fmla="*/ 132 h 1302"/>
                <a:gd name="T42" fmla="*/ 630 w 729"/>
                <a:gd name="T43" fmla="*/ 165 h 1302"/>
                <a:gd name="T44" fmla="*/ 623 w 729"/>
                <a:gd name="T45" fmla="*/ 209 h 1302"/>
                <a:gd name="T46" fmla="*/ 587 w 729"/>
                <a:gd name="T47" fmla="*/ 231 h 1302"/>
                <a:gd name="T48" fmla="*/ 558 w 729"/>
                <a:gd name="T49" fmla="*/ 244 h 1302"/>
                <a:gd name="T50" fmla="*/ 530 w 729"/>
                <a:gd name="T51" fmla="*/ 286 h 1302"/>
                <a:gd name="T52" fmla="*/ 536 w 729"/>
                <a:gd name="T53" fmla="*/ 318 h 1302"/>
                <a:gd name="T54" fmla="*/ 572 w 729"/>
                <a:gd name="T55" fmla="*/ 327 h 1302"/>
                <a:gd name="T56" fmla="*/ 605 w 729"/>
                <a:gd name="T57" fmla="*/ 353 h 1302"/>
                <a:gd name="T58" fmla="*/ 657 w 729"/>
                <a:gd name="T59" fmla="*/ 381 h 1302"/>
                <a:gd name="T60" fmla="*/ 666 w 729"/>
                <a:gd name="T61" fmla="*/ 416 h 1302"/>
                <a:gd name="T62" fmla="*/ 722 w 729"/>
                <a:gd name="T63" fmla="*/ 513 h 1302"/>
                <a:gd name="T64" fmla="*/ 716 w 729"/>
                <a:gd name="T65" fmla="*/ 574 h 1302"/>
                <a:gd name="T66" fmla="*/ 701 w 729"/>
                <a:gd name="T67" fmla="*/ 613 h 1302"/>
                <a:gd name="T68" fmla="*/ 658 w 729"/>
                <a:gd name="T69" fmla="*/ 624 h 1302"/>
                <a:gd name="T70" fmla="*/ 623 w 729"/>
                <a:gd name="T71" fmla="*/ 635 h 1302"/>
                <a:gd name="T72" fmla="*/ 637 w 729"/>
                <a:gd name="T73" fmla="*/ 756 h 1302"/>
                <a:gd name="T74" fmla="*/ 626 w 729"/>
                <a:gd name="T75" fmla="*/ 923 h 1302"/>
                <a:gd name="T76" fmla="*/ 626 w 729"/>
                <a:gd name="T77" fmla="*/ 1095 h 1302"/>
                <a:gd name="T78" fmla="*/ 637 w 729"/>
                <a:gd name="T79" fmla="*/ 1224 h 1302"/>
                <a:gd name="T80" fmla="*/ 639 w 729"/>
                <a:gd name="T81" fmla="*/ 1290 h 1302"/>
                <a:gd name="T82" fmla="*/ 574 w 729"/>
                <a:gd name="T83" fmla="*/ 1302 h 1302"/>
                <a:gd name="T84" fmla="*/ 526 w 729"/>
                <a:gd name="T85" fmla="*/ 1297 h 1302"/>
                <a:gd name="T86" fmla="*/ 383 w 729"/>
                <a:gd name="T87" fmla="*/ 1292 h 1302"/>
                <a:gd name="T88" fmla="*/ 304 w 729"/>
                <a:gd name="T89" fmla="*/ 1268 h 1302"/>
                <a:gd name="T90" fmla="*/ 370 w 729"/>
                <a:gd name="T91" fmla="*/ 1208 h 1302"/>
                <a:gd name="T92" fmla="*/ 413 w 729"/>
                <a:gd name="T93" fmla="*/ 1050 h 1302"/>
                <a:gd name="T94" fmla="*/ 395 w 729"/>
                <a:gd name="T95" fmla="*/ 866 h 1302"/>
                <a:gd name="T96" fmla="*/ 386 w 729"/>
                <a:gd name="T97" fmla="*/ 789 h 1302"/>
                <a:gd name="T98" fmla="*/ 361 w 729"/>
                <a:gd name="T99" fmla="*/ 738 h 1302"/>
                <a:gd name="T100" fmla="*/ 359 w 729"/>
                <a:gd name="T101" fmla="*/ 606 h 1302"/>
                <a:gd name="T102" fmla="*/ 363 w 729"/>
                <a:gd name="T103" fmla="*/ 460 h 1302"/>
                <a:gd name="T104" fmla="*/ 353 w 729"/>
                <a:gd name="T105" fmla="*/ 424 h 1302"/>
                <a:gd name="T106" fmla="*/ 296 w 729"/>
                <a:gd name="T107" fmla="*/ 392 h 1302"/>
                <a:gd name="T108" fmla="*/ 237 w 729"/>
                <a:gd name="T109" fmla="*/ 365 h 1302"/>
                <a:gd name="T110" fmla="*/ 180 w 729"/>
                <a:gd name="T111" fmla="*/ 312 h 1302"/>
                <a:gd name="T112" fmla="*/ 125 w 729"/>
                <a:gd name="T113" fmla="*/ 228 h 1302"/>
                <a:gd name="T114" fmla="*/ 114 w 729"/>
                <a:gd name="T115" fmla="*/ 203 h 1302"/>
                <a:gd name="T116" fmla="*/ 80 w 729"/>
                <a:gd name="T117" fmla="*/ 173 h 1302"/>
                <a:gd name="T118" fmla="*/ 48 w 729"/>
                <a:gd name="T119" fmla="*/ 141 h 1302"/>
                <a:gd name="T120" fmla="*/ 27 w 729"/>
                <a:gd name="T121" fmla="*/ 122 h 1302"/>
                <a:gd name="T122" fmla="*/ 2 w 729"/>
                <a:gd name="T123" fmla="*/ 91 h 13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29"/>
                <a:gd name="T187" fmla="*/ 0 h 1302"/>
                <a:gd name="T188" fmla="*/ 729 w 729"/>
                <a:gd name="T189" fmla="*/ 1302 h 13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29" h="1302">
                  <a:moveTo>
                    <a:pt x="7" y="85"/>
                  </a:moveTo>
                  <a:lnTo>
                    <a:pt x="9" y="85"/>
                  </a:lnTo>
                  <a:lnTo>
                    <a:pt x="10" y="85"/>
                  </a:lnTo>
                  <a:lnTo>
                    <a:pt x="11" y="85"/>
                  </a:lnTo>
                  <a:lnTo>
                    <a:pt x="13" y="85"/>
                  </a:lnTo>
                  <a:lnTo>
                    <a:pt x="14" y="85"/>
                  </a:lnTo>
                  <a:lnTo>
                    <a:pt x="15" y="85"/>
                  </a:lnTo>
                  <a:lnTo>
                    <a:pt x="17" y="85"/>
                  </a:lnTo>
                  <a:lnTo>
                    <a:pt x="18" y="85"/>
                  </a:lnTo>
                  <a:lnTo>
                    <a:pt x="19" y="85"/>
                  </a:lnTo>
                  <a:lnTo>
                    <a:pt x="20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4" y="88"/>
                  </a:lnTo>
                  <a:lnTo>
                    <a:pt x="26" y="88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8" y="89"/>
                  </a:lnTo>
                  <a:lnTo>
                    <a:pt x="30" y="89"/>
                  </a:lnTo>
                  <a:lnTo>
                    <a:pt x="31" y="89"/>
                  </a:lnTo>
                  <a:lnTo>
                    <a:pt x="32" y="89"/>
                  </a:lnTo>
                  <a:lnTo>
                    <a:pt x="32" y="91"/>
                  </a:lnTo>
                  <a:lnTo>
                    <a:pt x="33" y="91"/>
                  </a:lnTo>
                  <a:lnTo>
                    <a:pt x="35" y="91"/>
                  </a:lnTo>
                  <a:lnTo>
                    <a:pt x="36" y="91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1" y="93"/>
                  </a:lnTo>
                  <a:lnTo>
                    <a:pt x="42" y="93"/>
                  </a:lnTo>
                  <a:lnTo>
                    <a:pt x="42" y="92"/>
                  </a:lnTo>
                  <a:lnTo>
                    <a:pt x="44" y="92"/>
                  </a:lnTo>
                  <a:lnTo>
                    <a:pt x="45" y="92"/>
                  </a:lnTo>
                  <a:lnTo>
                    <a:pt x="46" y="92"/>
                  </a:lnTo>
                  <a:lnTo>
                    <a:pt x="48" y="92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8" y="87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49" y="84"/>
                  </a:lnTo>
                  <a:lnTo>
                    <a:pt x="50" y="83"/>
                  </a:lnTo>
                  <a:lnTo>
                    <a:pt x="50" y="81"/>
                  </a:lnTo>
                  <a:lnTo>
                    <a:pt x="52" y="80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7" y="78"/>
                  </a:lnTo>
                  <a:lnTo>
                    <a:pt x="58" y="76"/>
                  </a:lnTo>
                  <a:lnTo>
                    <a:pt x="59" y="75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68" y="72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4" y="71"/>
                  </a:lnTo>
                  <a:lnTo>
                    <a:pt x="75" y="71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0" y="69"/>
                  </a:lnTo>
                  <a:lnTo>
                    <a:pt x="81" y="69"/>
                  </a:lnTo>
                  <a:lnTo>
                    <a:pt x="83" y="69"/>
                  </a:lnTo>
                  <a:lnTo>
                    <a:pt x="85" y="67"/>
                  </a:lnTo>
                  <a:lnTo>
                    <a:pt x="87" y="67"/>
                  </a:lnTo>
                  <a:lnTo>
                    <a:pt x="88" y="67"/>
                  </a:lnTo>
                  <a:lnTo>
                    <a:pt x="89" y="66"/>
                  </a:lnTo>
                  <a:lnTo>
                    <a:pt x="90" y="66"/>
                  </a:lnTo>
                  <a:lnTo>
                    <a:pt x="92" y="65"/>
                  </a:lnTo>
                  <a:lnTo>
                    <a:pt x="92" y="66"/>
                  </a:lnTo>
                  <a:lnTo>
                    <a:pt x="93" y="66"/>
                  </a:lnTo>
                  <a:lnTo>
                    <a:pt x="94" y="67"/>
                  </a:lnTo>
                  <a:lnTo>
                    <a:pt x="96" y="67"/>
                  </a:lnTo>
                  <a:lnTo>
                    <a:pt x="97" y="67"/>
                  </a:lnTo>
                  <a:lnTo>
                    <a:pt x="98" y="67"/>
                  </a:lnTo>
                  <a:lnTo>
                    <a:pt x="99" y="67"/>
                  </a:lnTo>
                  <a:lnTo>
                    <a:pt x="101" y="67"/>
                  </a:lnTo>
                  <a:lnTo>
                    <a:pt x="102" y="66"/>
                  </a:lnTo>
                  <a:lnTo>
                    <a:pt x="103" y="66"/>
                  </a:lnTo>
                  <a:lnTo>
                    <a:pt x="105" y="66"/>
                  </a:lnTo>
                  <a:lnTo>
                    <a:pt x="106" y="66"/>
                  </a:lnTo>
                  <a:lnTo>
                    <a:pt x="107" y="66"/>
                  </a:lnTo>
                  <a:lnTo>
                    <a:pt x="109" y="66"/>
                  </a:lnTo>
                  <a:lnTo>
                    <a:pt x="110" y="66"/>
                  </a:lnTo>
                  <a:lnTo>
                    <a:pt x="111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6" y="65"/>
                  </a:lnTo>
                  <a:lnTo>
                    <a:pt x="118" y="65"/>
                  </a:lnTo>
                  <a:lnTo>
                    <a:pt x="119" y="65"/>
                  </a:lnTo>
                  <a:lnTo>
                    <a:pt x="120" y="65"/>
                  </a:lnTo>
                  <a:lnTo>
                    <a:pt x="122" y="65"/>
                  </a:lnTo>
                  <a:lnTo>
                    <a:pt x="123" y="65"/>
                  </a:lnTo>
                  <a:lnTo>
                    <a:pt x="124" y="65"/>
                  </a:lnTo>
                  <a:lnTo>
                    <a:pt x="125" y="65"/>
                  </a:lnTo>
                  <a:lnTo>
                    <a:pt x="127" y="65"/>
                  </a:lnTo>
                  <a:lnTo>
                    <a:pt x="128" y="65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1" y="66"/>
                  </a:lnTo>
                  <a:lnTo>
                    <a:pt x="132" y="66"/>
                  </a:lnTo>
                  <a:lnTo>
                    <a:pt x="132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69"/>
                  </a:lnTo>
                  <a:lnTo>
                    <a:pt x="134" y="70"/>
                  </a:lnTo>
                  <a:lnTo>
                    <a:pt x="136" y="71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8" y="75"/>
                  </a:lnTo>
                  <a:lnTo>
                    <a:pt x="140" y="76"/>
                  </a:lnTo>
                  <a:lnTo>
                    <a:pt x="140" y="78"/>
                  </a:lnTo>
                  <a:lnTo>
                    <a:pt x="141" y="79"/>
                  </a:lnTo>
                  <a:lnTo>
                    <a:pt x="141" y="80"/>
                  </a:lnTo>
                  <a:lnTo>
                    <a:pt x="141" y="81"/>
                  </a:lnTo>
                  <a:lnTo>
                    <a:pt x="142" y="81"/>
                  </a:lnTo>
                  <a:lnTo>
                    <a:pt x="142" y="83"/>
                  </a:lnTo>
                  <a:lnTo>
                    <a:pt x="142" y="84"/>
                  </a:lnTo>
                  <a:lnTo>
                    <a:pt x="144" y="85"/>
                  </a:lnTo>
                  <a:lnTo>
                    <a:pt x="144" y="87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4" y="91"/>
                  </a:lnTo>
                  <a:lnTo>
                    <a:pt x="145" y="92"/>
                  </a:lnTo>
                  <a:lnTo>
                    <a:pt x="146" y="93"/>
                  </a:lnTo>
                  <a:lnTo>
                    <a:pt x="147" y="96"/>
                  </a:lnTo>
                  <a:lnTo>
                    <a:pt x="149" y="97"/>
                  </a:lnTo>
                  <a:lnTo>
                    <a:pt x="149" y="100"/>
                  </a:lnTo>
                  <a:lnTo>
                    <a:pt x="150" y="101"/>
                  </a:lnTo>
                  <a:lnTo>
                    <a:pt x="151" y="103"/>
                  </a:lnTo>
                  <a:lnTo>
                    <a:pt x="153" y="105"/>
                  </a:lnTo>
                  <a:lnTo>
                    <a:pt x="153" y="107"/>
                  </a:lnTo>
                  <a:lnTo>
                    <a:pt x="154" y="109"/>
                  </a:lnTo>
                  <a:lnTo>
                    <a:pt x="155" y="110"/>
                  </a:lnTo>
                  <a:lnTo>
                    <a:pt x="157" y="112"/>
                  </a:lnTo>
                  <a:lnTo>
                    <a:pt x="157" y="114"/>
                  </a:lnTo>
                  <a:lnTo>
                    <a:pt x="158" y="116"/>
                  </a:lnTo>
                  <a:lnTo>
                    <a:pt x="159" y="118"/>
                  </a:lnTo>
                  <a:lnTo>
                    <a:pt x="160" y="120"/>
                  </a:lnTo>
                  <a:lnTo>
                    <a:pt x="162" y="122"/>
                  </a:lnTo>
                  <a:lnTo>
                    <a:pt x="162" y="124"/>
                  </a:lnTo>
                  <a:lnTo>
                    <a:pt x="163" y="125"/>
                  </a:lnTo>
                  <a:lnTo>
                    <a:pt x="164" y="128"/>
                  </a:lnTo>
                  <a:lnTo>
                    <a:pt x="166" y="129"/>
                  </a:lnTo>
                  <a:lnTo>
                    <a:pt x="167" y="131"/>
                  </a:lnTo>
                  <a:lnTo>
                    <a:pt x="168" y="133"/>
                  </a:lnTo>
                  <a:lnTo>
                    <a:pt x="168" y="134"/>
                  </a:lnTo>
                  <a:lnTo>
                    <a:pt x="169" y="137"/>
                  </a:lnTo>
                  <a:lnTo>
                    <a:pt x="171" y="138"/>
                  </a:lnTo>
                  <a:lnTo>
                    <a:pt x="172" y="141"/>
                  </a:lnTo>
                  <a:lnTo>
                    <a:pt x="173" y="142"/>
                  </a:lnTo>
                  <a:lnTo>
                    <a:pt x="175" y="144"/>
                  </a:lnTo>
                  <a:lnTo>
                    <a:pt x="176" y="146"/>
                  </a:lnTo>
                  <a:lnTo>
                    <a:pt x="177" y="147"/>
                  </a:lnTo>
                  <a:lnTo>
                    <a:pt x="179" y="150"/>
                  </a:lnTo>
                  <a:lnTo>
                    <a:pt x="180" y="149"/>
                  </a:lnTo>
                  <a:lnTo>
                    <a:pt x="181" y="149"/>
                  </a:lnTo>
                  <a:lnTo>
                    <a:pt x="182" y="147"/>
                  </a:lnTo>
                  <a:lnTo>
                    <a:pt x="184" y="147"/>
                  </a:lnTo>
                  <a:lnTo>
                    <a:pt x="184" y="146"/>
                  </a:lnTo>
                  <a:lnTo>
                    <a:pt x="185" y="146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9" y="144"/>
                  </a:lnTo>
                  <a:lnTo>
                    <a:pt x="190" y="144"/>
                  </a:lnTo>
                  <a:lnTo>
                    <a:pt x="191" y="144"/>
                  </a:lnTo>
                  <a:lnTo>
                    <a:pt x="191" y="145"/>
                  </a:lnTo>
                  <a:lnTo>
                    <a:pt x="193" y="145"/>
                  </a:lnTo>
                  <a:lnTo>
                    <a:pt x="194" y="146"/>
                  </a:lnTo>
                  <a:lnTo>
                    <a:pt x="194" y="147"/>
                  </a:lnTo>
                  <a:lnTo>
                    <a:pt x="195" y="149"/>
                  </a:lnTo>
                  <a:lnTo>
                    <a:pt x="195" y="150"/>
                  </a:lnTo>
                  <a:lnTo>
                    <a:pt x="197" y="151"/>
                  </a:lnTo>
                  <a:lnTo>
                    <a:pt x="197" y="153"/>
                  </a:lnTo>
                  <a:lnTo>
                    <a:pt x="198" y="154"/>
                  </a:lnTo>
                  <a:lnTo>
                    <a:pt x="198" y="155"/>
                  </a:lnTo>
                  <a:lnTo>
                    <a:pt x="198" y="156"/>
                  </a:lnTo>
                  <a:lnTo>
                    <a:pt x="199" y="158"/>
                  </a:lnTo>
                  <a:lnTo>
                    <a:pt x="199" y="159"/>
                  </a:lnTo>
                  <a:lnTo>
                    <a:pt x="201" y="160"/>
                  </a:lnTo>
                  <a:lnTo>
                    <a:pt x="201" y="162"/>
                  </a:lnTo>
                  <a:lnTo>
                    <a:pt x="202" y="163"/>
                  </a:lnTo>
                  <a:lnTo>
                    <a:pt x="202" y="164"/>
                  </a:lnTo>
                  <a:lnTo>
                    <a:pt x="203" y="164"/>
                  </a:lnTo>
                  <a:lnTo>
                    <a:pt x="203" y="165"/>
                  </a:lnTo>
                  <a:lnTo>
                    <a:pt x="204" y="167"/>
                  </a:lnTo>
                  <a:lnTo>
                    <a:pt x="206" y="168"/>
                  </a:lnTo>
                  <a:lnTo>
                    <a:pt x="207" y="169"/>
                  </a:lnTo>
                  <a:lnTo>
                    <a:pt x="208" y="169"/>
                  </a:lnTo>
                  <a:lnTo>
                    <a:pt x="208" y="171"/>
                  </a:lnTo>
                  <a:lnTo>
                    <a:pt x="210" y="171"/>
                  </a:lnTo>
                  <a:lnTo>
                    <a:pt x="210" y="169"/>
                  </a:lnTo>
                  <a:lnTo>
                    <a:pt x="211" y="169"/>
                  </a:lnTo>
                  <a:lnTo>
                    <a:pt x="211" y="168"/>
                  </a:lnTo>
                  <a:lnTo>
                    <a:pt x="212" y="168"/>
                  </a:lnTo>
                  <a:lnTo>
                    <a:pt x="214" y="168"/>
                  </a:lnTo>
                  <a:lnTo>
                    <a:pt x="215" y="168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9" y="168"/>
                  </a:lnTo>
                  <a:lnTo>
                    <a:pt x="219" y="169"/>
                  </a:lnTo>
                  <a:lnTo>
                    <a:pt x="220" y="169"/>
                  </a:lnTo>
                  <a:lnTo>
                    <a:pt x="223" y="171"/>
                  </a:lnTo>
                  <a:lnTo>
                    <a:pt x="225" y="173"/>
                  </a:lnTo>
                  <a:lnTo>
                    <a:pt x="226" y="176"/>
                  </a:lnTo>
                  <a:lnTo>
                    <a:pt x="228" y="178"/>
                  </a:lnTo>
                  <a:lnTo>
                    <a:pt x="230" y="180"/>
                  </a:lnTo>
                  <a:lnTo>
                    <a:pt x="232" y="182"/>
                  </a:lnTo>
                  <a:lnTo>
                    <a:pt x="234" y="185"/>
                  </a:lnTo>
                  <a:lnTo>
                    <a:pt x="236" y="187"/>
                  </a:lnTo>
                  <a:lnTo>
                    <a:pt x="237" y="190"/>
                  </a:lnTo>
                  <a:lnTo>
                    <a:pt x="238" y="193"/>
                  </a:lnTo>
                  <a:lnTo>
                    <a:pt x="241" y="195"/>
                  </a:lnTo>
                  <a:lnTo>
                    <a:pt x="242" y="198"/>
                  </a:lnTo>
                  <a:lnTo>
                    <a:pt x="243" y="200"/>
                  </a:lnTo>
                  <a:lnTo>
                    <a:pt x="246" y="203"/>
                  </a:lnTo>
                  <a:lnTo>
                    <a:pt x="247" y="204"/>
                  </a:lnTo>
                  <a:lnTo>
                    <a:pt x="249" y="207"/>
                  </a:lnTo>
                  <a:lnTo>
                    <a:pt x="251" y="209"/>
                  </a:lnTo>
                  <a:lnTo>
                    <a:pt x="252" y="212"/>
                  </a:lnTo>
                  <a:lnTo>
                    <a:pt x="255" y="213"/>
                  </a:lnTo>
                  <a:lnTo>
                    <a:pt x="256" y="216"/>
                  </a:lnTo>
                  <a:lnTo>
                    <a:pt x="259" y="217"/>
                  </a:lnTo>
                  <a:lnTo>
                    <a:pt x="260" y="220"/>
                  </a:lnTo>
                  <a:lnTo>
                    <a:pt x="263" y="221"/>
                  </a:lnTo>
                  <a:lnTo>
                    <a:pt x="265" y="222"/>
                  </a:lnTo>
                  <a:lnTo>
                    <a:pt x="268" y="224"/>
                  </a:lnTo>
                  <a:lnTo>
                    <a:pt x="271" y="225"/>
                  </a:lnTo>
                  <a:lnTo>
                    <a:pt x="273" y="226"/>
                  </a:lnTo>
                  <a:lnTo>
                    <a:pt x="276" y="228"/>
                  </a:lnTo>
                  <a:lnTo>
                    <a:pt x="278" y="228"/>
                  </a:lnTo>
                  <a:lnTo>
                    <a:pt x="281" y="229"/>
                  </a:lnTo>
                  <a:lnTo>
                    <a:pt x="285" y="229"/>
                  </a:lnTo>
                  <a:lnTo>
                    <a:pt x="289" y="229"/>
                  </a:lnTo>
                  <a:lnTo>
                    <a:pt x="290" y="231"/>
                  </a:lnTo>
                  <a:lnTo>
                    <a:pt x="291" y="234"/>
                  </a:lnTo>
                  <a:lnTo>
                    <a:pt x="294" y="237"/>
                  </a:lnTo>
                  <a:lnTo>
                    <a:pt x="295" y="239"/>
                  </a:lnTo>
                  <a:lnTo>
                    <a:pt x="298" y="242"/>
                  </a:lnTo>
                  <a:lnTo>
                    <a:pt x="300" y="243"/>
                  </a:lnTo>
                  <a:lnTo>
                    <a:pt x="302" y="246"/>
                  </a:lnTo>
                  <a:lnTo>
                    <a:pt x="304" y="247"/>
                  </a:lnTo>
                  <a:lnTo>
                    <a:pt x="307" y="250"/>
                  </a:lnTo>
                  <a:lnTo>
                    <a:pt x="308" y="251"/>
                  </a:lnTo>
                  <a:lnTo>
                    <a:pt x="311" y="253"/>
                  </a:lnTo>
                  <a:lnTo>
                    <a:pt x="313" y="255"/>
                  </a:lnTo>
                  <a:lnTo>
                    <a:pt x="316" y="256"/>
                  </a:lnTo>
                  <a:lnTo>
                    <a:pt x="318" y="257"/>
                  </a:lnTo>
                  <a:lnTo>
                    <a:pt x="321" y="259"/>
                  </a:lnTo>
                  <a:lnTo>
                    <a:pt x="324" y="261"/>
                  </a:lnTo>
                  <a:lnTo>
                    <a:pt x="326" y="262"/>
                  </a:lnTo>
                  <a:lnTo>
                    <a:pt x="329" y="264"/>
                  </a:lnTo>
                  <a:lnTo>
                    <a:pt x="331" y="265"/>
                  </a:lnTo>
                  <a:lnTo>
                    <a:pt x="334" y="266"/>
                  </a:lnTo>
                  <a:lnTo>
                    <a:pt x="337" y="268"/>
                  </a:lnTo>
                  <a:lnTo>
                    <a:pt x="339" y="269"/>
                  </a:lnTo>
                  <a:lnTo>
                    <a:pt x="342" y="270"/>
                  </a:lnTo>
                  <a:lnTo>
                    <a:pt x="344" y="272"/>
                  </a:lnTo>
                  <a:lnTo>
                    <a:pt x="347" y="273"/>
                  </a:lnTo>
                  <a:lnTo>
                    <a:pt x="350" y="274"/>
                  </a:lnTo>
                  <a:lnTo>
                    <a:pt x="352" y="275"/>
                  </a:lnTo>
                  <a:lnTo>
                    <a:pt x="355" y="277"/>
                  </a:lnTo>
                  <a:lnTo>
                    <a:pt x="357" y="278"/>
                  </a:lnTo>
                  <a:lnTo>
                    <a:pt x="360" y="281"/>
                  </a:lnTo>
                  <a:lnTo>
                    <a:pt x="363" y="282"/>
                  </a:lnTo>
                  <a:lnTo>
                    <a:pt x="365" y="283"/>
                  </a:lnTo>
                  <a:lnTo>
                    <a:pt x="404" y="283"/>
                  </a:lnTo>
                  <a:lnTo>
                    <a:pt x="405" y="284"/>
                  </a:lnTo>
                  <a:lnTo>
                    <a:pt x="407" y="286"/>
                  </a:lnTo>
                  <a:lnTo>
                    <a:pt x="408" y="287"/>
                  </a:lnTo>
                  <a:lnTo>
                    <a:pt x="409" y="288"/>
                  </a:lnTo>
                  <a:lnTo>
                    <a:pt x="412" y="290"/>
                  </a:lnTo>
                  <a:lnTo>
                    <a:pt x="413" y="291"/>
                  </a:lnTo>
                  <a:lnTo>
                    <a:pt x="414" y="292"/>
                  </a:lnTo>
                  <a:lnTo>
                    <a:pt x="416" y="293"/>
                  </a:lnTo>
                  <a:lnTo>
                    <a:pt x="417" y="295"/>
                  </a:lnTo>
                  <a:lnTo>
                    <a:pt x="420" y="296"/>
                  </a:lnTo>
                  <a:lnTo>
                    <a:pt x="421" y="297"/>
                  </a:lnTo>
                  <a:lnTo>
                    <a:pt x="422" y="299"/>
                  </a:lnTo>
                  <a:lnTo>
                    <a:pt x="423" y="301"/>
                  </a:lnTo>
                  <a:lnTo>
                    <a:pt x="426" y="303"/>
                  </a:lnTo>
                  <a:lnTo>
                    <a:pt x="427" y="304"/>
                  </a:lnTo>
                  <a:lnTo>
                    <a:pt x="429" y="305"/>
                  </a:lnTo>
                  <a:lnTo>
                    <a:pt x="430" y="306"/>
                  </a:lnTo>
                  <a:lnTo>
                    <a:pt x="433" y="308"/>
                  </a:lnTo>
                  <a:lnTo>
                    <a:pt x="434" y="309"/>
                  </a:lnTo>
                  <a:lnTo>
                    <a:pt x="435" y="310"/>
                  </a:lnTo>
                  <a:lnTo>
                    <a:pt x="438" y="310"/>
                  </a:lnTo>
                  <a:lnTo>
                    <a:pt x="439" y="312"/>
                  </a:lnTo>
                  <a:lnTo>
                    <a:pt x="440" y="313"/>
                  </a:lnTo>
                  <a:lnTo>
                    <a:pt x="443" y="314"/>
                  </a:lnTo>
                  <a:lnTo>
                    <a:pt x="444" y="314"/>
                  </a:lnTo>
                  <a:lnTo>
                    <a:pt x="445" y="315"/>
                  </a:lnTo>
                  <a:lnTo>
                    <a:pt x="448" y="317"/>
                  </a:lnTo>
                  <a:lnTo>
                    <a:pt x="449" y="317"/>
                  </a:lnTo>
                  <a:lnTo>
                    <a:pt x="452" y="317"/>
                  </a:lnTo>
                  <a:lnTo>
                    <a:pt x="453" y="318"/>
                  </a:lnTo>
                  <a:lnTo>
                    <a:pt x="456" y="318"/>
                  </a:lnTo>
                  <a:lnTo>
                    <a:pt x="458" y="318"/>
                  </a:lnTo>
                  <a:lnTo>
                    <a:pt x="460" y="317"/>
                  </a:lnTo>
                  <a:lnTo>
                    <a:pt x="460" y="315"/>
                  </a:lnTo>
                  <a:lnTo>
                    <a:pt x="461" y="315"/>
                  </a:lnTo>
                  <a:lnTo>
                    <a:pt x="461" y="314"/>
                  </a:lnTo>
                  <a:lnTo>
                    <a:pt x="461" y="313"/>
                  </a:lnTo>
                  <a:lnTo>
                    <a:pt x="461" y="312"/>
                  </a:lnTo>
                  <a:lnTo>
                    <a:pt x="460" y="310"/>
                  </a:lnTo>
                  <a:lnTo>
                    <a:pt x="460" y="309"/>
                  </a:lnTo>
                  <a:lnTo>
                    <a:pt x="460" y="308"/>
                  </a:lnTo>
                  <a:lnTo>
                    <a:pt x="460" y="306"/>
                  </a:lnTo>
                  <a:lnTo>
                    <a:pt x="460" y="305"/>
                  </a:lnTo>
                  <a:lnTo>
                    <a:pt x="460" y="304"/>
                  </a:lnTo>
                  <a:lnTo>
                    <a:pt x="460" y="303"/>
                  </a:lnTo>
                  <a:lnTo>
                    <a:pt x="457" y="300"/>
                  </a:lnTo>
                  <a:lnTo>
                    <a:pt x="455" y="296"/>
                  </a:lnTo>
                  <a:lnTo>
                    <a:pt x="452" y="292"/>
                  </a:lnTo>
                  <a:lnTo>
                    <a:pt x="449" y="288"/>
                  </a:lnTo>
                  <a:lnTo>
                    <a:pt x="447" y="284"/>
                  </a:lnTo>
                  <a:lnTo>
                    <a:pt x="445" y="281"/>
                  </a:lnTo>
                  <a:lnTo>
                    <a:pt x="443" y="277"/>
                  </a:lnTo>
                  <a:lnTo>
                    <a:pt x="440" y="273"/>
                  </a:lnTo>
                  <a:lnTo>
                    <a:pt x="438" y="269"/>
                  </a:lnTo>
                  <a:lnTo>
                    <a:pt x="435" y="265"/>
                  </a:lnTo>
                  <a:lnTo>
                    <a:pt x="433" y="261"/>
                  </a:lnTo>
                  <a:lnTo>
                    <a:pt x="431" y="257"/>
                  </a:lnTo>
                  <a:lnTo>
                    <a:pt x="429" y="253"/>
                  </a:lnTo>
                  <a:lnTo>
                    <a:pt x="426" y="250"/>
                  </a:lnTo>
                  <a:lnTo>
                    <a:pt x="425" y="246"/>
                  </a:lnTo>
                  <a:lnTo>
                    <a:pt x="422" y="240"/>
                  </a:lnTo>
                  <a:lnTo>
                    <a:pt x="421" y="237"/>
                  </a:lnTo>
                  <a:lnTo>
                    <a:pt x="420" y="233"/>
                  </a:lnTo>
                  <a:lnTo>
                    <a:pt x="418" y="229"/>
                  </a:lnTo>
                  <a:lnTo>
                    <a:pt x="417" y="224"/>
                  </a:lnTo>
                  <a:lnTo>
                    <a:pt x="416" y="220"/>
                  </a:lnTo>
                  <a:lnTo>
                    <a:pt x="414" y="216"/>
                  </a:lnTo>
                  <a:lnTo>
                    <a:pt x="414" y="211"/>
                  </a:lnTo>
                  <a:lnTo>
                    <a:pt x="414" y="207"/>
                  </a:lnTo>
                  <a:lnTo>
                    <a:pt x="413" y="203"/>
                  </a:lnTo>
                  <a:lnTo>
                    <a:pt x="413" y="198"/>
                  </a:lnTo>
                  <a:lnTo>
                    <a:pt x="414" y="194"/>
                  </a:lnTo>
                  <a:lnTo>
                    <a:pt x="414" y="189"/>
                  </a:lnTo>
                  <a:lnTo>
                    <a:pt x="416" y="185"/>
                  </a:lnTo>
                  <a:lnTo>
                    <a:pt x="417" y="180"/>
                  </a:lnTo>
                  <a:lnTo>
                    <a:pt x="418" y="175"/>
                  </a:lnTo>
                  <a:lnTo>
                    <a:pt x="421" y="171"/>
                  </a:lnTo>
                  <a:lnTo>
                    <a:pt x="420" y="169"/>
                  </a:lnTo>
                  <a:lnTo>
                    <a:pt x="420" y="168"/>
                  </a:lnTo>
                  <a:lnTo>
                    <a:pt x="418" y="168"/>
                  </a:lnTo>
                  <a:lnTo>
                    <a:pt x="417" y="167"/>
                  </a:lnTo>
                  <a:lnTo>
                    <a:pt x="416" y="167"/>
                  </a:lnTo>
                  <a:lnTo>
                    <a:pt x="416" y="165"/>
                  </a:lnTo>
                  <a:lnTo>
                    <a:pt x="414" y="165"/>
                  </a:lnTo>
                  <a:lnTo>
                    <a:pt x="414" y="164"/>
                  </a:lnTo>
                  <a:lnTo>
                    <a:pt x="413" y="164"/>
                  </a:lnTo>
                  <a:lnTo>
                    <a:pt x="412" y="164"/>
                  </a:lnTo>
                  <a:lnTo>
                    <a:pt x="412" y="163"/>
                  </a:lnTo>
                  <a:lnTo>
                    <a:pt x="411" y="163"/>
                  </a:lnTo>
                  <a:lnTo>
                    <a:pt x="411" y="162"/>
                  </a:lnTo>
                  <a:lnTo>
                    <a:pt x="409" y="160"/>
                  </a:lnTo>
                  <a:lnTo>
                    <a:pt x="409" y="159"/>
                  </a:lnTo>
                  <a:lnTo>
                    <a:pt x="409" y="156"/>
                  </a:lnTo>
                  <a:lnTo>
                    <a:pt x="409" y="154"/>
                  </a:lnTo>
                  <a:lnTo>
                    <a:pt x="409" y="153"/>
                  </a:lnTo>
                  <a:lnTo>
                    <a:pt x="409" y="150"/>
                  </a:lnTo>
                  <a:lnTo>
                    <a:pt x="409" y="147"/>
                  </a:lnTo>
                  <a:lnTo>
                    <a:pt x="409" y="146"/>
                  </a:lnTo>
                  <a:lnTo>
                    <a:pt x="409" y="144"/>
                  </a:lnTo>
                  <a:lnTo>
                    <a:pt x="409" y="142"/>
                  </a:lnTo>
                  <a:lnTo>
                    <a:pt x="411" y="140"/>
                  </a:lnTo>
                  <a:lnTo>
                    <a:pt x="411" y="137"/>
                  </a:lnTo>
                  <a:lnTo>
                    <a:pt x="411" y="136"/>
                  </a:lnTo>
                  <a:lnTo>
                    <a:pt x="412" y="133"/>
                  </a:lnTo>
                  <a:lnTo>
                    <a:pt x="412" y="132"/>
                  </a:lnTo>
                  <a:lnTo>
                    <a:pt x="413" y="129"/>
                  </a:lnTo>
                  <a:lnTo>
                    <a:pt x="413" y="128"/>
                  </a:lnTo>
                  <a:lnTo>
                    <a:pt x="414" y="125"/>
                  </a:lnTo>
                  <a:lnTo>
                    <a:pt x="416" y="124"/>
                  </a:lnTo>
                  <a:lnTo>
                    <a:pt x="416" y="122"/>
                  </a:lnTo>
                  <a:lnTo>
                    <a:pt x="417" y="120"/>
                  </a:lnTo>
                  <a:lnTo>
                    <a:pt x="418" y="118"/>
                  </a:lnTo>
                  <a:lnTo>
                    <a:pt x="420" y="116"/>
                  </a:lnTo>
                  <a:lnTo>
                    <a:pt x="420" y="114"/>
                  </a:lnTo>
                  <a:lnTo>
                    <a:pt x="421" y="112"/>
                  </a:lnTo>
                  <a:lnTo>
                    <a:pt x="422" y="111"/>
                  </a:lnTo>
                  <a:lnTo>
                    <a:pt x="423" y="109"/>
                  </a:lnTo>
                  <a:lnTo>
                    <a:pt x="425" y="107"/>
                  </a:lnTo>
                  <a:lnTo>
                    <a:pt x="426" y="105"/>
                  </a:lnTo>
                  <a:lnTo>
                    <a:pt x="427" y="103"/>
                  </a:lnTo>
                  <a:lnTo>
                    <a:pt x="429" y="102"/>
                  </a:lnTo>
                  <a:lnTo>
                    <a:pt x="430" y="100"/>
                  </a:lnTo>
                  <a:lnTo>
                    <a:pt x="431" y="98"/>
                  </a:lnTo>
                  <a:lnTo>
                    <a:pt x="433" y="97"/>
                  </a:lnTo>
                  <a:lnTo>
                    <a:pt x="434" y="97"/>
                  </a:lnTo>
                  <a:lnTo>
                    <a:pt x="435" y="97"/>
                  </a:lnTo>
                  <a:lnTo>
                    <a:pt x="436" y="97"/>
                  </a:lnTo>
                  <a:lnTo>
                    <a:pt x="438" y="97"/>
                  </a:lnTo>
                  <a:lnTo>
                    <a:pt x="438" y="96"/>
                  </a:lnTo>
                  <a:lnTo>
                    <a:pt x="439" y="96"/>
                  </a:lnTo>
                  <a:lnTo>
                    <a:pt x="440" y="94"/>
                  </a:lnTo>
                  <a:lnTo>
                    <a:pt x="442" y="93"/>
                  </a:lnTo>
                  <a:lnTo>
                    <a:pt x="442" y="92"/>
                  </a:lnTo>
                  <a:lnTo>
                    <a:pt x="443" y="92"/>
                  </a:lnTo>
                  <a:lnTo>
                    <a:pt x="443" y="91"/>
                  </a:lnTo>
                  <a:lnTo>
                    <a:pt x="443" y="89"/>
                  </a:lnTo>
                  <a:lnTo>
                    <a:pt x="444" y="89"/>
                  </a:lnTo>
                  <a:lnTo>
                    <a:pt x="444" y="88"/>
                  </a:lnTo>
                  <a:lnTo>
                    <a:pt x="443" y="87"/>
                  </a:lnTo>
                  <a:lnTo>
                    <a:pt x="443" y="84"/>
                  </a:lnTo>
                  <a:lnTo>
                    <a:pt x="442" y="83"/>
                  </a:lnTo>
                  <a:lnTo>
                    <a:pt x="442" y="80"/>
                  </a:lnTo>
                  <a:lnTo>
                    <a:pt x="440" y="79"/>
                  </a:lnTo>
                  <a:lnTo>
                    <a:pt x="440" y="76"/>
                  </a:lnTo>
                  <a:lnTo>
                    <a:pt x="439" y="75"/>
                  </a:lnTo>
                  <a:lnTo>
                    <a:pt x="439" y="72"/>
                  </a:lnTo>
                  <a:lnTo>
                    <a:pt x="438" y="70"/>
                  </a:lnTo>
                  <a:lnTo>
                    <a:pt x="438" y="69"/>
                  </a:lnTo>
                  <a:lnTo>
                    <a:pt x="438" y="66"/>
                  </a:lnTo>
                  <a:lnTo>
                    <a:pt x="436" y="63"/>
                  </a:lnTo>
                  <a:lnTo>
                    <a:pt x="436" y="62"/>
                  </a:lnTo>
                  <a:lnTo>
                    <a:pt x="436" y="59"/>
                  </a:lnTo>
                  <a:lnTo>
                    <a:pt x="436" y="57"/>
                  </a:lnTo>
                  <a:lnTo>
                    <a:pt x="436" y="56"/>
                  </a:lnTo>
                  <a:lnTo>
                    <a:pt x="435" y="53"/>
                  </a:lnTo>
                  <a:lnTo>
                    <a:pt x="435" y="50"/>
                  </a:lnTo>
                  <a:lnTo>
                    <a:pt x="435" y="48"/>
                  </a:lnTo>
                  <a:lnTo>
                    <a:pt x="435" y="47"/>
                  </a:lnTo>
                  <a:lnTo>
                    <a:pt x="435" y="44"/>
                  </a:lnTo>
                  <a:lnTo>
                    <a:pt x="435" y="41"/>
                  </a:lnTo>
                  <a:lnTo>
                    <a:pt x="435" y="40"/>
                  </a:lnTo>
                  <a:lnTo>
                    <a:pt x="435" y="37"/>
                  </a:lnTo>
                  <a:lnTo>
                    <a:pt x="435" y="35"/>
                  </a:lnTo>
                  <a:lnTo>
                    <a:pt x="435" y="34"/>
                  </a:lnTo>
                  <a:lnTo>
                    <a:pt x="435" y="31"/>
                  </a:lnTo>
                  <a:lnTo>
                    <a:pt x="435" y="28"/>
                  </a:lnTo>
                  <a:lnTo>
                    <a:pt x="435" y="27"/>
                  </a:lnTo>
                  <a:lnTo>
                    <a:pt x="435" y="25"/>
                  </a:lnTo>
                  <a:lnTo>
                    <a:pt x="435" y="22"/>
                  </a:lnTo>
                  <a:lnTo>
                    <a:pt x="435" y="21"/>
                  </a:lnTo>
                  <a:lnTo>
                    <a:pt x="438" y="19"/>
                  </a:lnTo>
                  <a:lnTo>
                    <a:pt x="440" y="18"/>
                  </a:lnTo>
                  <a:lnTo>
                    <a:pt x="443" y="17"/>
                  </a:lnTo>
                  <a:lnTo>
                    <a:pt x="445" y="16"/>
                  </a:lnTo>
                  <a:lnTo>
                    <a:pt x="448" y="14"/>
                  </a:lnTo>
                  <a:lnTo>
                    <a:pt x="451" y="14"/>
                  </a:lnTo>
                  <a:lnTo>
                    <a:pt x="453" y="13"/>
                  </a:lnTo>
                  <a:lnTo>
                    <a:pt x="456" y="13"/>
                  </a:lnTo>
                  <a:lnTo>
                    <a:pt x="458" y="12"/>
                  </a:lnTo>
                  <a:lnTo>
                    <a:pt x="461" y="12"/>
                  </a:lnTo>
                  <a:lnTo>
                    <a:pt x="465" y="10"/>
                  </a:lnTo>
                  <a:lnTo>
                    <a:pt x="468" y="10"/>
                  </a:lnTo>
                  <a:lnTo>
                    <a:pt x="470" y="10"/>
                  </a:lnTo>
                  <a:lnTo>
                    <a:pt x="473" y="9"/>
                  </a:lnTo>
                  <a:lnTo>
                    <a:pt x="475" y="9"/>
                  </a:lnTo>
                  <a:lnTo>
                    <a:pt x="479" y="9"/>
                  </a:lnTo>
                  <a:lnTo>
                    <a:pt x="482" y="8"/>
                  </a:lnTo>
                  <a:lnTo>
                    <a:pt x="484" y="8"/>
                  </a:lnTo>
                  <a:lnTo>
                    <a:pt x="488" y="8"/>
                  </a:lnTo>
                  <a:lnTo>
                    <a:pt x="491" y="8"/>
                  </a:lnTo>
                  <a:lnTo>
                    <a:pt x="493" y="6"/>
                  </a:lnTo>
                  <a:lnTo>
                    <a:pt x="496" y="6"/>
                  </a:lnTo>
                  <a:lnTo>
                    <a:pt x="500" y="6"/>
                  </a:lnTo>
                  <a:lnTo>
                    <a:pt x="503" y="5"/>
                  </a:lnTo>
                  <a:lnTo>
                    <a:pt x="505" y="5"/>
                  </a:lnTo>
                  <a:lnTo>
                    <a:pt x="508" y="5"/>
                  </a:lnTo>
                  <a:lnTo>
                    <a:pt x="510" y="4"/>
                  </a:lnTo>
                  <a:lnTo>
                    <a:pt x="514" y="4"/>
                  </a:lnTo>
                  <a:lnTo>
                    <a:pt x="517" y="3"/>
                  </a:lnTo>
                  <a:lnTo>
                    <a:pt x="519" y="1"/>
                  </a:lnTo>
                  <a:lnTo>
                    <a:pt x="522" y="1"/>
                  </a:lnTo>
                  <a:lnTo>
                    <a:pt x="525" y="0"/>
                  </a:lnTo>
                  <a:lnTo>
                    <a:pt x="526" y="1"/>
                  </a:lnTo>
                  <a:lnTo>
                    <a:pt x="527" y="3"/>
                  </a:lnTo>
                  <a:lnTo>
                    <a:pt x="530" y="4"/>
                  </a:lnTo>
                  <a:lnTo>
                    <a:pt x="531" y="5"/>
                  </a:lnTo>
                  <a:lnTo>
                    <a:pt x="532" y="6"/>
                  </a:lnTo>
                  <a:lnTo>
                    <a:pt x="535" y="8"/>
                  </a:lnTo>
                  <a:lnTo>
                    <a:pt x="536" y="9"/>
                  </a:lnTo>
                  <a:lnTo>
                    <a:pt x="538" y="10"/>
                  </a:lnTo>
                  <a:lnTo>
                    <a:pt x="539" y="12"/>
                  </a:lnTo>
                  <a:lnTo>
                    <a:pt x="540" y="13"/>
                  </a:lnTo>
                  <a:lnTo>
                    <a:pt x="541" y="14"/>
                  </a:lnTo>
                  <a:lnTo>
                    <a:pt x="544" y="16"/>
                  </a:lnTo>
                  <a:lnTo>
                    <a:pt x="545" y="17"/>
                  </a:lnTo>
                  <a:lnTo>
                    <a:pt x="547" y="18"/>
                  </a:lnTo>
                  <a:lnTo>
                    <a:pt x="548" y="19"/>
                  </a:lnTo>
                  <a:lnTo>
                    <a:pt x="549" y="21"/>
                  </a:lnTo>
                  <a:lnTo>
                    <a:pt x="550" y="22"/>
                  </a:lnTo>
                  <a:lnTo>
                    <a:pt x="553" y="25"/>
                  </a:lnTo>
                  <a:lnTo>
                    <a:pt x="554" y="26"/>
                  </a:lnTo>
                  <a:lnTo>
                    <a:pt x="556" y="27"/>
                  </a:lnTo>
                  <a:lnTo>
                    <a:pt x="557" y="28"/>
                  </a:lnTo>
                  <a:lnTo>
                    <a:pt x="558" y="30"/>
                  </a:lnTo>
                  <a:lnTo>
                    <a:pt x="560" y="31"/>
                  </a:lnTo>
                  <a:lnTo>
                    <a:pt x="562" y="32"/>
                  </a:lnTo>
                  <a:lnTo>
                    <a:pt x="563" y="34"/>
                  </a:lnTo>
                  <a:lnTo>
                    <a:pt x="565" y="35"/>
                  </a:lnTo>
                  <a:lnTo>
                    <a:pt x="566" y="36"/>
                  </a:lnTo>
                  <a:lnTo>
                    <a:pt x="567" y="37"/>
                  </a:lnTo>
                  <a:lnTo>
                    <a:pt x="570" y="39"/>
                  </a:lnTo>
                  <a:lnTo>
                    <a:pt x="571" y="40"/>
                  </a:lnTo>
                  <a:lnTo>
                    <a:pt x="572" y="41"/>
                  </a:lnTo>
                  <a:lnTo>
                    <a:pt x="574" y="43"/>
                  </a:lnTo>
                  <a:lnTo>
                    <a:pt x="576" y="43"/>
                  </a:lnTo>
                  <a:lnTo>
                    <a:pt x="578" y="43"/>
                  </a:lnTo>
                  <a:lnTo>
                    <a:pt x="580" y="43"/>
                  </a:lnTo>
                  <a:lnTo>
                    <a:pt x="582" y="43"/>
                  </a:lnTo>
                  <a:lnTo>
                    <a:pt x="584" y="43"/>
                  </a:lnTo>
                  <a:lnTo>
                    <a:pt x="587" y="43"/>
                  </a:lnTo>
                  <a:lnTo>
                    <a:pt x="588" y="43"/>
                  </a:lnTo>
                  <a:lnTo>
                    <a:pt x="591" y="44"/>
                  </a:lnTo>
                  <a:lnTo>
                    <a:pt x="592" y="44"/>
                  </a:lnTo>
                  <a:lnTo>
                    <a:pt x="595" y="44"/>
                  </a:lnTo>
                  <a:lnTo>
                    <a:pt x="597" y="45"/>
                  </a:lnTo>
                  <a:lnTo>
                    <a:pt x="598" y="45"/>
                  </a:lnTo>
                  <a:lnTo>
                    <a:pt x="601" y="45"/>
                  </a:lnTo>
                  <a:lnTo>
                    <a:pt x="604" y="47"/>
                  </a:lnTo>
                  <a:lnTo>
                    <a:pt x="605" y="48"/>
                  </a:lnTo>
                  <a:lnTo>
                    <a:pt x="607" y="48"/>
                  </a:lnTo>
                  <a:lnTo>
                    <a:pt x="609" y="49"/>
                  </a:lnTo>
                  <a:lnTo>
                    <a:pt x="611" y="49"/>
                  </a:lnTo>
                  <a:lnTo>
                    <a:pt x="613" y="50"/>
                  </a:lnTo>
                  <a:lnTo>
                    <a:pt x="615" y="52"/>
                  </a:lnTo>
                  <a:lnTo>
                    <a:pt x="617" y="53"/>
                  </a:lnTo>
                  <a:lnTo>
                    <a:pt x="619" y="54"/>
                  </a:lnTo>
                  <a:lnTo>
                    <a:pt x="620" y="54"/>
                  </a:lnTo>
                  <a:lnTo>
                    <a:pt x="623" y="56"/>
                  </a:lnTo>
                  <a:lnTo>
                    <a:pt x="624" y="57"/>
                  </a:lnTo>
                  <a:lnTo>
                    <a:pt x="626" y="58"/>
                  </a:lnTo>
                  <a:lnTo>
                    <a:pt x="628" y="59"/>
                  </a:lnTo>
                  <a:lnTo>
                    <a:pt x="630" y="62"/>
                  </a:lnTo>
                  <a:lnTo>
                    <a:pt x="631" y="63"/>
                  </a:lnTo>
                  <a:lnTo>
                    <a:pt x="632" y="65"/>
                  </a:lnTo>
                  <a:lnTo>
                    <a:pt x="633" y="66"/>
                  </a:lnTo>
                  <a:lnTo>
                    <a:pt x="635" y="69"/>
                  </a:lnTo>
                  <a:lnTo>
                    <a:pt x="635" y="71"/>
                  </a:lnTo>
                  <a:lnTo>
                    <a:pt x="635" y="74"/>
                  </a:lnTo>
                  <a:lnTo>
                    <a:pt x="635" y="76"/>
                  </a:lnTo>
                  <a:lnTo>
                    <a:pt x="635" y="79"/>
                  </a:lnTo>
                  <a:lnTo>
                    <a:pt x="635" y="83"/>
                  </a:lnTo>
                  <a:lnTo>
                    <a:pt x="635" y="85"/>
                  </a:lnTo>
                  <a:lnTo>
                    <a:pt x="635" y="88"/>
                  </a:lnTo>
                  <a:lnTo>
                    <a:pt x="633" y="91"/>
                  </a:lnTo>
                  <a:lnTo>
                    <a:pt x="633" y="93"/>
                  </a:lnTo>
                  <a:lnTo>
                    <a:pt x="633" y="97"/>
                  </a:lnTo>
                  <a:lnTo>
                    <a:pt x="633" y="100"/>
                  </a:lnTo>
                  <a:lnTo>
                    <a:pt x="632" y="102"/>
                  </a:lnTo>
                  <a:lnTo>
                    <a:pt x="632" y="105"/>
                  </a:lnTo>
                  <a:lnTo>
                    <a:pt x="631" y="107"/>
                  </a:lnTo>
                  <a:lnTo>
                    <a:pt x="631" y="110"/>
                  </a:lnTo>
                  <a:lnTo>
                    <a:pt x="631" y="114"/>
                  </a:lnTo>
                  <a:lnTo>
                    <a:pt x="630" y="116"/>
                  </a:lnTo>
                  <a:lnTo>
                    <a:pt x="628" y="119"/>
                  </a:lnTo>
                  <a:lnTo>
                    <a:pt x="628" y="122"/>
                  </a:lnTo>
                  <a:lnTo>
                    <a:pt x="627" y="124"/>
                  </a:lnTo>
                  <a:lnTo>
                    <a:pt x="627" y="127"/>
                  </a:lnTo>
                  <a:lnTo>
                    <a:pt x="626" y="129"/>
                  </a:lnTo>
                  <a:lnTo>
                    <a:pt x="624" y="132"/>
                  </a:lnTo>
                  <a:lnTo>
                    <a:pt x="623" y="134"/>
                  </a:lnTo>
                  <a:lnTo>
                    <a:pt x="622" y="137"/>
                  </a:lnTo>
                  <a:lnTo>
                    <a:pt x="622" y="140"/>
                  </a:lnTo>
                  <a:lnTo>
                    <a:pt x="620" y="142"/>
                  </a:lnTo>
                  <a:lnTo>
                    <a:pt x="619" y="145"/>
                  </a:lnTo>
                  <a:lnTo>
                    <a:pt x="618" y="147"/>
                  </a:lnTo>
                  <a:lnTo>
                    <a:pt x="617" y="150"/>
                  </a:lnTo>
                  <a:lnTo>
                    <a:pt x="614" y="153"/>
                  </a:lnTo>
                  <a:lnTo>
                    <a:pt x="613" y="155"/>
                  </a:lnTo>
                  <a:lnTo>
                    <a:pt x="614" y="155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8" y="156"/>
                  </a:lnTo>
                  <a:lnTo>
                    <a:pt x="618" y="158"/>
                  </a:lnTo>
                  <a:lnTo>
                    <a:pt x="619" y="158"/>
                  </a:lnTo>
                  <a:lnTo>
                    <a:pt x="620" y="159"/>
                  </a:lnTo>
                  <a:lnTo>
                    <a:pt x="622" y="159"/>
                  </a:lnTo>
                  <a:lnTo>
                    <a:pt x="623" y="159"/>
                  </a:lnTo>
                  <a:lnTo>
                    <a:pt x="623" y="160"/>
                  </a:lnTo>
                  <a:lnTo>
                    <a:pt x="624" y="160"/>
                  </a:lnTo>
                  <a:lnTo>
                    <a:pt x="626" y="162"/>
                  </a:lnTo>
                  <a:lnTo>
                    <a:pt x="627" y="162"/>
                  </a:lnTo>
                  <a:lnTo>
                    <a:pt x="627" y="163"/>
                  </a:lnTo>
                  <a:lnTo>
                    <a:pt x="628" y="163"/>
                  </a:lnTo>
                  <a:lnTo>
                    <a:pt x="628" y="164"/>
                  </a:lnTo>
                  <a:lnTo>
                    <a:pt x="630" y="164"/>
                  </a:lnTo>
                  <a:lnTo>
                    <a:pt x="630" y="165"/>
                  </a:lnTo>
                  <a:lnTo>
                    <a:pt x="631" y="165"/>
                  </a:lnTo>
                  <a:lnTo>
                    <a:pt x="631" y="167"/>
                  </a:lnTo>
                  <a:lnTo>
                    <a:pt x="632" y="167"/>
                  </a:lnTo>
                  <a:lnTo>
                    <a:pt x="632" y="168"/>
                  </a:lnTo>
                  <a:lnTo>
                    <a:pt x="633" y="169"/>
                  </a:lnTo>
                  <a:lnTo>
                    <a:pt x="633" y="171"/>
                  </a:lnTo>
                  <a:lnTo>
                    <a:pt x="633" y="172"/>
                  </a:lnTo>
                  <a:lnTo>
                    <a:pt x="635" y="175"/>
                  </a:lnTo>
                  <a:lnTo>
                    <a:pt x="635" y="176"/>
                  </a:lnTo>
                  <a:lnTo>
                    <a:pt x="635" y="178"/>
                  </a:lnTo>
                  <a:lnTo>
                    <a:pt x="635" y="181"/>
                  </a:lnTo>
                  <a:lnTo>
                    <a:pt x="633" y="182"/>
                  </a:lnTo>
                  <a:lnTo>
                    <a:pt x="633" y="185"/>
                  </a:lnTo>
                  <a:lnTo>
                    <a:pt x="633" y="186"/>
                  </a:lnTo>
                  <a:lnTo>
                    <a:pt x="633" y="187"/>
                  </a:lnTo>
                  <a:lnTo>
                    <a:pt x="632" y="190"/>
                  </a:lnTo>
                  <a:lnTo>
                    <a:pt x="632" y="191"/>
                  </a:lnTo>
                  <a:lnTo>
                    <a:pt x="632" y="194"/>
                  </a:lnTo>
                  <a:lnTo>
                    <a:pt x="631" y="195"/>
                  </a:lnTo>
                  <a:lnTo>
                    <a:pt x="631" y="198"/>
                  </a:lnTo>
                  <a:lnTo>
                    <a:pt x="630" y="199"/>
                  </a:lnTo>
                  <a:lnTo>
                    <a:pt x="628" y="200"/>
                  </a:lnTo>
                  <a:lnTo>
                    <a:pt x="628" y="203"/>
                  </a:lnTo>
                  <a:lnTo>
                    <a:pt x="627" y="204"/>
                  </a:lnTo>
                  <a:lnTo>
                    <a:pt x="626" y="206"/>
                  </a:lnTo>
                  <a:lnTo>
                    <a:pt x="624" y="208"/>
                  </a:lnTo>
                  <a:lnTo>
                    <a:pt x="623" y="209"/>
                  </a:lnTo>
                  <a:lnTo>
                    <a:pt x="622" y="211"/>
                  </a:lnTo>
                  <a:lnTo>
                    <a:pt x="620" y="212"/>
                  </a:lnTo>
                  <a:lnTo>
                    <a:pt x="619" y="213"/>
                  </a:lnTo>
                  <a:lnTo>
                    <a:pt x="618" y="216"/>
                  </a:lnTo>
                  <a:lnTo>
                    <a:pt x="617" y="217"/>
                  </a:lnTo>
                  <a:lnTo>
                    <a:pt x="615" y="219"/>
                  </a:lnTo>
                  <a:lnTo>
                    <a:pt x="614" y="220"/>
                  </a:lnTo>
                  <a:lnTo>
                    <a:pt x="613" y="221"/>
                  </a:lnTo>
                  <a:lnTo>
                    <a:pt x="611" y="222"/>
                  </a:lnTo>
                  <a:lnTo>
                    <a:pt x="609" y="224"/>
                  </a:lnTo>
                  <a:lnTo>
                    <a:pt x="607" y="225"/>
                  </a:lnTo>
                  <a:lnTo>
                    <a:pt x="606" y="226"/>
                  </a:lnTo>
                  <a:lnTo>
                    <a:pt x="605" y="228"/>
                  </a:lnTo>
                  <a:lnTo>
                    <a:pt x="604" y="228"/>
                  </a:lnTo>
                  <a:lnTo>
                    <a:pt x="602" y="228"/>
                  </a:lnTo>
                  <a:lnTo>
                    <a:pt x="601" y="229"/>
                  </a:lnTo>
                  <a:lnTo>
                    <a:pt x="600" y="229"/>
                  </a:lnTo>
                  <a:lnTo>
                    <a:pt x="598" y="230"/>
                  </a:lnTo>
                  <a:lnTo>
                    <a:pt x="597" y="230"/>
                  </a:lnTo>
                  <a:lnTo>
                    <a:pt x="596" y="230"/>
                  </a:lnTo>
                  <a:lnTo>
                    <a:pt x="595" y="230"/>
                  </a:lnTo>
                  <a:lnTo>
                    <a:pt x="593" y="230"/>
                  </a:lnTo>
                  <a:lnTo>
                    <a:pt x="592" y="231"/>
                  </a:lnTo>
                  <a:lnTo>
                    <a:pt x="591" y="231"/>
                  </a:lnTo>
                  <a:lnTo>
                    <a:pt x="589" y="231"/>
                  </a:lnTo>
                  <a:lnTo>
                    <a:pt x="588" y="231"/>
                  </a:lnTo>
                  <a:lnTo>
                    <a:pt x="587" y="231"/>
                  </a:lnTo>
                  <a:lnTo>
                    <a:pt x="585" y="231"/>
                  </a:lnTo>
                  <a:lnTo>
                    <a:pt x="584" y="231"/>
                  </a:lnTo>
                  <a:lnTo>
                    <a:pt x="583" y="231"/>
                  </a:lnTo>
                  <a:lnTo>
                    <a:pt x="582" y="231"/>
                  </a:lnTo>
                  <a:lnTo>
                    <a:pt x="580" y="231"/>
                  </a:lnTo>
                  <a:lnTo>
                    <a:pt x="579" y="231"/>
                  </a:lnTo>
                  <a:lnTo>
                    <a:pt x="578" y="231"/>
                  </a:lnTo>
                  <a:lnTo>
                    <a:pt x="576" y="231"/>
                  </a:lnTo>
                  <a:lnTo>
                    <a:pt x="575" y="231"/>
                  </a:lnTo>
                  <a:lnTo>
                    <a:pt x="574" y="231"/>
                  </a:lnTo>
                  <a:lnTo>
                    <a:pt x="572" y="231"/>
                  </a:lnTo>
                  <a:lnTo>
                    <a:pt x="571" y="231"/>
                  </a:lnTo>
                  <a:lnTo>
                    <a:pt x="570" y="231"/>
                  </a:lnTo>
                  <a:lnTo>
                    <a:pt x="570" y="233"/>
                  </a:lnTo>
                  <a:lnTo>
                    <a:pt x="569" y="234"/>
                  </a:lnTo>
                  <a:lnTo>
                    <a:pt x="569" y="235"/>
                  </a:lnTo>
                  <a:lnTo>
                    <a:pt x="567" y="235"/>
                  </a:lnTo>
                  <a:lnTo>
                    <a:pt x="567" y="237"/>
                  </a:lnTo>
                  <a:lnTo>
                    <a:pt x="566" y="238"/>
                  </a:lnTo>
                  <a:lnTo>
                    <a:pt x="565" y="239"/>
                  </a:lnTo>
                  <a:lnTo>
                    <a:pt x="563" y="240"/>
                  </a:lnTo>
                  <a:lnTo>
                    <a:pt x="562" y="242"/>
                  </a:lnTo>
                  <a:lnTo>
                    <a:pt x="561" y="242"/>
                  </a:lnTo>
                  <a:lnTo>
                    <a:pt x="561" y="243"/>
                  </a:lnTo>
                  <a:lnTo>
                    <a:pt x="560" y="243"/>
                  </a:lnTo>
                  <a:lnTo>
                    <a:pt x="560" y="244"/>
                  </a:lnTo>
                  <a:lnTo>
                    <a:pt x="558" y="244"/>
                  </a:lnTo>
                  <a:lnTo>
                    <a:pt x="557" y="244"/>
                  </a:lnTo>
                  <a:lnTo>
                    <a:pt x="557" y="246"/>
                  </a:lnTo>
                  <a:lnTo>
                    <a:pt x="556" y="246"/>
                  </a:lnTo>
                  <a:lnTo>
                    <a:pt x="554" y="247"/>
                  </a:lnTo>
                  <a:lnTo>
                    <a:pt x="554" y="248"/>
                  </a:lnTo>
                  <a:lnTo>
                    <a:pt x="553" y="248"/>
                  </a:lnTo>
                  <a:lnTo>
                    <a:pt x="553" y="250"/>
                  </a:lnTo>
                  <a:lnTo>
                    <a:pt x="552" y="250"/>
                  </a:lnTo>
                  <a:lnTo>
                    <a:pt x="550" y="251"/>
                  </a:lnTo>
                  <a:lnTo>
                    <a:pt x="549" y="253"/>
                  </a:lnTo>
                  <a:lnTo>
                    <a:pt x="548" y="255"/>
                  </a:lnTo>
                  <a:lnTo>
                    <a:pt x="547" y="257"/>
                  </a:lnTo>
                  <a:lnTo>
                    <a:pt x="545" y="259"/>
                  </a:lnTo>
                  <a:lnTo>
                    <a:pt x="544" y="261"/>
                  </a:lnTo>
                  <a:lnTo>
                    <a:pt x="543" y="262"/>
                  </a:lnTo>
                  <a:lnTo>
                    <a:pt x="541" y="264"/>
                  </a:lnTo>
                  <a:lnTo>
                    <a:pt x="540" y="266"/>
                  </a:lnTo>
                  <a:lnTo>
                    <a:pt x="539" y="268"/>
                  </a:lnTo>
                  <a:lnTo>
                    <a:pt x="538" y="270"/>
                  </a:lnTo>
                  <a:lnTo>
                    <a:pt x="536" y="272"/>
                  </a:lnTo>
                  <a:lnTo>
                    <a:pt x="536" y="274"/>
                  </a:lnTo>
                  <a:lnTo>
                    <a:pt x="535" y="275"/>
                  </a:lnTo>
                  <a:lnTo>
                    <a:pt x="534" y="278"/>
                  </a:lnTo>
                  <a:lnTo>
                    <a:pt x="532" y="279"/>
                  </a:lnTo>
                  <a:lnTo>
                    <a:pt x="531" y="282"/>
                  </a:lnTo>
                  <a:lnTo>
                    <a:pt x="530" y="283"/>
                  </a:lnTo>
                  <a:lnTo>
                    <a:pt x="530" y="286"/>
                  </a:lnTo>
                  <a:lnTo>
                    <a:pt x="528" y="287"/>
                  </a:lnTo>
                  <a:lnTo>
                    <a:pt x="527" y="290"/>
                  </a:lnTo>
                  <a:lnTo>
                    <a:pt x="526" y="291"/>
                  </a:lnTo>
                  <a:lnTo>
                    <a:pt x="526" y="293"/>
                  </a:lnTo>
                  <a:lnTo>
                    <a:pt x="525" y="295"/>
                  </a:lnTo>
                  <a:lnTo>
                    <a:pt x="523" y="297"/>
                  </a:lnTo>
                  <a:lnTo>
                    <a:pt x="523" y="299"/>
                  </a:lnTo>
                  <a:lnTo>
                    <a:pt x="522" y="301"/>
                  </a:lnTo>
                  <a:lnTo>
                    <a:pt x="522" y="304"/>
                  </a:lnTo>
                  <a:lnTo>
                    <a:pt x="521" y="305"/>
                  </a:lnTo>
                  <a:lnTo>
                    <a:pt x="521" y="308"/>
                  </a:lnTo>
                  <a:lnTo>
                    <a:pt x="519" y="309"/>
                  </a:lnTo>
                  <a:lnTo>
                    <a:pt x="519" y="312"/>
                  </a:lnTo>
                  <a:lnTo>
                    <a:pt x="519" y="313"/>
                  </a:lnTo>
                  <a:lnTo>
                    <a:pt x="521" y="314"/>
                  </a:lnTo>
                  <a:lnTo>
                    <a:pt x="522" y="315"/>
                  </a:lnTo>
                  <a:lnTo>
                    <a:pt x="523" y="315"/>
                  </a:lnTo>
                  <a:lnTo>
                    <a:pt x="525" y="317"/>
                  </a:lnTo>
                  <a:lnTo>
                    <a:pt x="526" y="317"/>
                  </a:lnTo>
                  <a:lnTo>
                    <a:pt x="527" y="317"/>
                  </a:lnTo>
                  <a:lnTo>
                    <a:pt x="528" y="317"/>
                  </a:lnTo>
                  <a:lnTo>
                    <a:pt x="530" y="317"/>
                  </a:lnTo>
                  <a:lnTo>
                    <a:pt x="531" y="317"/>
                  </a:lnTo>
                  <a:lnTo>
                    <a:pt x="532" y="317"/>
                  </a:lnTo>
                  <a:lnTo>
                    <a:pt x="534" y="317"/>
                  </a:lnTo>
                  <a:lnTo>
                    <a:pt x="535" y="317"/>
                  </a:lnTo>
                  <a:lnTo>
                    <a:pt x="536" y="318"/>
                  </a:lnTo>
                  <a:lnTo>
                    <a:pt x="538" y="318"/>
                  </a:lnTo>
                  <a:lnTo>
                    <a:pt x="539" y="319"/>
                  </a:lnTo>
                  <a:lnTo>
                    <a:pt x="540" y="321"/>
                  </a:lnTo>
                  <a:lnTo>
                    <a:pt x="541" y="321"/>
                  </a:lnTo>
                  <a:lnTo>
                    <a:pt x="543" y="321"/>
                  </a:lnTo>
                  <a:lnTo>
                    <a:pt x="545" y="321"/>
                  </a:lnTo>
                  <a:lnTo>
                    <a:pt x="547" y="321"/>
                  </a:lnTo>
                  <a:lnTo>
                    <a:pt x="548" y="321"/>
                  </a:lnTo>
                  <a:lnTo>
                    <a:pt x="549" y="321"/>
                  </a:lnTo>
                  <a:lnTo>
                    <a:pt x="550" y="321"/>
                  </a:lnTo>
                  <a:lnTo>
                    <a:pt x="552" y="321"/>
                  </a:lnTo>
                  <a:lnTo>
                    <a:pt x="553" y="322"/>
                  </a:lnTo>
                  <a:lnTo>
                    <a:pt x="554" y="322"/>
                  </a:lnTo>
                  <a:lnTo>
                    <a:pt x="556" y="322"/>
                  </a:lnTo>
                  <a:lnTo>
                    <a:pt x="557" y="323"/>
                  </a:lnTo>
                  <a:lnTo>
                    <a:pt x="558" y="323"/>
                  </a:lnTo>
                  <a:lnTo>
                    <a:pt x="560" y="323"/>
                  </a:lnTo>
                  <a:lnTo>
                    <a:pt x="561" y="325"/>
                  </a:lnTo>
                  <a:lnTo>
                    <a:pt x="562" y="325"/>
                  </a:lnTo>
                  <a:lnTo>
                    <a:pt x="563" y="325"/>
                  </a:lnTo>
                  <a:lnTo>
                    <a:pt x="565" y="326"/>
                  </a:lnTo>
                  <a:lnTo>
                    <a:pt x="566" y="326"/>
                  </a:lnTo>
                  <a:lnTo>
                    <a:pt x="567" y="326"/>
                  </a:lnTo>
                  <a:lnTo>
                    <a:pt x="569" y="326"/>
                  </a:lnTo>
                  <a:lnTo>
                    <a:pt x="570" y="326"/>
                  </a:lnTo>
                  <a:lnTo>
                    <a:pt x="571" y="327"/>
                  </a:lnTo>
                  <a:lnTo>
                    <a:pt x="572" y="327"/>
                  </a:lnTo>
                  <a:lnTo>
                    <a:pt x="574" y="326"/>
                  </a:lnTo>
                  <a:lnTo>
                    <a:pt x="575" y="326"/>
                  </a:lnTo>
                  <a:lnTo>
                    <a:pt x="576" y="326"/>
                  </a:lnTo>
                  <a:lnTo>
                    <a:pt x="578" y="326"/>
                  </a:lnTo>
                  <a:lnTo>
                    <a:pt x="579" y="325"/>
                  </a:lnTo>
                  <a:lnTo>
                    <a:pt x="580" y="325"/>
                  </a:lnTo>
                  <a:lnTo>
                    <a:pt x="582" y="323"/>
                  </a:lnTo>
                  <a:lnTo>
                    <a:pt x="583" y="322"/>
                  </a:lnTo>
                  <a:lnTo>
                    <a:pt x="583" y="323"/>
                  </a:lnTo>
                  <a:lnTo>
                    <a:pt x="584" y="323"/>
                  </a:lnTo>
                  <a:lnTo>
                    <a:pt x="585" y="323"/>
                  </a:lnTo>
                  <a:lnTo>
                    <a:pt x="587" y="323"/>
                  </a:lnTo>
                  <a:lnTo>
                    <a:pt x="588" y="323"/>
                  </a:lnTo>
                  <a:lnTo>
                    <a:pt x="588" y="325"/>
                  </a:lnTo>
                  <a:lnTo>
                    <a:pt x="589" y="325"/>
                  </a:lnTo>
                  <a:lnTo>
                    <a:pt x="591" y="325"/>
                  </a:lnTo>
                  <a:lnTo>
                    <a:pt x="592" y="326"/>
                  </a:lnTo>
                  <a:lnTo>
                    <a:pt x="593" y="326"/>
                  </a:lnTo>
                  <a:lnTo>
                    <a:pt x="595" y="326"/>
                  </a:lnTo>
                  <a:lnTo>
                    <a:pt x="596" y="326"/>
                  </a:lnTo>
                  <a:lnTo>
                    <a:pt x="596" y="327"/>
                  </a:lnTo>
                  <a:lnTo>
                    <a:pt x="597" y="327"/>
                  </a:lnTo>
                  <a:lnTo>
                    <a:pt x="598" y="327"/>
                  </a:lnTo>
                  <a:lnTo>
                    <a:pt x="600" y="327"/>
                  </a:lnTo>
                  <a:lnTo>
                    <a:pt x="601" y="327"/>
                  </a:lnTo>
                  <a:lnTo>
                    <a:pt x="602" y="352"/>
                  </a:lnTo>
                  <a:lnTo>
                    <a:pt x="605" y="353"/>
                  </a:lnTo>
                  <a:lnTo>
                    <a:pt x="606" y="354"/>
                  </a:lnTo>
                  <a:lnTo>
                    <a:pt x="609" y="354"/>
                  </a:lnTo>
                  <a:lnTo>
                    <a:pt x="610" y="356"/>
                  </a:lnTo>
                  <a:lnTo>
                    <a:pt x="613" y="357"/>
                  </a:lnTo>
                  <a:lnTo>
                    <a:pt x="614" y="357"/>
                  </a:lnTo>
                  <a:lnTo>
                    <a:pt x="617" y="358"/>
                  </a:lnTo>
                  <a:lnTo>
                    <a:pt x="619" y="359"/>
                  </a:lnTo>
                  <a:lnTo>
                    <a:pt x="620" y="361"/>
                  </a:lnTo>
                  <a:lnTo>
                    <a:pt x="623" y="361"/>
                  </a:lnTo>
                  <a:lnTo>
                    <a:pt x="624" y="362"/>
                  </a:lnTo>
                  <a:lnTo>
                    <a:pt x="627" y="363"/>
                  </a:lnTo>
                  <a:lnTo>
                    <a:pt x="628" y="365"/>
                  </a:lnTo>
                  <a:lnTo>
                    <a:pt x="631" y="365"/>
                  </a:lnTo>
                  <a:lnTo>
                    <a:pt x="632" y="366"/>
                  </a:lnTo>
                  <a:lnTo>
                    <a:pt x="635" y="367"/>
                  </a:lnTo>
                  <a:lnTo>
                    <a:pt x="636" y="368"/>
                  </a:lnTo>
                  <a:lnTo>
                    <a:pt x="639" y="370"/>
                  </a:lnTo>
                  <a:lnTo>
                    <a:pt x="640" y="370"/>
                  </a:lnTo>
                  <a:lnTo>
                    <a:pt x="642" y="371"/>
                  </a:lnTo>
                  <a:lnTo>
                    <a:pt x="644" y="372"/>
                  </a:lnTo>
                  <a:lnTo>
                    <a:pt x="646" y="374"/>
                  </a:lnTo>
                  <a:lnTo>
                    <a:pt x="648" y="375"/>
                  </a:lnTo>
                  <a:lnTo>
                    <a:pt x="650" y="376"/>
                  </a:lnTo>
                  <a:lnTo>
                    <a:pt x="652" y="378"/>
                  </a:lnTo>
                  <a:lnTo>
                    <a:pt x="654" y="379"/>
                  </a:lnTo>
                  <a:lnTo>
                    <a:pt x="655" y="380"/>
                  </a:lnTo>
                  <a:lnTo>
                    <a:pt x="657" y="381"/>
                  </a:lnTo>
                  <a:lnTo>
                    <a:pt x="659" y="383"/>
                  </a:lnTo>
                  <a:lnTo>
                    <a:pt x="661" y="384"/>
                  </a:lnTo>
                  <a:lnTo>
                    <a:pt x="662" y="385"/>
                  </a:lnTo>
                  <a:lnTo>
                    <a:pt x="665" y="387"/>
                  </a:lnTo>
                  <a:lnTo>
                    <a:pt x="665" y="388"/>
                  </a:lnTo>
                  <a:lnTo>
                    <a:pt x="665" y="389"/>
                  </a:lnTo>
                  <a:lnTo>
                    <a:pt x="666" y="389"/>
                  </a:lnTo>
                  <a:lnTo>
                    <a:pt x="666" y="390"/>
                  </a:lnTo>
                  <a:lnTo>
                    <a:pt x="666" y="392"/>
                  </a:lnTo>
                  <a:lnTo>
                    <a:pt x="666" y="393"/>
                  </a:lnTo>
                  <a:lnTo>
                    <a:pt x="666" y="394"/>
                  </a:lnTo>
                  <a:lnTo>
                    <a:pt x="666" y="396"/>
                  </a:lnTo>
                  <a:lnTo>
                    <a:pt x="666" y="397"/>
                  </a:lnTo>
                  <a:lnTo>
                    <a:pt x="666" y="398"/>
                  </a:lnTo>
                  <a:lnTo>
                    <a:pt x="666" y="400"/>
                  </a:lnTo>
                  <a:lnTo>
                    <a:pt x="665" y="401"/>
                  </a:lnTo>
                  <a:lnTo>
                    <a:pt x="665" y="402"/>
                  </a:lnTo>
                  <a:lnTo>
                    <a:pt x="665" y="403"/>
                  </a:lnTo>
                  <a:lnTo>
                    <a:pt x="665" y="405"/>
                  </a:lnTo>
                  <a:lnTo>
                    <a:pt x="665" y="406"/>
                  </a:lnTo>
                  <a:lnTo>
                    <a:pt x="663" y="406"/>
                  </a:lnTo>
                  <a:lnTo>
                    <a:pt x="663" y="407"/>
                  </a:lnTo>
                  <a:lnTo>
                    <a:pt x="663" y="409"/>
                  </a:lnTo>
                  <a:lnTo>
                    <a:pt x="663" y="410"/>
                  </a:lnTo>
                  <a:lnTo>
                    <a:pt x="663" y="411"/>
                  </a:lnTo>
                  <a:lnTo>
                    <a:pt x="663" y="412"/>
                  </a:lnTo>
                  <a:lnTo>
                    <a:pt x="666" y="416"/>
                  </a:lnTo>
                  <a:lnTo>
                    <a:pt x="667" y="420"/>
                  </a:lnTo>
                  <a:lnTo>
                    <a:pt x="670" y="424"/>
                  </a:lnTo>
                  <a:lnTo>
                    <a:pt x="672" y="427"/>
                  </a:lnTo>
                  <a:lnTo>
                    <a:pt x="674" y="431"/>
                  </a:lnTo>
                  <a:lnTo>
                    <a:pt x="676" y="434"/>
                  </a:lnTo>
                  <a:lnTo>
                    <a:pt x="679" y="438"/>
                  </a:lnTo>
                  <a:lnTo>
                    <a:pt x="681" y="441"/>
                  </a:lnTo>
                  <a:lnTo>
                    <a:pt x="683" y="445"/>
                  </a:lnTo>
                  <a:lnTo>
                    <a:pt x="685" y="449"/>
                  </a:lnTo>
                  <a:lnTo>
                    <a:pt x="688" y="453"/>
                  </a:lnTo>
                  <a:lnTo>
                    <a:pt x="689" y="455"/>
                  </a:lnTo>
                  <a:lnTo>
                    <a:pt x="692" y="459"/>
                  </a:lnTo>
                  <a:lnTo>
                    <a:pt x="694" y="463"/>
                  </a:lnTo>
                  <a:lnTo>
                    <a:pt x="696" y="467"/>
                  </a:lnTo>
                  <a:lnTo>
                    <a:pt x="698" y="469"/>
                  </a:lnTo>
                  <a:lnTo>
                    <a:pt x="701" y="473"/>
                  </a:lnTo>
                  <a:lnTo>
                    <a:pt x="702" y="477"/>
                  </a:lnTo>
                  <a:lnTo>
                    <a:pt x="705" y="481"/>
                  </a:lnTo>
                  <a:lnTo>
                    <a:pt x="706" y="485"/>
                  </a:lnTo>
                  <a:lnTo>
                    <a:pt x="709" y="487"/>
                  </a:lnTo>
                  <a:lnTo>
                    <a:pt x="710" y="491"/>
                  </a:lnTo>
                  <a:lnTo>
                    <a:pt x="712" y="495"/>
                  </a:lnTo>
                  <a:lnTo>
                    <a:pt x="714" y="499"/>
                  </a:lnTo>
                  <a:lnTo>
                    <a:pt x="716" y="503"/>
                  </a:lnTo>
                  <a:lnTo>
                    <a:pt x="718" y="507"/>
                  </a:lnTo>
                  <a:lnTo>
                    <a:pt x="720" y="509"/>
                  </a:lnTo>
                  <a:lnTo>
                    <a:pt x="722" y="513"/>
                  </a:lnTo>
                  <a:lnTo>
                    <a:pt x="723" y="517"/>
                  </a:lnTo>
                  <a:lnTo>
                    <a:pt x="725" y="521"/>
                  </a:lnTo>
                  <a:lnTo>
                    <a:pt x="727" y="525"/>
                  </a:lnTo>
                  <a:lnTo>
                    <a:pt x="728" y="529"/>
                  </a:lnTo>
                  <a:lnTo>
                    <a:pt x="728" y="531"/>
                  </a:lnTo>
                  <a:lnTo>
                    <a:pt x="729" y="533"/>
                  </a:lnTo>
                  <a:lnTo>
                    <a:pt x="729" y="535"/>
                  </a:lnTo>
                  <a:lnTo>
                    <a:pt x="729" y="538"/>
                  </a:lnTo>
                  <a:lnTo>
                    <a:pt x="729" y="539"/>
                  </a:lnTo>
                  <a:lnTo>
                    <a:pt x="728" y="542"/>
                  </a:lnTo>
                  <a:lnTo>
                    <a:pt x="728" y="543"/>
                  </a:lnTo>
                  <a:lnTo>
                    <a:pt x="728" y="546"/>
                  </a:lnTo>
                  <a:lnTo>
                    <a:pt x="728" y="547"/>
                  </a:lnTo>
                  <a:lnTo>
                    <a:pt x="727" y="550"/>
                  </a:lnTo>
                  <a:lnTo>
                    <a:pt x="727" y="551"/>
                  </a:lnTo>
                  <a:lnTo>
                    <a:pt x="725" y="553"/>
                  </a:lnTo>
                  <a:lnTo>
                    <a:pt x="725" y="555"/>
                  </a:lnTo>
                  <a:lnTo>
                    <a:pt x="724" y="557"/>
                  </a:lnTo>
                  <a:lnTo>
                    <a:pt x="723" y="559"/>
                  </a:lnTo>
                  <a:lnTo>
                    <a:pt x="723" y="561"/>
                  </a:lnTo>
                  <a:lnTo>
                    <a:pt x="722" y="562"/>
                  </a:lnTo>
                  <a:lnTo>
                    <a:pt x="720" y="565"/>
                  </a:lnTo>
                  <a:lnTo>
                    <a:pt x="720" y="566"/>
                  </a:lnTo>
                  <a:lnTo>
                    <a:pt x="719" y="569"/>
                  </a:lnTo>
                  <a:lnTo>
                    <a:pt x="718" y="570"/>
                  </a:lnTo>
                  <a:lnTo>
                    <a:pt x="718" y="573"/>
                  </a:lnTo>
                  <a:lnTo>
                    <a:pt x="716" y="574"/>
                  </a:lnTo>
                  <a:lnTo>
                    <a:pt x="715" y="577"/>
                  </a:lnTo>
                  <a:lnTo>
                    <a:pt x="715" y="578"/>
                  </a:lnTo>
                  <a:lnTo>
                    <a:pt x="714" y="581"/>
                  </a:lnTo>
                  <a:lnTo>
                    <a:pt x="714" y="582"/>
                  </a:lnTo>
                  <a:lnTo>
                    <a:pt x="712" y="584"/>
                  </a:lnTo>
                  <a:lnTo>
                    <a:pt x="712" y="586"/>
                  </a:lnTo>
                  <a:lnTo>
                    <a:pt x="712" y="588"/>
                  </a:lnTo>
                  <a:lnTo>
                    <a:pt x="711" y="591"/>
                  </a:lnTo>
                  <a:lnTo>
                    <a:pt x="711" y="592"/>
                  </a:lnTo>
                  <a:lnTo>
                    <a:pt x="711" y="593"/>
                  </a:lnTo>
                  <a:lnTo>
                    <a:pt x="711" y="595"/>
                  </a:lnTo>
                  <a:lnTo>
                    <a:pt x="710" y="596"/>
                  </a:lnTo>
                  <a:lnTo>
                    <a:pt x="710" y="597"/>
                  </a:lnTo>
                  <a:lnTo>
                    <a:pt x="710" y="599"/>
                  </a:lnTo>
                  <a:lnTo>
                    <a:pt x="709" y="599"/>
                  </a:lnTo>
                  <a:lnTo>
                    <a:pt x="709" y="600"/>
                  </a:lnTo>
                  <a:lnTo>
                    <a:pt x="709" y="601"/>
                  </a:lnTo>
                  <a:lnTo>
                    <a:pt x="707" y="603"/>
                  </a:lnTo>
                  <a:lnTo>
                    <a:pt x="707" y="604"/>
                  </a:lnTo>
                  <a:lnTo>
                    <a:pt x="706" y="605"/>
                  </a:lnTo>
                  <a:lnTo>
                    <a:pt x="705" y="606"/>
                  </a:lnTo>
                  <a:lnTo>
                    <a:pt x="705" y="608"/>
                  </a:lnTo>
                  <a:lnTo>
                    <a:pt x="703" y="609"/>
                  </a:lnTo>
                  <a:lnTo>
                    <a:pt x="703" y="610"/>
                  </a:lnTo>
                  <a:lnTo>
                    <a:pt x="702" y="610"/>
                  </a:lnTo>
                  <a:lnTo>
                    <a:pt x="702" y="612"/>
                  </a:lnTo>
                  <a:lnTo>
                    <a:pt x="701" y="613"/>
                  </a:lnTo>
                  <a:lnTo>
                    <a:pt x="699" y="613"/>
                  </a:lnTo>
                  <a:lnTo>
                    <a:pt x="699" y="614"/>
                  </a:lnTo>
                  <a:lnTo>
                    <a:pt x="698" y="614"/>
                  </a:lnTo>
                  <a:lnTo>
                    <a:pt x="698" y="615"/>
                  </a:lnTo>
                  <a:lnTo>
                    <a:pt x="697" y="615"/>
                  </a:lnTo>
                  <a:lnTo>
                    <a:pt x="696" y="617"/>
                  </a:lnTo>
                  <a:lnTo>
                    <a:pt x="694" y="617"/>
                  </a:lnTo>
                  <a:lnTo>
                    <a:pt x="693" y="618"/>
                  </a:lnTo>
                  <a:lnTo>
                    <a:pt x="692" y="618"/>
                  </a:lnTo>
                  <a:lnTo>
                    <a:pt x="690" y="619"/>
                  </a:lnTo>
                  <a:lnTo>
                    <a:pt x="688" y="621"/>
                  </a:lnTo>
                  <a:lnTo>
                    <a:pt x="687" y="622"/>
                  </a:lnTo>
                  <a:lnTo>
                    <a:pt x="684" y="622"/>
                  </a:lnTo>
                  <a:lnTo>
                    <a:pt x="683" y="623"/>
                  </a:lnTo>
                  <a:lnTo>
                    <a:pt x="681" y="623"/>
                  </a:lnTo>
                  <a:lnTo>
                    <a:pt x="679" y="623"/>
                  </a:lnTo>
                  <a:lnTo>
                    <a:pt x="677" y="624"/>
                  </a:lnTo>
                  <a:lnTo>
                    <a:pt x="675" y="624"/>
                  </a:lnTo>
                  <a:lnTo>
                    <a:pt x="674" y="624"/>
                  </a:lnTo>
                  <a:lnTo>
                    <a:pt x="671" y="624"/>
                  </a:lnTo>
                  <a:lnTo>
                    <a:pt x="670" y="624"/>
                  </a:lnTo>
                  <a:lnTo>
                    <a:pt x="667" y="624"/>
                  </a:lnTo>
                  <a:lnTo>
                    <a:pt x="666" y="624"/>
                  </a:lnTo>
                  <a:lnTo>
                    <a:pt x="663" y="624"/>
                  </a:lnTo>
                  <a:lnTo>
                    <a:pt x="662" y="624"/>
                  </a:lnTo>
                  <a:lnTo>
                    <a:pt x="659" y="624"/>
                  </a:lnTo>
                  <a:lnTo>
                    <a:pt x="658" y="624"/>
                  </a:lnTo>
                  <a:lnTo>
                    <a:pt x="655" y="624"/>
                  </a:lnTo>
                  <a:lnTo>
                    <a:pt x="654" y="623"/>
                  </a:lnTo>
                  <a:lnTo>
                    <a:pt x="652" y="623"/>
                  </a:lnTo>
                  <a:lnTo>
                    <a:pt x="650" y="623"/>
                  </a:lnTo>
                  <a:lnTo>
                    <a:pt x="648" y="623"/>
                  </a:lnTo>
                  <a:lnTo>
                    <a:pt x="646" y="623"/>
                  </a:lnTo>
                  <a:lnTo>
                    <a:pt x="644" y="623"/>
                  </a:lnTo>
                  <a:lnTo>
                    <a:pt x="642" y="622"/>
                  </a:lnTo>
                  <a:lnTo>
                    <a:pt x="640" y="622"/>
                  </a:lnTo>
                  <a:lnTo>
                    <a:pt x="637" y="622"/>
                  </a:lnTo>
                  <a:lnTo>
                    <a:pt x="636" y="622"/>
                  </a:lnTo>
                  <a:lnTo>
                    <a:pt x="633" y="622"/>
                  </a:lnTo>
                  <a:lnTo>
                    <a:pt x="632" y="622"/>
                  </a:lnTo>
                  <a:lnTo>
                    <a:pt x="630" y="622"/>
                  </a:lnTo>
                  <a:lnTo>
                    <a:pt x="630" y="623"/>
                  </a:lnTo>
                  <a:lnTo>
                    <a:pt x="628" y="623"/>
                  </a:lnTo>
                  <a:lnTo>
                    <a:pt x="627" y="624"/>
                  </a:lnTo>
                  <a:lnTo>
                    <a:pt x="626" y="626"/>
                  </a:lnTo>
                  <a:lnTo>
                    <a:pt x="626" y="627"/>
                  </a:lnTo>
                  <a:lnTo>
                    <a:pt x="624" y="627"/>
                  </a:lnTo>
                  <a:lnTo>
                    <a:pt x="624" y="628"/>
                  </a:lnTo>
                  <a:lnTo>
                    <a:pt x="624" y="630"/>
                  </a:lnTo>
                  <a:lnTo>
                    <a:pt x="623" y="630"/>
                  </a:lnTo>
                  <a:lnTo>
                    <a:pt x="623" y="631"/>
                  </a:lnTo>
                  <a:lnTo>
                    <a:pt x="623" y="632"/>
                  </a:lnTo>
                  <a:lnTo>
                    <a:pt x="623" y="634"/>
                  </a:lnTo>
                  <a:lnTo>
                    <a:pt x="623" y="635"/>
                  </a:lnTo>
                  <a:lnTo>
                    <a:pt x="623" y="636"/>
                  </a:lnTo>
                  <a:lnTo>
                    <a:pt x="624" y="636"/>
                  </a:lnTo>
                  <a:lnTo>
                    <a:pt x="624" y="637"/>
                  </a:lnTo>
                  <a:lnTo>
                    <a:pt x="624" y="643"/>
                  </a:lnTo>
                  <a:lnTo>
                    <a:pt x="624" y="648"/>
                  </a:lnTo>
                  <a:lnTo>
                    <a:pt x="624" y="653"/>
                  </a:lnTo>
                  <a:lnTo>
                    <a:pt x="624" y="657"/>
                  </a:lnTo>
                  <a:lnTo>
                    <a:pt x="626" y="662"/>
                  </a:lnTo>
                  <a:lnTo>
                    <a:pt x="626" y="667"/>
                  </a:lnTo>
                  <a:lnTo>
                    <a:pt x="627" y="672"/>
                  </a:lnTo>
                  <a:lnTo>
                    <a:pt x="627" y="678"/>
                  </a:lnTo>
                  <a:lnTo>
                    <a:pt x="628" y="683"/>
                  </a:lnTo>
                  <a:lnTo>
                    <a:pt x="630" y="688"/>
                  </a:lnTo>
                  <a:lnTo>
                    <a:pt x="630" y="692"/>
                  </a:lnTo>
                  <a:lnTo>
                    <a:pt x="631" y="697"/>
                  </a:lnTo>
                  <a:lnTo>
                    <a:pt x="632" y="702"/>
                  </a:lnTo>
                  <a:lnTo>
                    <a:pt x="632" y="707"/>
                  </a:lnTo>
                  <a:lnTo>
                    <a:pt x="633" y="712"/>
                  </a:lnTo>
                  <a:lnTo>
                    <a:pt x="635" y="718"/>
                  </a:lnTo>
                  <a:lnTo>
                    <a:pt x="635" y="723"/>
                  </a:lnTo>
                  <a:lnTo>
                    <a:pt x="636" y="727"/>
                  </a:lnTo>
                  <a:lnTo>
                    <a:pt x="636" y="732"/>
                  </a:lnTo>
                  <a:lnTo>
                    <a:pt x="637" y="737"/>
                  </a:lnTo>
                  <a:lnTo>
                    <a:pt x="637" y="742"/>
                  </a:lnTo>
                  <a:lnTo>
                    <a:pt x="637" y="747"/>
                  </a:lnTo>
                  <a:lnTo>
                    <a:pt x="637" y="751"/>
                  </a:lnTo>
                  <a:lnTo>
                    <a:pt x="637" y="756"/>
                  </a:lnTo>
                  <a:lnTo>
                    <a:pt x="637" y="762"/>
                  </a:lnTo>
                  <a:lnTo>
                    <a:pt x="636" y="767"/>
                  </a:lnTo>
                  <a:lnTo>
                    <a:pt x="635" y="771"/>
                  </a:lnTo>
                  <a:lnTo>
                    <a:pt x="635" y="776"/>
                  </a:lnTo>
                  <a:lnTo>
                    <a:pt x="633" y="781"/>
                  </a:lnTo>
                  <a:lnTo>
                    <a:pt x="631" y="785"/>
                  </a:lnTo>
                  <a:lnTo>
                    <a:pt x="630" y="790"/>
                  </a:lnTo>
                  <a:lnTo>
                    <a:pt x="627" y="794"/>
                  </a:lnTo>
                  <a:lnTo>
                    <a:pt x="627" y="800"/>
                  </a:lnTo>
                  <a:lnTo>
                    <a:pt x="626" y="808"/>
                  </a:lnTo>
                  <a:lnTo>
                    <a:pt x="626" y="815"/>
                  </a:lnTo>
                  <a:lnTo>
                    <a:pt x="626" y="821"/>
                  </a:lnTo>
                  <a:lnTo>
                    <a:pt x="626" y="827"/>
                  </a:lnTo>
                  <a:lnTo>
                    <a:pt x="624" y="834"/>
                  </a:lnTo>
                  <a:lnTo>
                    <a:pt x="624" y="842"/>
                  </a:lnTo>
                  <a:lnTo>
                    <a:pt x="624" y="848"/>
                  </a:lnTo>
                  <a:lnTo>
                    <a:pt x="624" y="855"/>
                  </a:lnTo>
                  <a:lnTo>
                    <a:pt x="624" y="861"/>
                  </a:lnTo>
                  <a:lnTo>
                    <a:pt x="624" y="869"/>
                  </a:lnTo>
                  <a:lnTo>
                    <a:pt x="624" y="875"/>
                  </a:lnTo>
                  <a:lnTo>
                    <a:pt x="624" y="882"/>
                  </a:lnTo>
                  <a:lnTo>
                    <a:pt x="624" y="890"/>
                  </a:lnTo>
                  <a:lnTo>
                    <a:pt x="624" y="896"/>
                  </a:lnTo>
                  <a:lnTo>
                    <a:pt x="626" y="902"/>
                  </a:lnTo>
                  <a:lnTo>
                    <a:pt x="626" y="910"/>
                  </a:lnTo>
                  <a:lnTo>
                    <a:pt x="626" y="917"/>
                  </a:lnTo>
                  <a:lnTo>
                    <a:pt x="626" y="923"/>
                  </a:lnTo>
                  <a:lnTo>
                    <a:pt x="626" y="931"/>
                  </a:lnTo>
                  <a:lnTo>
                    <a:pt x="626" y="937"/>
                  </a:lnTo>
                  <a:lnTo>
                    <a:pt x="626" y="944"/>
                  </a:lnTo>
                  <a:lnTo>
                    <a:pt x="626" y="950"/>
                  </a:lnTo>
                  <a:lnTo>
                    <a:pt x="626" y="958"/>
                  </a:lnTo>
                  <a:lnTo>
                    <a:pt x="626" y="965"/>
                  </a:lnTo>
                  <a:lnTo>
                    <a:pt x="627" y="971"/>
                  </a:lnTo>
                  <a:lnTo>
                    <a:pt x="627" y="977"/>
                  </a:lnTo>
                  <a:lnTo>
                    <a:pt x="627" y="984"/>
                  </a:lnTo>
                  <a:lnTo>
                    <a:pt x="626" y="992"/>
                  </a:lnTo>
                  <a:lnTo>
                    <a:pt x="626" y="998"/>
                  </a:lnTo>
                  <a:lnTo>
                    <a:pt x="626" y="1005"/>
                  </a:lnTo>
                  <a:lnTo>
                    <a:pt x="626" y="1011"/>
                  </a:lnTo>
                  <a:lnTo>
                    <a:pt x="626" y="1018"/>
                  </a:lnTo>
                  <a:lnTo>
                    <a:pt x="626" y="1023"/>
                  </a:lnTo>
                  <a:lnTo>
                    <a:pt x="626" y="1029"/>
                  </a:lnTo>
                  <a:lnTo>
                    <a:pt x="626" y="1036"/>
                  </a:lnTo>
                  <a:lnTo>
                    <a:pt x="626" y="1041"/>
                  </a:lnTo>
                  <a:lnTo>
                    <a:pt x="626" y="1047"/>
                  </a:lnTo>
                  <a:lnTo>
                    <a:pt x="626" y="1054"/>
                  </a:lnTo>
                  <a:lnTo>
                    <a:pt x="626" y="1059"/>
                  </a:lnTo>
                  <a:lnTo>
                    <a:pt x="626" y="1065"/>
                  </a:lnTo>
                  <a:lnTo>
                    <a:pt x="626" y="1071"/>
                  </a:lnTo>
                  <a:lnTo>
                    <a:pt x="626" y="1077"/>
                  </a:lnTo>
                  <a:lnTo>
                    <a:pt x="626" y="1083"/>
                  </a:lnTo>
                  <a:lnTo>
                    <a:pt x="626" y="1089"/>
                  </a:lnTo>
                  <a:lnTo>
                    <a:pt x="626" y="1095"/>
                  </a:lnTo>
                  <a:lnTo>
                    <a:pt x="626" y="1102"/>
                  </a:lnTo>
                  <a:lnTo>
                    <a:pt x="626" y="1107"/>
                  </a:lnTo>
                  <a:lnTo>
                    <a:pt x="626" y="1113"/>
                  </a:lnTo>
                  <a:lnTo>
                    <a:pt x="626" y="1120"/>
                  </a:lnTo>
                  <a:lnTo>
                    <a:pt x="626" y="1125"/>
                  </a:lnTo>
                  <a:lnTo>
                    <a:pt x="624" y="1131"/>
                  </a:lnTo>
                  <a:lnTo>
                    <a:pt x="624" y="1138"/>
                  </a:lnTo>
                  <a:lnTo>
                    <a:pt x="624" y="1144"/>
                  </a:lnTo>
                  <a:lnTo>
                    <a:pt x="624" y="1149"/>
                  </a:lnTo>
                  <a:lnTo>
                    <a:pt x="624" y="1156"/>
                  </a:lnTo>
                  <a:lnTo>
                    <a:pt x="624" y="1162"/>
                  </a:lnTo>
                  <a:lnTo>
                    <a:pt x="623" y="1169"/>
                  </a:lnTo>
                  <a:lnTo>
                    <a:pt x="623" y="1175"/>
                  </a:lnTo>
                  <a:lnTo>
                    <a:pt x="623" y="1182"/>
                  </a:lnTo>
                  <a:lnTo>
                    <a:pt x="623" y="1188"/>
                  </a:lnTo>
                  <a:lnTo>
                    <a:pt x="623" y="1193"/>
                  </a:lnTo>
                  <a:lnTo>
                    <a:pt x="622" y="1200"/>
                  </a:lnTo>
                  <a:lnTo>
                    <a:pt x="622" y="1206"/>
                  </a:lnTo>
                  <a:lnTo>
                    <a:pt x="624" y="1209"/>
                  </a:lnTo>
                  <a:lnTo>
                    <a:pt x="626" y="1210"/>
                  </a:lnTo>
                  <a:lnTo>
                    <a:pt x="628" y="1211"/>
                  </a:lnTo>
                  <a:lnTo>
                    <a:pt x="630" y="1214"/>
                  </a:lnTo>
                  <a:lnTo>
                    <a:pt x="631" y="1215"/>
                  </a:lnTo>
                  <a:lnTo>
                    <a:pt x="632" y="1218"/>
                  </a:lnTo>
                  <a:lnTo>
                    <a:pt x="635" y="1221"/>
                  </a:lnTo>
                  <a:lnTo>
                    <a:pt x="636" y="1222"/>
                  </a:lnTo>
                  <a:lnTo>
                    <a:pt x="637" y="1224"/>
                  </a:lnTo>
                  <a:lnTo>
                    <a:pt x="639" y="1227"/>
                  </a:lnTo>
                  <a:lnTo>
                    <a:pt x="639" y="1228"/>
                  </a:lnTo>
                  <a:lnTo>
                    <a:pt x="640" y="1231"/>
                  </a:lnTo>
                  <a:lnTo>
                    <a:pt x="641" y="1233"/>
                  </a:lnTo>
                  <a:lnTo>
                    <a:pt x="642" y="1236"/>
                  </a:lnTo>
                  <a:lnTo>
                    <a:pt x="642" y="1237"/>
                  </a:lnTo>
                  <a:lnTo>
                    <a:pt x="644" y="1240"/>
                  </a:lnTo>
                  <a:lnTo>
                    <a:pt x="644" y="1243"/>
                  </a:lnTo>
                  <a:lnTo>
                    <a:pt x="645" y="1245"/>
                  </a:lnTo>
                  <a:lnTo>
                    <a:pt x="645" y="1248"/>
                  </a:lnTo>
                  <a:lnTo>
                    <a:pt x="646" y="1250"/>
                  </a:lnTo>
                  <a:lnTo>
                    <a:pt x="646" y="1253"/>
                  </a:lnTo>
                  <a:lnTo>
                    <a:pt x="646" y="1255"/>
                  </a:lnTo>
                  <a:lnTo>
                    <a:pt x="646" y="1258"/>
                  </a:lnTo>
                  <a:lnTo>
                    <a:pt x="646" y="1261"/>
                  </a:lnTo>
                  <a:lnTo>
                    <a:pt x="646" y="1263"/>
                  </a:lnTo>
                  <a:lnTo>
                    <a:pt x="646" y="1266"/>
                  </a:lnTo>
                  <a:lnTo>
                    <a:pt x="646" y="1268"/>
                  </a:lnTo>
                  <a:lnTo>
                    <a:pt x="646" y="1271"/>
                  </a:lnTo>
                  <a:lnTo>
                    <a:pt x="646" y="1274"/>
                  </a:lnTo>
                  <a:lnTo>
                    <a:pt x="646" y="1276"/>
                  </a:lnTo>
                  <a:lnTo>
                    <a:pt x="645" y="1279"/>
                  </a:lnTo>
                  <a:lnTo>
                    <a:pt x="645" y="1281"/>
                  </a:lnTo>
                  <a:lnTo>
                    <a:pt x="644" y="1284"/>
                  </a:lnTo>
                  <a:lnTo>
                    <a:pt x="642" y="1286"/>
                  </a:lnTo>
                  <a:lnTo>
                    <a:pt x="640" y="1289"/>
                  </a:lnTo>
                  <a:lnTo>
                    <a:pt x="639" y="1290"/>
                  </a:lnTo>
                  <a:lnTo>
                    <a:pt x="637" y="1293"/>
                  </a:lnTo>
                  <a:lnTo>
                    <a:pt x="635" y="1294"/>
                  </a:lnTo>
                  <a:lnTo>
                    <a:pt x="633" y="1296"/>
                  </a:lnTo>
                  <a:lnTo>
                    <a:pt x="631" y="1297"/>
                  </a:lnTo>
                  <a:lnTo>
                    <a:pt x="630" y="1298"/>
                  </a:lnTo>
                  <a:lnTo>
                    <a:pt x="627" y="1299"/>
                  </a:lnTo>
                  <a:lnTo>
                    <a:pt x="624" y="1299"/>
                  </a:lnTo>
                  <a:lnTo>
                    <a:pt x="622" y="1301"/>
                  </a:lnTo>
                  <a:lnTo>
                    <a:pt x="620" y="1301"/>
                  </a:lnTo>
                  <a:lnTo>
                    <a:pt x="618" y="1302"/>
                  </a:lnTo>
                  <a:lnTo>
                    <a:pt x="615" y="1302"/>
                  </a:lnTo>
                  <a:lnTo>
                    <a:pt x="613" y="1302"/>
                  </a:lnTo>
                  <a:lnTo>
                    <a:pt x="610" y="1302"/>
                  </a:lnTo>
                  <a:lnTo>
                    <a:pt x="607" y="1302"/>
                  </a:lnTo>
                  <a:lnTo>
                    <a:pt x="605" y="1302"/>
                  </a:lnTo>
                  <a:lnTo>
                    <a:pt x="602" y="1302"/>
                  </a:lnTo>
                  <a:lnTo>
                    <a:pt x="600" y="1302"/>
                  </a:lnTo>
                  <a:lnTo>
                    <a:pt x="597" y="1302"/>
                  </a:lnTo>
                  <a:lnTo>
                    <a:pt x="595" y="1302"/>
                  </a:lnTo>
                  <a:lnTo>
                    <a:pt x="592" y="1302"/>
                  </a:lnTo>
                  <a:lnTo>
                    <a:pt x="589" y="1302"/>
                  </a:lnTo>
                  <a:lnTo>
                    <a:pt x="587" y="1302"/>
                  </a:lnTo>
                  <a:lnTo>
                    <a:pt x="584" y="1302"/>
                  </a:lnTo>
                  <a:lnTo>
                    <a:pt x="582" y="1302"/>
                  </a:lnTo>
                  <a:lnTo>
                    <a:pt x="579" y="1302"/>
                  </a:lnTo>
                  <a:lnTo>
                    <a:pt x="576" y="1302"/>
                  </a:lnTo>
                  <a:lnTo>
                    <a:pt x="574" y="1302"/>
                  </a:lnTo>
                  <a:lnTo>
                    <a:pt x="571" y="1302"/>
                  </a:lnTo>
                  <a:lnTo>
                    <a:pt x="570" y="1302"/>
                  </a:lnTo>
                  <a:lnTo>
                    <a:pt x="569" y="1301"/>
                  </a:lnTo>
                  <a:lnTo>
                    <a:pt x="566" y="1301"/>
                  </a:lnTo>
                  <a:lnTo>
                    <a:pt x="565" y="1301"/>
                  </a:lnTo>
                  <a:lnTo>
                    <a:pt x="563" y="1301"/>
                  </a:lnTo>
                  <a:lnTo>
                    <a:pt x="561" y="1301"/>
                  </a:lnTo>
                  <a:lnTo>
                    <a:pt x="560" y="1301"/>
                  </a:lnTo>
                  <a:lnTo>
                    <a:pt x="558" y="1301"/>
                  </a:lnTo>
                  <a:lnTo>
                    <a:pt x="556" y="1301"/>
                  </a:lnTo>
                  <a:lnTo>
                    <a:pt x="554" y="1301"/>
                  </a:lnTo>
                  <a:lnTo>
                    <a:pt x="552" y="1301"/>
                  </a:lnTo>
                  <a:lnTo>
                    <a:pt x="550" y="1301"/>
                  </a:lnTo>
                  <a:lnTo>
                    <a:pt x="548" y="1301"/>
                  </a:lnTo>
                  <a:lnTo>
                    <a:pt x="547" y="1301"/>
                  </a:lnTo>
                  <a:lnTo>
                    <a:pt x="544" y="1301"/>
                  </a:lnTo>
                  <a:lnTo>
                    <a:pt x="543" y="1301"/>
                  </a:lnTo>
                  <a:lnTo>
                    <a:pt x="541" y="1301"/>
                  </a:lnTo>
                  <a:lnTo>
                    <a:pt x="539" y="1301"/>
                  </a:lnTo>
                  <a:lnTo>
                    <a:pt x="538" y="1299"/>
                  </a:lnTo>
                  <a:lnTo>
                    <a:pt x="535" y="1299"/>
                  </a:lnTo>
                  <a:lnTo>
                    <a:pt x="534" y="1299"/>
                  </a:lnTo>
                  <a:lnTo>
                    <a:pt x="532" y="1299"/>
                  </a:lnTo>
                  <a:lnTo>
                    <a:pt x="530" y="1298"/>
                  </a:lnTo>
                  <a:lnTo>
                    <a:pt x="528" y="1298"/>
                  </a:lnTo>
                  <a:lnTo>
                    <a:pt x="527" y="1297"/>
                  </a:lnTo>
                  <a:lnTo>
                    <a:pt x="526" y="1297"/>
                  </a:lnTo>
                  <a:lnTo>
                    <a:pt x="523" y="1296"/>
                  </a:lnTo>
                  <a:lnTo>
                    <a:pt x="522" y="1294"/>
                  </a:lnTo>
                  <a:lnTo>
                    <a:pt x="521" y="1294"/>
                  </a:lnTo>
                  <a:lnTo>
                    <a:pt x="519" y="1293"/>
                  </a:lnTo>
                  <a:lnTo>
                    <a:pt x="518" y="1292"/>
                  </a:lnTo>
                  <a:lnTo>
                    <a:pt x="517" y="1290"/>
                  </a:lnTo>
                  <a:lnTo>
                    <a:pt x="510" y="1290"/>
                  </a:lnTo>
                  <a:lnTo>
                    <a:pt x="504" y="1292"/>
                  </a:lnTo>
                  <a:lnTo>
                    <a:pt x="499" y="1293"/>
                  </a:lnTo>
                  <a:lnTo>
                    <a:pt x="492" y="1293"/>
                  </a:lnTo>
                  <a:lnTo>
                    <a:pt x="486" y="1293"/>
                  </a:lnTo>
                  <a:lnTo>
                    <a:pt x="479" y="1294"/>
                  </a:lnTo>
                  <a:lnTo>
                    <a:pt x="473" y="1294"/>
                  </a:lnTo>
                  <a:lnTo>
                    <a:pt x="466" y="1294"/>
                  </a:lnTo>
                  <a:lnTo>
                    <a:pt x="460" y="1296"/>
                  </a:lnTo>
                  <a:lnTo>
                    <a:pt x="453" y="1296"/>
                  </a:lnTo>
                  <a:lnTo>
                    <a:pt x="447" y="1296"/>
                  </a:lnTo>
                  <a:lnTo>
                    <a:pt x="440" y="1296"/>
                  </a:lnTo>
                  <a:lnTo>
                    <a:pt x="434" y="1296"/>
                  </a:lnTo>
                  <a:lnTo>
                    <a:pt x="427" y="1296"/>
                  </a:lnTo>
                  <a:lnTo>
                    <a:pt x="421" y="1294"/>
                  </a:lnTo>
                  <a:lnTo>
                    <a:pt x="414" y="1294"/>
                  </a:lnTo>
                  <a:lnTo>
                    <a:pt x="408" y="1294"/>
                  </a:lnTo>
                  <a:lnTo>
                    <a:pt x="401" y="1294"/>
                  </a:lnTo>
                  <a:lnTo>
                    <a:pt x="395" y="1293"/>
                  </a:lnTo>
                  <a:lnTo>
                    <a:pt x="390" y="1293"/>
                  </a:lnTo>
                  <a:lnTo>
                    <a:pt x="383" y="1292"/>
                  </a:lnTo>
                  <a:lnTo>
                    <a:pt x="377" y="1292"/>
                  </a:lnTo>
                  <a:lnTo>
                    <a:pt x="370" y="1290"/>
                  </a:lnTo>
                  <a:lnTo>
                    <a:pt x="364" y="1290"/>
                  </a:lnTo>
                  <a:lnTo>
                    <a:pt x="357" y="1289"/>
                  </a:lnTo>
                  <a:lnTo>
                    <a:pt x="351" y="1288"/>
                  </a:lnTo>
                  <a:lnTo>
                    <a:pt x="346" y="1286"/>
                  </a:lnTo>
                  <a:lnTo>
                    <a:pt x="339" y="1286"/>
                  </a:lnTo>
                  <a:lnTo>
                    <a:pt x="333" y="1285"/>
                  </a:lnTo>
                  <a:lnTo>
                    <a:pt x="328" y="1284"/>
                  </a:lnTo>
                  <a:lnTo>
                    <a:pt x="321" y="1283"/>
                  </a:lnTo>
                  <a:lnTo>
                    <a:pt x="315" y="1281"/>
                  </a:lnTo>
                  <a:lnTo>
                    <a:pt x="315" y="1280"/>
                  </a:lnTo>
                  <a:lnTo>
                    <a:pt x="313" y="1280"/>
                  </a:lnTo>
                  <a:lnTo>
                    <a:pt x="313" y="1279"/>
                  </a:lnTo>
                  <a:lnTo>
                    <a:pt x="312" y="1279"/>
                  </a:lnTo>
                  <a:lnTo>
                    <a:pt x="312" y="1277"/>
                  </a:lnTo>
                  <a:lnTo>
                    <a:pt x="311" y="1277"/>
                  </a:lnTo>
                  <a:lnTo>
                    <a:pt x="311" y="1276"/>
                  </a:lnTo>
                  <a:lnTo>
                    <a:pt x="309" y="1276"/>
                  </a:lnTo>
                  <a:lnTo>
                    <a:pt x="309" y="1275"/>
                  </a:lnTo>
                  <a:lnTo>
                    <a:pt x="308" y="1275"/>
                  </a:lnTo>
                  <a:lnTo>
                    <a:pt x="308" y="1274"/>
                  </a:lnTo>
                  <a:lnTo>
                    <a:pt x="307" y="1274"/>
                  </a:lnTo>
                  <a:lnTo>
                    <a:pt x="307" y="1272"/>
                  </a:lnTo>
                  <a:lnTo>
                    <a:pt x="306" y="1271"/>
                  </a:lnTo>
                  <a:lnTo>
                    <a:pt x="304" y="1270"/>
                  </a:lnTo>
                  <a:lnTo>
                    <a:pt x="304" y="1268"/>
                  </a:lnTo>
                  <a:lnTo>
                    <a:pt x="304" y="1267"/>
                  </a:lnTo>
                  <a:lnTo>
                    <a:pt x="303" y="1266"/>
                  </a:lnTo>
                  <a:lnTo>
                    <a:pt x="303" y="1265"/>
                  </a:lnTo>
                  <a:lnTo>
                    <a:pt x="303" y="1263"/>
                  </a:lnTo>
                  <a:lnTo>
                    <a:pt x="303" y="1262"/>
                  </a:lnTo>
                  <a:lnTo>
                    <a:pt x="304" y="1261"/>
                  </a:lnTo>
                  <a:lnTo>
                    <a:pt x="306" y="1257"/>
                  </a:lnTo>
                  <a:lnTo>
                    <a:pt x="308" y="1253"/>
                  </a:lnTo>
                  <a:lnTo>
                    <a:pt x="311" y="1249"/>
                  </a:lnTo>
                  <a:lnTo>
                    <a:pt x="312" y="1245"/>
                  </a:lnTo>
                  <a:lnTo>
                    <a:pt x="315" y="1243"/>
                  </a:lnTo>
                  <a:lnTo>
                    <a:pt x="318" y="1240"/>
                  </a:lnTo>
                  <a:lnTo>
                    <a:pt x="321" y="1236"/>
                  </a:lnTo>
                  <a:lnTo>
                    <a:pt x="324" y="1233"/>
                  </a:lnTo>
                  <a:lnTo>
                    <a:pt x="326" y="1231"/>
                  </a:lnTo>
                  <a:lnTo>
                    <a:pt x="330" y="1228"/>
                  </a:lnTo>
                  <a:lnTo>
                    <a:pt x="333" y="1226"/>
                  </a:lnTo>
                  <a:lnTo>
                    <a:pt x="337" y="1223"/>
                  </a:lnTo>
                  <a:lnTo>
                    <a:pt x="341" y="1221"/>
                  </a:lnTo>
                  <a:lnTo>
                    <a:pt x="343" y="1219"/>
                  </a:lnTo>
                  <a:lnTo>
                    <a:pt x="347" y="1217"/>
                  </a:lnTo>
                  <a:lnTo>
                    <a:pt x="351" y="1215"/>
                  </a:lnTo>
                  <a:lnTo>
                    <a:pt x="355" y="1214"/>
                  </a:lnTo>
                  <a:lnTo>
                    <a:pt x="359" y="1211"/>
                  </a:lnTo>
                  <a:lnTo>
                    <a:pt x="363" y="1210"/>
                  </a:lnTo>
                  <a:lnTo>
                    <a:pt x="366" y="1209"/>
                  </a:lnTo>
                  <a:lnTo>
                    <a:pt x="370" y="1208"/>
                  </a:lnTo>
                  <a:lnTo>
                    <a:pt x="374" y="1206"/>
                  </a:lnTo>
                  <a:lnTo>
                    <a:pt x="378" y="1205"/>
                  </a:lnTo>
                  <a:lnTo>
                    <a:pt x="382" y="1204"/>
                  </a:lnTo>
                  <a:lnTo>
                    <a:pt x="386" y="1202"/>
                  </a:lnTo>
                  <a:lnTo>
                    <a:pt x="390" y="1202"/>
                  </a:lnTo>
                  <a:lnTo>
                    <a:pt x="394" y="1201"/>
                  </a:lnTo>
                  <a:lnTo>
                    <a:pt x="398" y="1200"/>
                  </a:lnTo>
                  <a:lnTo>
                    <a:pt x="401" y="1200"/>
                  </a:lnTo>
                  <a:lnTo>
                    <a:pt x="405" y="1199"/>
                  </a:lnTo>
                  <a:lnTo>
                    <a:pt x="409" y="1199"/>
                  </a:lnTo>
                  <a:lnTo>
                    <a:pt x="413" y="1199"/>
                  </a:lnTo>
                  <a:lnTo>
                    <a:pt x="414" y="1188"/>
                  </a:lnTo>
                  <a:lnTo>
                    <a:pt x="414" y="1179"/>
                  </a:lnTo>
                  <a:lnTo>
                    <a:pt x="416" y="1170"/>
                  </a:lnTo>
                  <a:lnTo>
                    <a:pt x="416" y="1161"/>
                  </a:lnTo>
                  <a:lnTo>
                    <a:pt x="416" y="1152"/>
                  </a:lnTo>
                  <a:lnTo>
                    <a:pt x="416" y="1142"/>
                  </a:lnTo>
                  <a:lnTo>
                    <a:pt x="416" y="1133"/>
                  </a:lnTo>
                  <a:lnTo>
                    <a:pt x="416" y="1124"/>
                  </a:lnTo>
                  <a:lnTo>
                    <a:pt x="416" y="1115"/>
                  </a:lnTo>
                  <a:lnTo>
                    <a:pt x="416" y="1105"/>
                  </a:lnTo>
                  <a:lnTo>
                    <a:pt x="416" y="1096"/>
                  </a:lnTo>
                  <a:lnTo>
                    <a:pt x="414" y="1087"/>
                  </a:lnTo>
                  <a:lnTo>
                    <a:pt x="414" y="1078"/>
                  </a:lnTo>
                  <a:lnTo>
                    <a:pt x="414" y="1069"/>
                  </a:lnTo>
                  <a:lnTo>
                    <a:pt x="413" y="1059"/>
                  </a:lnTo>
                  <a:lnTo>
                    <a:pt x="413" y="1050"/>
                  </a:lnTo>
                  <a:lnTo>
                    <a:pt x="412" y="1041"/>
                  </a:lnTo>
                  <a:lnTo>
                    <a:pt x="412" y="1032"/>
                  </a:lnTo>
                  <a:lnTo>
                    <a:pt x="411" y="1023"/>
                  </a:lnTo>
                  <a:lnTo>
                    <a:pt x="409" y="1014"/>
                  </a:lnTo>
                  <a:lnTo>
                    <a:pt x="409" y="1005"/>
                  </a:lnTo>
                  <a:lnTo>
                    <a:pt x="408" y="996"/>
                  </a:lnTo>
                  <a:lnTo>
                    <a:pt x="408" y="987"/>
                  </a:lnTo>
                  <a:lnTo>
                    <a:pt x="407" y="977"/>
                  </a:lnTo>
                  <a:lnTo>
                    <a:pt x="405" y="968"/>
                  </a:lnTo>
                  <a:lnTo>
                    <a:pt x="405" y="959"/>
                  </a:lnTo>
                  <a:lnTo>
                    <a:pt x="404" y="950"/>
                  </a:lnTo>
                  <a:lnTo>
                    <a:pt x="404" y="941"/>
                  </a:lnTo>
                  <a:lnTo>
                    <a:pt x="403" y="932"/>
                  </a:lnTo>
                  <a:lnTo>
                    <a:pt x="403" y="923"/>
                  </a:lnTo>
                  <a:lnTo>
                    <a:pt x="401" y="914"/>
                  </a:lnTo>
                  <a:lnTo>
                    <a:pt x="401" y="906"/>
                  </a:lnTo>
                  <a:lnTo>
                    <a:pt x="400" y="902"/>
                  </a:lnTo>
                  <a:lnTo>
                    <a:pt x="400" y="899"/>
                  </a:lnTo>
                  <a:lnTo>
                    <a:pt x="399" y="895"/>
                  </a:lnTo>
                  <a:lnTo>
                    <a:pt x="399" y="891"/>
                  </a:lnTo>
                  <a:lnTo>
                    <a:pt x="399" y="888"/>
                  </a:lnTo>
                  <a:lnTo>
                    <a:pt x="398" y="884"/>
                  </a:lnTo>
                  <a:lnTo>
                    <a:pt x="398" y="880"/>
                  </a:lnTo>
                  <a:lnTo>
                    <a:pt x="396" y="877"/>
                  </a:lnTo>
                  <a:lnTo>
                    <a:pt x="396" y="874"/>
                  </a:lnTo>
                  <a:lnTo>
                    <a:pt x="396" y="870"/>
                  </a:lnTo>
                  <a:lnTo>
                    <a:pt x="395" y="866"/>
                  </a:lnTo>
                  <a:lnTo>
                    <a:pt x="395" y="864"/>
                  </a:lnTo>
                  <a:lnTo>
                    <a:pt x="395" y="860"/>
                  </a:lnTo>
                  <a:lnTo>
                    <a:pt x="394" y="856"/>
                  </a:lnTo>
                  <a:lnTo>
                    <a:pt x="394" y="852"/>
                  </a:lnTo>
                  <a:lnTo>
                    <a:pt x="394" y="849"/>
                  </a:lnTo>
                  <a:lnTo>
                    <a:pt x="394" y="846"/>
                  </a:lnTo>
                  <a:lnTo>
                    <a:pt x="392" y="842"/>
                  </a:lnTo>
                  <a:lnTo>
                    <a:pt x="392" y="838"/>
                  </a:lnTo>
                  <a:lnTo>
                    <a:pt x="392" y="835"/>
                  </a:lnTo>
                  <a:lnTo>
                    <a:pt x="392" y="831"/>
                  </a:lnTo>
                  <a:lnTo>
                    <a:pt x="391" y="827"/>
                  </a:lnTo>
                  <a:lnTo>
                    <a:pt x="391" y="825"/>
                  </a:lnTo>
                  <a:lnTo>
                    <a:pt x="391" y="821"/>
                  </a:lnTo>
                  <a:lnTo>
                    <a:pt x="391" y="817"/>
                  </a:lnTo>
                  <a:lnTo>
                    <a:pt x="391" y="813"/>
                  </a:lnTo>
                  <a:lnTo>
                    <a:pt x="391" y="809"/>
                  </a:lnTo>
                  <a:lnTo>
                    <a:pt x="391" y="807"/>
                  </a:lnTo>
                  <a:lnTo>
                    <a:pt x="391" y="803"/>
                  </a:lnTo>
                  <a:lnTo>
                    <a:pt x="391" y="799"/>
                  </a:lnTo>
                  <a:lnTo>
                    <a:pt x="391" y="795"/>
                  </a:lnTo>
                  <a:lnTo>
                    <a:pt x="391" y="791"/>
                  </a:lnTo>
                  <a:lnTo>
                    <a:pt x="390" y="791"/>
                  </a:lnTo>
                  <a:lnTo>
                    <a:pt x="388" y="791"/>
                  </a:lnTo>
                  <a:lnTo>
                    <a:pt x="388" y="790"/>
                  </a:lnTo>
                  <a:lnTo>
                    <a:pt x="387" y="790"/>
                  </a:lnTo>
                  <a:lnTo>
                    <a:pt x="386" y="790"/>
                  </a:lnTo>
                  <a:lnTo>
                    <a:pt x="386" y="789"/>
                  </a:lnTo>
                  <a:lnTo>
                    <a:pt x="385" y="789"/>
                  </a:lnTo>
                  <a:lnTo>
                    <a:pt x="383" y="789"/>
                  </a:lnTo>
                  <a:lnTo>
                    <a:pt x="382" y="787"/>
                  </a:lnTo>
                  <a:lnTo>
                    <a:pt x="381" y="787"/>
                  </a:lnTo>
                  <a:lnTo>
                    <a:pt x="379" y="786"/>
                  </a:lnTo>
                  <a:lnTo>
                    <a:pt x="378" y="786"/>
                  </a:lnTo>
                  <a:lnTo>
                    <a:pt x="377" y="786"/>
                  </a:lnTo>
                  <a:lnTo>
                    <a:pt x="376" y="785"/>
                  </a:lnTo>
                  <a:lnTo>
                    <a:pt x="374" y="785"/>
                  </a:lnTo>
                  <a:lnTo>
                    <a:pt x="373" y="785"/>
                  </a:lnTo>
                  <a:lnTo>
                    <a:pt x="372" y="784"/>
                  </a:lnTo>
                  <a:lnTo>
                    <a:pt x="370" y="784"/>
                  </a:lnTo>
                  <a:lnTo>
                    <a:pt x="369" y="784"/>
                  </a:lnTo>
                  <a:lnTo>
                    <a:pt x="368" y="782"/>
                  </a:lnTo>
                  <a:lnTo>
                    <a:pt x="366" y="782"/>
                  </a:lnTo>
                  <a:lnTo>
                    <a:pt x="365" y="782"/>
                  </a:lnTo>
                  <a:lnTo>
                    <a:pt x="364" y="782"/>
                  </a:lnTo>
                  <a:lnTo>
                    <a:pt x="363" y="781"/>
                  </a:lnTo>
                  <a:lnTo>
                    <a:pt x="361" y="776"/>
                  </a:lnTo>
                  <a:lnTo>
                    <a:pt x="361" y="772"/>
                  </a:lnTo>
                  <a:lnTo>
                    <a:pt x="361" y="767"/>
                  </a:lnTo>
                  <a:lnTo>
                    <a:pt x="361" y="762"/>
                  </a:lnTo>
                  <a:lnTo>
                    <a:pt x="361" y="758"/>
                  </a:lnTo>
                  <a:lnTo>
                    <a:pt x="361" y="752"/>
                  </a:lnTo>
                  <a:lnTo>
                    <a:pt x="360" y="747"/>
                  </a:lnTo>
                  <a:lnTo>
                    <a:pt x="360" y="743"/>
                  </a:lnTo>
                  <a:lnTo>
                    <a:pt x="361" y="738"/>
                  </a:lnTo>
                  <a:lnTo>
                    <a:pt x="361" y="733"/>
                  </a:lnTo>
                  <a:lnTo>
                    <a:pt x="361" y="729"/>
                  </a:lnTo>
                  <a:lnTo>
                    <a:pt x="361" y="724"/>
                  </a:lnTo>
                  <a:lnTo>
                    <a:pt x="361" y="720"/>
                  </a:lnTo>
                  <a:lnTo>
                    <a:pt x="361" y="715"/>
                  </a:lnTo>
                  <a:lnTo>
                    <a:pt x="361" y="710"/>
                  </a:lnTo>
                  <a:lnTo>
                    <a:pt x="361" y="706"/>
                  </a:lnTo>
                  <a:lnTo>
                    <a:pt x="361" y="701"/>
                  </a:lnTo>
                  <a:lnTo>
                    <a:pt x="361" y="697"/>
                  </a:lnTo>
                  <a:lnTo>
                    <a:pt x="361" y="692"/>
                  </a:lnTo>
                  <a:lnTo>
                    <a:pt x="363" y="687"/>
                  </a:lnTo>
                  <a:lnTo>
                    <a:pt x="363" y="683"/>
                  </a:lnTo>
                  <a:lnTo>
                    <a:pt x="363" y="678"/>
                  </a:lnTo>
                  <a:lnTo>
                    <a:pt x="363" y="672"/>
                  </a:lnTo>
                  <a:lnTo>
                    <a:pt x="363" y="668"/>
                  </a:lnTo>
                  <a:lnTo>
                    <a:pt x="363" y="663"/>
                  </a:lnTo>
                  <a:lnTo>
                    <a:pt x="363" y="658"/>
                  </a:lnTo>
                  <a:lnTo>
                    <a:pt x="363" y="653"/>
                  </a:lnTo>
                  <a:lnTo>
                    <a:pt x="363" y="649"/>
                  </a:lnTo>
                  <a:lnTo>
                    <a:pt x="361" y="644"/>
                  </a:lnTo>
                  <a:lnTo>
                    <a:pt x="361" y="639"/>
                  </a:lnTo>
                  <a:lnTo>
                    <a:pt x="361" y="634"/>
                  </a:lnTo>
                  <a:lnTo>
                    <a:pt x="361" y="628"/>
                  </a:lnTo>
                  <a:lnTo>
                    <a:pt x="360" y="623"/>
                  </a:lnTo>
                  <a:lnTo>
                    <a:pt x="360" y="617"/>
                  </a:lnTo>
                  <a:lnTo>
                    <a:pt x="360" y="612"/>
                  </a:lnTo>
                  <a:lnTo>
                    <a:pt x="359" y="606"/>
                  </a:lnTo>
                  <a:lnTo>
                    <a:pt x="359" y="600"/>
                  </a:lnTo>
                  <a:lnTo>
                    <a:pt x="359" y="595"/>
                  </a:lnTo>
                  <a:lnTo>
                    <a:pt x="359" y="590"/>
                  </a:lnTo>
                  <a:lnTo>
                    <a:pt x="359" y="583"/>
                  </a:lnTo>
                  <a:lnTo>
                    <a:pt x="359" y="578"/>
                  </a:lnTo>
                  <a:lnTo>
                    <a:pt x="360" y="573"/>
                  </a:lnTo>
                  <a:lnTo>
                    <a:pt x="360" y="568"/>
                  </a:lnTo>
                  <a:lnTo>
                    <a:pt x="360" y="561"/>
                  </a:lnTo>
                  <a:lnTo>
                    <a:pt x="360" y="556"/>
                  </a:lnTo>
                  <a:lnTo>
                    <a:pt x="361" y="551"/>
                  </a:lnTo>
                  <a:lnTo>
                    <a:pt x="361" y="546"/>
                  </a:lnTo>
                  <a:lnTo>
                    <a:pt x="361" y="540"/>
                  </a:lnTo>
                  <a:lnTo>
                    <a:pt x="363" y="535"/>
                  </a:lnTo>
                  <a:lnTo>
                    <a:pt x="363" y="530"/>
                  </a:lnTo>
                  <a:lnTo>
                    <a:pt x="363" y="524"/>
                  </a:lnTo>
                  <a:lnTo>
                    <a:pt x="363" y="518"/>
                  </a:lnTo>
                  <a:lnTo>
                    <a:pt x="364" y="513"/>
                  </a:lnTo>
                  <a:lnTo>
                    <a:pt x="364" y="508"/>
                  </a:lnTo>
                  <a:lnTo>
                    <a:pt x="364" y="503"/>
                  </a:lnTo>
                  <a:lnTo>
                    <a:pt x="364" y="498"/>
                  </a:lnTo>
                  <a:lnTo>
                    <a:pt x="364" y="493"/>
                  </a:lnTo>
                  <a:lnTo>
                    <a:pt x="364" y="487"/>
                  </a:lnTo>
                  <a:lnTo>
                    <a:pt x="364" y="481"/>
                  </a:lnTo>
                  <a:lnTo>
                    <a:pt x="364" y="476"/>
                  </a:lnTo>
                  <a:lnTo>
                    <a:pt x="364" y="471"/>
                  </a:lnTo>
                  <a:lnTo>
                    <a:pt x="363" y="465"/>
                  </a:lnTo>
                  <a:lnTo>
                    <a:pt x="363" y="460"/>
                  </a:lnTo>
                  <a:lnTo>
                    <a:pt x="363" y="454"/>
                  </a:lnTo>
                  <a:lnTo>
                    <a:pt x="363" y="453"/>
                  </a:lnTo>
                  <a:lnTo>
                    <a:pt x="364" y="451"/>
                  </a:lnTo>
                  <a:lnTo>
                    <a:pt x="364" y="450"/>
                  </a:lnTo>
                  <a:lnTo>
                    <a:pt x="364" y="449"/>
                  </a:lnTo>
                  <a:lnTo>
                    <a:pt x="364" y="447"/>
                  </a:lnTo>
                  <a:lnTo>
                    <a:pt x="364" y="446"/>
                  </a:lnTo>
                  <a:lnTo>
                    <a:pt x="364" y="445"/>
                  </a:lnTo>
                  <a:lnTo>
                    <a:pt x="364" y="443"/>
                  </a:lnTo>
                  <a:lnTo>
                    <a:pt x="363" y="443"/>
                  </a:lnTo>
                  <a:lnTo>
                    <a:pt x="363" y="442"/>
                  </a:lnTo>
                  <a:lnTo>
                    <a:pt x="363" y="441"/>
                  </a:lnTo>
                  <a:lnTo>
                    <a:pt x="363" y="440"/>
                  </a:lnTo>
                  <a:lnTo>
                    <a:pt x="361" y="438"/>
                  </a:lnTo>
                  <a:lnTo>
                    <a:pt x="361" y="437"/>
                  </a:lnTo>
                  <a:lnTo>
                    <a:pt x="360" y="436"/>
                  </a:lnTo>
                  <a:lnTo>
                    <a:pt x="360" y="434"/>
                  </a:lnTo>
                  <a:lnTo>
                    <a:pt x="360" y="433"/>
                  </a:lnTo>
                  <a:lnTo>
                    <a:pt x="359" y="432"/>
                  </a:lnTo>
                  <a:lnTo>
                    <a:pt x="359" y="431"/>
                  </a:lnTo>
                  <a:lnTo>
                    <a:pt x="359" y="429"/>
                  </a:lnTo>
                  <a:lnTo>
                    <a:pt x="359" y="428"/>
                  </a:lnTo>
                  <a:lnTo>
                    <a:pt x="357" y="427"/>
                  </a:lnTo>
                  <a:lnTo>
                    <a:pt x="356" y="427"/>
                  </a:lnTo>
                  <a:lnTo>
                    <a:pt x="356" y="425"/>
                  </a:lnTo>
                  <a:lnTo>
                    <a:pt x="355" y="425"/>
                  </a:lnTo>
                  <a:lnTo>
                    <a:pt x="353" y="424"/>
                  </a:lnTo>
                  <a:lnTo>
                    <a:pt x="352" y="424"/>
                  </a:lnTo>
                  <a:lnTo>
                    <a:pt x="351" y="424"/>
                  </a:lnTo>
                  <a:lnTo>
                    <a:pt x="350" y="424"/>
                  </a:lnTo>
                  <a:lnTo>
                    <a:pt x="350" y="423"/>
                  </a:lnTo>
                  <a:lnTo>
                    <a:pt x="348" y="423"/>
                  </a:lnTo>
                  <a:lnTo>
                    <a:pt x="347" y="423"/>
                  </a:lnTo>
                  <a:lnTo>
                    <a:pt x="346" y="423"/>
                  </a:lnTo>
                  <a:lnTo>
                    <a:pt x="343" y="420"/>
                  </a:lnTo>
                  <a:lnTo>
                    <a:pt x="341" y="419"/>
                  </a:lnTo>
                  <a:lnTo>
                    <a:pt x="338" y="418"/>
                  </a:lnTo>
                  <a:lnTo>
                    <a:pt x="335" y="415"/>
                  </a:lnTo>
                  <a:lnTo>
                    <a:pt x="333" y="414"/>
                  </a:lnTo>
                  <a:lnTo>
                    <a:pt x="331" y="412"/>
                  </a:lnTo>
                  <a:lnTo>
                    <a:pt x="329" y="411"/>
                  </a:lnTo>
                  <a:lnTo>
                    <a:pt x="326" y="410"/>
                  </a:lnTo>
                  <a:lnTo>
                    <a:pt x="324" y="407"/>
                  </a:lnTo>
                  <a:lnTo>
                    <a:pt x="321" y="406"/>
                  </a:lnTo>
                  <a:lnTo>
                    <a:pt x="318" y="405"/>
                  </a:lnTo>
                  <a:lnTo>
                    <a:pt x="316" y="403"/>
                  </a:lnTo>
                  <a:lnTo>
                    <a:pt x="313" y="402"/>
                  </a:lnTo>
                  <a:lnTo>
                    <a:pt x="311" y="401"/>
                  </a:lnTo>
                  <a:lnTo>
                    <a:pt x="308" y="400"/>
                  </a:lnTo>
                  <a:lnTo>
                    <a:pt x="306" y="398"/>
                  </a:lnTo>
                  <a:lnTo>
                    <a:pt x="303" y="397"/>
                  </a:lnTo>
                  <a:lnTo>
                    <a:pt x="302" y="394"/>
                  </a:lnTo>
                  <a:lnTo>
                    <a:pt x="299" y="393"/>
                  </a:lnTo>
                  <a:lnTo>
                    <a:pt x="296" y="392"/>
                  </a:lnTo>
                  <a:lnTo>
                    <a:pt x="294" y="390"/>
                  </a:lnTo>
                  <a:lnTo>
                    <a:pt x="291" y="389"/>
                  </a:lnTo>
                  <a:lnTo>
                    <a:pt x="289" y="388"/>
                  </a:lnTo>
                  <a:lnTo>
                    <a:pt x="286" y="387"/>
                  </a:lnTo>
                  <a:lnTo>
                    <a:pt x="284" y="385"/>
                  </a:lnTo>
                  <a:lnTo>
                    <a:pt x="281" y="384"/>
                  </a:lnTo>
                  <a:lnTo>
                    <a:pt x="278" y="383"/>
                  </a:lnTo>
                  <a:lnTo>
                    <a:pt x="276" y="381"/>
                  </a:lnTo>
                  <a:lnTo>
                    <a:pt x="273" y="380"/>
                  </a:lnTo>
                  <a:lnTo>
                    <a:pt x="271" y="378"/>
                  </a:lnTo>
                  <a:lnTo>
                    <a:pt x="268" y="376"/>
                  </a:lnTo>
                  <a:lnTo>
                    <a:pt x="265" y="375"/>
                  </a:lnTo>
                  <a:lnTo>
                    <a:pt x="264" y="375"/>
                  </a:lnTo>
                  <a:lnTo>
                    <a:pt x="261" y="374"/>
                  </a:lnTo>
                  <a:lnTo>
                    <a:pt x="260" y="374"/>
                  </a:lnTo>
                  <a:lnTo>
                    <a:pt x="258" y="372"/>
                  </a:lnTo>
                  <a:lnTo>
                    <a:pt x="256" y="372"/>
                  </a:lnTo>
                  <a:lnTo>
                    <a:pt x="254" y="371"/>
                  </a:lnTo>
                  <a:lnTo>
                    <a:pt x="252" y="371"/>
                  </a:lnTo>
                  <a:lnTo>
                    <a:pt x="250" y="370"/>
                  </a:lnTo>
                  <a:lnTo>
                    <a:pt x="249" y="368"/>
                  </a:lnTo>
                  <a:lnTo>
                    <a:pt x="246" y="368"/>
                  </a:lnTo>
                  <a:lnTo>
                    <a:pt x="245" y="367"/>
                  </a:lnTo>
                  <a:lnTo>
                    <a:pt x="242" y="367"/>
                  </a:lnTo>
                  <a:lnTo>
                    <a:pt x="241" y="366"/>
                  </a:lnTo>
                  <a:lnTo>
                    <a:pt x="238" y="365"/>
                  </a:lnTo>
                  <a:lnTo>
                    <a:pt x="237" y="365"/>
                  </a:lnTo>
                  <a:lnTo>
                    <a:pt x="236" y="363"/>
                  </a:lnTo>
                  <a:lnTo>
                    <a:pt x="233" y="363"/>
                  </a:lnTo>
                  <a:lnTo>
                    <a:pt x="232" y="362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5" y="359"/>
                  </a:lnTo>
                  <a:lnTo>
                    <a:pt x="224" y="358"/>
                  </a:lnTo>
                  <a:lnTo>
                    <a:pt x="221" y="358"/>
                  </a:lnTo>
                  <a:lnTo>
                    <a:pt x="220" y="357"/>
                  </a:lnTo>
                  <a:lnTo>
                    <a:pt x="217" y="356"/>
                  </a:lnTo>
                  <a:lnTo>
                    <a:pt x="216" y="356"/>
                  </a:lnTo>
                  <a:lnTo>
                    <a:pt x="215" y="354"/>
                  </a:lnTo>
                  <a:lnTo>
                    <a:pt x="212" y="353"/>
                  </a:lnTo>
                  <a:lnTo>
                    <a:pt x="211" y="352"/>
                  </a:lnTo>
                  <a:lnTo>
                    <a:pt x="208" y="352"/>
                  </a:lnTo>
                  <a:lnTo>
                    <a:pt x="207" y="350"/>
                  </a:lnTo>
                  <a:lnTo>
                    <a:pt x="204" y="349"/>
                  </a:lnTo>
                  <a:lnTo>
                    <a:pt x="203" y="345"/>
                  </a:lnTo>
                  <a:lnTo>
                    <a:pt x="201" y="341"/>
                  </a:lnTo>
                  <a:lnTo>
                    <a:pt x="198" y="337"/>
                  </a:lnTo>
                  <a:lnTo>
                    <a:pt x="195" y="335"/>
                  </a:lnTo>
                  <a:lnTo>
                    <a:pt x="193" y="331"/>
                  </a:lnTo>
                  <a:lnTo>
                    <a:pt x="190" y="327"/>
                  </a:lnTo>
                  <a:lnTo>
                    <a:pt x="188" y="323"/>
                  </a:lnTo>
                  <a:lnTo>
                    <a:pt x="185" y="319"/>
                  </a:lnTo>
                  <a:lnTo>
                    <a:pt x="182" y="315"/>
                  </a:lnTo>
                  <a:lnTo>
                    <a:pt x="180" y="312"/>
                  </a:lnTo>
                  <a:lnTo>
                    <a:pt x="177" y="308"/>
                  </a:lnTo>
                  <a:lnTo>
                    <a:pt x="175" y="305"/>
                  </a:lnTo>
                  <a:lnTo>
                    <a:pt x="172" y="301"/>
                  </a:lnTo>
                  <a:lnTo>
                    <a:pt x="169" y="297"/>
                  </a:lnTo>
                  <a:lnTo>
                    <a:pt x="166" y="293"/>
                  </a:lnTo>
                  <a:lnTo>
                    <a:pt x="163" y="290"/>
                  </a:lnTo>
                  <a:lnTo>
                    <a:pt x="160" y="286"/>
                  </a:lnTo>
                  <a:lnTo>
                    <a:pt x="158" y="283"/>
                  </a:lnTo>
                  <a:lnTo>
                    <a:pt x="155" y="279"/>
                  </a:lnTo>
                  <a:lnTo>
                    <a:pt x="153" y="275"/>
                  </a:lnTo>
                  <a:lnTo>
                    <a:pt x="150" y="272"/>
                  </a:lnTo>
                  <a:lnTo>
                    <a:pt x="147" y="268"/>
                  </a:lnTo>
                  <a:lnTo>
                    <a:pt x="145" y="265"/>
                  </a:lnTo>
                  <a:lnTo>
                    <a:pt x="142" y="261"/>
                  </a:lnTo>
                  <a:lnTo>
                    <a:pt x="140" y="257"/>
                  </a:lnTo>
                  <a:lnTo>
                    <a:pt x="137" y="253"/>
                  </a:lnTo>
                  <a:lnTo>
                    <a:pt x="134" y="250"/>
                  </a:lnTo>
                  <a:lnTo>
                    <a:pt x="132" y="246"/>
                  </a:lnTo>
                  <a:lnTo>
                    <a:pt x="129" y="242"/>
                  </a:lnTo>
                  <a:lnTo>
                    <a:pt x="127" y="239"/>
                  </a:lnTo>
                  <a:lnTo>
                    <a:pt x="124" y="235"/>
                  </a:lnTo>
                  <a:lnTo>
                    <a:pt x="122" y="231"/>
                  </a:lnTo>
                  <a:lnTo>
                    <a:pt x="123" y="230"/>
                  </a:lnTo>
                  <a:lnTo>
                    <a:pt x="123" y="229"/>
                  </a:lnTo>
                  <a:lnTo>
                    <a:pt x="124" y="229"/>
                  </a:lnTo>
                  <a:lnTo>
                    <a:pt x="125" y="229"/>
                  </a:lnTo>
                  <a:lnTo>
                    <a:pt x="125" y="228"/>
                  </a:lnTo>
                  <a:lnTo>
                    <a:pt x="127" y="228"/>
                  </a:lnTo>
                  <a:lnTo>
                    <a:pt x="128" y="228"/>
                  </a:lnTo>
                  <a:lnTo>
                    <a:pt x="129" y="228"/>
                  </a:lnTo>
                  <a:lnTo>
                    <a:pt x="131" y="228"/>
                  </a:lnTo>
                  <a:lnTo>
                    <a:pt x="131" y="226"/>
                  </a:lnTo>
                  <a:lnTo>
                    <a:pt x="132" y="226"/>
                  </a:lnTo>
                  <a:lnTo>
                    <a:pt x="132" y="225"/>
                  </a:lnTo>
                  <a:lnTo>
                    <a:pt x="132" y="224"/>
                  </a:lnTo>
                  <a:lnTo>
                    <a:pt x="131" y="224"/>
                  </a:lnTo>
                  <a:lnTo>
                    <a:pt x="131" y="222"/>
                  </a:lnTo>
                  <a:lnTo>
                    <a:pt x="129" y="221"/>
                  </a:lnTo>
                  <a:lnTo>
                    <a:pt x="128" y="220"/>
                  </a:lnTo>
                  <a:lnTo>
                    <a:pt x="128" y="219"/>
                  </a:lnTo>
                  <a:lnTo>
                    <a:pt x="127" y="219"/>
                  </a:lnTo>
                  <a:lnTo>
                    <a:pt x="125" y="217"/>
                  </a:lnTo>
                  <a:lnTo>
                    <a:pt x="124" y="216"/>
                  </a:lnTo>
                  <a:lnTo>
                    <a:pt x="123" y="215"/>
                  </a:lnTo>
                  <a:lnTo>
                    <a:pt x="122" y="213"/>
                  </a:lnTo>
                  <a:lnTo>
                    <a:pt x="120" y="212"/>
                  </a:lnTo>
                  <a:lnTo>
                    <a:pt x="119" y="211"/>
                  </a:lnTo>
                  <a:lnTo>
                    <a:pt x="118" y="209"/>
                  </a:lnTo>
                  <a:lnTo>
                    <a:pt x="118" y="208"/>
                  </a:lnTo>
                  <a:lnTo>
                    <a:pt x="116" y="208"/>
                  </a:lnTo>
                  <a:lnTo>
                    <a:pt x="116" y="207"/>
                  </a:lnTo>
                  <a:lnTo>
                    <a:pt x="115" y="206"/>
                  </a:lnTo>
                  <a:lnTo>
                    <a:pt x="114" y="204"/>
                  </a:lnTo>
                  <a:lnTo>
                    <a:pt x="114" y="203"/>
                  </a:lnTo>
                  <a:lnTo>
                    <a:pt x="114" y="202"/>
                  </a:lnTo>
                  <a:lnTo>
                    <a:pt x="114" y="200"/>
                  </a:lnTo>
                  <a:lnTo>
                    <a:pt x="115" y="199"/>
                  </a:lnTo>
                  <a:lnTo>
                    <a:pt x="116" y="198"/>
                  </a:lnTo>
                  <a:lnTo>
                    <a:pt x="116" y="197"/>
                  </a:lnTo>
                  <a:lnTo>
                    <a:pt x="118" y="197"/>
                  </a:lnTo>
                  <a:lnTo>
                    <a:pt x="119" y="195"/>
                  </a:lnTo>
                  <a:lnTo>
                    <a:pt x="120" y="194"/>
                  </a:lnTo>
                  <a:lnTo>
                    <a:pt x="118" y="193"/>
                  </a:lnTo>
                  <a:lnTo>
                    <a:pt x="116" y="191"/>
                  </a:lnTo>
                  <a:lnTo>
                    <a:pt x="114" y="191"/>
                  </a:lnTo>
                  <a:lnTo>
                    <a:pt x="111" y="190"/>
                  </a:lnTo>
                  <a:lnTo>
                    <a:pt x="109" y="189"/>
                  </a:lnTo>
                  <a:lnTo>
                    <a:pt x="107" y="189"/>
                  </a:lnTo>
                  <a:lnTo>
                    <a:pt x="105" y="187"/>
                  </a:lnTo>
                  <a:lnTo>
                    <a:pt x="102" y="186"/>
                  </a:lnTo>
                  <a:lnTo>
                    <a:pt x="101" y="185"/>
                  </a:lnTo>
                  <a:lnTo>
                    <a:pt x="98" y="184"/>
                  </a:lnTo>
                  <a:lnTo>
                    <a:pt x="96" y="184"/>
                  </a:lnTo>
                  <a:lnTo>
                    <a:pt x="94" y="182"/>
                  </a:lnTo>
                  <a:lnTo>
                    <a:pt x="92" y="181"/>
                  </a:lnTo>
                  <a:lnTo>
                    <a:pt x="90" y="180"/>
                  </a:lnTo>
                  <a:lnTo>
                    <a:pt x="88" y="178"/>
                  </a:lnTo>
                  <a:lnTo>
                    <a:pt x="87" y="177"/>
                  </a:lnTo>
                  <a:lnTo>
                    <a:pt x="84" y="176"/>
                  </a:lnTo>
                  <a:lnTo>
                    <a:pt x="81" y="175"/>
                  </a:lnTo>
                  <a:lnTo>
                    <a:pt x="80" y="173"/>
                  </a:lnTo>
                  <a:lnTo>
                    <a:pt x="77" y="172"/>
                  </a:lnTo>
                  <a:lnTo>
                    <a:pt x="76" y="171"/>
                  </a:lnTo>
                  <a:lnTo>
                    <a:pt x="74" y="169"/>
                  </a:lnTo>
                  <a:lnTo>
                    <a:pt x="72" y="168"/>
                  </a:lnTo>
                  <a:lnTo>
                    <a:pt x="70" y="167"/>
                  </a:lnTo>
                  <a:lnTo>
                    <a:pt x="67" y="167"/>
                  </a:lnTo>
                  <a:lnTo>
                    <a:pt x="66" y="165"/>
                  </a:lnTo>
                  <a:lnTo>
                    <a:pt x="63" y="164"/>
                  </a:lnTo>
                  <a:lnTo>
                    <a:pt x="61" y="163"/>
                  </a:lnTo>
                  <a:lnTo>
                    <a:pt x="59" y="162"/>
                  </a:lnTo>
                  <a:lnTo>
                    <a:pt x="57" y="160"/>
                  </a:lnTo>
                  <a:lnTo>
                    <a:pt x="55" y="159"/>
                  </a:lnTo>
                  <a:lnTo>
                    <a:pt x="53" y="158"/>
                  </a:lnTo>
                  <a:lnTo>
                    <a:pt x="52" y="156"/>
                  </a:lnTo>
                  <a:lnTo>
                    <a:pt x="52" y="155"/>
                  </a:lnTo>
                  <a:lnTo>
                    <a:pt x="50" y="155"/>
                  </a:lnTo>
                  <a:lnTo>
                    <a:pt x="50" y="154"/>
                  </a:lnTo>
                  <a:lnTo>
                    <a:pt x="50" y="153"/>
                  </a:lnTo>
                  <a:lnTo>
                    <a:pt x="49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48" y="147"/>
                  </a:lnTo>
                  <a:lnTo>
                    <a:pt x="48" y="146"/>
                  </a:lnTo>
                  <a:lnTo>
                    <a:pt x="48" y="145"/>
                  </a:lnTo>
                  <a:lnTo>
                    <a:pt x="48" y="144"/>
                  </a:lnTo>
                  <a:lnTo>
                    <a:pt x="48" y="142"/>
                  </a:lnTo>
                  <a:lnTo>
                    <a:pt x="48" y="141"/>
                  </a:lnTo>
                  <a:lnTo>
                    <a:pt x="48" y="140"/>
                  </a:lnTo>
                  <a:lnTo>
                    <a:pt x="48" y="138"/>
                  </a:lnTo>
                  <a:lnTo>
                    <a:pt x="48" y="137"/>
                  </a:lnTo>
                  <a:lnTo>
                    <a:pt x="48" y="136"/>
                  </a:lnTo>
                  <a:lnTo>
                    <a:pt x="48" y="134"/>
                  </a:lnTo>
                  <a:lnTo>
                    <a:pt x="49" y="133"/>
                  </a:lnTo>
                  <a:lnTo>
                    <a:pt x="49" y="132"/>
                  </a:lnTo>
                  <a:lnTo>
                    <a:pt x="49" y="131"/>
                  </a:lnTo>
                  <a:lnTo>
                    <a:pt x="50" y="131"/>
                  </a:lnTo>
                  <a:lnTo>
                    <a:pt x="52" y="131"/>
                  </a:lnTo>
                  <a:lnTo>
                    <a:pt x="52" y="129"/>
                  </a:lnTo>
                  <a:lnTo>
                    <a:pt x="53" y="129"/>
                  </a:lnTo>
                  <a:lnTo>
                    <a:pt x="53" y="128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3" y="127"/>
                  </a:lnTo>
                  <a:lnTo>
                    <a:pt x="50" y="125"/>
                  </a:lnTo>
                  <a:lnTo>
                    <a:pt x="49" y="124"/>
                  </a:lnTo>
                  <a:lnTo>
                    <a:pt x="46" y="124"/>
                  </a:lnTo>
                  <a:lnTo>
                    <a:pt x="45" y="124"/>
                  </a:lnTo>
                  <a:lnTo>
                    <a:pt x="42" y="123"/>
                  </a:lnTo>
                  <a:lnTo>
                    <a:pt x="40" y="123"/>
                  </a:lnTo>
                  <a:lnTo>
                    <a:pt x="37" y="123"/>
                  </a:lnTo>
                  <a:lnTo>
                    <a:pt x="35" y="123"/>
                  </a:lnTo>
                  <a:lnTo>
                    <a:pt x="32" y="123"/>
                  </a:lnTo>
                  <a:lnTo>
                    <a:pt x="30" y="123"/>
                  </a:lnTo>
                  <a:lnTo>
                    <a:pt x="27" y="122"/>
                  </a:lnTo>
                  <a:lnTo>
                    <a:pt x="24" y="122"/>
                  </a:lnTo>
                  <a:lnTo>
                    <a:pt x="22" y="122"/>
                  </a:lnTo>
                  <a:lnTo>
                    <a:pt x="19" y="122"/>
                  </a:lnTo>
                  <a:lnTo>
                    <a:pt x="17" y="122"/>
                  </a:lnTo>
                  <a:lnTo>
                    <a:pt x="15" y="122"/>
                  </a:lnTo>
                  <a:lnTo>
                    <a:pt x="13" y="120"/>
                  </a:lnTo>
                  <a:lnTo>
                    <a:pt x="10" y="120"/>
                  </a:lnTo>
                  <a:lnTo>
                    <a:pt x="9" y="119"/>
                  </a:lnTo>
                  <a:lnTo>
                    <a:pt x="6" y="119"/>
                  </a:lnTo>
                  <a:lnTo>
                    <a:pt x="5" y="118"/>
                  </a:lnTo>
                  <a:lnTo>
                    <a:pt x="4" y="116"/>
                  </a:lnTo>
                  <a:lnTo>
                    <a:pt x="2" y="115"/>
                  </a:lnTo>
                  <a:lnTo>
                    <a:pt x="1" y="114"/>
                  </a:lnTo>
                  <a:lnTo>
                    <a:pt x="0" y="112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1" y="98"/>
                  </a:lnTo>
                  <a:lnTo>
                    <a:pt x="1" y="97"/>
                  </a:lnTo>
                  <a:lnTo>
                    <a:pt x="1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2" y="91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7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1020" y="2449"/>
              <a:ext cx="63" cy="22"/>
            </a:xfrm>
            <a:custGeom>
              <a:avLst/>
              <a:gdLst>
                <a:gd name="T0" fmla="*/ 2 w 63"/>
                <a:gd name="T1" fmla="*/ 0 h 22"/>
                <a:gd name="T2" fmla="*/ 5 w 63"/>
                <a:gd name="T3" fmla="*/ 1 h 22"/>
                <a:gd name="T4" fmla="*/ 7 w 63"/>
                <a:gd name="T5" fmla="*/ 1 h 22"/>
                <a:gd name="T6" fmla="*/ 10 w 63"/>
                <a:gd name="T7" fmla="*/ 1 h 22"/>
                <a:gd name="T8" fmla="*/ 13 w 63"/>
                <a:gd name="T9" fmla="*/ 3 h 22"/>
                <a:gd name="T10" fmla="*/ 15 w 63"/>
                <a:gd name="T11" fmla="*/ 3 h 22"/>
                <a:gd name="T12" fmla="*/ 18 w 63"/>
                <a:gd name="T13" fmla="*/ 4 h 22"/>
                <a:gd name="T14" fmla="*/ 20 w 63"/>
                <a:gd name="T15" fmla="*/ 4 h 22"/>
                <a:gd name="T16" fmla="*/ 23 w 63"/>
                <a:gd name="T17" fmla="*/ 5 h 22"/>
                <a:gd name="T18" fmla="*/ 26 w 63"/>
                <a:gd name="T19" fmla="*/ 6 h 22"/>
                <a:gd name="T20" fmla="*/ 28 w 63"/>
                <a:gd name="T21" fmla="*/ 6 h 22"/>
                <a:gd name="T22" fmla="*/ 29 w 63"/>
                <a:gd name="T23" fmla="*/ 8 h 22"/>
                <a:gd name="T24" fmla="*/ 32 w 63"/>
                <a:gd name="T25" fmla="*/ 9 h 22"/>
                <a:gd name="T26" fmla="*/ 35 w 63"/>
                <a:gd name="T27" fmla="*/ 10 h 22"/>
                <a:gd name="T28" fmla="*/ 36 w 63"/>
                <a:gd name="T29" fmla="*/ 12 h 22"/>
                <a:gd name="T30" fmla="*/ 37 w 63"/>
                <a:gd name="T31" fmla="*/ 12 h 22"/>
                <a:gd name="T32" fmla="*/ 39 w 63"/>
                <a:gd name="T33" fmla="*/ 10 h 22"/>
                <a:gd name="T34" fmla="*/ 41 w 63"/>
                <a:gd name="T35" fmla="*/ 10 h 22"/>
                <a:gd name="T36" fmla="*/ 44 w 63"/>
                <a:gd name="T37" fmla="*/ 10 h 22"/>
                <a:gd name="T38" fmla="*/ 46 w 63"/>
                <a:gd name="T39" fmla="*/ 10 h 22"/>
                <a:gd name="T40" fmla="*/ 49 w 63"/>
                <a:gd name="T41" fmla="*/ 10 h 22"/>
                <a:gd name="T42" fmla="*/ 51 w 63"/>
                <a:gd name="T43" fmla="*/ 12 h 22"/>
                <a:gd name="T44" fmla="*/ 54 w 63"/>
                <a:gd name="T45" fmla="*/ 12 h 22"/>
                <a:gd name="T46" fmla="*/ 57 w 63"/>
                <a:gd name="T47" fmla="*/ 13 h 22"/>
                <a:gd name="T48" fmla="*/ 59 w 63"/>
                <a:gd name="T49" fmla="*/ 14 h 22"/>
                <a:gd name="T50" fmla="*/ 61 w 63"/>
                <a:gd name="T51" fmla="*/ 15 h 22"/>
                <a:gd name="T52" fmla="*/ 62 w 63"/>
                <a:gd name="T53" fmla="*/ 17 h 22"/>
                <a:gd name="T54" fmla="*/ 63 w 63"/>
                <a:gd name="T55" fmla="*/ 18 h 22"/>
                <a:gd name="T56" fmla="*/ 63 w 63"/>
                <a:gd name="T57" fmla="*/ 21 h 22"/>
                <a:gd name="T58" fmla="*/ 61 w 63"/>
                <a:gd name="T59" fmla="*/ 22 h 22"/>
                <a:gd name="T60" fmla="*/ 57 w 63"/>
                <a:gd name="T61" fmla="*/ 21 h 22"/>
                <a:gd name="T62" fmla="*/ 53 w 63"/>
                <a:gd name="T63" fmla="*/ 21 h 22"/>
                <a:gd name="T64" fmla="*/ 49 w 63"/>
                <a:gd name="T65" fmla="*/ 21 h 22"/>
                <a:gd name="T66" fmla="*/ 45 w 63"/>
                <a:gd name="T67" fmla="*/ 19 h 22"/>
                <a:gd name="T68" fmla="*/ 41 w 63"/>
                <a:gd name="T69" fmla="*/ 19 h 22"/>
                <a:gd name="T70" fmla="*/ 37 w 63"/>
                <a:gd name="T71" fmla="*/ 18 h 22"/>
                <a:gd name="T72" fmla="*/ 33 w 63"/>
                <a:gd name="T73" fmla="*/ 18 h 22"/>
                <a:gd name="T74" fmla="*/ 29 w 63"/>
                <a:gd name="T75" fmla="*/ 17 h 22"/>
                <a:gd name="T76" fmla="*/ 26 w 63"/>
                <a:gd name="T77" fmla="*/ 15 h 22"/>
                <a:gd name="T78" fmla="*/ 22 w 63"/>
                <a:gd name="T79" fmla="*/ 15 h 22"/>
                <a:gd name="T80" fmla="*/ 18 w 63"/>
                <a:gd name="T81" fmla="*/ 14 h 22"/>
                <a:gd name="T82" fmla="*/ 13 w 63"/>
                <a:gd name="T83" fmla="*/ 14 h 22"/>
                <a:gd name="T84" fmla="*/ 9 w 63"/>
                <a:gd name="T85" fmla="*/ 13 h 22"/>
                <a:gd name="T86" fmla="*/ 5 w 63"/>
                <a:gd name="T87" fmla="*/ 12 h 22"/>
                <a:gd name="T88" fmla="*/ 1 w 63"/>
                <a:gd name="T89" fmla="*/ 12 h 22"/>
                <a:gd name="T90" fmla="*/ 1 w 63"/>
                <a:gd name="T91" fmla="*/ 0 h 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3"/>
                <a:gd name="T139" fmla="*/ 0 h 22"/>
                <a:gd name="T140" fmla="*/ 63 w 63"/>
                <a:gd name="T141" fmla="*/ 22 h 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3" h="22">
                  <a:moveTo>
                    <a:pt x="1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3" y="10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7" y="13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5" y="13"/>
                  </a:lnTo>
                  <a:lnTo>
                    <a:pt x="57" y="13"/>
                  </a:lnTo>
                  <a:lnTo>
                    <a:pt x="58" y="14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2"/>
                  </a:lnTo>
                  <a:lnTo>
                    <a:pt x="57" y="21"/>
                  </a:lnTo>
                  <a:lnTo>
                    <a:pt x="55" y="21"/>
                  </a:lnTo>
                  <a:lnTo>
                    <a:pt x="53" y="21"/>
                  </a:lnTo>
                  <a:lnTo>
                    <a:pt x="51" y="21"/>
                  </a:lnTo>
                  <a:lnTo>
                    <a:pt x="49" y="21"/>
                  </a:lnTo>
                  <a:lnTo>
                    <a:pt x="48" y="19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8"/>
                  </a:lnTo>
                  <a:lnTo>
                    <a:pt x="37" y="18"/>
                  </a:lnTo>
                  <a:lnTo>
                    <a:pt x="35" y="18"/>
                  </a:lnTo>
                  <a:lnTo>
                    <a:pt x="33" y="18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7" y="13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1066" y="2428"/>
              <a:ext cx="108" cy="106"/>
            </a:xfrm>
            <a:custGeom>
              <a:avLst/>
              <a:gdLst>
                <a:gd name="T0" fmla="*/ 5 w 108"/>
                <a:gd name="T1" fmla="*/ 62 h 106"/>
                <a:gd name="T2" fmla="*/ 13 w 108"/>
                <a:gd name="T3" fmla="*/ 62 h 106"/>
                <a:gd name="T4" fmla="*/ 21 w 108"/>
                <a:gd name="T5" fmla="*/ 64 h 106"/>
                <a:gd name="T6" fmla="*/ 29 w 108"/>
                <a:gd name="T7" fmla="*/ 65 h 106"/>
                <a:gd name="T8" fmla="*/ 35 w 108"/>
                <a:gd name="T9" fmla="*/ 68 h 106"/>
                <a:gd name="T10" fmla="*/ 43 w 108"/>
                <a:gd name="T11" fmla="*/ 68 h 106"/>
                <a:gd name="T12" fmla="*/ 50 w 108"/>
                <a:gd name="T13" fmla="*/ 66 h 106"/>
                <a:gd name="T14" fmla="*/ 57 w 108"/>
                <a:gd name="T15" fmla="*/ 61 h 106"/>
                <a:gd name="T16" fmla="*/ 59 w 108"/>
                <a:gd name="T17" fmla="*/ 56 h 106"/>
                <a:gd name="T18" fmla="*/ 59 w 108"/>
                <a:gd name="T19" fmla="*/ 51 h 106"/>
                <a:gd name="T20" fmla="*/ 60 w 108"/>
                <a:gd name="T21" fmla="*/ 46 h 106"/>
                <a:gd name="T22" fmla="*/ 60 w 108"/>
                <a:gd name="T23" fmla="*/ 40 h 106"/>
                <a:gd name="T24" fmla="*/ 60 w 108"/>
                <a:gd name="T25" fmla="*/ 35 h 106"/>
                <a:gd name="T26" fmla="*/ 60 w 108"/>
                <a:gd name="T27" fmla="*/ 30 h 106"/>
                <a:gd name="T28" fmla="*/ 59 w 108"/>
                <a:gd name="T29" fmla="*/ 25 h 106"/>
                <a:gd name="T30" fmla="*/ 55 w 108"/>
                <a:gd name="T31" fmla="*/ 20 h 106"/>
                <a:gd name="T32" fmla="*/ 48 w 108"/>
                <a:gd name="T33" fmla="*/ 20 h 106"/>
                <a:gd name="T34" fmla="*/ 42 w 108"/>
                <a:gd name="T35" fmla="*/ 21 h 106"/>
                <a:gd name="T36" fmla="*/ 37 w 108"/>
                <a:gd name="T37" fmla="*/ 22 h 106"/>
                <a:gd name="T38" fmla="*/ 30 w 108"/>
                <a:gd name="T39" fmla="*/ 22 h 106"/>
                <a:gd name="T40" fmla="*/ 25 w 108"/>
                <a:gd name="T41" fmla="*/ 24 h 106"/>
                <a:gd name="T42" fmla="*/ 18 w 108"/>
                <a:gd name="T43" fmla="*/ 24 h 106"/>
                <a:gd name="T44" fmla="*/ 13 w 108"/>
                <a:gd name="T45" fmla="*/ 22 h 106"/>
                <a:gd name="T46" fmla="*/ 8 w 108"/>
                <a:gd name="T47" fmla="*/ 20 h 106"/>
                <a:gd name="T48" fmla="*/ 3 w 108"/>
                <a:gd name="T49" fmla="*/ 20 h 106"/>
                <a:gd name="T50" fmla="*/ 0 w 108"/>
                <a:gd name="T51" fmla="*/ 17 h 106"/>
                <a:gd name="T52" fmla="*/ 0 w 108"/>
                <a:gd name="T53" fmla="*/ 12 h 106"/>
                <a:gd name="T54" fmla="*/ 2 w 108"/>
                <a:gd name="T55" fmla="*/ 8 h 106"/>
                <a:gd name="T56" fmla="*/ 5 w 108"/>
                <a:gd name="T57" fmla="*/ 7 h 106"/>
                <a:gd name="T58" fmla="*/ 9 w 108"/>
                <a:gd name="T59" fmla="*/ 5 h 106"/>
                <a:gd name="T60" fmla="*/ 17 w 108"/>
                <a:gd name="T61" fmla="*/ 5 h 106"/>
                <a:gd name="T62" fmla="*/ 24 w 108"/>
                <a:gd name="T63" fmla="*/ 4 h 106"/>
                <a:gd name="T64" fmla="*/ 31 w 108"/>
                <a:gd name="T65" fmla="*/ 3 h 106"/>
                <a:gd name="T66" fmla="*/ 38 w 108"/>
                <a:gd name="T67" fmla="*/ 2 h 106"/>
                <a:gd name="T68" fmla="*/ 44 w 108"/>
                <a:gd name="T69" fmla="*/ 2 h 106"/>
                <a:gd name="T70" fmla="*/ 52 w 108"/>
                <a:gd name="T71" fmla="*/ 0 h 106"/>
                <a:gd name="T72" fmla="*/ 59 w 108"/>
                <a:gd name="T73" fmla="*/ 0 h 106"/>
                <a:gd name="T74" fmla="*/ 65 w 108"/>
                <a:gd name="T75" fmla="*/ 3 h 106"/>
                <a:gd name="T76" fmla="*/ 70 w 108"/>
                <a:gd name="T77" fmla="*/ 13 h 106"/>
                <a:gd name="T78" fmla="*/ 74 w 108"/>
                <a:gd name="T79" fmla="*/ 24 h 106"/>
                <a:gd name="T80" fmla="*/ 81 w 108"/>
                <a:gd name="T81" fmla="*/ 33 h 106"/>
                <a:gd name="T82" fmla="*/ 86 w 108"/>
                <a:gd name="T83" fmla="*/ 43 h 106"/>
                <a:gd name="T84" fmla="*/ 91 w 108"/>
                <a:gd name="T85" fmla="*/ 53 h 106"/>
                <a:gd name="T86" fmla="*/ 98 w 108"/>
                <a:gd name="T87" fmla="*/ 62 h 106"/>
                <a:gd name="T88" fmla="*/ 104 w 108"/>
                <a:gd name="T89" fmla="*/ 73 h 106"/>
                <a:gd name="T90" fmla="*/ 107 w 108"/>
                <a:gd name="T91" fmla="*/ 80 h 106"/>
                <a:gd name="T92" fmla="*/ 101 w 108"/>
                <a:gd name="T93" fmla="*/ 84 h 106"/>
                <a:gd name="T94" fmla="*/ 96 w 108"/>
                <a:gd name="T95" fmla="*/ 88 h 106"/>
                <a:gd name="T96" fmla="*/ 91 w 108"/>
                <a:gd name="T97" fmla="*/ 93 h 106"/>
                <a:gd name="T98" fmla="*/ 86 w 108"/>
                <a:gd name="T99" fmla="*/ 97 h 106"/>
                <a:gd name="T100" fmla="*/ 81 w 108"/>
                <a:gd name="T101" fmla="*/ 101 h 106"/>
                <a:gd name="T102" fmla="*/ 75 w 108"/>
                <a:gd name="T103" fmla="*/ 105 h 106"/>
                <a:gd name="T104" fmla="*/ 70 w 108"/>
                <a:gd name="T105" fmla="*/ 106 h 106"/>
                <a:gd name="T106" fmla="*/ 63 w 108"/>
                <a:gd name="T107" fmla="*/ 104 h 106"/>
                <a:gd name="T108" fmla="*/ 53 w 108"/>
                <a:gd name="T109" fmla="*/ 100 h 106"/>
                <a:gd name="T110" fmla="*/ 46 w 108"/>
                <a:gd name="T111" fmla="*/ 96 h 106"/>
                <a:gd name="T112" fmla="*/ 37 w 108"/>
                <a:gd name="T113" fmla="*/ 92 h 106"/>
                <a:gd name="T114" fmla="*/ 28 w 108"/>
                <a:gd name="T115" fmla="*/ 87 h 106"/>
                <a:gd name="T116" fmla="*/ 20 w 108"/>
                <a:gd name="T117" fmla="*/ 83 h 106"/>
                <a:gd name="T118" fmla="*/ 12 w 108"/>
                <a:gd name="T119" fmla="*/ 78 h 106"/>
                <a:gd name="T120" fmla="*/ 4 w 108"/>
                <a:gd name="T121" fmla="*/ 73 h 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8"/>
                <a:gd name="T184" fmla="*/ 0 h 106"/>
                <a:gd name="T185" fmla="*/ 108 w 108"/>
                <a:gd name="T186" fmla="*/ 106 h 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8" h="106">
                  <a:moveTo>
                    <a:pt x="0" y="64"/>
                  </a:moveTo>
                  <a:lnTo>
                    <a:pt x="2" y="62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6" y="62"/>
                  </a:lnTo>
                  <a:lnTo>
                    <a:pt x="17" y="62"/>
                  </a:lnTo>
                  <a:lnTo>
                    <a:pt x="18" y="64"/>
                  </a:lnTo>
                  <a:lnTo>
                    <a:pt x="21" y="64"/>
                  </a:lnTo>
                  <a:lnTo>
                    <a:pt x="22" y="64"/>
                  </a:lnTo>
                  <a:lnTo>
                    <a:pt x="25" y="65"/>
                  </a:lnTo>
                  <a:lnTo>
                    <a:pt x="26" y="65"/>
                  </a:lnTo>
                  <a:lnTo>
                    <a:pt x="29" y="65"/>
                  </a:lnTo>
                  <a:lnTo>
                    <a:pt x="30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42" y="68"/>
                  </a:lnTo>
                  <a:lnTo>
                    <a:pt x="43" y="68"/>
                  </a:lnTo>
                  <a:lnTo>
                    <a:pt x="44" y="68"/>
                  </a:lnTo>
                  <a:lnTo>
                    <a:pt x="47" y="66"/>
                  </a:lnTo>
                  <a:lnTo>
                    <a:pt x="48" y="66"/>
                  </a:lnTo>
                  <a:lnTo>
                    <a:pt x="50" y="66"/>
                  </a:lnTo>
                  <a:lnTo>
                    <a:pt x="52" y="65"/>
                  </a:lnTo>
                  <a:lnTo>
                    <a:pt x="53" y="64"/>
                  </a:lnTo>
                  <a:lnTo>
                    <a:pt x="55" y="62"/>
                  </a:lnTo>
                  <a:lnTo>
                    <a:pt x="57" y="61"/>
                  </a:lnTo>
                  <a:lnTo>
                    <a:pt x="59" y="60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59" y="56"/>
                  </a:lnTo>
                  <a:lnTo>
                    <a:pt x="59" y="55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59" y="51"/>
                  </a:lnTo>
                  <a:lnTo>
                    <a:pt x="60" y="49"/>
                  </a:lnTo>
                  <a:lnTo>
                    <a:pt x="60" y="48"/>
                  </a:lnTo>
                  <a:lnTo>
                    <a:pt x="60" y="47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3"/>
                  </a:lnTo>
                  <a:lnTo>
                    <a:pt x="60" y="42"/>
                  </a:lnTo>
                  <a:lnTo>
                    <a:pt x="60" y="40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60" y="33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59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6" y="21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3" y="20"/>
                  </a:lnTo>
                  <a:lnTo>
                    <a:pt x="42" y="21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7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5" y="24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8" y="24"/>
                  </a:lnTo>
                  <a:lnTo>
                    <a:pt x="17" y="24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2" y="21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8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42" y="2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5" y="3"/>
                  </a:lnTo>
                  <a:lnTo>
                    <a:pt x="66" y="5"/>
                  </a:lnTo>
                  <a:lnTo>
                    <a:pt x="68" y="8"/>
                  </a:lnTo>
                  <a:lnTo>
                    <a:pt x="69" y="11"/>
                  </a:lnTo>
                  <a:lnTo>
                    <a:pt x="70" y="13"/>
                  </a:lnTo>
                  <a:lnTo>
                    <a:pt x="70" y="16"/>
                  </a:lnTo>
                  <a:lnTo>
                    <a:pt x="72" y="18"/>
                  </a:lnTo>
                  <a:lnTo>
                    <a:pt x="73" y="21"/>
                  </a:lnTo>
                  <a:lnTo>
                    <a:pt x="74" y="24"/>
                  </a:lnTo>
                  <a:lnTo>
                    <a:pt x="75" y="26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81" y="33"/>
                  </a:lnTo>
                  <a:lnTo>
                    <a:pt x="82" y="35"/>
                  </a:lnTo>
                  <a:lnTo>
                    <a:pt x="83" y="38"/>
                  </a:lnTo>
                  <a:lnTo>
                    <a:pt x="85" y="40"/>
                  </a:lnTo>
                  <a:lnTo>
                    <a:pt x="86" y="43"/>
                  </a:lnTo>
                  <a:lnTo>
                    <a:pt x="87" y="46"/>
                  </a:lnTo>
                  <a:lnTo>
                    <a:pt x="88" y="48"/>
                  </a:lnTo>
                  <a:lnTo>
                    <a:pt x="90" y="51"/>
                  </a:lnTo>
                  <a:lnTo>
                    <a:pt x="91" y="53"/>
                  </a:lnTo>
                  <a:lnTo>
                    <a:pt x="94" y="56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8" y="62"/>
                  </a:lnTo>
                  <a:lnTo>
                    <a:pt x="99" y="65"/>
                  </a:lnTo>
                  <a:lnTo>
                    <a:pt x="100" y="68"/>
                  </a:lnTo>
                  <a:lnTo>
                    <a:pt x="103" y="70"/>
                  </a:lnTo>
                  <a:lnTo>
                    <a:pt x="104" y="73"/>
                  </a:lnTo>
                  <a:lnTo>
                    <a:pt x="105" y="75"/>
                  </a:lnTo>
                  <a:lnTo>
                    <a:pt x="107" y="78"/>
                  </a:lnTo>
                  <a:lnTo>
                    <a:pt x="108" y="80"/>
                  </a:lnTo>
                  <a:lnTo>
                    <a:pt x="107" y="80"/>
                  </a:lnTo>
                  <a:lnTo>
                    <a:pt x="105" y="82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1" y="84"/>
                  </a:lnTo>
                  <a:lnTo>
                    <a:pt x="100" y="84"/>
                  </a:lnTo>
                  <a:lnTo>
                    <a:pt x="99" y="86"/>
                  </a:lnTo>
                  <a:lnTo>
                    <a:pt x="98" y="87"/>
                  </a:lnTo>
                  <a:lnTo>
                    <a:pt x="96" y="88"/>
                  </a:lnTo>
                  <a:lnTo>
                    <a:pt x="95" y="89"/>
                  </a:lnTo>
                  <a:lnTo>
                    <a:pt x="94" y="91"/>
                  </a:lnTo>
                  <a:lnTo>
                    <a:pt x="92" y="92"/>
                  </a:lnTo>
                  <a:lnTo>
                    <a:pt x="91" y="93"/>
                  </a:lnTo>
                  <a:lnTo>
                    <a:pt x="90" y="95"/>
                  </a:lnTo>
                  <a:lnTo>
                    <a:pt x="88" y="96"/>
                  </a:lnTo>
                  <a:lnTo>
                    <a:pt x="87" y="97"/>
                  </a:lnTo>
                  <a:lnTo>
                    <a:pt x="86" y="97"/>
                  </a:lnTo>
                  <a:lnTo>
                    <a:pt x="85" y="99"/>
                  </a:lnTo>
                  <a:lnTo>
                    <a:pt x="83" y="100"/>
                  </a:lnTo>
                  <a:lnTo>
                    <a:pt x="82" y="101"/>
                  </a:lnTo>
                  <a:lnTo>
                    <a:pt x="81" y="101"/>
                  </a:lnTo>
                  <a:lnTo>
                    <a:pt x="79" y="102"/>
                  </a:lnTo>
                  <a:lnTo>
                    <a:pt x="78" y="104"/>
                  </a:lnTo>
                  <a:lnTo>
                    <a:pt x="77" y="104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3" y="105"/>
                  </a:lnTo>
                  <a:lnTo>
                    <a:pt x="72" y="106"/>
                  </a:lnTo>
                  <a:lnTo>
                    <a:pt x="70" y="106"/>
                  </a:lnTo>
                  <a:lnTo>
                    <a:pt x="68" y="106"/>
                  </a:lnTo>
                  <a:lnTo>
                    <a:pt x="66" y="106"/>
                  </a:lnTo>
                  <a:lnTo>
                    <a:pt x="65" y="105"/>
                  </a:lnTo>
                  <a:lnTo>
                    <a:pt x="63" y="104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6" y="101"/>
                  </a:lnTo>
                  <a:lnTo>
                    <a:pt x="53" y="100"/>
                  </a:lnTo>
                  <a:lnTo>
                    <a:pt x="52" y="99"/>
                  </a:lnTo>
                  <a:lnTo>
                    <a:pt x="50" y="97"/>
                  </a:lnTo>
                  <a:lnTo>
                    <a:pt x="47" y="97"/>
                  </a:lnTo>
                  <a:lnTo>
                    <a:pt x="46" y="96"/>
                  </a:lnTo>
                  <a:lnTo>
                    <a:pt x="43" y="95"/>
                  </a:lnTo>
                  <a:lnTo>
                    <a:pt x="40" y="93"/>
                  </a:lnTo>
                  <a:lnTo>
                    <a:pt x="39" y="92"/>
                  </a:lnTo>
                  <a:lnTo>
                    <a:pt x="37" y="92"/>
                  </a:lnTo>
                  <a:lnTo>
                    <a:pt x="34" y="91"/>
                  </a:lnTo>
                  <a:lnTo>
                    <a:pt x="33" y="89"/>
                  </a:lnTo>
                  <a:lnTo>
                    <a:pt x="30" y="88"/>
                  </a:lnTo>
                  <a:lnTo>
                    <a:pt x="28" y="87"/>
                  </a:lnTo>
                  <a:lnTo>
                    <a:pt x="26" y="87"/>
                  </a:lnTo>
                  <a:lnTo>
                    <a:pt x="24" y="86"/>
                  </a:lnTo>
                  <a:lnTo>
                    <a:pt x="22" y="84"/>
                  </a:lnTo>
                  <a:lnTo>
                    <a:pt x="20" y="83"/>
                  </a:lnTo>
                  <a:lnTo>
                    <a:pt x="17" y="82"/>
                  </a:lnTo>
                  <a:lnTo>
                    <a:pt x="16" y="80"/>
                  </a:lnTo>
                  <a:lnTo>
                    <a:pt x="13" y="79"/>
                  </a:lnTo>
                  <a:lnTo>
                    <a:pt x="12" y="78"/>
                  </a:lnTo>
                  <a:lnTo>
                    <a:pt x="9" y="77"/>
                  </a:lnTo>
                  <a:lnTo>
                    <a:pt x="8" y="75"/>
                  </a:lnTo>
                  <a:lnTo>
                    <a:pt x="5" y="74"/>
                  </a:lnTo>
                  <a:lnTo>
                    <a:pt x="4" y="73"/>
                  </a:lnTo>
                  <a:lnTo>
                    <a:pt x="2" y="71"/>
                  </a:lnTo>
                  <a:lnTo>
                    <a:pt x="0" y="7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095" y="2462"/>
              <a:ext cx="17" cy="22"/>
            </a:xfrm>
            <a:custGeom>
              <a:avLst/>
              <a:gdLst>
                <a:gd name="T0" fmla="*/ 5 w 17"/>
                <a:gd name="T1" fmla="*/ 0 h 22"/>
                <a:gd name="T2" fmla="*/ 17 w 17"/>
                <a:gd name="T3" fmla="*/ 0 h 22"/>
                <a:gd name="T4" fmla="*/ 17 w 17"/>
                <a:gd name="T5" fmla="*/ 22 h 22"/>
                <a:gd name="T6" fmla="*/ 15 w 17"/>
                <a:gd name="T7" fmla="*/ 22 h 22"/>
                <a:gd name="T8" fmla="*/ 14 w 17"/>
                <a:gd name="T9" fmla="*/ 22 h 22"/>
                <a:gd name="T10" fmla="*/ 13 w 17"/>
                <a:gd name="T11" fmla="*/ 22 h 22"/>
                <a:gd name="T12" fmla="*/ 11 w 17"/>
                <a:gd name="T13" fmla="*/ 22 h 22"/>
                <a:gd name="T14" fmla="*/ 10 w 17"/>
                <a:gd name="T15" fmla="*/ 22 h 22"/>
                <a:gd name="T16" fmla="*/ 9 w 17"/>
                <a:gd name="T17" fmla="*/ 22 h 22"/>
                <a:gd name="T18" fmla="*/ 8 w 17"/>
                <a:gd name="T19" fmla="*/ 22 h 22"/>
                <a:gd name="T20" fmla="*/ 6 w 17"/>
                <a:gd name="T21" fmla="*/ 22 h 22"/>
                <a:gd name="T22" fmla="*/ 5 w 17"/>
                <a:gd name="T23" fmla="*/ 22 h 22"/>
                <a:gd name="T24" fmla="*/ 4 w 17"/>
                <a:gd name="T25" fmla="*/ 21 h 22"/>
                <a:gd name="T26" fmla="*/ 2 w 17"/>
                <a:gd name="T27" fmla="*/ 21 h 22"/>
                <a:gd name="T28" fmla="*/ 1 w 17"/>
                <a:gd name="T29" fmla="*/ 21 h 22"/>
                <a:gd name="T30" fmla="*/ 0 w 17"/>
                <a:gd name="T31" fmla="*/ 21 h 22"/>
                <a:gd name="T32" fmla="*/ 0 w 17"/>
                <a:gd name="T33" fmla="*/ 19 h 22"/>
                <a:gd name="T34" fmla="*/ 0 w 17"/>
                <a:gd name="T35" fmla="*/ 18 h 22"/>
                <a:gd name="T36" fmla="*/ 0 w 17"/>
                <a:gd name="T37" fmla="*/ 17 h 22"/>
                <a:gd name="T38" fmla="*/ 0 w 17"/>
                <a:gd name="T39" fmla="*/ 15 h 22"/>
                <a:gd name="T40" fmla="*/ 1 w 17"/>
                <a:gd name="T41" fmla="*/ 15 h 22"/>
                <a:gd name="T42" fmla="*/ 1 w 17"/>
                <a:gd name="T43" fmla="*/ 14 h 22"/>
                <a:gd name="T44" fmla="*/ 1 w 17"/>
                <a:gd name="T45" fmla="*/ 13 h 22"/>
                <a:gd name="T46" fmla="*/ 1 w 17"/>
                <a:gd name="T47" fmla="*/ 12 h 22"/>
                <a:gd name="T48" fmla="*/ 2 w 17"/>
                <a:gd name="T49" fmla="*/ 10 h 22"/>
                <a:gd name="T50" fmla="*/ 2 w 17"/>
                <a:gd name="T51" fmla="*/ 9 h 22"/>
                <a:gd name="T52" fmla="*/ 2 w 17"/>
                <a:gd name="T53" fmla="*/ 8 h 22"/>
                <a:gd name="T54" fmla="*/ 4 w 17"/>
                <a:gd name="T55" fmla="*/ 8 h 22"/>
                <a:gd name="T56" fmla="*/ 4 w 17"/>
                <a:gd name="T57" fmla="*/ 6 h 22"/>
                <a:gd name="T58" fmla="*/ 4 w 17"/>
                <a:gd name="T59" fmla="*/ 5 h 22"/>
                <a:gd name="T60" fmla="*/ 4 w 17"/>
                <a:gd name="T61" fmla="*/ 4 h 22"/>
                <a:gd name="T62" fmla="*/ 5 w 17"/>
                <a:gd name="T63" fmla="*/ 4 h 22"/>
                <a:gd name="T64" fmla="*/ 5 w 17"/>
                <a:gd name="T65" fmla="*/ 2 h 22"/>
                <a:gd name="T66" fmla="*/ 5 w 17"/>
                <a:gd name="T67" fmla="*/ 1 h 22"/>
                <a:gd name="T68" fmla="*/ 5 w 17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"/>
                <a:gd name="T106" fmla="*/ 0 h 22"/>
                <a:gd name="T107" fmla="*/ 17 w 17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" h="22">
                  <a:moveTo>
                    <a:pt x="5" y="0"/>
                  </a:moveTo>
                  <a:lnTo>
                    <a:pt x="17" y="0"/>
                  </a:lnTo>
                  <a:lnTo>
                    <a:pt x="17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1136" y="2512"/>
              <a:ext cx="66" cy="56"/>
            </a:xfrm>
            <a:custGeom>
              <a:avLst/>
              <a:gdLst>
                <a:gd name="T0" fmla="*/ 2 w 66"/>
                <a:gd name="T1" fmla="*/ 40 h 56"/>
                <a:gd name="T2" fmla="*/ 5 w 66"/>
                <a:gd name="T3" fmla="*/ 37 h 56"/>
                <a:gd name="T4" fmla="*/ 8 w 66"/>
                <a:gd name="T5" fmla="*/ 34 h 56"/>
                <a:gd name="T6" fmla="*/ 12 w 66"/>
                <a:gd name="T7" fmla="*/ 31 h 56"/>
                <a:gd name="T8" fmla="*/ 15 w 66"/>
                <a:gd name="T9" fmla="*/ 27 h 56"/>
                <a:gd name="T10" fmla="*/ 18 w 66"/>
                <a:gd name="T11" fmla="*/ 25 h 56"/>
                <a:gd name="T12" fmla="*/ 22 w 66"/>
                <a:gd name="T13" fmla="*/ 22 h 56"/>
                <a:gd name="T14" fmla="*/ 25 w 66"/>
                <a:gd name="T15" fmla="*/ 20 h 56"/>
                <a:gd name="T16" fmla="*/ 29 w 66"/>
                <a:gd name="T17" fmla="*/ 17 h 56"/>
                <a:gd name="T18" fmla="*/ 33 w 66"/>
                <a:gd name="T19" fmla="*/ 15 h 56"/>
                <a:gd name="T20" fmla="*/ 35 w 66"/>
                <a:gd name="T21" fmla="*/ 12 h 56"/>
                <a:gd name="T22" fmla="*/ 39 w 66"/>
                <a:gd name="T23" fmla="*/ 9 h 56"/>
                <a:gd name="T24" fmla="*/ 43 w 66"/>
                <a:gd name="T25" fmla="*/ 8 h 56"/>
                <a:gd name="T26" fmla="*/ 47 w 66"/>
                <a:gd name="T27" fmla="*/ 5 h 56"/>
                <a:gd name="T28" fmla="*/ 50 w 66"/>
                <a:gd name="T29" fmla="*/ 3 h 56"/>
                <a:gd name="T30" fmla="*/ 53 w 66"/>
                <a:gd name="T31" fmla="*/ 2 h 56"/>
                <a:gd name="T32" fmla="*/ 56 w 66"/>
                <a:gd name="T33" fmla="*/ 0 h 56"/>
                <a:gd name="T34" fmla="*/ 57 w 66"/>
                <a:gd name="T35" fmla="*/ 2 h 56"/>
                <a:gd name="T36" fmla="*/ 59 w 66"/>
                <a:gd name="T37" fmla="*/ 3 h 56"/>
                <a:gd name="T38" fmla="*/ 60 w 66"/>
                <a:gd name="T39" fmla="*/ 5 h 56"/>
                <a:gd name="T40" fmla="*/ 61 w 66"/>
                <a:gd name="T41" fmla="*/ 8 h 56"/>
                <a:gd name="T42" fmla="*/ 62 w 66"/>
                <a:gd name="T43" fmla="*/ 11 h 56"/>
                <a:gd name="T44" fmla="*/ 64 w 66"/>
                <a:gd name="T45" fmla="*/ 13 h 56"/>
                <a:gd name="T46" fmla="*/ 65 w 66"/>
                <a:gd name="T47" fmla="*/ 15 h 56"/>
                <a:gd name="T48" fmla="*/ 65 w 66"/>
                <a:gd name="T49" fmla="*/ 17 h 56"/>
                <a:gd name="T50" fmla="*/ 66 w 66"/>
                <a:gd name="T51" fmla="*/ 18 h 56"/>
                <a:gd name="T52" fmla="*/ 65 w 66"/>
                <a:gd name="T53" fmla="*/ 21 h 56"/>
                <a:gd name="T54" fmla="*/ 61 w 66"/>
                <a:gd name="T55" fmla="*/ 22 h 56"/>
                <a:gd name="T56" fmla="*/ 57 w 66"/>
                <a:gd name="T57" fmla="*/ 25 h 56"/>
                <a:gd name="T58" fmla="*/ 55 w 66"/>
                <a:gd name="T59" fmla="*/ 27 h 56"/>
                <a:gd name="T60" fmla="*/ 51 w 66"/>
                <a:gd name="T61" fmla="*/ 29 h 56"/>
                <a:gd name="T62" fmla="*/ 48 w 66"/>
                <a:gd name="T63" fmla="*/ 31 h 56"/>
                <a:gd name="T64" fmla="*/ 44 w 66"/>
                <a:gd name="T65" fmla="*/ 34 h 56"/>
                <a:gd name="T66" fmla="*/ 42 w 66"/>
                <a:gd name="T67" fmla="*/ 37 h 56"/>
                <a:gd name="T68" fmla="*/ 38 w 66"/>
                <a:gd name="T69" fmla="*/ 39 h 56"/>
                <a:gd name="T70" fmla="*/ 35 w 66"/>
                <a:gd name="T71" fmla="*/ 42 h 56"/>
                <a:gd name="T72" fmla="*/ 33 w 66"/>
                <a:gd name="T73" fmla="*/ 44 h 56"/>
                <a:gd name="T74" fmla="*/ 29 w 66"/>
                <a:gd name="T75" fmla="*/ 47 h 56"/>
                <a:gd name="T76" fmla="*/ 26 w 66"/>
                <a:gd name="T77" fmla="*/ 48 h 56"/>
                <a:gd name="T78" fmla="*/ 22 w 66"/>
                <a:gd name="T79" fmla="*/ 51 h 56"/>
                <a:gd name="T80" fmla="*/ 18 w 66"/>
                <a:gd name="T81" fmla="*/ 53 h 56"/>
                <a:gd name="T82" fmla="*/ 16 w 66"/>
                <a:gd name="T83" fmla="*/ 55 h 56"/>
                <a:gd name="T84" fmla="*/ 13 w 66"/>
                <a:gd name="T85" fmla="*/ 55 h 56"/>
                <a:gd name="T86" fmla="*/ 12 w 66"/>
                <a:gd name="T87" fmla="*/ 53 h 56"/>
                <a:gd name="T88" fmla="*/ 11 w 66"/>
                <a:gd name="T89" fmla="*/ 52 h 56"/>
                <a:gd name="T90" fmla="*/ 9 w 66"/>
                <a:gd name="T91" fmla="*/ 51 h 56"/>
                <a:gd name="T92" fmla="*/ 8 w 66"/>
                <a:gd name="T93" fmla="*/ 49 h 56"/>
                <a:gd name="T94" fmla="*/ 7 w 66"/>
                <a:gd name="T95" fmla="*/ 48 h 56"/>
                <a:gd name="T96" fmla="*/ 5 w 66"/>
                <a:gd name="T97" fmla="*/ 47 h 56"/>
                <a:gd name="T98" fmla="*/ 3 w 66"/>
                <a:gd name="T99" fmla="*/ 46 h 56"/>
                <a:gd name="T100" fmla="*/ 2 w 66"/>
                <a:gd name="T101" fmla="*/ 44 h 56"/>
                <a:gd name="T102" fmla="*/ 0 w 66"/>
                <a:gd name="T103" fmla="*/ 42 h 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6"/>
                <a:gd name="T157" fmla="*/ 0 h 56"/>
                <a:gd name="T158" fmla="*/ 66 w 66"/>
                <a:gd name="T159" fmla="*/ 56 h 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6" h="56">
                  <a:moveTo>
                    <a:pt x="0" y="42"/>
                  </a:moveTo>
                  <a:lnTo>
                    <a:pt x="2" y="40"/>
                  </a:lnTo>
                  <a:lnTo>
                    <a:pt x="3" y="39"/>
                  </a:lnTo>
                  <a:lnTo>
                    <a:pt x="5" y="37"/>
                  </a:lnTo>
                  <a:lnTo>
                    <a:pt x="7" y="35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2" y="31"/>
                  </a:lnTo>
                  <a:lnTo>
                    <a:pt x="13" y="29"/>
                  </a:lnTo>
                  <a:lnTo>
                    <a:pt x="15" y="27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20" y="24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5" y="20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3" y="15"/>
                  </a:lnTo>
                  <a:lnTo>
                    <a:pt x="34" y="13"/>
                  </a:lnTo>
                  <a:lnTo>
                    <a:pt x="35" y="12"/>
                  </a:lnTo>
                  <a:lnTo>
                    <a:pt x="38" y="11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3" y="2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60" y="4"/>
                  </a:lnTo>
                  <a:lnTo>
                    <a:pt x="60" y="5"/>
                  </a:lnTo>
                  <a:lnTo>
                    <a:pt x="61" y="7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4" y="12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6" y="20"/>
                  </a:lnTo>
                  <a:lnTo>
                    <a:pt x="65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0" y="24"/>
                  </a:lnTo>
                  <a:lnTo>
                    <a:pt x="57" y="25"/>
                  </a:lnTo>
                  <a:lnTo>
                    <a:pt x="56" y="26"/>
                  </a:lnTo>
                  <a:lnTo>
                    <a:pt x="55" y="27"/>
                  </a:lnTo>
                  <a:lnTo>
                    <a:pt x="53" y="27"/>
                  </a:lnTo>
                  <a:lnTo>
                    <a:pt x="51" y="29"/>
                  </a:lnTo>
                  <a:lnTo>
                    <a:pt x="50" y="30"/>
                  </a:lnTo>
                  <a:lnTo>
                    <a:pt x="48" y="31"/>
                  </a:lnTo>
                  <a:lnTo>
                    <a:pt x="47" y="33"/>
                  </a:lnTo>
                  <a:lnTo>
                    <a:pt x="44" y="34"/>
                  </a:lnTo>
                  <a:lnTo>
                    <a:pt x="43" y="35"/>
                  </a:lnTo>
                  <a:lnTo>
                    <a:pt x="42" y="37"/>
                  </a:lnTo>
                  <a:lnTo>
                    <a:pt x="40" y="38"/>
                  </a:lnTo>
                  <a:lnTo>
                    <a:pt x="38" y="39"/>
                  </a:lnTo>
                  <a:lnTo>
                    <a:pt x="37" y="40"/>
                  </a:lnTo>
                  <a:lnTo>
                    <a:pt x="35" y="42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0" y="46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6" y="48"/>
                  </a:lnTo>
                  <a:lnTo>
                    <a:pt x="24" y="49"/>
                  </a:lnTo>
                  <a:lnTo>
                    <a:pt x="22" y="51"/>
                  </a:lnTo>
                  <a:lnTo>
                    <a:pt x="21" y="52"/>
                  </a:lnTo>
                  <a:lnTo>
                    <a:pt x="18" y="53"/>
                  </a:lnTo>
                  <a:lnTo>
                    <a:pt x="17" y="53"/>
                  </a:lnTo>
                  <a:lnTo>
                    <a:pt x="16" y="55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7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1144" y="2536"/>
              <a:ext cx="297" cy="226"/>
            </a:xfrm>
            <a:custGeom>
              <a:avLst/>
              <a:gdLst>
                <a:gd name="T0" fmla="*/ 9 w 297"/>
                <a:gd name="T1" fmla="*/ 42 h 226"/>
                <a:gd name="T2" fmla="*/ 21 w 297"/>
                <a:gd name="T3" fmla="*/ 33 h 226"/>
                <a:gd name="T4" fmla="*/ 32 w 297"/>
                <a:gd name="T5" fmla="*/ 27 h 226"/>
                <a:gd name="T6" fmla="*/ 44 w 297"/>
                <a:gd name="T7" fmla="*/ 19 h 226"/>
                <a:gd name="T8" fmla="*/ 56 w 297"/>
                <a:gd name="T9" fmla="*/ 11 h 226"/>
                <a:gd name="T10" fmla="*/ 67 w 297"/>
                <a:gd name="T11" fmla="*/ 5 h 226"/>
                <a:gd name="T12" fmla="*/ 78 w 297"/>
                <a:gd name="T13" fmla="*/ 2 h 226"/>
                <a:gd name="T14" fmla="*/ 86 w 297"/>
                <a:gd name="T15" fmla="*/ 11 h 226"/>
                <a:gd name="T16" fmla="*/ 92 w 297"/>
                <a:gd name="T17" fmla="*/ 19 h 226"/>
                <a:gd name="T18" fmla="*/ 99 w 297"/>
                <a:gd name="T19" fmla="*/ 28 h 226"/>
                <a:gd name="T20" fmla="*/ 106 w 297"/>
                <a:gd name="T21" fmla="*/ 36 h 226"/>
                <a:gd name="T22" fmla="*/ 113 w 297"/>
                <a:gd name="T23" fmla="*/ 45 h 226"/>
                <a:gd name="T24" fmla="*/ 119 w 297"/>
                <a:gd name="T25" fmla="*/ 53 h 226"/>
                <a:gd name="T26" fmla="*/ 150 w 297"/>
                <a:gd name="T27" fmla="*/ 67 h 226"/>
                <a:gd name="T28" fmla="*/ 161 w 297"/>
                <a:gd name="T29" fmla="*/ 76 h 226"/>
                <a:gd name="T30" fmla="*/ 172 w 297"/>
                <a:gd name="T31" fmla="*/ 84 h 226"/>
                <a:gd name="T32" fmla="*/ 185 w 297"/>
                <a:gd name="T33" fmla="*/ 91 h 226"/>
                <a:gd name="T34" fmla="*/ 198 w 297"/>
                <a:gd name="T35" fmla="*/ 98 h 226"/>
                <a:gd name="T36" fmla="*/ 211 w 297"/>
                <a:gd name="T37" fmla="*/ 106 h 226"/>
                <a:gd name="T38" fmla="*/ 297 w 297"/>
                <a:gd name="T39" fmla="*/ 139 h 226"/>
                <a:gd name="T40" fmla="*/ 292 w 297"/>
                <a:gd name="T41" fmla="*/ 146 h 226"/>
                <a:gd name="T42" fmla="*/ 286 w 297"/>
                <a:gd name="T43" fmla="*/ 151 h 226"/>
                <a:gd name="T44" fmla="*/ 281 w 297"/>
                <a:gd name="T45" fmla="*/ 156 h 226"/>
                <a:gd name="T46" fmla="*/ 276 w 297"/>
                <a:gd name="T47" fmla="*/ 161 h 226"/>
                <a:gd name="T48" fmla="*/ 272 w 297"/>
                <a:gd name="T49" fmla="*/ 166 h 226"/>
                <a:gd name="T50" fmla="*/ 266 w 297"/>
                <a:gd name="T51" fmla="*/ 169 h 226"/>
                <a:gd name="T52" fmla="*/ 255 w 297"/>
                <a:gd name="T53" fmla="*/ 163 h 226"/>
                <a:gd name="T54" fmla="*/ 245 w 297"/>
                <a:gd name="T55" fmla="*/ 157 h 226"/>
                <a:gd name="T56" fmla="*/ 236 w 297"/>
                <a:gd name="T57" fmla="*/ 152 h 226"/>
                <a:gd name="T58" fmla="*/ 226 w 297"/>
                <a:gd name="T59" fmla="*/ 146 h 226"/>
                <a:gd name="T60" fmla="*/ 215 w 297"/>
                <a:gd name="T61" fmla="*/ 141 h 226"/>
                <a:gd name="T62" fmla="*/ 206 w 297"/>
                <a:gd name="T63" fmla="*/ 135 h 226"/>
                <a:gd name="T64" fmla="*/ 200 w 297"/>
                <a:gd name="T65" fmla="*/ 156 h 226"/>
                <a:gd name="T66" fmla="*/ 204 w 297"/>
                <a:gd name="T67" fmla="*/ 168 h 226"/>
                <a:gd name="T68" fmla="*/ 207 w 297"/>
                <a:gd name="T69" fmla="*/ 181 h 226"/>
                <a:gd name="T70" fmla="*/ 211 w 297"/>
                <a:gd name="T71" fmla="*/ 194 h 226"/>
                <a:gd name="T72" fmla="*/ 215 w 297"/>
                <a:gd name="T73" fmla="*/ 205 h 226"/>
                <a:gd name="T74" fmla="*/ 218 w 297"/>
                <a:gd name="T75" fmla="*/ 218 h 226"/>
                <a:gd name="T76" fmla="*/ 215 w 297"/>
                <a:gd name="T77" fmla="*/ 226 h 226"/>
                <a:gd name="T78" fmla="*/ 209 w 297"/>
                <a:gd name="T79" fmla="*/ 223 h 226"/>
                <a:gd name="T80" fmla="*/ 204 w 297"/>
                <a:gd name="T81" fmla="*/ 219 h 226"/>
                <a:gd name="T82" fmla="*/ 200 w 297"/>
                <a:gd name="T83" fmla="*/ 216 h 226"/>
                <a:gd name="T84" fmla="*/ 193 w 297"/>
                <a:gd name="T85" fmla="*/ 212 h 226"/>
                <a:gd name="T86" fmla="*/ 175 w 297"/>
                <a:gd name="T87" fmla="*/ 200 h 226"/>
                <a:gd name="T88" fmla="*/ 157 w 297"/>
                <a:gd name="T89" fmla="*/ 191 h 226"/>
                <a:gd name="T90" fmla="*/ 137 w 297"/>
                <a:gd name="T91" fmla="*/ 183 h 226"/>
                <a:gd name="T92" fmla="*/ 118 w 297"/>
                <a:gd name="T93" fmla="*/ 175 h 226"/>
                <a:gd name="T94" fmla="*/ 100 w 297"/>
                <a:gd name="T95" fmla="*/ 166 h 226"/>
                <a:gd name="T96" fmla="*/ 82 w 297"/>
                <a:gd name="T97" fmla="*/ 157 h 226"/>
                <a:gd name="T98" fmla="*/ 67 w 297"/>
                <a:gd name="T99" fmla="*/ 142 h 226"/>
                <a:gd name="T100" fmla="*/ 56 w 297"/>
                <a:gd name="T101" fmla="*/ 125 h 226"/>
                <a:gd name="T102" fmla="*/ 44 w 297"/>
                <a:gd name="T103" fmla="*/ 108 h 226"/>
                <a:gd name="T104" fmla="*/ 32 w 297"/>
                <a:gd name="T105" fmla="*/ 93 h 226"/>
                <a:gd name="T106" fmla="*/ 20 w 297"/>
                <a:gd name="T107" fmla="*/ 76 h 226"/>
                <a:gd name="T108" fmla="*/ 8 w 297"/>
                <a:gd name="T109" fmla="*/ 59 h 2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7"/>
                <a:gd name="T166" fmla="*/ 0 h 226"/>
                <a:gd name="T167" fmla="*/ 297 w 297"/>
                <a:gd name="T168" fmla="*/ 226 h 2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7" h="226">
                  <a:moveTo>
                    <a:pt x="0" y="49"/>
                  </a:moveTo>
                  <a:lnTo>
                    <a:pt x="3" y="47"/>
                  </a:lnTo>
                  <a:lnTo>
                    <a:pt x="5" y="45"/>
                  </a:lnTo>
                  <a:lnTo>
                    <a:pt x="7" y="44"/>
                  </a:lnTo>
                  <a:lnTo>
                    <a:pt x="9" y="42"/>
                  </a:lnTo>
                  <a:lnTo>
                    <a:pt x="12" y="40"/>
                  </a:lnTo>
                  <a:lnTo>
                    <a:pt x="14" y="38"/>
                  </a:lnTo>
                  <a:lnTo>
                    <a:pt x="16" y="37"/>
                  </a:lnTo>
                  <a:lnTo>
                    <a:pt x="18" y="36"/>
                  </a:lnTo>
                  <a:lnTo>
                    <a:pt x="21" y="33"/>
                  </a:lnTo>
                  <a:lnTo>
                    <a:pt x="23" y="32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30" y="28"/>
                  </a:lnTo>
                  <a:lnTo>
                    <a:pt x="32" y="27"/>
                  </a:lnTo>
                  <a:lnTo>
                    <a:pt x="35" y="24"/>
                  </a:lnTo>
                  <a:lnTo>
                    <a:pt x="36" y="23"/>
                  </a:lnTo>
                  <a:lnTo>
                    <a:pt x="39" y="22"/>
                  </a:lnTo>
                  <a:lnTo>
                    <a:pt x="42" y="20"/>
                  </a:lnTo>
                  <a:lnTo>
                    <a:pt x="44" y="19"/>
                  </a:lnTo>
                  <a:lnTo>
                    <a:pt x="47" y="18"/>
                  </a:lnTo>
                  <a:lnTo>
                    <a:pt x="49" y="16"/>
                  </a:lnTo>
                  <a:lnTo>
                    <a:pt x="51" y="15"/>
                  </a:lnTo>
                  <a:lnTo>
                    <a:pt x="53" y="13"/>
                  </a:lnTo>
                  <a:lnTo>
                    <a:pt x="56" y="11"/>
                  </a:lnTo>
                  <a:lnTo>
                    <a:pt x="58" y="10"/>
                  </a:lnTo>
                  <a:lnTo>
                    <a:pt x="61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3" y="1"/>
                  </a:lnTo>
                  <a:lnTo>
                    <a:pt x="75" y="0"/>
                  </a:lnTo>
                  <a:lnTo>
                    <a:pt x="77" y="1"/>
                  </a:lnTo>
                  <a:lnTo>
                    <a:pt x="78" y="2"/>
                  </a:lnTo>
                  <a:lnTo>
                    <a:pt x="79" y="5"/>
                  </a:lnTo>
                  <a:lnTo>
                    <a:pt x="80" y="6"/>
                  </a:lnTo>
                  <a:lnTo>
                    <a:pt x="82" y="7"/>
                  </a:lnTo>
                  <a:lnTo>
                    <a:pt x="84" y="9"/>
                  </a:lnTo>
                  <a:lnTo>
                    <a:pt x="86" y="11"/>
                  </a:lnTo>
                  <a:lnTo>
                    <a:pt x="87" y="13"/>
                  </a:lnTo>
                  <a:lnTo>
                    <a:pt x="88" y="14"/>
                  </a:lnTo>
                  <a:lnTo>
                    <a:pt x="89" y="15"/>
                  </a:lnTo>
                  <a:lnTo>
                    <a:pt x="91" y="18"/>
                  </a:lnTo>
                  <a:lnTo>
                    <a:pt x="92" y="19"/>
                  </a:lnTo>
                  <a:lnTo>
                    <a:pt x="93" y="20"/>
                  </a:lnTo>
                  <a:lnTo>
                    <a:pt x="95" y="23"/>
                  </a:lnTo>
                  <a:lnTo>
                    <a:pt x="96" y="24"/>
                  </a:lnTo>
                  <a:lnTo>
                    <a:pt x="97" y="25"/>
                  </a:lnTo>
                  <a:lnTo>
                    <a:pt x="99" y="28"/>
                  </a:lnTo>
                  <a:lnTo>
                    <a:pt x="100" y="29"/>
                  </a:lnTo>
                  <a:lnTo>
                    <a:pt x="101" y="31"/>
                  </a:lnTo>
                  <a:lnTo>
                    <a:pt x="102" y="33"/>
                  </a:lnTo>
                  <a:lnTo>
                    <a:pt x="105" y="35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09" y="40"/>
                  </a:lnTo>
                  <a:lnTo>
                    <a:pt x="110" y="41"/>
                  </a:lnTo>
                  <a:lnTo>
                    <a:pt x="112" y="44"/>
                  </a:lnTo>
                  <a:lnTo>
                    <a:pt x="113" y="45"/>
                  </a:lnTo>
                  <a:lnTo>
                    <a:pt x="114" y="46"/>
                  </a:lnTo>
                  <a:lnTo>
                    <a:pt x="115" y="47"/>
                  </a:lnTo>
                  <a:lnTo>
                    <a:pt x="117" y="50"/>
                  </a:lnTo>
                  <a:lnTo>
                    <a:pt x="118" y="51"/>
                  </a:lnTo>
                  <a:lnTo>
                    <a:pt x="119" y="53"/>
                  </a:lnTo>
                  <a:lnTo>
                    <a:pt x="143" y="56"/>
                  </a:lnTo>
                  <a:lnTo>
                    <a:pt x="145" y="59"/>
                  </a:lnTo>
                  <a:lnTo>
                    <a:pt x="147" y="62"/>
                  </a:lnTo>
                  <a:lnTo>
                    <a:pt x="148" y="64"/>
                  </a:lnTo>
                  <a:lnTo>
                    <a:pt x="150" y="67"/>
                  </a:lnTo>
                  <a:lnTo>
                    <a:pt x="152" y="68"/>
                  </a:lnTo>
                  <a:lnTo>
                    <a:pt x="154" y="71"/>
                  </a:lnTo>
                  <a:lnTo>
                    <a:pt x="156" y="72"/>
                  </a:lnTo>
                  <a:lnTo>
                    <a:pt x="158" y="75"/>
                  </a:lnTo>
                  <a:lnTo>
                    <a:pt x="161" y="76"/>
                  </a:lnTo>
                  <a:lnTo>
                    <a:pt x="162" y="78"/>
                  </a:lnTo>
                  <a:lnTo>
                    <a:pt x="165" y="80"/>
                  </a:lnTo>
                  <a:lnTo>
                    <a:pt x="167" y="81"/>
                  </a:lnTo>
                  <a:lnTo>
                    <a:pt x="170" y="82"/>
                  </a:lnTo>
                  <a:lnTo>
                    <a:pt x="172" y="84"/>
                  </a:lnTo>
                  <a:lnTo>
                    <a:pt x="175" y="86"/>
                  </a:lnTo>
                  <a:lnTo>
                    <a:pt x="178" y="88"/>
                  </a:lnTo>
                  <a:lnTo>
                    <a:pt x="180" y="89"/>
                  </a:lnTo>
                  <a:lnTo>
                    <a:pt x="183" y="90"/>
                  </a:lnTo>
                  <a:lnTo>
                    <a:pt x="185" y="91"/>
                  </a:lnTo>
                  <a:lnTo>
                    <a:pt x="188" y="93"/>
                  </a:lnTo>
                  <a:lnTo>
                    <a:pt x="191" y="94"/>
                  </a:lnTo>
                  <a:lnTo>
                    <a:pt x="193" y="95"/>
                  </a:lnTo>
                  <a:lnTo>
                    <a:pt x="196" y="97"/>
                  </a:lnTo>
                  <a:lnTo>
                    <a:pt x="198" y="98"/>
                  </a:lnTo>
                  <a:lnTo>
                    <a:pt x="201" y="99"/>
                  </a:lnTo>
                  <a:lnTo>
                    <a:pt x="204" y="102"/>
                  </a:lnTo>
                  <a:lnTo>
                    <a:pt x="206" y="103"/>
                  </a:lnTo>
                  <a:lnTo>
                    <a:pt x="209" y="104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6" y="109"/>
                  </a:lnTo>
                  <a:lnTo>
                    <a:pt x="218" y="111"/>
                  </a:lnTo>
                  <a:lnTo>
                    <a:pt x="262" y="111"/>
                  </a:lnTo>
                  <a:lnTo>
                    <a:pt x="297" y="139"/>
                  </a:lnTo>
                  <a:lnTo>
                    <a:pt x="296" y="141"/>
                  </a:lnTo>
                  <a:lnTo>
                    <a:pt x="296" y="142"/>
                  </a:lnTo>
                  <a:lnTo>
                    <a:pt x="294" y="143"/>
                  </a:lnTo>
                  <a:lnTo>
                    <a:pt x="293" y="144"/>
                  </a:lnTo>
                  <a:lnTo>
                    <a:pt x="292" y="146"/>
                  </a:lnTo>
                  <a:lnTo>
                    <a:pt x="290" y="147"/>
                  </a:lnTo>
                  <a:lnTo>
                    <a:pt x="289" y="148"/>
                  </a:lnTo>
                  <a:lnTo>
                    <a:pt x="288" y="150"/>
                  </a:lnTo>
                  <a:lnTo>
                    <a:pt x="288" y="151"/>
                  </a:lnTo>
                  <a:lnTo>
                    <a:pt x="286" y="151"/>
                  </a:lnTo>
                  <a:lnTo>
                    <a:pt x="285" y="152"/>
                  </a:lnTo>
                  <a:lnTo>
                    <a:pt x="284" y="153"/>
                  </a:lnTo>
                  <a:lnTo>
                    <a:pt x="284" y="155"/>
                  </a:lnTo>
                  <a:lnTo>
                    <a:pt x="283" y="155"/>
                  </a:lnTo>
                  <a:lnTo>
                    <a:pt x="281" y="156"/>
                  </a:lnTo>
                  <a:lnTo>
                    <a:pt x="280" y="157"/>
                  </a:lnTo>
                  <a:lnTo>
                    <a:pt x="279" y="159"/>
                  </a:lnTo>
                  <a:lnTo>
                    <a:pt x="277" y="160"/>
                  </a:lnTo>
                  <a:lnTo>
                    <a:pt x="277" y="161"/>
                  </a:lnTo>
                  <a:lnTo>
                    <a:pt x="276" y="161"/>
                  </a:lnTo>
                  <a:lnTo>
                    <a:pt x="275" y="163"/>
                  </a:lnTo>
                  <a:lnTo>
                    <a:pt x="275" y="164"/>
                  </a:lnTo>
                  <a:lnTo>
                    <a:pt x="274" y="165"/>
                  </a:lnTo>
                  <a:lnTo>
                    <a:pt x="272" y="165"/>
                  </a:lnTo>
                  <a:lnTo>
                    <a:pt x="272" y="166"/>
                  </a:lnTo>
                  <a:lnTo>
                    <a:pt x="271" y="168"/>
                  </a:lnTo>
                  <a:lnTo>
                    <a:pt x="271" y="169"/>
                  </a:lnTo>
                  <a:lnTo>
                    <a:pt x="270" y="170"/>
                  </a:lnTo>
                  <a:lnTo>
                    <a:pt x="267" y="170"/>
                  </a:lnTo>
                  <a:lnTo>
                    <a:pt x="266" y="169"/>
                  </a:lnTo>
                  <a:lnTo>
                    <a:pt x="263" y="168"/>
                  </a:lnTo>
                  <a:lnTo>
                    <a:pt x="262" y="166"/>
                  </a:lnTo>
                  <a:lnTo>
                    <a:pt x="259" y="165"/>
                  </a:lnTo>
                  <a:lnTo>
                    <a:pt x="257" y="164"/>
                  </a:lnTo>
                  <a:lnTo>
                    <a:pt x="255" y="163"/>
                  </a:lnTo>
                  <a:lnTo>
                    <a:pt x="253" y="163"/>
                  </a:lnTo>
                  <a:lnTo>
                    <a:pt x="251" y="161"/>
                  </a:lnTo>
                  <a:lnTo>
                    <a:pt x="249" y="160"/>
                  </a:lnTo>
                  <a:lnTo>
                    <a:pt x="248" y="159"/>
                  </a:lnTo>
                  <a:lnTo>
                    <a:pt x="245" y="157"/>
                  </a:lnTo>
                  <a:lnTo>
                    <a:pt x="244" y="156"/>
                  </a:lnTo>
                  <a:lnTo>
                    <a:pt x="241" y="155"/>
                  </a:lnTo>
                  <a:lnTo>
                    <a:pt x="240" y="153"/>
                  </a:lnTo>
                  <a:lnTo>
                    <a:pt x="237" y="152"/>
                  </a:lnTo>
                  <a:lnTo>
                    <a:pt x="236" y="152"/>
                  </a:lnTo>
                  <a:lnTo>
                    <a:pt x="233" y="151"/>
                  </a:lnTo>
                  <a:lnTo>
                    <a:pt x="232" y="150"/>
                  </a:lnTo>
                  <a:lnTo>
                    <a:pt x="229" y="148"/>
                  </a:lnTo>
                  <a:lnTo>
                    <a:pt x="228" y="147"/>
                  </a:lnTo>
                  <a:lnTo>
                    <a:pt x="226" y="146"/>
                  </a:lnTo>
                  <a:lnTo>
                    <a:pt x="224" y="144"/>
                  </a:lnTo>
                  <a:lnTo>
                    <a:pt x="222" y="144"/>
                  </a:lnTo>
                  <a:lnTo>
                    <a:pt x="220" y="143"/>
                  </a:lnTo>
                  <a:lnTo>
                    <a:pt x="218" y="142"/>
                  </a:lnTo>
                  <a:lnTo>
                    <a:pt x="215" y="141"/>
                  </a:lnTo>
                  <a:lnTo>
                    <a:pt x="214" y="139"/>
                  </a:lnTo>
                  <a:lnTo>
                    <a:pt x="211" y="139"/>
                  </a:lnTo>
                  <a:lnTo>
                    <a:pt x="210" y="138"/>
                  </a:lnTo>
                  <a:lnTo>
                    <a:pt x="207" y="137"/>
                  </a:lnTo>
                  <a:lnTo>
                    <a:pt x="206" y="135"/>
                  </a:lnTo>
                  <a:lnTo>
                    <a:pt x="198" y="146"/>
                  </a:lnTo>
                  <a:lnTo>
                    <a:pt x="198" y="148"/>
                  </a:lnTo>
                  <a:lnTo>
                    <a:pt x="198" y="151"/>
                  </a:lnTo>
                  <a:lnTo>
                    <a:pt x="200" y="153"/>
                  </a:lnTo>
                  <a:lnTo>
                    <a:pt x="200" y="156"/>
                  </a:lnTo>
                  <a:lnTo>
                    <a:pt x="201" y="159"/>
                  </a:lnTo>
                  <a:lnTo>
                    <a:pt x="201" y="161"/>
                  </a:lnTo>
                  <a:lnTo>
                    <a:pt x="202" y="164"/>
                  </a:lnTo>
                  <a:lnTo>
                    <a:pt x="202" y="165"/>
                  </a:lnTo>
                  <a:lnTo>
                    <a:pt x="204" y="168"/>
                  </a:lnTo>
                  <a:lnTo>
                    <a:pt x="204" y="170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6" y="178"/>
                  </a:lnTo>
                  <a:lnTo>
                    <a:pt x="207" y="181"/>
                  </a:lnTo>
                  <a:lnTo>
                    <a:pt x="207" y="183"/>
                  </a:lnTo>
                  <a:lnTo>
                    <a:pt x="209" y="186"/>
                  </a:lnTo>
                  <a:lnTo>
                    <a:pt x="210" y="188"/>
                  </a:lnTo>
                  <a:lnTo>
                    <a:pt x="210" y="191"/>
                  </a:lnTo>
                  <a:lnTo>
                    <a:pt x="211" y="194"/>
                  </a:lnTo>
                  <a:lnTo>
                    <a:pt x="211" y="196"/>
                  </a:lnTo>
                  <a:lnTo>
                    <a:pt x="213" y="197"/>
                  </a:lnTo>
                  <a:lnTo>
                    <a:pt x="213" y="200"/>
                  </a:lnTo>
                  <a:lnTo>
                    <a:pt x="214" y="203"/>
                  </a:lnTo>
                  <a:lnTo>
                    <a:pt x="215" y="205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6" y="213"/>
                  </a:lnTo>
                  <a:lnTo>
                    <a:pt x="216" y="216"/>
                  </a:lnTo>
                  <a:lnTo>
                    <a:pt x="218" y="218"/>
                  </a:lnTo>
                  <a:lnTo>
                    <a:pt x="218" y="221"/>
                  </a:lnTo>
                  <a:lnTo>
                    <a:pt x="218" y="223"/>
                  </a:lnTo>
                  <a:lnTo>
                    <a:pt x="218" y="226"/>
                  </a:lnTo>
                  <a:lnTo>
                    <a:pt x="216" y="226"/>
                  </a:lnTo>
                  <a:lnTo>
                    <a:pt x="215" y="226"/>
                  </a:lnTo>
                  <a:lnTo>
                    <a:pt x="214" y="225"/>
                  </a:lnTo>
                  <a:lnTo>
                    <a:pt x="213" y="225"/>
                  </a:lnTo>
                  <a:lnTo>
                    <a:pt x="211" y="223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206" y="221"/>
                  </a:lnTo>
                  <a:lnTo>
                    <a:pt x="205" y="219"/>
                  </a:lnTo>
                  <a:lnTo>
                    <a:pt x="204" y="219"/>
                  </a:lnTo>
                  <a:lnTo>
                    <a:pt x="204" y="218"/>
                  </a:lnTo>
                  <a:lnTo>
                    <a:pt x="202" y="218"/>
                  </a:lnTo>
                  <a:lnTo>
                    <a:pt x="201" y="217"/>
                  </a:lnTo>
                  <a:lnTo>
                    <a:pt x="200" y="217"/>
                  </a:lnTo>
                  <a:lnTo>
                    <a:pt x="200" y="216"/>
                  </a:lnTo>
                  <a:lnTo>
                    <a:pt x="198" y="216"/>
                  </a:lnTo>
                  <a:lnTo>
                    <a:pt x="198" y="214"/>
                  </a:lnTo>
                  <a:lnTo>
                    <a:pt x="197" y="214"/>
                  </a:lnTo>
                  <a:lnTo>
                    <a:pt x="196" y="213"/>
                  </a:lnTo>
                  <a:lnTo>
                    <a:pt x="193" y="212"/>
                  </a:lnTo>
                  <a:lnTo>
                    <a:pt x="189" y="209"/>
                  </a:lnTo>
                  <a:lnTo>
                    <a:pt x="185" y="206"/>
                  </a:lnTo>
                  <a:lnTo>
                    <a:pt x="183" y="204"/>
                  </a:lnTo>
                  <a:lnTo>
                    <a:pt x="179" y="203"/>
                  </a:lnTo>
                  <a:lnTo>
                    <a:pt x="175" y="200"/>
                  </a:lnTo>
                  <a:lnTo>
                    <a:pt x="171" y="199"/>
                  </a:lnTo>
                  <a:lnTo>
                    <a:pt x="167" y="196"/>
                  </a:lnTo>
                  <a:lnTo>
                    <a:pt x="163" y="195"/>
                  </a:lnTo>
                  <a:lnTo>
                    <a:pt x="161" y="194"/>
                  </a:lnTo>
                  <a:lnTo>
                    <a:pt x="157" y="191"/>
                  </a:lnTo>
                  <a:lnTo>
                    <a:pt x="153" y="190"/>
                  </a:lnTo>
                  <a:lnTo>
                    <a:pt x="149" y="188"/>
                  </a:lnTo>
                  <a:lnTo>
                    <a:pt x="145" y="187"/>
                  </a:lnTo>
                  <a:lnTo>
                    <a:pt x="141" y="184"/>
                  </a:lnTo>
                  <a:lnTo>
                    <a:pt x="137" y="183"/>
                  </a:lnTo>
                  <a:lnTo>
                    <a:pt x="134" y="182"/>
                  </a:lnTo>
                  <a:lnTo>
                    <a:pt x="130" y="181"/>
                  </a:lnTo>
                  <a:lnTo>
                    <a:pt x="126" y="178"/>
                  </a:lnTo>
                  <a:lnTo>
                    <a:pt x="122" y="177"/>
                  </a:lnTo>
                  <a:lnTo>
                    <a:pt x="118" y="175"/>
                  </a:lnTo>
                  <a:lnTo>
                    <a:pt x="114" y="174"/>
                  </a:lnTo>
                  <a:lnTo>
                    <a:pt x="110" y="172"/>
                  </a:lnTo>
                  <a:lnTo>
                    <a:pt x="108" y="170"/>
                  </a:lnTo>
                  <a:lnTo>
                    <a:pt x="104" y="169"/>
                  </a:lnTo>
                  <a:lnTo>
                    <a:pt x="100" y="166"/>
                  </a:lnTo>
                  <a:lnTo>
                    <a:pt x="96" y="165"/>
                  </a:lnTo>
                  <a:lnTo>
                    <a:pt x="92" y="164"/>
                  </a:lnTo>
                  <a:lnTo>
                    <a:pt x="88" y="161"/>
                  </a:lnTo>
                  <a:lnTo>
                    <a:pt x="86" y="160"/>
                  </a:lnTo>
                  <a:lnTo>
                    <a:pt x="82" y="157"/>
                  </a:lnTo>
                  <a:lnTo>
                    <a:pt x="78" y="155"/>
                  </a:lnTo>
                  <a:lnTo>
                    <a:pt x="75" y="152"/>
                  </a:lnTo>
                  <a:lnTo>
                    <a:pt x="73" y="148"/>
                  </a:lnTo>
                  <a:lnTo>
                    <a:pt x="70" y="146"/>
                  </a:lnTo>
                  <a:lnTo>
                    <a:pt x="67" y="142"/>
                  </a:lnTo>
                  <a:lnTo>
                    <a:pt x="65" y="139"/>
                  </a:lnTo>
                  <a:lnTo>
                    <a:pt x="64" y="135"/>
                  </a:lnTo>
                  <a:lnTo>
                    <a:pt x="61" y="131"/>
                  </a:lnTo>
                  <a:lnTo>
                    <a:pt x="58" y="129"/>
                  </a:lnTo>
                  <a:lnTo>
                    <a:pt x="56" y="125"/>
                  </a:lnTo>
                  <a:lnTo>
                    <a:pt x="53" y="122"/>
                  </a:lnTo>
                  <a:lnTo>
                    <a:pt x="51" y="119"/>
                  </a:lnTo>
                  <a:lnTo>
                    <a:pt x="48" y="116"/>
                  </a:lnTo>
                  <a:lnTo>
                    <a:pt x="47" y="112"/>
                  </a:lnTo>
                  <a:lnTo>
                    <a:pt x="44" y="108"/>
                  </a:lnTo>
                  <a:lnTo>
                    <a:pt x="42" y="106"/>
                  </a:lnTo>
                  <a:lnTo>
                    <a:pt x="39" y="102"/>
                  </a:lnTo>
                  <a:lnTo>
                    <a:pt x="36" y="99"/>
                  </a:lnTo>
                  <a:lnTo>
                    <a:pt x="34" y="95"/>
                  </a:lnTo>
                  <a:lnTo>
                    <a:pt x="32" y="93"/>
                  </a:lnTo>
                  <a:lnTo>
                    <a:pt x="30" y="89"/>
                  </a:lnTo>
                  <a:lnTo>
                    <a:pt x="27" y="85"/>
                  </a:lnTo>
                  <a:lnTo>
                    <a:pt x="25" y="82"/>
                  </a:lnTo>
                  <a:lnTo>
                    <a:pt x="22" y="78"/>
                  </a:lnTo>
                  <a:lnTo>
                    <a:pt x="20" y="76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3" y="66"/>
                  </a:lnTo>
                  <a:lnTo>
                    <a:pt x="10" y="62"/>
                  </a:lnTo>
                  <a:lnTo>
                    <a:pt x="8" y="59"/>
                  </a:lnTo>
                  <a:lnTo>
                    <a:pt x="5" y="55"/>
                  </a:lnTo>
                  <a:lnTo>
                    <a:pt x="3" y="5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1324" y="3560"/>
              <a:ext cx="123" cy="60"/>
            </a:xfrm>
            <a:custGeom>
              <a:avLst/>
              <a:gdLst>
                <a:gd name="T0" fmla="*/ 90 w 123"/>
                <a:gd name="T1" fmla="*/ 2 h 60"/>
                <a:gd name="T2" fmla="*/ 92 w 123"/>
                <a:gd name="T3" fmla="*/ 5 h 60"/>
                <a:gd name="T4" fmla="*/ 95 w 123"/>
                <a:gd name="T5" fmla="*/ 9 h 60"/>
                <a:gd name="T6" fmla="*/ 97 w 123"/>
                <a:gd name="T7" fmla="*/ 11 h 60"/>
                <a:gd name="T8" fmla="*/ 100 w 123"/>
                <a:gd name="T9" fmla="*/ 15 h 60"/>
                <a:gd name="T10" fmla="*/ 101 w 123"/>
                <a:gd name="T11" fmla="*/ 18 h 60"/>
                <a:gd name="T12" fmla="*/ 104 w 123"/>
                <a:gd name="T13" fmla="*/ 22 h 60"/>
                <a:gd name="T14" fmla="*/ 106 w 123"/>
                <a:gd name="T15" fmla="*/ 24 h 60"/>
                <a:gd name="T16" fmla="*/ 109 w 123"/>
                <a:gd name="T17" fmla="*/ 28 h 60"/>
                <a:gd name="T18" fmla="*/ 112 w 123"/>
                <a:gd name="T19" fmla="*/ 31 h 60"/>
                <a:gd name="T20" fmla="*/ 113 w 123"/>
                <a:gd name="T21" fmla="*/ 35 h 60"/>
                <a:gd name="T22" fmla="*/ 116 w 123"/>
                <a:gd name="T23" fmla="*/ 38 h 60"/>
                <a:gd name="T24" fmla="*/ 117 w 123"/>
                <a:gd name="T25" fmla="*/ 41 h 60"/>
                <a:gd name="T26" fmla="*/ 119 w 123"/>
                <a:gd name="T27" fmla="*/ 45 h 60"/>
                <a:gd name="T28" fmla="*/ 121 w 123"/>
                <a:gd name="T29" fmla="*/ 49 h 60"/>
                <a:gd name="T30" fmla="*/ 122 w 123"/>
                <a:gd name="T31" fmla="*/ 51 h 60"/>
                <a:gd name="T32" fmla="*/ 121 w 123"/>
                <a:gd name="T33" fmla="*/ 54 h 60"/>
                <a:gd name="T34" fmla="*/ 114 w 123"/>
                <a:gd name="T35" fmla="*/ 54 h 60"/>
                <a:gd name="T36" fmla="*/ 109 w 123"/>
                <a:gd name="T37" fmla="*/ 53 h 60"/>
                <a:gd name="T38" fmla="*/ 104 w 123"/>
                <a:gd name="T39" fmla="*/ 54 h 60"/>
                <a:gd name="T40" fmla="*/ 99 w 123"/>
                <a:gd name="T41" fmla="*/ 54 h 60"/>
                <a:gd name="T42" fmla="*/ 94 w 123"/>
                <a:gd name="T43" fmla="*/ 54 h 60"/>
                <a:gd name="T44" fmla="*/ 87 w 123"/>
                <a:gd name="T45" fmla="*/ 54 h 60"/>
                <a:gd name="T46" fmla="*/ 82 w 123"/>
                <a:gd name="T47" fmla="*/ 54 h 60"/>
                <a:gd name="T48" fmla="*/ 77 w 123"/>
                <a:gd name="T49" fmla="*/ 55 h 60"/>
                <a:gd name="T50" fmla="*/ 71 w 123"/>
                <a:gd name="T51" fmla="*/ 55 h 60"/>
                <a:gd name="T52" fmla="*/ 65 w 123"/>
                <a:gd name="T53" fmla="*/ 57 h 60"/>
                <a:gd name="T54" fmla="*/ 60 w 123"/>
                <a:gd name="T55" fmla="*/ 57 h 60"/>
                <a:gd name="T56" fmla="*/ 55 w 123"/>
                <a:gd name="T57" fmla="*/ 58 h 60"/>
                <a:gd name="T58" fmla="*/ 49 w 123"/>
                <a:gd name="T59" fmla="*/ 58 h 60"/>
                <a:gd name="T60" fmla="*/ 44 w 123"/>
                <a:gd name="T61" fmla="*/ 59 h 60"/>
                <a:gd name="T62" fmla="*/ 38 w 123"/>
                <a:gd name="T63" fmla="*/ 59 h 60"/>
                <a:gd name="T64" fmla="*/ 35 w 123"/>
                <a:gd name="T65" fmla="*/ 59 h 60"/>
                <a:gd name="T66" fmla="*/ 33 w 123"/>
                <a:gd name="T67" fmla="*/ 59 h 60"/>
                <a:gd name="T68" fmla="*/ 30 w 123"/>
                <a:gd name="T69" fmla="*/ 58 h 60"/>
                <a:gd name="T70" fmla="*/ 27 w 123"/>
                <a:gd name="T71" fmla="*/ 58 h 60"/>
                <a:gd name="T72" fmla="*/ 25 w 123"/>
                <a:gd name="T73" fmla="*/ 58 h 60"/>
                <a:gd name="T74" fmla="*/ 22 w 123"/>
                <a:gd name="T75" fmla="*/ 58 h 60"/>
                <a:gd name="T76" fmla="*/ 20 w 123"/>
                <a:gd name="T77" fmla="*/ 58 h 60"/>
                <a:gd name="T78" fmla="*/ 17 w 123"/>
                <a:gd name="T79" fmla="*/ 58 h 60"/>
                <a:gd name="T80" fmla="*/ 14 w 123"/>
                <a:gd name="T81" fmla="*/ 58 h 60"/>
                <a:gd name="T82" fmla="*/ 12 w 123"/>
                <a:gd name="T83" fmla="*/ 58 h 60"/>
                <a:gd name="T84" fmla="*/ 9 w 123"/>
                <a:gd name="T85" fmla="*/ 58 h 60"/>
                <a:gd name="T86" fmla="*/ 7 w 123"/>
                <a:gd name="T87" fmla="*/ 57 h 60"/>
                <a:gd name="T88" fmla="*/ 4 w 123"/>
                <a:gd name="T89" fmla="*/ 55 h 60"/>
                <a:gd name="T90" fmla="*/ 1 w 123"/>
                <a:gd name="T91" fmla="*/ 54 h 60"/>
                <a:gd name="T92" fmla="*/ 1 w 123"/>
                <a:gd name="T93" fmla="*/ 50 h 60"/>
                <a:gd name="T94" fmla="*/ 5 w 123"/>
                <a:gd name="T95" fmla="*/ 44 h 60"/>
                <a:gd name="T96" fmla="*/ 8 w 123"/>
                <a:gd name="T97" fmla="*/ 38 h 60"/>
                <a:gd name="T98" fmla="*/ 13 w 123"/>
                <a:gd name="T99" fmla="*/ 33 h 60"/>
                <a:gd name="T100" fmla="*/ 17 w 123"/>
                <a:gd name="T101" fmla="*/ 29 h 60"/>
                <a:gd name="T102" fmla="*/ 22 w 123"/>
                <a:gd name="T103" fmla="*/ 24 h 60"/>
                <a:gd name="T104" fmla="*/ 27 w 123"/>
                <a:gd name="T105" fmla="*/ 22 h 60"/>
                <a:gd name="T106" fmla="*/ 34 w 123"/>
                <a:gd name="T107" fmla="*/ 18 h 60"/>
                <a:gd name="T108" fmla="*/ 39 w 123"/>
                <a:gd name="T109" fmla="*/ 15 h 60"/>
                <a:gd name="T110" fmla="*/ 46 w 123"/>
                <a:gd name="T111" fmla="*/ 13 h 60"/>
                <a:gd name="T112" fmla="*/ 52 w 123"/>
                <a:gd name="T113" fmla="*/ 10 h 60"/>
                <a:gd name="T114" fmla="*/ 59 w 123"/>
                <a:gd name="T115" fmla="*/ 9 h 60"/>
                <a:gd name="T116" fmla="*/ 65 w 123"/>
                <a:gd name="T117" fmla="*/ 6 h 60"/>
                <a:gd name="T118" fmla="*/ 71 w 123"/>
                <a:gd name="T119" fmla="*/ 5 h 60"/>
                <a:gd name="T120" fmla="*/ 79 w 123"/>
                <a:gd name="T121" fmla="*/ 2 h 60"/>
                <a:gd name="T122" fmla="*/ 84 w 123"/>
                <a:gd name="T123" fmla="*/ 1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3"/>
                <a:gd name="T187" fmla="*/ 0 h 60"/>
                <a:gd name="T188" fmla="*/ 123 w 123"/>
                <a:gd name="T189" fmla="*/ 60 h 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3" h="60">
                  <a:moveTo>
                    <a:pt x="88" y="0"/>
                  </a:moveTo>
                  <a:lnTo>
                    <a:pt x="90" y="2"/>
                  </a:lnTo>
                  <a:lnTo>
                    <a:pt x="91" y="3"/>
                  </a:lnTo>
                  <a:lnTo>
                    <a:pt x="92" y="5"/>
                  </a:lnTo>
                  <a:lnTo>
                    <a:pt x="94" y="6"/>
                  </a:lnTo>
                  <a:lnTo>
                    <a:pt x="95" y="9"/>
                  </a:lnTo>
                  <a:lnTo>
                    <a:pt x="96" y="10"/>
                  </a:lnTo>
                  <a:lnTo>
                    <a:pt x="97" y="11"/>
                  </a:lnTo>
                  <a:lnTo>
                    <a:pt x="99" y="13"/>
                  </a:lnTo>
                  <a:lnTo>
                    <a:pt x="100" y="15"/>
                  </a:lnTo>
                  <a:lnTo>
                    <a:pt x="100" y="16"/>
                  </a:lnTo>
                  <a:lnTo>
                    <a:pt x="101" y="18"/>
                  </a:lnTo>
                  <a:lnTo>
                    <a:pt x="103" y="19"/>
                  </a:lnTo>
                  <a:lnTo>
                    <a:pt x="104" y="22"/>
                  </a:lnTo>
                  <a:lnTo>
                    <a:pt x="105" y="23"/>
                  </a:lnTo>
                  <a:lnTo>
                    <a:pt x="106" y="24"/>
                  </a:lnTo>
                  <a:lnTo>
                    <a:pt x="108" y="27"/>
                  </a:lnTo>
                  <a:lnTo>
                    <a:pt x="109" y="28"/>
                  </a:lnTo>
                  <a:lnTo>
                    <a:pt x="110" y="29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3" y="35"/>
                  </a:lnTo>
                  <a:lnTo>
                    <a:pt x="114" y="36"/>
                  </a:lnTo>
                  <a:lnTo>
                    <a:pt x="116" y="38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118" y="44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21" y="49"/>
                  </a:lnTo>
                  <a:lnTo>
                    <a:pt x="122" y="50"/>
                  </a:lnTo>
                  <a:lnTo>
                    <a:pt x="122" y="51"/>
                  </a:lnTo>
                  <a:lnTo>
                    <a:pt x="123" y="54"/>
                  </a:lnTo>
                  <a:lnTo>
                    <a:pt x="121" y="54"/>
                  </a:lnTo>
                  <a:lnTo>
                    <a:pt x="118" y="54"/>
                  </a:lnTo>
                  <a:lnTo>
                    <a:pt x="114" y="54"/>
                  </a:lnTo>
                  <a:lnTo>
                    <a:pt x="112" y="54"/>
                  </a:lnTo>
                  <a:lnTo>
                    <a:pt x="109" y="53"/>
                  </a:lnTo>
                  <a:lnTo>
                    <a:pt x="106" y="53"/>
                  </a:lnTo>
                  <a:lnTo>
                    <a:pt x="104" y="54"/>
                  </a:lnTo>
                  <a:lnTo>
                    <a:pt x="101" y="54"/>
                  </a:lnTo>
                  <a:lnTo>
                    <a:pt x="99" y="54"/>
                  </a:lnTo>
                  <a:lnTo>
                    <a:pt x="96" y="54"/>
                  </a:lnTo>
                  <a:lnTo>
                    <a:pt x="94" y="54"/>
                  </a:lnTo>
                  <a:lnTo>
                    <a:pt x="90" y="54"/>
                  </a:lnTo>
                  <a:lnTo>
                    <a:pt x="87" y="54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79" y="54"/>
                  </a:lnTo>
                  <a:lnTo>
                    <a:pt x="77" y="55"/>
                  </a:lnTo>
                  <a:lnTo>
                    <a:pt x="74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5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2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4" y="59"/>
                  </a:lnTo>
                  <a:lnTo>
                    <a:pt x="42" y="59"/>
                  </a:lnTo>
                  <a:lnTo>
                    <a:pt x="38" y="59"/>
                  </a:lnTo>
                  <a:lnTo>
                    <a:pt x="35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3" y="59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9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5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5" y="57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1" y="50"/>
                  </a:lnTo>
                  <a:lnTo>
                    <a:pt x="3" y="47"/>
                  </a:lnTo>
                  <a:lnTo>
                    <a:pt x="5" y="44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11" y="36"/>
                  </a:lnTo>
                  <a:lnTo>
                    <a:pt x="13" y="33"/>
                  </a:lnTo>
                  <a:lnTo>
                    <a:pt x="14" y="31"/>
                  </a:lnTo>
                  <a:lnTo>
                    <a:pt x="17" y="29"/>
                  </a:lnTo>
                  <a:lnTo>
                    <a:pt x="20" y="27"/>
                  </a:lnTo>
                  <a:lnTo>
                    <a:pt x="22" y="24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30" y="19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9" y="15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9" y="11"/>
                  </a:lnTo>
                  <a:lnTo>
                    <a:pt x="52" y="10"/>
                  </a:lnTo>
                  <a:lnTo>
                    <a:pt x="56" y="9"/>
                  </a:lnTo>
                  <a:lnTo>
                    <a:pt x="59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9" y="6"/>
                  </a:lnTo>
                  <a:lnTo>
                    <a:pt x="71" y="5"/>
                  </a:lnTo>
                  <a:lnTo>
                    <a:pt x="75" y="3"/>
                  </a:lnTo>
                  <a:lnTo>
                    <a:pt x="79" y="2"/>
                  </a:lnTo>
                  <a:lnTo>
                    <a:pt x="82" y="2"/>
                  </a:lnTo>
                  <a:lnTo>
                    <a:pt x="84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auto">
            <a:xfrm>
              <a:off x="1359" y="2689"/>
              <a:ext cx="93" cy="154"/>
            </a:xfrm>
            <a:custGeom>
              <a:avLst/>
              <a:gdLst>
                <a:gd name="T0" fmla="*/ 4 w 93"/>
                <a:gd name="T1" fmla="*/ 3 h 154"/>
                <a:gd name="T2" fmla="*/ 12 w 93"/>
                <a:gd name="T3" fmla="*/ 7 h 154"/>
                <a:gd name="T4" fmla="*/ 18 w 93"/>
                <a:gd name="T5" fmla="*/ 12 h 154"/>
                <a:gd name="T6" fmla="*/ 25 w 93"/>
                <a:gd name="T7" fmla="*/ 16 h 154"/>
                <a:gd name="T8" fmla="*/ 33 w 93"/>
                <a:gd name="T9" fmla="*/ 20 h 154"/>
                <a:gd name="T10" fmla="*/ 39 w 93"/>
                <a:gd name="T11" fmla="*/ 24 h 154"/>
                <a:gd name="T12" fmla="*/ 46 w 93"/>
                <a:gd name="T13" fmla="*/ 28 h 154"/>
                <a:gd name="T14" fmla="*/ 52 w 93"/>
                <a:gd name="T15" fmla="*/ 33 h 154"/>
                <a:gd name="T16" fmla="*/ 59 w 93"/>
                <a:gd name="T17" fmla="*/ 37 h 154"/>
                <a:gd name="T18" fmla="*/ 66 w 93"/>
                <a:gd name="T19" fmla="*/ 41 h 154"/>
                <a:gd name="T20" fmla="*/ 73 w 93"/>
                <a:gd name="T21" fmla="*/ 44 h 154"/>
                <a:gd name="T22" fmla="*/ 73 w 93"/>
                <a:gd name="T23" fmla="*/ 55 h 154"/>
                <a:gd name="T24" fmla="*/ 74 w 93"/>
                <a:gd name="T25" fmla="*/ 64 h 154"/>
                <a:gd name="T26" fmla="*/ 74 w 93"/>
                <a:gd name="T27" fmla="*/ 73 h 154"/>
                <a:gd name="T28" fmla="*/ 75 w 93"/>
                <a:gd name="T29" fmla="*/ 83 h 154"/>
                <a:gd name="T30" fmla="*/ 77 w 93"/>
                <a:gd name="T31" fmla="*/ 92 h 154"/>
                <a:gd name="T32" fmla="*/ 79 w 93"/>
                <a:gd name="T33" fmla="*/ 103 h 154"/>
                <a:gd name="T34" fmla="*/ 82 w 93"/>
                <a:gd name="T35" fmla="*/ 112 h 154"/>
                <a:gd name="T36" fmla="*/ 84 w 93"/>
                <a:gd name="T37" fmla="*/ 121 h 154"/>
                <a:gd name="T38" fmla="*/ 87 w 93"/>
                <a:gd name="T39" fmla="*/ 130 h 154"/>
                <a:gd name="T40" fmla="*/ 91 w 93"/>
                <a:gd name="T41" fmla="*/ 139 h 154"/>
                <a:gd name="T42" fmla="*/ 92 w 93"/>
                <a:gd name="T43" fmla="*/ 145 h 154"/>
                <a:gd name="T44" fmla="*/ 88 w 93"/>
                <a:gd name="T45" fmla="*/ 145 h 154"/>
                <a:gd name="T46" fmla="*/ 84 w 93"/>
                <a:gd name="T47" fmla="*/ 144 h 154"/>
                <a:gd name="T48" fmla="*/ 81 w 93"/>
                <a:gd name="T49" fmla="*/ 144 h 154"/>
                <a:gd name="T50" fmla="*/ 77 w 93"/>
                <a:gd name="T51" fmla="*/ 144 h 154"/>
                <a:gd name="T52" fmla="*/ 73 w 93"/>
                <a:gd name="T53" fmla="*/ 144 h 154"/>
                <a:gd name="T54" fmla="*/ 69 w 93"/>
                <a:gd name="T55" fmla="*/ 144 h 154"/>
                <a:gd name="T56" fmla="*/ 65 w 93"/>
                <a:gd name="T57" fmla="*/ 145 h 154"/>
                <a:gd name="T58" fmla="*/ 61 w 93"/>
                <a:gd name="T59" fmla="*/ 148 h 154"/>
                <a:gd name="T60" fmla="*/ 57 w 93"/>
                <a:gd name="T61" fmla="*/ 149 h 154"/>
                <a:gd name="T62" fmla="*/ 55 w 93"/>
                <a:gd name="T63" fmla="*/ 153 h 154"/>
                <a:gd name="T64" fmla="*/ 51 w 93"/>
                <a:gd name="T65" fmla="*/ 154 h 154"/>
                <a:gd name="T66" fmla="*/ 47 w 93"/>
                <a:gd name="T67" fmla="*/ 153 h 154"/>
                <a:gd name="T68" fmla="*/ 44 w 93"/>
                <a:gd name="T69" fmla="*/ 149 h 154"/>
                <a:gd name="T70" fmla="*/ 43 w 93"/>
                <a:gd name="T71" fmla="*/ 147 h 154"/>
                <a:gd name="T72" fmla="*/ 43 w 93"/>
                <a:gd name="T73" fmla="*/ 143 h 154"/>
                <a:gd name="T74" fmla="*/ 42 w 93"/>
                <a:gd name="T75" fmla="*/ 139 h 154"/>
                <a:gd name="T76" fmla="*/ 40 w 93"/>
                <a:gd name="T77" fmla="*/ 135 h 154"/>
                <a:gd name="T78" fmla="*/ 36 w 93"/>
                <a:gd name="T79" fmla="*/ 127 h 154"/>
                <a:gd name="T80" fmla="*/ 31 w 93"/>
                <a:gd name="T81" fmla="*/ 114 h 154"/>
                <a:gd name="T82" fmla="*/ 27 w 93"/>
                <a:gd name="T83" fmla="*/ 103 h 154"/>
                <a:gd name="T84" fmla="*/ 24 w 93"/>
                <a:gd name="T85" fmla="*/ 90 h 154"/>
                <a:gd name="T86" fmla="*/ 20 w 93"/>
                <a:gd name="T87" fmla="*/ 77 h 154"/>
                <a:gd name="T88" fmla="*/ 16 w 93"/>
                <a:gd name="T89" fmla="*/ 64 h 154"/>
                <a:gd name="T90" fmla="*/ 13 w 93"/>
                <a:gd name="T91" fmla="*/ 52 h 154"/>
                <a:gd name="T92" fmla="*/ 9 w 93"/>
                <a:gd name="T93" fmla="*/ 39 h 154"/>
                <a:gd name="T94" fmla="*/ 7 w 93"/>
                <a:gd name="T95" fmla="*/ 26 h 154"/>
                <a:gd name="T96" fmla="*/ 3 w 93"/>
                <a:gd name="T97" fmla="*/ 13 h 154"/>
                <a:gd name="T98" fmla="*/ 0 w 93"/>
                <a:gd name="T99" fmla="*/ 0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3"/>
                <a:gd name="T151" fmla="*/ 0 h 154"/>
                <a:gd name="T152" fmla="*/ 93 w 93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3" h="154">
                  <a:moveTo>
                    <a:pt x="0" y="0"/>
                  </a:moveTo>
                  <a:lnTo>
                    <a:pt x="3" y="2"/>
                  </a:lnTo>
                  <a:lnTo>
                    <a:pt x="4" y="3"/>
                  </a:lnTo>
                  <a:lnTo>
                    <a:pt x="7" y="4"/>
                  </a:lnTo>
                  <a:lnTo>
                    <a:pt x="9" y="6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6" y="11"/>
                  </a:lnTo>
                  <a:lnTo>
                    <a:pt x="18" y="12"/>
                  </a:lnTo>
                  <a:lnTo>
                    <a:pt x="21" y="13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30" y="19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6" y="22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3" y="26"/>
                  </a:lnTo>
                  <a:lnTo>
                    <a:pt x="46" y="28"/>
                  </a:lnTo>
                  <a:lnTo>
                    <a:pt x="48" y="29"/>
                  </a:lnTo>
                  <a:lnTo>
                    <a:pt x="49" y="31"/>
                  </a:lnTo>
                  <a:lnTo>
                    <a:pt x="52" y="33"/>
                  </a:lnTo>
                  <a:lnTo>
                    <a:pt x="55" y="34"/>
                  </a:lnTo>
                  <a:lnTo>
                    <a:pt x="57" y="35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4" y="39"/>
                  </a:lnTo>
                  <a:lnTo>
                    <a:pt x="66" y="41"/>
                  </a:lnTo>
                  <a:lnTo>
                    <a:pt x="68" y="42"/>
                  </a:lnTo>
                  <a:lnTo>
                    <a:pt x="70" y="43"/>
                  </a:lnTo>
                  <a:lnTo>
                    <a:pt x="73" y="44"/>
                  </a:lnTo>
                  <a:lnTo>
                    <a:pt x="73" y="48"/>
                  </a:lnTo>
                  <a:lnTo>
                    <a:pt x="73" y="51"/>
                  </a:lnTo>
                  <a:lnTo>
                    <a:pt x="73" y="55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4" y="64"/>
                  </a:lnTo>
                  <a:lnTo>
                    <a:pt x="74" y="66"/>
                  </a:lnTo>
                  <a:lnTo>
                    <a:pt x="74" y="70"/>
                  </a:lnTo>
                  <a:lnTo>
                    <a:pt x="74" y="73"/>
                  </a:lnTo>
                  <a:lnTo>
                    <a:pt x="75" y="77"/>
                  </a:lnTo>
                  <a:lnTo>
                    <a:pt x="75" y="79"/>
                  </a:lnTo>
                  <a:lnTo>
                    <a:pt x="75" y="83"/>
                  </a:lnTo>
                  <a:lnTo>
                    <a:pt x="77" y="86"/>
                  </a:lnTo>
                  <a:lnTo>
                    <a:pt x="77" y="90"/>
                  </a:lnTo>
                  <a:lnTo>
                    <a:pt x="77" y="92"/>
                  </a:lnTo>
                  <a:lnTo>
                    <a:pt x="78" y="96"/>
                  </a:lnTo>
                  <a:lnTo>
                    <a:pt x="78" y="99"/>
                  </a:lnTo>
                  <a:lnTo>
                    <a:pt x="79" y="103"/>
                  </a:lnTo>
                  <a:lnTo>
                    <a:pt x="81" y="105"/>
                  </a:lnTo>
                  <a:lnTo>
                    <a:pt x="81" y="109"/>
                  </a:lnTo>
                  <a:lnTo>
                    <a:pt x="82" y="112"/>
                  </a:lnTo>
                  <a:lnTo>
                    <a:pt x="82" y="114"/>
                  </a:lnTo>
                  <a:lnTo>
                    <a:pt x="83" y="118"/>
                  </a:lnTo>
                  <a:lnTo>
                    <a:pt x="84" y="121"/>
                  </a:lnTo>
                  <a:lnTo>
                    <a:pt x="86" y="125"/>
                  </a:lnTo>
                  <a:lnTo>
                    <a:pt x="86" y="127"/>
                  </a:lnTo>
                  <a:lnTo>
                    <a:pt x="87" y="130"/>
                  </a:lnTo>
                  <a:lnTo>
                    <a:pt x="88" y="134"/>
                  </a:lnTo>
                  <a:lnTo>
                    <a:pt x="90" y="136"/>
                  </a:lnTo>
                  <a:lnTo>
                    <a:pt x="91" y="139"/>
                  </a:lnTo>
                  <a:lnTo>
                    <a:pt x="92" y="143"/>
                  </a:lnTo>
                  <a:lnTo>
                    <a:pt x="93" y="145"/>
                  </a:lnTo>
                  <a:lnTo>
                    <a:pt x="92" y="145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6" y="144"/>
                  </a:lnTo>
                  <a:lnTo>
                    <a:pt x="84" y="144"/>
                  </a:lnTo>
                  <a:lnTo>
                    <a:pt x="83" y="144"/>
                  </a:lnTo>
                  <a:lnTo>
                    <a:pt x="82" y="144"/>
                  </a:lnTo>
                  <a:lnTo>
                    <a:pt x="81" y="144"/>
                  </a:lnTo>
                  <a:lnTo>
                    <a:pt x="79" y="144"/>
                  </a:lnTo>
                  <a:lnTo>
                    <a:pt x="78" y="144"/>
                  </a:lnTo>
                  <a:lnTo>
                    <a:pt x="77" y="144"/>
                  </a:lnTo>
                  <a:lnTo>
                    <a:pt x="75" y="144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69" y="144"/>
                  </a:lnTo>
                  <a:lnTo>
                    <a:pt x="68" y="145"/>
                  </a:lnTo>
                  <a:lnTo>
                    <a:pt x="66" y="145"/>
                  </a:lnTo>
                  <a:lnTo>
                    <a:pt x="65" y="145"/>
                  </a:lnTo>
                  <a:lnTo>
                    <a:pt x="64" y="147"/>
                  </a:lnTo>
                  <a:lnTo>
                    <a:pt x="62" y="147"/>
                  </a:lnTo>
                  <a:lnTo>
                    <a:pt x="61" y="148"/>
                  </a:lnTo>
                  <a:lnTo>
                    <a:pt x="60" y="148"/>
                  </a:lnTo>
                  <a:lnTo>
                    <a:pt x="59" y="149"/>
                  </a:lnTo>
                  <a:lnTo>
                    <a:pt x="57" y="149"/>
                  </a:lnTo>
                  <a:lnTo>
                    <a:pt x="56" y="150"/>
                  </a:lnTo>
                  <a:lnTo>
                    <a:pt x="56" y="152"/>
                  </a:lnTo>
                  <a:lnTo>
                    <a:pt x="55" y="153"/>
                  </a:lnTo>
                  <a:lnTo>
                    <a:pt x="53" y="154"/>
                  </a:lnTo>
                  <a:lnTo>
                    <a:pt x="52" y="154"/>
                  </a:lnTo>
                  <a:lnTo>
                    <a:pt x="51" y="154"/>
                  </a:lnTo>
                  <a:lnTo>
                    <a:pt x="49" y="154"/>
                  </a:lnTo>
                  <a:lnTo>
                    <a:pt x="48" y="153"/>
                  </a:lnTo>
                  <a:lnTo>
                    <a:pt x="47" y="153"/>
                  </a:lnTo>
                  <a:lnTo>
                    <a:pt x="47" y="152"/>
                  </a:lnTo>
                  <a:lnTo>
                    <a:pt x="46" y="150"/>
                  </a:lnTo>
                  <a:lnTo>
                    <a:pt x="44" y="149"/>
                  </a:lnTo>
                  <a:lnTo>
                    <a:pt x="44" y="148"/>
                  </a:lnTo>
                  <a:lnTo>
                    <a:pt x="44" y="147"/>
                  </a:lnTo>
                  <a:lnTo>
                    <a:pt x="43" y="147"/>
                  </a:lnTo>
                  <a:lnTo>
                    <a:pt x="43" y="145"/>
                  </a:lnTo>
                  <a:lnTo>
                    <a:pt x="43" y="144"/>
                  </a:lnTo>
                  <a:lnTo>
                    <a:pt x="43" y="143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2" y="139"/>
                  </a:lnTo>
                  <a:lnTo>
                    <a:pt x="40" y="138"/>
                  </a:lnTo>
                  <a:lnTo>
                    <a:pt x="40" y="136"/>
                  </a:lnTo>
                  <a:lnTo>
                    <a:pt x="40" y="135"/>
                  </a:lnTo>
                  <a:lnTo>
                    <a:pt x="39" y="135"/>
                  </a:lnTo>
                  <a:lnTo>
                    <a:pt x="38" y="131"/>
                  </a:lnTo>
                  <a:lnTo>
                    <a:pt x="36" y="127"/>
                  </a:lnTo>
                  <a:lnTo>
                    <a:pt x="35" y="123"/>
                  </a:lnTo>
                  <a:lnTo>
                    <a:pt x="33" y="118"/>
                  </a:lnTo>
                  <a:lnTo>
                    <a:pt x="31" y="114"/>
                  </a:lnTo>
                  <a:lnTo>
                    <a:pt x="30" y="110"/>
                  </a:lnTo>
                  <a:lnTo>
                    <a:pt x="29" y="106"/>
                  </a:lnTo>
                  <a:lnTo>
                    <a:pt x="27" y="103"/>
                  </a:lnTo>
                  <a:lnTo>
                    <a:pt x="26" y="99"/>
                  </a:lnTo>
                  <a:lnTo>
                    <a:pt x="25" y="94"/>
                  </a:lnTo>
                  <a:lnTo>
                    <a:pt x="24" y="90"/>
                  </a:lnTo>
                  <a:lnTo>
                    <a:pt x="22" y="86"/>
                  </a:lnTo>
                  <a:lnTo>
                    <a:pt x="21" y="82"/>
                  </a:lnTo>
                  <a:lnTo>
                    <a:pt x="20" y="77"/>
                  </a:lnTo>
                  <a:lnTo>
                    <a:pt x="18" y="73"/>
                  </a:lnTo>
                  <a:lnTo>
                    <a:pt x="17" y="69"/>
                  </a:lnTo>
                  <a:lnTo>
                    <a:pt x="16" y="64"/>
                  </a:lnTo>
                  <a:lnTo>
                    <a:pt x="14" y="60"/>
                  </a:lnTo>
                  <a:lnTo>
                    <a:pt x="14" y="56"/>
                  </a:lnTo>
                  <a:lnTo>
                    <a:pt x="13" y="52"/>
                  </a:lnTo>
                  <a:lnTo>
                    <a:pt x="12" y="47"/>
                  </a:lnTo>
                  <a:lnTo>
                    <a:pt x="11" y="43"/>
                  </a:lnTo>
                  <a:lnTo>
                    <a:pt x="9" y="39"/>
                  </a:lnTo>
                  <a:lnTo>
                    <a:pt x="8" y="35"/>
                  </a:lnTo>
                  <a:lnTo>
                    <a:pt x="8" y="30"/>
                  </a:lnTo>
                  <a:lnTo>
                    <a:pt x="7" y="26"/>
                  </a:lnTo>
                  <a:lnTo>
                    <a:pt x="5" y="22"/>
                  </a:lnTo>
                  <a:lnTo>
                    <a:pt x="4" y="17"/>
                  </a:lnTo>
                  <a:lnTo>
                    <a:pt x="3" y="13"/>
                  </a:lnTo>
                  <a:lnTo>
                    <a:pt x="1" y="10"/>
                  </a:lnTo>
                  <a:lnTo>
                    <a:pt x="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auto">
            <a:xfrm>
              <a:off x="1363" y="3626"/>
              <a:ext cx="150" cy="10"/>
            </a:xfrm>
            <a:custGeom>
              <a:avLst/>
              <a:gdLst>
                <a:gd name="T0" fmla="*/ 34 w 150"/>
                <a:gd name="T1" fmla="*/ 2 h 10"/>
                <a:gd name="T2" fmla="*/ 38 w 150"/>
                <a:gd name="T3" fmla="*/ 1 h 10"/>
                <a:gd name="T4" fmla="*/ 40 w 150"/>
                <a:gd name="T5" fmla="*/ 1 h 10"/>
                <a:gd name="T6" fmla="*/ 44 w 150"/>
                <a:gd name="T7" fmla="*/ 1 h 10"/>
                <a:gd name="T8" fmla="*/ 48 w 150"/>
                <a:gd name="T9" fmla="*/ 1 h 10"/>
                <a:gd name="T10" fmla="*/ 52 w 150"/>
                <a:gd name="T11" fmla="*/ 1 h 10"/>
                <a:gd name="T12" fmla="*/ 55 w 150"/>
                <a:gd name="T13" fmla="*/ 1 h 10"/>
                <a:gd name="T14" fmla="*/ 58 w 150"/>
                <a:gd name="T15" fmla="*/ 1 h 10"/>
                <a:gd name="T16" fmla="*/ 62 w 150"/>
                <a:gd name="T17" fmla="*/ 0 h 10"/>
                <a:gd name="T18" fmla="*/ 66 w 150"/>
                <a:gd name="T19" fmla="*/ 0 h 10"/>
                <a:gd name="T20" fmla="*/ 70 w 150"/>
                <a:gd name="T21" fmla="*/ 0 h 10"/>
                <a:gd name="T22" fmla="*/ 73 w 150"/>
                <a:gd name="T23" fmla="*/ 0 h 10"/>
                <a:gd name="T24" fmla="*/ 77 w 150"/>
                <a:gd name="T25" fmla="*/ 0 h 10"/>
                <a:gd name="T26" fmla="*/ 80 w 150"/>
                <a:gd name="T27" fmla="*/ 0 h 10"/>
                <a:gd name="T28" fmla="*/ 83 w 150"/>
                <a:gd name="T29" fmla="*/ 0 h 10"/>
                <a:gd name="T30" fmla="*/ 87 w 150"/>
                <a:gd name="T31" fmla="*/ 0 h 10"/>
                <a:gd name="T32" fmla="*/ 93 w 150"/>
                <a:gd name="T33" fmla="*/ 3 h 10"/>
                <a:gd name="T34" fmla="*/ 96 w 150"/>
                <a:gd name="T35" fmla="*/ 2 h 10"/>
                <a:gd name="T36" fmla="*/ 99 w 150"/>
                <a:gd name="T37" fmla="*/ 2 h 10"/>
                <a:gd name="T38" fmla="*/ 102 w 150"/>
                <a:gd name="T39" fmla="*/ 2 h 10"/>
                <a:gd name="T40" fmla="*/ 105 w 150"/>
                <a:gd name="T41" fmla="*/ 2 h 10"/>
                <a:gd name="T42" fmla="*/ 109 w 150"/>
                <a:gd name="T43" fmla="*/ 2 h 10"/>
                <a:gd name="T44" fmla="*/ 112 w 150"/>
                <a:gd name="T45" fmla="*/ 2 h 10"/>
                <a:gd name="T46" fmla="*/ 114 w 150"/>
                <a:gd name="T47" fmla="*/ 2 h 10"/>
                <a:gd name="T48" fmla="*/ 118 w 150"/>
                <a:gd name="T49" fmla="*/ 2 h 10"/>
                <a:gd name="T50" fmla="*/ 121 w 150"/>
                <a:gd name="T51" fmla="*/ 2 h 10"/>
                <a:gd name="T52" fmla="*/ 124 w 150"/>
                <a:gd name="T53" fmla="*/ 1 h 10"/>
                <a:gd name="T54" fmla="*/ 127 w 150"/>
                <a:gd name="T55" fmla="*/ 1 h 10"/>
                <a:gd name="T56" fmla="*/ 131 w 150"/>
                <a:gd name="T57" fmla="*/ 1 h 10"/>
                <a:gd name="T58" fmla="*/ 134 w 150"/>
                <a:gd name="T59" fmla="*/ 1 h 10"/>
                <a:gd name="T60" fmla="*/ 136 w 150"/>
                <a:gd name="T61" fmla="*/ 1 h 10"/>
                <a:gd name="T62" fmla="*/ 140 w 150"/>
                <a:gd name="T63" fmla="*/ 0 h 10"/>
                <a:gd name="T64" fmla="*/ 143 w 150"/>
                <a:gd name="T65" fmla="*/ 0 h 10"/>
                <a:gd name="T66" fmla="*/ 145 w 150"/>
                <a:gd name="T67" fmla="*/ 6 h 10"/>
                <a:gd name="T68" fmla="*/ 136 w 150"/>
                <a:gd name="T69" fmla="*/ 6 h 10"/>
                <a:gd name="T70" fmla="*/ 127 w 150"/>
                <a:gd name="T71" fmla="*/ 7 h 10"/>
                <a:gd name="T72" fmla="*/ 117 w 150"/>
                <a:gd name="T73" fmla="*/ 7 h 10"/>
                <a:gd name="T74" fmla="*/ 108 w 150"/>
                <a:gd name="T75" fmla="*/ 7 h 10"/>
                <a:gd name="T76" fmla="*/ 99 w 150"/>
                <a:gd name="T77" fmla="*/ 9 h 10"/>
                <a:gd name="T78" fmla="*/ 89 w 150"/>
                <a:gd name="T79" fmla="*/ 9 h 10"/>
                <a:gd name="T80" fmla="*/ 79 w 150"/>
                <a:gd name="T81" fmla="*/ 9 h 10"/>
                <a:gd name="T82" fmla="*/ 70 w 150"/>
                <a:gd name="T83" fmla="*/ 10 h 10"/>
                <a:gd name="T84" fmla="*/ 61 w 150"/>
                <a:gd name="T85" fmla="*/ 10 h 10"/>
                <a:gd name="T86" fmla="*/ 52 w 150"/>
                <a:gd name="T87" fmla="*/ 10 h 10"/>
                <a:gd name="T88" fmla="*/ 43 w 150"/>
                <a:gd name="T89" fmla="*/ 10 h 10"/>
                <a:gd name="T90" fmla="*/ 34 w 150"/>
                <a:gd name="T91" fmla="*/ 9 h 10"/>
                <a:gd name="T92" fmla="*/ 23 w 150"/>
                <a:gd name="T93" fmla="*/ 9 h 10"/>
                <a:gd name="T94" fmla="*/ 14 w 150"/>
                <a:gd name="T95" fmla="*/ 7 h 10"/>
                <a:gd name="T96" fmla="*/ 5 w 150"/>
                <a:gd name="T97" fmla="*/ 6 h 10"/>
                <a:gd name="T98" fmla="*/ 1 w 150"/>
                <a:gd name="T99" fmla="*/ 6 h 10"/>
                <a:gd name="T100" fmla="*/ 4 w 150"/>
                <a:gd name="T101" fmla="*/ 5 h 10"/>
                <a:gd name="T102" fmla="*/ 7 w 150"/>
                <a:gd name="T103" fmla="*/ 3 h 10"/>
                <a:gd name="T104" fmla="*/ 9 w 150"/>
                <a:gd name="T105" fmla="*/ 3 h 10"/>
                <a:gd name="T106" fmla="*/ 12 w 150"/>
                <a:gd name="T107" fmla="*/ 3 h 10"/>
                <a:gd name="T108" fmla="*/ 14 w 150"/>
                <a:gd name="T109" fmla="*/ 3 h 10"/>
                <a:gd name="T110" fmla="*/ 17 w 150"/>
                <a:gd name="T111" fmla="*/ 3 h 10"/>
                <a:gd name="T112" fmla="*/ 20 w 150"/>
                <a:gd name="T113" fmla="*/ 3 h 10"/>
                <a:gd name="T114" fmla="*/ 22 w 150"/>
                <a:gd name="T115" fmla="*/ 3 h 10"/>
                <a:gd name="T116" fmla="*/ 25 w 150"/>
                <a:gd name="T117" fmla="*/ 3 h 10"/>
                <a:gd name="T118" fmla="*/ 27 w 150"/>
                <a:gd name="T119" fmla="*/ 3 h 10"/>
                <a:gd name="T120" fmla="*/ 30 w 150"/>
                <a:gd name="T121" fmla="*/ 2 h 10"/>
                <a:gd name="T122" fmla="*/ 32 w 150"/>
                <a:gd name="T123" fmla="*/ 2 h 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0"/>
                <a:gd name="T187" fmla="*/ 0 h 10"/>
                <a:gd name="T188" fmla="*/ 150 w 150"/>
                <a:gd name="T189" fmla="*/ 10 h 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0" h="10">
                  <a:moveTo>
                    <a:pt x="32" y="2"/>
                  </a:moveTo>
                  <a:lnTo>
                    <a:pt x="34" y="2"/>
                  </a:lnTo>
                  <a:lnTo>
                    <a:pt x="35" y="2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93" y="3"/>
                  </a:lnTo>
                  <a:lnTo>
                    <a:pt x="95" y="3"/>
                  </a:lnTo>
                  <a:lnTo>
                    <a:pt x="96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4" y="1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6" y="1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50" y="6"/>
                  </a:lnTo>
                  <a:lnTo>
                    <a:pt x="145" y="6"/>
                  </a:lnTo>
                  <a:lnTo>
                    <a:pt x="140" y="6"/>
                  </a:lnTo>
                  <a:lnTo>
                    <a:pt x="136" y="6"/>
                  </a:lnTo>
                  <a:lnTo>
                    <a:pt x="131" y="6"/>
                  </a:lnTo>
                  <a:lnTo>
                    <a:pt x="127" y="7"/>
                  </a:lnTo>
                  <a:lnTo>
                    <a:pt x="122" y="7"/>
                  </a:lnTo>
                  <a:lnTo>
                    <a:pt x="117" y="7"/>
                  </a:lnTo>
                  <a:lnTo>
                    <a:pt x="113" y="7"/>
                  </a:lnTo>
                  <a:lnTo>
                    <a:pt x="108" y="7"/>
                  </a:lnTo>
                  <a:lnTo>
                    <a:pt x="102" y="9"/>
                  </a:lnTo>
                  <a:lnTo>
                    <a:pt x="99" y="9"/>
                  </a:lnTo>
                  <a:lnTo>
                    <a:pt x="93" y="9"/>
                  </a:lnTo>
                  <a:lnTo>
                    <a:pt x="89" y="9"/>
                  </a:lnTo>
                  <a:lnTo>
                    <a:pt x="84" y="9"/>
                  </a:lnTo>
                  <a:lnTo>
                    <a:pt x="79" y="9"/>
                  </a:lnTo>
                  <a:lnTo>
                    <a:pt x="75" y="9"/>
                  </a:lnTo>
                  <a:lnTo>
                    <a:pt x="70" y="10"/>
                  </a:lnTo>
                  <a:lnTo>
                    <a:pt x="66" y="10"/>
                  </a:lnTo>
                  <a:lnTo>
                    <a:pt x="61" y="10"/>
                  </a:lnTo>
                  <a:lnTo>
                    <a:pt x="57" y="10"/>
                  </a:lnTo>
                  <a:lnTo>
                    <a:pt x="52" y="10"/>
                  </a:lnTo>
                  <a:lnTo>
                    <a:pt x="47" y="10"/>
                  </a:lnTo>
                  <a:lnTo>
                    <a:pt x="43" y="10"/>
                  </a:lnTo>
                  <a:lnTo>
                    <a:pt x="38" y="9"/>
                  </a:lnTo>
                  <a:lnTo>
                    <a:pt x="34" y="9"/>
                  </a:lnTo>
                  <a:lnTo>
                    <a:pt x="29" y="9"/>
                  </a:lnTo>
                  <a:lnTo>
                    <a:pt x="23" y="9"/>
                  </a:lnTo>
                  <a:lnTo>
                    <a:pt x="20" y="9"/>
                  </a:lnTo>
                  <a:lnTo>
                    <a:pt x="14" y="7"/>
                  </a:lnTo>
                  <a:lnTo>
                    <a:pt x="10" y="7"/>
                  </a:lnTo>
                  <a:lnTo>
                    <a:pt x="5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1379" y="2820"/>
              <a:ext cx="252" cy="326"/>
            </a:xfrm>
            <a:custGeom>
              <a:avLst/>
              <a:gdLst>
                <a:gd name="T0" fmla="*/ 7 w 252"/>
                <a:gd name="T1" fmla="*/ 8 h 326"/>
                <a:gd name="T2" fmla="*/ 10 w 252"/>
                <a:gd name="T3" fmla="*/ 18 h 326"/>
                <a:gd name="T4" fmla="*/ 13 w 252"/>
                <a:gd name="T5" fmla="*/ 27 h 326"/>
                <a:gd name="T6" fmla="*/ 20 w 252"/>
                <a:gd name="T7" fmla="*/ 34 h 326"/>
                <a:gd name="T8" fmla="*/ 16 w 252"/>
                <a:gd name="T9" fmla="*/ 41 h 326"/>
                <a:gd name="T10" fmla="*/ 11 w 252"/>
                <a:gd name="T11" fmla="*/ 48 h 326"/>
                <a:gd name="T12" fmla="*/ 15 w 252"/>
                <a:gd name="T13" fmla="*/ 61 h 326"/>
                <a:gd name="T14" fmla="*/ 27 w 252"/>
                <a:gd name="T15" fmla="*/ 66 h 326"/>
                <a:gd name="T16" fmla="*/ 42 w 252"/>
                <a:gd name="T17" fmla="*/ 63 h 326"/>
                <a:gd name="T18" fmla="*/ 57 w 252"/>
                <a:gd name="T19" fmla="*/ 65 h 326"/>
                <a:gd name="T20" fmla="*/ 64 w 252"/>
                <a:gd name="T21" fmla="*/ 75 h 326"/>
                <a:gd name="T22" fmla="*/ 71 w 252"/>
                <a:gd name="T23" fmla="*/ 85 h 326"/>
                <a:gd name="T24" fmla="*/ 79 w 252"/>
                <a:gd name="T25" fmla="*/ 94 h 326"/>
                <a:gd name="T26" fmla="*/ 89 w 252"/>
                <a:gd name="T27" fmla="*/ 97 h 326"/>
                <a:gd name="T28" fmla="*/ 101 w 252"/>
                <a:gd name="T29" fmla="*/ 102 h 326"/>
                <a:gd name="T30" fmla="*/ 111 w 252"/>
                <a:gd name="T31" fmla="*/ 107 h 326"/>
                <a:gd name="T32" fmla="*/ 119 w 252"/>
                <a:gd name="T33" fmla="*/ 110 h 326"/>
                <a:gd name="T34" fmla="*/ 127 w 252"/>
                <a:gd name="T35" fmla="*/ 105 h 326"/>
                <a:gd name="T36" fmla="*/ 134 w 252"/>
                <a:gd name="T37" fmla="*/ 102 h 326"/>
                <a:gd name="T38" fmla="*/ 134 w 252"/>
                <a:gd name="T39" fmla="*/ 110 h 326"/>
                <a:gd name="T40" fmla="*/ 138 w 252"/>
                <a:gd name="T41" fmla="*/ 118 h 326"/>
                <a:gd name="T42" fmla="*/ 147 w 252"/>
                <a:gd name="T43" fmla="*/ 120 h 326"/>
                <a:gd name="T44" fmla="*/ 158 w 252"/>
                <a:gd name="T45" fmla="*/ 119 h 326"/>
                <a:gd name="T46" fmla="*/ 164 w 252"/>
                <a:gd name="T47" fmla="*/ 119 h 326"/>
                <a:gd name="T48" fmla="*/ 164 w 252"/>
                <a:gd name="T49" fmla="*/ 129 h 326"/>
                <a:gd name="T50" fmla="*/ 166 w 252"/>
                <a:gd name="T51" fmla="*/ 140 h 326"/>
                <a:gd name="T52" fmla="*/ 171 w 252"/>
                <a:gd name="T53" fmla="*/ 150 h 326"/>
                <a:gd name="T54" fmla="*/ 188 w 252"/>
                <a:gd name="T55" fmla="*/ 151 h 326"/>
                <a:gd name="T56" fmla="*/ 206 w 252"/>
                <a:gd name="T57" fmla="*/ 153 h 326"/>
                <a:gd name="T58" fmla="*/ 224 w 252"/>
                <a:gd name="T59" fmla="*/ 154 h 326"/>
                <a:gd name="T60" fmla="*/ 241 w 252"/>
                <a:gd name="T61" fmla="*/ 155 h 326"/>
                <a:gd name="T62" fmla="*/ 239 w 252"/>
                <a:gd name="T63" fmla="*/ 164 h 326"/>
                <a:gd name="T64" fmla="*/ 241 w 252"/>
                <a:gd name="T65" fmla="*/ 184 h 326"/>
                <a:gd name="T66" fmla="*/ 246 w 252"/>
                <a:gd name="T67" fmla="*/ 219 h 326"/>
                <a:gd name="T68" fmla="*/ 251 w 252"/>
                <a:gd name="T69" fmla="*/ 253 h 326"/>
                <a:gd name="T70" fmla="*/ 252 w 252"/>
                <a:gd name="T71" fmla="*/ 288 h 326"/>
                <a:gd name="T72" fmla="*/ 242 w 252"/>
                <a:gd name="T73" fmla="*/ 312 h 326"/>
                <a:gd name="T74" fmla="*/ 213 w 252"/>
                <a:gd name="T75" fmla="*/ 317 h 326"/>
                <a:gd name="T76" fmla="*/ 185 w 252"/>
                <a:gd name="T77" fmla="*/ 319 h 326"/>
                <a:gd name="T78" fmla="*/ 156 w 252"/>
                <a:gd name="T79" fmla="*/ 322 h 326"/>
                <a:gd name="T80" fmla="*/ 136 w 252"/>
                <a:gd name="T81" fmla="*/ 323 h 326"/>
                <a:gd name="T82" fmla="*/ 127 w 252"/>
                <a:gd name="T83" fmla="*/ 314 h 326"/>
                <a:gd name="T84" fmla="*/ 119 w 252"/>
                <a:gd name="T85" fmla="*/ 304 h 326"/>
                <a:gd name="T86" fmla="*/ 110 w 252"/>
                <a:gd name="T87" fmla="*/ 294 h 326"/>
                <a:gd name="T88" fmla="*/ 99 w 252"/>
                <a:gd name="T89" fmla="*/ 292 h 326"/>
                <a:gd name="T90" fmla="*/ 93 w 252"/>
                <a:gd name="T91" fmla="*/ 300 h 326"/>
                <a:gd name="T92" fmla="*/ 89 w 252"/>
                <a:gd name="T93" fmla="*/ 309 h 326"/>
                <a:gd name="T94" fmla="*/ 84 w 252"/>
                <a:gd name="T95" fmla="*/ 317 h 326"/>
                <a:gd name="T96" fmla="*/ 66 w 252"/>
                <a:gd name="T97" fmla="*/ 317 h 326"/>
                <a:gd name="T98" fmla="*/ 49 w 252"/>
                <a:gd name="T99" fmla="*/ 316 h 326"/>
                <a:gd name="T100" fmla="*/ 31 w 252"/>
                <a:gd name="T101" fmla="*/ 312 h 326"/>
                <a:gd name="T102" fmla="*/ 15 w 252"/>
                <a:gd name="T103" fmla="*/ 308 h 326"/>
                <a:gd name="T104" fmla="*/ 2 w 252"/>
                <a:gd name="T105" fmla="*/ 239 h 326"/>
                <a:gd name="T106" fmla="*/ 1 w 252"/>
                <a:gd name="T107" fmla="*/ 171 h 326"/>
                <a:gd name="T108" fmla="*/ 0 w 252"/>
                <a:gd name="T109" fmla="*/ 102 h 326"/>
                <a:gd name="T110" fmla="*/ 2 w 252"/>
                <a:gd name="T111" fmla="*/ 32 h 3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2"/>
                <a:gd name="T169" fmla="*/ 0 h 326"/>
                <a:gd name="T170" fmla="*/ 252 w 252"/>
                <a:gd name="T171" fmla="*/ 326 h 3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2" h="326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4" y="28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8" y="32"/>
                  </a:lnTo>
                  <a:lnTo>
                    <a:pt x="19" y="34"/>
                  </a:lnTo>
                  <a:lnTo>
                    <a:pt x="20" y="34"/>
                  </a:lnTo>
                  <a:lnTo>
                    <a:pt x="22" y="35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18" y="39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3"/>
                  </a:lnTo>
                  <a:lnTo>
                    <a:pt x="14" y="43"/>
                  </a:lnTo>
                  <a:lnTo>
                    <a:pt x="14" y="44"/>
                  </a:lnTo>
                  <a:lnTo>
                    <a:pt x="13" y="45"/>
                  </a:lnTo>
                  <a:lnTo>
                    <a:pt x="13" y="47"/>
                  </a:lnTo>
                  <a:lnTo>
                    <a:pt x="13" y="48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1" y="53"/>
                  </a:lnTo>
                  <a:lnTo>
                    <a:pt x="13" y="54"/>
                  </a:lnTo>
                  <a:lnTo>
                    <a:pt x="13" y="57"/>
                  </a:lnTo>
                  <a:lnTo>
                    <a:pt x="14" y="58"/>
                  </a:lnTo>
                  <a:lnTo>
                    <a:pt x="15" y="61"/>
                  </a:lnTo>
                  <a:lnTo>
                    <a:pt x="16" y="62"/>
                  </a:lnTo>
                  <a:lnTo>
                    <a:pt x="18" y="63"/>
                  </a:lnTo>
                  <a:lnTo>
                    <a:pt x="19" y="63"/>
                  </a:lnTo>
                  <a:lnTo>
                    <a:pt x="20" y="65"/>
                  </a:lnTo>
                  <a:lnTo>
                    <a:pt x="22" y="65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1" y="66"/>
                  </a:lnTo>
                  <a:lnTo>
                    <a:pt x="32" y="65"/>
                  </a:lnTo>
                  <a:lnTo>
                    <a:pt x="35" y="65"/>
                  </a:lnTo>
                  <a:lnTo>
                    <a:pt x="36" y="65"/>
                  </a:lnTo>
                  <a:lnTo>
                    <a:pt x="39" y="65"/>
                  </a:lnTo>
                  <a:lnTo>
                    <a:pt x="40" y="63"/>
                  </a:lnTo>
                  <a:lnTo>
                    <a:pt x="42" y="63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8" y="63"/>
                  </a:lnTo>
                  <a:lnTo>
                    <a:pt x="49" y="63"/>
                  </a:lnTo>
                  <a:lnTo>
                    <a:pt x="51" y="63"/>
                  </a:lnTo>
                  <a:lnTo>
                    <a:pt x="53" y="63"/>
                  </a:lnTo>
                  <a:lnTo>
                    <a:pt x="54" y="65"/>
                  </a:lnTo>
                  <a:lnTo>
                    <a:pt x="57" y="65"/>
                  </a:lnTo>
                  <a:lnTo>
                    <a:pt x="58" y="66"/>
                  </a:lnTo>
                  <a:lnTo>
                    <a:pt x="59" y="67"/>
                  </a:lnTo>
                  <a:lnTo>
                    <a:pt x="61" y="69"/>
                  </a:lnTo>
                  <a:lnTo>
                    <a:pt x="62" y="70"/>
                  </a:lnTo>
                  <a:lnTo>
                    <a:pt x="63" y="72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4" y="75"/>
                  </a:lnTo>
                  <a:lnTo>
                    <a:pt x="66" y="76"/>
                  </a:lnTo>
                  <a:lnTo>
                    <a:pt x="66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8" y="82"/>
                  </a:lnTo>
                  <a:lnTo>
                    <a:pt x="68" y="83"/>
                  </a:lnTo>
                  <a:lnTo>
                    <a:pt x="70" y="84"/>
                  </a:lnTo>
                  <a:lnTo>
                    <a:pt x="71" y="85"/>
                  </a:lnTo>
                  <a:lnTo>
                    <a:pt x="71" y="87"/>
                  </a:lnTo>
                  <a:lnTo>
                    <a:pt x="72" y="88"/>
                  </a:lnTo>
                  <a:lnTo>
                    <a:pt x="73" y="89"/>
                  </a:lnTo>
                  <a:lnTo>
                    <a:pt x="75" y="91"/>
                  </a:lnTo>
                  <a:lnTo>
                    <a:pt x="76" y="92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4"/>
                  </a:lnTo>
                  <a:lnTo>
                    <a:pt x="80" y="94"/>
                  </a:lnTo>
                  <a:lnTo>
                    <a:pt x="81" y="96"/>
                  </a:lnTo>
                  <a:lnTo>
                    <a:pt x="83" y="96"/>
                  </a:lnTo>
                  <a:lnTo>
                    <a:pt x="84" y="97"/>
                  </a:lnTo>
                  <a:lnTo>
                    <a:pt x="85" y="97"/>
                  </a:lnTo>
                  <a:lnTo>
                    <a:pt x="86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2" y="97"/>
                  </a:lnTo>
                  <a:lnTo>
                    <a:pt x="93" y="97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101" y="102"/>
                  </a:lnTo>
                  <a:lnTo>
                    <a:pt x="102" y="103"/>
                  </a:lnTo>
                  <a:lnTo>
                    <a:pt x="103" y="103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7" y="105"/>
                  </a:lnTo>
                  <a:lnTo>
                    <a:pt x="108" y="106"/>
                  </a:lnTo>
                  <a:lnTo>
                    <a:pt x="110" y="106"/>
                  </a:lnTo>
                  <a:lnTo>
                    <a:pt x="111" y="107"/>
                  </a:lnTo>
                  <a:lnTo>
                    <a:pt x="112" y="107"/>
                  </a:lnTo>
                  <a:lnTo>
                    <a:pt x="114" y="107"/>
                  </a:lnTo>
                  <a:lnTo>
                    <a:pt x="114" y="109"/>
                  </a:lnTo>
                  <a:lnTo>
                    <a:pt x="115" y="109"/>
                  </a:lnTo>
                  <a:lnTo>
                    <a:pt x="116" y="109"/>
                  </a:lnTo>
                  <a:lnTo>
                    <a:pt x="116" y="110"/>
                  </a:lnTo>
                  <a:lnTo>
                    <a:pt x="118" y="110"/>
                  </a:lnTo>
                  <a:lnTo>
                    <a:pt x="119" y="110"/>
                  </a:lnTo>
                  <a:lnTo>
                    <a:pt x="120" y="110"/>
                  </a:lnTo>
                  <a:lnTo>
                    <a:pt x="121" y="109"/>
                  </a:lnTo>
                  <a:lnTo>
                    <a:pt x="123" y="109"/>
                  </a:lnTo>
                  <a:lnTo>
                    <a:pt x="123" y="107"/>
                  </a:lnTo>
                  <a:lnTo>
                    <a:pt x="124" y="107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7" y="105"/>
                  </a:lnTo>
                  <a:lnTo>
                    <a:pt x="128" y="105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31" y="103"/>
                  </a:lnTo>
                  <a:lnTo>
                    <a:pt x="131" y="102"/>
                  </a:lnTo>
                  <a:lnTo>
                    <a:pt x="132" y="102"/>
                  </a:lnTo>
                  <a:lnTo>
                    <a:pt x="133" y="102"/>
                  </a:lnTo>
                  <a:lnTo>
                    <a:pt x="134" y="102"/>
                  </a:lnTo>
                  <a:lnTo>
                    <a:pt x="136" y="102"/>
                  </a:lnTo>
                  <a:lnTo>
                    <a:pt x="136" y="103"/>
                  </a:lnTo>
                  <a:lnTo>
                    <a:pt x="136" y="105"/>
                  </a:lnTo>
                  <a:lnTo>
                    <a:pt x="134" y="105"/>
                  </a:lnTo>
                  <a:lnTo>
                    <a:pt x="134" y="106"/>
                  </a:lnTo>
                  <a:lnTo>
                    <a:pt x="134" y="107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1"/>
                  </a:lnTo>
                  <a:lnTo>
                    <a:pt x="134" y="113"/>
                  </a:lnTo>
                  <a:lnTo>
                    <a:pt x="134" y="114"/>
                  </a:lnTo>
                  <a:lnTo>
                    <a:pt x="134" y="115"/>
                  </a:lnTo>
                  <a:lnTo>
                    <a:pt x="136" y="115"/>
                  </a:lnTo>
                  <a:lnTo>
                    <a:pt x="136" y="116"/>
                  </a:lnTo>
                  <a:lnTo>
                    <a:pt x="137" y="118"/>
                  </a:lnTo>
                  <a:lnTo>
                    <a:pt x="138" y="118"/>
                  </a:lnTo>
                  <a:lnTo>
                    <a:pt x="138" y="119"/>
                  </a:lnTo>
                  <a:lnTo>
                    <a:pt x="140" y="119"/>
                  </a:lnTo>
                  <a:lnTo>
                    <a:pt x="141" y="119"/>
                  </a:lnTo>
                  <a:lnTo>
                    <a:pt x="142" y="120"/>
                  </a:lnTo>
                  <a:lnTo>
                    <a:pt x="143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7" y="120"/>
                  </a:lnTo>
                  <a:lnTo>
                    <a:pt x="149" y="120"/>
                  </a:lnTo>
                  <a:lnTo>
                    <a:pt x="150" y="120"/>
                  </a:lnTo>
                  <a:lnTo>
                    <a:pt x="151" y="120"/>
                  </a:lnTo>
                  <a:lnTo>
                    <a:pt x="153" y="119"/>
                  </a:lnTo>
                  <a:lnTo>
                    <a:pt x="154" y="119"/>
                  </a:lnTo>
                  <a:lnTo>
                    <a:pt x="155" y="119"/>
                  </a:lnTo>
                  <a:lnTo>
                    <a:pt x="156" y="119"/>
                  </a:lnTo>
                  <a:lnTo>
                    <a:pt x="158" y="119"/>
                  </a:lnTo>
                  <a:lnTo>
                    <a:pt x="159" y="118"/>
                  </a:lnTo>
                  <a:lnTo>
                    <a:pt x="160" y="118"/>
                  </a:lnTo>
                  <a:lnTo>
                    <a:pt x="162" y="118"/>
                  </a:lnTo>
                  <a:lnTo>
                    <a:pt x="163" y="118"/>
                  </a:lnTo>
                  <a:lnTo>
                    <a:pt x="164" y="118"/>
                  </a:lnTo>
                  <a:lnTo>
                    <a:pt x="166" y="118"/>
                  </a:lnTo>
                  <a:lnTo>
                    <a:pt x="166" y="119"/>
                  </a:lnTo>
                  <a:lnTo>
                    <a:pt x="164" y="119"/>
                  </a:lnTo>
                  <a:lnTo>
                    <a:pt x="164" y="120"/>
                  </a:lnTo>
                  <a:lnTo>
                    <a:pt x="164" y="122"/>
                  </a:lnTo>
                  <a:lnTo>
                    <a:pt x="164" y="123"/>
                  </a:lnTo>
                  <a:lnTo>
                    <a:pt x="164" y="124"/>
                  </a:lnTo>
                  <a:lnTo>
                    <a:pt x="164" y="125"/>
                  </a:lnTo>
                  <a:lnTo>
                    <a:pt x="164" y="127"/>
                  </a:lnTo>
                  <a:lnTo>
                    <a:pt x="164" y="128"/>
                  </a:lnTo>
                  <a:lnTo>
                    <a:pt x="164" y="129"/>
                  </a:lnTo>
                  <a:lnTo>
                    <a:pt x="164" y="131"/>
                  </a:lnTo>
                  <a:lnTo>
                    <a:pt x="164" y="132"/>
                  </a:lnTo>
                  <a:lnTo>
                    <a:pt x="164" y="133"/>
                  </a:lnTo>
                  <a:lnTo>
                    <a:pt x="164" y="135"/>
                  </a:lnTo>
                  <a:lnTo>
                    <a:pt x="164" y="136"/>
                  </a:lnTo>
                  <a:lnTo>
                    <a:pt x="166" y="137"/>
                  </a:lnTo>
                  <a:lnTo>
                    <a:pt x="166" y="138"/>
                  </a:lnTo>
                  <a:lnTo>
                    <a:pt x="166" y="140"/>
                  </a:lnTo>
                  <a:lnTo>
                    <a:pt x="166" y="141"/>
                  </a:lnTo>
                  <a:lnTo>
                    <a:pt x="167" y="142"/>
                  </a:lnTo>
                  <a:lnTo>
                    <a:pt x="167" y="144"/>
                  </a:lnTo>
                  <a:lnTo>
                    <a:pt x="167" y="145"/>
                  </a:lnTo>
                  <a:lnTo>
                    <a:pt x="168" y="146"/>
                  </a:lnTo>
                  <a:lnTo>
                    <a:pt x="169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3" y="150"/>
                  </a:lnTo>
                  <a:lnTo>
                    <a:pt x="175" y="150"/>
                  </a:lnTo>
                  <a:lnTo>
                    <a:pt x="177" y="150"/>
                  </a:lnTo>
                  <a:lnTo>
                    <a:pt x="180" y="150"/>
                  </a:lnTo>
                  <a:lnTo>
                    <a:pt x="181" y="150"/>
                  </a:lnTo>
                  <a:lnTo>
                    <a:pt x="184" y="150"/>
                  </a:lnTo>
                  <a:lnTo>
                    <a:pt x="186" y="151"/>
                  </a:lnTo>
                  <a:lnTo>
                    <a:pt x="188" y="151"/>
                  </a:lnTo>
                  <a:lnTo>
                    <a:pt x="190" y="151"/>
                  </a:lnTo>
                  <a:lnTo>
                    <a:pt x="193" y="151"/>
                  </a:lnTo>
                  <a:lnTo>
                    <a:pt x="195" y="151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2" y="153"/>
                  </a:lnTo>
                  <a:lnTo>
                    <a:pt x="204" y="153"/>
                  </a:lnTo>
                  <a:lnTo>
                    <a:pt x="206" y="153"/>
                  </a:lnTo>
                  <a:lnTo>
                    <a:pt x="208" y="153"/>
                  </a:lnTo>
                  <a:lnTo>
                    <a:pt x="211" y="153"/>
                  </a:lnTo>
                  <a:lnTo>
                    <a:pt x="212" y="154"/>
                  </a:lnTo>
                  <a:lnTo>
                    <a:pt x="215" y="154"/>
                  </a:lnTo>
                  <a:lnTo>
                    <a:pt x="217" y="154"/>
                  </a:lnTo>
                  <a:lnTo>
                    <a:pt x="220" y="154"/>
                  </a:lnTo>
                  <a:lnTo>
                    <a:pt x="221" y="154"/>
                  </a:lnTo>
                  <a:lnTo>
                    <a:pt x="224" y="154"/>
                  </a:lnTo>
                  <a:lnTo>
                    <a:pt x="226" y="155"/>
                  </a:lnTo>
                  <a:lnTo>
                    <a:pt x="228" y="155"/>
                  </a:lnTo>
                  <a:lnTo>
                    <a:pt x="230" y="155"/>
                  </a:lnTo>
                  <a:lnTo>
                    <a:pt x="233" y="155"/>
                  </a:lnTo>
                  <a:lnTo>
                    <a:pt x="234" y="155"/>
                  </a:lnTo>
                  <a:lnTo>
                    <a:pt x="237" y="155"/>
                  </a:lnTo>
                  <a:lnTo>
                    <a:pt x="239" y="155"/>
                  </a:lnTo>
                  <a:lnTo>
                    <a:pt x="241" y="155"/>
                  </a:lnTo>
                  <a:lnTo>
                    <a:pt x="241" y="156"/>
                  </a:lnTo>
                  <a:lnTo>
                    <a:pt x="241" y="158"/>
                  </a:lnTo>
                  <a:lnTo>
                    <a:pt x="239" y="158"/>
                  </a:lnTo>
                  <a:lnTo>
                    <a:pt x="239" y="159"/>
                  </a:lnTo>
                  <a:lnTo>
                    <a:pt x="239" y="160"/>
                  </a:lnTo>
                  <a:lnTo>
                    <a:pt x="239" y="162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6"/>
                  </a:lnTo>
                  <a:lnTo>
                    <a:pt x="239" y="167"/>
                  </a:lnTo>
                  <a:lnTo>
                    <a:pt x="239" y="168"/>
                  </a:lnTo>
                  <a:lnTo>
                    <a:pt x="239" y="169"/>
                  </a:lnTo>
                  <a:lnTo>
                    <a:pt x="239" y="171"/>
                  </a:lnTo>
                  <a:lnTo>
                    <a:pt x="241" y="175"/>
                  </a:lnTo>
                  <a:lnTo>
                    <a:pt x="241" y="180"/>
                  </a:lnTo>
                  <a:lnTo>
                    <a:pt x="241" y="184"/>
                  </a:lnTo>
                  <a:lnTo>
                    <a:pt x="242" y="188"/>
                  </a:lnTo>
                  <a:lnTo>
                    <a:pt x="242" y="193"/>
                  </a:lnTo>
                  <a:lnTo>
                    <a:pt x="243" y="197"/>
                  </a:lnTo>
                  <a:lnTo>
                    <a:pt x="243" y="200"/>
                  </a:lnTo>
                  <a:lnTo>
                    <a:pt x="245" y="206"/>
                  </a:lnTo>
                  <a:lnTo>
                    <a:pt x="245" y="210"/>
                  </a:lnTo>
                  <a:lnTo>
                    <a:pt x="246" y="213"/>
                  </a:lnTo>
                  <a:lnTo>
                    <a:pt x="246" y="219"/>
                  </a:lnTo>
                  <a:lnTo>
                    <a:pt x="247" y="222"/>
                  </a:lnTo>
                  <a:lnTo>
                    <a:pt x="247" y="226"/>
                  </a:lnTo>
                  <a:lnTo>
                    <a:pt x="248" y="231"/>
                  </a:lnTo>
                  <a:lnTo>
                    <a:pt x="248" y="235"/>
                  </a:lnTo>
                  <a:lnTo>
                    <a:pt x="250" y="239"/>
                  </a:lnTo>
                  <a:lnTo>
                    <a:pt x="250" y="244"/>
                  </a:lnTo>
                  <a:lnTo>
                    <a:pt x="250" y="248"/>
                  </a:lnTo>
                  <a:lnTo>
                    <a:pt x="251" y="253"/>
                  </a:lnTo>
                  <a:lnTo>
                    <a:pt x="251" y="257"/>
                  </a:lnTo>
                  <a:lnTo>
                    <a:pt x="251" y="261"/>
                  </a:lnTo>
                  <a:lnTo>
                    <a:pt x="252" y="266"/>
                  </a:lnTo>
                  <a:lnTo>
                    <a:pt x="252" y="270"/>
                  </a:lnTo>
                  <a:lnTo>
                    <a:pt x="252" y="274"/>
                  </a:lnTo>
                  <a:lnTo>
                    <a:pt x="252" y="279"/>
                  </a:lnTo>
                  <a:lnTo>
                    <a:pt x="252" y="283"/>
                  </a:lnTo>
                  <a:lnTo>
                    <a:pt x="252" y="288"/>
                  </a:lnTo>
                  <a:lnTo>
                    <a:pt x="252" y="292"/>
                  </a:lnTo>
                  <a:lnTo>
                    <a:pt x="252" y="296"/>
                  </a:lnTo>
                  <a:lnTo>
                    <a:pt x="252" y="301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0" y="310"/>
                  </a:lnTo>
                  <a:lnTo>
                    <a:pt x="246" y="312"/>
                  </a:lnTo>
                  <a:lnTo>
                    <a:pt x="242" y="312"/>
                  </a:lnTo>
                  <a:lnTo>
                    <a:pt x="239" y="313"/>
                  </a:lnTo>
                  <a:lnTo>
                    <a:pt x="235" y="313"/>
                  </a:lnTo>
                  <a:lnTo>
                    <a:pt x="232" y="314"/>
                  </a:lnTo>
                  <a:lnTo>
                    <a:pt x="228" y="314"/>
                  </a:lnTo>
                  <a:lnTo>
                    <a:pt x="225" y="316"/>
                  </a:lnTo>
                  <a:lnTo>
                    <a:pt x="221" y="316"/>
                  </a:lnTo>
                  <a:lnTo>
                    <a:pt x="217" y="316"/>
                  </a:lnTo>
                  <a:lnTo>
                    <a:pt x="213" y="317"/>
                  </a:lnTo>
                  <a:lnTo>
                    <a:pt x="211" y="317"/>
                  </a:lnTo>
                  <a:lnTo>
                    <a:pt x="207" y="317"/>
                  </a:lnTo>
                  <a:lnTo>
                    <a:pt x="203" y="318"/>
                  </a:lnTo>
                  <a:lnTo>
                    <a:pt x="199" y="318"/>
                  </a:lnTo>
                  <a:lnTo>
                    <a:pt x="195" y="318"/>
                  </a:lnTo>
                  <a:lnTo>
                    <a:pt x="193" y="318"/>
                  </a:lnTo>
                  <a:lnTo>
                    <a:pt x="189" y="319"/>
                  </a:lnTo>
                  <a:lnTo>
                    <a:pt x="185" y="319"/>
                  </a:lnTo>
                  <a:lnTo>
                    <a:pt x="181" y="319"/>
                  </a:lnTo>
                  <a:lnTo>
                    <a:pt x="177" y="319"/>
                  </a:lnTo>
                  <a:lnTo>
                    <a:pt x="175" y="321"/>
                  </a:lnTo>
                  <a:lnTo>
                    <a:pt x="171" y="321"/>
                  </a:lnTo>
                  <a:lnTo>
                    <a:pt x="167" y="321"/>
                  </a:lnTo>
                  <a:lnTo>
                    <a:pt x="163" y="322"/>
                  </a:lnTo>
                  <a:lnTo>
                    <a:pt x="160" y="322"/>
                  </a:lnTo>
                  <a:lnTo>
                    <a:pt x="156" y="322"/>
                  </a:lnTo>
                  <a:lnTo>
                    <a:pt x="153" y="323"/>
                  </a:lnTo>
                  <a:lnTo>
                    <a:pt x="150" y="323"/>
                  </a:lnTo>
                  <a:lnTo>
                    <a:pt x="146" y="325"/>
                  </a:lnTo>
                  <a:lnTo>
                    <a:pt x="143" y="325"/>
                  </a:lnTo>
                  <a:lnTo>
                    <a:pt x="140" y="326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3"/>
                  </a:lnTo>
                  <a:lnTo>
                    <a:pt x="134" y="322"/>
                  </a:lnTo>
                  <a:lnTo>
                    <a:pt x="133" y="321"/>
                  </a:lnTo>
                  <a:lnTo>
                    <a:pt x="132" y="319"/>
                  </a:lnTo>
                  <a:lnTo>
                    <a:pt x="131" y="319"/>
                  </a:lnTo>
                  <a:lnTo>
                    <a:pt x="129" y="318"/>
                  </a:lnTo>
                  <a:lnTo>
                    <a:pt x="128" y="317"/>
                  </a:lnTo>
                  <a:lnTo>
                    <a:pt x="127" y="316"/>
                  </a:lnTo>
                  <a:lnTo>
                    <a:pt x="127" y="314"/>
                  </a:lnTo>
                  <a:lnTo>
                    <a:pt x="125" y="313"/>
                  </a:lnTo>
                  <a:lnTo>
                    <a:pt x="124" y="312"/>
                  </a:lnTo>
                  <a:lnTo>
                    <a:pt x="124" y="310"/>
                  </a:lnTo>
                  <a:lnTo>
                    <a:pt x="123" y="309"/>
                  </a:lnTo>
                  <a:lnTo>
                    <a:pt x="121" y="308"/>
                  </a:lnTo>
                  <a:lnTo>
                    <a:pt x="120" y="306"/>
                  </a:lnTo>
                  <a:lnTo>
                    <a:pt x="120" y="305"/>
                  </a:lnTo>
                  <a:lnTo>
                    <a:pt x="119" y="304"/>
                  </a:lnTo>
                  <a:lnTo>
                    <a:pt x="118" y="303"/>
                  </a:lnTo>
                  <a:lnTo>
                    <a:pt x="118" y="301"/>
                  </a:lnTo>
                  <a:lnTo>
                    <a:pt x="116" y="300"/>
                  </a:lnTo>
                  <a:lnTo>
                    <a:pt x="115" y="299"/>
                  </a:lnTo>
                  <a:lnTo>
                    <a:pt x="114" y="297"/>
                  </a:lnTo>
                  <a:lnTo>
                    <a:pt x="112" y="296"/>
                  </a:lnTo>
                  <a:lnTo>
                    <a:pt x="111" y="295"/>
                  </a:lnTo>
                  <a:lnTo>
                    <a:pt x="110" y="294"/>
                  </a:lnTo>
                  <a:lnTo>
                    <a:pt x="108" y="292"/>
                  </a:lnTo>
                  <a:lnTo>
                    <a:pt x="106" y="292"/>
                  </a:lnTo>
                  <a:lnTo>
                    <a:pt x="105" y="291"/>
                  </a:lnTo>
                  <a:lnTo>
                    <a:pt x="103" y="290"/>
                  </a:lnTo>
                  <a:lnTo>
                    <a:pt x="102" y="291"/>
                  </a:lnTo>
                  <a:lnTo>
                    <a:pt x="101" y="291"/>
                  </a:lnTo>
                  <a:lnTo>
                    <a:pt x="101" y="292"/>
                  </a:lnTo>
                  <a:lnTo>
                    <a:pt x="99" y="292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6" y="295"/>
                  </a:lnTo>
                  <a:lnTo>
                    <a:pt x="96" y="296"/>
                  </a:lnTo>
                  <a:lnTo>
                    <a:pt x="94" y="297"/>
                  </a:lnTo>
                  <a:lnTo>
                    <a:pt x="93" y="299"/>
                  </a:lnTo>
                  <a:lnTo>
                    <a:pt x="93" y="300"/>
                  </a:lnTo>
                  <a:lnTo>
                    <a:pt x="92" y="301"/>
                  </a:lnTo>
                  <a:lnTo>
                    <a:pt x="92" y="303"/>
                  </a:lnTo>
                  <a:lnTo>
                    <a:pt x="92" y="304"/>
                  </a:lnTo>
                  <a:lnTo>
                    <a:pt x="90" y="304"/>
                  </a:lnTo>
                  <a:lnTo>
                    <a:pt x="90" y="305"/>
                  </a:lnTo>
                  <a:lnTo>
                    <a:pt x="90" y="306"/>
                  </a:lnTo>
                  <a:lnTo>
                    <a:pt x="89" y="308"/>
                  </a:lnTo>
                  <a:lnTo>
                    <a:pt x="89" y="309"/>
                  </a:lnTo>
                  <a:lnTo>
                    <a:pt x="88" y="310"/>
                  </a:lnTo>
                  <a:lnTo>
                    <a:pt x="88" y="312"/>
                  </a:lnTo>
                  <a:lnTo>
                    <a:pt x="86" y="312"/>
                  </a:lnTo>
                  <a:lnTo>
                    <a:pt x="86" y="313"/>
                  </a:lnTo>
                  <a:lnTo>
                    <a:pt x="86" y="314"/>
                  </a:lnTo>
                  <a:lnTo>
                    <a:pt x="85" y="314"/>
                  </a:lnTo>
                  <a:lnTo>
                    <a:pt x="85" y="316"/>
                  </a:lnTo>
                  <a:lnTo>
                    <a:pt x="84" y="317"/>
                  </a:lnTo>
                  <a:lnTo>
                    <a:pt x="81" y="317"/>
                  </a:lnTo>
                  <a:lnTo>
                    <a:pt x="79" y="317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2" y="317"/>
                  </a:lnTo>
                  <a:lnTo>
                    <a:pt x="70" y="317"/>
                  </a:lnTo>
                  <a:lnTo>
                    <a:pt x="68" y="317"/>
                  </a:lnTo>
                  <a:lnTo>
                    <a:pt x="66" y="317"/>
                  </a:lnTo>
                  <a:lnTo>
                    <a:pt x="63" y="317"/>
                  </a:lnTo>
                  <a:lnTo>
                    <a:pt x="62" y="316"/>
                  </a:lnTo>
                  <a:lnTo>
                    <a:pt x="59" y="316"/>
                  </a:lnTo>
                  <a:lnTo>
                    <a:pt x="57" y="316"/>
                  </a:lnTo>
                  <a:lnTo>
                    <a:pt x="55" y="316"/>
                  </a:lnTo>
                  <a:lnTo>
                    <a:pt x="53" y="316"/>
                  </a:lnTo>
                  <a:lnTo>
                    <a:pt x="50" y="316"/>
                  </a:lnTo>
                  <a:lnTo>
                    <a:pt x="49" y="316"/>
                  </a:lnTo>
                  <a:lnTo>
                    <a:pt x="46" y="314"/>
                  </a:lnTo>
                  <a:lnTo>
                    <a:pt x="44" y="314"/>
                  </a:lnTo>
                  <a:lnTo>
                    <a:pt x="42" y="314"/>
                  </a:lnTo>
                  <a:lnTo>
                    <a:pt x="40" y="314"/>
                  </a:lnTo>
                  <a:lnTo>
                    <a:pt x="37" y="313"/>
                  </a:lnTo>
                  <a:lnTo>
                    <a:pt x="36" y="313"/>
                  </a:lnTo>
                  <a:lnTo>
                    <a:pt x="33" y="313"/>
                  </a:lnTo>
                  <a:lnTo>
                    <a:pt x="31" y="312"/>
                  </a:lnTo>
                  <a:lnTo>
                    <a:pt x="29" y="312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3" y="310"/>
                  </a:lnTo>
                  <a:lnTo>
                    <a:pt x="20" y="309"/>
                  </a:lnTo>
                  <a:lnTo>
                    <a:pt x="19" y="309"/>
                  </a:lnTo>
                  <a:lnTo>
                    <a:pt x="16" y="308"/>
                  </a:lnTo>
                  <a:lnTo>
                    <a:pt x="15" y="308"/>
                  </a:lnTo>
                  <a:lnTo>
                    <a:pt x="2" y="300"/>
                  </a:lnTo>
                  <a:lnTo>
                    <a:pt x="2" y="291"/>
                  </a:lnTo>
                  <a:lnTo>
                    <a:pt x="2" y="283"/>
                  </a:lnTo>
                  <a:lnTo>
                    <a:pt x="2" y="274"/>
                  </a:lnTo>
                  <a:lnTo>
                    <a:pt x="4" y="265"/>
                  </a:lnTo>
                  <a:lnTo>
                    <a:pt x="4" y="256"/>
                  </a:lnTo>
                  <a:lnTo>
                    <a:pt x="2" y="248"/>
                  </a:lnTo>
                  <a:lnTo>
                    <a:pt x="2" y="239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2" y="213"/>
                  </a:lnTo>
                  <a:lnTo>
                    <a:pt x="2" y="204"/>
                  </a:lnTo>
                  <a:lnTo>
                    <a:pt x="2" y="197"/>
                  </a:lnTo>
                  <a:lnTo>
                    <a:pt x="1" y="188"/>
                  </a:lnTo>
                  <a:lnTo>
                    <a:pt x="1" y="178"/>
                  </a:lnTo>
                  <a:lnTo>
                    <a:pt x="1" y="171"/>
                  </a:lnTo>
                  <a:lnTo>
                    <a:pt x="1" y="162"/>
                  </a:lnTo>
                  <a:lnTo>
                    <a:pt x="0" y="154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2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1" y="50"/>
                  </a:lnTo>
                  <a:lnTo>
                    <a:pt x="1" y="41"/>
                  </a:lnTo>
                  <a:lnTo>
                    <a:pt x="2" y="32"/>
                  </a:lnTo>
                  <a:lnTo>
                    <a:pt x="2" y="2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1407" y="2795"/>
              <a:ext cx="128" cy="118"/>
            </a:xfrm>
            <a:custGeom>
              <a:avLst/>
              <a:gdLst>
                <a:gd name="T0" fmla="*/ 25 w 128"/>
                <a:gd name="T1" fmla="*/ 52 h 118"/>
                <a:gd name="T2" fmla="*/ 33 w 128"/>
                <a:gd name="T3" fmla="*/ 51 h 118"/>
                <a:gd name="T4" fmla="*/ 40 w 128"/>
                <a:gd name="T5" fmla="*/ 51 h 118"/>
                <a:gd name="T6" fmla="*/ 48 w 128"/>
                <a:gd name="T7" fmla="*/ 52 h 118"/>
                <a:gd name="T8" fmla="*/ 56 w 128"/>
                <a:gd name="T9" fmla="*/ 53 h 118"/>
                <a:gd name="T10" fmla="*/ 62 w 128"/>
                <a:gd name="T11" fmla="*/ 56 h 118"/>
                <a:gd name="T12" fmla="*/ 69 w 128"/>
                <a:gd name="T13" fmla="*/ 57 h 118"/>
                <a:gd name="T14" fmla="*/ 74 w 128"/>
                <a:gd name="T15" fmla="*/ 55 h 118"/>
                <a:gd name="T16" fmla="*/ 79 w 128"/>
                <a:gd name="T17" fmla="*/ 52 h 118"/>
                <a:gd name="T18" fmla="*/ 83 w 128"/>
                <a:gd name="T19" fmla="*/ 48 h 118"/>
                <a:gd name="T20" fmla="*/ 86 w 128"/>
                <a:gd name="T21" fmla="*/ 43 h 118"/>
                <a:gd name="T22" fmla="*/ 84 w 128"/>
                <a:gd name="T23" fmla="*/ 35 h 118"/>
                <a:gd name="T24" fmla="*/ 86 w 128"/>
                <a:gd name="T25" fmla="*/ 28 h 118"/>
                <a:gd name="T26" fmla="*/ 87 w 128"/>
                <a:gd name="T27" fmla="*/ 20 h 118"/>
                <a:gd name="T28" fmla="*/ 90 w 128"/>
                <a:gd name="T29" fmla="*/ 13 h 118"/>
                <a:gd name="T30" fmla="*/ 93 w 128"/>
                <a:gd name="T31" fmla="*/ 7 h 118"/>
                <a:gd name="T32" fmla="*/ 99 w 128"/>
                <a:gd name="T33" fmla="*/ 2 h 118"/>
                <a:gd name="T34" fmla="*/ 105 w 128"/>
                <a:gd name="T35" fmla="*/ 0 h 118"/>
                <a:gd name="T36" fmla="*/ 112 w 128"/>
                <a:gd name="T37" fmla="*/ 2 h 118"/>
                <a:gd name="T38" fmla="*/ 113 w 128"/>
                <a:gd name="T39" fmla="*/ 10 h 118"/>
                <a:gd name="T40" fmla="*/ 113 w 128"/>
                <a:gd name="T41" fmla="*/ 21 h 118"/>
                <a:gd name="T42" fmla="*/ 113 w 128"/>
                <a:gd name="T43" fmla="*/ 33 h 118"/>
                <a:gd name="T44" fmla="*/ 114 w 128"/>
                <a:gd name="T45" fmla="*/ 43 h 118"/>
                <a:gd name="T46" fmla="*/ 117 w 128"/>
                <a:gd name="T47" fmla="*/ 53 h 118"/>
                <a:gd name="T48" fmla="*/ 123 w 128"/>
                <a:gd name="T49" fmla="*/ 63 h 118"/>
                <a:gd name="T50" fmla="*/ 127 w 128"/>
                <a:gd name="T51" fmla="*/ 69 h 118"/>
                <a:gd name="T52" fmla="*/ 126 w 128"/>
                <a:gd name="T53" fmla="*/ 77 h 118"/>
                <a:gd name="T54" fmla="*/ 123 w 128"/>
                <a:gd name="T55" fmla="*/ 85 h 118"/>
                <a:gd name="T56" fmla="*/ 121 w 128"/>
                <a:gd name="T57" fmla="*/ 92 h 118"/>
                <a:gd name="T58" fmla="*/ 118 w 128"/>
                <a:gd name="T59" fmla="*/ 99 h 118"/>
                <a:gd name="T60" fmla="*/ 114 w 128"/>
                <a:gd name="T61" fmla="*/ 107 h 118"/>
                <a:gd name="T62" fmla="*/ 110 w 128"/>
                <a:gd name="T63" fmla="*/ 113 h 118"/>
                <a:gd name="T64" fmla="*/ 104 w 128"/>
                <a:gd name="T65" fmla="*/ 116 h 118"/>
                <a:gd name="T66" fmla="*/ 97 w 128"/>
                <a:gd name="T67" fmla="*/ 117 h 118"/>
                <a:gd name="T68" fmla="*/ 91 w 128"/>
                <a:gd name="T69" fmla="*/ 118 h 118"/>
                <a:gd name="T70" fmla="*/ 86 w 128"/>
                <a:gd name="T71" fmla="*/ 117 h 118"/>
                <a:gd name="T72" fmla="*/ 79 w 128"/>
                <a:gd name="T73" fmla="*/ 114 h 118"/>
                <a:gd name="T74" fmla="*/ 74 w 128"/>
                <a:gd name="T75" fmla="*/ 110 h 118"/>
                <a:gd name="T76" fmla="*/ 69 w 128"/>
                <a:gd name="T77" fmla="*/ 109 h 118"/>
                <a:gd name="T78" fmla="*/ 62 w 128"/>
                <a:gd name="T79" fmla="*/ 108 h 118"/>
                <a:gd name="T80" fmla="*/ 57 w 128"/>
                <a:gd name="T81" fmla="*/ 105 h 118"/>
                <a:gd name="T82" fmla="*/ 53 w 128"/>
                <a:gd name="T83" fmla="*/ 100 h 118"/>
                <a:gd name="T84" fmla="*/ 49 w 128"/>
                <a:gd name="T85" fmla="*/ 94 h 118"/>
                <a:gd name="T86" fmla="*/ 47 w 128"/>
                <a:gd name="T87" fmla="*/ 87 h 118"/>
                <a:gd name="T88" fmla="*/ 43 w 128"/>
                <a:gd name="T89" fmla="*/ 82 h 118"/>
                <a:gd name="T90" fmla="*/ 39 w 128"/>
                <a:gd name="T91" fmla="*/ 78 h 118"/>
                <a:gd name="T92" fmla="*/ 33 w 128"/>
                <a:gd name="T93" fmla="*/ 75 h 118"/>
                <a:gd name="T94" fmla="*/ 26 w 128"/>
                <a:gd name="T95" fmla="*/ 74 h 118"/>
                <a:gd name="T96" fmla="*/ 20 w 128"/>
                <a:gd name="T97" fmla="*/ 75 h 118"/>
                <a:gd name="T98" fmla="*/ 12 w 128"/>
                <a:gd name="T99" fmla="*/ 77 h 118"/>
                <a:gd name="T100" fmla="*/ 5 w 128"/>
                <a:gd name="T101" fmla="*/ 77 h 118"/>
                <a:gd name="T102" fmla="*/ 1 w 128"/>
                <a:gd name="T103" fmla="*/ 74 h 118"/>
                <a:gd name="T104" fmla="*/ 0 w 128"/>
                <a:gd name="T105" fmla="*/ 69 h 118"/>
                <a:gd name="T106" fmla="*/ 4 w 128"/>
                <a:gd name="T107" fmla="*/ 65 h 118"/>
                <a:gd name="T108" fmla="*/ 9 w 128"/>
                <a:gd name="T109" fmla="*/ 61 h 118"/>
                <a:gd name="T110" fmla="*/ 14 w 128"/>
                <a:gd name="T111" fmla="*/ 57 h 118"/>
                <a:gd name="T112" fmla="*/ 18 w 128"/>
                <a:gd name="T113" fmla="*/ 55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18"/>
                <a:gd name="T173" fmla="*/ 128 w 128"/>
                <a:gd name="T174" fmla="*/ 118 h 1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18">
                  <a:moveTo>
                    <a:pt x="20" y="53"/>
                  </a:moveTo>
                  <a:lnTo>
                    <a:pt x="21" y="52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3" y="51"/>
                  </a:lnTo>
                  <a:lnTo>
                    <a:pt x="34" y="51"/>
                  </a:lnTo>
                  <a:lnTo>
                    <a:pt x="35" y="51"/>
                  </a:lnTo>
                  <a:lnTo>
                    <a:pt x="38" y="51"/>
                  </a:lnTo>
                  <a:lnTo>
                    <a:pt x="39" y="51"/>
                  </a:lnTo>
                  <a:lnTo>
                    <a:pt x="40" y="51"/>
                  </a:lnTo>
                  <a:lnTo>
                    <a:pt x="42" y="52"/>
                  </a:lnTo>
                  <a:lnTo>
                    <a:pt x="43" y="52"/>
                  </a:lnTo>
                  <a:lnTo>
                    <a:pt x="45" y="52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7" y="55"/>
                  </a:lnTo>
                  <a:lnTo>
                    <a:pt x="58" y="55"/>
                  </a:lnTo>
                  <a:lnTo>
                    <a:pt x="60" y="55"/>
                  </a:lnTo>
                  <a:lnTo>
                    <a:pt x="61" y="56"/>
                  </a:lnTo>
                  <a:lnTo>
                    <a:pt x="62" y="56"/>
                  </a:lnTo>
                  <a:lnTo>
                    <a:pt x="64" y="56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5" y="53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1"/>
                  </a:lnTo>
                  <a:lnTo>
                    <a:pt x="80" y="50"/>
                  </a:lnTo>
                  <a:lnTo>
                    <a:pt x="82" y="50"/>
                  </a:lnTo>
                  <a:lnTo>
                    <a:pt x="83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4" y="46"/>
                  </a:lnTo>
                  <a:lnTo>
                    <a:pt x="86" y="44"/>
                  </a:lnTo>
                  <a:lnTo>
                    <a:pt x="86" y="43"/>
                  </a:lnTo>
                  <a:lnTo>
                    <a:pt x="86" y="41"/>
                  </a:lnTo>
                  <a:lnTo>
                    <a:pt x="84" y="39"/>
                  </a:lnTo>
                  <a:lnTo>
                    <a:pt x="84" y="38"/>
                  </a:lnTo>
                  <a:lnTo>
                    <a:pt x="84" y="37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2"/>
                  </a:lnTo>
                  <a:lnTo>
                    <a:pt x="86" y="30"/>
                  </a:lnTo>
                  <a:lnTo>
                    <a:pt x="86" y="29"/>
                  </a:lnTo>
                  <a:lnTo>
                    <a:pt x="86" y="28"/>
                  </a:lnTo>
                  <a:lnTo>
                    <a:pt x="86" y="26"/>
                  </a:lnTo>
                  <a:lnTo>
                    <a:pt x="86" y="25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91" y="12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3" y="7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6" y="4"/>
                  </a:lnTo>
                  <a:lnTo>
                    <a:pt x="97" y="3"/>
                  </a:lnTo>
                  <a:lnTo>
                    <a:pt x="99" y="2"/>
                  </a:lnTo>
                  <a:lnTo>
                    <a:pt x="100" y="2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5" y="0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2" y="3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3" y="8"/>
                  </a:lnTo>
                  <a:lnTo>
                    <a:pt x="113" y="10"/>
                  </a:lnTo>
                  <a:lnTo>
                    <a:pt x="113" y="12"/>
                  </a:lnTo>
                  <a:lnTo>
                    <a:pt x="113" y="15"/>
                  </a:lnTo>
                  <a:lnTo>
                    <a:pt x="113" y="16"/>
                  </a:lnTo>
                  <a:lnTo>
                    <a:pt x="113" y="19"/>
                  </a:lnTo>
                  <a:lnTo>
                    <a:pt x="113" y="21"/>
                  </a:lnTo>
                  <a:lnTo>
                    <a:pt x="113" y="24"/>
                  </a:lnTo>
                  <a:lnTo>
                    <a:pt x="113" y="25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7"/>
                  </a:lnTo>
                  <a:lnTo>
                    <a:pt x="113" y="39"/>
                  </a:lnTo>
                  <a:lnTo>
                    <a:pt x="113" y="42"/>
                  </a:lnTo>
                  <a:lnTo>
                    <a:pt x="114" y="43"/>
                  </a:lnTo>
                  <a:lnTo>
                    <a:pt x="114" y="46"/>
                  </a:lnTo>
                  <a:lnTo>
                    <a:pt x="114" y="48"/>
                  </a:lnTo>
                  <a:lnTo>
                    <a:pt x="115" y="50"/>
                  </a:lnTo>
                  <a:lnTo>
                    <a:pt x="115" y="52"/>
                  </a:lnTo>
                  <a:lnTo>
                    <a:pt x="117" y="53"/>
                  </a:lnTo>
                  <a:lnTo>
                    <a:pt x="118" y="56"/>
                  </a:lnTo>
                  <a:lnTo>
                    <a:pt x="118" y="57"/>
                  </a:lnTo>
                  <a:lnTo>
                    <a:pt x="119" y="59"/>
                  </a:lnTo>
                  <a:lnTo>
                    <a:pt x="121" y="60"/>
                  </a:lnTo>
                  <a:lnTo>
                    <a:pt x="123" y="63"/>
                  </a:lnTo>
                  <a:lnTo>
                    <a:pt x="125" y="64"/>
                  </a:lnTo>
                  <a:lnTo>
                    <a:pt x="126" y="65"/>
                  </a:lnTo>
                  <a:lnTo>
                    <a:pt x="128" y="65"/>
                  </a:lnTo>
                  <a:lnTo>
                    <a:pt x="128" y="68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2"/>
                  </a:lnTo>
                  <a:lnTo>
                    <a:pt x="127" y="74"/>
                  </a:lnTo>
                  <a:lnTo>
                    <a:pt x="126" y="75"/>
                  </a:lnTo>
                  <a:lnTo>
                    <a:pt x="126" y="77"/>
                  </a:lnTo>
                  <a:lnTo>
                    <a:pt x="126" y="78"/>
                  </a:lnTo>
                  <a:lnTo>
                    <a:pt x="125" y="81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3" y="85"/>
                  </a:lnTo>
                  <a:lnTo>
                    <a:pt x="123" y="86"/>
                  </a:lnTo>
                  <a:lnTo>
                    <a:pt x="123" y="87"/>
                  </a:lnTo>
                  <a:lnTo>
                    <a:pt x="122" y="90"/>
                  </a:lnTo>
                  <a:lnTo>
                    <a:pt x="122" y="91"/>
                  </a:lnTo>
                  <a:lnTo>
                    <a:pt x="121" y="92"/>
                  </a:lnTo>
                  <a:lnTo>
                    <a:pt x="121" y="94"/>
                  </a:lnTo>
                  <a:lnTo>
                    <a:pt x="119" y="95"/>
                  </a:lnTo>
                  <a:lnTo>
                    <a:pt x="119" y="96"/>
                  </a:lnTo>
                  <a:lnTo>
                    <a:pt x="118" y="97"/>
                  </a:lnTo>
                  <a:lnTo>
                    <a:pt x="118" y="99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4" y="107"/>
                  </a:lnTo>
                  <a:lnTo>
                    <a:pt x="113" y="108"/>
                  </a:lnTo>
                  <a:lnTo>
                    <a:pt x="113" y="109"/>
                  </a:lnTo>
                  <a:lnTo>
                    <a:pt x="112" y="110"/>
                  </a:lnTo>
                  <a:lnTo>
                    <a:pt x="112" y="112"/>
                  </a:lnTo>
                  <a:lnTo>
                    <a:pt x="110" y="113"/>
                  </a:lnTo>
                  <a:lnTo>
                    <a:pt x="109" y="113"/>
                  </a:lnTo>
                  <a:lnTo>
                    <a:pt x="108" y="114"/>
                  </a:lnTo>
                  <a:lnTo>
                    <a:pt x="106" y="114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3" y="116"/>
                  </a:lnTo>
                  <a:lnTo>
                    <a:pt x="101" y="116"/>
                  </a:lnTo>
                  <a:lnTo>
                    <a:pt x="100" y="117"/>
                  </a:lnTo>
                  <a:lnTo>
                    <a:pt x="99" y="117"/>
                  </a:lnTo>
                  <a:lnTo>
                    <a:pt x="97" y="117"/>
                  </a:lnTo>
                  <a:lnTo>
                    <a:pt x="96" y="117"/>
                  </a:lnTo>
                  <a:lnTo>
                    <a:pt x="95" y="117"/>
                  </a:lnTo>
                  <a:lnTo>
                    <a:pt x="93" y="118"/>
                  </a:lnTo>
                  <a:lnTo>
                    <a:pt x="92" y="118"/>
                  </a:lnTo>
                  <a:lnTo>
                    <a:pt x="91" y="118"/>
                  </a:lnTo>
                  <a:lnTo>
                    <a:pt x="90" y="118"/>
                  </a:lnTo>
                  <a:lnTo>
                    <a:pt x="88" y="118"/>
                  </a:lnTo>
                  <a:lnTo>
                    <a:pt x="87" y="118"/>
                  </a:lnTo>
                  <a:lnTo>
                    <a:pt x="87" y="117"/>
                  </a:lnTo>
                  <a:lnTo>
                    <a:pt x="86" y="117"/>
                  </a:lnTo>
                  <a:lnTo>
                    <a:pt x="84" y="117"/>
                  </a:lnTo>
                  <a:lnTo>
                    <a:pt x="83" y="117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5" y="112"/>
                  </a:lnTo>
                  <a:lnTo>
                    <a:pt x="74" y="112"/>
                  </a:lnTo>
                  <a:lnTo>
                    <a:pt x="74" y="110"/>
                  </a:lnTo>
                  <a:lnTo>
                    <a:pt x="73" y="110"/>
                  </a:lnTo>
                  <a:lnTo>
                    <a:pt x="71" y="110"/>
                  </a:lnTo>
                  <a:lnTo>
                    <a:pt x="70" y="110"/>
                  </a:lnTo>
                  <a:lnTo>
                    <a:pt x="70" y="109"/>
                  </a:lnTo>
                  <a:lnTo>
                    <a:pt x="69" y="109"/>
                  </a:lnTo>
                  <a:lnTo>
                    <a:pt x="68" y="109"/>
                  </a:lnTo>
                  <a:lnTo>
                    <a:pt x="66" y="109"/>
                  </a:lnTo>
                  <a:lnTo>
                    <a:pt x="65" y="109"/>
                  </a:lnTo>
                  <a:lnTo>
                    <a:pt x="64" y="109"/>
                  </a:lnTo>
                  <a:lnTo>
                    <a:pt x="62" y="108"/>
                  </a:lnTo>
                  <a:lnTo>
                    <a:pt x="61" y="108"/>
                  </a:lnTo>
                  <a:lnTo>
                    <a:pt x="60" y="108"/>
                  </a:lnTo>
                  <a:lnTo>
                    <a:pt x="60" y="107"/>
                  </a:lnTo>
                  <a:lnTo>
                    <a:pt x="58" y="107"/>
                  </a:lnTo>
                  <a:lnTo>
                    <a:pt x="57" y="105"/>
                  </a:lnTo>
                  <a:lnTo>
                    <a:pt x="56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5" y="101"/>
                  </a:lnTo>
                  <a:lnTo>
                    <a:pt x="53" y="100"/>
                  </a:lnTo>
                  <a:lnTo>
                    <a:pt x="53" y="99"/>
                  </a:lnTo>
                  <a:lnTo>
                    <a:pt x="52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4"/>
                  </a:lnTo>
                  <a:lnTo>
                    <a:pt x="49" y="92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7" y="87"/>
                  </a:lnTo>
                  <a:lnTo>
                    <a:pt x="47" y="86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4" y="83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2" y="81"/>
                  </a:lnTo>
                  <a:lnTo>
                    <a:pt x="40" y="79"/>
                  </a:lnTo>
                  <a:lnTo>
                    <a:pt x="40" y="78"/>
                  </a:lnTo>
                  <a:lnTo>
                    <a:pt x="39" y="78"/>
                  </a:lnTo>
                  <a:lnTo>
                    <a:pt x="38" y="77"/>
                  </a:lnTo>
                  <a:lnTo>
                    <a:pt x="36" y="77"/>
                  </a:lnTo>
                  <a:lnTo>
                    <a:pt x="35" y="75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1" y="74"/>
                  </a:lnTo>
                  <a:lnTo>
                    <a:pt x="30" y="74"/>
                  </a:lnTo>
                  <a:lnTo>
                    <a:pt x="29" y="74"/>
                  </a:lnTo>
                  <a:lnTo>
                    <a:pt x="27" y="74"/>
                  </a:lnTo>
                  <a:lnTo>
                    <a:pt x="26" y="74"/>
                  </a:lnTo>
                  <a:lnTo>
                    <a:pt x="25" y="74"/>
                  </a:lnTo>
                  <a:lnTo>
                    <a:pt x="23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3" y="75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7" y="77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4" y="75"/>
                  </a:lnTo>
                  <a:lnTo>
                    <a:pt x="3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5"/>
                  </a:lnTo>
                  <a:lnTo>
                    <a:pt x="5" y="64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3"/>
                  </a:lnTo>
                  <a:lnTo>
                    <a:pt x="9" y="61"/>
                  </a:lnTo>
                  <a:lnTo>
                    <a:pt x="11" y="61"/>
                  </a:lnTo>
                  <a:lnTo>
                    <a:pt x="11" y="60"/>
                  </a:lnTo>
                  <a:lnTo>
                    <a:pt x="12" y="60"/>
                  </a:lnTo>
                  <a:lnTo>
                    <a:pt x="13" y="59"/>
                  </a:lnTo>
                  <a:lnTo>
                    <a:pt x="14" y="57"/>
                  </a:lnTo>
                  <a:lnTo>
                    <a:pt x="16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20" y="53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1410" y="3128"/>
              <a:ext cx="107" cy="430"/>
            </a:xfrm>
            <a:custGeom>
              <a:avLst/>
              <a:gdLst>
                <a:gd name="T0" fmla="*/ 55 w 107"/>
                <a:gd name="T1" fmla="*/ 22 h 430"/>
                <a:gd name="T2" fmla="*/ 58 w 107"/>
                <a:gd name="T3" fmla="*/ 18 h 430"/>
                <a:gd name="T4" fmla="*/ 61 w 107"/>
                <a:gd name="T5" fmla="*/ 15 h 430"/>
                <a:gd name="T6" fmla="*/ 63 w 107"/>
                <a:gd name="T7" fmla="*/ 11 h 430"/>
                <a:gd name="T8" fmla="*/ 66 w 107"/>
                <a:gd name="T9" fmla="*/ 8 h 430"/>
                <a:gd name="T10" fmla="*/ 67 w 107"/>
                <a:gd name="T11" fmla="*/ 4 h 430"/>
                <a:gd name="T12" fmla="*/ 70 w 107"/>
                <a:gd name="T13" fmla="*/ 2 h 430"/>
                <a:gd name="T14" fmla="*/ 72 w 107"/>
                <a:gd name="T15" fmla="*/ 0 h 430"/>
                <a:gd name="T16" fmla="*/ 75 w 107"/>
                <a:gd name="T17" fmla="*/ 2 h 430"/>
                <a:gd name="T18" fmla="*/ 77 w 107"/>
                <a:gd name="T19" fmla="*/ 5 h 430"/>
                <a:gd name="T20" fmla="*/ 79 w 107"/>
                <a:gd name="T21" fmla="*/ 8 h 430"/>
                <a:gd name="T22" fmla="*/ 81 w 107"/>
                <a:gd name="T23" fmla="*/ 9 h 430"/>
                <a:gd name="T24" fmla="*/ 83 w 107"/>
                <a:gd name="T25" fmla="*/ 11 h 430"/>
                <a:gd name="T26" fmla="*/ 85 w 107"/>
                <a:gd name="T27" fmla="*/ 14 h 430"/>
                <a:gd name="T28" fmla="*/ 85 w 107"/>
                <a:gd name="T29" fmla="*/ 18 h 430"/>
                <a:gd name="T30" fmla="*/ 84 w 107"/>
                <a:gd name="T31" fmla="*/ 20 h 430"/>
                <a:gd name="T32" fmla="*/ 81 w 107"/>
                <a:gd name="T33" fmla="*/ 32 h 430"/>
                <a:gd name="T34" fmla="*/ 83 w 107"/>
                <a:gd name="T35" fmla="*/ 57 h 430"/>
                <a:gd name="T36" fmla="*/ 84 w 107"/>
                <a:gd name="T37" fmla="*/ 83 h 430"/>
                <a:gd name="T38" fmla="*/ 85 w 107"/>
                <a:gd name="T39" fmla="*/ 107 h 430"/>
                <a:gd name="T40" fmla="*/ 87 w 107"/>
                <a:gd name="T41" fmla="*/ 132 h 430"/>
                <a:gd name="T42" fmla="*/ 87 w 107"/>
                <a:gd name="T43" fmla="*/ 158 h 430"/>
                <a:gd name="T44" fmla="*/ 88 w 107"/>
                <a:gd name="T45" fmla="*/ 182 h 430"/>
                <a:gd name="T46" fmla="*/ 89 w 107"/>
                <a:gd name="T47" fmla="*/ 208 h 430"/>
                <a:gd name="T48" fmla="*/ 90 w 107"/>
                <a:gd name="T49" fmla="*/ 233 h 430"/>
                <a:gd name="T50" fmla="*/ 92 w 107"/>
                <a:gd name="T51" fmla="*/ 258 h 430"/>
                <a:gd name="T52" fmla="*/ 92 w 107"/>
                <a:gd name="T53" fmla="*/ 283 h 430"/>
                <a:gd name="T54" fmla="*/ 94 w 107"/>
                <a:gd name="T55" fmla="*/ 300 h 430"/>
                <a:gd name="T56" fmla="*/ 97 w 107"/>
                <a:gd name="T57" fmla="*/ 313 h 430"/>
                <a:gd name="T58" fmla="*/ 98 w 107"/>
                <a:gd name="T59" fmla="*/ 326 h 430"/>
                <a:gd name="T60" fmla="*/ 100 w 107"/>
                <a:gd name="T61" fmla="*/ 339 h 430"/>
                <a:gd name="T62" fmla="*/ 101 w 107"/>
                <a:gd name="T63" fmla="*/ 351 h 430"/>
                <a:gd name="T64" fmla="*/ 102 w 107"/>
                <a:gd name="T65" fmla="*/ 364 h 430"/>
                <a:gd name="T66" fmla="*/ 103 w 107"/>
                <a:gd name="T67" fmla="*/ 377 h 430"/>
                <a:gd name="T68" fmla="*/ 103 w 107"/>
                <a:gd name="T69" fmla="*/ 390 h 430"/>
                <a:gd name="T70" fmla="*/ 105 w 107"/>
                <a:gd name="T71" fmla="*/ 403 h 430"/>
                <a:gd name="T72" fmla="*/ 106 w 107"/>
                <a:gd name="T73" fmla="*/ 416 h 430"/>
                <a:gd name="T74" fmla="*/ 107 w 107"/>
                <a:gd name="T75" fmla="*/ 429 h 430"/>
                <a:gd name="T76" fmla="*/ 100 w 107"/>
                <a:gd name="T77" fmla="*/ 429 h 430"/>
                <a:gd name="T78" fmla="*/ 92 w 107"/>
                <a:gd name="T79" fmla="*/ 429 h 430"/>
                <a:gd name="T80" fmla="*/ 84 w 107"/>
                <a:gd name="T81" fmla="*/ 430 h 430"/>
                <a:gd name="T82" fmla="*/ 76 w 107"/>
                <a:gd name="T83" fmla="*/ 430 h 430"/>
                <a:gd name="T84" fmla="*/ 68 w 107"/>
                <a:gd name="T85" fmla="*/ 430 h 430"/>
                <a:gd name="T86" fmla="*/ 61 w 107"/>
                <a:gd name="T87" fmla="*/ 429 h 430"/>
                <a:gd name="T88" fmla="*/ 53 w 107"/>
                <a:gd name="T89" fmla="*/ 429 h 430"/>
                <a:gd name="T90" fmla="*/ 45 w 107"/>
                <a:gd name="T91" fmla="*/ 428 h 430"/>
                <a:gd name="T92" fmla="*/ 37 w 107"/>
                <a:gd name="T93" fmla="*/ 425 h 430"/>
                <a:gd name="T94" fmla="*/ 31 w 107"/>
                <a:gd name="T95" fmla="*/ 423 h 430"/>
                <a:gd name="T96" fmla="*/ 26 w 107"/>
                <a:gd name="T97" fmla="*/ 408 h 430"/>
                <a:gd name="T98" fmla="*/ 26 w 107"/>
                <a:gd name="T99" fmla="*/ 372 h 430"/>
                <a:gd name="T100" fmla="*/ 26 w 107"/>
                <a:gd name="T101" fmla="*/ 336 h 430"/>
                <a:gd name="T102" fmla="*/ 23 w 107"/>
                <a:gd name="T103" fmla="*/ 300 h 430"/>
                <a:gd name="T104" fmla="*/ 20 w 107"/>
                <a:gd name="T105" fmla="*/ 265 h 430"/>
                <a:gd name="T106" fmla="*/ 18 w 107"/>
                <a:gd name="T107" fmla="*/ 229 h 430"/>
                <a:gd name="T108" fmla="*/ 14 w 107"/>
                <a:gd name="T109" fmla="*/ 194 h 430"/>
                <a:gd name="T110" fmla="*/ 10 w 107"/>
                <a:gd name="T111" fmla="*/ 158 h 430"/>
                <a:gd name="T112" fmla="*/ 6 w 107"/>
                <a:gd name="T113" fmla="*/ 121 h 430"/>
                <a:gd name="T114" fmla="*/ 4 w 107"/>
                <a:gd name="T115" fmla="*/ 86 h 430"/>
                <a:gd name="T116" fmla="*/ 0 w 107"/>
                <a:gd name="T117" fmla="*/ 50 h 430"/>
                <a:gd name="T118" fmla="*/ 53 w 107"/>
                <a:gd name="T119" fmla="*/ 23 h 4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"/>
                <a:gd name="T181" fmla="*/ 0 h 430"/>
                <a:gd name="T182" fmla="*/ 107 w 107"/>
                <a:gd name="T183" fmla="*/ 430 h 4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" h="430">
                  <a:moveTo>
                    <a:pt x="53" y="23"/>
                  </a:moveTo>
                  <a:lnTo>
                    <a:pt x="54" y="22"/>
                  </a:lnTo>
                  <a:lnTo>
                    <a:pt x="55" y="22"/>
                  </a:lnTo>
                  <a:lnTo>
                    <a:pt x="57" y="20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2" y="13"/>
                  </a:lnTo>
                  <a:lnTo>
                    <a:pt x="63" y="11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8" y="4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6" y="4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0" y="9"/>
                  </a:lnTo>
                  <a:lnTo>
                    <a:pt x="81" y="9"/>
                  </a:lnTo>
                  <a:lnTo>
                    <a:pt x="81" y="10"/>
                  </a:lnTo>
                  <a:lnTo>
                    <a:pt x="83" y="10"/>
                  </a:lnTo>
                  <a:lnTo>
                    <a:pt x="83" y="11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5" y="15"/>
                  </a:lnTo>
                  <a:lnTo>
                    <a:pt x="85" y="17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1" y="23"/>
                  </a:lnTo>
                  <a:lnTo>
                    <a:pt x="81" y="32"/>
                  </a:lnTo>
                  <a:lnTo>
                    <a:pt x="81" y="40"/>
                  </a:lnTo>
                  <a:lnTo>
                    <a:pt x="83" y="49"/>
                  </a:lnTo>
                  <a:lnTo>
                    <a:pt x="83" y="57"/>
                  </a:lnTo>
                  <a:lnTo>
                    <a:pt x="83" y="66"/>
                  </a:lnTo>
                  <a:lnTo>
                    <a:pt x="84" y="73"/>
                  </a:lnTo>
                  <a:lnTo>
                    <a:pt x="84" y="83"/>
                  </a:lnTo>
                  <a:lnTo>
                    <a:pt x="84" y="90"/>
                  </a:lnTo>
                  <a:lnTo>
                    <a:pt x="84" y="99"/>
                  </a:lnTo>
                  <a:lnTo>
                    <a:pt x="85" y="107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7" y="132"/>
                  </a:lnTo>
                  <a:lnTo>
                    <a:pt x="87" y="141"/>
                  </a:lnTo>
                  <a:lnTo>
                    <a:pt x="87" y="148"/>
                  </a:lnTo>
                  <a:lnTo>
                    <a:pt x="87" y="158"/>
                  </a:lnTo>
                  <a:lnTo>
                    <a:pt x="88" y="165"/>
                  </a:lnTo>
                  <a:lnTo>
                    <a:pt x="88" y="174"/>
                  </a:lnTo>
                  <a:lnTo>
                    <a:pt x="88" y="182"/>
                  </a:lnTo>
                  <a:lnTo>
                    <a:pt x="89" y="191"/>
                  </a:lnTo>
                  <a:lnTo>
                    <a:pt x="89" y="199"/>
                  </a:lnTo>
                  <a:lnTo>
                    <a:pt x="89" y="208"/>
                  </a:lnTo>
                  <a:lnTo>
                    <a:pt x="89" y="216"/>
                  </a:lnTo>
                  <a:lnTo>
                    <a:pt x="90" y="225"/>
                  </a:lnTo>
                  <a:lnTo>
                    <a:pt x="90" y="233"/>
                  </a:lnTo>
                  <a:lnTo>
                    <a:pt x="90" y="242"/>
                  </a:lnTo>
                  <a:lnTo>
                    <a:pt x="90" y="249"/>
                  </a:lnTo>
                  <a:lnTo>
                    <a:pt x="92" y="258"/>
                  </a:lnTo>
                  <a:lnTo>
                    <a:pt x="92" y="266"/>
                  </a:lnTo>
                  <a:lnTo>
                    <a:pt x="92" y="275"/>
                  </a:lnTo>
                  <a:lnTo>
                    <a:pt x="92" y="283"/>
                  </a:lnTo>
                  <a:lnTo>
                    <a:pt x="93" y="292"/>
                  </a:lnTo>
                  <a:lnTo>
                    <a:pt x="93" y="296"/>
                  </a:lnTo>
                  <a:lnTo>
                    <a:pt x="94" y="300"/>
                  </a:lnTo>
                  <a:lnTo>
                    <a:pt x="94" y="305"/>
                  </a:lnTo>
                  <a:lnTo>
                    <a:pt x="96" y="309"/>
                  </a:lnTo>
                  <a:lnTo>
                    <a:pt x="97" y="313"/>
                  </a:lnTo>
                  <a:lnTo>
                    <a:pt x="97" y="317"/>
                  </a:lnTo>
                  <a:lnTo>
                    <a:pt x="97" y="322"/>
                  </a:lnTo>
                  <a:lnTo>
                    <a:pt x="98" y="326"/>
                  </a:lnTo>
                  <a:lnTo>
                    <a:pt x="98" y="329"/>
                  </a:lnTo>
                  <a:lnTo>
                    <a:pt x="100" y="335"/>
                  </a:lnTo>
                  <a:lnTo>
                    <a:pt x="100" y="339"/>
                  </a:lnTo>
                  <a:lnTo>
                    <a:pt x="100" y="342"/>
                  </a:lnTo>
                  <a:lnTo>
                    <a:pt x="101" y="348"/>
                  </a:lnTo>
                  <a:lnTo>
                    <a:pt x="101" y="351"/>
                  </a:lnTo>
                  <a:lnTo>
                    <a:pt x="101" y="355"/>
                  </a:lnTo>
                  <a:lnTo>
                    <a:pt x="102" y="359"/>
                  </a:lnTo>
                  <a:lnTo>
                    <a:pt x="102" y="364"/>
                  </a:lnTo>
                  <a:lnTo>
                    <a:pt x="102" y="368"/>
                  </a:lnTo>
                  <a:lnTo>
                    <a:pt x="102" y="372"/>
                  </a:lnTo>
                  <a:lnTo>
                    <a:pt x="103" y="377"/>
                  </a:lnTo>
                  <a:lnTo>
                    <a:pt x="103" y="381"/>
                  </a:lnTo>
                  <a:lnTo>
                    <a:pt x="103" y="385"/>
                  </a:lnTo>
                  <a:lnTo>
                    <a:pt x="103" y="390"/>
                  </a:lnTo>
                  <a:lnTo>
                    <a:pt x="105" y="394"/>
                  </a:lnTo>
                  <a:lnTo>
                    <a:pt x="105" y="398"/>
                  </a:lnTo>
                  <a:lnTo>
                    <a:pt x="105" y="403"/>
                  </a:lnTo>
                  <a:lnTo>
                    <a:pt x="105" y="407"/>
                  </a:lnTo>
                  <a:lnTo>
                    <a:pt x="106" y="411"/>
                  </a:lnTo>
                  <a:lnTo>
                    <a:pt x="106" y="416"/>
                  </a:lnTo>
                  <a:lnTo>
                    <a:pt x="106" y="420"/>
                  </a:lnTo>
                  <a:lnTo>
                    <a:pt x="107" y="424"/>
                  </a:lnTo>
                  <a:lnTo>
                    <a:pt x="107" y="429"/>
                  </a:lnTo>
                  <a:lnTo>
                    <a:pt x="105" y="429"/>
                  </a:lnTo>
                  <a:lnTo>
                    <a:pt x="102" y="429"/>
                  </a:lnTo>
                  <a:lnTo>
                    <a:pt x="100" y="429"/>
                  </a:lnTo>
                  <a:lnTo>
                    <a:pt x="97" y="429"/>
                  </a:lnTo>
                  <a:lnTo>
                    <a:pt x="94" y="429"/>
                  </a:lnTo>
                  <a:lnTo>
                    <a:pt x="92" y="429"/>
                  </a:lnTo>
                  <a:lnTo>
                    <a:pt x="89" y="429"/>
                  </a:lnTo>
                  <a:lnTo>
                    <a:pt x="87" y="430"/>
                  </a:lnTo>
                  <a:lnTo>
                    <a:pt x="84" y="430"/>
                  </a:lnTo>
                  <a:lnTo>
                    <a:pt x="81" y="430"/>
                  </a:lnTo>
                  <a:lnTo>
                    <a:pt x="79" y="430"/>
                  </a:lnTo>
                  <a:lnTo>
                    <a:pt x="76" y="430"/>
                  </a:lnTo>
                  <a:lnTo>
                    <a:pt x="74" y="430"/>
                  </a:lnTo>
                  <a:lnTo>
                    <a:pt x="71" y="430"/>
                  </a:lnTo>
                  <a:lnTo>
                    <a:pt x="68" y="430"/>
                  </a:lnTo>
                  <a:lnTo>
                    <a:pt x="66" y="430"/>
                  </a:lnTo>
                  <a:lnTo>
                    <a:pt x="63" y="430"/>
                  </a:lnTo>
                  <a:lnTo>
                    <a:pt x="61" y="429"/>
                  </a:lnTo>
                  <a:lnTo>
                    <a:pt x="58" y="429"/>
                  </a:lnTo>
                  <a:lnTo>
                    <a:pt x="55" y="429"/>
                  </a:lnTo>
                  <a:lnTo>
                    <a:pt x="53" y="429"/>
                  </a:lnTo>
                  <a:lnTo>
                    <a:pt x="50" y="429"/>
                  </a:lnTo>
                  <a:lnTo>
                    <a:pt x="48" y="428"/>
                  </a:lnTo>
                  <a:lnTo>
                    <a:pt x="45" y="428"/>
                  </a:lnTo>
                  <a:lnTo>
                    <a:pt x="42" y="426"/>
                  </a:lnTo>
                  <a:lnTo>
                    <a:pt x="40" y="426"/>
                  </a:lnTo>
                  <a:lnTo>
                    <a:pt x="37" y="425"/>
                  </a:lnTo>
                  <a:lnTo>
                    <a:pt x="35" y="425"/>
                  </a:lnTo>
                  <a:lnTo>
                    <a:pt x="33" y="424"/>
                  </a:lnTo>
                  <a:lnTo>
                    <a:pt x="31" y="423"/>
                  </a:lnTo>
                  <a:lnTo>
                    <a:pt x="28" y="423"/>
                  </a:lnTo>
                  <a:lnTo>
                    <a:pt x="26" y="421"/>
                  </a:lnTo>
                  <a:lnTo>
                    <a:pt x="26" y="408"/>
                  </a:lnTo>
                  <a:lnTo>
                    <a:pt x="26" y="397"/>
                  </a:lnTo>
                  <a:lnTo>
                    <a:pt x="26" y="384"/>
                  </a:lnTo>
                  <a:lnTo>
                    <a:pt x="26" y="372"/>
                  </a:lnTo>
                  <a:lnTo>
                    <a:pt x="26" y="361"/>
                  </a:lnTo>
                  <a:lnTo>
                    <a:pt x="26" y="348"/>
                  </a:lnTo>
                  <a:lnTo>
                    <a:pt x="26" y="336"/>
                  </a:lnTo>
                  <a:lnTo>
                    <a:pt x="24" y="324"/>
                  </a:lnTo>
                  <a:lnTo>
                    <a:pt x="24" y="313"/>
                  </a:lnTo>
                  <a:lnTo>
                    <a:pt x="23" y="300"/>
                  </a:lnTo>
                  <a:lnTo>
                    <a:pt x="22" y="288"/>
                  </a:lnTo>
                  <a:lnTo>
                    <a:pt x="22" y="276"/>
                  </a:lnTo>
                  <a:lnTo>
                    <a:pt x="20" y="265"/>
                  </a:lnTo>
                  <a:lnTo>
                    <a:pt x="19" y="253"/>
                  </a:lnTo>
                  <a:lnTo>
                    <a:pt x="18" y="240"/>
                  </a:lnTo>
                  <a:lnTo>
                    <a:pt x="18" y="229"/>
                  </a:lnTo>
                  <a:lnTo>
                    <a:pt x="17" y="217"/>
                  </a:lnTo>
                  <a:lnTo>
                    <a:pt x="15" y="205"/>
                  </a:lnTo>
                  <a:lnTo>
                    <a:pt x="14" y="194"/>
                  </a:lnTo>
                  <a:lnTo>
                    <a:pt x="13" y="181"/>
                  </a:lnTo>
                  <a:lnTo>
                    <a:pt x="11" y="169"/>
                  </a:lnTo>
                  <a:lnTo>
                    <a:pt x="10" y="158"/>
                  </a:lnTo>
                  <a:lnTo>
                    <a:pt x="9" y="146"/>
                  </a:lnTo>
                  <a:lnTo>
                    <a:pt x="8" y="134"/>
                  </a:lnTo>
                  <a:lnTo>
                    <a:pt x="6" y="121"/>
                  </a:lnTo>
                  <a:lnTo>
                    <a:pt x="5" y="110"/>
                  </a:lnTo>
                  <a:lnTo>
                    <a:pt x="4" y="98"/>
                  </a:lnTo>
                  <a:lnTo>
                    <a:pt x="4" y="86"/>
                  </a:lnTo>
                  <a:lnTo>
                    <a:pt x="2" y="73"/>
                  </a:lnTo>
                  <a:lnTo>
                    <a:pt x="1" y="62"/>
                  </a:lnTo>
                  <a:lnTo>
                    <a:pt x="0" y="50"/>
                  </a:lnTo>
                  <a:lnTo>
                    <a:pt x="0" y="37"/>
                  </a:lnTo>
                  <a:lnTo>
                    <a:pt x="1" y="18"/>
                  </a:lnTo>
                  <a:lnTo>
                    <a:pt x="53" y="23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1423" y="2682"/>
              <a:ext cx="33" cy="45"/>
            </a:xfrm>
            <a:custGeom>
              <a:avLst/>
              <a:gdLst>
                <a:gd name="T0" fmla="*/ 33 w 33"/>
                <a:gd name="T1" fmla="*/ 1 h 45"/>
                <a:gd name="T2" fmla="*/ 33 w 33"/>
                <a:gd name="T3" fmla="*/ 4 h 45"/>
                <a:gd name="T4" fmla="*/ 33 w 33"/>
                <a:gd name="T5" fmla="*/ 6 h 45"/>
                <a:gd name="T6" fmla="*/ 33 w 33"/>
                <a:gd name="T7" fmla="*/ 9 h 45"/>
                <a:gd name="T8" fmla="*/ 33 w 33"/>
                <a:gd name="T9" fmla="*/ 11 h 45"/>
                <a:gd name="T10" fmla="*/ 33 w 33"/>
                <a:gd name="T11" fmla="*/ 15 h 45"/>
                <a:gd name="T12" fmla="*/ 33 w 33"/>
                <a:gd name="T13" fmla="*/ 18 h 45"/>
                <a:gd name="T14" fmla="*/ 32 w 33"/>
                <a:gd name="T15" fmla="*/ 20 h 45"/>
                <a:gd name="T16" fmla="*/ 32 w 33"/>
                <a:gd name="T17" fmla="*/ 23 h 45"/>
                <a:gd name="T18" fmla="*/ 31 w 33"/>
                <a:gd name="T19" fmla="*/ 26 h 45"/>
                <a:gd name="T20" fmla="*/ 31 w 33"/>
                <a:gd name="T21" fmla="*/ 29 h 45"/>
                <a:gd name="T22" fmla="*/ 31 w 33"/>
                <a:gd name="T23" fmla="*/ 32 h 45"/>
                <a:gd name="T24" fmla="*/ 31 w 33"/>
                <a:gd name="T25" fmla="*/ 35 h 45"/>
                <a:gd name="T26" fmla="*/ 31 w 33"/>
                <a:gd name="T27" fmla="*/ 37 h 45"/>
                <a:gd name="T28" fmla="*/ 31 w 33"/>
                <a:gd name="T29" fmla="*/ 40 h 45"/>
                <a:gd name="T30" fmla="*/ 31 w 33"/>
                <a:gd name="T31" fmla="*/ 42 h 45"/>
                <a:gd name="T32" fmla="*/ 31 w 33"/>
                <a:gd name="T33" fmla="*/ 45 h 45"/>
                <a:gd name="T34" fmla="*/ 28 w 33"/>
                <a:gd name="T35" fmla="*/ 45 h 45"/>
                <a:gd name="T36" fmla="*/ 26 w 33"/>
                <a:gd name="T37" fmla="*/ 45 h 45"/>
                <a:gd name="T38" fmla="*/ 23 w 33"/>
                <a:gd name="T39" fmla="*/ 44 h 45"/>
                <a:gd name="T40" fmla="*/ 20 w 33"/>
                <a:gd name="T41" fmla="*/ 44 h 45"/>
                <a:gd name="T42" fmla="*/ 18 w 33"/>
                <a:gd name="T43" fmla="*/ 42 h 45"/>
                <a:gd name="T44" fmla="*/ 17 w 33"/>
                <a:gd name="T45" fmla="*/ 41 h 45"/>
                <a:gd name="T46" fmla="*/ 14 w 33"/>
                <a:gd name="T47" fmla="*/ 40 h 45"/>
                <a:gd name="T48" fmla="*/ 11 w 33"/>
                <a:gd name="T49" fmla="*/ 38 h 45"/>
                <a:gd name="T50" fmla="*/ 9 w 33"/>
                <a:gd name="T51" fmla="*/ 37 h 45"/>
                <a:gd name="T52" fmla="*/ 6 w 33"/>
                <a:gd name="T53" fmla="*/ 36 h 45"/>
                <a:gd name="T54" fmla="*/ 5 w 33"/>
                <a:gd name="T55" fmla="*/ 35 h 45"/>
                <a:gd name="T56" fmla="*/ 2 w 33"/>
                <a:gd name="T57" fmla="*/ 33 h 45"/>
                <a:gd name="T58" fmla="*/ 0 w 33"/>
                <a:gd name="T59" fmla="*/ 32 h 45"/>
                <a:gd name="T60" fmla="*/ 1 w 33"/>
                <a:gd name="T61" fmla="*/ 29 h 45"/>
                <a:gd name="T62" fmla="*/ 1 w 33"/>
                <a:gd name="T63" fmla="*/ 27 h 45"/>
                <a:gd name="T64" fmla="*/ 2 w 33"/>
                <a:gd name="T65" fmla="*/ 23 h 45"/>
                <a:gd name="T66" fmla="*/ 4 w 33"/>
                <a:gd name="T67" fmla="*/ 20 h 45"/>
                <a:gd name="T68" fmla="*/ 6 w 33"/>
                <a:gd name="T69" fmla="*/ 19 h 45"/>
                <a:gd name="T70" fmla="*/ 7 w 33"/>
                <a:gd name="T71" fmla="*/ 17 h 45"/>
                <a:gd name="T72" fmla="*/ 10 w 33"/>
                <a:gd name="T73" fmla="*/ 14 h 45"/>
                <a:gd name="T74" fmla="*/ 13 w 33"/>
                <a:gd name="T75" fmla="*/ 11 h 45"/>
                <a:gd name="T76" fmla="*/ 15 w 33"/>
                <a:gd name="T77" fmla="*/ 9 h 45"/>
                <a:gd name="T78" fmla="*/ 18 w 33"/>
                <a:gd name="T79" fmla="*/ 7 h 45"/>
                <a:gd name="T80" fmla="*/ 20 w 33"/>
                <a:gd name="T81" fmla="*/ 6 h 45"/>
                <a:gd name="T82" fmla="*/ 23 w 33"/>
                <a:gd name="T83" fmla="*/ 4 h 45"/>
                <a:gd name="T84" fmla="*/ 26 w 33"/>
                <a:gd name="T85" fmla="*/ 2 h 45"/>
                <a:gd name="T86" fmla="*/ 28 w 33"/>
                <a:gd name="T87" fmla="*/ 1 h 45"/>
                <a:gd name="T88" fmla="*/ 32 w 33"/>
                <a:gd name="T89" fmla="*/ 0 h 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"/>
                <a:gd name="T136" fmla="*/ 0 h 45"/>
                <a:gd name="T137" fmla="*/ 33 w 33"/>
                <a:gd name="T138" fmla="*/ 45 h 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" h="45">
                  <a:moveTo>
                    <a:pt x="33" y="0"/>
                  </a:moveTo>
                  <a:lnTo>
                    <a:pt x="33" y="1"/>
                  </a:lnTo>
                  <a:lnTo>
                    <a:pt x="33" y="2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1" y="37"/>
                  </a:lnTo>
                  <a:lnTo>
                    <a:pt x="31" y="38"/>
                  </a:lnTo>
                  <a:lnTo>
                    <a:pt x="31" y="40"/>
                  </a:lnTo>
                  <a:lnTo>
                    <a:pt x="31" y="41"/>
                  </a:lnTo>
                  <a:lnTo>
                    <a:pt x="31" y="42"/>
                  </a:lnTo>
                  <a:lnTo>
                    <a:pt x="32" y="44"/>
                  </a:lnTo>
                  <a:lnTo>
                    <a:pt x="31" y="45"/>
                  </a:lnTo>
                  <a:lnTo>
                    <a:pt x="29" y="45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1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2" y="33"/>
                  </a:lnTo>
                  <a:lnTo>
                    <a:pt x="1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9" y="15"/>
                  </a:lnTo>
                  <a:lnTo>
                    <a:pt x="10" y="14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5" y="9"/>
                  </a:lnTo>
                  <a:lnTo>
                    <a:pt x="17" y="9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2" y="5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1428" y="2455"/>
              <a:ext cx="70" cy="62"/>
            </a:xfrm>
            <a:custGeom>
              <a:avLst/>
              <a:gdLst>
                <a:gd name="T0" fmla="*/ 19 w 70"/>
                <a:gd name="T1" fmla="*/ 3 h 62"/>
                <a:gd name="T2" fmla="*/ 22 w 70"/>
                <a:gd name="T3" fmla="*/ 2 h 62"/>
                <a:gd name="T4" fmla="*/ 26 w 70"/>
                <a:gd name="T5" fmla="*/ 2 h 62"/>
                <a:gd name="T6" fmla="*/ 30 w 70"/>
                <a:gd name="T7" fmla="*/ 0 h 62"/>
                <a:gd name="T8" fmla="*/ 34 w 70"/>
                <a:gd name="T9" fmla="*/ 0 h 62"/>
                <a:gd name="T10" fmla="*/ 37 w 70"/>
                <a:gd name="T11" fmla="*/ 0 h 62"/>
                <a:gd name="T12" fmla="*/ 41 w 70"/>
                <a:gd name="T13" fmla="*/ 0 h 62"/>
                <a:gd name="T14" fmla="*/ 44 w 70"/>
                <a:gd name="T15" fmla="*/ 2 h 62"/>
                <a:gd name="T16" fmla="*/ 47 w 70"/>
                <a:gd name="T17" fmla="*/ 3 h 62"/>
                <a:gd name="T18" fmla="*/ 50 w 70"/>
                <a:gd name="T19" fmla="*/ 3 h 62"/>
                <a:gd name="T20" fmla="*/ 54 w 70"/>
                <a:gd name="T21" fmla="*/ 4 h 62"/>
                <a:gd name="T22" fmla="*/ 58 w 70"/>
                <a:gd name="T23" fmla="*/ 6 h 62"/>
                <a:gd name="T24" fmla="*/ 61 w 70"/>
                <a:gd name="T25" fmla="*/ 7 h 62"/>
                <a:gd name="T26" fmla="*/ 65 w 70"/>
                <a:gd name="T27" fmla="*/ 8 h 62"/>
                <a:gd name="T28" fmla="*/ 69 w 70"/>
                <a:gd name="T29" fmla="*/ 11 h 62"/>
                <a:gd name="T30" fmla="*/ 69 w 70"/>
                <a:gd name="T31" fmla="*/ 15 h 62"/>
                <a:gd name="T32" fmla="*/ 67 w 70"/>
                <a:gd name="T33" fmla="*/ 19 h 62"/>
                <a:gd name="T34" fmla="*/ 66 w 70"/>
                <a:gd name="T35" fmla="*/ 24 h 62"/>
                <a:gd name="T36" fmla="*/ 65 w 70"/>
                <a:gd name="T37" fmla="*/ 28 h 62"/>
                <a:gd name="T38" fmla="*/ 62 w 70"/>
                <a:gd name="T39" fmla="*/ 31 h 62"/>
                <a:gd name="T40" fmla="*/ 61 w 70"/>
                <a:gd name="T41" fmla="*/ 37 h 62"/>
                <a:gd name="T42" fmla="*/ 58 w 70"/>
                <a:gd name="T43" fmla="*/ 41 h 62"/>
                <a:gd name="T44" fmla="*/ 57 w 70"/>
                <a:gd name="T45" fmla="*/ 46 h 62"/>
                <a:gd name="T46" fmla="*/ 56 w 70"/>
                <a:gd name="T47" fmla="*/ 50 h 62"/>
                <a:gd name="T48" fmla="*/ 53 w 70"/>
                <a:gd name="T49" fmla="*/ 53 h 62"/>
                <a:gd name="T50" fmla="*/ 52 w 70"/>
                <a:gd name="T51" fmla="*/ 59 h 62"/>
                <a:gd name="T52" fmla="*/ 48 w 70"/>
                <a:gd name="T53" fmla="*/ 61 h 62"/>
                <a:gd name="T54" fmla="*/ 43 w 70"/>
                <a:gd name="T55" fmla="*/ 62 h 62"/>
                <a:gd name="T56" fmla="*/ 39 w 70"/>
                <a:gd name="T57" fmla="*/ 62 h 62"/>
                <a:gd name="T58" fmla="*/ 34 w 70"/>
                <a:gd name="T59" fmla="*/ 62 h 62"/>
                <a:gd name="T60" fmla="*/ 30 w 70"/>
                <a:gd name="T61" fmla="*/ 61 h 62"/>
                <a:gd name="T62" fmla="*/ 26 w 70"/>
                <a:gd name="T63" fmla="*/ 59 h 62"/>
                <a:gd name="T64" fmla="*/ 22 w 70"/>
                <a:gd name="T65" fmla="*/ 57 h 62"/>
                <a:gd name="T66" fmla="*/ 17 w 70"/>
                <a:gd name="T67" fmla="*/ 56 h 62"/>
                <a:gd name="T68" fmla="*/ 13 w 70"/>
                <a:gd name="T69" fmla="*/ 55 h 62"/>
                <a:gd name="T70" fmla="*/ 8 w 70"/>
                <a:gd name="T71" fmla="*/ 55 h 62"/>
                <a:gd name="T72" fmla="*/ 4 w 70"/>
                <a:gd name="T73" fmla="*/ 53 h 62"/>
                <a:gd name="T74" fmla="*/ 1 w 70"/>
                <a:gd name="T75" fmla="*/ 50 h 62"/>
                <a:gd name="T76" fmla="*/ 0 w 70"/>
                <a:gd name="T77" fmla="*/ 46 h 62"/>
                <a:gd name="T78" fmla="*/ 0 w 70"/>
                <a:gd name="T79" fmla="*/ 41 h 62"/>
                <a:gd name="T80" fmla="*/ 0 w 70"/>
                <a:gd name="T81" fmla="*/ 37 h 62"/>
                <a:gd name="T82" fmla="*/ 1 w 70"/>
                <a:gd name="T83" fmla="*/ 31 h 62"/>
                <a:gd name="T84" fmla="*/ 2 w 70"/>
                <a:gd name="T85" fmla="*/ 28 h 62"/>
                <a:gd name="T86" fmla="*/ 4 w 70"/>
                <a:gd name="T87" fmla="*/ 22 h 62"/>
                <a:gd name="T88" fmla="*/ 6 w 70"/>
                <a:gd name="T89" fmla="*/ 19 h 62"/>
                <a:gd name="T90" fmla="*/ 8 w 70"/>
                <a:gd name="T91" fmla="*/ 15 h 62"/>
                <a:gd name="T92" fmla="*/ 9 w 70"/>
                <a:gd name="T93" fmla="*/ 11 h 6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"/>
                <a:gd name="T142" fmla="*/ 0 h 62"/>
                <a:gd name="T143" fmla="*/ 70 w 70"/>
                <a:gd name="T144" fmla="*/ 62 h 6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" h="62">
                  <a:moveTo>
                    <a:pt x="17" y="3"/>
                  </a:moveTo>
                  <a:lnTo>
                    <a:pt x="18" y="3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6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70" y="12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67" y="17"/>
                  </a:lnTo>
                  <a:lnTo>
                    <a:pt x="67" y="19"/>
                  </a:lnTo>
                  <a:lnTo>
                    <a:pt x="67" y="20"/>
                  </a:lnTo>
                  <a:lnTo>
                    <a:pt x="66" y="22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2" y="31"/>
                  </a:lnTo>
                  <a:lnTo>
                    <a:pt x="62" y="34"/>
                  </a:lnTo>
                  <a:lnTo>
                    <a:pt x="61" y="35"/>
                  </a:lnTo>
                  <a:lnTo>
                    <a:pt x="61" y="37"/>
                  </a:lnTo>
                  <a:lnTo>
                    <a:pt x="59" y="38"/>
                  </a:lnTo>
                  <a:lnTo>
                    <a:pt x="59" y="39"/>
                  </a:lnTo>
                  <a:lnTo>
                    <a:pt x="58" y="41"/>
                  </a:lnTo>
                  <a:lnTo>
                    <a:pt x="58" y="42"/>
                  </a:lnTo>
                  <a:lnTo>
                    <a:pt x="58" y="43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3" y="53"/>
                  </a:lnTo>
                  <a:lnTo>
                    <a:pt x="53" y="56"/>
                  </a:lnTo>
                  <a:lnTo>
                    <a:pt x="52" y="57"/>
                  </a:lnTo>
                  <a:lnTo>
                    <a:pt x="52" y="59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8" y="61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3" y="62"/>
                  </a:lnTo>
                  <a:lnTo>
                    <a:pt x="41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7" y="62"/>
                  </a:lnTo>
                  <a:lnTo>
                    <a:pt x="36" y="62"/>
                  </a:lnTo>
                  <a:lnTo>
                    <a:pt x="34" y="62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30" y="61"/>
                  </a:lnTo>
                  <a:lnTo>
                    <a:pt x="28" y="60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19" y="57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4" y="53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4" y="25"/>
                  </a:lnTo>
                  <a:lnTo>
                    <a:pt x="4" y="22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1433" y="3565"/>
              <a:ext cx="92" cy="53"/>
            </a:xfrm>
            <a:custGeom>
              <a:avLst/>
              <a:gdLst>
                <a:gd name="T0" fmla="*/ 3 w 92"/>
                <a:gd name="T1" fmla="*/ 0 h 53"/>
                <a:gd name="T2" fmla="*/ 5 w 92"/>
                <a:gd name="T3" fmla="*/ 1 h 53"/>
                <a:gd name="T4" fmla="*/ 9 w 92"/>
                <a:gd name="T5" fmla="*/ 2 h 53"/>
                <a:gd name="T6" fmla="*/ 13 w 92"/>
                <a:gd name="T7" fmla="*/ 2 h 53"/>
                <a:gd name="T8" fmla="*/ 16 w 92"/>
                <a:gd name="T9" fmla="*/ 4 h 53"/>
                <a:gd name="T10" fmla="*/ 18 w 92"/>
                <a:gd name="T11" fmla="*/ 5 h 53"/>
                <a:gd name="T12" fmla="*/ 22 w 92"/>
                <a:gd name="T13" fmla="*/ 5 h 53"/>
                <a:gd name="T14" fmla="*/ 25 w 92"/>
                <a:gd name="T15" fmla="*/ 6 h 53"/>
                <a:gd name="T16" fmla="*/ 29 w 92"/>
                <a:gd name="T17" fmla="*/ 8 h 53"/>
                <a:gd name="T18" fmla="*/ 32 w 92"/>
                <a:gd name="T19" fmla="*/ 8 h 53"/>
                <a:gd name="T20" fmla="*/ 38 w 92"/>
                <a:gd name="T21" fmla="*/ 8 h 53"/>
                <a:gd name="T22" fmla="*/ 43 w 92"/>
                <a:gd name="T23" fmla="*/ 8 h 53"/>
                <a:gd name="T24" fmla="*/ 48 w 92"/>
                <a:gd name="T25" fmla="*/ 8 h 53"/>
                <a:gd name="T26" fmla="*/ 53 w 92"/>
                <a:gd name="T27" fmla="*/ 8 h 53"/>
                <a:gd name="T28" fmla="*/ 58 w 92"/>
                <a:gd name="T29" fmla="*/ 8 h 53"/>
                <a:gd name="T30" fmla="*/ 64 w 92"/>
                <a:gd name="T31" fmla="*/ 8 h 53"/>
                <a:gd name="T32" fmla="*/ 69 w 92"/>
                <a:gd name="T33" fmla="*/ 8 h 53"/>
                <a:gd name="T34" fmla="*/ 74 w 92"/>
                <a:gd name="T35" fmla="*/ 8 h 53"/>
                <a:gd name="T36" fmla="*/ 78 w 92"/>
                <a:gd name="T37" fmla="*/ 8 h 53"/>
                <a:gd name="T38" fmla="*/ 82 w 92"/>
                <a:gd name="T39" fmla="*/ 8 h 53"/>
                <a:gd name="T40" fmla="*/ 83 w 92"/>
                <a:gd name="T41" fmla="*/ 11 h 53"/>
                <a:gd name="T42" fmla="*/ 84 w 92"/>
                <a:gd name="T43" fmla="*/ 15 h 53"/>
                <a:gd name="T44" fmla="*/ 84 w 92"/>
                <a:gd name="T45" fmla="*/ 19 h 53"/>
                <a:gd name="T46" fmla="*/ 86 w 92"/>
                <a:gd name="T47" fmla="*/ 23 h 53"/>
                <a:gd name="T48" fmla="*/ 87 w 92"/>
                <a:gd name="T49" fmla="*/ 27 h 53"/>
                <a:gd name="T50" fmla="*/ 88 w 92"/>
                <a:gd name="T51" fmla="*/ 31 h 53"/>
                <a:gd name="T52" fmla="*/ 89 w 92"/>
                <a:gd name="T53" fmla="*/ 36 h 53"/>
                <a:gd name="T54" fmla="*/ 91 w 92"/>
                <a:gd name="T55" fmla="*/ 40 h 53"/>
                <a:gd name="T56" fmla="*/ 91 w 92"/>
                <a:gd name="T57" fmla="*/ 44 h 53"/>
                <a:gd name="T58" fmla="*/ 92 w 92"/>
                <a:gd name="T59" fmla="*/ 49 h 53"/>
                <a:gd name="T60" fmla="*/ 91 w 92"/>
                <a:gd name="T61" fmla="*/ 52 h 53"/>
                <a:gd name="T62" fmla="*/ 88 w 92"/>
                <a:gd name="T63" fmla="*/ 53 h 53"/>
                <a:gd name="T64" fmla="*/ 84 w 92"/>
                <a:gd name="T65" fmla="*/ 53 h 53"/>
                <a:gd name="T66" fmla="*/ 82 w 92"/>
                <a:gd name="T67" fmla="*/ 52 h 53"/>
                <a:gd name="T68" fmla="*/ 78 w 92"/>
                <a:gd name="T69" fmla="*/ 50 h 53"/>
                <a:gd name="T70" fmla="*/ 29 w 92"/>
                <a:gd name="T71" fmla="*/ 49 h 53"/>
                <a:gd name="T72" fmla="*/ 26 w 92"/>
                <a:gd name="T73" fmla="*/ 44 h 53"/>
                <a:gd name="T74" fmla="*/ 25 w 92"/>
                <a:gd name="T75" fmla="*/ 39 h 53"/>
                <a:gd name="T76" fmla="*/ 22 w 92"/>
                <a:gd name="T77" fmla="*/ 35 h 53"/>
                <a:gd name="T78" fmla="*/ 19 w 92"/>
                <a:gd name="T79" fmla="*/ 30 h 53"/>
                <a:gd name="T80" fmla="*/ 17 w 92"/>
                <a:gd name="T81" fmla="*/ 24 h 53"/>
                <a:gd name="T82" fmla="*/ 14 w 92"/>
                <a:gd name="T83" fmla="*/ 20 h 53"/>
                <a:gd name="T84" fmla="*/ 10 w 92"/>
                <a:gd name="T85" fmla="*/ 15 h 53"/>
                <a:gd name="T86" fmla="*/ 8 w 92"/>
                <a:gd name="T87" fmla="*/ 11 h 53"/>
                <a:gd name="T88" fmla="*/ 5 w 92"/>
                <a:gd name="T89" fmla="*/ 6 h 53"/>
                <a:gd name="T90" fmla="*/ 1 w 92"/>
                <a:gd name="T91" fmla="*/ 2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2"/>
                <a:gd name="T139" fmla="*/ 0 h 53"/>
                <a:gd name="T140" fmla="*/ 92 w 92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2" h="5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2" y="9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4"/>
                  </a:lnTo>
                  <a:lnTo>
                    <a:pt x="84" y="15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7" y="24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8" y="30"/>
                  </a:lnTo>
                  <a:lnTo>
                    <a:pt x="88" y="31"/>
                  </a:lnTo>
                  <a:lnTo>
                    <a:pt x="89" y="32"/>
                  </a:lnTo>
                  <a:lnTo>
                    <a:pt x="89" y="33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1" y="39"/>
                  </a:lnTo>
                  <a:lnTo>
                    <a:pt x="91" y="40"/>
                  </a:lnTo>
                  <a:lnTo>
                    <a:pt x="91" y="41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2" y="46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2" y="52"/>
                  </a:lnTo>
                  <a:lnTo>
                    <a:pt x="91" y="52"/>
                  </a:lnTo>
                  <a:lnTo>
                    <a:pt x="89" y="52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4" y="53"/>
                  </a:lnTo>
                  <a:lnTo>
                    <a:pt x="84" y="52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7" y="49"/>
                  </a:lnTo>
                  <a:lnTo>
                    <a:pt x="29" y="49"/>
                  </a:lnTo>
                  <a:lnTo>
                    <a:pt x="27" y="46"/>
                  </a:lnTo>
                  <a:lnTo>
                    <a:pt x="27" y="45"/>
                  </a:lnTo>
                  <a:lnTo>
                    <a:pt x="26" y="44"/>
                  </a:lnTo>
                  <a:lnTo>
                    <a:pt x="26" y="42"/>
                  </a:lnTo>
                  <a:lnTo>
                    <a:pt x="25" y="40"/>
                  </a:lnTo>
                  <a:lnTo>
                    <a:pt x="25" y="39"/>
                  </a:lnTo>
                  <a:lnTo>
                    <a:pt x="23" y="37"/>
                  </a:lnTo>
                  <a:lnTo>
                    <a:pt x="23" y="36"/>
                  </a:lnTo>
                  <a:lnTo>
                    <a:pt x="22" y="35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19" y="30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3" y="19"/>
                  </a:lnTo>
                  <a:lnTo>
                    <a:pt x="12" y="17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9" y="13"/>
                  </a:lnTo>
                  <a:lnTo>
                    <a:pt x="8" y="11"/>
                  </a:lnTo>
                  <a:lnTo>
                    <a:pt x="7" y="10"/>
                  </a:lnTo>
                  <a:lnTo>
                    <a:pt x="5" y="9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1434" y="2415"/>
              <a:ext cx="196" cy="260"/>
            </a:xfrm>
            <a:custGeom>
              <a:avLst/>
              <a:gdLst>
                <a:gd name="T0" fmla="*/ 15 w 196"/>
                <a:gd name="T1" fmla="*/ 118 h 260"/>
                <a:gd name="T2" fmla="*/ 20 w 196"/>
                <a:gd name="T3" fmla="*/ 131 h 260"/>
                <a:gd name="T4" fmla="*/ 26 w 196"/>
                <a:gd name="T5" fmla="*/ 143 h 260"/>
                <a:gd name="T6" fmla="*/ 38 w 196"/>
                <a:gd name="T7" fmla="*/ 150 h 260"/>
                <a:gd name="T8" fmla="*/ 46 w 196"/>
                <a:gd name="T9" fmla="*/ 143 h 260"/>
                <a:gd name="T10" fmla="*/ 37 w 196"/>
                <a:gd name="T11" fmla="*/ 135 h 260"/>
                <a:gd name="T12" fmla="*/ 33 w 196"/>
                <a:gd name="T13" fmla="*/ 124 h 260"/>
                <a:gd name="T14" fmla="*/ 31 w 196"/>
                <a:gd name="T15" fmla="*/ 112 h 260"/>
                <a:gd name="T16" fmla="*/ 46 w 196"/>
                <a:gd name="T17" fmla="*/ 110 h 260"/>
                <a:gd name="T18" fmla="*/ 57 w 196"/>
                <a:gd name="T19" fmla="*/ 109 h 260"/>
                <a:gd name="T20" fmla="*/ 68 w 196"/>
                <a:gd name="T21" fmla="*/ 113 h 260"/>
                <a:gd name="T22" fmla="*/ 73 w 196"/>
                <a:gd name="T23" fmla="*/ 123 h 260"/>
                <a:gd name="T24" fmla="*/ 87 w 196"/>
                <a:gd name="T25" fmla="*/ 131 h 260"/>
                <a:gd name="T26" fmla="*/ 104 w 196"/>
                <a:gd name="T27" fmla="*/ 137 h 260"/>
                <a:gd name="T28" fmla="*/ 123 w 196"/>
                <a:gd name="T29" fmla="*/ 137 h 260"/>
                <a:gd name="T30" fmla="*/ 140 w 196"/>
                <a:gd name="T31" fmla="*/ 121 h 260"/>
                <a:gd name="T32" fmla="*/ 151 w 196"/>
                <a:gd name="T33" fmla="*/ 97 h 260"/>
                <a:gd name="T34" fmla="*/ 157 w 196"/>
                <a:gd name="T35" fmla="*/ 74 h 260"/>
                <a:gd name="T36" fmla="*/ 138 w 196"/>
                <a:gd name="T37" fmla="*/ 55 h 260"/>
                <a:gd name="T38" fmla="*/ 112 w 196"/>
                <a:gd name="T39" fmla="*/ 48 h 260"/>
                <a:gd name="T40" fmla="*/ 87 w 196"/>
                <a:gd name="T41" fmla="*/ 49 h 260"/>
                <a:gd name="T42" fmla="*/ 78 w 196"/>
                <a:gd name="T43" fmla="*/ 66 h 260"/>
                <a:gd name="T44" fmla="*/ 72 w 196"/>
                <a:gd name="T45" fmla="*/ 83 h 260"/>
                <a:gd name="T46" fmla="*/ 65 w 196"/>
                <a:gd name="T47" fmla="*/ 99 h 260"/>
                <a:gd name="T48" fmla="*/ 63 w 196"/>
                <a:gd name="T49" fmla="*/ 90 h 260"/>
                <a:gd name="T50" fmla="*/ 69 w 196"/>
                <a:gd name="T51" fmla="*/ 73 h 260"/>
                <a:gd name="T52" fmla="*/ 73 w 196"/>
                <a:gd name="T53" fmla="*/ 56 h 260"/>
                <a:gd name="T54" fmla="*/ 70 w 196"/>
                <a:gd name="T55" fmla="*/ 40 h 260"/>
                <a:gd name="T56" fmla="*/ 55 w 196"/>
                <a:gd name="T57" fmla="*/ 34 h 260"/>
                <a:gd name="T58" fmla="*/ 37 w 196"/>
                <a:gd name="T59" fmla="*/ 31 h 260"/>
                <a:gd name="T60" fmla="*/ 29 w 196"/>
                <a:gd name="T61" fmla="*/ 22 h 260"/>
                <a:gd name="T62" fmla="*/ 35 w 196"/>
                <a:gd name="T63" fmla="*/ 13 h 260"/>
                <a:gd name="T64" fmla="*/ 64 w 196"/>
                <a:gd name="T65" fmla="*/ 6 h 260"/>
                <a:gd name="T66" fmla="*/ 100 w 196"/>
                <a:gd name="T67" fmla="*/ 4 h 260"/>
                <a:gd name="T68" fmla="*/ 135 w 196"/>
                <a:gd name="T69" fmla="*/ 2 h 260"/>
                <a:gd name="T70" fmla="*/ 149 w 196"/>
                <a:gd name="T71" fmla="*/ 30 h 260"/>
                <a:gd name="T72" fmla="*/ 157 w 196"/>
                <a:gd name="T73" fmla="*/ 64 h 260"/>
                <a:gd name="T74" fmla="*/ 160 w 196"/>
                <a:gd name="T75" fmla="*/ 99 h 260"/>
                <a:gd name="T76" fmla="*/ 153 w 196"/>
                <a:gd name="T77" fmla="*/ 109 h 260"/>
                <a:gd name="T78" fmla="*/ 162 w 196"/>
                <a:gd name="T79" fmla="*/ 110 h 260"/>
                <a:gd name="T80" fmla="*/ 171 w 196"/>
                <a:gd name="T81" fmla="*/ 104 h 260"/>
                <a:gd name="T82" fmla="*/ 184 w 196"/>
                <a:gd name="T83" fmla="*/ 105 h 260"/>
                <a:gd name="T84" fmla="*/ 195 w 196"/>
                <a:gd name="T85" fmla="*/ 112 h 260"/>
                <a:gd name="T86" fmla="*/ 195 w 196"/>
                <a:gd name="T87" fmla="*/ 127 h 260"/>
                <a:gd name="T88" fmla="*/ 188 w 196"/>
                <a:gd name="T89" fmla="*/ 141 h 260"/>
                <a:gd name="T90" fmla="*/ 178 w 196"/>
                <a:gd name="T91" fmla="*/ 153 h 260"/>
                <a:gd name="T92" fmla="*/ 161 w 196"/>
                <a:gd name="T93" fmla="*/ 159 h 260"/>
                <a:gd name="T94" fmla="*/ 143 w 196"/>
                <a:gd name="T95" fmla="*/ 158 h 260"/>
                <a:gd name="T96" fmla="*/ 127 w 196"/>
                <a:gd name="T97" fmla="*/ 168 h 260"/>
                <a:gd name="T98" fmla="*/ 112 w 196"/>
                <a:gd name="T99" fmla="*/ 187 h 260"/>
                <a:gd name="T100" fmla="*/ 99 w 196"/>
                <a:gd name="T101" fmla="*/ 206 h 260"/>
                <a:gd name="T102" fmla="*/ 90 w 196"/>
                <a:gd name="T103" fmla="*/ 224 h 260"/>
                <a:gd name="T104" fmla="*/ 85 w 196"/>
                <a:gd name="T105" fmla="*/ 241 h 260"/>
                <a:gd name="T106" fmla="*/ 78 w 196"/>
                <a:gd name="T107" fmla="*/ 256 h 260"/>
                <a:gd name="T108" fmla="*/ 63 w 196"/>
                <a:gd name="T109" fmla="*/ 260 h 260"/>
                <a:gd name="T110" fmla="*/ 51 w 196"/>
                <a:gd name="T111" fmla="*/ 258 h 260"/>
                <a:gd name="T112" fmla="*/ 47 w 196"/>
                <a:gd name="T113" fmla="*/ 236 h 260"/>
                <a:gd name="T114" fmla="*/ 33 w 196"/>
                <a:gd name="T115" fmla="*/ 218 h 260"/>
                <a:gd name="T116" fmla="*/ 20 w 196"/>
                <a:gd name="T117" fmla="*/ 198 h 260"/>
                <a:gd name="T118" fmla="*/ 7 w 196"/>
                <a:gd name="T119" fmla="*/ 171 h 260"/>
                <a:gd name="T120" fmla="*/ 0 w 196"/>
                <a:gd name="T121" fmla="*/ 141 h 260"/>
                <a:gd name="T122" fmla="*/ 6 w 196"/>
                <a:gd name="T123" fmla="*/ 110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6"/>
                <a:gd name="T187" fmla="*/ 0 h 260"/>
                <a:gd name="T188" fmla="*/ 196 w 196"/>
                <a:gd name="T189" fmla="*/ 260 h 2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6" h="260">
                  <a:moveTo>
                    <a:pt x="6" y="110"/>
                  </a:moveTo>
                  <a:lnTo>
                    <a:pt x="7" y="110"/>
                  </a:lnTo>
                  <a:lnTo>
                    <a:pt x="8" y="110"/>
                  </a:lnTo>
                  <a:lnTo>
                    <a:pt x="9" y="112"/>
                  </a:lnTo>
                  <a:lnTo>
                    <a:pt x="11" y="112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2" y="114"/>
                  </a:lnTo>
                  <a:lnTo>
                    <a:pt x="13" y="115"/>
                  </a:lnTo>
                  <a:lnTo>
                    <a:pt x="13" y="117"/>
                  </a:lnTo>
                  <a:lnTo>
                    <a:pt x="15" y="118"/>
                  </a:lnTo>
                  <a:lnTo>
                    <a:pt x="16" y="119"/>
                  </a:lnTo>
                  <a:lnTo>
                    <a:pt x="16" y="121"/>
                  </a:lnTo>
                  <a:lnTo>
                    <a:pt x="16" y="122"/>
                  </a:lnTo>
                  <a:lnTo>
                    <a:pt x="17" y="123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8" y="127"/>
                  </a:lnTo>
                  <a:lnTo>
                    <a:pt x="18" y="128"/>
                  </a:lnTo>
                  <a:lnTo>
                    <a:pt x="18" y="130"/>
                  </a:lnTo>
                  <a:lnTo>
                    <a:pt x="20" y="130"/>
                  </a:lnTo>
                  <a:lnTo>
                    <a:pt x="20" y="131"/>
                  </a:lnTo>
                  <a:lnTo>
                    <a:pt x="20" y="132"/>
                  </a:lnTo>
                  <a:lnTo>
                    <a:pt x="21" y="134"/>
                  </a:lnTo>
                  <a:lnTo>
                    <a:pt x="21" y="135"/>
                  </a:lnTo>
                  <a:lnTo>
                    <a:pt x="22" y="136"/>
                  </a:lnTo>
                  <a:lnTo>
                    <a:pt x="22" y="137"/>
                  </a:lnTo>
                  <a:lnTo>
                    <a:pt x="24" y="139"/>
                  </a:lnTo>
                  <a:lnTo>
                    <a:pt x="24" y="140"/>
                  </a:lnTo>
                  <a:lnTo>
                    <a:pt x="25" y="140"/>
                  </a:lnTo>
                  <a:lnTo>
                    <a:pt x="25" y="141"/>
                  </a:lnTo>
                  <a:lnTo>
                    <a:pt x="26" y="141"/>
                  </a:lnTo>
                  <a:lnTo>
                    <a:pt x="26" y="143"/>
                  </a:lnTo>
                  <a:lnTo>
                    <a:pt x="28" y="144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6"/>
                  </a:lnTo>
                  <a:lnTo>
                    <a:pt x="31" y="146"/>
                  </a:lnTo>
                  <a:lnTo>
                    <a:pt x="31" y="148"/>
                  </a:lnTo>
                  <a:lnTo>
                    <a:pt x="33" y="148"/>
                  </a:lnTo>
                  <a:lnTo>
                    <a:pt x="34" y="149"/>
                  </a:lnTo>
                  <a:lnTo>
                    <a:pt x="35" y="149"/>
                  </a:lnTo>
                  <a:lnTo>
                    <a:pt x="37" y="149"/>
                  </a:lnTo>
                  <a:lnTo>
                    <a:pt x="38" y="150"/>
                  </a:lnTo>
                  <a:lnTo>
                    <a:pt x="39" y="150"/>
                  </a:lnTo>
                  <a:lnTo>
                    <a:pt x="41" y="150"/>
                  </a:lnTo>
                  <a:lnTo>
                    <a:pt x="41" y="149"/>
                  </a:lnTo>
                  <a:lnTo>
                    <a:pt x="42" y="149"/>
                  </a:lnTo>
                  <a:lnTo>
                    <a:pt x="43" y="149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6" y="146"/>
                  </a:lnTo>
                  <a:lnTo>
                    <a:pt x="46" y="145"/>
                  </a:lnTo>
                  <a:lnTo>
                    <a:pt x="46" y="144"/>
                  </a:lnTo>
                  <a:lnTo>
                    <a:pt x="46" y="143"/>
                  </a:lnTo>
                  <a:lnTo>
                    <a:pt x="46" y="141"/>
                  </a:lnTo>
                  <a:lnTo>
                    <a:pt x="44" y="140"/>
                  </a:lnTo>
                  <a:lnTo>
                    <a:pt x="43" y="139"/>
                  </a:lnTo>
                  <a:lnTo>
                    <a:pt x="42" y="139"/>
                  </a:lnTo>
                  <a:lnTo>
                    <a:pt x="42" y="137"/>
                  </a:lnTo>
                  <a:lnTo>
                    <a:pt x="41" y="137"/>
                  </a:lnTo>
                  <a:lnTo>
                    <a:pt x="41" y="136"/>
                  </a:lnTo>
                  <a:lnTo>
                    <a:pt x="39" y="136"/>
                  </a:lnTo>
                  <a:lnTo>
                    <a:pt x="38" y="136"/>
                  </a:lnTo>
                  <a:lnTo>
                    <a:pt x="38" y="135"/>
                  </a:lnTo>
                  <a:lnTo>
                    <a:pt x="37" y="135"/>
                  </a:lnTo>
                  <a:lnTo>
                    <a:pt x="37" y="134"/>
                  </a:lnTo>
                  <a:lnTo>
                    <a:pt x="35" y="134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4" y="131"/>
                  </a:lnTo>
                  <a:lnTo>
                    <a:pt x="34" y="130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3" y="127"/>
                  </a:lnTo>
                  <a:lnTo>
                    <a:pt x="33" y="126"/>
                  </a:lnTo>
                  <a:lnTo>
                    <a:pt x="33" y="124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30" y="113"/>
                  </a:lnTo>
                  <a:lnTo>
                    <a:pt x="31" y="113"/>
                  </a:lnTo>
                  <a:lnTo>
                    <a:pt x="31" y="112"/>
                  </a:lnTo>
                  <a:lnTo>
                    <a:pt x="33" y="112"/>
                  </a:lnTo>
                  <a:lnTo>
                    <a:pt x="34" y="112"/>
                  </a:lnTo>
                  <a:lnTo>
                    <a:pt x="35" y="112"/>
                  </a:lnTo>
                  <a:lnTo>
                    <a:pt x="37" y="112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41" y="112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47" y="110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0"/>
                  </a:lnTo>
                  <a:lnTo>
                    <a:pt x="52" y="109"/>
                  </a:lnTo>
                  <a:lnTo>
                    <a:pt x="53" y="109"/>
                  </a:lnTo>
                  <a:lnTo>
                    <a:pt x="55" y="109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1" y="109"/>
                  </a:lnTo>
                  <a:lnTo>
                    <a:pt x="63" y="109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09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7"/>
                  </a:lnTo>
                  <a:lnTo>
                    <a:pt x="69" y="118"/>
                  </a:lnTo>
                  <a:lnTo>
                    <a:pt x="69" y="119"/>
                  </a:lnTo>
                  <a:lnTo>
                    <a:pt x="70" y="119"/>
                  </a:lnTo>
                  <a:lnTo>
                    <a:pt x="70" y="121"/>
                  </a:lnTo>
                  <a:lnTo>
                    <a:pt x="70" y="122"/>
                  </a:lnTo>
                  <a:lnTo>
                    <a:pt x="72" y="122"/>
                  </a:lnTo>
                  <a:lnTo>
                    <a:pt x="72" y="123"/>
                  </a:lnTo>
                  <a:lnTo>
                    <a:pt x="73" y="123"/>
                  </a:lnTo>
                  <a:lnTo>
                    <a:pt x="73" y="124"/>
                  </a:lnTo>
                  <a:lnTo>
                    <a:pt x="74" y="126"/>
                  </a:lnTo>
                  <a:lnTo>
                    <a:pt x="76" y="126"/>
                  </a:lnTo>
                  <a:lnTo>
                    <a:pt x="77" y="127"/>
                  </a:lnTo>
                  <a:lnTo>
                    <a:pt x="78" y="127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3" y="130"/>
                  </a:lnTo>
                  <a:lnTo>
                    <a:pt x="85" y="130"/>
                  </a:lnTo>
                  <a:lnTo>
                    <a:pt x="86" y="131"/>
                  </a:lnTo>
                  <a:lnTo>
                    <a:pt x="87" y="131"/>
                  </a:lnTo>
                  <a:lnTo>
                    <a:pt x="90" y="132"/>
                  </a:lnTo>
                  <a:lnTo>
                    <a:pt x="91" y="132"/>
                  </a:lnTo>
                  <a:lnTo>
                    <a:pt x="92" y="134"/>
                  </a:lnTo>
                  <a:lnTo>
                    <a:pt x="94" y="134"/>
                  </a:lnTo>
                  <a:lnTo>
                    <a:pt x="95" y="135"/>
                  </a:lnTo>
                  <a:lnTo>
                    <a:pt x="96" y="135"/>
                  </a:lnTo>
                  <a:lnTo>
                    <a:pt x="99" y="136"/>
                  </a:lnTo>
                  <a:lnTo>
                    <a:pt x="100" y="136"/>
                  </a:lnTo>
                  <a:lnTo>
                    <a:pt x="101" y="137"/>
                  </a:lnTo>
                  <a:lnTo>
                    <a:pt x="103" y="137"/>
                  </a:lnTo>
                  <a:lnTo>
                    <a:pt x="104" y="137"/>
                  </a:lnTo>
                  <a:lnTo>
                    <a:pt x="107" y="139"/>
                  </a:lnTo>
                  <a:lnTo>
                    <a:pt x="108" y="139"/>
                  </a:lnTo>
                  <a:lnTo>
                    <a:pt x="109" y="139"/>
                  </a:lnTo>
                  <a:lnTo>
                    <a:pt x="111" y="139"/>
                  </a:lnTo>
                  <a:lnTo>
                    <a:pt x="113" y="139"/>
                  </a:lnTo>
                  <a:lnTo>
                    <a:pt x="114" y="139"/>
                  </a:lnTo>
                  <a:lnTo>
                    <a:pt x="116" y="139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1" y="139"/>
                  </a:lnTo>
                  <a:lnTo>
                    <a:pt x="123" y="137"/>
                  </a:lnTo>
                  <a:lnTo>
                    <a:pt x="125" y="137"/>
                  </a:lnTo>
                  <a:lnTo>
                    <a:pt x="127" y="136"/>
                  </a:lnTo>
                  <a:lnTo>
                    <a:pt x="129" y="135"/>
                  </a:lnTo>
                  <a:lnTo>
                    <a:pt x="131" y="134"/>
                  </a:lnTo>
                  <a:lnTo>
                    <a:pt x="133" y="131"/>
                  </a:lnTo>
                  <a:lnTo>
                    <a:pt x="134" y="130"/>
                  </a:lnTo>
                  <a:lnTo>
                    <a:pt x="135" y="128"/>
                  </a:lnTo>
                  <a:lnTo>
                    <a:pt x="136" y="126"/>
                  </a:lnTo>
                  <a:lnTo>
                    <a:pt x="139" y="124"/>
                  </a:lnTo>
                  <a:lnTo>
                    <a:pt x="140" y="123"/>
                  </a:lnTo>
                  <a:lnTo>
                    <a:pt x="140" y="121"/>
                  </a:lnTo>
                  <a:lnTo>
                    <a:pt x="142" y="119"/>
                  </a:lnTo>
                  <a:lnTo>
                    <a:pt x="143" y="117"/>
                  </a:lnTo>
                  <a:lnTo>
                    <a:pt x="144" y="115"/>
                  </a:lnTo>
                  <a:lnTo>
                    <a:pt x="145" y="113"/>
                  </a:lnTo>
                  <a:lnTo>
                    <a:pt x="145" y="110"/>
                  </a:lnTo>
                  <a:lnTo>
                    <a:pt x="147" y="109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9" y="102"/>
                  </a:lnTo>
                  <a:lnTo>
                    <a:pt x="149" y="100"/>
                  </a:lnTo>
                  <a:lnTo>
                    <a:pt x="151" y="97"/>
                  </a:lnTo>
                  <a:lnTo>
                    <a:pt x="151" y="96"/>
                  </a:lnTo>
                  <a:lnTo>
                    <a:pt x="152" y="93"/>
                  </a:lnTo>
                  <a:lnTo>
                    <a:pt x="152" y="91"/>
                  </a:lnTo>
                  <a:lnTo>
                    <a:pt x="153" y="88"/>
                  </a:lnTo>
                  <a:lnTo>
                    <a:pt x="153" y="87"/>
                  </a:lnTo>
                  <a:lnTo>
                    <a:pt x="155" y="84"/>
                  </a:lnTo>
                  <a:lnTo>
                    <a:pt x="155" y="82"/>
                  </a:lnTo>
                  <a:lnTo>
                    <a:pt x="156" y="81"/>
                  </a:lnTo>
                  <a:lnTo>
                    <a:pt x="156" y="78"/>
                  </a:lnTo>
                  <a:lnTo>
                    <a:pt x="157" y="75"/>
                  </a:lnTo>
                  <a:lnTo>
                    <a:pt x="157" y="74"/>
                  </a:lnTo>
                  <a:lnTo>
                    <a:pt x="156" y="71"/>
                  </a:lnTo>
                  <a:lnTo>
                    <a:pt x="155" y="69"/>
                  </a:lnTo>
                  <a:lnTo>
                    <a:pt x="153" y="68"/>
                  </a:lnTo>
                  <a:lnTo>
                    <a:pt x="152" y="65"/>
                  </a:lnTo>
                  <a:lnTo>
                    <a:pt x="149" y="64"/>
                  </a:lnTo>
                  <a:lnTo>
                    <a:pt x="148" y="61"/>
                  </a:lnTo>
                  <a:lnTo>
                    <a:pt x="145" y="60"/>
                  </a:lnTo>
                  <a:lnTo>
                    <a:pt x="144" y="59"/>
                  </a:lnTo>
                  <a:lnTo>
                    <a:pt x="142" y="57"/>
                  </a:lnTo>
                  <a:lnTo>
                    <a:pt x="140" y="56"/>
                  </a:lnTo>
                  <a:lnTo>
                    <a:pt x="138" y="55"/>
                  </a:lnTo>
                  <a:lnTo>
                    <a:pt x="135" y="55"/>
                  </a:lnTo>
                  <a:lnTo>
                    <a:pt x="133" y="53"/>
                  </a:lnTo>
                  <a:lnTo>
                    <a:pt x="131" y="52"/>
                  </a:lnTo>
                  <a:lnTo>
                    <a:pt x="129" y="52"/>
                  </a:lnTo>
                  <a:lnTo>
                    <a:pt x="126" y="51"/>
                  </a:lnTo>
                  <a:lnTo>
                    <a:pt x="123" y="51"/>
                  </a:lnTo>
                  <a:lnTo>
                    <a:pt x="121" y="49"/>
                  </a:lnTo>
                  <a:lnTo>
                    <a:pt x="118" y="49"/>
                  </a:lnTo>
                  <a:lnTo>
                    <a:pt x="116" y="49"/>
                  </a:lnTo>
                  <a:lnTo>
                    <a:pt x="113" y="49"/>
                  </a:lnTo>
                  <a:lnTo>
                    <a:pt x="112" y="48"/>
                  </a:lnTo>
                  <a:lnTo>
                    <a:pt x="109" y="48"/>
                  </a:lnTo>
                  <a:lnTo>
                    <a:pt x="107" y="48"/>
                  </a:lnTo>
                  <a:lnTo>
                    <a:pt x="104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8" y="48"/>
                  </a:lnTo>
                  <a:lnTo>
                    <a:pt x="95" y="48"/>
                  </a:lnTo>
                  <a:lnTo>
                    <a:pt x="92" y="48"/>
                  </a:lnTo>
                  <a:lnTo>
                    <a:pt x="91" y="48"/>
                  </a:lnTo>
                  <a:lnTo>
                    <a:pt x="88" y="48"/>
                  </a:lnTo>
                  <a:lnTo>
                    <a:pt x="87" y="49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3" y="55"/>
                  </a:lnTo>
                  <a:lnTo>
                    <a:pt x="83" y="56"/>
                  </a:lnTo>
                  <a:lnTo>
                    <a:pt x="82" y="59"/>
                  </a:lnTo>
                  <a:lnTo>
                    <a:pt x="81" y="60"/>
                  </a:lnTo>
                  <a:lnTo>
                    <a:pt x="81" y="61"/>
                  </a:lnTo>
                  <a:lnTo>
                    <a:pt x="79" y="62"/>
                  </a:lnTo>
                  <a:lnTo>
                    <a:pt x="79" y="64"/>
                  </a:lnTo>
                  <a:lnTo>
                    <a:pt x="78" y="66"/>
                  </a:lnTo>
                  <a:lnTo>
                    <a:pt x="78" y="68"/>
                  </a:lnTo>
                  <a:lnTo>
                    <a:pt x="77" y="69"/>
                  </a:lnTo>
                  <a:lnTo>
                    <a:pt x="77" y="70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4" y="75"/>
                  </a:lnTo>
                  <a:lnTo>
                    <a:pt x="74" y="77"/>
                  </a:lnTo>
                  <a:lnTo>
                    <a:pt x="73" y="79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0" y="88"/>
                  </a:lnTo>
                  <a:lnTo>
                    <a:pt x="70" y="90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9" y="95"/>
                  </a:lnTo>
                  <a:lnTo>
                    <a:pt x="68" y="97"/>
                  </a:lnTo>
                  <a:lnTo>
                    <a:pt x="68" y="99"/>
                  </a:lnTo>
                  <a:lnTo>
                    <a:pt x="66" y="99"/>
                  </a:lnTo>
                  <a:lnTo>
                    <a:pt x="65" y="99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3" y="97"/>
                  </a:lnTo>
                  <a:lnTo>
                    <a:pt x="61" y="97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0" y="92"/>
                  </a:lnTo>
                  <a:lnTo>
                    <a:pt x="61" y="91"/>
                  </a:lnTo>
                  <a:lnTo>
                    <a:pt x="63" y="90"/>
                  </a:lnTo>
                  <a:lnTo>
                    <a:pt x="63" y="87"/>
                  </a:lnTo>
                  <a:lnTo>
                    <a:pt x="64" y="86"/>
                  </a:lnTo>
                  <a:lnTo>
                    <a:pt x="64" y="84"/>
                  </a:lnTo>
                  <a:lnTo>
                    <a:pt x="65" y="83"/>
                  </a:lnTo>
                  <a:lnTo>
                    <a:pt x="65" y="82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8" y="78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70" y="69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2" y="64"/>
                  </a:lnTo>
                  <a:lnTo>
                    <a:pt x="72" y="62"/>
                  </a:lnTo>
                  <a:lnTo>
                    <a:pt x="72" y="60"/>
                  </a:lnTo>
                  <a:lnTo>
                    <a:pt x="72" y="59"/>
                  </a:lnTo>
                  <a:lnTo>
                    <a:pt x="73" y="57"/>
                  </a:lnTo>
                  <a:lnTo>
                    <a:pt x="73" y="56"/>
                  </a:lnTo>
                  <a:lnTo>
                    <a:pt x="73" y="55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7"/>
                  </a:lnTo>
                  <a:lnTo>
                    <a:pt x="76" y="44"/>
                  </a:lnTo>
                  <a:lnTo>
                    <a:pt x="74" y="44"/>
                  </a:lnTo>
                  <a:lnTo>
                    <a:pt x="73" y="43"/>
                  </a:lnTo>
                  <a:lnTo>
                    <a:pt x="72" y="42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8" y="39"/>
                  </a:lnTo>
                  <a:lnTo>
                    <a:pt x="66" y="39"/>
                  </a:lnTo>
                  <a:lnTo>
                    <a:pt x="65" y="38"/>
                  </a:lnTo>
                  <a:lnTo>
                    <a:pt x="64" y="38"/>
                  </a:lnTo>
                  <a:lnTo>
                    <a:pt x="63" y="37"/>
                  </a:lnTo>
                  <a:lnTo>
                    <a:pt x="61" y="37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5" y="34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48" y="33"/>
                  </a:lnTo>
                  <a:lnTo>
                    <a:pt x="47" y="33"/>
                  </a:lnTo>
                  <a:lnTo>
                    <a:pt x="46" y="33"/>
                  </a:lnTo>
                  <a:lnTo>
                    <a:pt x="43" y="31"/>
                  </a:lnTo>
                  <a:lnTo>
                    <a:pt x="42" y="31"/>
                  </a:lnTo>
                  <a:lnTo>
                    <a:pt x="41" y="31"/>
                  </a:lnTo>
                  <a:lnTo>
                    <a:pt x="39" y="31"/>
                  </a:lnTo>
                  <a:lnTo>
                    <a:pt x="37" y="31"/>
                  </a:lnTo>
                  <a:lnTo>
                    <a:pt x="35" y="30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29"/>
                  </a:lnTo>
                  <a:lnTo>
                    <a:pt x="28" y="28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18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9" y="11"/>
                  </a:lnTo>
                  <a:lnTo>
                    <a:pt x="43" y="9"/>
                  </a:lnTo>
                  <a:lnTo>
                    <a:pt x="46" y="9"/>
                  </a:lnTo>
                  <a:lnTo>
                    <a:pt x="48" y="8"/>
                  </a:lnTo>
                  <a:lnTo>
                    <a:pt x="52" y="7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61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4" y="4"/>
                  </a:lnTo>
                  <a:lnTo>
                    <a:pt x="77" y="4"/>
                  </a:lnTo>
                  <a:lnTo>
                    <a:pt x="81" y="4"/>
                  </a:lnTo>
                  <a:lnTo>
                    <a:pt x="83" y="4"/>
                  </a:lnTo>
                  <a:lnTo>
                    <a:pt x="87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100" y="4"/>
                  </a:lnTo>
                  <a:lnTo>
                    <a:pt x="103" y="4"/>
                  </a:lnTo>
                  <a:lnTo>
                    <a:pt x="107" y="4"/>
                  </a:lnTo>
                  <a:lnTo>
                    <a:pt x="109" y="3"/>
                  </a:lnTo>
                  <a:lnTo>
                    <a:pt x="113" y="3"/>
                  </a:lnTo>
                  <a:lnTo>
                    <a:pt x="116" y="3"/>
                  </a:lnTo>
                  <a:lnTo>
                    <a:pt x="120" y="3"/>
                  </a:lnTo>
                  <a:lnTo>
                    <a:pt x="122" y="3"/>
                  </a:lnTo>
                  <a:lnTo>
                    <a:pt x="126" y="3"/>
                  </a:lnTo>
                  <a:lnTo>
                    <a:pt x="129" y="2"/>
                  </a:lnTo>
                  <a:lnTo>
                    <a:pt x="133" y="2"/>
                  </a:lnTo>
                  <a:lnTo>
                    <a:pt x="135" y="2"/>
                  </a:lnTo>
                  <a:lnTo>
                    <a:pt x="139" y="0"/>
                  </a:lnTo>
                  <a:lnTo>
                    <a:pt x="140" y="3"/>
                  </a:lnTo>
                  <a:lnTo>
                    <a:pt x="142" y="7"/>
                  </a:lnTo>
                  <a:lnTo>
                    <a:pt x="143" y="9"/>
                  </a:lnTo>
                  <a:lnTo>
                    <a:pt x="144" y="12"/>
                  </a:lnTo>
                  <a:lnTo>
                    <a:pt x="145" y="15"/>
                  </a:lnTo>
                  <a:lnTo>
                    <a:pt x="145" y="18"/>
                  </a:lnTo>
                  <a:lnTo>
                    <a:pt x="147" y="21"/>
                  </a:lnTo>
                  <a:lnTo>
                    <a:pt x="148" y="24"/>
                  </a:lnTo>
                  <a:lnTo>
                    <a:pt x="149" y="26"/>
                  </a:lnTo>
                  <a:lnTo>
                    <a:pt x="149" y="30"/>
                  </a:lnTo>
                  <a:lnTo>
                    <a:pt x="151" y="33"/>
                  </a:lnTo>
                  <a:lnTo>
                    <a:pt x="152" y="37"/>
                  </a:lnTo>
                  <a:lnTo>
                    <a:pt x="152" y="39"/>
                  </a:lnTo>
                  <a:lnTo>
                    <a:pt x="153" y="42"/>
                  </a:lnTo>
                  <a:lnTo>
                    <a:pt x="153" y="46"/>
                  </a:lnTo>
                  <a:lnTo>
                    <a:pt x="155" y="48"/>
                  </a:lnTo>
                  <a:lnTo>
                    <a:pt x="155" y="51"/>
                  </a:lnTo>
                  <a:lnTo>
                    <a:pt x="156" y="55"/>
                  </a:lnTo>
                  <a:lnTo>
                    <a:pt x="156" y="57"/>
                  </a:lnTo>
                  <a:lnTo>
                    <a:pt x="156" y="61"/>
                  </a:lnTo>
                  <a:lnTo>
                    <a:pt x="157" y="64"/>
                  </a:lnTo>
                  <a:lnTo>
                    <a:pt x="157" y="68"/>
                  </a:lnTo>
                  <a:lnTo>
                    <a:pt x="157" y="70"/>
                  </a:lnTo>
                  <a:lnTo>
                    <a:pt x="158" y="73"/>
                  </a:lnTo>
                  <a:lnTo>
                    <a:pt x="158" y="77"/>
                  </a:lnTo>
                  <a:lnTo>
                    <a:pt x="158" y="79"/>
                  </a:lnTo>
                  <a:lnTo>
                    <a:pt x="158" y="83"/>
                  </a:lnTo>
                  <a:lnTo>
                    <a:pt x="160" y="86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5"/>
                  </a:lnTo>
                  <a:lnTo>
                    <a:pt x="160" y="99"/>
                  </a:lnTo>
                  <a:lnTo>
                    <a:pt x="160" y="100"/>
                  </a:lnTo>
                  <a:lnTo>
                    <a:pt x="158" y="100"/>
                  </a:lnTo>
                  <a:lnTo>
                    <a:pt x="157" y="101"/>
                  </a:lnTo>
                  <a:lnTo>
                    <a:pt x="156" y="101"/>
                  </a:lnTo>
                  <a:lnTo>
                    <a:pt x="156" y="102"/>
                  </a:lnTo>
                  <a:lnTo>
                    <a:pt x="155" y="102"/>
                  </a:lnTo>
                  <a:lnTo>
                    <a:pt x="155" y="104"/>
                  </a:lnTo>
                  <a:lnTo>
                    <a:pt x="153" y="105"/>
                  </a:lnTo>
                  <a:lnTo>
                    <a:pt x="153" y="106"/>
                  </a:lnTo>
                  <a:lnTo>
                    <a:pt x="153" y="108"/>
                  </a:lnTo>
                  <a:lnTo>
                    <a:pt x="153" y="109"/>
                  </a:lnTo>
                  <a:lnTo>
                    <a:pt x="153" y="110"/>
                  </a:lnTo>
                  <a:lnTo>
                    <a:pt x="155" y="110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6" y="113"/>
                  </a:lnTo>
                  <a:lnTo>
                    <a:pt x="157" y="113"/>
                  </a:lnTo>
                  <a:lnTo>
                    <a:pt x="158" y="113"/>
                  </a:lnTo>
                  <a:lnTo>
                    <a:pt x="160" y="112"/>
                  </a:lnTo>
                  <a:lnTo>
                    <a:pt x="161" y="112"/>
                  </a:lnTo>
                  <a:lnTo>
                    <a:pt x="161" y="110"/>
                  </a:lnTo>
                  <a:lnTo>
                    <a:pt x="162" y="110"/>
                  </a:lnTo>
                  <a:lnTo>
                    <a:pt x="162" y="109"/>
                  </a:lnTo>
                  <a:lnTo>
                    <a:pt x="164" y="109"/>
                  </a:lnTo>
                  <a:lnTo>
                    <a:pt x="164" y="108"/>
                  </a:lnTo>
                  <a:lnTo>
                    <a:pt x="165" y="108"/>
                  </a:lnTo>
                  <a:lnTo>
                    <a:pt x="165" y="106"/>
                  </a:lnTo>
                  <a:lnTo>
                    <a:pt x="166" y="105"/>
                  </a:lnTo>
                  <a:lnTo>
                    <a:pt x="168" y="105"/>
                  </a:lnTo>
                  <a:lnTo>
                    <a:pt x="168" y="104"/>
                  </a:lnTo>
                  <a:lnTo>
                    <a:pt x="169" y="104"/>
                  </a:lnTo>
                  <a:lnTo>
                    <a:pt x="170" y="104"/>
                  </a:lnTo>
                  <a:lnTo>
                    <a:pt x="171" y="104"/>
                  </a:lnTo>
                  <a:lnTo>
                    <a:pt x="173" y="104"/>
                  </a:lnTo>
                  <a:lnTo>
                    <a:pt x="174" y="104"/>
                  </a:lnTo>
                  <a:lnTo>
                    <a:pt x="175" y="104"/>
                  </a:lnTo>
                  <a:lnTo>
                    <a:pt x="177" y="104"/>
                  </a:lnTo>
                  <a:lnTo>
                    <a:pt x="178" y="104"/>
                  </a:lnTo>
                  <a:lnTo>
                    <a:pt x="179" y="104"/>
                  </a:lnTo>
                  <a:lnTo>
                    <a:pt x="180" y="104"/>
                  </a:lnTo>
                  <a:lnTo>
                    <a:pt x="182" y="104"/>
                  </a:lnTo>
                  <a:lnTo>
                    <a:pt x="183" y="104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6" y="105"/>
                  </a:lnTo>
                  <a:lnTo>
                    <a:pt x="187" y="105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1" y="108"/>
                  </a:lnTo>
                  <a:lnTo>
                    <a:pt x="192" y="108"/>
                  </a:lnTo>
                  <a:lnTo>
                    <a:pt x="192" y="109"/>
                  </a:lnTo>
                  <a:lnTo>
                    <a:pt x="193" y="109"/>
                  </a:lnTo>
                  <a:lnTo>
                    <a:pt x="193" y="110"/>
                  </a:lnTo>
                  <a:lnTo>
                    <a:pt x="193" y="112"/>
                  </a:lnTo>
                  <a:lnTo>
                    <a:pt x="195" y="112"/>
                  </a:lnTo>
                  <a:lnTo>
                    <a:pt x="195" y="113"/>
                  </a:lnTo>
                  <a:lnTo>
                    <a:pt x="195" y="114"/>
                  </a:lnTo>
                  <a:lnTo>
                    <a:pt x="196" y="115"/>
                  </a:lnTo>
                  <a:lnTo>
                    <a:pt x="196" y="117"/>
                  </a:lnTo>
                  <a:lnTo>
                    <a:pt x="196" y="119"/>
                  </a:lnTo>
                  <a:lnTo>
                    <a:pt x="196" y="121"/>
                  </a:lnTo>
                  <a:lnTo>
                    <a:pt x="196" y="122"/>
                  </a:lnTo>
                  <a:lnTo>
                    <a:pt x="196" y="123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5" y="127"/>
                  </a:lnTo>
                  <a:lnTo>
                    <a:pt x="195" y="128"/>
                  </a:lnTo>
                  <a:lnTo>
                    <a:pt x="195" y="130"/>
                  </a:lnTo>
                  <a:lnTo>
                    <a:pt x="193" y="131"/>
                  </a:lnTo>
                  <a:lnTo>
                    <a:pt x="193" y="132"/>
                  </a:lnTo>
                  <a:lnTo>
                    <a:pt x="192" y="134"/>
                  </a:lnTo>
                  <a:lnTo>
                    <a:pt x="192" y="135"/>
                  </a:lnTo>
                  <a:lnTo>
                    <a:pt x="191" y="136"/>
                  </a:lnTo>
                  <a:lnTo>
                    <a:pt x="191" y="137"/>
                  </a:lnTo>
                  <a:lnTo>
                    <a:pt x="190" y="139"/>
                  </a:lnTo>
                  <a:lnTo>
                    <a:pt x="188" y="140"/>
                  </a:lnTo>
                  <a:lnTo>
                    <a:pt x="188" y="141"/>
                  </a:lnTo>
                  <a:lnTo>
                    <a:pt x="187" y="143"/>
                  </a:lnTo>
                  <a:lnTo>
                    <a:pt x="186" y="144"/>
                  </a:lnTo>
                  <a:lnTo>
                    <a:pt x="186" y="145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3" y="148"/>
                  </a:lnTo>
                  <a:lnTo>
                    <a:pt x="182" y="149"/>
                  </a:lnTo>
                  <a:lnTo>
                    <a:pt x="180" y="150"/>
                  </a:lnTo>
                  <a:lnTo>
                    <a:pt x="179" y="150"/>
                  </a:lnTo>
                  <a:lnTo>
                    <a:pt x="179" y="152"/>
                  </a:lnTo>
                  <a:lnTo>
                    <a:pt x="178" y="153"/>
                  </a:lnTo>
                  <a:lnTo>
                    <a:pt x="177" y="154"/>
                  </a:lnTo>
                  <a:lnTo>
                    <a:pt x="175" y="156"/>
                  </a:lnTo>
                  <a:lnTo>
                    <a:pt x="174" y="157"/>
                  </a:lnTo>
                  <a:lnTo>
                    <a:pt x="173" y="157"/>
                  </a:lnTo>
                  <a:lnTo>
                    <a:pt x="171" y="158"/>
                  </a:lnTo>
                  <a:lnTo>
                    <a:pt x="170" y="158"/>
                  </a:lnTo>
                  <a:lnTo>
                    <a:pt x="168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4" y="159"/>
                  </a:lnTo>
                  <a:lnTo>
                    <a:pt x="161" y="159"/>
                  </a:lnTo>
                  <a:lnTo>
                    <a:pt x="160" y="159"/>
                  </a:lnTo>
                  <a:lnTo>
                    <a:pt x="158" y="159"/>
                  </a:lnTo>
                  <a:lnTo>
                    <a:pt x="156" y="159"/>
                  </a:lnTo>
                  <a:lnTo>
                    <a:pt x="155" y="159"/>
                  </a:lnTo>
                  <a:lnTo>
                    <a:pt x="153" y="159"/>
                  </a:lnTo>
                  <a:lnTo>
                    <a:pt x="151" y="158"/>
                  </a:lnTo>
                  <a:lnTo>
                    <a:pt x="149" y="158"/>
                  </a:lnTo>
                  <a:lnTo>
                    <a:pt x="148" y="158"/>
                  </a:lnTo>
                  <a:lnTo>
                    <a:pt x="145" y="158"/>
                  </a:lnTo>
                  <a:lnTo>
                    <a:pt x="144" y="158"/>
                  </a:lnTo>
                  <a:lnTo>
                    <a:pt x="143" y="158"/>
                  </a:lnTo>
                  <a:lnTo>
                    <a:pt x="142" y="158"/>
                  </a:lnTo>
                  <a:lnTo>
                    <a:pt x="139" y="159"/>
                  </a:lnTo>
                  <a:lnTo>
                    <a:pt x="138" y="159"/>
                  </a:lnTo>
                  <a:lnTo>
                    <a:pt x="136" y="159"/>
                  </a:lnTo>
                  <a:lnTo>
                    <a:pt x="135" y="161"/>
                  </a:lnTo>
                  <a:lnTo>
                    <a:pt x="134" y="162"/>
                  </a:lnTo>
                  <a:lnTo>
                    <a:pt x="133" y="163"/>
                  </a:lnTo>
                  <a:lnTo>
                    <a:pt x="131" y="165"/>
                  </a:lnTo>
                  <a:lnTo>
                    <a:pt x="130" y="166"/>
                  </a:lnTo>
                  <a:lnTo>
                    <a:pt x="129" y="167"/>
                  </a:lnTo>
                  <a:lnTo>
                    <a:pt x="127" y="168"/>
                  </a:lnTo>
                  <a:lnTo>
                    <a:pt x="126" y="171"/>
                  </a:lnTo>
                  <a:lnTo>
                    <a:pt x="125" y="172"/>
                  </a:lnTo>
                  <a:lnTo>
                    <a:pt x="123" y="174"/>
                  </a:lnTo>
                  <a:lnTo>
                    <a:pt x="122" y="175"/>
                  </a:lnTo>
                  <a:lnTo>
                    <a:pt x="121" y="177"/>
                  </a:lnTo>
                  <a:lnTo>
                    <a:pt x="120" y="179"/>
                  </a:lnTo>
                  <a:lnTo>
                    <a:pt x="118" y="180"/>
                  </a:lnTo>
                  <a:lnTo>
                    <a:pt x="117" y="181"/>
                  </a:lnTo>
                  <a:lnTo>
                    <a:pt x="116" y="184"/>
                  </a:lnTo>
                  <a:lnTo>
                    <a:pt x="113" y="185"/>
                  </a:lnTo>
                  <a:lnTo>
                    <a:pt x="112" y="187"/>
                  </a:lnTo>
                  <a:lnTo>
                    <a:pt x="111" y="189"/>
                  </a:lnTo>
                  <a:lnTo>
                    <a:pt x="109" y="190"/>
                  </a:lnTo>
                  <a:lnTo>
                    <a:pt x="108" y="192"/>
                  </a:lnTo>
                  <a:lnTo>
                    <a:pt x="107" y="194"/>
                  </a:lnTo>
                  <a:lnTo>
                    <a:pt x="105" y="196"/>
                  </a:lnTo>
                  <a:lnTo>
                    <a:pt x="104" y="197"/>
                  </a:lnTo>
                  <a:lnTo>
                    <a:pt x="103" y="199"/>
                  </a:lnTo>
                  <a:lnTo>
                    <a:pt x="101" y="201"/>
                  </a:lnTo>
                  <a:lnTo>
                    <a:pt x="100" y="202"/>
                  </a:lnTo>
                  <a:lnTo>
                    <a:pt x="99" y="205"/>
                  </a:lnTo>
                  <a:lnTo>
                    <a:pt x="99" y="206"/>
                  </a:lnTo>
                  <a:lnTo>
                    <a:pt x="98" y="209"/>
                  </a:lnTo>
                  <a:lnTo>
                    <a:pt x="96" y="210"/>
                  </a:lnTo>
                  <a:lnTo>
                    <a:pt x="95" y="211"/>
                  </a:lnTo>
                  <a:lnTo>
                    <a:pt x="95" y="214"/>
                  </a:lnTo>
                  <a:lnTo>
                    <a:pt x="94" y="215"/>
                  </a:lnTo>
                  <a:lnTo>
                    <a:pt x="94" y="218"/>
                  </a:lnTo>
                  <a:lnTo>
                    <a:pt x="92" y="219"/>
                  </a:lnTo>
                  <a:lnTo>
                    <a:pt x="92" y="220"/>
                  </a:lnTo>
                  <a:lnTo>
                    <a:pt x="92" y="223"/>
                  </a:lnTo>
                  <a:lnTo>
                    <a:pt x="91" y="223"/>
                  </a:lnTo>
                  <a:lnTo>
                    <a:pt x="90" y="224"/>
                  </a:lnTo>
                  <a:lnTo>
                    <a:pt x="90" y="225"/>
                  </a:lnTo>
                  <a:lnTo>
                    <a:pt x="88" y="227"/>
                  </a:lnTo>
                  <a:lnTo>
                    <a:pt x="88" y="228"/>
                  </a:lnTo>
                  <a:lnTo>
                    <a:pt x="87" y="229"/>
                  </a:lnTo>
                  <a:lnTo>
                    <a:pt x="87" y="232"/>
                  </a:lnTo>
                  <a:lnTo>
                    <a:pt x="87" y="233"/>
                  </a:lnTo>
                  <a:lnTo>
                    <a:pt x="86" y="234"/>
                  </a:lnTo>
                  <a:lnTo>
                    <a:pt x="86" y="236"/>
                  </a:lnTo>
                  <a:lnTo>
                    <a:pt x="86" y="238"/>
                  </a:lnTo>
                  <a:lnTo>
                    <a:pt x="85" y="240"/>
                  </a:lnTo>
                  <a:lnTo>
                    <a:pt x="85" y="241"/>
                  </a:lnTo>
                  <a:lnTo>
                    <a:pt x="85" y="243"/>
                  </a:lnTo>
                  <a:lnTo>
                    <a:pt x="85" y="245"/>
                  </a:lnTo>
                  <a:lnTo>
                    <a:pt x="83" y="246"/>
                  </a:lnTo>
                  <a:lnTo>
                    <a:pt x="83" y="247"/>
                  </a:lnTo>
                  <a:lnTo>
                    <a:pt x="83" y="249"/>
                  </a:lnTo>
                  <a:lnTo>
                    <a:pt x="82" y="251"/>
                  </a:lnTo>
                  <a:lnTo>
                    <a:pt x="82" y="252"/>
                  </a:lnTo>
                  <a:lnTo>
                    <a:pt x="81" y="254"/>
                  </a:lnTo>
                  <a:lnTo>
                    <a:pt x="81" y="255"/>
                  </a:lnTo>
                  <a:lnTo>
                    <a:pt x="79" y="255"/>
                  </a:lnTo>
                  <a:lnTo>
                    <a:pt x="78" y="256"/>
                  </a:lnTo>
                  <a:lnTo>
                    <a:pt x="77" y="258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4" y="260"/>
                  </a:lnTo>
                  <a:lnTo>
                    <a:pt x="73" y="260"/>
                  </a:lnTo>
                  <a:lnTo>
                    <a:pt x="70" y="260"/>
                  </a:lnTo>
                  <a:lnTo>
                    <a:pt x="69" y="260"/>
                  </a:lnTo>
                  <a:lnTo>
                    <a:pt x="68" y="260"/>
                  </a:lnTo>
                  <a:lnTo>
                    <a:pt x="65" y="260"/>
                  </a:lnTo>
                  <a:lnTo>
                    <a:pt x="64" y="260"/>
                  </a:lnTo>
                  <a:lnTo>
                    <a:pt x="63" y="260"/>
                  </a:lnTo>
                  <a:lnTo>
                    <a:pt x="61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5" y="260"/>
                  </a:lnTo>
                  <a:lnTo>
                    <a:pt x="55" y="259"/>
                  </a:lnTo>
                  <a:lnTo>
                    <a:pt x="53" y="259"/>
                  </a:lnTo>
                  <a:lnTo>
                    <a:pt x="52" y="259"/>
                  </a:lnTo>
                  <a:lnTo>
                    <a:pt x="52" y="258"/>
                  </a:lnTo>
                  <a:lnTo>
                    <a:pt x="51" y="258"/>
                  </a:lnTo>
                  <a:lnTo>
                    <a:pt x="50" y="256"/>
                  </a:lnTo>
                  <a:lnTo>
                    <a:pt x="48" y="255"/>
                  </a:lnTo>
                  <a:lnTo>
                    <a:pt x="48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50" y="246"/>
                  </a:lnTo>
                  <a:lnTo>
                    <a:pt x="48" y="243"/>
                  </a:lnTo>
                  <a:lnTo>
                    <a:pt x="48" y="241"/>
                  </a:lnTo>
                  <a:lnTo>
                    <a:pt x="48" y="240"/>
                  </a:lnTo>
                  <a:lnTo>
                    <a:pt x="47" y="237"/>
                  </a:lnTo>
                  <a:lnTo>
                    <a:pt x="47" y="236"/>
                  </a:lnTo>
                  <a:lnTo>
                    <a:pt x="46" y="233"/>
                  </a:lnTo>
                  <a:lnTo>
                    <a:pt x="44" y="232"/>
                  </a:lnTo>
                  <a:lnTo>
                    <a:pt x="43" y="230"/>
                  </a:lnTo>
                  <a:lnTo>
                    <a:pt x="42" y="228"/>
                  </a:lnTo>
                  <a:lnTo>
                    <a:pt x="41" y="227"/>
                  </a:lnTo>
                  <a:lnTo>
                    <a:pt x="39" y="225"/>
                  </a:lnTo>
                  <a:lnTo>
                    <a:pt x="38" y="224"/>
                  </a:lnTo>
                  <a:lnTo>
                    <a:pt x="37" y="221"/>
                  </a:lnTo>
                  <a:lnTo>
                    <a:pt x="35" y="220"/>
                  </a:lnTo>
                  <a:lnTo>
                    <a:pt x="34" y="219"/>
                  </a:lnTo>
                  <a:lnTo>
                    <a:pt x="33" y="218"/>
                  </a:lnTo>
                  <a:lnTo>
                    <a:pt x="31" y="215"/>
                  </a:lnTo>
                  <a:lnTo>
                    <a:pt x="30" y="214"/>
                  </a:lnTo>
                  <a:lnTo>
                    <a:pt x="29" y="212"/>
                  </a:lnTo>
                  <a:lnTo>
                    <a:pt x="28" y="211"/>
                  </a:lnTo>
                  <a:lnTo>
                    <a:pt x="26" y="209"/>
                  </a:lnTo>
                  <a:lnTo>
                    <a:pt x="25" y="207"/>
                  </a:lnTo>
                  <a:lnTo>
                    <a:pt x="24" y="206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1" y="199"/>
                  </a:lnTo>
                  <a:lnTo>
                    <a:pt x="20" y="198"/>
                  </a:lnTo>
                  <a:lnTo>
                    <a:pt x="20" y="196"/>
                  </a:lnTo>
                  <a:lnTo>
                    <a:pt x="18" y="193"/>
                  </a:lnTo>
                  <a:lnTo>
                    <a:pt x="17" y="192"/>
                  </a:lnTo>
                  <a:lnTo>
                    <a:pt x="16" y="189"/>
                  </a:lnTo>
                  <a:lnTo>
                    <a:pt x="13" y="187"/>
                  </a:lnTo>
                  <a:lnTo>
                    <a:pt x="12" y="184"/>
                  </a:lnTo>
                  <a:lnTo>
                    <a:pt x="11" y="181"/>
                  </a:lnTo>
                  <a:lnTo>
                    <a:pt x="9" y="179"/>
                  </a:lnTo>
                  <a:lnTo>
                    <a:pt x="9" y="176"/>
                  </a:lnTo>
                  <a:lnTo>
                    <a:pt x="8" y="174"/>
                  </a:lnTo>
                  <a:lnTo>
                    <a:pt x="7" y="171"/>
                  </a:lnTo>
                  <a:lnTo>
                    <a:pt x="6" y="168"/>
                  </a:lnTo>
                  <a:lnTo>
                    <a:pt x="4" y="166"/>
                  </a:lnTo>
                  <a:lnTo>
                    <a:pt x="4" y="163"/>
                  </a:lnTo>
                  <a:lnTo>
                    <a:pt x="3" y="161"/>
                  </a:lnTo>
                  <a:lnTo>
                    <a:pt x="3" y="158"/>
                  </a:lnTo>
                  <a:lnTo>
                    <a:pt x="2" y="154"/>
                  </a:lnTo>
                  <a:lnTo>
                    <a:pt x="2" y="152"/>
                  </a:lnTo>
                  <a:lnTo>
                    <a:pt x="0" y="149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1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7"/>
                  </a:lnTo>
                  <a:lnTo>
                    <a:pt x="2" y="124"/>
                  </a:lnTo>
                  <a:lnTo>
                    <a:pt x="2" y="121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4" y="113"/>
                  </a:lnTo>
                  <a:lnTo>
                    <a:pt x="6" y="110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1442" y="2739"/>
              <a:ext cx="36" cy="100"/>
            </a:xfrm>
            <a:custGeom>
              <a:avLst/>
              <a:gdLst>
                <a:gd name="T0" fmla="*/ 14 w 36"/>
                <a:gd name="T1" fmla="*/ 3 h 100"/>
                <a:gd name="T2" fmla="*/ 16 w 36"/>
                <a:gd name="T3" fmla="*/ 10 h 100"/>
                <a:gd name="T4" fmla="*/ 17 w 36"/>
                <a:gd name="T5" fmla="*/ 15 h 100"/>
                <a:gd name="T6" fmla="*/ 18 w 36"/>
                <a:gd name="T7" fmla="*/ 22 h 100"/>
                <a:gd name="T8" fmla="*/ 20 w 36"/>
                <a:gd name="T9" fmla="*/ 28 h 100"/>
                <a:gd name="T10" fmla="*/ 21 w 36"/>
                <a:gd name="T11" fmla="*/ 35 h 100"/>
                <a:gd name="T12" fmla="*/ 22 w 36"/>
                <a:gd name="T13" fmla="*/ 40 h 100"/>
                <a:gd name="T14" fmla="*/ 25 w 36"/>
                <a:gd name="T15" fmla="*/ 46 h 100"/>
                <a:gd name="T16" fmla="*/ 26 w 36"/>
                <a:gd name="T17" fmla="*/ 53 h 100"/>
                <a:gd name="T18" fmla="*/ 27 w 36"/>
                <a:gd name="T19" fmla="*/ 59 h 100"/>
                <a:gd name="T20" fmla="*/ 29 w 36"/>
                <a:gd name="T21" fmla="*/ 66 h 100"/>
                <a:gd name="T22" fmla="*/ 30 w 36"/>
                <a:gd name="T23" fmla="*/ 71 h 100"/>
                <a:gd name="T24" fmla="*/ 31 w 36"/>
                <a:gd name="T25" fmla="*/ 77 h 100"/>
                <a:gd name="T26" fmla="*/ 33 w 36"/>
                <a:gd name="T27" fmla="*/ 84 h 100"/>
                <a:gd name="T28" fmla="*/ 34 w 36"/>
                <a:gd name="T29" fmla="*/ 90 h 100"/>
                <a:gd name="T30" fmla="*/ 35 w 36"/>
                <a:gd name="T31" fmla="*/ 95 h 100"/>
                <a:gd name="T32" fmla="*/ 35 w 36"/>
                <a:gd name="T33" fmla="*/ 99 h 100"/>
                <a:gd name="T34" fmla="*/ 33 w 36"/>
                <a:gd name="T35" fmla="*/ 100 h 100"/>
                <a:gd name="T36" fmla="*/ 30 w 36"/>
                <a:gd name="T37" fmla="*/ 100 h 100"/>
                <a:gd name="T38" fmla="*/ 27 w 36"/>
                <a:gd name="T39" fmla="*/ 99 h 100"/>
                <a:gd name="T40" fmla="*/ 25 w 36"/>
                <a:gd name="T41" fmla="*/ 97 h 100"/>
                <a:gd name="T42" fmla="*/ 23 w 36"/>
                <a:gd name="T43" fmla="*/ 95 h 100"/>
                <a:gd name="T44" fmla="*/ 22 w 36"/>
                <a:gd name="T45" fmla="*/ 93 h 100"/>
                <a:gd name="T46" fmla="*/ 22 w 36"/>
                <a:gd name="T47" fmla="*/ 90 h 100"/>
                <a:gd name="T48" fmla="*/ 21 w 36"/>
                <a:gd name="T49" fmla="*/ 88 h 100"/>
                <a:gd name="T50" fmla="*/ 20 w 36"/>
                <a:gd name="T51" fmla="*/ 85 h 100"/>
                <a:gd name="T52" fmla="*/ 18 w 36"/>
                <a:gd name="T53" fmla="*/ 82 h 100"/>
                <a:gd name="T54" fmla="*/ 17 w 36"/>
                <a:gd name="T55" fmla="*/ 80 h 100"/>
                <a:gd name="T56" fmla="*/ 16 w 36"/>
                <a:gd name="T57" fmla="*/ 75 h 100"/>
                <a:gd name="T58" fmla="*/ 13 w 36"/>
                <a:gd name="T59" fmla="*/ 69 h 100"/>
                <a:gd name="T60" fmla="*/ 12 w 36"/>
                <a:gd name="T61" fmla="*/ 66 h 100"/>
                <a:gd name="T62" fmla="*/ 10 w 36"/>
                <a:gd name="T63" fmla="*/ 60 h 100"/>
                <a:gd name="T64" fmla="*/ 9 w 36"/>
                <a:gd name="T65" fmla="*/ 56 h 100"/>
                <a:gd name="T66" fmla="*/ 8 w 36"/>
                <a:gd name="T67" fmla="*/ 51 h 100"/>
                <a:gd name="T68" fmla="*/ 7 w 36"/>
                <a:gd name="T69" fmla="*/ 46 h 100"/>
                <a:gd name="T70" fmla="*/ 7 w 36"/>
                <a:gd name="T71" fmla="*/ 42 h 100"/>
                <a:gd name="T72" fmla="*/ 5 w 36"/>
                <a:gd name="T73" fmla="*/ 37 h 100"/>
                <a:gd name="T74" fmla="*/ 4 w 36"/>
                <a:gd name="T75" fmla="*/ 33 h 100"/>
                <a:gd name="T76" fmla="*/ 4 w 36"/>
                <a:gd name="T77" fmla="*/ 28 h 100"/>
                <a:gd name="T78" fmla="*/ 3 w 36"/>
                <a:gd name="T79" fmla="*/ 23 h 100"/>
                <a:gd name="T80" fmla="*/ 1 w 36"/>
                <a:gd name="T81" fmla="*/ 18 h 100"/>
                <a:gd name="T82" fmla="*/ 1 w 36"/>
                <a:gd name="T83" fmla="*/ 14 h 100"/>
                <a:gd name="T84" fmla="*/ 0 w 36"/>
                <a:gd name="T85" fmla="*/ 9 h 100"/>
                <a:gd name="T86" fmla="*/ 0 w 36"/>
                <a:gd name="T87" fmla="*/ 3 h 100"/>
                <a:gd name="T88" fmla="*/ 1 w 36"/>
                <a:gd name="T89" fmla="*/ 1 h 100"/>
                <a:gd name="T90" fmla="*/ 3 w 36"/>
                <a:gd name="T91" fmla="*/ 0 h 100"/>
                <a:gd name="T92" fmla="*/ 5 w 36"/>
                <a:gd name="T93" fmla="*/ 0 h 100"/>
                <a:gd name="T94" fmla="*/ 8 w 36"/>
                <a:gd name="T95" fmla="*/ 0 h 100"/>
                <a:gd name="T96" fmla="*/ 9 w 36"/>
                <a:gd name="T97" fmla="*/ 1 h 100"/>
                <a:gd name="T98" fmla="*/ 12 w 36"/>
                <a:gd name="T99" fmla="*/ 1 h 100"/>
                <a:gd name="T100" fmla="*/ 14 w 36"/>
                <a:gd name="T101" fmla="*/ 1 h 1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6"/>
                <a:gd name="T154" fmla="*/ 0 h 100"/>
                <a:gd name="T155" fmla="*/ 36 w 36"/>
                <a:gd name="T156" fmla="*/ 100 h 1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6" h="100">
                  <a:moveTo>
                    <a:pt x="14" y="1"/>
                  </a:moveTo>
                  <a:lnTo>
                    <a:pt x="14" y="3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8" y="19"/>
                  </a:lnTo>
                  <a:lnTo>
                    <a:pt x="18" y="22"/>
                  </a:lnTo>
                  <a:lnTo>
                    <a:pt x="20" y="25"/>
                  </a:lnTo>
                  <a:lnTo>
                    <a:pt x="20" y="28"/>
                  </a:lnTo>
                  <a:lnTo>
                    <a:pt x="21" y="31"/>
                  </a:lnTo>
                  <a:lnTo>
                    <a:pt x="21" y="35"/>
                  </a:lnTo>
                  <a:lnTo>
                    <a:pt x="22" y="37"/>
                  </a:lnTo>
                  <a:lnTo>
                    <a:pt x="22" y="40"/>
                  </a:lnTo>
                  <a:lnTo>
                    <a:pt x="23" y="44"/>
                  </a:lnTo>
                  <a:lnTo>
                    <a:pt x="25" y="46"/>
                  </a:lnTo>
                  <a:lnTo>
                    <a:pt x="25" y="50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7" y="59"/>
                  </a:lnTo>
                  <a:lnTo>
                    <a:pt x="27" y="62"/>
                  </a:lnTo>
                  <a:lnTo>
                    <a:pt x="29" y="66"/>
                  </a:lnTo>
                  <a:lnTo>
                    <a:pt x="29" y="68"/>
                  </a:lnTo>
                  <a:lnTo>
                    <a:pt x="30" y="71"/>
                  </a:lnTo>
                  <a:lnTo>
                    <a:pt x="30" y="75"/>
                  </a:lnTo>
                  <a:lnTo>
                    <a:pt x="31" y="77"/>
                  </a:lnTo>
                  <a:lnTo>
                    <a:pt x="31" y="81"/>
                  </a:lnTo>
                  <a:lnTo>
                    <a:pt x="33" y="84"/>
                  </a:lnTo>
                  <a:lnTo>
                    <a:pt x="33" y="86"/>
                  </a:lnTo>
                  <a:lnTo>
                    <a:pt x="34" y="90"/>
                  </a:lnTo>
                  <a:lnTo>
                    <a:pt x="35" y="93"/>
                  </a:lnTo>
                  <a:lnTo>
                    <a:pt x="35" y="95"/>
                  </a:lnTo>
                  <a:lnTo>
                    <a:pt x="36" y="99"/>
                  </a:lnTo>
                  <a:lnTo>
                    <a:pt x="35" y="99"/>
                  </a:lnTo>
                  <a:lnTo>
                    <a:pt x="34" y="99"/>
                  </a:lnTo>
                  <a:lnTo>
                    <a:pt x="33" y="100"/>
                  </a:lnTo>
                  <a:lnTo>
                    <a:pt x="31" y="100"/>
                  </a:lnTo>
                  <a:lnTo>
                    <a:pt x="30" y="100"/>
                  </a:lnTo>
                  <a:lnTo>
                    <a:pt x="29" y="99"/>
                  </a:lnTo>
                  <a:lnTo>
                    <a:pt x="27" y="99"/>
                  </a:lnTo>
                  <a:lnTo>
                    <a:pt x="26" y="98"/>
                  </a:lnTo>
                  <a:lnTo>
                    <a:pt x="25" y="97"/>
                  </a:lnTo>
                  <a:lnTo>
                    <a:pt x="25" y="95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2" y="90"/>
                  </a:lnTo>
                  <a:lnTo>
                    <a:pt x="21" y="89"/>
                  </a:lnTo>
                  <a:lnTo>
                    <a:pt x="21" y="88"/>
                  </a:lnTo>
                  <a:lnTo>
                    <a:pt x="20" y="86"/>
                  </a:lnTo>
                  <a:lnTo>
                    <a:pt x="20" y="85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81"/>
                  </a:lnTo>
                  <a:lnTo>
                    <a:pt x="17" y="80"/>
                  </a:lnTo>
                  <a:lnTo>
                    <a:pt x="16" y="77"/>
                  </a:lnTo>
                  <a:lnTo>
                    <a:pt x="16" y="75"/>
                  </a:lnTo>
                  <a:lnTo>
                    <a:pt x="14" y="72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2" y="66"/>
                  </a:lnTo>
                  <a:lnTo>
                    <a:pt x="12" y="63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7" y="42"/>
                  </a:lnTo>
                  <a:lnTo>
                    <a:pt x="5" y="40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28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0"/>
                  </a:lnTo>
                  <a:lnTo>
                    <a:pt x="1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8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8" name="Freeform 31"/>
            <p:cNvSpPr>
              <a:spLocks/>
            </p:cNvSpPr>
            <p:nvPr/>
          </p:nvSpPr>
          <p:spPr bwMode="auto">
            <a:xfrm>
              <a:off x="1452" y="2365"/>
              <a:ext cx="118" cy="59"/>
            </a:xfrm>
            <a:custGeom>
              <a:avLst/>
              <a:gdLst>
                <a:gd name="T0" fmla="*/ 8 w 118"/>
                <a:gd name="T1" fmla="*/ 9 h 59"/>
                <a:gd name="T2" fmla="*/ 10 w 118"/>
                <a:gd name="T3" fmla="*/ 8 h 59"/>
                <a:gd name="T4" fmla="*/ 15 w 118"/>
                <a:gd name="T5" fmla="*/ 9 h 59"/>
                <a:gd name="T6" fmla="*/ 20 w 118"/>
                <a:gd name="T7" fmla="*/ 9 h 59"/>
                <a:gd name="T8" fmla="*/ 26 w 118"/>
                <a:gd name="T9" fmla="*/ 9 h 59"/>
                <a:gd name="T10" fmla="*/ 33 w 118"/>
                <a:gd name="T11" fmla="*/ 8 h 59"/>
                <a:gd name="T12" fmla="*/ 38 w 118"/>
                <a:gd name="T13" fmla="*/ 6 h 59"/>
                <a:gd name="T14" fmla="*/ 45 w 118"/>
                <a:gd name="T15" fmla="*/ 5 h 59"/>
                <a:gd name="T16" fmla="*/ 50 w 118"/>
                <a:gd name="T17" fmla="*/ 4 h 59"/>
                <a:gd name="T18" fmla="*/ 56 w 118"/>
                <a:gd name="T19" fmla="*/ 3 h 59"/>
                <a:gd name="T20" fmla="*/ 63 w 118"/>
                <a:gd name="T21" fmla="*/ 1 h 59"/>
                <a:gd name="T22" fmla="*/ 68 w 118"/>
                <a:gd name="T23" fmla="*/ 0 h 59"/>
                <a:gd name="T24" fmla="*/ 73 w 118"/>
                <a:gd name="T25" fmla="*/ 0 h 59"/>
                <a:gd name="T26" fmla="*/ 78 w 118"/>
                <a:gd name="T27" fmla="*/ 1 h 59"/>
                <a:gd name="T28" fmla="*/ 83 w 118"/>
                <a:gd name="T29" fmla="*/ 3 h 59"/>
                <a:gd name="T30" fmla="*/ 89 w 118"/>
                <a:gd name="T31" fmla="*/ 5 h 59"/>
                <a:gd name="T32" fmla="*/ 93 w 118"/>
                <a:gd name="T33" fmla="*/ 10 h 59"/>
                <a:gd name="T34" fmla="*/ 96 w 118"/>
                <a:gd name="T35" fmla="*/ 15 h 59"/>
                <a:gd name="T36" fmla="*/ 99 w 118"/>
                <a:gd name="T37" fmla="*/ 19 h 59"/>
                <a:gd name="T38" fmla="*/ 100 w 118"/>
                <a:gd name="T39" fmla="*/ 21 h 59"/>
                <a:gd name="T40" fmla="*/ 103 w 118"/>
                <a:gd name="T41" fmla="*/ 22 h 59"/>
                <a:gd name="T42" fmla="*/ 105 w 118"/>
                <a:gd name="T43" fmla="*/ 23 h 59"/>
                <a:gd name="T44" fmla="*/ 107 w 118"/>
                <a:gd name="T45" fmla="*/ 24 h 59"/>
                <a:gd name="T46" fmla="*/ 108 w 118"/>
                <a:gd name="T47" fmla="*/ 26 h 59"/>
                <a:gd name="T48" fmla="*/ 111 w 118"/>
                <a:gd name="T49" fmla="*/ 28 h 59"/>
                <a:gd name="T50" fmla="*/ 113 w 118"/>
                <a:gd name="T51" fmla="*/ 31 h 59"/>
                <a:gd name="T52" fmla="*/ 116 w 118"/>
                <a:gd name="T53" fmla="*/ 32 h 59"/>
                <a:gd name="T54" fmla="*/ 117 w 118"/>
                <a:gd name="T55" fmla="*/ 34 h 59"/>
                <a:gd name="T56" fmla="*/ 118 w 118"/>
                <a:gd name="T57" fmla="*/ 36 h 59"/>
                <a:gd name="T58" fmla="*/ 111 w 118"/>
                <a:gd name="T59" fmla="*/ 37 h 59"/>
                <a:gd name="T60" fmla="*/ 104 w 118"/>
                <a:gd name="T61" fmla="*/ 39 h 59"/>
                <a:gd name="T62" fmla="*/ 96 w 118"/>
                <a:gd name="T63" fmla="*/ 40 h 59"/>
                <a:gd name="T64" fmla="*/ 90 w 118"/>
                <a:gd name="T65" fmla="*/ 40 h 59"/>
                <a:gd name="T66" fmla="*/ 82 w 118"/>
                <a:gd name="T67" fmla="*/ 40 h 59"/>
                <a:gd name="T68" fmla="*/ 76 w 118"/>
                <a:gd name="T69" fmla="*/ 41 h 59"/>
                <a:gd name="T70" fmla="*/ 68 w 118"/>
                <a:gd name="T71" fmla="*/ 41 h 59"/>
                <a:gd name="T72" fmla="*/ 60 w 118"/>
                <a:gd name="T73" fmla="*/ 41 h 59"/>
                <a:gd name="T74" fmla="*/ 54 w 118"/>
                <a:gd name="T75" fmla="*/ 41 h 59"/>
                <a:gd name="T76" fmla="*/ 46 w 118"/>
                <a:gd name="T77" fmla="*/ 43 h 59"/>
                <a:gd name="T78" fmla="*/ 39 w 118"/>
                <a:gd name="T79" fmla="*/ 44 h 59"/>
                <a:gd name="T80" fmla="*/ 33 w 118"/>
                <a:gd name="T81" fmla="*/ 45 h 59"/>
                <a:gd name="T82" fmla="*/ 26 w 118"/>
                <a:gd name="T83" fmla="*/ 46 h 59"/>
                <a:gd name="T84" fmla="*/ 20 w 118"/>
                <a:gd name="T85" fmla="*/ 49 h 59"/>
                <a:gd name="T86" fmla="*/ 13 w 118"/>
                <a:gd name="T87" fmla="*/ 53 h 59"/>
                <a:gd name="T88" fmla="*/ 7 w 118"/>
                <a:gd name="T89" fmla="*/ 56 h 59"/>
                <a:gd name="T90" fmla="*/ 6 w 118"/>
                <a:gd name="T91" fmla="*/ 57 h 59"/>
                <a:gd name="T92" fmla="*/ 6 w 118"/>
                <a:gd name="T93" fmla="*/ 54 h 59"/>
                <a:gd name="T94" fmla="*/ 4 w 118"/>
                <a:gd name="T95" fmla="*/ 52 h 59"/>
                <a:gd name="T96" fmla="*/ 3 w 118"/>
                <a:gd name="T97" fmla="*/ 49 h 59"/>
                <a:gd name="T98" fmla="*/ 3 w 118"/>
                <a:gd name="T99" fmla="*/ 46 h 59"/>
                <a:gd name="T100" fmla="*/ 3 w 118"/>
                <a:gd name="T101" fmla="*/ 43 h 59"/>
                <a:gd name="T102" fmla="*/ 2 w 118"/>
                <a:gd name="T103" fmla="*/ 40 h 59"/>
                <a:gd name="T104" fmla="*/ 2 w 118"/>
                <a:gd name="T105" fmla="*/ 37 h 59"/>
                <a:gd name="T106" fmla="*/ 2 w 118"/>
                <a:gd name="T107" fmla="*/ 34 h 59"/>
                <a:gd name="T108" fmla="*/ 2 w 118"/>
                <a:gd name="T109" fmla="*/ 31 h 59"/>
                <a:gd name="T110" fmla="*/ 2 w 118"/>
                <a:gd name="T111" fmla="*/ 27 h 59"/>
                <a:gd name="T112" fmla="*/ 2 w 118"/>
                <a:gd name="T113" fmla="*/ 24 h 59"/>
                <a:gd name="T114" fmla="*/ 0 w 118"/>
                <a:gd name="T115" fmla="*/ 22 h 59"/>
                <a:gd name="T116" fmla="*/ 0 w 118"/>
                <a:gd name="T117" fmla="*/ 18 h 59"/>
                <a:gd name="T118" fmla="*/ 0 w 118"/>
                <a:gd name="T119" fmla="*/ 15 h 59"/>
                <a:gd name="T120" fmla="*/ 0 w 118"/>
                <a:gd name="T121" fmla="*/ 12 h 59"/>
                <a:gd name="T122" fmla="*/ 7 w 118"/>
                <a:gd name="T123" fmla="*/ 9 h 5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8"/>
                <a:gd name="T187" fmla="*/ 0 h 59"/>
                <a:gd name="T188" fmla="*/ 118 w 118"/>
                <a:gd name="T189" fmla="*/ 59 h 5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8" h="59">
                  <a:moveTo>
                    <a:pt x="7" y="9"/>
                  </a:moveTo>
                  <a:lnTo>
                    <a:pt x="8" y="9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2" y="9"/>
                  </a:lnTo>
                  <a:lnTo>
                    <a:pt x="15" y="9"/>
                  </a:lnTo>
                  <a:lnTo>
                    <a:pt x="17" y="10"/>
                  </a:lnTo>
                  <a:lnTo>
                    <a:pt x="20" y="9"/>
                  </a:lnTo>
                  <a:lnTo>
                    <a:pt x="24" y="9"/>
                  </a:lnTo>
                  <a:lnTo>
                    <a:pt x="26" y="9"/>
                  </a:lnTo>
                  <a:lnTo>
                    <a:pt x="29" y="9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6"/>
                  </a:lnTo>
                  <a:lnTo>
                    <a:pt x="42" y="6"/>
                  </a:lnTo>
                  <a:lnTo>
                    <a:pt x="45" y="5"/>
                  </a:lnTo>
                  <a:lnTo>
                    <a:pt x="47" y="4"/>
                  </a:lnTo>
                  <a:lnTo>
                    <a:pt x="50" y="4"/>
                  </a:lnTo>
                  <a:lnTo>
                    <a:pt x="54" y="3"/>
                  </a:lnTo>
                  <a:lnTo>
                    <a:pt x="56" y="3"/>
                  </a:lnTo>
                  <a:lnTo>
                    <a:pt x="59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81" y="1"/>
                  </a:lnTo>
                  <a:lnTo>
                    <a:pt x="83" y="3"/>
                  </a:lnTo>
                  <a:lnTo>
                    <a:pt x="86" y="4"/>
                  </a:lnTo>
                  <a:lnTo>
                    <a:pt x="89" y="5"/>
                  </a:lnTo>
                  <a:lnTo>
                    <a:pt x="91" y="8"/>
                  </a:lnTo>
                  <a:lnTo>
                    <a:pt x="93" y="10"/>
                  </a:lnTo>
                  <a:lnTo>
                    <a:pt x="95" y="12"/>
                  </a:lnTo>
                  <a:lnTo>
                    <a:pt x="96" y="15"/>
                  </a:lnTo>
                  <a:lnTo>
                    <a:pt x="99" y="18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1"/>
                  </a:lnTo>
                  <a:lnTo>
                    <a:pt x="102" y="21"/>
                  </a:lnTo>
                  <a:lnTo>
                    <a:pt x="103" y="22"/>
                  </a:lnTo>
                  <a:lnTo>
                    <a:pt x="104" y="23"/>
                  </a:lnTo>
                  <a:lnTo>
                    <a:pt x="105" y="23"/>
                  </a:lnTo>
                  <a:lnTo>
                    <a:pt x="105" y="24"/>
                  </a:lnTo>
                  <a:lnTo>
                    <a:pt x="107" y="24"/>
                  </a:lnTo>
                  <a:lnTo>
                    <a:pt x="107" y="26"/>
                  </a:lnTo>
                  <a:lnTo>
                    <a:pt x="108" y="26"/>
                  </a:lnTo>
                  <a:lnTo>
                    <a:pt x="109" y="27"/>
                  </a:lnTo>
                  <a:lnTo>
                    <a:pt x="111" y="28"/>
                  </a:lnTo>
                  <a:lnTo>
                    <a:pt x="112" y="30"/>
                  </a:lnTo>
                  <a:lnTo>
                    <a:pt x="113" y="31"/>
                  </a:lnTo>
                  <a:lnTo>
                    <a:pt x="115" y="32"/>
                  </a:lnTo>
                  <a:lnTo>
                    <a:pt x="116" y="32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15" y="37"/>
                  </a:lnTo>
                  <a:lnTo>
                    <a:pt x="111" y="37"/>
                  </a:lnTo>
                  <a:lnTo>
                    <a:pt x="108" y="39"/>
                  </a:lnTo>
                  <a:lnTo>
                    <a:pt x="104" y="39"/>
                  </a:lnTo>
                  <a:lnTo>
                    <a:pt x="100" y="40"/>
                  </a:lnTo>
                  <a:lnTo>
                    <a:pt x="96" y="40"/>
                  </a:lnTo>
                  <a:lnTo>
                    <a:pt x="93" y="40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0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2" y="41"/>
                  </a:lnTo>
                  <a:lnTo>
                    <a:pt x="68" y="41"/>
                  </a:lnTo>
                  <a:lnTo>
                    <a:pt x="64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4" y="41"/>
                  </a:lnTo>
                  <a:lnTo>
                    <a:pt x="50" y="43"/>
                  </a:lnTo>
                  <a:lnTo>
                    <a:pt x="46" y="43"/>
                  </a:lnTo>
                  <a:lnTo>
                    <a:pt x="43" y="43"/>
                  </a:lnTo>
                  <a:lnTo>
                    <a:pt x="39" y="44"/>
                  </a:lnTo>
                  <a:lnTo>
                    <a:pt x="35" y="44"/>
                  </a:lnTo>
                  <a:lnTo>
                    <a:pt x="33" y="45"/>
                  </a:lnTo>
                  <a:lnTo>
                    <a:pt x="29" y="45"/>
                  </a:lnTo>
                  <a:lnTo>
                    <a:pt x="26" y="46"/>
                  </a:lnTo>
                  <a:lnTo>
                    <a:pt x="23" y="48"/>
                  </a:lnTo>
                  <a:lnTo>
                    <a:pt x="20" y="49"/>
                  </a:lnTo>
                  <a:lnTo>
                    <a:pt x="16" y="50"/>
                  </a:lnTo>
                  <a:lnTo>
                    <a:pt x="13" y="53"/>
                  </a:lnTo>
                  <a:lnTo>
                    <a:pt x="10" y="54"/>
                  </a:lnTo>
                  <a:lnTo>
                    <a:pt x="7" y="56"/>
                  </a:lnTo>
                  <a:lnTo>
                    <a:pt x="7" y="59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9" name="Freeform 32"/>
            <p:cNvSpPr>
              <a:spLocks/>
            </p:cNvSpPr>
            <p:nvPr/>
          </p:nvSpPr>
          <p:spPr bwMode="auto">
            <a:xfrm>
              <a:off x="1455" y="2569"/>
              <a:ext cx="75" cy="67"/>
            </a:xfrm>
            <a:custGeom>
              <a:avLst/>
              <a:gdLst>
                <a:gd name="T0" fmla="*/ 12 w 75"/>
                <a:gd name="T1" fmla="*/ 0 h 67"/>
                <a:gd name="T2" fmla="*/ 16 w 75"/>
                <a:gd name="T3" fmla="*/ 0 h 67"/>
                <a:gd name="T4" fmla="*/ 20 w 75"/>
                <a:gd name="T5" fmla="*/ 0 h 67"/>
                <a:gd name="T6" fmla="*/ 23 w 75"/>
                <a:gd name="T7" fmla="*/ 0 h 67"/>
                <a:gd name="T8" fmla="*/ 27 w 75"/>
                <a:gd name="T9" fmla="*/ 2 h 67"/>
                <a:gd name="T10" fmla="*/ 31 w 75"/>
                <a:gd name="T11" fmla="*/ 2 h 67"/>
                <a:gd name="T12" fmla="*/ 35 w 75"/>
                <a:gd name="T13" fmla="*/ 2 h 67"/>
                <a:gd name="T14" fmla="*/ 39 w 75"/>
                <a:gd name="T15" fmla="*/ 3 h 67"/>
                <a:gd name="T16" fmla="*/ 44 w 75"/>
                <a:gd name="T17" fmla="*/ 3 h 67"/>
                <a:gd name="T18" fmla="*/ 48 w 75"/>
                <a:gd name="T19" fmla="*/ 3 h 67"/>
                <a:gd name="T20" fmla="*/ 52 w 75"/>
                <a:gd name="T21" fmla="*/ 4 h 67"/>
                <a:gd name="T22" fmla="*/ 56 w 75"/>
                <a:gd name="T23" fmla="*/ 4 h 67"/>
                <a:gd name="T24" fmla="*/ 61 w 75"/>
                <a:gd name="T25" fmla="*/ 5 h 67"/>
                <a:gd name="T26" fmla="*/ 65 w 75"/>
                <a:gd name="T27" fmla="*/ 5 h 67"/>
                <a:gd name="T28" fmla="*/ 69 w 75"/>
                <a:gd name="T29" fmla="*/ 7 h 67"/>
                <a:gd name="T30" fmla="*/ 73 w 75"/>
                <a:gd name="T31" fmla="*/ 7 h 67"/>
                <a:gd name="T32" fmla="*/ 74 w 75"/>
                <a:gd name="T33" fmla="*/ 8 h 67"/>
                <a:gd name="T34" fmla="*/ 71 w 75"/>
                <a:gd name="T35" fmla="*/ 12 h 67"/>
                <a:gd name="T36" fmla="*/ 70 w 75"/>
                <a:gd name="T37" fmla="*/ 14 h 67"/>
                <a:gd name="T38" fmla="*/ 67 w 75"/>
                <a:gd name="T39" fmla="*/ 18 h 67"/>
                <a:gd name="T40" fmla="*/ 66 w 75"/>
                <a:gd name="T41" fmla="*/ 21 h 67"/>
                <a:gd name="T42" fmla="*/ 65 w 75"/>
                <a:gd name="T43" fmla="*/ 25 h 67"/>
                <a:gd name="T44" fmla="*/ 62 w 75"/>
                <a:gd name="T45" fmla="*/ 27 h 67"/>
                <a:gd name="T46" fmla="*/ 61 w 75"/>
                <a:gd name="T47" fmla="*/ 31 h 67"/>
                <a:gd name="T48" fmla="*/ 60 w 75"/>
                <a:gd name="T49" fmla="*/ 34 h 67"/>
                <a:gd name="T50" fmla="*/ 58 w 75"/>
                <a:gd name="T51" fmla="*/ 38 h 67"/>
                <a:gd name="T52" fmla="*/ 57 w 75"/>
                <a:gd name="T53" fmla="*/ 42 h 67"/>
                <a:gd name="T54" fmla="*/ 56 w 75"/>
                <a:gd name="T55" fmla="*/ 44 h 67"/>
                <a:gd name="T56" fmla="*/ 53 w 75"/>
                <a:gd name="T57" fmla="*/ 48 h 67"/>
                <a:gd name="T58" fmla="*/ 52 w 75"/>
                <a:gd name="T59" fmla="*/ 52 h 67"/>
                <a:gd name="T60" fmla="*/ 51 w 75"/>
                <a:gd name="T61" fmla="*/ 55 h 67"/>
                <a:gd name="T62" fmla="*/ 48 w 75"/>
                <a:gd name="T63" fmla="*/ 58 h 67"/>
                <a:gd name="T64" fmla="*/ 38 w 75"/>
                <a:gd name="T65" fmla="*/ 67 h 67"/>
                <a:gd name="T66" fmla="*/ 34 w 75"/>
                <a:gd name="T67" fmla="*/ 65 h 67"/>
                <a:gd name="T68" fmla="*/ 31 w 75"/>
                <a:gd name="T69" fmla="*/ 61 h 67"/>
                <a:gd name="T70" fmla="*/ 27 w 75"/>
                <a:gd name="T71" fmla="*/ 58 h 67"/>
                <a:gd name="T72" fmla="*/ 25 w 75"/>
                <a:gd name="T73" fmla="*/ 55 h 67"/>
                <a:gd name="T74" fmla="*/ 22 w 75"/>
                <a:gd name="T75" fmla="*/ 51 h 67"/>
                <a:gd name="T76" fmla="*/ 20 w 75"/>
                <a:gd name="T77" fmla="*/ 47 h 67"/>
                <a:gd name="T78" fmla="*/ 17 w 75"/>
                <a:gd name="T79" fmla="*/ 43 h 67"/>
                <a:gd name="T80" fmla="*/ 14 w 75"/>
                <a:gd name="T81" fmla="*/ 39 h 67"/>
                <a:gd name="T82" fmla="*/ 12 w 75"/>
                <a:gd name="T83" fmla="*/ 35 h 67"/>
                <a:gd name="T84" fmla="*/ 10 w 75"/>
                <a:gd name="T85" fmla="*/ 31 h 67"/>
                <a:gd name="T86" fmla="*/ 8 w 75"/>
                <a:gd name="T87" fmla="*/ 27 h 67"/>
                <a:gd name="T88" fmla="*/ 7 w 75"/>
                <a:gd name="T89" fmla="*/ 23 h 67"/>
                <a:gd name="T90" fmla="*/ 5 w 75"/>
                <a:gd name="T91" fmla="*/ 20 h 67"/>
                <a:gd name="T92" fmla="*/ 3 w 75"/>
                <a:gd name="T93" fmla="*/ 16 h 67"/>
                <a:gd name="T94" fmla="*/ 1 w 75"/>
                <a:gd name="T95" fmla="*/ 11 h 67"/>
                <a:gd name="T96" fmla="*/ 0 w 75"/>
                <a:gd name="T97" fmla="*/ 7 h 67"/>
                <a:gd name="T98" fmla="*/ 1 w 75"/>
                <a:gd name="T99" fmla="*/ 5 h 67"/>
                <a:gd name="T100" fmla="*/ 4 w 75"/>
                <a:gd name="T101" fmla="*/ 3 h 67"/>
                <a:gd name="T102" fmla="*/ 5 w 75"/>
                <a:gd name="T103" fmla="*/ 2 h 67"/>
                <a:gd name="T104" fmla="*/ 8 w 75"/>
                <a:gd name="T105" fmla="*/ 2 h 67"/>
                <a:gd name="T106" fmla="*/ 9 w 75"/>
                <a:gd name="T107" fmla="*/ 0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5"/>
                <a:gd name="T163" fmla="*/ 0 h 67"/>
                <a:gd name="T164" fmla="*/ 75 w 75"/>
                <a:gd name="T165" fmla="*/ 67 h 6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5" h="67">
                  <a:moveTo>
                    <a:pt x="10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8" y="2"/>
                  </a:lnTo>
                  <a:lnTo>
                    <a:pt x="39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8" y="3"/>
                  </a:lnTo>
                  <a:lnTo>
                    <a:pt x="49" y="4"/>
                  </a:lnTo>
                  <a:lnTo>
                    <a:pt x="52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5" y="7"/>
                  </a:lnTo>
                  <a:lnTo>
                    <a:pt x="74" y="8"/>
                  </a:lnTo>
                  <a:lnTo>
                    <a:pt x="73" y="11"/>
                  </a:lnTo>
                  <a:lnTo>
                    <a:pt x="71" y="12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69" y="16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6" y="21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4" y="26"/>
                  </a:lnTo>
                  <a:lnTo>
                    <a:pt x="62" y="27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1" y="33"/>
                  </a:lnTo>
                  <a:lnTo>
                    <a:pt x="60" y="34"/>
                  </a:lnTo>
                  <a:lnTo>
                    <a:pt x="60" y="36"/>
                  </a:lnTo>
                  <a:lnTo>
                    <a:pt x="58" y="38"/>
                  </a:lnTo>
                  <a:lnTo>
                    <a:pt x="57" y="39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5" y="47"/>
                  </a:lnTo>
                  <a:lnTo>
                    <a:pt x="53" y="48"/>
                  </a:lnTo>
                  <a:lnTo>
                    <a:pt x="53" y="49"/>
                  </a:lnTo>
                  <a:lnTo>
                    <a:pt x="52" y="52"/>
                  </a:lnTo>
                  <a:lnTo>
                    <a:pt x="52" y="53"/>
                  </a:lnTo>
                  <a:lnTo>
                    <a:pt x="51" y="55"/>
                  </a:lnTo>
                  <a:lnTo>
                    <a:pt x="49" y="56"/>
                  </a:lnTo>
                  <a:lnTo>
                    <a:pt x="48" y="58"/>
                  </a:lnTo>
                  <a:lnTo>
                    <a:pt x="48" y="60"/>
                  </a:lnTo>
                  <a:lnTo>
                    <a:pt x="38" y="67"/>
                  </a:lnTo>
                  <a:lnTo>
                    <a:pt x="35" y="66"/>
                  </a:lnTo>
                  <a:lnTo>
                    <a:pt x="34" y="65"/>
                  </a:lnTo>
                  <a:lnTo>
                    <a:pt x="32" y="64"/>
                  </a:lnTo>
                  <a:lnTo>
                    <a:pt x="31" y="61"/>
                  </a:lnTo>
                  <a:lnTo>
                    <a:pt x="29" y="60"/>
                  </a:lnTo>
                  <a:lnTo>
                    <a:pt x="27" y="58"/>
                  </a:lnTo>
                  <a:lnTo>
                    <a:pt x="26" y="56"/>
                  </a:lnTo>
                  <a:lnTo>
                    <a:pt x="25" y="55"/>
                  </a:lnTo>
                  <a:lnTo>
                    <a:pt x="23" y="53"/>
                  </a:lnTo>
                  <a:lnTo>
                    <a:pt x="22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18" y="45"/>
                  </a:lnTo>
                  <a:lnTo>
                    <a:pt x="17" y="43"/>
                  </a:lnTo>
                  <a:lnTo>
                    <a:pt x="16" y="42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0" y="31"/>
                  </a:lnTo>
                  <a:lnTo>
                    <a:pt x="9" y="30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3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3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1463" y="2472"/>
              <a:ext cx="19" cy="36"/>
            </a:xfrm>
            <a:custGeom>
              <a:avLst/>
              <a:gdLst>
                <a:gd name="T0" fmla="*/ 14 w 19"/>
                <a:gd name="T1" fmla="*/ 0 h 36"/>
                <a:gd name="T2" fmla="*/ 17 w 19"/>
                <a:gd name="T3" fmla="*/ 0 h 36"/>
                <a:gd name="T4" fmla="*/ 18 w 19"/>
                <a:gd name="T5" fmla="*/ 2 h 36"/>
                <a:gd name="T6" fmla="*/ 19 w 19"/>
                <a:gd name="T7" fmla="*/ 3 h 36"/>
                <a:gd name="T8" fmla="*/ 19 w 19"/>
                <a:gd name="T9" fmla="*/ 5 h 36"/>
                <a:gd name="T10" fmla="*/ 18 w 19"/>
                <a:gd name="T11" fmla="*/ 8 h 36"/>
                <a:gd name="T12" fmla="*/ 17 w 19"/>
                <a:gd name="T13" fmla="*/ 9 h 36"/>
                <a:gd name="T14" fmla="*/ 17 w 19"/>
                <a:gd name="T15" fmla="*/ 12 h 36"/>
                <a:gd name="T16" fmla="*/ 15 w 19"/>
                <a:gd name="T17" fmla="*/ 14 h 36"/>
                <a:gd name="T18" fmla="*/ 14 w 19"/>
                <a:gd name="T19" fmla="*/ 17 h 36"/>
                <a:gd name="T20" fmla="*/ 13 w 19"/>
                <a:gd name="T21" fmla="*/ 20 h 36"/>
                <a:gd name="T22" fmla="*/ 12 w 19"/>
                <a:gd name="T23" fmla="*/ 22 h 36"/>
                <a:gd name="T24" fmla="*/ 10 w 19"/>
                <a:gd name="T25" fmla="*/ 25 h 36"/>
                <a:gd name="T26" fmla="*/ 10 w 19"/>
                <a:gd name="T27" fmla="*/ 27 h 36"/>
                <a:gd name="T28" fmla="*/ 10 w 19"/>
                <a:gd name="T29" fmla="*/ 30 h 36"/>
                <a:gd name="T30" fmla="*/ 10 w 19"/>
                <a:gd name="T31" fmla="*/ 33 h 36"/>
                <a:gd name="T32" fmla="*/ 8 w 19"/>
                <a:gd name="T33" fmla="*/ 34 h 36"/>
                <a:gd name="T34" fmla="*/ 6 w 19"/>
                <a:gd name="T35" fmla="*/ 35 h 36"/>
                <a:gd name="T36" fmla="*/ 4 w 19"/>
                <a:gd name="T37" fmla="*/ 35 h 36"/>
                <a:gd name="T38" fmla="*/ 2 w 19"/>
                <a:gd name="T39" fmla="*/ 36 h 36"/>
                <a:gd name="T40" fmla="*/ 1 w 19"/>
                <a:gd name="T41" fmla="*/ 35 h 36"/>
                <a:gd name="T42" fmla="*/ 0 w 19"/>
                <a:gd name="T43" fmla="*/ 34 h 36"/>
                <a:gd name="T44" fmla="*/ 0 w 19"/>
                <a:gd name="T45" fmla="*/ 31 h 36"/>
                <a:gd name="T46" fmla="*/ 0 w 19"/>
                <a:gd name="T47" fmla="*/ 29 h 36"/>
                <a:gd name="T48" fmla="*/ 1 w 19"/>
                <a:gd name="T49" fmla="*/ 26 h 36"/>
                <a:gd name="T50" fmla="*/ 1 w 19"/>
                <a:gd name="T51" fmla="*/ 24 h 36"/>
                <a:gd name="T52" fmla="*/ 2 w 19"/>
                <a:gd name="T53" fmla="*/ 21 h 36"/>
                <a:gd name="T54" fmla="*/ 4 w 19"/>
                <a:gd name="T55" fmla="*/ 18 h 36"/>
                <a:gd name="T56" fmla="*/ 4 w 19"/>
                <a:gd name="T57" fmla="*/ 16 h 36"/>
                <a:gd name="T58" fmla="*/ 5 w 19"/>
                <a:gd name="T59" fmla="*/ 13 h 36"/>
                <a:gd name="T60" fmla="*/ 6 w 19"/>
                <a:gd name="T61" fmla="*/ 11 h 36"/>
                <a:gd name="T62" fmla="*/ 8 w 19"/>
                <a:gd name="T63" fmla="*/ 8 h 36"/>
                <a:gd name="T64" fmla="*/ 9 w 19"/>
                <a:gd name="T65" fmla="*/ 5 h 36"/>
                <a:gd name="T66" fmla="*/ 10 w 19"/>
                <a:gd name="T67" fmla="*/ 4 h 36"/>
                <a:gd name="T68" fmla="*/ 12 w 19"/>
                <a:gd name="T69" fmla="*/ 2 h 36"/>
                <a:gd name="T70" fmla="*/ 13 w 19"/>
                <a:gd name="T71" fmla="*/ 0 h 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"/>
                <a:gd name="T109" fmla="*/ 0 h 36"/>
                <a:gd name="T110" fmla="*/ 19 w 19"/>
                <a:gd name="T111" fmla="*/ 36 h 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" h="36">
                  <a:moveTo>
                    <a:pt x="13" y="0"/>
                  </a:move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20"/>
                  </a:lnTo>
                  <a:lnTo>
                    <a:pt x="12" y="21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9" y="33"/>
                  </a:lnTo>
                  <a:lnTo>
                    <a:pt x="8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1468" y="2684"/>
              <a:ext cx="127" cy="58"/>
            </a:xfrm>
            <a:custGeom>
              <a:avLst/>
              <a:gdLst>
                <a:gd name="T0" fmla="*/ 45 w 127"/>
                <a:gd name="T1" fmla="*/ 30 h 58"/>
                <a:gd name="T2" fmla="*/ 52 w 127"/>
                <a:gd name="T3" fmla="*/ 26 h 58"/>
                <a:gd name="T4" fmla="*/ 60 w 127"/>
                <a:gd name="T5" fmla="*/ 24 h 58"/>
                <a:gd name="T6" fmla="*/ 67 w 127"/>
                <a:gd name="T7" fmla="*/ 20 h 58"/>
                <a:gd name="T8" fmla="*/ 74 w 127"/>
                <a:gd name="T9" fmla="*/ 17 h 58"/>
                <a:gd name="T10" fmla="*/ 82 w 127"/>
                <a:gd name="T11" fmla="*/ 15 h 58"/>
                <a:gd name="T12" fmla="*/ 89 w 127"/>
                <a:gd name="T13" fmla="*/ 11 h 58"/>
                <a:gd name="T14" fmla="*/ 97 w 127"/>
                <a:gd name="T15" fmla="*/ 8 h 58"/>
                <a:gd name="T16" fmla="*/ 104 w 127"/>
                <a:gd name="T17" fmla="*/ 5 h 58"/>
                <a:gd name="T18" fmla="*/ 111 w 127"/>
                <a:gd name="T19" fmla="*/ 3 h 58"/>
                <a:gd name="T20" fmla="*/ 119 w 127"/>
                <a:gd name="T21" fmla="*/ 0 h 58"/>
                <a:gd name="T22" fmla="*/ 123 w 127"/>
                <a:gd name="T23" fmla="*/ 0 h 58"/>
                <a:gd name="T24" fmla="*/ 126 w 127"/>
                <a:gd name="T25" fmla="*/ 3 h 58"/>
                <a:gd name="T26" fmla="*/ 124 w 127"/>
                <a:gd name="T27" fmla="*/ 4 h 58"/>
                <a:gd name="T28" fmla="*/ 121 w 127"/>
                <a:gd name="T29" fmla="*/ 7 h 58"/>
                <a:gd name="T30" fmla="*/ 117 w 127"/>
                <a:gd name="T31" fmla="*/ 9 h 58"/>
                <a:gd name="T32" fmla="*/ 113 w 127"/>
                <a:gd name="T33" fmla="*/ 12 h 58"/>
                <a:gd name="T34" fmla="*/ 108 w 127"/>
                <a:gd name="T35" fmla="*/ 13 h 58"/>
                <a:gd name="T36" fmla="*/ 104 w 127"/>
                <a:gd name="T37" fmla="*/ 16 h 58"/>
                <a:gd name="T38" fmla="*/ 100 w 127"/>
                <a:gd name="T39" fmla="*/ 18 h 58"/>
                <a:gd name="T40" fmla="*/ 96 w 127"/>
                <a:gd name="T41" fmla="*/ 20 h 58"/>
                <a:gd name="T42" fmla="*/ 92 w 127"/>
                <a:gd name="T43" fmla="*/ 21 h 58"/>
                <a:gd name="T44" fmla="*/ 87 w 127"/>
                <a:gd name="T45" fmla="*/ 22 h 58"/>
                <a:gd name="T46" fmla="*/ 83 w 127"/>
                <a:gd name="T47" fmla="*/ 24 h 58"/>
                <a:gd name="T48" fmla="*/ 79 w 127"/>
                <a:gd name="T49" fmla="*/ 25 h 58"/>
                <a:gd name="T50" fmla="*/ 75 w 127"/>
                <a:gd name="T51" fmla="*/ 26 h 58"/>
                <a:gd name="T52" fmla="*/ 73 w 127"/>
                <a:gd name="T53" fmla="*/ 27 h 58"/>
                <a:gd name="T54" fmla="*/ 70 w 127"/>
                <a:gd name="T55" fmla="*/ 29 h 58"/>
                <a:gd name="T56" fmla="*/ 67 w 127"/>
                <a:gd name="T57" fmla="*/ 30 h 58"/>
                <a:gd name="T58" fmla="*/ 65 w 127"/>
                <a:gd name="T59" fmla="*/ 31 h 58"/>
                <a:gd name="T60" fmla="*/ 62 w 127"/>
                <a:gd name="T61" fmla="*/ 33 h 58"/>
                <a:gd name="T62" fmla="*/ 60 w 127"/>
                <a:gd name="T63" fmla="*/ 34 h 58"/>
                <a:gd name="T64" fmla="*/ 56 w 127"/>
                <a:gd name="T65" fmla="*/ 35 h 58"/>
                <a:gd name="T66" fmla="*/ 52 w 127"/>
                <a:gd name="T67" fmla="*/ 36 h 58"/>
                <a:gd name="T68" fmla="*/ 48 w 127"/>
                <a:gd name="T69" fmla="*/ 39 h 58"/>
                <a:gd name="T70" fmla="*/ 44 w 127"/>
                <a:gd name="T71" fmla="*/ 40 h 58"/>
                <a:gd name="T72" fmla="*/ 42 w 127"/>
                <a:gd name="T73" fmla="*/ 42 h 58"/>
                <a:gd name="T74" fmla="*/ 38 w 127"/>
                <a:gd name="T75" fmla="*/ 43 h 58"/>
                <a:gd name="T76" fmla="*/ 34 w 127"/>
                <a:gd name="T77" fmla="*/ 44 h 58"/>
                <a:gd name="T78" fmla="*/ 31 w 127"/>
                <a:gd name="T79" fmla="*/ 46 h 58"/>
                <a:gd name="T80" fmla="*/ 27 w 127"/>
                <a:gd name="T81" fmla="*/ 47 h 58"/>
                <a:gd name="T82" fmla="*/ 23 w 127"/>
                <a:gd name="T83" fmla="*/ 48 h 58"/>
                <a:gd name="T84" fmla="*/ 19 w 127"/>
                <a:gd name="T85" fmla="*/ 49 h 58"/>
                <a:gd name="T86" fmla="*/ 16 w 127"/>
                <a:gd name="T87" fmla="*/ 51 h 58"/>
                <a:gd name="T88" fmla="*/ 13 w 127"/>
                <a:gd name="T89" fmla="*/ 52 h 58"/>
                <a:gd name="T90" fmla="*/ 10 w 127"/>
                <a:gd name="T91" fmla="*/ 53 h 58"/>
                <a:gd name="T92" fmla="*/ 8 w 127"/>
                <a:gd name="T93" fmla="*/ 55 h 58"/>
                <a:gd name="T94" fmla="*/ 5 w 127"/>
                <a:gd name="T95" fmla="*/ 56 h 58"/>
                <a:gd name="T96" fmla="*/ 3 w 127"/>
                <a:gd name="T97" fmla="*/ 57 h 58"/>
                <a:gd name="T98" fmla="*/ 1 w 127"/>
                <a:gd name="T99" fmla="*/ 56 h 58"/>
                <a:gd name="T100" fmla="*/ 1 w 127"/>
                <a:gd name="T101" fmla="*/ 52 h 58"/>
                <a:gd name="T102" fmla="*/ 0 w 127"/>
                <a:gd name="T103" fmla="*/ 49 h 58"/>
                <a:gd name="T104" fmla="*/ 3 w 127"/>
                <a:gd name="T105" fmla="*/ 47 h 58"/>
                <a:gd name="T106" fmla="*/ 5 w 127"/>
                <a:gd name="T107" fmla="*/ 46 h 58"/>
                <a:gd name="T108" fmla="*/ 9 w 127"/>
                <a:gd name="T109" fmla="*/ 46 h 58"/>
                <a:gd name="T110" fmla="*/ 12 w 127"/>
                <a:gd name="T111" fmla="*/ 44 h 58"/>
                <a:gd name="T112" fmla="*/ 16 w 127"/>
                <a:gd name="T113" fmla="*/ 43 h 58"/>
                <a:gd name="T114" fmla="*/ 19 w 127"/>
                <a:gd name="T115" fmla="*/ 42 h 58"/>
                <a:gd name="T116" fmla="*/ 23 w 127"/>
                <a:gd name="T117" fmla="*/ 40 h 58"/>
                <a:gd name="T118" fmla="*/ 27 w 127"/>
                <a:gd name="T119" fmla="*/ 39 h 58"/>
                <a:gd name="T120" fmla="*/ 31 w 127"/>
                <a:gd name="T121" fmla="*/ 36 h 58"/>
                <a:gd name="T122" fmla="*/ 35 w 127"/>
                <a:gd name="T123" fmla="*/ 35 h 58"/>
                <a:gd name="T124" fmla="*/ 39 w 127"/>
                <a:gd name="T125" fmla="*/ 33 h 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7"/>
                <a:gd name="T190" fmla="*/ 0 h 58"/>
                <a:gd name="T191" fmla="*/ 127 w 127"/>
                <a:gd name="T192" fmla="*/ 58 h 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7" h="58">
                  <a:moveTo>
                    <a:pt x="40" y="33"/>
                  </a:moveTo>
                  <a:lnTo>
                    <a:pt x="43" y="31"/>
                  </a:lnTo>
                  <a:lnTo>
                    <a:pt x="45" y="30"/>
                  </a:lnTo>
                  <a:lnTo>
                    <a:pt x="47" y="29"/>
                  </a:lnTo>
                  <a:lnTo>
                    <a:pt x="49" y="27"/>
                  </a:lnTo>
                  <a:lnTo>
                    <a:pt x="52" y="26"/>
                  </a:lnTo>
                  <a:lnTo>
                    <a:pt x="54" y="25"/>
                  </a:lnTo>
                  <a:lnTo>
                    <a:pt x="57" y="24"/>
                  </a:lnTo>
                  <a:lnTo>
                    <a:pt x="60" y="24"/>
                  </a:lnTo>
                  <a:lnTo>
                    <a:pt x="62" y="22"/>
                  </a:lnTo>
                  <a:lnTo>
                    <a:pt x="65" y="21"/>
                  </a:lnTo>
                  <a:lnTo>
                    <a:pt x="67" y="20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4" y="17"/>
                  </a:lnTo>
                  <a:lnTo>
                    <a:pt x="77" y="16"/>
                  </a:lnTo>
                  <a:lnTo>
                    <a:pt x="79" y="15"/>
                  </a:lnTo>
                  <a:lnTo>
                    <a:pt x="82" y="15"/>
                  </a:lnTo>
                  <a:lnTo>
                    <a:pt x="84" y="13"/>
                  </a:lnTo>
                  <a:lnTo>
                    <a:pt x="87" y="12"/>
                  </a:lnTo>
                  <a:lnTo>
                    <a:pt x="89" y="11"/>
                  </a:lnTo>
                  <a:lnTo>
                    <a:pt x="92" y="11"/>
                  </a:lnTo>
                  <a:lnTo>
                    <a:pt x="95" y="9"/>
                  </a:lnTo>
                  <a:lnTo>
                    <a:pt x="97" y="8"/>
                  </a:lnTo>
                  <a:lnTo>
                    <a:pt x="100" y="8"/>
                  </a:lnTo>
                  <a:lnTo>
                    <a:pt x="102" y="7"/>
                  </a:lnTo>
                  <a:lnTo>
                    <a:pt x="104" y="5"/>
                  </a:lnTo>
                  <a:lnTo>
                    <a:pt x="106" y="5"/>
                  </a:lnTo>
                  <a:lnTo>
                    <a:pt x="109" y="4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2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6" y="3"/>
                  </a:lnTo>
                  <a:lnTo>
                    <a:pt x="127" y="3"/>
                  </a:lnTo>
                  <a:lnTo>
                    <a:pt x="126" y="4"/>
                  </a:lnTo>
                  <a:lnTo>
                    <a:pt x="124" y="4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1" y="7"/>
                  </a:lnTo>
                  <a:lnTo>
                    <a:pt x="119" y="8"/>
                  </a:lnTo>
                  <a:lnTo>
                    <a:pt x="118" y="8"/>
                  </a:lnTo>
                  <a:lnTo>
                    <a:pt x="117" y="9"/>
                  </a:lnTo>
                  <a:lnTo>
                    <a:pt x="115" y="9"/>
                  </a:lnTo>
                  <a:lnTo>
                    <a:pt x="114" y="11"/>
                  </a:lnTo>
                  <a:lnTo>
                    <a:pt x="113" y="12"/>
                  </a:lnTo>
                  <a:lnTo>
                    <a:pt x="111" y="12"/>
                  </a:lnTo>
                  <a:lnTo>
                    <a:pt x="110" y="13"/>
                  </a:lnTo>
                  <a:lnTo>
                    <a:pt x="108" y="13"/>
                  </a:lnTo>
                  <a:lnTo>
                    <a:pt x="106" y="15"/>
                  </a:lnTo>
                  <a:lnTo>
                    <a:pt x="105" y="15"/>
                  </a:lnTo>
                  <a:lnTo>
                    <a:pt x="104" y="16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2" y="21"/>
                  </a:lnTo>
                  <a:lnTo>
                    <a:pt x="91" y="22"/>
                  </a:lnTo>
                  <a:lnTo>
                    <a:pt x="88" y="22"/>
                  </a:lnTo>
                  <a:lnTo>
                    <a:pt x="87" y="22"/>
                  </a:lnTo>
                  <a:lnTo>
                    <a:pt x="86" y="24"/>
                  </a:lnTo>
                  <a:lnTo>
                    <a:pt x="84" y="24"/>
                  </a:lnTo>
                  <a:lnTo>
                    <a:pt x="83" y="24"/>
                  </a:lnTo>
                  <a:lnTo>
                    <a:pt x="82" y="24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5" y="26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3" y="29"/>
                  </a:lnTo>
                  <a:lnTo>
                    <a:pt x="71" y="29"/>
                  </a:lnTo>
                  <a:lnTo>
                    <a:pt x="70" y="29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67" y="30"/>
                  </a:lnTo>
                  <a:lnTo>
                    <a:pt x="67" y="31"/>
                  </a:lnTo>
                  <a:lnTo>
                    <a:pt x="66" y="31"/>
                  </a:lnTo>
                  <a:lnTo>
                    <a:pt x="65" y="31"/>
                  </a:lnTo>
                  <a:lnTo>
                    <a:pt x="65" y="33"/>
                  </a:lnTo>
                  <a:lnTo>
                    <a:pt x="64" y="33"/>
                  </a:lnTo>
                  <a:lnTo>
                    <a:pt x="62" y="33"/>
                  </a:lnTo>
                  <a:lnTo>
                    <a:pt x="62" y="34"/>
                  </a:lnTo>
                  <a:lnTo>
                    <a:pt x="61" y="34"/>
                  </a:lnTo>
                  <a:lnTo>
                    <a:pt x="60" y="34"/>
                  </a:lnTo>
                  <a:lnTo>
                    <a:pt x="58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4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1" y="38"/>
                  </a:lnTo>
                  <a:lnTo>
                    <a:pt x="49" y="38"/>
                  </a:lnTo>
                  <a:lnTo>
                    <a:pt x="48" y="39"/>
                  </a:lnTo>
                  <a:lnTo>
                    <a:pt x="47" y="39"/>
                  </a:lnTo>
                  <a:lnTo>
                    <a:pt x="45" y="39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2" y="42"/>
                  </a:lnTo>
                  <a:lnTo>
                    <a:pt x="40" y="42"/>
                  </a:lnTo>
                  <a:lnTo>
                    <a:pt x="39" y="43"/>
                  </a:lnTo>
                  <a:lnTo>
                    <a:pt x="38" y="43"/>
                  </a:lnTo>
                  <a:lnTo>
                    <a:pt x="36" y="44"/>
                  </a:lnTo>
                  <a:lnTo>
                    <a:pt x="35" y="44"/>
                  </a:lnTo>
                  <a:lnTo>
                    <a:pt x="34" y="44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1" y="46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6" y="48"/>
                  </a:lnTo>
                  <a:lnTo>
                    <a:pt x="25" y="48"/>
                  </a:lnTo>
                  <a:lnTo>
                    <a:pt x="23" y="48"/>
                  </a:lnTo>
                  <a:lnTo>
                    <a:pt x="22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7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3" y="53"/>
                  </a:lnTo>
                  <a:lnTo>
                    <a:pt x="12" y="53"/>
                  </a:lnTo>
                  <a:lnTo>
                    <a:pt x="10" y="53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8" y="56"/>
                  </a:lnTo>
                  <a:lnTo>
                    <a:pt x="7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4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3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10" y="44"/>
                  </a:lnTo>
                  <a:lnTo>
                    <a:pt x="12" y="44"/>
                  </a:lnTo>
                  <a:lnTo>
                    <a:pt x="13" y="43"/>
                  </a:lnTo>
                  <a:lnTo>
                    <a:pt x="14" y="43"/>
                  </a:lnTo>
                  <a:lnTo>
                    <a:pt x="16" y="43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21" y="40"/>
                  </a:lnTo>
                  <a:lnTo>
                    <a:pt x="22" y="40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6" y="39"/>
                  </a:lnTo>
                  <a:lnTo>
                    <a:pt x="27" y="39"/>
                  </a:lnTo>
                  <a:lnTo>
                    <a:pt x="29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1468" y="2683"/>
              <a:ext cx="58" cy="30"/>
            </a:xfrm>
            <a:custGeom>
              <a:avLst/>
              <a:gdLst>
                <a:gd name="T0" fmla="*/ 3 w 58"/>
                <a:gd name="T1" fmla="*/ 5 h 30"/>
                <a:gd name="T2" fmla="*/ 5 w 58"/>
                <a:gd name="T3" fmla="*/ 5 h 30"/>
                <a:gd name="T4" fmla="*/ 8 w 58"/>
                <a:gd name="T5" fmla="*/ 4 h 30"/>
                <a:gd name="T6" fmla="*/ 9 w 58"/>
                <a:gd name="T7" fmla="*/ 3 h 30"/>
                <a:gd name="T8" fmla="*/ 12 w 58"/>
                <a:gd name="T9" fmla="*/ 3 h 30"/>
                <a:gd name="T10" fmla="*/ 14 w 58"/>
                <a:gd name="T11" fmla="*/ 4 h 30"/>
                <a:gd name="T12" fmla="*/ 17 w 58"/>
                <a:gd name="T13" fmla="*/ 5 h 30"/>
                <a:gd name="T14" fmla="*/ 19 w 58"/>
                <a:gd name="T15" fmla="*/ 5 h 30"/>
                <a:gd name="T16" fmla="*/ 22 w 58"/>
                <a:gd name="T17" fmla="*/ 5 h 30"/>
                <a:gd name="T18" fmla="*/ 25 w 58"/>
                <a:gd name="T19" fmla="*/ 5 h 30"/>
                <a:gd name="T20" fmla="*/ 27 w 58"/>
                <a:gd name="T21" fmla="*/ 5 h 30"/>
                <a:gd name="T22" fmla="*/ 30 w 58"/>
                <a:gd name="T23" fmla="*/ 4 h 30"/>
                <a:gd name="T24" fmla="*/ 32 w 58"/>
                <a:gd name="T25" fmla="*/ 4 h 30"/>
                <a:gd name="T26" fmla="*/ 35 w 58"/>
                <a:gd name="T27" fmla="*/ 3 h 30"/>
                <a:gd name="T28" fmla="*/ 38 w 58"/>
                <a:gd name="T29" fmla="*/ 3 h 30"/>
                <a:gd name="T30" fmla="*/ 40 w 58"/>
                <a:gd name="T31" fmla="*/ 1 h 30"/>
                <a:gd name="T32" fmla="*/ 43 w 58"/>
                <a:gd name="T33" fmla="*/ 1 h 30"/>
                <a:gd name="T34" fmla="*/ 45 w 58"/>
                <a:gd name="T35" fmla="*/ 0 h 30"/>
                <a:gd name="T36" fmla="*/ 48 w 58"/>
                <a:gd name="T37" fmla="*/ 0 h 30"/>
                <a:gd name="T38" fmla="*/ 51 w 58"/>
                <a:gd name="T39" fmla="*/ 1 h 30"/>
                <a:gd name="T40" fmla="*/ 53 w 58"/>
                <a:gd name="T41" fmla="*/ 1 h 30"/>
                <a:gd name="T42" fmla="*/ 54 w 58"/>
                <a:gd name="T43" fmla="*/ 4 h 30"/>
                <a:gd name="T44" fmla="*/ 56 w 58"/>
                <a:gd name="T45" fmla="*/ 5 h 30"/>
                <a:gd name="T46" fmla="*/ 57 w 58"/>
                <a:gd name="T47" fmla="*/ 6 h 30"/>
                <a:gd name="T48" fmla="*/ 58 w 58"/>
                <a:gd name="T49" fmla="*/ 9 h 30"/>
                <a:gd name="T50" fmla="*/ 57 w 58"/>
                <a:gd name="T51" fmla="*/ 12 h 30"/>
                <a:gd name="T52" fmla="*/ 56 w 58"/>
                <a:gd name="T53" fmla="*/ 14 h 30"/>
                <a:gd name="T54" fmla="*/ 54 w 58"/>
                <a:gd name="T55" fmla="*/ 16 h 30"/>
                <a:gd name="T56" fmla="*/ 52 w 58"/>
                <a:gd name="T57" fmla="*/ 17 h 30"/>
                <a:gd name="T58" fmla="*/ 49 w 58"/>
                <a:gd name="T59" fmla="*/ 18 h 30"/>
                <a:gd name="T60" fmla="*/ 47 w 58"/>
                <a:gd name="T61" fmla="*/ 18 h 30"/>
                <a:gd name="T62" fmla="*/ 44 w 58"/>
                <a:gd name="T63" fmla="*/ 19 h 30"/>
                <a:gd name="T64" fmla="*/ 42 w 58"/>
                <a:gd name="T65" fmla="*/ 19 h 30"/>
                <a:gd name="T66" fmla="*/ 40 w 58"/>
                <a:gd name="T67" fmla="*/ 21 h 30"/>
                <a:gd name="T68" fmla="*/ 39 w 58"/>
                <a:gd name="T69" fmla="*/ 19 h 30"/>
                <a:gd name="T70" fmla="*/ 38 w 58"/>
                <a:gd name="T71" fmla="*/ 17 h 30"/>
                <a:gd name="T72" fmla="*/ 36 w 58"/>
                <a:gd name="T73" fmla="*/ 14 h 30"/>
                <a:gd name="T74" fmla="*/ 35 w 58"/>
                <a:gd name="T75" fmla="*/ 13 h 30"/>
                <a:gd name="T76" fmla="*/ 34 w 58"/>
                <a:gd name="T77" fmla="*/ 12 h 30"/>
                <a:gd name="T78" fmla="*/ 32 w 58"/>
                <a:gd name="T79" fmla="*/ 10 h 30"/>
                <a:gd name="T80" fmla="*/ 30 w 58"/>
                <a:gd name="T81" fmla="*/ 10 h 30"/>
                <a:gd name="T82" fmla="*/ 29 w 58"/>
                <a:gd name="T83" fmla="*/ 9 h 30"/>
                <a:gd name="T84" fmla="*/ 26 w 58"/>
                <a:gd name="T85" fmla="*/ 9 h 30"/>
                <a:gd name="T86" fmla="*/ 23 w 58"/>
                <a:gd name="T87" fmla="*/ 10 h 30"/>
                <a:gd name="T88" fmla="*/ 21 w 58"/>
                <a:gd name="T89" fmla="*/ 10 h 30"/>
                <a:gd name="T90" fmla="*/ 18 w 58"/>
                <a:gd name="T91" fmla="*/ 12 h 30"/>
                <a:gd name="T92" fmla="*/ 17 w 58"/>
                <a:gd name="T93" fmla="*/ 13 h 30"/>
                <a:gd name="T94" fmla="*/ 16 w 58"/>
                <a:gd name="T95" fmla="*/ 14 h 30"/>
                <a:gd name="T96" fmla="*/ 13 w 58"/>
                <a:gd name="T97" fmla="*/ 17 h 30"/>
                <a:gd name="T98" fmla="*/ 12 w 58"/>
                <a:gd name="T99" fmla="*/ 19 h 30"/>
                <a:gd name="T100" fmla="*/ 10 w 58"/>
                <a:gd name="T101" fmla="*/ 21 h 30"/>
                <a:gd name="T102" fmla="*/ 8 w 58"/>
                <a:gd name="T103" fmla="*/ 23 h 30"/>
                <a:gd name="T104" fmla="*/ 7 w 58"/>
                <a:gd name="T105" fmla="*/ 25 h 30"/>
                <a:gd name="T106" fmla="*/ 5 w 58"/>
                <a:gd name="T107" fmla="*/ 26 h 30"/>
                <a:gd name="T108" fmla="*/ 3 w 58"/>
                <a:gd name="T109" fmla="*/ 28 h 30"/>
                <a:gd name="T110" fmla="*/ 0 w 58"/>
                <a:gd name="T111" fmla="*/ 30 h 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"/>
                <a:gd name="T169" fmla="*/ 0 h 30"/>
                <a:gd name="T170" fmla="*/ 58 w 58"/>
                <a:gd name="T171" fmla="*/ 30 h 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" h="30">
                  <a:moveTo>
                    <a:pt x="3" y="4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7" y="12"/>
                  </a:lnTo>
                  <a:lnTo>
                    <a:pt x="57" y="13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49" y="18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3" y="19"/>
                  </a:lnTo>
                  <a:lnTo>
                    <a:pt x="42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1" y="10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3" y="17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9" y="22"/>
                  </a:lnTo>
                  <a:lnTo>
                    <a:pt x="8" y="23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7"/>
                  </a:lnTo>
                  <a:lnTo>
                    <a:pt x="3" y="28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3" name="Freeform 36"/>
            <p:cNvSpPr>
              <a:spLocks/>
            </p:cNvSpPr>
            <p:nvPr/>
          </p:nvSpPr>
          <p:spPr bwMode="auto">
            <a:xfrm>
              <a:off x="1468" y="2578"/>
              <a:ext cx="45" cy="46"/>
            </a:xfrm>
            <a:custGeom>
              <a:avLst/>
              <a:gdLst>
                <a:gd name="T0" fmla="*/ 45 w 45"/>
                <a:gd name="T1" fmla="*/ 3 h 46"/>
                <a:gd name="T2" fmla="*/ 44 w 45"/>
                <a:gd name="T3" fmla="*/ 5 h 46"/>
                <a:gd name="T4" fmla="*/ 44 w 45"/>
                <a:gd name="T5" fmla="*/ 8 h 46"/>
                <a:gd name="T6" fmla="*/ 43 w 45"/>
                <a:gd name="T7" fmla="*/ 11 h 46"/>
                <a:gd name="T8" fmla="*/ 42 w 45"/>
                <a:gd name="T9" fmla="*/ 13 h 46"/>
                <a:gd name="T10" fmla="*/ 42 w 45"/>
                <a:gd name="T11" fmla="*/ 16 h 46"/>
                <a:gd name="T12" fmla="*/ 40 w 45"/>
                <a:gd name="T13" fmla="*/ 18 h 46"/>
                <a:gd name="T14" fmla="*/ 39 w 45"/>
                <a:gd name="T15" fmla="*/ 21 h 46"/>
                <a:gd name="T16" fmla="*/ 38 w 45"/>
                <a:gd name="T17" fmla="*/ 24 h 46"/>
                <a:gd name="T18" fmla="*/ 36 w 45"/>
                <a:gd name="T19" fmla="*/ 26 h 46"/>
                <a:gd name="T20" fmla="*/ 36 w 45"/>
                <a:gd name="T21" fmla="*/ 29 h 46"/>
                <a:gd name="T22" fmla="*/ 35 w 45"/>
                <a:gd name="T23" fmla="*/ 31 h 46"/>
                <a:gd name="T24" fmla="*/ 34 w 45"/>
                <a:gd name="T25" fmla="*/ 34 h 46"/>
                <a:gd name="T26" fmla="*/ 32 w 45"/>
                <a:gd name="T27" fmla="*/ 36 h 46"/>
                <a:gd name="T28" fmla="*/ 31 w 45"/>
                <a:gd name="T29" fmla="*/ 39 h 46"/>
                <a:gd name="T30" fmla="*/ 26 w 45"/>
                <a:gd name="T31" fmla="*/ 46 h 46"/>
                <a:gd name="T32" fmla="*/ 23 w 45"/>
                <a:gd name="T33" fmla="*/ 43 h 46"/>
                <a:gd name="T34" fmla="*/ 21 w 45"/>
                <a:gd name="T35" fmla="*/ 42 h 46"/>
                <a:gd name="T36" fmla="*/ 18 w 45"/>
                <a:gd name="T37" fmla="*/ 39 h 46"/>
                <a:gd name="T38" fmla="*/ 17 w 45"/>
                <a:gd name="T39" fmla="*/ 36 h 46"/>
                <a:gd name="T40" fmla="*/ 16 w 45"/>
                <a:gd name="T41" fmla="*/ 34 h 46"/>
                <a:gd name="T42" fmla="*/ 13 w 45"/>
                <a:gd name="T43" fmla="*/ 31 h 46"/>
                <a:gd name="T44" fmla="*/ 12 w 45"/>
                <a:gd name="T45" fmla="*/ 29 h 46"/>
                <a:gd name="T46" fmla="*/ 10 w 45"/>
                <a:gd name="T47" fmla="*/ 26 h 46"/>
                <a:gd name="T48" fmla="*/ 9 w 45"/>
                <a:gd name="T49" fmla="*/ 24 h 46"/>
                <a:gd name="T50" fmla="*/ 8 w 45"/>
                <a:gd name="T51" fmla="*/ 20 h 46"/>
                <a:gd name="T52" fmla="*/ 7 w 45"/>
                <a:gd name="T53" fmla="*/ 17 h 46"/>
                <a:gd name="T54" fmla="*/ 5 w 45"/>
                <a:gd name="T55" fmla="*/ 14 h 46"/>
                <a:gd name="T56" fmla="*/ 4 w 45"/>
                <a:gd name="T57" fmla="*/ 12 h 46"/>
                <a:gd name="T58" fmla="*/ 3 w 45"/>
                <a:gd name="T59" fmla="*/ 8 h 46"/>
                <a:gd name="T60" fmla="*/ 1 w 45"/>
                <a:gd name="T61" fmla="*/ 5 h 46"/>
                <a:gd name="T62" fmla="*/ 0 w 45"/>
                <a:gd name="T63" fmla="*/ 3 h 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5"/>
                <a:gd name="T97" fmla="*/ 0 h 46"/>
                <a:gd name="T98" fmla="*/ 45 w 45"/>
                <a:gd name="T99" fmla="*/ 46 h 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5" h="46">
                  <a:moveTo>
                    <a:pt x="5" y="0"/>
                  </a:moveTo>
                  <a:lnTo>
                    <a:pt x="45" y="3"/>
                  </a:lnTo>
                  <a:lnTo>
                    <a:pt x="45" y="4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44" y="8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43" y="12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6" y="26"/>
                  </a:lnTo>
                  <a:lnTo>
                    <a:pt x="36" y="27"/>
                  </a:lnTo>
                  <a:lnTo>
                    <a:pt x="36" y="29"/>
                  </a:lnTo>
                  <a:lnTo>
                    <a:pt x="35" y="30"/>
                  </a:lnTo>
                  <a:lnTo>
                    <a:pt x="35" y="31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2" y="38"/>
                  </a:lnTo>
                  <a:lnTo>
                    <a:pt x="31" y="39"/>
                  </a:lnTo>
                  <a:lnTo>
                    <a:pt x="31" y="40"/>
                  </a:lnTo>
                  <a:lnTo>
                    <a:pt x="26" y="46"/>
                  </a:lnTo>
                  <a:lnTo>
                    <a:pt x="25" y="44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21" y="42"/>
                  </a:lnTo>
                  <a:lnTo>
                    <a:pt x="19" y="40"/>
                  </a:lnTo>
                  <a:lnTo>
                    <a:pt x="18" y="39"/>
                  </a:lnTo>
                  <a:lnTo>
                    <a:pt x="18" y="38"/>
                  </a:lnTo>
                  <a:lnTo>
                    <a:pt x="17" y="36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3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4" name="Freeform 37"/>
            <p:cNvSpPr>
              <a:spLocks/>
            </p:cNvSpPr>
            <p:nvPr/>
          </p:nvSpPr>
          <p:spPr bwMode="auto">
            <a:xfrm>
              <a:off x="1472" y="2701"/>
              <a:ext cx="124" cy="147"/>
            </a:xfrm>
            <a:custGeom>
              <a:avLst/>
              <a:gdLst>
                <a:gd name="T0" fmla="*/ 31 w 124"/>
                <a:gd name="T1" fmla="*/ 36 h 147"/>
                <a:gd name="T2" fmla="*/ 38 w 124"/>
                <a:gd name="T3" fmla="*/ 35 h 147"/>
                <a:gd name="T4" fmla="*/ 44 w 124"/>
                <a:gd name="T5" fmla="*/ 32 h 147"/>
                <a:gd name="T6" fmla="*/ 50 w 124"/>
                <a:gd name="T7" fmla="*/ 30 h 147"/>
                <a:gd name="T8" fmla="*/ 57 w 124"/>
                <a:gd name="T9" fmla="*/ 27 h 147"/>
                <a:gd name="T10" fmla="*/ 63 w 124"/>
                <a:gd name="T11" fmla="*/ 25 h 147"/>
                <a:gd name="T12" fmla="*/ 71 w 124"/>
                <a:gd name="T13" fmla="*/ 21 h 147"/>
                <a:gd name="T14" fmla="*/ 80 w 124"/>
                <a:gd name="T15" fmla="*/ 18 h 147"/>
                <a:gd name="T16" fmla="*/ 89 w 124"/>
                <a:gd name="T17" fmla="*/ 16 h 147"/>
                <a:gd name="T18" fmla="*/ 98 w 124"/>
                <a:gd name="T19" fmla="*/ 12 h 147"/>
                <a:gd name="T20" fmla="*/ 107 w 124"/>
                <a:gd name="T21" fmla="*/ 8 h 147"/>
                <a:gd name="T22" fmla="*/ 117 w 124"/>
                <a:gd name="T23" fmla="*/ 4 h 147"/>
                <a:gd name="T24" fmla="*/ 124 w 124"/>
                <a:gd name="T25" fmla="*/ 0 h 147"/>
                <a:gd name="T26" fmla="*/ 123 w 124"/>
                <a:gd name="T27" fmla="*/ 25 h 147"/>
                <a:gd name="T28" fmla="*/ 123 w 124"/>
                <a:gd name="T29" fmla="*/ 44 h 147"/>
                <a:gd name="T30" fmla="*/ 123 w 124"/>
                <a:gd name="T31" fmla="*/ 63 h 147"/>
                <a:gd name="T32" fmla="*/ 123 w 124"/>
                <a:gd name="T33" fmla="*/ 83 h 147"/>
                <a:gd name="T34" fmla="*/ 123 w 124"/>
                <a:gd name="T35" fmla="*/ 104 h 147"/>
                <a:gd name="T36" fmla="*/ 123 w 124"/>
                <a:gd name="T37" fmla="*/ 123 h 147"/>
                <a:gd name="T38" fmla="*/ 119 w 124"/>
                <a:gd name="T39" fmla="*/ 133 h 147"/>
                <a:gd name="T40" fmla="*/ 111 w 124"/>
                <a:gd name="T41" fmla="*/ 135 h 147"/>
                <a:gd name="T42" fmla="*/ 104 w 124"/>
                <a:gd name="T43" fmla="*/ 140 h 147"/>
                <a:gd name="T44" fmla="*/ 97 w 124"/>
                <a:gd name="T45" fmla="*/ 144 h 147"/>
                <a:gd name="T46" fmla="*/ 91 w 124"/>
                <a:gd name="T47" fmla="*/ 147 h 147"/>
                <a:gd name="T48" fmla="*/ 83 w 124"/>
                <a:gd name="T49" fmla="*/ 146 h 147"/>
                <a:gd name="T50" fmla="*/ 75 w 124"/>
                <a:gd name="T51" fmla="*/ 140 h 147"/>
                <a:gd name="T52" fmla="*/ 71 w 124"/>
                <a:gd name="T53" fmla="*/ 142 h 147"/>
                <a:gd name="T54" fmla="*/ 69 w 124"/>
                <a:gd name="T55" fmla="*/ 146 h 147"/>
                <a:gd name="T56" fmla="*/ 65 w 124"/>
                <a:gd name="T57" fmla="*/ 140 h 147"/>
                <a:gd name="T58" fmla="*/ 62 w 124"/>
                <a:gd name="T59" fmla="*/ 131 h 147"/>
                <a:gd name="T60" fmla="*/ 61 w 124"/>
                <a:gd name="T61" fmla="*/ 122 h 147"/>
                <a:gd name="T62" fmla="*/ 61 w 124"/>
                <a:gd name="T63" fmla="*/ 113 h 147"/>
                <a:gd name="T64" fmla="*/ 61 w 124"/>
                <a:gd name="T65" fmla="*/ 104 h 147"/>
                <a:gd name="T66" fmla="*/ 61 w 124"/>
                <a:gd name="T67" fmla="*/ 94 h 147"/>
                <a:gd name="T68" fmla="*/ 58 w 124"/>
                <a:gd name="T69" fmla="*/ 88 h 147"/>
                <a:gd name="T70" fmla="*/ 54 w 124"/>
                <a:gd name="T71" fmla="*/ 85 h 147"/>
                <a:gd name="T72" fmla="*/ 49 w 124"/>
                <a:gd name="T73" fmla="*/ 83 h 147"/>
                <a:gd name="T74" fmla="*/ 43 w 124"/>
                <a:gd name="T75" fmla="*/ 83 h 147"/>
                <a:gd name="T76" fmla="*/ 36 w 124"/>
                <a:gd name="T77" fmla="*/ 82 h 147"/>
                <a:gd name="T78" fmla="*/ 30 w 124"/>
                <a:gd name="T79" fmla="*/ 83 h 147"/>
                <a:gd name="T80" fmla="*/ 25 w 124"/>
                <a:gd name="T81" fmla="*/ 89 h 147"/>
                <a:gd name="T82" fmla="*/ 21 w 124"/>
                <a:gd name="T83" fmla="*/ 93 h 147"/>
                <a:gd name="T84" fmla="*/ 18 w 124"/>
                <a:gd name="T85" fmla="*/ 98 h 147"/>
                <a:gd name="T86" fmla="*/ 15 w 124"/>
                <a:gd name="T87" fmla="*/ 104 h 147"/>
                <a:gd name="T88" fmla="*/ 14 w 124"/>
                <a:gd name="T89" fmla="*/ 106 h 147"/>
                <a:gd name="T90" fmla="*/ 10 w 124"/>
                <a:gd name="T91" fmla="*/ 93 h 147"/>
                <a:gd name="T92" fmla="*/ 6 w 124"/>
                <a:gd name="T93" fmla="*/ 79 h 147"/>
                <a:gd name="T94" fmla="*/ 1 w 124"/>
                <a:gd name="T95" fmla="*/ 65 h 147"/>
                <a:gd name="T96" fmla="*/ 1 w 124"/>
                <a:gd name="T97" fmla="*/ 52 h 147"/>
                <a:gd name="T98" fmla="*/ 6 w 124"/>
                <a:gd name="T99" fmla="*/ 43 h 147"/>
                <a:gd name="T100" fmla="*/ 21 w 124"/>
                <a:gd name="T101" fmla="*/ 39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4"/>
                <a:gd name="T154" fmla="*/ 0 h 147"/>
                <a:gd name="T155" fmla="*/ 124 w 124"/>
                <a:gd name="T156" fmla="*/ 147 h 14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4" h="147">
                  <a:moveTo>
                    <a:pt x="26" y="39"/>
                  </a:moveTo>
                  <a:lnTo>
                    <a:pt x="27" y="38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6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8" y="35"/>
                  </a:lnTo>
                  <a:lnTo>
                    <a:pt x="39" y="34"/>
                  </a:lnTo>
                  <a:lnTo>
                    <a:pt x="40" y="34"/>
                  </a:lnTo>
                  <a:lnTo>
                    <a:pt x="41" y="34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3" y="29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8" y="27"/>
                  </a:lnTo>
                  <a:lnTo>
                    <a:pt x="60" y="26"/>
                  </a:lnTo>
                  <a:lnTo>
                    <a:pt x="61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7" y="22"/>
                  </a:lnTo>
                  <a:lnTo>
                    <a:pt x="70" y="22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4" y="17"/>
                  </a:lnTo>
                  <a:lnTo>
                    <a:pt x="85" y="17"/>
                  </a:lnTo>
                  <a:lnTo>
                    <a:pt x="88" y="16"/>
                  </a:lnTo>
                  <a:lnTo>
                    <a:pt x="89" y="16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5" y="13"/>
                  </a:lnTo>
                  <a:lnTo>
                    <a:pt x="97" y="13"/>
                  </a:lnTo>
                  <a:lnTo>
                    <a:pt x="98" y="12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7" y="8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5"/>
                  </a:lnTo>
                  <a:lnTo>
                    <a:pt x="114" y="5"/>
                  </a:lnTo>
                  <a:lnTo>
                    <a:pt x="117" y="4"/>
                  </a:lnTo>
                  <a:lnTo>
                    <a:pt x="118" y="3"/>
                  </a:lnTo>
                  <a:lnTo>
                    <a:pt x="119" y="3"/>
                  </a:lnTo>
                  <a:lnTo>
                    <a:pt x="122" y="1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2" y="8"/>
                  </a:lnTo>
                  <a:lnTo>
                    <a:pt x="122" y="13"/>
                  </a:lnTo>
                  <a:lnTo>
                    <a:pt x="122" y="17"/>
                  </a:lnTo>
                  <a:lnTo>
                    <a:pt x="123" y="21"/>
                  </a:lnTo>
                  <a:lnTo>
                    <a:pt x="123" y="25"/>
                  </a:lnTo>
                  <a:lnTo>
                    <a:pt x="123" y="29"/>
                  </a:lnTo>
                  <a:lnTo>
                    <a:pt x="123" y="32"/>
                  </a:lnTo>
                  <a:lnTo>
                    <a:pt x="123" y="36"/>
                  </a:lnTo>
                  <a:lnTo>
                    <a:pt x="123" y="40"/>
                  </a:lnTo>
                  <a:lnTo>
                    <a:pt x="123" y="44"/>
                  </a:lnTo>
                  <a:lnTo>
                    <a:pt x="123" y="48"/>
                  </a:lnTo>
                  <a:lnTo>
                    <a:pt x="123" y="52"/>
                  </a:lnTo>
                  <a:lnTo>
                    <a:pt x="123" y="56"/>
                  </a:lnTo>
                  <a:lnTo>
                    <a:pt x="123" y="60"/>
                  </a:lnTo>
                  <a:lnTo>
                    <a:pt x="123" y="63"/>
                  </a:lnTo>
                  <a:lnTo>
                    <a:pt x="123" y="67"/>
                  </a:lnTo>
                  <a:lnTo>
                    <a:pt x="123" y="71"/>
                  </a:lnTo>
                  <a:lnTo>
                    <a:pt x="123" y="75"/>
                  </a:lnTo>
                  <a:lnTo>
                    <a:pt x="123" y="79"/>
                  </a:lnTo>
                  <a:lnTo>
                    <a:pt x="123" y="83"/>
                  </a:lnTo>
                  <a:lnTo>
                    <a:pt x="123" y="88"/>
                  </a:lnTo>
                  <a:lnTo>
                    <a:pt x="123" y="92"/>
                  </a:lnTo>
                  <a:lnTo>
                    <a:pt x="123" y="96"/>
                  </a:lnTo>
                  <a:lnTo>
                    <a:pt x="123" y="100"/>
                  </a:lnTo>
                  <a:lnTo>
                    <a:pt x="123" y="104"/>
                  </a:lnTo>
                  <a:lnTo>
                    <a:pt x="123" y="107"/>
                  </a:lnTo>
                  <a:lnTo>
                    <a:pt x="123" y="111"/>
                  </a:lnTo>
                  <a:lnTo>
                    <a:pt x="123" y="115"/>
                  </a:lnTo>
                  <a:lnTo>
                    <a:pt x="123" y="119"/>
                  </a:lnTo>
                  <a:lnTo>
                    <a:pt x="123" y="123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3" y="135"/>
                  </a:lnTo>
                  <a:lnTo>
                    <a:pt x="122" y="133"/>
                  </a:lnTo>
                  <a:lnTo>
                    <a:pt x="119" y="133"/>
                  </a:lnTo>
                  <a:lnTo>
                    <a:pt x="118" y="133"/>
                  </a:lnTo>
                  <a:lnTo>
                    <a:pt x="117" y="133"/>
                  </a:lnTo>
                  <a:lnTo>
                    <a:pt x="114" y="135"/>
                  </a:lnTo>
                  <a:lnTo>
                    <a:pt x="113" y="135"/>
                  </a:lnTo>
                  <a:lnTo>
                    <a:pt x="111" y="135"/>
                  </a:lnTo>
                  <a:lnTo>
                    <a:pt x="110" y="136"/>
                  </a:lnTo>
                  <a:lnTo>
                    <a:pt x="107" y="137"/>
                  </a:lnTo>
                  <a:lnTo>
                    <a:pt x="106" y="137"/>
                  </a:lnTo>
                  <a:lnTo>
                    <a:pt x="105" y="138"/>
                  </a:lnTo>
                  <a:lnTo>
                    <a:pt x="104" y="140"/>
                  </a:lnTo>
                  <a:lnTo>
                    <a:pt x="102" y="140"/>
                  </a:lnTo>
                  <a:lnTo>
                    <a:pt x="101" y="141"/>
                  </a:lnTo>
                  <a:lnTo>
                    <a:pt x="100" y="142"/>
                  </a:lnTo>
                  <a:lnTo>
                    <a:pt x="98" y="144"/>
                  </a:lnTo>
                  <a:lnTo>
                    <a:pt x="97" y="144"/>
                  </a:lnTo>
                  <a:lnTo>
                    <a:pt x="96" y="145"/>
                  </a:lnTo>
                  <a:lnTo>
                    <a:pt x="95" y="146"/>
                  </a:lnTo>
                  <a:lnTo>
                    <a:pt x="93" y="146"/>
                  </a:lnTo>
                  <a:lnTo>
                    <a:pt x="92" y="147"/>
                  </a:lnTo>
                  <a:lnTo>
                    <a:pt x="91" y="147"/>
                  </a:lnTo>
                  <a:lnTo>
                    <a:pt x="89" y="147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4" y="147"/>
                  </a:lnTo>
                  <a:lnTo>
                    <a:pt x="83" y="146"/>
                  </a:lnTo>
                  <a:lnTo>
                    <a:pt x="82" y="146"/>
                  </a:lnTo>
                  <a:lnTo>
                    <a:pt x="80" y="145"/>
                  </a:lnTo>
                  <a:lnTo>
                    <a:pt x="79" y="144"/>
                  </a:lnTo>
                  <a:lnTo>
                    <a:pt x="76" y="142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4" y="141"/>
                  </a:lnTo>
                  <a:lnTo>
                    <a:pt x="73" y="141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9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6" y="142"/>
                  </a:lnTo>
                  <a:lnTo>
                    <a:pt x="66" y="141"/>
                  </a:lnTo>
                  <a:lnTo>
                    <a:pt x="65" y="140"/>
                  </a:lnTo>
                  <a:lnTo>
                    <a:pt x="65" y="138"/>
                  </a:lnTo>
                  <a:lnTo>
                    <a:pt x="63" y="136"/>
                  </a:lnTo>
                  <a:lnTo>
                    <a:pt x="63" y="135"/>
                  </a:lnTo>
                  <a:lnTo>
                    <a:pt x="63" y="133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2" y="126"/>
                  </a:lnTo>
                  <a:lnTo>
                    <a:pt x="62" y="124"/>
                  </a:lnTo>
                  <a:lnTo>
                    <a:pt x="61" y="122"/>
                  </a:lnTo>
                  <a:lnTo>
                    <a:pt x="61" y="120"/>
                  </a:lnTo>
                  <a:lnTo>
                    <a:pt x="61" y="119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3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1" y="104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1" y="98"/>
                  </a:lnTo>
                  <a:lnTo>
                    <a:pt x="61" y="97"/>
                  </a:lnTo>
                  <a:lnTo>
                    <a:pt x="61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61" y="89"/>
                  </a:lnTo>
                  <a:lnTo>
                    <a:pt x="60" y="88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54" y="85"/>
                  </a:lnTo>
                  <a:lnTo>
                    <a:pt x="54" y="84"/>
                  </a:lnTo>
                  <a:lnTo>
                    <a:pt x="53" y="84"/>
                  </a:lnTo>
                  <a:lnTo>
                    <a:pt x="52" y="84"/>
                  </a:lnTo>
                  <a:lnTo>
                    <a:pt x="50" y="83"/>
                  </a:lnTo>
                  <a:lnTo>
                    <a:pt x="49" y="83"/>
                  </a:lnTo>
                  <a:lnTo>
                    <a:pt x="48" y="83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5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0" y="83"/>
                  </a:lnTo>
                  <a:lnTo>
                    <a:pt x="28" y="84"/>
                  </a:lnTo>
                  <a:lnTo>
                    <a:pt x="27" y="85"/>
                  </a:lnTo>
                  <a:lnTo>
                    <a:pt x="26" y="87"/>
                  </a:lnTo>
                  <a:lnTo>
                    <a:pt x="25" y="88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91"/>
                  </a:lnTo>
                  <a:lnTo>
                    <a:pt x="22" y="92"/>
                  </a:lnTo>
                  <a:lnTo>
                    <a:pt x="22" y="93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19" y="96"/>
                  </a:lnTo>
                  <a:lnTo>
                    <a:pt x="19" y="97"/>
                  </a:lnTo>
                  <a:lnTo>
                    <a:pt x="18" y="97"/>
                  </a:lnTo>
                  <a:lnTo>
                    <a:pt x="18" y="98"/>
                  </a:lnTo>
                  <a:lnTo>
                    <a:pt x="18" y="100"/>
                  </a:lnTo>
                  <a:lnTo>
                    <a:pt x="17" y="100"/>
                  </a:lnTo>
                  <a:lnTo>
                    <a:pt x="17" y="101"/>
                  </a:lnTo>
                  <a:lnTo>
                    <a:pt x="17" y="102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9"/>
                  </a:lnTo>
                  <a:lnTo>
                    <a:pt x="14" y="106"/>
                  </a:lnTo>
                  <a:lnTo>
                    <a:pt x="13" y="104"/>
                  </a:lnTo>
                  <a:lnTo>
                    <a:pt x="13" y="101"/>
                  </a:lnTo>
                  <a:lnTo>
                    <a:pt x="13" y="100"/>
                  </a:lnTo>
                  <a:lnTo>
                    <a:pt x="12" y="97"/>
                  </a:lnTo>
                  <a:lnTo>
                    <a:pt x="10" y="93"/>
                  </a:lnTo>
                  <a:lnTo>
                    <a:pt x="10" y="91"/>
                  </a:lnTo>
                  <a:lnTo>
                    <a:pt x="9" y="88"/>
                  </a:lnTo>
                  <a:lnTo>
                    <a:pt x="8" y="85"/>
                  </a:lnTo>
                  <a:lnTo>
                    <a:pt x="6" y="83"/>
                  </a:lnTo>
                  <a:lnTo>
                    <a:pt x="6" y="79"/>
                  </a:lnTo>
                  <a:lnTo>
                    <a:pt x="5" y="76"/>
                  </a:lnTo>
                  <a:lnTo>
                    <a:pt x="4" y="74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2"/>
                  </a:lnTo>
                  <a:lnTo>
                    <a:pt x="1" y="51"/>
                  </a:lnTo>
                  <a:lnTo>
                    <a:pt x="3" y="48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6" y="43"/>
                  </a:lnTo>
                  <a:lnTo>
                    <a:pt x="9" y="41"/>
                  </a:lnTo>
                  <a:lnTo>
                    <a:pt x="12" y="40"/>
                  </a:lnTo>
                  <a:lnTo>
                    <a:pt x="14" y="39"/>
                  </a:lnTo>
                  <a:lnTo>
                    <a:pt x="18" y="39"/>
                  </a:lnTo>
                  <a:lnTo>
                    <a:pt x="21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5" name="Freeform 38"/>
            <p:cNvSpPr>
              <a:spLocks/>
            </p:cNvSpPr>
            <p:nvPr/>
          </p:nvSpPr>
          <p:spPr bwMode="auto">
            <a:xfrm>
              <a:off x="1481" y="2427"/>
              <a:ext cx="40" cy="21"/>
            </a:xfrm>
            <a:custGeom>
              <a:avLst/>
              <a:gdLst>
                <a:gd name="T0" fmla="*/ 13 w 40"/>
                <a:gd name="T1" fmla="*/ 3 h 21"/>
                <a:gd name="T2" fmla="*/ 14 w 40"/>
                <a:gd name="T3" fmla="*/ 1 h 21"/>
                <a:gd name="T4" fmla="*/ 17 w 40"/>
                <a:gd name="T5" fmla="*/ 1 h 21"/>
                <a:gd name="T6" fmla="*/ 19 w 40"/>
                <a:gd name="T7" fmla="*/ 1 h 21"/>
                <a:gd name="T8" fmla="*/ 22 w 40"/>
                <a:gd name="T9" fmla="*/ 0 h 21"/>
                <a:gd name="T10" fmla="*/ 25 w 40"/>
                <a:gd name="T11" fmla="*/ 0 h 21"/>
                <a:gd name="T12" fmla="*/ 27 w 40"/>
                <a:gd name="T13" fmla="*/ 0 h 21"/>
                <a:gd name="T14" fmla="*/ 29 w 40"/>
                <a:gd name="T15" fmla="*/ 1 h 21"/>
                <a:gd name="T16" fmla="*/ 31 w 40"/>
                <a:gd name="T17" fmla="*/ 1 h 21"/>
                <a:gd name="T18" fmla="*/ 34 w 40"/>
                <a:gd name="T19" fmla="*/ 3 h 21"/>
                <a:gd name="T20" fmla="*/ 36 w 40"/>
                <a:gd name="T21" fmla="*/ 5 h 21"/>
                <a:gd name="T22" fmla="*/ 38 w 40"/>
                <a:gd name="T23" fmla="*/ 8 h 21"/>
                <a:gd name="T24" fmla="*/ 39 w 40"/>
                <a:gd name="T25" fmla="*/ 10 h 21"/>
                <a:gd name="T26" fmla="*/ 40 w 40"/>
                <a:gd name="T27" fmla="*/ 13 h 21"/>
                <a:gd name="T28" fmla="*/ 40 w 40"/>
                <a:gd name="T29" fmla="*/ 16 h 21"/>
                <a:gd name="T30" fmla="*/ 40 w 40"/>
                <a:gd name="T31" fmla="*/ 18 h 21"/>
                <a:gd name="T32" fmla="*/ 40 w 40"/>
                <a:gd name="T33" fmla="*/ 21 h 21"/>
                <a:gd name="T34" fmla="*/ 38 w 40"/>
                <a:gd name="T35" fmla="*/ 21 h 21"/>
                <a:gd name="T36" fmla="*/ 35 w 40"/>
                <a:gd name="T37" fmla="*/ 21 h 21"/>
                <a:gd name="T38" fmla="*/ 34 w 40"/>
                <a:gd name="T39" fmla="*/ 19 h 21"/>
                <a:gd name="T40" fmla="*/ 32 w 40"/>
                <a:gd name="T41" fmla="*/ 18 h 21"/>
                <a:gd name="T42" fmla="*/ 31 w 40"/>
                <a:gd name="T43" fmla="*/ 17 h 21"/>
                <a:gd name="T44" fmla="*/ 30 w 40"/>
                <a:gd name="T45" fmla="*/ 14 h 21"/>
                <a:gd name="T46" fmla="*/ 29 w 40"/>
                <a:gd name="T47" fmla="*/ 13 h 21"/>
                <a:gd name="T48" fmla="*/ 27 w 40"/>
                <a:gd name="T49" fmla="*/ 10 h 21"/>
                <a:gd name="T50" fmla="*/ 26 w 40"/>
                <a:gd name="T51" fmla="*/ 9 h 21"/>
                <a:gd name="T52" fmla="*/ 23 w 40"/>
                <a:gd name="T53" fmla="*/ 8 h 21"/>
                <a:gd name="T54" fmla="*/ 22 w 40"/>
                <a:gd name="T55" fmla="*/ 6 h 21"/>
                <a:gd name="T56" fmla="*/ 19 w 40"/>
                <a:gd name="T57" fmla="*/ 8 h 21"/>
                <a:gd name="T58" fmla="*/ 17 w 40"/>
                <a:gd name="T59" fmla="*/ 8 h 21"/>
                <a:gd name="T60" fmla="*/ 14 w 40"/>
                <a:gd name="T61" fmla="*/ 9 h 21"/>
                <a:gd name="T62" fmla="*/ 13 w 40"/>
                <a:gd name="T63" fmla="*/ 10 h 21"/>
                <a:gd name="T64" fmla="*/ 10 w 40"/>
                <a:gd name="T65" fmla="*/ 12 h 21"/>
                <a:gd name="T66" fmla="*/ 9 w 40"/>
                <a:gd name="T67" fmla="*/ 13 h 21"/>
                <a:gd name="T68" fmla="*/ 6 w 40"/>
                <a:gd name="T69" fmla="*/ 14 h 21"/>
                <a:gd name="T70" fmla="*/ 4 w 40"/>
                <a:gd name="T71" fmla="*/ 16 h 21"/>
                <a:gd name="T72" fmla="*/ 3 w 40"/>
                <a:gd name="T73" fmla="*/ 14 h 21"/>
                <a:gd name="T74" fmla="*/ 0 w 40"/>
                <a:gd name="T75" fmla="*/ 14 h 21"/>
                <a:gd name="T76" fmla="*/ 0 w 40"/>
                <a:gd name="T77" fmla="*/ 12 h 21"/>
                <a:gd name="T78" fmla="*/ 0 w 40"/>
                <a:gd name="T79" fmla="*/ 9 h 21"/>
                <a:gd name="T80" fmla="*/ 1 w 40"/>
                <a:gd name="T81" fmla="*/ 8 h 21"/>
                <a:gd name="T82" fmla="*/ 3 w 40"/>
                <a:gd name="T83" fmla="*/ 6 h 21"/>
                <a:gd name="T84" fmla="*/ 4 w 40"/>
                <a:gd name="T85" fmla="*/ 5 h 21"/>
                <a:gd name="T86" fmla="*/ 6 w 40"/>
                <a:gd name="T87" fmla="*/ 5 h 21"/>
                <a:gd name="T88" fmla="*/ 8 w 40"/>
                <a:gd name="T89" fmla="*/ 4 h 21"/>
                <a:gd name="T90" fmla="*/ 9 w 40"/>
                <a:gd name="T91" fmla="*/ 3 h 21"/>
                <a:gd name="T92" fmla="*/ 12 w 40"/>
                <a:gd name="T93" fmla="*/ 3 h 2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0"/>
                <a:gd name="T142" fmla="*/ 0 h 21"/>
                <a:gd name="T143" fmla="*/ 40 w 40"/>
                <a:gd name="T144" fmla="*/ 21 h 2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0" h="21">
                  <a:moveTo>
                    <a:pt x="12" y="3"/>
                  </a:moveTo>
                  <a:lnTo>
                    <a:pt x="13" y="3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19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1" y="18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7" y="10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2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6" name="Freeform 39"/>
            <p:cNvSpPr>
              <a:spLocks/>
            </p:cNvSpPr>
            <p:nvPr/>
          </p:nvSpPr>
          <p:spPr bwMode="auto">
            <a:xfrm>
              <a:off x="1482" y="2705"/>
              <a:ext cx="13" cy="6"/>
            </a:xfrm>
            <a:custGeom>
              <a:avLst/>
              <a:gdLst>
                <a:gd name="T0" fmla="*/ 12 w 13"/>
                <a:gd name="T1" fmla="*/ 0 h 6"/>
                <a:gd name="T2" fmla="*/ 12 w 13"/>
                <a:gd name="T3" fmla="*/ 1 h 6"/>
                <a:gd name="T4" fmla="*/ 12 w 13"/>
                <a:gd name="T5" fmla="*/ 3 h 6"/>
                <a:gd name="T6" fmla="*/ 13 w 13"/>
                <a:gd name="T7" fmla="*/ 3 h 6"/>
                <a:gd name="T8" fmla="*/ 0 w 13"/>
                <a:gd name="T9" fmla="*/ 6 h 6"/>
                <a:gd name="T10" fmla="*/ 2 w 13"/>
                <a:gd name="T11" fmla="*/ 6 h 6"/>
                <a:gd name="T12" fmla="*/ 2 w 13"/>
                <a:gd name="T13" fmla="*/ 5 h 6"/>
                <a:gd name="T14" fmla="*/ 3 w 13"/>
                <a:gd name="T15" fmla="*/ 5 h 6"/>
                <a:gd name="T16" fmla="*/ 3 w 13"/>
                <a:gd name="T17" fmla="*/ 4 h 6"/>
                <a:gd name="T18" fmla="*/ 4 w 13"/>
                <a:gd name="T19" fmla="*/ 3 h 6"/>
                <a:gd name="T20" fmla="*/ 5 w 13"/>
                <a:gd name="T21" fmla="*/ 1 h 6"/>
                <a:gd name="T22" fmla="*/ 7 w 13"/>
                <a:gd name="T23" fmla="*/ 1 h 6"/>
                <a:gd name="T24" fmla="*/ 7 w 13"/>
                <a:gd name="T25" fmla="*/ 0 h 6"/>
                <a:gd name="T26" fmla="*/ 8 w 13"/>
                <a:gd name="T27" fmla="*/ 0 h 6"/>
                <a:gd name="T28" fmla="*/ 9 w 13"/>
                <a:gd name="T29" fmla="*/ 0 h 6"/>
                <a:gd name="T30" fmla="*/ 11 w 13"/>
                <a:gd name="T31" fmla="*/ 0 h 6"/>
                <a:gd name="T32" fmla="*/ 12 w 13"/>
                <a:gd name="T33" fmla="*/ 0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6"/>
                <a:gd name="T53" fmla="*/ 13 w 13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6">
                  <a:moveTo>
                    <a:pt x="12" y="0"/>
                  </a:moveTo>
                  <a:lnTo>
                    <a:pt x="12" y="1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7" name="Freeform 40"/>
            <p:cNvSpPr>
              <a:spLocks/>
            </p:cNvSpPr>
            <p:nvPr/>
          </p:nvSpPr>
          <p:spPr bwMode="auto">
            <a:xfrm>
              <a:off x="1503" y="3146"/>
              <a:ext cx="121" cy="416"/>
            </a:xfrm>
            <a:custGeom>
              <a:avLst/>
              <a:gdLst>
                <a:gd name="T0" fmla="*/ 8 w 121"/>
                <a:gd name="T1" fmla="*/ 12 h 416"/>
                <a:gd name="T2" fmla="*/ 14 w 121"/>
                <a:gd name="T3" fmla="*/ 12 h 416"/>
                <a:gd name="T4" fmla="*/ 21 w 121"/>
                <a:gd name="T5" fmla="*/ 12 h 416"/>
                <a:gd name="T6" fmla="*/ 26 w 121"/>
                <a:gd name="T7" fmla="*/ 10 h 416"/>
                <a:gd name="T8" fmla="*/ 38 w 121"/>
                <a:gd name="T9" fmla="*/ 9 h 416"/>
                <a:gd name="T10" fmla="*/ 52 w 121"/>
                <a:gd name="T11" fmla="*/ 8 h 416"/>
                <a:gd name="T12" fmla="*/ 65 w 121"/>
                <a:gd name="T13" fmla="*/ 6 h 416"/>
                <a:gd name="T14" fmla="*/ 79 w 121"/>
                <a:gd name="T15" fmla="*/ 4 h 416"/>
                <a:gd name="T16" fmla="*/ 92 w 121"/>
                <a:gd name="T17" fmla="*/ 2 h 416"/>
                <a:gd name="T18" fmla="*/ 106 w 121"/>
                <a:gd name="T19" fmla="*/ 1 h 416"/>
                <a:gd name="T20" fmla="*/ 118 w 121"/>
                <a:gd name="T21" fmla="*/ 6 h 416"/>
                <a:gd name="T22" fmla="*/ 115 w 121"/>
                <a:gd name="T23" fmla="*/ 36 h 416"/>
                <a:gd name="T24" fmla="*/ 115 w 121"/>
                <a:gd name="T25" fmla="*/ 66 h 416"/>
                <a:gd name="T26" fmla="*/ 118 w 121"/>
                <a:gd name="T27" fmla="*/ 96 h 416"/>
                <a:gd name="T28" fmla="*/ 119 w 121"/>
                <a:gd name="T29" fmla="*/ 125 h 416"/>
                <a:gd name="T30" fmla="*/ 121 w 121"/>
                <a:gd name="T31" fmla="*/ 155 h 416"/>
                <a:gd name="T32" fmla="*/ 119 w 121"/>
                <a:gd name="T33" fmla="*/ 182 h 416"/>
                <a:gd name="T34" fmla="*/ 118 w 121"/>
                <a:gd name="T35" fmla="*/ 217 h 416"/>
                <a:gd name="T36" fmla="*/ 119 w 121"/>
                <a:gd name="T37" fmla="*/ 251 h 416"/>
                <a:gd name="T38" fmla="*/ 119 w 121"/>
                <a:gd name="T39" fmla="*/ 286 h 416"/>
                <a:gd name="T40" fmla="*/ 118 w 121"/>
                <a:gd name="T41" fmla="*/ 319 h 416"/>
                <a:gd name="T42" fmla="*/ 117 w 121"/>
                <a:gd name="T43" fmla="*/ 353 h 416"/>
                <a:gd name="T44" fmla="*/ 114 w 121"/>
                <a:gd name="T45" fmla="*/ 388 h 416"/>
                <a:gd name="T46" fmla="*/ 108 w 121"/>
                <a:gd name="T47" fmla="*/ 410 h 416"/>
                <a:gd name="T48" fmla="*/ 99 w 121"/>
                <a:gd name="T49" fmla="*/ 408 h 416"/>
                <a:gd name="T50" fmla="*/ 88 w 121"/>
                <a:gd name="T51" fmla="*/ 408 h 416"/>
                <a:gd name="T52" fmla="*/ 79 w 121"/>
                <a:gd name="T53" fmla="*/ 408 h 416"/>
                <a:gd name="T54" fmla="*/ 69 w 121"/>
                <a:gd name="T55" fmla="*/ 410 h 416"/>
                <a:gd name="T56" fmla="*/ 60 w 121"/>
                <a:gd name="T57" fmla="*/ 412 h 416"/>
                <a:gd name="T58" fmla="*/ 51 w 121"/>
                <a:gd name="T59" fmla="*/ 416 h 416"/>
                <a:gd name="T60" fmla="*/ 44 w 121"/>
                <a:gd name="T61" fmla="*/ 415 h 416"/>
                <a:gd name="T62" fmla="*/ 39 w 121"/>
                <a:gd name="T63" fmla="*/ 416 h 416"/>
                <a:gd name="T64" fmla="*/ 32 w 121"/>
                <a:gd name="T65" fmla="*/ 415 h 416"/>
                <a:gd name="T66" fmla="*/ 29 w 121"/>
                <a:gd name="T67" fmla="*/ 403 h 416"/>
                <a:gd name="T68" fmla="*/ 25 w 121"/>
                <a:gd name="T69" fmla="*/ 361 h 416"/>
                <a:gd name="T70" fmla="*/ 19 w 121"/>
                <a:gd name="T71" fmla="*/ 318 h 416"/>
                <a:gd name="T72" fmla="*/ 14 w 121"/>
                <a:gd name="T73" fmla="*/ 275 h 416"/>
                <a:gd name="T74" fmla="*/ 9 w 121"/>
                <a:gd name="T75" fmla="*/ 233 h 416"/>
                <a:gd name="T76" fmla="*/ 5 w 121"/>
                <a:gd name="T77" fmla="*/ 189 h 416"/>
                <a:gd name="T78" fmla="*/ 5 w 121"/>
                <a:gd name="T79" fmla="*/ 146 h 416"/>
                <a:gd name="T80" fmla="*/ 4 w 121"/>
                <a:gd name="T81" fmla="*/ 125 h 416"/>
                <a:gd name="T82" fmla="*/ 3 w 121"/>
                <a:gd name="T83" fmla="*/ 112 h 416"/>
                <a:gd name="T84" fmla="*/ 3 w 121"/>
                <a:gd name="T85" fmla="*/ 98 h 416"/>
                <a:gd name="T86" fmla="*/ 3 w 121"/>
                <a:gd name="T87" fmla="*/ 84 h 416"/>
                <a:gd name="T88" fmla="*/ 3 w 121"/>
                <a:gd name="T89" fmla="*/ 70 h 416"/>
                <a:gd name="T90" fmla="*/ 1 w 121"/>
                <a:gd name="T91" fmla="*/ 55 h 416"/>
                <a:gd name="T92" fmla="*/ 0 w 121"/>
                <a:gd name="T93" fmla="*/ 44 h 416"/>
                <a:gd name="T94" fmla="*/ 1 w 121"/>
                <a:gd name="T95" fmla="*/ 37 h 416"/>
                <a:gd name="T96" fmla="*/ 1 w 121"/>
                <a:gd name="T97" fmla="*/ 31 h 416"/>
                <a:gd name="T98" fmla="*/ 1 w 121"/>
                <a:gd name="T99" fmla="*/ 24 h 416"/>
                <a:gd name="T100" fmla="*/ 1 w 121"/>
                <a:gd name="T101" fmla="*/ 18 h 416"/>
                <a:gd name="T102" fmla="*/ 1 w 121"/>
                <a:gd name="T103" fmla="*/ 12 h 41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1"/>
                <a:gd name="T157" fmla="*/ 0 h 416"/>
                <a:gd name="T158" fmla="*/ 121 w 121"/>
                <a:gd name="T159" fmla="*/ 416 h 41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1" h="416">
                  <a:moveTo>
                    <a:pt x="1" y="9"/>
                  </a:moveTo>
                  <a:lnTo>
                    <a:pt x="4" y="12"/>
                  </a:lnTo>
                  <a:lnTo>
                    <a:pt x="5" y="10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1" y="12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7" y="9"/>
                  </a:lnTo>
                  <a:lnTo>
                    <a:pt x="29" y="9"/>
                  </a:lnTo>
                  <a:lnTo>
                    <a:pt x="31" y="9"/>
                  </a:lnTo>
                  <a:lnTo>
                    <a:pt x="34" y="9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3" y="9"/>
                  </a:lnTo>
                  <a:lnTo>
                    <a:pt x="45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7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1" y="5"/>
                  </a:lnTo>
                  <a:lnTo>
                    <a:pt x="74" y="5"/>
                  </a:lnTo>
                  <a:lnTo>
                    <a:pt x="76" y="4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9" y="1"/>
                  </a:lnTo>
                  <a:lnTo>
                    <a:pt x="101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3" y="1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18" y="6"/>
                  </a:lnTo>
                  <a:lnTo>
                    <a:pt x="117" y="13"/>
                  </a:lnTo>
                  <a:lnTo>
                    <a:pt x="117" y="18"/>
                  </a:lnTo>
                  <a:lnTo>
                    <a:pt x="115" y="24"/>
                  </a:lnTo>
                  <a:lnTo>
                    <a:pt x="115" y="30"/>
                  </a:lnTo>
                  <a:lnTo>
                    <a:pt x="115" y="36"/>
                  </a:lnTo>
                  <a:lnTo>
                    <a:pt x="115" y="43"/>
                  </a:lnTo>
                  <a:lnTo>
                    <a:pt x="115" y="48"/>
                  </a:lnTo>
                  <a:lnTo>
                    <a:pt x="115" y="54"/>
                  </a:lnTo>
                  <a:lnTo>
                    <a:pt x="115" y="61"/>
                  </a:lnTo>
                  <a:lnTo>
                    <a:pt x="115" y="66"/>
                  </a:lnTo>
                  <a:lnTo>
                    <a:pt x="115" y="72"/>
                  </a:lnTo>
                  <a:lnTo>
                    <a:pt x="117" y="77"/>
                  </a:lnTo>
                  <a:lnTo>
                    <a:pt x="117" y="84"/>
                  </a:lnTo>
                  <a:lnTo>
                    <a:pt x="117" y="90"/>
                  </a:lnTo>
                  <a:lnTo>
                    <a:pt x="118" y="96"/>
                  </a:lnTo>
                  <a:lnTo>
                    <a:pt x="118" y="102"/>
                  </a:lnTo>
                  <a:lnTo>
                    <a:pt x="118" y="107"/>
                  </a:lnTo>
                  <a:lnTo>
                    <a:pt x="119" y="114"/>
                  </a:lnTo>
                  <a:lnTo>
                    <a:pt x="119" y="120"/>
                  </a:lnTo>
                  <a:lnTo>
                    <a:pt x="119" y="125"/>
                  </a:lnTo>
                  <a:lnTo>
                    <a:pt x="119" y="132"/>
                  </a:lnTo>
                  <a:lnTo>
                    <a:pt x="119" y="137"/>
                  </a:lnTo>
                  <a:lnTo>
                    <a:pt x="121" y="143"/>
                  </a:lnTo>
                  <a:lnTo>
                    <a:pt x="121" y="149"/>
                  </a:lnTo>
                  <a:lnTo>
                    <a:pt x="121" y="155"/>
                  </a:lnTo>
                  <a:lnTo>
                    <a:pt x="121" y="160"/>
                  </a:lnTo>
                  <a:lnTo>
                    <a:pt x="121" y="165"/>
                  </a:lnTo>
                  <a:lnTo>
                    <a:pt x="119" y="172"/>
                  </a:lnTo>
                  <a:lnTo>
                    <a:pt x="119" y="177"/>
                  </a:lnTo>
                  <a:lnTo>
                    <a:pt x="119" y="182"/>
                  </a:lnTo>
                  <a:lnTo>
                    <a:pt x="118" y="189"/>
                  </a:lnTo>
                  <a:lnTo>
                    <a:pt x="118" y="195"/>
                  </a:lnTo>
                  <a:lnTo>
                    <a:pt x="118" y="203"/>
                  </a:lnTo>
                  <a:lnTo>
                    <a:pt x="118" y="209"/>
                  </a:lnTo>
                  <a:lnTo>
                    <a:pt x="118" y="217"/>
                  </a:lnTo>
                  <a:lnTo>
                    <a:pt x="118" y="224"/>
                  </a:lnTo>
                  <a:lnTo>
                    <a:pt x="119" y="230"/>
                  </a:lnTo>
                  <a:lnTo>
                    <a:pt x="119" y="238"/>
                  </a:lnTo>
                  <a:lnTo>
                    <a:pt x="119" y="244"/>
                  </a:lnTo>
                  <a:lnTo>
                    <a:pt x="119" y="251"/>
                  </a:lnTo>
                  <a:lnTo>
                    <a:pt x="119" y="258"/>
                  </a:lnTo>
                  <a:lnTo>
                    <a:pt x="119" y="265"/>
                  </a:lnTo>
                  <a:lnTo>
                    <a:pt x="119" y="271"/>
                  </a:lnTo>
                  <a:lnTo>
                    <a:pt x="119" y="279"/>
                  </a:lnTo>
                  <a:lnTo>
                    <a:pt x="119" y="286"/>
                  </a:lnTo>
                  <a:lnTo>
                    <a:pt x="119" y="292"/>
                  </a:lnTo>
                  <a:lnTo>
                    <a:pt x="119" y="299"/>
                  </a:lnTo>
                  <a:lnTo>
                    <a:pt x="119" y="306"/>
                  </a:lnTo>
                  <a:lnTo>
                    <a:pt x="119" y="313"/>
                  </a:lnTo>
                  <a:lnTo>
                    <a:pt x="118" y="319"/>
                  </a:lnTo>
                  <a:lnTo>
                    <a:pt x="118" y="326"/>
                  </a:lnTo>
                  <a:lnTo>
                    <a:pt x="118" y="333"/>
                  </a:lnTo>
                  <a:lnTo>
                    <a:pt x="118" y="340"/>
                  </a:lnTo>
                  <a:lnTo>
                    <a:pt x="118" y="346"/>
                  </a:lnTo>
                  <a:lnTo>
                    <a:pt x="117" y="353"/>
                  </a:lnTo>
                  <a:lnTo>
                    <a:pt x="117" y="361"/>
                  </a:lnTo>
                  <a:lnTo>
                    <a:pt x="115" y="367"/>
                  </a:lnTo>
                  <a:lnTo>
                    <a:pt x="115" y="374"/>
                  </a:lnTo>
                  <a:lnTo>
                    <a:pt x="115" y="381"/>
                  </a:lnTo>
                  <a:lnTo>
                    <a:pt x="114" y="388"/>
                  </a:lnTo>
                  <a:lnTo>
                    <a:pt x="113" y="396"/>
                  </a:lnTo>
                  <a:lnTo>
                    <a:pt x="113" y="402"/>
                  </a:lnTo>
                  <a:lnTo>
                    <a:pt x="111" y="410"/>
                  </a:lnTo>
                  <a:lnTo>
                    <a:pt x="110" y="410"/>
                  </a:lnTo>
                  <a:lnTo>
                    <a:pt x="108" y="410"/>
                  </a:lnTo>
                  <a:lnTo>
                    <a:pt x="106" y="408"/>
                  </a:lnTo>
                  <a:lnTo>
                    <a:pt x="104" y="408"/>
                  </a:lnTo>
                  <a:lnTo>
                    <a:pt x="102" y="408"/>
                  </a:lnTo>
                  <a:lnTo>
                    <a:pt x="100" y="408"/>
                  </a:lnTo>
                  <a:lnTo>
                    <a:pt x="99" y="408"/>
                  </a:lnTo>
                  <a:lnTo>
                    <a:pt x="96" y="408"/>
                  </a:lnTo>
                  <a:lnTo>
                    <a:pt x="95" y="408"/>
                  </a:lnTo>
                  <a:lnTo>
                    <a:pt x="92" y="408"/>
                  </a:lnTo>
                  <a:lnTo>
                    <a:pt x="91" y="408"/>
                  </a:lnTo>
                  <a:lnTo>
                    <a:pt x="88" y="408"/>
                  </a:lnTo>
                  <a:lnTo>
                    <a:pt x="87" y="408"/>
                  </a:lnTo>
                  <a:lnTo>
                    <a:pt x="84" y="408"/>
                  </a:lnTo>
                  <a:lnTo>
                    <a:pt x="83" y="408"/>
                  </a:lnTo>
                  <a:lnTo>
                    <a:pt x="80" y="408"/>
                  </a:lnTo>
                  <a:lnTo>
                    <a:pt x="79" y="408"/>
                  </a:lnTo>
                  <a:lnTo>
                    <a:pt x="76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1" y="410"/>
                  </a:lnTo>
                  <a:lnTo>
                    <a:pt x="69" y="410"/>
                  </a:lnTo>
                  <a:lnTo>
                    <a:pt x="67" y="410"/>
                  </a:lnTo>
                  <a:lnTo>
                    <a:pt x="65" y="410"/>
                  </a:lnTo>
                  <a:lnTo>
                    <a:pt x="64" y="411"/>
                  </a:lnTo>
                  <a:lnTo>
                    <a:pt x="61" y="411"/>
                  </a:lnTo>
                  <a:lnTo>
                    <a:pt x="60" y="412"/>
                  </a:lnTo>
                  <a:lnTo>
                    <a:pt x="58" y="412"/>
                  </a:lnTo>
                  <a:lnTo>
                    <a:pt x="56" y="414"/>
                  </a:lnTo>
                  <a:lnTo>
                    <a:pt x="54" y="414"/>
                  </a:lnTo>
                  <a:lnTo>
                    <a:pt x="52" y="415"/>
                  </a:lnTo>
                  <a:lnTo>
                    <a:pt x="51" y="416"/>
                  </a:lnTo>
                  <a:lnTo>
                    <a:pt x="49" y="415"/>
                  </a:lnTo>
                  <a:lnTo>
                    <a:pt x="48" y="415"/>
                  </a:lnTo>
                  <a:lnTo>
                    <a:pt x="47" y="415"/>
                  </a:lnTo>
                  <a:lnTo>
                    <a:pt x="45" y="415"/>
                  </a:lnTo>
                  <a:lnTo>
                    <a:pt x="44" y="415"/>
                  </a:lnTo>
                  <a:lnTo>
                    <a:pt x="43" y="415"/>
                  </a:lnTo>
                  <a:lnTo>
                    <a:pt x="43" y="416"/>
                  </a:lnTo>
                  <a:lnTo>
                    <a:pt x="42" y="416"/>
                  </a:lnTo>
                  <a:lnTo>
                    <a:pt x="40" y="416"/>
                  </a:lnTo>
                  <a:lnTo>
                    <a:pt x="39" y="416"/>
                  </a:lnTo>
                  <a:lnTo>
                    <a:pt x="38" y="416"/>
                  </a:lnTo>
                  <a:lnTo>
                    <a:pt x="36" y="416"/>
                  </a:lnTo>
                  <a:lnTo>
                    <a:pt x="35" y="416"/>
                  </a:lnTo>
                  <a:lnTo>
                    <a:pt x="34" y="416"/>
                  </a:lnTo>
                  <a:lnTo>
                    <a:pt x="32" y="415"/>
                  </a:lnTo>
                  <a:lnTo>
                    <a:pt x="31" y="415"/>
                  </a:lnTo>
                  <a:lnTo>
                    <a:pt x="31" y="414"/>
                  </a:lnTo>
                  <a:lnTo>
                    <a:pt x="30" y="414"/>
                  </a:lnTo>
                  <a:lnTo>
                    <a:pt x="29" y="412"/>
                  </a:lnTo>
                  <a:lnTo>
                    <a:pt x="29" y="403"/>
                  </a:lnTo>
                  <a:lnTo>
                    <a:pt x="27" y="396"/>
                  </a:lnTo>
                  <a:lnTo>
                    <a:pt x="27" y="386"/>
                  </a:lnTo>
                  <a:lnTo>
                    <a:pt x="26" y="377"/>
                  </a:lnTo>
                  <a:lnTo>
                    <a:pt x="26" y="370"/>
                  </a:lnTo>
                  <a:lnTo>
                    <a:pt x="25" y="361"/>
                  </a:lnTo>
                  <a:lnTo>
                    <a:pt x="25" y="352"/>
                  </a:lnTo>
                  <a:lnTo>
                    <a:pt x="23" y="344"/>
                  </a:lnTo>
                  <a:lnTo>
                    <a:pt x="22" y="335"/>
                  </a:lnTo>
                  <a:lnTo>
                    <a:pt x="21" y="327"/>
                  </a:lnTo>
                  <a:lnTo>
                    <a:pt x="19" y="318"/>
                  </a:lnTo>
                  <a:lnTo>
                    <a:pt x="19" y="309"/>
                  </a:lnTo>
                  <a:lnTo>
                    <a:pt x="18" y="301"/>
                  </a:lnTo>
                  <a:lnTo>
                    <a:pt x="17" y="292"/>
                  </a:lnTo>
                  <a:lnTo>
                    <a:pt x="16" y="284"/>
                  </a:lnTo>
                  <a:lnTo>
                    <a:pt x="14" y="275"/>
                  </a:lnTo>
                  <a:lnTo>
                    <a:pt x="13" y="266"/>
                  </a:lnTo>
                  <a:lnTo>
                    <a:pt x="13" y="258"/>
                  </a:lnTo>
                  <a:lnTo>
                    <a:pt x="12" y="249"/>
                  </a:lnTo>
                  <a:lnTo>
                    <a:pt x="10" y="242"/>
                  </a:lnTo>
                  <a:lnTo>
                    <a:pt x="9" y="233"/>
                  </a:lnTo>
                  <a:lnTo>
                    <a:pt x="9" y="224"/>
                  </a:lnTo>
                  <a:lnTo>
                    <a:pt x="8" y="216"/>
                  </a:lnTo>
                  <a:lnTo>
                    <a:pt x="7" y="207"/>
                  </a:lnTo>
                  <a:lnTo>
                    <a:pt x="7" y="198"/>
                  </a:lnTo>
                  <a:lnTo>
                    <a:pt x="5" y="189"/>
                  </a:lnTo>
                  <a:lnTo>
                    <a:pt x="5" y="181"/>
                  </a:lnTo>
                  <a:lnTo>
                    <a:pt x="5" y="172"/>
                  </a:lnTo>
                  <a:lnTo>
                    <a:pt x="5" y="163"/>
                  </a:lnTo>
                  <a:lnTo>
                    <a:pt x="5" y="154"/>
                  </a:lnTo>
                  <a:lnTo>
                    <a:pt x="5" y="146"/>
                  </a:lnTo>
                  <a:lnTo>
                    <a:pt x="5" y="137"/>
                  </a:lnTo>
                  <a:lnTo>
                    <a:pt x="5" y="134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4" y="125"/>
                  </a:lnTo>
                  <a:lnTo>
                    <a:pt x="3" y="123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3"/>
                  </a:lnTo>
                  <a:lnTo>
                    <a:pt x="3" y="101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3" y="90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6"/>
                  </a:lnTo>
                  <a:lnTo>
                    <a:pt x="3" y="72"/>
                  </a:lnTo>
                  <a:lnTo>
                    <a:pt x="3" y="70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5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8" name="Freeform 41"/>
            <p:cNvSpPr>
              <a:spLocks/>
            </p:cNvSpPr>
            <p:nvPr/>
          </p:nvSpPr>
          <p:spPr bwMode="auto">
            <a:xfrm>
              <a:off x="1516" y="2475"/>
              <a:ext cx="61" cy="67"/>
            </a:xfrm>
            <a:custGeom>
              <a:avLst/>
              <a:gdLst>
                <a:gd name="T0" fmla="*/ 16 w 61"/>
                <a:gd name="T1" fmla="*/ 0 h 67"/>
                <a:gd name="T2" fmla="*/ 21 w 61"/>
                <a:gd name="T3" fmla="*/ 0 h 67"/>
                <a:gd name="T4" fmla="*/ 26 w 61"/>
                <a:gd name="T5" fmla="*/ 0 h 67"/>
                <a:gd name="T6" fmla="*/ 31 w 61"/>
                <a:gd name="T7" fmla="*/ 1 h 67"/>
                <a:gd name="T8" fmla="*/ 35 w 61"/>
                <a:gd name="T9" fmla="*/ 1 h 67"/>
                <a:gd name="T10" fmla="*/ 40 w 61"/>
                <a:gd name="T11" fmla="*/ 2 h 67"/>
                <a:gd name="T12" fmla="*/ 44 w 61"/>
                <a:gd name="T13" fmla="*/ 4 h 67"/>
                <a:gd name="T14" fmla="*/ 49 w 61"/>
                <a:gd name="T15" fmla="*/ 5 h 67"/>
                <a:gd name="T16" fmla="*/ 53 w 61"/>
                <a:gd name="T17" fmla="*/ 8 h 67"/>
                <a:gd name="T18" fmla="*/ 57 w 61"/>
                <a:gd name="T19" fmla="*/ 10 h 67"/>
                <a:gd name="T20" fmla="*/ 60 w 61"/>
                <a:gd name="T21" fmla="*/ 14 h 67"/>
                <a:gd name="T22" fmla="*/ 61 w 61"/>
                <a:gd name="T23" fmla="*/ 18 h 67"/>
                <a:gd name="T24" fmla="*/ 61 w 61"/>
                <a:gd name="T25" fmla="*/ 22 h 67"/>
                <a:gd name="T26" fmla="*/ 60 w 61"/>
                <a:gd name="T27" fmla="*/ 26 h 67"/>
                <a:gd name="T28" fmla="*/ 58 w 61"/>
                <a:gd name="T29" fmla="*/ 30 h 67"/>
                <a:gd name="T30" fmla="*/ 57 w 61"/>
                <a:gd name="T31" fmla="*/ 33 h 67"/>
                <a:gd name="T32" fmla="*/ 56 w 61"/>
                <a:gd name="T33" fmla="*/ 37 h 67"/>
                <a:gd name="T34" fmla="*/ 54 w 61"/>
                <a:gd name="T35" fmla="*/ 41 h 67"/>
                <a:gd name="T36" fmla="*/ 53 w 61"/>
                <a:gd name="T37" fmla="*/ 44 h 67"/>
                <a:gd name="T38" fmla="*/ 52 w 61"/>
                <a:gd name="T39" fmla="*/ 48 h 67"/>
                <a:gd name="T40" fmla="*/ 51 w 61"/>
                <a:gd name="T41" fmla="*/ 52 h 67"/>
                <a:gd name="T42" fmla="*/ 49 w 61"/>
                <a:gd name="T43" fmla="*/ 55 h 67"/>
                <a:gd name="T44" fmla="*/ 47 w 61"/>
                <a:gd name="T45" fmla="*/ 59 h 67"/>
                <a:gd name="T46" fmla="*/ 44 w 61"/>
                <a:gd name="T47" fmla="*/ 63 h 67"/>
                <a:gd name="T48" fmla="*/ 41 w 61"/>
                <a:gd name="T49" fmla="*/ 66 h 67"/>
                <a:gd name="T50" fmla="*/ 38 w 61"/>
                <a:gd name="T51" fmla="*/ 67 h 67"/>
                <a:gd name="T52" fmla="*/ 34 w 61"/>
                <a:gd name="T53" fmla="*/ 67 h 67"/>
                <a:gd name="T54" fmla="*/ 30 w 61"/>
                <a:gd name="T55" fmla="*/ 66 h 67"/>
                <a:gd name="T56" fmla="*/ 26 w 61"/>
                <a:gd name="T57" fmla="*/ 66 h 67"/>
                <a:gd name="T58" fmla="*/ 22 w 61"/>
                <a:gd name="T59" fmla="*/ 64 h 67"/>
                <a:gd name="T60" fmla="*/ 18 w 61"/>
                <a:gd name="T61" fmla="*/ 63 h 67"/>
                <a:gd name="T62" fmla="*/ 14 w 61"/>
                <a:gd name="T63" fmla="*/ 62 h 67"/>
                <a:gd name="T64" fmla="*/ 10 w 61"/>
                <a:gd name="T65" fmla="*/ 61 h 67"/>
                <a:gd name="T66" fmla="*/ 6 w 61"/>
                <a:gd name="T67" fmla="*/ 59 h 67"/>
                <a:gd name="T68" fmla="*/ 3 w 61"/>
                <a:gd name="T69" fmla="*/ 57 h 67"/>
                <a:gd name="T70" fmla="*/ 0 w 61"/>
                <a:gd name="T71" fmla="*/ 53 h 67"/>
                <a:gd name="T72" fmla="*/ 0 w 61"/>
                <a:gd name="T73" fmla="*/ 46 h 67"/>
                <a:gd name="T74" fmla="*/ 0 w 61"/>
                <a:gd name="T75" fmla="*/ 41 h 67"/>
                <a:gd name="T76" fmla="*/ 0 w 61"/>
                <a:gd name="T77" fmla="*/ 36 h 67"/>
                <a:gd name="T78" fmla="*/ 1 w 61"/>
                <a:gd name="T79" fmla="*/ 30 h 67"/>
                <a:gd name="T80" fmla="*/ 3 w 61"/>
                <a:gd name="T81" fmla="*/ 24 h 67"/>
                <a:gd name="T82" fmla="*/ 4 w 61"/>
                <a:gd name="T83" fmla="*/ 19 h 67"/>
                <a:gd name="T84" fmla="*/ 5 w 61"/>
                <a:gd name="T85" fmla="*/ 14 h 67"/>
                <a:gd name="T86" fmla="*/ 8 w 61"/>
                <a:gd name="T87" fmla="*/ 9 h 67"/>
                <a:gd name="T88" fmla="*/ 10 w 61"/>
                <a:gd name="T89" fmla="*/ 5 h 67"/>
                <a:gd name="T90" fmla="*/ 13 w 61"/>
                <a:gd name="T91" fmla="*/ 0 h 6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1"/>
                <a:gd name="T139" fmla="*/ 0 h 67"/>
                <a:gd name="T140" fmla="*/ 61 w 61"/>
                <a:gd name="T141" fmla="*/ 67 h 6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1" h="67">
                  <a:moveTo>
                    <a:pt x="13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3" y="8"/>
                  </a:lnTo>
                  <a:lnTo>
                    <a:pt x="54" y="9"/>
                  </a:lnTo>
                  <a:lnTo>
                    <a:pt x="56" y="9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1" y="18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8"/>
                  </a:lnTo>
                  <a:lnTo>
                    <a:pt x="58" y="30"/>
                  </a:lnTo>
                  <a:lnTo>
                    <a:pt x="58" y="31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6" y="36"/>
                  </a:lnTo>
                  <a:lnTo>
                    <a:pt x="56" y="37"/>
                  </a:lnTo>
                  <a:lnTo>
                    <a:pt x="56" y="39"/>
                  </a:lnTo>
                  <a:lnTo>
                    <a:pt x="56" y="40"/>
                  </a:lnTo>
                  <a:lnTo>
                    <a:pt x="54" y="41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3" y="44"/>
                  </a:lnTo>
                  <a:lnTo>
                    <a:pt x="53" y="45"/>
                  </a:lnTo>
                  <a:lnTo>
                    <a:pt x="53" y="46"/>
                  </a:lnTo>
                  <a:lnTo>
                    <a:pt x="52" y="48"/>
                  </a:lnTo>
                  <a:lnTo>
                    <a:pt x="52" y="49"/>
                  </a:lnTo>
                  <a:lnTo>
                    <a:pt x="52" y="50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49" y="54"/>
                  </a:lnTo>
                  <a:lnTo>
                    <a:pt x="49" y="55"/>
                  </a:lnTo>
                  <a:lnTo>
                    <a:pt x="48" y="57"/>
                  </a:lnTo>
                  <a:lnTo>
                    <a:pt x="47" y="58"/>
                  </a:lnTo>
                  <a:lnTo>
                    <a:pt x="47" y="59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4" y="63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8" y="67"/>
                  </a:lnTo>
                  <a:lnTo>
                    <a:pt x="36" y="67"/>
                  </a:lnTo>
                  <a:lnTo>
                    <a:pt x="35" y="67"/>
                  </a:lnTo>
                  <a:lnTo>
                    <a:pt x="34" y="67"/>
                  </a:lnTo>
                  <a:lnTo>
                    <a:pt x="32" y="67"/>
                  </a:lnTo>
                  <a:lnTo>
                    <a:pt x="31" y="67"/>
                  </a:lnTo>
                  <a:lnTo>
                    <a:pt x="30" y="66"/>
                  </a:lnTo>
                  <a:lnTo>
                    <a:pt x="29" y="66"/>
                  </a:lnTo>
                  <a:lnTo>
                    <a:pt x="27" y="66"/>
                  </a:lnTo>
                  <a:lnTo>
                    <a:pt x="26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4"/>
                  </a:lnTo>
                  <a:lnTo>
                    <a:pt x="18" y="63"/>
                  </a:lnTo>
                  <a:lnTo>
                    <a:pt x="17" y="63"/>
                  </a:lnTo>
                  <a:lnTo>
                    <a:pt x="16" y="62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2" y="61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6" y="59"/>
                  </a:lnTo>
                  <a:lnTo>
                    <a:pt x="5" y="58"/>
                  </a:lnTo>
                  <a:lnTo>
                    <a:pt x="4" y="58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12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9" name="Freeform 42"/>
            <p:cNvSpPr>
              <a:spLocks/>
            </p:cNvSpPr>
            <p:nvPr/>
          </p:nvSpPr>
          <p:spPr bwMode="auto">
            <a:xfrm>
              <a:off x="1525" y="2485"/>
              <a:ext cx="22" cy="42"/>
            </a:xfrm>
            <a:custGeom>
              <a:avLst/>
              <a:gdLst>
                <a:gd name="T0" fmla="*/ 17 w 22"/>
                <a:gd name="T1" fmla="*/ 0 h 42"/>
                <a:gd name="T2" fmla="*/ 20 w 22"/>
                <a:gd name="T3" fmla="*/ 0 h 42"/>
                <a:gd name="T4" fmla="*/ 21 w 22"/>
                <a:gd name="T5" fmla="*/ 1 h 42"/>
                <a:gd name="T6" fmla="*/ 22 w 22"/>
                <a:gd name="T7" fmla="*/ 3 h 42"/>
                <a:gd name="T8" fmla="*/ 21 w 22"/>
                <a:gd name="T9" fmla="*/ 5 h 42"/>
                <a:gd name="T10" fmla="*/ 20 w 22"/>
                <a:gd name="T11" fmla="*/ 8 h 42"/>
                <a:gd name="T12" fmla="*/ 18 w 22"/>
                <a:gd name="T13" fmla="*/ 11 h 42"/>
                <a:gd name="T14" fmla="*/ 17 w 22"/>
                <a:gd name="T15" fmla="*/ 13 h 42"/>
                <a:gd name="T16" fmla="*/ 16 w 22"/>
                <a:gd name="T17" fmla="*/ 16 h 42"/>
                <a:gd name="T18" fmla="*/ 16 w 22"/>
                <a:gd name="T19" fmla="*/ 18 h 42"/>
                <a:gd name="T20" fmla="*/ 14 w 22"/>
                <a:gd name="T21" fmla="*/ 21 h 42"/>
                <a:gd name="T22" fmla="*/ 14 w 22"/>
                <a:gd name="T23" fmla="*/ 25 h 42"/>
                <a:gd name="T24" fmla="*/ 13 w 22"/>
                <a:gd name="T25" fmla="*/ 27 h 42"/>
                <a:gd name="T26" fmla="*/ 12 w 22"/>
                <a:gd name="T27" fmla="*/ 30 h 42"/>
                <a:gd name="T28" fmla="*/ 10 w 22"/>
                <a:gd name="T29" fmla="*/ 32 h 42"/>
                <a:gd name="T30" fmla="*/ 9 w 22"/>
                <a:gd name="T31" fmla="*/ 35 h 42"/>
                <a:gd name="T32" fmla="*/ 8 w 22"/>
                <a:gd name="T33" fmla="*/ 38 h 42"/>
                <a:gd name="T34" fmla="*/ 5 w 22"/>
                <a:gd name="T35" fmla="*/ 39 h 42"/>
                <a:gd name="T36" fmla="*/ 4 w 22"/>
                <a:gd name="T37" fmla="*/ 40 h 42"/>
                <a:gd name="T38" fmla="*/ 1 w 22"/>
                <a:gd name="T39" fmla="*/ 40 h 42"/>
                <a:gd name="T40" fmla="*/ 0 w 22"/>
                <a:gd name="T41" fmla="*/ 38 h 42"/>
                <a:gd name="T42" fmla="*/ 0 w 22"/>
                <a:gd name="T43" fmla="*/ 35 h 42"/>
                <a:gd name="T44" fmla="*/ 0 w 22"/>
                <a:gd name="T45" fmla="*/ 32 h 42"/>
                <a:gd name="T46" fmla="*/ 0 w 22"/>
                <a:gd name="T47" fmla="*/ 30 h 42"/>
                <a:gd name="T48" fmla="*/ 1 w 22"/>
                <a:gd name="T49" fmla="*/ 29 h 42"/>
                <a:gd name="T50" fmla="*/ 1 w 22"/>
                <a:gd name="T51" fmla="*/ 26 h 42"/>
                <a:gd name="T52" fmla="*/ 3 w 22"/>
                <a:gd name="T53" fmla="*/ 25 h 42"/>
                <a:gd name="T54" fmla="*/ 4 w 22"/>
                <a:gd name="T55" fmla="*/ 22 h 42"/>
                <a:gd name="T56" fmla="*/ 5 w 22"/>
                <a:gd name="T57" fmla="*/ 20 h 42"/>
                <a:gd name="T58" fmla="*/ 7 w 22"/>
                <a:gd name="T59" fmla="*/ 17 h 42"/>
                <a:gd name="T60" fmla="*/ 8 w 22"/>
                <a:gd name="T61" fmla="*/ 16 h 42"/>
                <a:gd name="T62" fmla="*/ 8 w 22"/>
                <a:gd name="T63" fmla="*/ 13 h 42"/>
                <a:gd name="T64" fmla="*/ 9 w 22"/>
                <a:gd name="T65" fmla="*/ 12 h 42"/>
                <a:gd name="T66" fmla="*/ 10 w 22"/>
                <a:gd name="T67" fmla="*/ 11 h 42"/>
                <a:gd name="T68" fmla="*/ 12 w 22"/>
                <a:gd name="T69" fmla="*/ 8 h 42"/>
                <a:gd name="T70" fmla="*/ 13 w 22"/>
                <a:gd name="T71" fmla="*/ 5 h 42"/>
                <a:gd name="T72" fmla="*/ 14 w 22"/>
                <a:gd name="T73" fmla="*/ 4 h 42"/>
                <a:gd name="T74" fmla="*/ 14 w 22"/>
                <a:gd name="T75" fmla="*/ 1 h 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"/>
                <a:gd name="T115" fmla="*/ 0 h 42"/>
                <a:gd name="T116" fmla="*/ 22 w 22"/>
                <a:gd name="T117" fmla="*/ 42 h 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" h="42">
                  <a:moveTo>
                    <a:pt x="16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17" y="12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4" y="21"/>
                  </a:lnTo>
                  <a:lnTo>
                    <a:pt x="14" y="22"/>
                  </a:lnTo>
                  <a:lnTo>
                    <a:pt x="14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2" y="30"/>
                  </a:lnTo>
                  <a:lnTo>
                    <a:pt x="12" y="31"/>
                  </a:lnTo>
                  <a:lnTo>
                    <a:pt x="10" y="32"/>
                  </a:lnTo>
                  <a:lnTo>
                    <a:pt x="10" y="34"/>
                  </a:lnTo>
                  <a:lnTo>
                    <a:pt x="9" y="35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4" y="40"/>
                  </a:lnTo>
                  <a:lnTo>
                    <a:pt x="3" y="42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0" name="Freeform 43"/>
            <p:cNvSpPr>
              <a:spLocks/>
            </p:cNvSpPr>
            <p:nvPr/>
          </p:nvSpPr>
          <p:spPr bwMode="auto">
            <a:xfrm>
              <a:off x="1529" y="2859"/>
              <a:ext cx="44" cy="67"/>
            </a:xfrm>
            <a:custGeom>
              <a:avLst/>
              <a:gdLst>
                <a:gd name="T0" fmla="*/ 9 w 44"/>
                <a:gd name="T1" fmla="*/ 32 h 67"/>
                <a:gd name="T2" fmla="*/ 10 w 44"/>
                <a:gd name="T3" fmla="*/ 31 h 67"/>
                <a:gd name="T4" fmla="*/ 12 w 44"/>
                <a:gd name="T5" fmla="*/ 30 h 67"/>
                <a:gd name="T6" fmla="*/ 13 w 44"/>
                <a:gd name="T7" fmla="*/ 28 h 67"/>
                <a:gd name="T8" fmla="*/ 22 w 44"/>
                <a:gd name="T9" fmla="*/ 0 h 67"/>
                <a:gd name="T10" fmla="*/ 25 w 44"/>
                <a:gd name="T11" fmla="*/ 1 h 67"/>
                <a:gd name="T12" fmla="*/ 27 w 44"/>
                <a:gd name="T13" fmla="*/ 1 h 67"/>
                <a:gd name="T14" fmla="*/ 28 w 44"/>
                <a:gd name="T15" fmla="*/ 2 h 67"/>
                <a:gd name="T16" fmla="*/ 31 w 44"/>
                <a:gd name="T17" fmla="*/ 2 h 67"/>
                <a:gd name="T18" fmla="*/ 34 w 44"/>
                <a:gd name="T19" fmla="*/ 4 h 67"/>
                <a:gd name="T20" fmla="*/ 36 w 44"/>
                <a:gd name="T21" fmla="*/ 5 h 67"/>
                <a:gd name="T22" fmla="*/ 39 w 44"/>
                <a:gd name="T23" fmla="*/ 5 h 67"/>
                <a:gd name="T24" fmla="*/ 40 w 44"/>
                <a:gd name="T25" fmla="*/ 6 h 67"/>
                <a:gd name="T26" fmla="*/ 41 w 44"/>
                <a:gd name="T27" fmla="*/ 8 h 67"/>
                <a:gd name="T28" fmla="*/ 44 w 44"/>
                <a:gd name="T29" fmla="*/ 9 h 67"/>
                <a:gd name="T30" fmla="*/ 44 w 44"/>
                <a:gd name="T31" fmla="*/ 13 h 67"/>
                <a:gd name="T32" fmla="*/ 44 w 44"/>
                <a:gd name="T33" fmla="*/ 17 h 67"/>
                <a:gd name="T34" fmla="*/ 43 w 44"/>
                <a:gd name="T35" fmla="*/ 21 h 67"/>
                <a:gd name="T36" fmla="*/ 41 w 44"/>
                <a:gd name="T37" fmla="*/ 24 h 67"/>
                <a:gd name="T38" fmla="*/ 40 w 44"/>
                <a:gd name="T39" fmla="*/ 27 h 67"/>
                <a:gd name="T40" fmla="*/ 39 w 44"/>
                <a:gd name="T41" fmla="*/ 31 h 67"/>
                <a:gd name="T42" fmla="*/ 38 w 44"/>
                <a:gd name="T43" fmla="*/ 35 h 67"/>
                <a:gd name="T44" fmla="*/ 36 w 44"/>
                <a:gd name="T45" fmla="*/ 39 h 67"/>
                <a:gd name="T46" fmla="*/ 34 w 44"/>
                <a:gd name="T47" fmla="*/ 43 h 67"/>
                <a:gd name="T48" fmla="*/ 32 w 44"/>
                <a:gd name="T49" fmla="*/ 45 h 67"/>
                <a:gd name="T50" fmla="*/ 30 w 44"/>
                <a:gd name="T51" fmla="*/ 49 h 67"/>
                <a:gd name="T52" fmla="*/ 28 w 44"/>
                <a:gd name="T53" fmla="*/ 53 h 67"/>
                <a:gd name="T54" fmla="*/ 26 w 44"/>
                <a:gd name="T55" fmla="*/ 57 h 67"/>
                <a:gd name="T56" fmla="*/ 25 w 44"/>
                <a:gd name="T57" fmla="*/ 59 h 67"/>
                <a:gd name="T58" fmla="*/ 23 w 44"/>
                <a:gd name="T59" fmla="*/ 63 h 67"/>
                <a:gd name="T60" fmla="*/ 22 w 44"/>
                <a:gd name="T61" fmla="*/ 67 h 67"/>
                <a:gd name="T62" fmla="*/ 0 w 44"/>
                <a:gd name="T63" fmla="*/ 64 h 67"/>
                <a:gd name="T64" fmla="*/ 0 w 44"/>
                <a:gd name="T65" fmla="*/ 62 h 67"/>
                <a:gd name="T66" fmla="*/ 1 w 44"/>
                <a:gd name="T67" fmla="*/ 59 h 67"/>
                <a:gd name="T68" fmla="*/ 3 w 44"/>
                <a:gd name="T69" fmla="*/ 57 h 67"/>
                <a:gd name="T70" fmla="*/ 4 w 44"/>
                <a:gd name="T71" fmla="*/ 54 h 67"/>
                <a:gd name="T72" fmla="*/ 5 w 44"/>
                <a:gd name="T73" fmla="*/ 52 h 67"/>
                <a:gd name="T74" fmla="*/ 6 w 44"/>
                <a:gd name="T75" fmla="*/ 49 h 67"/>
                <a:gd name="T76" fmla="*/ 6 w 44"/>
                <a:gd name="T77" fmla="*/ 46 h 67"/>
                <a:gd name="T78" fmla="*/ 8 w 44"/>
                <a:gd name="T79" fmla="*/ 44 h 67"/>
                <a:gd name="T80" fmla="*/ 8 w 44"/>
                <a:gd name="T81" fmla="*/ 41 h 67"/>
                <a:gd name="T82" fmla="*/ 9 w 44"/>
                <a:gd name="T83" fmla="*/ 39 h 67"/>
                <a:gd name="T84" fmla="*/ 9 w 44"/>
                <a:gd name="T85" fmla="*/ 36 h 67"/>
                <a:gd name="T86" fmla="*/ 8 w 44"/>
                <a:gd name="T87" fmla="*/ 35 h 67"/>
                <a:gd name="T88" fmla="*/ 8 w 44"/>
                <a:gd name="T89" fmla="*/ 32 h 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"/>
                <a:gd name="T136" fmla="*/ 0 h 67"/>
                <a:gd name="T137" fmla="*/ 44 w 44"/>
                <a:gd name="T138" fmla="*/ 67 h 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" h="67">
                  <a:moveTo>
                    <a:pt x="8" y="32"/>
                  </a:moveTo>
                  <a:lnTo>
                    <a:pt x="9" y="32"/>
                  </a:lnTo>
                  <a:lnTo>
                    <a:pt x="9" y="31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7"/>
                  </a:lnTo>
                  <a:lnTo>
                    <a:pt x="43" y="18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1" y="24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9" y="31"/>
                  </a:lnTo>
                  <a:lnTo>
                    <a:pt x="39" y="33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9"/>
                  </a:lnTo>
                  <a:lnTo>
                    <a:pt x="35" y="40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2" y="45"/>
                  </a:lnTo>
                  <a:lnTo>
                    <a:pt x="31" y="48"/>
                  </a:lnTo>
                  <a:lnTo>
                    <a:pt x="30" y="49"/>
                  </a:lnTo>
                  <a:lnTo>
                    <a:pt x="30" y="50"/>
                  </a:lnTo>
                  <a:lnTo>
                    <a:pt x="28" y="53"/>
                  </a:lnTo>
                  <a:lnTo>
                    <a:pt x="27" y="54"/>
                  </a:lnTo>
                  <a:lnTo>
                    <a:pt x="26" y="57"/>
                  </a:lnTo>
                  <a:lnTo>
                    <a:pt x="26" y="58"/>
                  </a:lnTo>
                  <a:lnTo>
                    <a:pt x="25" y="59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2" y="66"/>
                  </a:lnTo>
                  <a:lnTo>
                    <a:pt x="22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1" y="61"/>
                  </a:lnTo>
                  <a:lnTo>
                    <a:pt x="1" y="59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52"/>
                  </a:lnTo>
                  <a:lnTo>
                    <a:pt x="5" y="50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9" y="40"/>
                  </a:lnTo>
                  <a:lnTo>
                    <a:pt x="9" y="39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1" name="Freeform 44"/>
            <p:cNvSpPr>
              <a:spLocks/>
            </p:cNvSpPr>
            <p:nvPr/>
          </p:nvSpPr>
          <p:spPr bwMode="auto">
            <a:xfrm>
              <a:off x="1532" y="3578"/>
              <a:ext cx="7" cy="10"/>
            </a:xfrm>
            <a:custGeom>
              <a:avLst/>
              <a:gdLst>
                <a:gd name="T0" fmla="*/ 3 w 7"/>
                <a:gd name="T1" fmla="*/ 0 h 10"/>
                <a:gd name="T2" fmla="*/ 7 w 7"/>
                <a:gd name="T3" fmla="*/ 0 h 10"/>
                <a:gd name="T4" fmla="*/ 7 w 7"/>
                <a:gd name="T5" fmla="*/ 1 h 10"/>
                <a:gd name="T6" fmla="*/ 6 w 7"/>
                <a:gd name="T7" fmla="*/ 1 h 10"/>
                <a:gd name="T8" fmla="*/ 6 w 7"/>
                <a:gd name="T9" fmla="*/ 2 h 10"/>
                <a:gd name="T10" fmla="*/ 6 w 7"/>
                <a:gd name="T11" fmla="*/ 4 h 10"/>
                <a:gd name="T12" fmla="*/ 6 w 7"/>
                <a:gd name="T13" fmla="*/ 5 h 10"/>
                <a:gd name="T14" fmla="*/ 5 w 7"/>
                <a:gd name="T15" fmla="*/ 5 h 10"/>
                <a:gd name="T16" fmla="*/ 5 w 7"/>
                <a:gd name="T17" fmla="*/ 6 h 10"/>
                <a:gd name="T18" fmla="*/ 5 w 7"/>
                <a:gd name="T19" fmla="*/ 7 h 10"/>
                <a:gd name="T20" fmla="*/ 3 w 7"/>
                <a:gd name="T21" fmla="*/ 9 h 10"/>
                <a:gd name="T22" fmla="*/ 2 w 7"/>
                <a:gd name="T23" fmla="*/ 10 h 10"/>
                <a:gd name="T24" fmla="*/ 1 w 7"/>
                <a:gd name="T25" fmla="*/ 9 h 10"/>
                <a:gd name="T26" fmla="*/ 0 w 7"/>
                <a:gd name="T27" fmla="*/ 7 h 10"/>
                <a:gd name="T28" fmla="*/ 0 w 7"/>
                <a:gd name="T29" fmla="*/ 6 h 10"/>
                <a:gd name="T30" fmla="*/ 0 w 7"/>
                <a:gd name="T31" fmla="*/ 5 h 10"/>
                <a:gd name="T32" fmla="*/ 0 w 7"/>
                <a:gd name="T33" fmla="*/ 4 h 10"/>
                <a:gd name="T34" fmla="*/ 0 w 7"/>
                <a:gd name="T35" fmla="*/ 2 h 10"/>
                <a:gd name="T36" fmla="*/ 0 w 7"/>
                <a:gd name="T37" fmla="*/ 1 h 10"/>
                <a:gd name="T38" fmla="*/ 1 w 7"/>
                <a:gd name="T39" fmla="*/ 1 h 10"/>
                <a:gd name="T40" fmla="*/ 1 w 7"/>
                <a:gd name="T41" fmla="*/ 0 h 10"/>
                <a:gd name="T42" fmla="*/ 2 w 7"/>
                <a:gd name="T43" fmla="*/ 0 h 10"/>
                <a:gd name="T44" fmla="*/ 3 w 7"/>
                <a:gd name="T45" fmla="*/ 0 h 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"/>
                <a:gd name="T70" fmla="*/ 0 h 10"/>
                <a:gd name="T71" fmla="*/ 7 w 7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" h="10">
                  <a:moveTo>
                    <a:pt x="3" y="0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7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2" name="Freeform 45"/>
            <p:cNvSpPr>
              <a:spLocks/>
            </p:cNvSpPr>
            <p:nvPr/>
          </p:nvSpPr>
          <p:spPr bwMode="auto">
            <a:xfrm>
              <a:off x="1534" y="2679"/>
              <a:ext cx="20" cy="9"/>
            </a:xfrm>
            <a:custGeom>
              <a:avLst/>
              <a:gdLst>
                <a:gd name="T0" fmla="*/ 20 w 20"/>
                <a:gd name="T1" fmla="*/ 5 h 9"/>
                <a:gd name="T2" fmla="*/ 18 w 20"/>
                <a:gd name="T3" fmla="*/ 7 h 9"/>
                <a:gd name="T4" fmla="*/ 17 w 20"/>
                <a:gd name="T5" fmla="*/ 7 h 9"/>
                <a:gd name="T6" fmla="*/ 16 w 20"/>
                <a:gd name="T7" fmla="*/ 8 h 9"/>
                <a:gd name="T8" fmla="*/ 14 w 20"/>
                <a:gd name="T9" fmla="*/ 8 h 9"/>
                <a:gd name="T10" fmla="*/ 13 w 20"/>
                <a:gd name="T11" fmla="*/ 8 h 9"/>
                <a:gd name="T12" fmla="*/ 12 w 20"/>
                <a:gd name="T13" fmla="*/ 8 h 9"/>
                <a:gd name="T14" fmla="*/ 11 w 20"/>
                <a:gd name="T15" fmla="*/ 8 h 9"/>
                <a:gd name="T16" fmla="*/ 9 w 20"/>
                <a:gd name="T17" fmla="*/ 8 h 9"/>
                <a:gd name="T18" fmla="*/ 8 w 20"/>
                <a:gd name="T19" fmla="*/ 8 h 9"/>
                <a:gd name="T20" fmla="*/ 8 w 20"/>
                <a:gd name="T21" fmla="*/ 9 h 9"/>
                <a:gd name="T22" fmla="*/ 7 w 20"/>
                <a:gd name="T23" fmla="*/ 9 h 9"/>
                <a:gd name="T24" fmla="*/ 5 w 20"/>
                <a:gd name="T25" fmla="*/ 9 h 9"/>
                <a:gd name="T26" fmla="*/ 0 w 20"/>
                <a:gd name="T27" fmla="*/ 0 h 9"/>
                <a:gd name="T28" fmla="*/ 1 w 20"/>
                <a:gd name="T29" fmla="*/ 0 h 9"/>
                <a:gd name="T30" fmla="*/ 3 w 20"/>
                <a:gd name="T31" fmla="*/ 1 h 9"/>
                <a:gd name="T32" fmla="*/ 4 w 20"/>
                <a:gd name="T33" fmla="*/ 1 h 9"/>
                <a:gd name="T34" fmla="*/ 5 w 20"/>
                <a:gd name="T35" fmla="*/ 1 h 9"/>
                <a:gd name="T36" fmla="*/ 7 w 20"/>
                <a:gd name="T37" fmla="*/ 1 h 9"/>
                <a:gd name="T38" fmla="*/ 8 w 20"/>
                <a:gd name="T39" fmla="*/ 1 h 9"/>
                <a:gd name="T40" fmla="*/ 9 w 20"/>
                <a:gd name="T41" fmla="*/ 1 h 9"/>
                <a:gd name="T42" fmla="*/ 11 w 20"/>
                <a:gd name="T43" fmla="*/ 3 h 9"/>
                <a:gd name="T44" fmla="*/ 12 w 20"/>
                <a:gd name="T45" fmla="*/ 3 h 9"/>
                <a:gd name="T46" fmla="*/ 13 w 20"/>
                <a:gd name="T47" fmla="*/ 3 h 9"/>
                <a:gd name="T48" fmla="*/ 14 w 20"/>
                <a:gd name="T49" fmla="*/ 3 h 9"/>
                <a:gd name="T50" fmla="*/ 16 w 20"/>
                <a:gd name="T51" fmla="*/ 3 h 9"/>
                <a:gd name="T52" fmla="*/ 16 w 20"/>
                <a:gd name="T53" fmla="*/ 4 h 9"/>
                <a:gd name="T54" fmla="*/ 17 w 20"/>
                <a:gd name="T55" fmla="*/ 4 h 9"/>
                <a:gd name="T56" fmla="*/ 18 w 20"/>
                <a:gd name="T57" fmla="*/ 4 h 9"/>
                <a:gd name="T58" fmla="*/ 18 w 20"/>
                <a:gd name="T59" fmla="*/ 5 h 9"/>
                <a:gd name="T60" fmla="*/ 20 w 20"/>
                <a:gd name="T61" fmla="*/ 5 h 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"/>
                <a:gd name="T94" fmla="*/ 0 h 9"/>
                <a:gd name="T95" fmla="*/ 20 w 20"/>
                <a:gd name="T96" fmla="*/ 9 h 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" h="9">
                  <a:moveTo>
                    <a:pt x="20" y="5"/>
                  </a:moveTo>
                  <a:lnTo>
                    <a:pt x="18" y="7"/>
                  </a:lnTo>
                  <a:lnTo>
                    <a:pt x="17" y="7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3" name="Freeform 46"/>
            <p:cNvSpPr>
              <a:spLocks/>
            </p:cNvSpPr>
            <p:nvPr/>
          </p:nvSpPr>
          <p:spPr bwMode="auto">
            <a:xfrm>
              <a:off x="1535" y="3566"/>
              <a:ext cx="108" cy="79"/>
            </a:xfrm>
            <a:custGeom>
              <a:avLst/>
              <a:gdLst>
                <a:gd name="T0" fmla="*/ 32 w 108"/>
                <a:gd name="T1" fmla="*/ 5 h 79"/>
                <a:gd name="T2" fmla="*/ 38 w 108"/>
                <a:gd name="T3" fmla="*/ 3 h 79"/>
                <a:gd name="T4" fmla="*/ 44 w 108"/>
                <a:gd name="T5" fmla="*/ 1 h 79"/>
                <a:gd name="T6" fmla="*/ 51 w 108"/>
                <a:gd name="T7" fmla="*/ 1 h 79"/>
                <a:gd name="T8" fmla="*/ 57 w 108"/>
                <a:gd name="T9" fmla="*/ 0 h 79"/>
                <a:gd name="T10" fmla="*/ 64 w 108"/>
                <a:gd name="T11" fmla="*/ 0 h 79"/>
                <a:gd name="T12" fmla="*/ 70 w 108"/>
                <a:gd name="T13" fmla="*/ 0 h 79"/>
                <a:gd name="T14" fmla="*/ 77 w 108"/>
                <a:gd name="T15" fmla="*/ 1 h 79"/>
                <a:gd name="T16" fmla="*/ 82 w 108"/>
                <a:gd name="T17" fmla="*/ 4 h 79"/>
                <a:gd name="T18" fmla="*/ 89 w 108"/>
                <a:gd name="T19" fmla="*/ 7 h 79"/>
                <a:gd name="T20" fmla="*/ 94 w 108"/>
                <a:gd name="T21" fmla="*/ 10 h 79"/>
                <a:gd name="T22" fmla="*/ 98 w 108"/>
                <a:gd name="T23" fmla="*/ 14 h 79"/>
                <a:gd name="T24" fmla="*/ 100 w 108"/>
                <a:gd name="T25" fmla="*/ 19 h 79"/>
                <a:gd name="T26" fmla="*/ 103 w 108"/>
                <a:gd name="T27" fmla="*/ 26 h 79"/>
                <a:gd name="T28" fmla="*/ 105 w 108"/>
                <a:gd name="T29" fmla="*/ 31 h 79"/>
                <a:gd name="T30" fmla="*/ 107 w 108"/>
                <a:gd name="T31" fmla="*/ 38 h 79"/>
                <a:gd name="T32" fmla="*/ 108 w 108"/>
                <a:gd name="T33" fmla="*/ 44 h 79"/>
                <a:gd name="T34" fmla="*/ 108 w 108"/>
                <a:gd name="T35" fmla="*/ 51 h 79"/>
                <a:gd name="T36" fmla="*/ 108 w 108"/>
                <a:gd name="T37" fmla="*/ 56 h 79"/>
                <a:gd name="T38" fmla="*/ 107 w 108"/>
                <a:gd name="T39" fmla="*/ 62 h 79"/>
                <a:gd name="T40" fmla="*/ 105 w 108"/>
                <a:gd name="T41" fmla="*/ 67 h 79"/>
                <a:gd name="T42" fmla="*/ 102 w 108"/>
                <a:gd name="T43" fmla="*/ 71 h 79"/>
                <a:gd name="T44" fmla="*/ 98 w 108"/>
                <a:gd name="T45" fmla="*/ 74 h 79"/>
                <a:gd name="T46" fmla="*/ 92 w 108"/>
                <a:gd name="T47" fmla="*/ 75 h 79"/>
                <a:gd name="T48" fmla="*/ 87 w 108"/>
                <a:gd name="T49" fmla="*/ 78 h 79"/>
                <a:gd name="T50" fmla="*/ 82 w 108"/>
                <a:gd name="T51" fmla="*/ 78 h 79"/>
                <a:gd name="T52" fmla="*/ 77 w 108"/>
                <a:gd name="T53" fmla="*/ 79 h 79"/>
                <a:gd name="T54" fmla="*/ 70 w 108"/>
                <a:gd name="T55" fmla="*/ 79 h 79"/>
                <a:gd name="T56" fmla="*/ 65 w 108"/>
                <a:gd name="T57" fmla="*/ 79 h 79"/>
                <a:gd name="T58" fmla="*/ 60 w 108"/>
                <a:gd name="T59" fmla="*/ 78 h 79"/>
                <a:gd name="T60" fmla="*/ 55 w 108"/>
                <a:gd name="T61" fmla="*/ 78 h 79"/>
                <a:gd name="T62" fmla="*/ 50 w 108"/>
                <a:gd name="T63" fmla="*/ 78 h 79"/>
                <a:gd name="T64" fmla="*/ 6 w 108"/>
                <a:gd name="T65" fmla="*/ 69 h 79"/>
                <a:gd name="T66" fmla="*/ 4 w 108"/>
                <a:gd name="T67" fmla="*/ 65 h 79"/>
                <a:gd name="T68" fmla="*/ 2 w 108"/>
                <a:gd name="T69" fmla="*/ 61 h 79"/>
                <a:gd name="T70" fmla="*/ 0 w 108"/>
                <a:gd name="T71" fmla="*/ 58 h 79"/>
                <a:gd name="T72" fmla="*/ 0 w 108"/>
                <a:gd name="T73" fmla="*/ 54 h 79"/>
                <a:gd name="T74" fmla="*/ 3 w 108"/>
                <a:gd name="T75" fmla="*/ 52 h 79"/>
                <a:gd name="T76" fmla="*/ 4 w 108"/>
                <a:gd name="T77" fmla="*/ 49 h 79"/>
                <a:gd name="T78" fmla="*/ 4 w 108"/>
                <a:gd name="T79" fmla="*/ 44 h 79"/>
                <a:gd name="T80" fmla="*/ 6 w 108"/>
                <a:gd name="T81" fmla="*/ 39 h 79"/>
                <a:gd name="T82" fmla="*/ 7 w 108"/>
                <a:gd name="T83" fmla="*/ 35 h 79"/>
                <a:gd name="T84" fmla="*/ 8 w 108"/>
                <a:gd name="T85" fmla="*/ 30 h 79"/>
                <a:gd name="T86" fmla="*/ 10 w 108"/>
                <a:gd name="T87" fmla="*/ 26 h 79"/>
                <a:gd name="T88" fmla="*/ 12 w 108"/>
                <a:gd name="T89" fmla="*/ 22 h 79"/>
                <a:gd name="T90" fmla="*/ 16 w 108"/>
                <a:gd name="T91" fmla="*/ 18 h 79"/>
                <a:gd name="T92" fmla="*/ 19 w 108"/>
                <a:gd name="T93" fmla="*/ 14 h 79"/>
                <a:gd name="T94" fmla="*/ 22 w 108"/>
                <a:gd name="T95" fmla="*/ 10 h 79"/>
                <a:gd name="T96" fmla="*/ 26 w 108"/>
                <a:gd name="T97" fmla="*/ 7 h 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8"/>
                <a:gd name="T148" fmla="*/ 0 h 79"/>
                <a:gd name="T149" fmla="*/ 108 w 108"/>
                <a:gd name="T150" fmla="*/ 79 h 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8" h="79">
                  <a:moveTo>
                    <a:pt x="28" y="7"/>
                  </a:move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7" y="1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2" y="4"/>
                  </a:lnTo>
                  <a:lnTo>
                    <a:pt x="85" y="4"/>
                  </a:lnTo>
                  <a:lnTo>
                    <a:pt x="86" y="5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5" y="12"/>
                  </a:lnTo>
                  <a:lnTo>
                    <a:pt x="96" y="13"/>
                  </a:lnTo>
                  <a:lnTo>
                    <a:pt x="98" y="14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100" y="19"/>
                  </a:lnTo>
                  <a:lnTo>
                    <a:pt x="102" y="22"/>
                  </a:lnTo>
                  <a:lnTo>
                    <a:pt x="102" y="23"/>
                  </a:lnTo>
                  <a:lnTo>
                    <a:pt x="103" y="26"/>
                  </a:lnTo>
                  <a:lnTo>
                    <a:pt x="104" y="27"/>
                  </a:lnTo>
                  <a:lnTo>
                    <a:pt x="104" y="30"/>
                  </a:lnTo>
                  <a:lnTo>
                    <a:pt x="105" y="31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7" y="38"/>
                  </a:lnTo>
                  <a:lnTo>
                    <a:pt x="107" y="40"/>
                  </a:lnTo>
                  <a:lnTo>
                    <a:pt x="107" y="41"/>
                  </a:lnTo>
                  <a:lnTo>
                    <a:pt x="108" y="44"/>
                  </a:lnTo>
                  <a:lnTo>
                    <a:pt x="108" y="47"/>
                  </a:lnTo>
                  <a:lnTo>
                    <a:pt x="108" y="48"/>
                  </a:lnTo>
                  <a:lnTo>
                    <a:pt x="108" y="51"/>
                  </a:lnTo>
                  <a:lnTo>
                    <a:pt x="108" y="52"/>
                  </a:lnTo>
                  <a:lnTo>
                    <a:pt x="108" y="54"/>
                  </a:lnTo>
                  <a:lnTo>
                    <a:pt x="108" y="56"/>
                  </a:lnTo>
                  <a:lnTo>
                    <a:pt x="107" y="58"/>
                  </a:lnTo>
                  <a:lnTo>
                    <a:pt x="107" y="60"/>
                  </a:lnTo>
                  <a:lnTo>
                    <a:pt x="107" y="62"/>
                  </a:lnTo>
                  <a:lnTo>
                    <a:pt x="105" y="63"/>
                  </a:lnTo>
                  <a:lnTo>
                    <a:pt x="105" y="66"/>
                  </a:lnTo>
                  <a:lnTo>
                    <a:pt x="105" y="67"/>
                  </a:lnTo>
                  <a:lnTo>
                    <a:pt x="104" y="69"/>
                  </a:lnTo>
                  <a:lnTo>
                    <a:pt x="103" y="70"/>
                  </a:lnTo>
                  <a:lnTo>
                    <a:pt x="102" y="71"/>
                  </a:lnTo>
                  <a:lnTo>
                    <a:pt x="100" y="72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2" y="75"/>
                  </a:lnTo>
                  <a:lnTo>
                    <a:pt x="91" y="76"/>
                  </a:lnTo>
                  <a:lnTo>
                    <a:pt x="89" y="76"/>
                  </a:lnTo>
                  <a:lnTo>
                    <a:pt x="87" y="78"/>
                  </a:lnTo>
                  <a:lnTo>
                    <a:pt x="86" y="78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8" y="78"/>
                  </a:lnTo>
                  <a:lnTo>
                    <a:pt x="77" y="79"/>
                  </a:lnTo>
                  <a:lnTo>
                    <a:pt x="74" y="79"/>
                  </a:lnTo>
                  <a:lnTo>
                    <a:pt x="73" y="79"/>
                  </a:lnTo>
                  <a:lnTo>
                    <a:pt x="70" y="79"/>
                  </a:lnTo>
                  <a:lnTo>
                    <a:pt x="69" y="79"/>
                  </a:lnTo>
                  <a:lnTo>
                    <a:pt x="68" y="79"/>
                  </a:lnTo>
                  <a:lnTo>
                    <a:pt x="65" y="79"/>
                  </a:lnTo>
                  <a:lnTo>
                    <a:pt x="64" y="79"/>
                  </a:lnTo>
                  <a:lnTo>
                    <a:pt x="61" y="78"/>
                  </a:lnTo>
                  <a:lnTo>
                    <a:pt x="60" y="78"/>
                  </a:lnTo>
                  <a:lnTo>
                    <a:pt x="57" y="78"/>
                  </a:lnTo>
                  <a:lnTo>
                    <a:pt x="56" y="78"/>
                  </a:lnTo>
                  <a:lnTo>
                    <a:pt x="55" y="78"/>
                  </a:lnTo>
                  <a:lnTo>
                    <a:pt x="52" y="78"/>
                  </a:lnTo>
                  <a:lnTo>
                    <a:pt x="51" y="78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6" y="67"/>
                  </a:lnTo>
                  <a:lnTo>
                    <a:pt x="4" y="66"/>
                  </a:lnTo>
                  <a:lnTo>
                    <a:pt x="4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2" y="53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1" y="25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5" y="19"/>
                  </a:lnTo>
                  <a:lnTo>
                    <a:pt x="16" y="18"/>
                  </a:lnTo>
                  <a:lnTo>
                    <a:pt x="16" y="17"/>
                  </a:lnTo>
                  <a:lnTo>
                    <a:pt x="17" y="16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1" y="12"/>
                  </a:lnTo>
                  <a:lnTo>
                    <a:pt x="22" y="10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6" y="7"/>
                  </a:lnTo>
                  <a:lnTo>
                    <a:pt x="28" y="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4" name="Freeform 47"/>
            <p:cNvSpPr>
              <a:spLocks/>
            </p:cNvSpPr>
            <p:nvPr/>
          </p:nvSpPr>
          <p:spPr bwMode="auto">
            <a:xfrm>
              <a:off x="1535" y="3319"/>
              <a:ext cx="74" cy="30"/>
            </a:xfrm>
            <a:custGeom>
              <a:avLst/>
              <a:gdLst>
                <a:gd name="T0" fmla="*/ 10 w 74"/>
                <a:gd name="T1" fmla="*/ 13 h 30"/>
                <a:gd name="T2" fmla="*/ 11 w 74"/>
                <a:gd name="T3" fmla="*/ 14 h 30"/>
                <a:gd name="T4" fmla="*/ 11 w 74"/>
                <a:gd name="T5" fmla="*/ 17 h 30"/>
                <a:gd name="T6" fmla="*/ 12 w 74"/>
                <a:gd name="T7" fmla="*/ 18 h 30"/>
                <a:gd name="T8" fmla="*/ 15 w 74"/>
                <a:gd name="T9" fmla="*/ 20 h 30"/>
                <a:gd name="T10" fmla="*/ 16 w 74"/>
                <a:gd name="T11" fmla="*/ 21 h 30"/>
                <a:gd name="T12" fmla="*/ 19 w 74"/>
                <a:gd name="T13" fmla="*/ 21 h 30"/>
                <a:gd name="T14" fmla="*/ 22 w 74"/>
                <a:gd name="T15" fmla="*/ 22 h 30"/>
                <a:gd name="T16" fmla="*/ 26 w 74"/>
                <a:gd name="T17" fmla="*/ 22 h 30"/>
                <a:gd name="T18" fmla="*/ 30 w 74"/>
                <a:gd name="T19" fmla="*/ 22 h 30"/>
                <a:gd name="T20" fmla="*/ 34 w 74"/>
                <a:gd name="T21" fmla="*/ 22 h 30"/>
                <a:gd name="T22" fmla="*/ 38 w 74"/>
                <a:gd name="T23" fmla="*/ 21 h 30"/>
                <a:gd name="T24" fmla="*/ 42 w 74"/>
                <a:gd name="T25" fmla="*/ 20 h 30"/>
                <a:gd name="T26" fmla="*/ 46 w 74"/>
                <a:gd name="T27" fmla="*/ 18 h 30"/>
                <a:gd name="T28" fmla="*/ 50 w 74"/>
                <a:gd name="T29" fmla="*/ 17 h 30"/>
                <a:gd name="T30" fmla="*/ 54 w 74"/>
                <a:gd name="T31" fmla="*/ 16 h 30"/>
                <a:gd name="T32" fmla="*/ 56 w 74"/>
                <a:gd name="T33" fmla="*/ 13 h 30"/>
                <a:gd name="T34" fmla="*/ 60 w 74"/>
                <a:gd name="T35" fmla="*/ 10 h 30"/>
                <a:gd name="T36" fmla="*/ 63 w 74"/>
                <a:gd name="T37" fmla="*/ 9 h 30"/>
                <a:gd name="T38" fmla="*/ 67 w 74"/>
                <a:gd name="T39" fmla="*/ 7 h 30"/>
                <a:gd name="T40" fmla="*/ 69 w 74"/>
                <a:gd name="T41" fmla="*/ 4 h 30"/>
                <a:gd name="T42" fmla="*/ 72 w 74"/>
                <a:gd name="T43" fmla="*/ 1 h 30"/>
                <a:gd name="T44" fmla="*/ 74 w 74"/>
                <a:gd name="T45" fmla="*/ 0 h 30"/>
                <a:gd name="T46" fmla="*/ 74 w 74"/>
                <a:gd name="T47" fmla="*/ 3 h 30"/>
                <a:gd name="T48" fmla="*/ 74 w 74"/>
                <a:gd name="T49" fmla="*/ 5 h 30"/>
                <a:gd name="T50" fmla="*/ 73 w 74"/>
                <a:gd name="T51" fmla="*/ 8 h 30"/>
                <a:gd name="T52" fmla="*/ 72 w 74"/>
                <a:gd name="T53" fmla="*/ 10 h 30"/>
                <a:gd name="T54" fmla="*/ 70 w 74"/>
                <a:gd name="T55" fmla="*/ 12 h 30"/>
                <a:gd name="T56" fmla="*/ 69 w 74"/>
                <a:gd name="T57" fmla="*/ 13 h 30"/>
                <a:gd name="T58" fmla="*/ 67 w 74"/>
                <a:gd name="T59" fmla="*/ 14 h 30"/>
                <a:gd name="T60" fmla="*/ 64 w 74"/>
                <a:gd name="T61" fmla="*/ 17 h 30"/>
                <a:gd name="T62" fmla="*/ 63 w 74"/>
                <a:gd name="T63" fmla="*/ 18 h 30"/>
                <a:gd name="T64" fmla="*/ 61 w 74"/>
                <a:gd name="T65" fmla="*/ 20 h 30"/>
                <a:gd name="T66" fmla="*/ 59 w 74"/>
                <a:gd name="T67" fmla="*/ 21 h 30"/>
                <a:gd name="T68" fmla="*/ 56 w 74"/>
                <a:gd name="T69" fmla="*/ 22 h 30"/>
                <a:gd name="T70" fmla="*/ 54 w 74"/>
                <a:gd name="T71" fmla="*/ 23 h 30"/>
                <a:gd name="T72" fmla="*/ 51 w 74"/>
                <a:gd name="T73" fmla="*/ 25 h 30"/>
                <a:gd name="T74" fmla="*/ 48 w 74"/>
                <a:gd name="T75" fmla="*/ 26 h 30"/>
                <a:gd name="T76" fmla="*/ 46 w 74"/>
                <a:gd name="T77" fmla="*/ 26 h 30"/>
                <a:gd name="T78" fmla="*/ 43 w 74"/>
                <a:gd name="T79" fmla="*/ 27 h 30"/>
                <a:gd name="T80" fmla="*/ 41 w 74"/>
                <a:gd name="T81" fmla="*/ 29 h 30"/>
                <a:gd name="T82" fmla="*/ 38 w 74"/>
                <a:gd name="T83" fmla="*/ 29 h 30"/>
                <a:gd name="T84" fmla="*/ 34 w 74"/>
                <a:gd name="T85" fmla="*/ 30 h 30"/>
                <a:gd name="T86" fmla="*/ 32 w 74"/>
                <a:gd name="T87" fmla="*/ 30 h 30"/>
                <a:gd name="T88" fmla="*/ 29 w 74"/>
                <a:gd name="T89" fmla="*/ 30 h 30"/>
                <a:gd name="T90" fmla="*/ 25 w 74"/>
                <a:gd name="T91" fmla="*/ 30 h 30"/>
                <a:gd name="T92" fmla="*/ 22 w 74"/>
                <a:gd name="T93" fmla="*/ 30 h 30"/>
                <a:gd name="T94" fmla="*/ 20 w 74"/>
                <a:gd name="T95" fmla="*/ 30 h 30"/>
                <a:gd name="T96" fmla="*/ 16 w 74"/>
                <a:gd name="T97" fmla="*/ 29 h 30"/>
                <a:gd name="T98" fmla="*/ 13 w 74"/>
                <a:gd name="T99" fmla="*/ 29 h 30"/>
                <a:gd name="T100" fmla="*/ 12 w 74"/>
                <a:gd name="T101" fmla="*/ 27 h 30"/>
                <a:gd name="T102" fmla="*/ 11 w 74"/>
                <a:gd name="T103" fmla="*/ 26 h 30"/>
                <a:gd name="T104" fmla="*/ 8 w 74"/>
                <a:gd name="T105" fmla="*/ 25 h 30"/>
                <a:gd name="T106" fmla="*/ 7 w 74"/>
                <a:gd name="T107" fmla="*/ 23 h 30"/>
                <a:gd name="T108" fmla="*/ 4 w 74"/>
                <a:gd name="T109" fmla="*/ 22 h 30"/>
                <a:gd name="T110" fmla="*/ 2 w 74"/>
                <a:gd name="T111" fmla="*/ 20 h 30"/>
                <a:gd name="T112" fmla="*/ 0 w 74"/>
                <a:gd name="T113" fmla="*/ 18 h 30"/>
                <a:gd name="T114" fmla="*/ 0 w 74"/>
                <a:gd name="T115" fmla="*/ 16 h 30"/>
                <a:gd name="T116" fmla="*/ 2 w 74"/>
                <a:gd name="T117" fmla="*/ 13 h 30"/>
                <a:gd name="T118" fmla="*/ 3 w 74"/>
                <a:gd name="T119" fmla="*/ 12 h 30"/>
                <a:gd name="T120" fmla="*/ 6 w 74"/>
                <a:gd name="T121" fmla="*/ 12 h 30"/>
                <a:gd name="T122" fmla="*/ 8 w 74"/>
                <a:gd name="T123" fmla="*/ 12 h 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4"/>
                <a:gd name="T187" fmla="*/ 0 h 30"/>
                <a:gd name="T188" fmla="*/ 74 w 74"/>
                <a:gd name="T189" fmla="*/ 30 h 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4" h="30">
                  <a:moveTo>
                    <a:pt x="10" y="12"/>
                  </a:move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5" y="22"/>
                  </a:lnTo>
                  <a:lnTo>
                    <a:pt x="26" y="22"/>
                  </a:lnTo>
                  <a:lnTo>
                    <a:pt x="29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41" y="21"/>
                  </a:lnTo>
                  <a:lnTo>
                    <a:pt x="42" y="20"/>
                  </a:lnTo>
                  <a:lnTo>
                    <a:pt x="44" y="20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50" y="17"/>
                  </a:lnTo>
                  <a:lnTo>
                    <a:pt x="51" y="16"/>
                  </a:lnTo>
                  <a:lnTo>
                    <a:pt x="54" y="16"/>
                  </a:lnTo>
                  <a:lnTo>
                    <a:pt x="55" y="14"/>
                  </a:lnTo>
                  <a:lnTo>
                    <a:pt x="56" y="13"/>
                  </a:lnTo>
                  <a:lnTo>
                    <a:pt x="57" y="12"/>
                  </a:lnTo>
                  <a:lnTo>
                    <a:pt x="60" y="10"/>
                  </a:lnTo>
                  <a:lnTo>
                    <a:pt x="61" y="10"/>
                  </a:lnTo>
                  <a:lnTo>
                    <a:pt x="63" y="9"/>
                  </a:lnTo>
                  <a:lnTo>
                    <a:pt x="64" y="8"/>
                  </a:lnTo>
                  <a:lnTo>
                    <a:pt x="67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2" y="10"/>
                  </a:lnTo>
                  <a:lnTo>
                    <a:pt x="70" y="10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68" y="13"/>
                  </a:lnTo>
                  <a:lnTo>
                    <a:pt x="67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9" y="21"/>
                  </a:lnTo>
                  <a:lnTo>
                    <a:pt x="57" y="21"/>
                  </a:lnTo>
                  <a:lnTo>
                    <a:pt x="56" y="22"/>
                  </a:lnTo>
                  <a:lnTo>
                    <a:pt x="55" y="22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1" y="25"/>
                  </a:lnTo>
                  <a:lnTo>
                    <a:pt x="50" y="25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6" y="26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2" y="27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5" y="29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7" y="30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2" y="29"/>
                  </a:lnTo>
                  <a:lnTo>
                    <a:pt x="12" y="27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4" y="22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5" name="Freeform 48"/>
            <p:cNvSpPr>
              <a:spLocks/>
            </p:cNvSpPr>
            <p:nvPr/>
          </p:nvSpPr>
          <p:spPr bwMode="auto">
            <a:xfrm>
              <a:off x="1535" y="2436"/>
              <a:ext cx="43" cy="23"/>
            </a:xfrm>
            <a:custGeom>
              <a:avLst/>
              <a:gdLst>
                <a:gd name="T0" fmla="*/ 12 w 43"/>
                <a:gd name="T1" fmla="*/ 0 h 23"/>
                <a:gd name="T2" fmla="*/ 15 w 43"/>
                <a:gd name="T3" fmla="*/ 0 h 23"/>
                <a:gd name="T4" fmla="*/ 17 w 43"/>
                <a:gd name="T5" fmla="*/ 0 h 23"/>
                <a:gd name="T6" fmla="*/ 20 w 43"/>
                <a:gd name="T7" fmla="*/ 0 h 23"/>
                <a:gd name="T8" fmla="*/ 22 w 43"/>
                <a:gd name="T9" fmla="*/ 0 h 23"/>
                <a:gd name="T10" fmla="*/ 25 w 43"/>
                <a:gd name="T11" fmla="*/ 0 h 23"/>
                <a:gd name="T12" fmla="*/ 28 w 43"/>
                <a:gd name="T13" fmla="*/ 0 h 23"/>
                <a:gd name="T14" fmla="*/ 30 w 43"/>
                <a:gd name="T15" fmla="*/ 0 h 23"/>
                <a:gd name="T16" fmla="*/ 33 w 43"/>
                <a:gd name="T17" fmla="*/ 1 h 23"/>
                <a:gd name="T18" fmla="*/ 35 w 43"/>
                <a:gd name="T19" fmla="*/ 3 h 23"/>
                <a:gd name="T20" fmla="*/ 37 w 43"/>
                <a:gd name="T21" fmla="*/ 4 h 23"/>
                <a:gd name="T22" fmla="*/ 38 w 43"/>
                <a:gd name="T23" fmla="*/ 5 h 23"/>
                <a:gd name="T24" fmla="*/ 41 w 43"/>
                <a:gd name="T25" fmla="*/ 7 h 23"/>
                <a:gd name="T26" fmla="*/ 42 w 43"/>
                <a:gd name="T27" fmla="*/ 9 h 23"/>
                <a:gd name="T28" fmla="*/ 42 w 43"/>
                <a:gd name="T29" fmla="*/ 12 h 23"/>
                <a:gd name="T30" fmla="*/ 43 w 43"/>
                <a:gd name="T31" fmla="*/ 13 h 23"/>
                <a:gd name="T32" fmla="*/ 43 w 43"/>
                <a:gd name="T33" fmla="*/ 16 h 23"/>
                <a:gd name="T34" fmla="*/ 43 w 43"/>
                <a:gd name="T35" fmla="*/ 18 h 23"/>
                <a:gd name="T36" fmla="*/ 43 w 43"/>
                <a:gd name="T37" fmla="*/ 21 h 23"/>
                <a:gd name="T38" fmla="*/ 42 w 43"/>
                <a:gd name="T39" fmla="*/ 22 h 23"/>
                <a:gd name="T40" fmla="*/ 39 w 43"/>
                <a:gd name="T41" fmla="*/ 22 h 23"/>
                <a:gd name="T42" fmla="*/ 38 w 43"/>
                <a:gd name="T43" fmla="*/ 23 h 23"/>
                <a:gd name="T44" fmla="*/ 37 w 43"/>
                <a:gd name="T45" fmla="*/ 22 h 23"/>
                <a:gd name="T46" fmla="*/ 35 w 43"/>
                <a:gd name="T47" fmla="*/ 21 h 23"/>
                <a:gd name="T48" fmla="*/ 34 w 43"/>
                <a:gd name="T49" fmla="*/ 18 h 23"/>
                <a:gd name="T50" fmla="*/ 34 w 43"/>
                <a:gd name="T51" fmla="*/ 16 h 23"/>
                <a:gd name="T52" fmla="*/ 33 w 43"/>
                <a:gd name="T53" fmla="*/ 14 h 23"/>
                <a:gd name="T54" fmla="*/ 32 w 43"/>
                <a:gd name="T55" fmla="*/ 13 h 23"/>
                <a:gd name="T56" fmla="*/ 29 w 43"/>
                <a:gd name="T57" fmla="*/ 10 h 23"/>
                <a:gd name="T58" fmla="*/ 26 w 43"/>
                <a:gd name="T59" fmla="*/ 9 h 23"/>
                <a:gd name="T60" fmla="*/ 25 w 43"/>
                <a:gd name="T61" fmla="*/ 8 h 23"/>
                <a:gd name="T62" fmla="*/ 22 w 43"/>
                <a:gd name="T63" fmla="*/ 8 h 23"/>
                <a:gd name="T64" fmla="*/ 21 w 43"/>
                <a:gd name="T65" fmla="*/ 7 h 23"/>
                <a:gd name="T66" fmla="*/ 19 w 43"/>
                <a:gd name="T67" fmla="*/ 7 h 23"/>
                <a:gd name="T68" fmla="*/ 17 w 43"/>
                <a:gd name="T69" fmla="*/ 7 h 23"/>
                <a:gd name="T70" fmla="*/ 15 w 43"/>
                <a:gd name="T71" fmla="*/ 7 h 23"/>
                <a:gd name="T72" fmla="*/ 13 w 43"/>
                <a:gd name="T73" fmla="*/ 8 h 23"/>
                <a:gd name="T74" fmla="*/ 11 w 43"/>
                <a:gd name="T75" fmla="*/ 8 h 23"/>
                <a:gd name="T76" fmla="*/ 10 w 43"/>
                <a:gd name="T77" fmla="*/ 9 h 23"/>
                <a:gd name="T78" fmla="*/ 8 w 43"/>
                <a:gd name="T79" fmla="*/ 10 h 23"/>
                <a:gd name="T80" fmla="*/ 6 w 43"/>
                <a:gd name="T81" fmla="*/ 10 h 23"/>
                <a:gd name="T82" fmla="*/ 3 w 43"/>
                <a:gd name="T83" fmla="*/ 10 h 23"/>
                <a:gd name="T84" fmla="*/ 2 w 43"/>
                <a:gd name="T85" fmla="*/ 9 h 23"/>
                <a:gd name="T86" fmla="*/ 0 w 43"/>
                <a:gd name="T87" fmla="*/ 8 h 23"/>
                <a:gd name="T88" fmla="*/ 11 w 43"/>
                <a:gd name="T89" fmla="*/ 0 h 2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"/>
                <a:gd name="T136" fmla="*/ 0 h 23"/>
                <a:gd name="T137" fmla="*/ 43 w 43"/>
                <a:gd name="T138" fmla="*/ 23 h 2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" h="23">
                  <a:moveTo>
                    <a:pt x="11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3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3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0" y="12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6" name="Freeform 49"/>
            <p:cNvSpPr>
              <a:spLocks/>
            </p:cNvSpPr>
            <p:nvPr/>
          </p:nvSpPr>
          <p:spPr bwMode="auto">
            <a:xfrm>
              <a:off x="1557" y="2719"/>
              <a:ext cx="165" cy="246"/>
            </a:xfrm>
            <a:custGeom>
              <a:avLst/>
              <a:gdLst>
                <a:gd name="T0" fmla="*/ 13 w 165"/>
                <a:gd name="T1" fmla="*/ 197 h 246"/>
                <a:gd name="T2" fmla="*/ 20 w 165"/>
                <a:gd name="T3" fmla="*/ 180 h 246"/>
                <a:gd name="T4" fmla="*/ 26 w 165"/>
                <a:gd name="T5" fmla="*/ 163 h 246"/>
                <a:gd name="T6" fmla="*/ 32 w 165"/>
                <a:gd name="T7" fmla="*/ 146 h 246"/>
                <a:gd name="T8" fmla="*/ 25 w 165"/>
                <a:gd name="T9" fmla="*/ 139 h 246"/>
                <a:gd name="T10" fmla="*/ 22 w 165"/>
                <a:gd name="T11" fmla="*/ 133 h 246"/>
                <a:gd name="T12" fmla="*/ 32 w 165"/>
                <a:gd name="T13" fmla="*/ 129 h 246"/>
                <a:gd name="T14" fmla="*/ 39 w 165"/>
                <a:gd name="T15" fmla="*/ 135 h 246"/>
                <a:gd name="T16" fmla="*/ 48 w 165"/>
                <a:gd name="T17" fmla="*/ 139 h 246"/>
                <a:gd name="T18" fmla="*/ 61 w 165"/>
                <a:gd name="T19" fmla="*/ 145 h 246"/>
                <a:gd name="T20" fmla="*/ 74 w 165"/>
                <a:gd name="T21" fmla="*/ 150 h 246"/>
                <a:gd name="T22" fmla="*/ 89 w 165"/>
                <a:gd name="T23" fmla="*/ 157 h 246"/>
                <a:gd name="T24" fmla="*/ 100 w 165"/>
                <a:gd name="T25" fmla="*/ 162 h 246"/>
                <a:gd name="T26" fmla="*/ 109 w 165"/>
                <a:gd name="T27" fmla="*/ 154 h 246"/>
                <a:gd name="T28" fmla="*/ 118 w 165"/>
                <a:gd name="T29" fmla="*/ 149 h 246"/>
                <a:gd name="T30" fmla="*/ 122 w 165"/>
                <a:gd name="T31" fmla="*/ 142 h 246"/>
                <a:gd name="T32" fmla="*/ 113 w 165"/>
                <a:gd name="T33" fmla="*/ 140 h 246"/>
                <a:gd name="T34" fmla="*/ 105 w 165"/>
                <a:gd name="T35" fmla="*/ 144 h 246"/>
                <a:gd name="T36" fmla="*/ 92 w 165"/>
                <a:gd name="T37" fmla="*/ 142 h 246"/>
                <a:gd name="T38" fmla="*/ 80 w 165"/>
                <a:gd name="T39" fmla="*/ 139 h 246"/>
                <a:gd name="T40" fmla="*/ 69 w 165"/>
                <a:gd name="T41" fmla="*/ 132 h 246"/>
                <a:gd name="T42" fmla="*/ 65 w 165"/>
                <a:gd name="T43" fmla="*/ 120 h 246"/>
                <a:gd name="T44" fmla="*/ 69 w 165"/>
                <a:gd name="T45" fmla="*/ 105 h 246"/>
                <a:gd name="T46" fmla="*/ 73 w 165"/>
                <a:gd name="T47" fmla="*/ 89 h 246"/>
                <a:gd name="T48" fmla="*/ 80 w 165"/>
                <a:gd name="T49" fmla="*/ 74 h 246"/>
                <a:gd name="T50" fmla="*/ 87 w 165"/>
                <a:gd name="T51" fmla="*/ 60 h 246"/>
                <a:gd name="T52" fmla="*/ 82 w 165"/>
                <a:gd name="T53" fmla="*/ 55 h 246"/>
                <a:gd name="T54" fmla="*/ 74 w 165"/>
                <a:gd name="T55" fmla="*/ 65 h 246"/>
                <a:gd name="T56" fmla="*/ 67 w 165"/>
                <a:gd name="T57" fmla="*/ 80 h 246"/>
                <a:gd name="T58" fmla="*/ 60 w 165"/>
                <a:gd name="T59" fmla="*/ 98 h 246"/>
                <a:gd name="T60" fmla="*/ 55 w 165"/>
                <a:gd name="T61" fmla="*/ 115 h 246"/>
                <a:gd name="T62" fmla="*/ 50 w 165"/>
                <a:gd name="T63" fmla="*/ 123 h 246"/>
                <a:gd name="T64" fmla="*/ 50 w 165"/>
                <a:gd name="T65" fmla="*/ 115 h 246"/>
                <a:gd name="T66" fmla="*/ 52 w 165"/>
                <a:gd name="T67" fmla="*/ 93 h 246"/>
                <a:gd name="T68" fmla="*/ 52 w 165"/>
                <a:gd name="T69" fmla="*/ 65 h 246"/>
                <a:gd name="T70" fmla="*/ 52 w 165"/>
                <a:gd name="T71" fmla="*/ 35 h 246"/>
                <a:gd name="T72" fmla="*/ 52 w 165"/>
                <a:gd name="T73" fmla="*/ 7 h 246"/>
                <a:gd name="T74" fmla="*/ 61 w 165"/>
                <a:gd name="T75" fmla="*/ 3 h 246"/>
                <a:gd name="T76" fmla="*/ 73 w 165"/>
                <a:gd name="T77" fmla="*/ 8 h 246"/>
                <a:gd name="T78" fmla="*/ 86 w 165"/>
                <a:gd name="T79" fmla="*/ 14 h 246"/>
                <a:gd name="T80" fmla="*/ 99 w 165"/>
                <a:gd name="T81" fmla="*/ 21 h 246"/>
                <a:gd name="T82" fmla="*/ 103 w 165"/>
                <a:gd name="T83" fmla="*/ 31 h 246"/>
                <a:gd name="T84" fmla="*/ 102 w 165"/>
                <a:gd name="T85" fmla="*/ 42 h 246"/>
                <a:gd name="T86" fmla="*/ 100 w 165"/>
                <a:gd name="T87" fmla="*/ 52 h 246"/>
                <a:gd name="T88" fmla="*/ 117 w 165"/>
                <a:gd name="T89" fmla="*/ 79 h 246"/>
                <a:gd name="T90" fmla="*/ 134 w 165"/>
                <a:gd name="T91" fmla="*/ 106 h 246"/>
                <a:gd name="T92" fmla="*/ 149 w 165"/>
                <a:gd name="T93" fmla="*/ 133 h 246"/>
                <a:gd name="T94" fmla="*/ 164 w 165"/>
                <a:gd name="T95" fmla="*/ 162 h 246"/>
                <a:gd name="T96" fmla="*/ 164 w 165"/>
                <a:gd name="T97" fmla="*/ 180 h 246"/>
                <a:gd name="T98" fmla="*/ 159 w 165"/>
                <a:gd name="T99" fmla="*/ 197 h 246"/>
                <a:gd name="T100" fmla="*/ 152 w 165"/>
                <a:gd name="T101" fmla="*/ 214 h 246"/>
                <a:gd name="T102" fmla="*/ 148 w 165"/>
                <a:gd name="T103" fmla="*/ 230 h 246"/>
                <a:gd name="T104" fmla="*/ 130 w 165"/>
                <a:gd name="T105" fmla="*/ 243 h 246"/>
                <a:gd name="T106" fmla="*/ 109 w 165"/>
                <a:gd name="T107" fmla="*/ 246 h 246"/>
                <a:gd name="T108" fmla="*/ 87 w 165"/>
                <a:gd name="T109" fmla="*/ 245 h 246"/>
                <a:gd name="T110" fmla="*/ 64 w 165"/>
                <a:gd name="T111" fmla="*/ 242 h 246"/>
                <a:gd name="T112" fmla="*/ 48 w 165"/>
                <a:gd name="T113" fmla="*/ 242 h 246"/>
                <a:gd name="T114" fmla="*/ 33 w 165"/>
                <a:gd name="T115" fmla="*/ 242 h 246"/>
                <a:gd name="T116" fmla="*/ 17 w 165"/>
                <a:gd name="T117" fmla="*/ 239 h 246"/>
                <a:gd name="T118" fmla="*/ 2 w 165"/>
                <a:gd name="T119" fmla="*/ 238 h 246"/>
                <a:gd name="T120" fmla="*/ 0 w 165"/>
                <a:gd name="T121" fmla="*/ 228 h 246"/>
                <a:gd name="T122" fmla="*/ 0 w 165"/>
                <a:gd name="T123" fmla="*/ 217 h 246"/>
                <a:gd name="T124" fmla="*/ 7 w 165"/>
                <a:gd name="T125" fmla="*/ 212 h 2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5"/>
                <a:gd name="T190" fmla="*/ 0 h 246"/>
                <a:gd name="T191" fmla="*/ 165 w 165"/>
                <a:gd name="T192" fmla="*/ 246 h 2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5" h="246">
                  <a:moveTo>
                    <a:pt x="8" y="212"/>
                  </a:moveTo>
                  <a:lnTo>
                    <a:pt x="10" y="210"/>
                  </a:lnTo>
                  <a:lnTo>
                    <a:pt x="10" y="207"/>
                  </a:lnTo>
                  <a:lnTo>
                    <a:pt x="10" y="206"/>
                  </a:lnTo>
                  <a:lnTo>
                    <a:pt x="11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3" y="197"/>
                  </a:lnTo>
                  <a:lnTo>
                    <a:pt x="13" y="195"/>
                  </a:lnTo>
                  <a:lnTo>
                    <a:pt x="15" y="193"/>
                  </a:lnTo>
                  <a:lnTo>
                    <a:pt x="15" y="190"/>
                  </a:lnTo>
                  <a:lnTo>
                    <a:pt x="16" y="189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9" y="183"/>
                  </a:lnTo>
                  <a:lnTo>
                    <a:pt x="20" y="180"/>
                  </a:lnTo>
                  <a:lnTo>
                    <a:pt x="20" y="179"/>
                  </a:lnTo>
                  <a:lnTo>
                    <a:pt x="21" y="176"/>
                  </a:lnTo>
                  <a:lnTo>
                    <a:pt x="22" y="175"/>
                  </a:lnTo>
                  <a:lnTo>
                    <a:pt x="22" y="172"/>
                  </a:lnTo>
                  <a:lnTo>
                    <a:pt x="24" y="170"/>
                  </a:lnTo>
                  <a:lnTo>
                    <a:pt x="25" y="168"/>
                  </a:lnTo>
                  <a:lnTo>
                    <a:pt x="25" y="166"/>
                  </a:lnTo>
                  <a:lnTo>
                    <a:pt x="26" y="163"/>
                  </a:lnTo>
                  <a:lnTo>
                    <a:pt x="28" y="162"/>
                  </a:lnTo>
                  <a:lnTo>
                    <a:pt x="28" y="159"/>
                  </a:lnTo>
                  <a:lnTo>
                    <a:pt x="29" y="157"/>
                  </a:lnTo>
                  <a:lnTo>
                    <a:pt x="29" y="155"/>
                  </a:lnTo>
                  <a:lnTo>
                    <a:pt x="30" y="153"/>
                  </a:lnTo>
                  <a:lnTo>
                    <a:pt x="30" y="150"/>
                  </a:lnTo>
                  <a:lnTo>
                    <a:pt x="30" y="149"/>
                  </a:lnTo>
                  <a:lnTo>
                    <a:pt x="32" y="146"/>
                  </a:lnTo>
                  <a:lnTo>
                    <a:pt x="32" y="144"/>
                  </a:lnTo>
                  <a:lnTo>
                    <a:pt x="32" y="142"/>
                  </a:lnTo>
                  <a:lnTo>
                    <a:pt x="30" y="141"/>
                  </a:lnTo>
                  <a:lnTo>
                    <a:pt x="29" y="141"/>
                  </a:lnTo>
                  <a:lnTo>
                    <a:pt x="29" y="140"/>
                  </a:lnTo>
                  <a:lnTo>
                    <a:pt x="28" y="140"/>
                  </a:lnTo>
                  <a:lnTo>
                    <a:pt x="26" y="140"/>
                  </a:lnTo>
                  <a:lnTo>
                    <a:pt x="25" y="139"/>
                  </a:lnTo>
                  <a:lnTo>
                    <a:pt x="24" y="139"/>
                  </a:lnTo>
                  <a:lnTo>
                    <a:pt x="22" y="139"/>
                  </a:lnTo>
                  <a:lnTo>
                    <a:pt x="22" y="137"/>
                  </a:lnTo>
                  <a:lnTo>
                    <a:pt x="21" y="137"/>
                  </a:lnTo>
                  <a:lnTo>
                    <a:pt x="21" y="136"/>
                  </a:lnTo>
                  <a:lnTo>
                    <a:pt x="21" y="135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4" y="133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6" y="131"/>
                  </a:lnTo>
                  <a:lnTo>
                    <a:pt x="28" y="129"/>
                  </a:lnTo>
                  <a:lnTo>
                    <a:pt x="29" y="129"/>
                  </a:lnTo>
                  <a:lnTo>
                    <a:pt x="30" y="129"/>
                  </a:lnTo>
                  <a:lnTo>
                    <a:pt x="32" y="129"/>
                  </a:lnTo>
                  <a:lnTo>
                    <a:pt x="33" y="129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7" y="133"/>
                  </a:lnTo>
                  <a:lnTo>
                    <a:pt x="38" y="133"/>
                  </a:lnTo>
                  <a:lnTo>
                    <a:pt x="39" y="135"/>
                  </a:lnTo>
                  <a:lnTo>
                    <a:pt x="38" y="136"/>
                  </a:lnTo>
                  <a:lnTo>
                    <a:pt x="39" y="136"/>
                  </a:lnTo>
                  <a:lnTo>
                    <a:pt x="41" y="137"/>
                  </a:lnTo>
                  <a:lnTo>
                    <a:pt x="42" y="137"/>
                  </a:lnTo>
                  <a:lnTo>
                    <a:pt x="43" y="137"/>
                  </a:lnTo>
                  <a:lnTo>
                    <a:pt x="45" y="137"/>
                  </a:lnTo>
                  <a:lnTo>
                    <a:pt x="46" y="137"/>
                  </a:lnTo>
                  <a:lnTo>
                    <a:pt x="48" y="139"/>
                  </a:lnTo>
                  <a:lnTo>
                    <a:pt x="50" y="139"/>
                  </a:lnTo>
                  <a:lnTo>
                    <a:pt x="51" y="140"/>
                  </a:lnTo>
                  <a:lnTo>
                    <a:pt x="52" y="141"/>
                  </a:lnTo>
                  <a:lnTo>
                    <a:pt x="55" y="141"/>
                  </a:lnTo>
                  <a:lnTo>
                    <a:pt x="56" y="142"/>
                  </a:lnTo>
                  <a:lnTo>
                    <a:pt x="57" y="142"/>
                  </a:lnTo>
                  <a:lnTo>
                    <a:pt x="60" y="144"/>
                  </a:lnTo>
                  <a:lnTo>
                    <a:pt x="61" y="145"/>
                  </a:lnTo>
                  <a:lnTo>
                    <a:pt x="63" y="145"/>
                  </a:lnTo>
                  <a:lnTo>
                    <a:pt x="64" y="146"/>
                  </a:lnTo>
                  <a:lnTo>
                    <a:pt x="67" y="146"/>
                  </a:lnTo>
                  <a:lnTo>
                    <a:pt x="68" y="148"/>
                  </a:lnTo>
                  <a:lnTo>
                    <a:pt x="69" y="149"/>
                  </a:lnTo>
                  <a:lnTo>
                    <a:pt x="72" y="149"/>
                  </a:lnTo>
                  <a:lnTo>
                    <a:pt x="73" y="150"/>
                  </a:lnTo>
                  <a:lnTo>
                    <a:pt x="74" y="150"/>
                  </a:lnTo>
                  <a:lnTo>
                    <a:pt x="77" y="151"/>
                  </a:lnTo>
                  <a:lnTo>
                    <a:pt x="78" y="151"/>
                  </a:lnTo>
                  <a:lnTo>
                    <a:pt x="80" y="153"/>
                  </a:lnTo>
                  <a:lnTo>
                    <a:pt x="82" y="154"/>
                  </a:lnTo>
                  <a:lnTo>
                    <a:pt x="83" y="154"/>
                  </a:lnTo>
                  <a:lnTo>
                    <a:pt x="85" y="155"/>
                  </a:lnTo>
                  <a:lnTo>
                    <a:pt x="87" y="155"/>
                  </a:lnTo>
                  <a:lnTo>
                    <a:pt x="89" y="157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4" y="159"/>
                  </a:lnTo>
                  <a:lnTo>
                    <a:pt x="95" y="161"/>
                  </a:lnTo>
                  <a:lnTo>
                    <a:pt x="96" y="162"/>
                  </a:lnTo>
                  <a:lnTo>
                    <a:pt x="99" y="162"/>
                  </a:lnTo>
                  <a:lnTo>
                    <a:pt x="100" y="163"/>
                  </a:lnTo>
                  <a:lnTo>
                    <a:pt x="100" y="162"/>
                  </a:lnTo>
                  <a:lnTo>
                    <a:pt x="102" y="161"/>
                  </a:lnTo>
                  <a:lnTo>
                    <a:pt x="102" y="159"/>
                  </a:lnTo>
                  <a:lnTo>
                    <a:pt x="103" y="158"/>
                  </a:lnTo>
                  <a:lnTo>
                    <a:pt x="104" y="157"/>
                  </a:lnTo>
                  <a:lnTo>
                    <a:pt x="105" y="155"/>
                  </a:lnTo>
                  <a:lnTo>
                    <a:pt x="107" y="155"/>
                  </a:lnTo>
                  <a:lnTo>
                    <a:pt x="108" y="154"/>
                  </a:lnTo>
                  <a:lnTo>
                    <a:pt x="109" y="154"/>
                  </a:lnTo>
                  <a:lnTo>
                    <a:pt x="111" y="153"/>
                  </a:lnTo>
                  <a:lnTo>
                    <a:pt x="112" y="153"/>
                  </a:lnTo>
                  <a:lnTo>
                    <a:pt x="113" y="151"/>
                  </a:lnTo>
                  <a:lnTo>
                    <a:pt x="115" y="151"/>
                  </a:lnTo>
                  <a:lnTo>
                    <a:pt x="116" y="151"/>
                  </a:lnTo>
                  <a:lnTo>
                    <a:pt x="117" y="150"/>
                  </a:lnTo>
                  <a:lnTo>
                    <a:pt x="118" y="150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8"/>
                  </a:lnTo>
                  <a:lnTo>
                    <a:pt x="122" y="146"/>
                  </a:lnTo>
                  <a:lnTo>
                    <a:pt x="122" y="145"/>
                  </a:lnTo>
                  <a:lnTo>
                    <a:pt x="124" y="145"/>
                  </a:lnTo>
                  <a:lnTo>
                    <a:pt x="124" y="144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41"/>
                  </a:lnTo>
                  <a:lnTo>
                    <a:pt x="120" y="140"/>
                  </a:lnTo>
                  <a:lnTo>
                    <a:pt x="118" y="140"/>
                  </a:lnTo>
                  <a:lnTo>
                    <a:pt x="117" y="140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3" y="140"/>
                  </a:lnTo>
                  <a:lnTo>
                    <a:pt x="112" y="141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2"/>
                  </a:lnTo>
                  <a:lnTo>
                    <a:pt x="108" y="142"/>
                  </a:lnTo>
                  <a:lnTo>
                    <a:pt x="107" y="142"/>
                  </a:lnTo>
                  <a:lnTo>
                    <a:pt x="107" y="144"/>
                  </a:lnTo>
                  <a:lnTo>
                    <a:pt x="105" y="144"/>
                  </a:lnTo>
                  <a:lnTo>
                    <a:pt x="102" y="148"/>
                  </a:lnTo>
                  <a:lnTo>
                    <a:pt x="100" y="146"/>
                  </a:lnTo>
                  <a:lnTo>
                    <a:pt x="99" y="146"/>
                  </a:lnTo>
                  <a:lnTo>
                    <a:pt x="98" y="145"/>
                  </a:lnTo>
                  <a:lnTo>
                    <a:pt x="96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89" y="141"/>
                  </a:lnTo>
                  <a:lnTo>
                    <a:pt x="87" y="141"/>
                  </a:lnTo>
                  <a:lnTo>
                    <a:pt x="86" y="141"/>
                  </a:lnTo>
                  <a:lnTo>
                    <a:pt x="85" y="140"/>
                  </a:lnTo>
                  <a:lnTo>
                    <a:pt x="82" y="140"/>
                  </a:lnTo>
                  <a:lnTo>
                    <a:pt x="81" y="139"/>
                  </a:lnTo>
                  <a:lnTo>
                    <a:pt x="80" y="139"/>
                  </a:lnTo>
                  <a:lnTo>
                    <a:pt x="78" y="137"/>
                  </a:lnTo>
                  <a:lnTo>
                    <a:pt x="77" y="137"/>
                  </a:lnTo>
                  <a:lnTo>
                    <a:pt x="76" y="136"/>
                  </a:lnTo>
                  <a:lnTo>
                    <a:pt x="74" y="136"/>
                  </a:lnTo>
                  <a:lnTo>
                    <a:pt x="73" y="135"/>
                  </a:lnTo>
                  <a:lnTo>
                    <a:pt x="72" y="133"/>
                  </a:lnTo>
                  <a:lnTo>
                    <a:pt x="70" y="133"/>
                  </a:lnTo>
                  <a:lnTo>
                    <a:pt x="69" y="132"/>
                  </a:lnTo>
                  <a:lnTo>
                    <a:pt x="69" y="131"/>
                  </a:lnTo>
                  <a:lnTo>
                    <a:pt x="68" y="129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7" y="126"/>
                  </a:lnTo>
                  <a:lnTo>
                    <a:pt x="65" y="124"/>
                  </a:lnTo>
                  <a:lnTo>
                    <a:pt x="65" y="123"/>
                  </a:lnTo>
                  <a:lnTo>
                    <a:pt x="65" y="120"/>
                  </a:lnTo>
                  <a:lnTo>
                    <a:pt x="65" y="119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7" y="113"/>
                  </a:lnTo>
                  <a:lnTo>
                    <a:pt x="67" y="111"/>
                  </a:lnTo>
                  <a:lnTo>
                    <a:pt x="68" y="109"/>
                  </a:lnTo>
                  <a:lnTo>
                    <a:pt x="68" y="106"/>
                  </a:lnTo>
                  <a:lnTo>
                    <a:pt x="69" y="105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70" y="98"/>
                  </a:lnTo>
                  <a:lnTo>
                    <a:pt x="70" y="97"/>
                  </a:lnTo>
                  <a:lnTo>
                    <a:pt x="72" y="95"/>
                  </a:lnTo>
                  <a:lnTo>
                    <a:pt x="72" y="93"/>
                  </a:lnTo>
                  <a:lnTo>
                    <a:pt x="73" y="91"/>
                  </a:lnTo>
                  <a:lnTo>
                    <a:pt x="73" y="89"/>
                  </a:lnTo>
                  <a:lnTo>
                    <a:pt x="74" y="88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7" y="82"/>
                  </a:lnTo>
                  <a:lnTo>
                    <a:pt x="77" y="80"/>
                  </a:lnTo>
                  <a:lnTo>
                    <a:pt x="78" y="78"/>
                  </a:lnTo>
                  <a:lnTo>
                    <a:pt x="80" y="76"/>
                  </a:lnTo>
                  <a:lnTo>
                    <a:pt x="80" y="74"/>
                  </a:lnTo>
                  <a:lnTo>
                    <a:pt x="81" y="73"/>
                  </a:lnTo>
                  <a:lnTo>
                    <a:pt x="82" y="71"/>
                  </a:lnTo>
                  <a:lnTo>
                    <a:pt x="82" y="69"/>
                  </a:lnTo>
                  <a:lnTo>
                    <a:pt x="83" y="67"/>
                  </a:lnTo>
                  <a:lnTo>
                    <a:pt x="85" y="65"/>
                  </a:lnTo>
                  <a:lnTo>
                    <a:pt x="85" y="64"/>
                  </a:lnTo>
                  <a:lnTo>
                    <a:pt x="86" y="61"/>
                  </a:lnTo>
                  <a:lnTo>
                    <a:pt x="87" y="60"/>
                  </a:lnTo>
                  <a:lnTo>
                    <a:pt x="87" y="58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6" y="56"/>
                  </a:lnTo>
                  <a:lnTo>
                    <a:pt x="85" y="56"/>
                  </a:lnTo>
                  <a:lnTo>
                    <a:pt x="85" y="55"/>
                  </a:lnTo>
                  <a:lnTo>
                    <a:pt x="83" y="55"/>
                  </a:lnTo>
                  <a:lnTo>
                    <a:pt x="82" y="55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0" y="56"/>
                  </a:lnTo>
                  <a:lnTo>
                    <a:pt x="78" y="56"/>
                  </a:lnTo>
                  <a:lnTo>
                    <a:pt x="77" y="58"/>
                  </a:lnTo>
                  <a:lnTo>
                    <a:pt x="76" y="61"/>
                  </a:lnTo>
                  <a:lnTo>
                    <a:pt x="76" y="62"/>
                  </a:lnTo>
                  <a:lnTo>
                    <a:pt x="74" y="65"/>
                  </a:lnTo>
                  <a:lnTo>
                    <a:pt x="73" y="66"/>
                  </a:lnTo>
                  <a:lnTo>
                    <a:pt x="72" y="69"/>
                  </a:lnTo>
                  <a:lnTo>
                    <a:pt x="70" y="70"/>
                  </a:lnTo>
                  <a:lnTo>
                    <a:pt x="69" y="73"/>
                  </a:lnTo>
                  <a:lnTo>
                    <a:pt x="69" y="75"/>
                  </a:lnTo>
                  <a:lnTo>
                    <a:pt x="68" y="76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5" y="83"/>
                  </a:lnTo>
                  <a:lnTo>
                    <a:pt x="64" y="86"/>
                  </a:lnTo>
                  <a:lnTo>
                    <a:pt x="63" y="87"/>
                  </a:lnTo>
                  <a:lnTo>
                    <a:pt x="63" y="89"/>
                  </a:lnTo>
                  <a:lnTo>
                    <a:pt x="61" y="92"/>
                  </a:lnTo>
                  <a:lnTo>
                    <a:pt x="61" y="93"/>
                  </a:lnTo>
                  <a:lnTo>
                    <a:pt x="60" y="96"/>
                  </a:lnTo>
                  <a:lnTo>
                    <a:pt x="60" y="98"/>
                  </a:lnTo>
                  <a:lnTo>
                    <a:pt x="59" y="100"/>
                  </a:lnTo>
                  <a:lnTo>
                    <a:pt x="59" y="102"/>
                  </a:lnTo>
                  <a:lnTo>
                    <a:pt x="57" y="105"/>
                  </a:lnTo>
                  <a:lnTo>
                    <a:pt x="57" y="106"/>
                  </a:lnTo>
                  <a:lnTo>
                    <a:pt x="56" y="109"/>
                  </a:lnTo>
                  <a:lnTo>
                    <a:pt x="56" y="111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8"/>
                  </a:lnTo>
                  <a:lnTo>
                    <a:pt x="55" y="120"/>
                  </a:lnTo>
                  <a:lnTo>
                    <a:pt x="54" y="122"/>
                  </a:lnTo>
                  <a:lnTo>
                    <a:pt x="54" y="124"/>
                  </a:lnTo>
                  <a:lnTo>
                    <a:pt x="52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0" y="123"/>
                  </a:lnTo>
                  <a:lnTo>
                    <a:pt x="48" y="122"/>
                  </a:lnTo>
                  <a:lnTo>
                    <a:pt x="47" y="120"/>
                  </a:lnTo>
                  <a:lnTo>
                    <a:pt x="48" y="120"/>
                  </a:lnTo>
                  <a:lnTo>
                    <a:pt x="48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0" y="117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1" y="114"/>
                  </a:lnTo>
                  <a:lnTo>
                    <a:pt x="51" y="110"/>
                  </a:lnTo>
                  <a:lnTo>
                    <a:pt x="51" y="106"/>
                  </a:lnTo>
                  <a:lnTo>
                    <a:pt x="51" y="104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2" y="93"/>
                  </a:lnTo>
                  <a:lnTo>
                    <a:pt x="52" y="89"/>
                  </a:lnTo>
                  <a:lnTo>
                    <a:pt x="52" y="86"/>
                  </a:lnTo>
                  <a:lnTo>
                    <a:pt x="52" y="83"/>
                  </a:lnTo>
                  <a:lnTo>
                    <a:pt x="52" y="79"/>
                  </a:lnTo>
                  <a:lnTo>
                    <a:pt x="52" y="75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2" y="65"/>
                  </a:lnTo>
                  <a:lnTo>
                    <a:pt x="52" y="61"/>
                  </a:lnTo>
                  <a:lnTo>
                    <a:pt x="52" y="57"/>
                  </a:lnTo>
                  <a:lnTo>
                    <a:pt x="52" y="53"/>
                  </a:lnTo>
                  <a:lnTo>
                    <a:pt x="52" y="51"/>
                  </a:lnTo>
                  <a:lnTo>
                    <a:pt x="52" y="47"/>
                  </a:lnTo>
                  <a:lnTo>
                    <a:pt x="52" y="43"/>
                  </a:lnTo>
                  <a:lnTo>
                    <a:pt x="52" y="39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2" y="29"/>
                  </a:lnTo>
                  <a:lnTo>
                    <a:pt x="52" y="25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2" y="14"/>
                  </a:lnTo>
                  <a:lnTo>
                    <a:pt x="52" y="11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5" y="4"/>
                  </a:lnTo>
                  <a:lnTo>
                    <a:pt x="68" y="4"/>
                  </a:lnTo>
                  <a:lnTo>
                    <a:pt x="69" y="5"/>
                  </a:lnTo>
                  <a:lnTo>
                    <a:pt x="70" y="7"/>
                  </a:lnTo>
                  <a:lnTo>
                    <a:pt x="72" y="7"/>
                  </a:lnTo>
                  <a:lnTo>
                    <a:pt x="73" y="8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8" y="11"/>
                  </a:lnTo>
                  <a:lnTo>
                    <a:pt x="80" y="11"/>
                  </a:lnTo>
                  <a:lnTo>
                    <a:pt x="81" y="12"/>
                  </a:lnTo>
                  <a:lnTo>
                    <a:pt x="83" y="13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7" y="16"/>
                  </a:lnTo>
                  <a:lnTo>
                    <a:pt x="89" y="16"/>
                  </a:lnTo>
                  <a:lnTo>
                    <a:pt x="91" y="17"/>
                  </a:lnTo>
                  <a:lnTo>
                    <a:pt x="92" y="18"/>
                  </a:lnTo>
                  <a:lnTo>
                    <a:pt x="94" y="18"/>
                  </a:lnTo>
                  <a:lnTo>
                    <a:pt x="95" y="20"/>
                  </a:lnTo>
                  <a:lnTo>
                    <a:pt x="96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2" y="23"/>
                  </a:lnTo>
                  <a:lnTo>
                    <a:pt x="102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3"/>
                  </a:lnTo>
                  <a:lnTo>
                    <a:pt x="103" y="34"/>
                  </a:lnTo>
                  <a:lnTo>
                    <a:pt x="103" y="35"/>
                  </a:lnTo>
                  <a:lnTo>
                    <a:pt x="102" y="36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102" y="42"/>
                  </a:lnTo>
                  <a:lnTo>
                    <a:pt x="100" y="43"/>
                  </a:lnTo>
                  <a:lnTo>
                    <a:pt x="100" y="44"/>
                  </a:lnTo>
                  <a:lnTo>
                    <a:pt x="100" y="45"/>
                  </a:lnTo>
                  <a:lnTo>
                    <a:pt x="100" y="47"/>
                  </a:lnTo>
                  <a:lnTo>
                    <a:pt x="100" y="48"/>
                  </a:lnTo>
                  <a:lnTo>
                    <a:pt x="100" y="49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3" y="55"/>
                  </a:lnTo>
                  <a:lnTo>
                    <a:pt x="104" y="58"/>
                  </a:lnTo>
                  <a:lnTo>
                    <a:pt x="107" y="61"/>
                  </a:lnTo>
                  <a:lnTo>
                    <a:pt x="109" y="65"/>
                  </a:lnTo>
                  <a:lnTo>
                    <a:pt x="112" y="69"/>
                  </a:lnTo>
                  <a:lnTo>
                    <a:pt x="113" y="71"/>
                  </a:lnTo>
                  <a:lnTo>
                    <a:pt x="116" y="75"/>
                  </a:lnTo>
                  <a:lnTo>
                    <a:pt x="117" y="79"/>
                  </a:lnTo>
                  <a:lnTo>
                    <a:pt x="120" y="82"/>
                  </a:lnTo>
                  <a:lnTo>
                    <a:pt x="122" y="86"/>
                  </a:lnTo>
                  <a:lnTo>
                    <a:pt x="124" y="88"/>
                  </a:lnTo>
                  <a:lnTo>
                    <a:pt x="126" y="92"/>
                  </a:lnTo>
                  <a:lnTo>
                    <a:pt x="129" y="96"/>
                  </a:lnTo>
                  <a:lnTo>
                    <a:pt x="130" y="100"/>
                  </a:lnTo>
                  <a:lnTo>
                    <a:pt x="133" y="102"/>
                  </a:lnTo>
                  <a:lnTo>
                    <a:pt x="134" y="106"/>
                  </a:lnTo>
                  <a:lnTo>
                    <a:pt x="137" y="110"/>
                  </a:lnTo>
                  <a:lnTo>
                    <a:pt x="138" y="113"/>
                  </a:lnTo>
                  <a:lnTo>
                    <a:pt x="140" y="117"/>
                  </a:lnTo>
                  <a:lnTo>
                    <a:pt x="142" y="120"/>
                  </a:lnTo>
                  <a:lnTo>
                    <a:pt x="144" y="123"/>
                  </a:lnTo>
                  <a:lnTo>
                    <a:pt x="146" y="127"/>
                  </a:lnTo>
                  <a:lnTo>
                    <a:pt x="148" y="131"/>
                  </a:lnTo>
                  <a:lnTo>
                    <a:pt x="149" y="133"/>
                  </a:lnTo>
                  <a:lnTo>
                    <a:pt x="152" y="137"/>
                  </a:lnTo>
                  <a:lnTo>
                    <a:pt x="153" y="141"/>
                  </a:lnTo>
                  <a:lnTo>
                    <a:pt x="156" y="145"/>
                  </a:lnTo>
                  <a:lnTo>
                    <a:pt x="157" y="148"/>
                  </a:lnTo>
                  <a:lnTo>
                    <a:pt x="159" y="151"/>
                  </a:lnTo>
                  <a:lnTo>
                    <a:pt x="161" y="155"/>
                  </a:lnTo>
                  <a:lnTo>
                    <a:pt x="162" y="158"/>
                  </a:lnTo>
                  <a:lnTo>
                    <a:pt x="164" y="162"/>
                  </a:lnTo>
                  <a:lnTo>
                    <a:pt x="165" y="164"/>
                  </a:lnTo>
                  <a:lnTo>
                    <a:pt x="165" y="167"/>
                  </a:lnTo>
                  <a:lnTo>
                    <a:pt x="165" y="170"/>
                  </a:lnTo>
                  <a:lnTo>
                    <a:pt x="165" y="171"/>
                  </a:lnTo>
                  <a:lnTo>
                    <a:pt x="165" y="173"/>
                  </a:lnTo>
                  <a:lnTo>
                    <a:pt x="165" y="176"/>
                  </a:lnTo>
                  <a:lnTo>
                    <a:pt x="165" y="179"/>
                  </a:lnTo>
                  <a:lnTo>
                    <a:pt x="164" y="180"/>
                  </a:lnTo>
                  <a:lnTo>
                    <a:pt x="164" y="183"/>
                  </a:lnTo>
                  <a:lnTo>
                    <a:pt x="164" y="185"/>
                  </a:lnTo>
                  <a:lnTo>
                    <a:pt x="162" y="186"/>
                  </a:lnTo>
                  <a:lnTo>
                    <a:pt x="162" y="189"/>
                  </a:lnTo>
                  <a:lnTo>
                    <a:pt x="161" y="190"/>
                  </a:lnTo>
                  <a:lnTo>
                    <a:pt x="161" y="193"/>
                  </a:lnTo>
                  <a:lnTo>
                    <a:pt x="160" y="195"/>
                  </a:lnTo>
                  <a:lnTo>
                    <a:pt x="159" y="197"/>
                  </a:lnTo>
                  <a:lnTo>
                    <a:pt x="159" y="199"/>
                  </a:lnTo>
                  <a:lnTo>
                    <a:pt x="157" y="201"/>
                  </a:lnTo>
                  <a:lnTo>
                    <a:pt x="157" y="203"/>
                  </a:lnTo>
                  <a:lnTo>
                    <a:pt x="156" y="204"/>
                  </a:lnTo>
                  <a:lnTo>
                    <a:pt x="155" y="207"/>
                  </a:lnTo>
                  <a:lnTo>
                    <a:pt x="155" y="210"/>
                  </a:lnTo>
                  <a:lnTo>
                    <a:pt x="153" y="211"/>
                  </a:lnTo>
                  <a:lnTo>
                    <a:pt x="152" y="214"/>
                  </a:lnTo>
                  <a:lnTo>
                    <a:pt x="152" y="215"/>
                  </a:lnTo>
                  <a:lnTo>
                    <a:pt x="151" y="217"/>
                  </a:lnTo>
                  <a:lnTo>
                    <a:pt x="151" y="220"/>
                  </a:lnTo>
                  <a:lnTo>
                    <a:pt x="149" y="221"/>
                  </a:lnTo>
                  <a:lnTo>
                    <a:pt x="149" y="224"/>
                  </a:lnTo>
                  <a:lnTo>
                    <a:pt x="149" y="226"/>
                  </a:lnTo>
                  <a:lnTo>
                    <a:pt x="148" y="228"/>
                  </a:lnTo>
                  <a:lnTo>
                    <a:pt x="148" y="230"/>
                  </a:lnTo>
                  <a:lnTo>
                    <a:pt x="147" y="233"/>
                  </a:lnTo>
                  <a:lnTo>
                    <a:pt x="144" y="234"/>
                  </a:lnTo>
                  <a:lnTo>
                    <a:pt x="142" y="237"/>
                  </a:lnTo>
                  <a:lnTo>
                    <a:pt x="139" y="238"/>
                  </a:lnTo>
                  <a:lnTo>
                    <a:pt x="137" y="239"/>
                  </a:lnTo>
                  <a:lnTo>
                    <a:pt x="135" y="241"/>
                  </a:lnTo>
                  <a:lnTo>
                    <a:pt x="133" y="242"/>
                  </a:lnTo>
                  <a:lnTo>
                    <a:pt x="130" y="243"/>
                  </a:lnTo>
                  <a:lnTo>
                    <a:pt x="127" y="243"/>
                  </a:lnTo>
                  <a:lnTo>
                    <a:pt x="125" y="245"/>
                  </a:lnTo>
                  <a:lnTo>
                    <a:pt x="122" y="245"/>
                  </a:lnTo>
                  <a:lnTo>
                    <a:pt x="120" y="246"/>
                  </a:lnTo>
                  <a:lnTo>
                    <a:pt x="117" y="246"/>
                  </a:lnTo>
                  <a:lnTo>
                    <a:pt x="115" y="246"/>
                  </a:lnTo>
                  <a:lnTo>
                    <a:pt x="112" y="246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4" y="246"/>
                  </a:lnTo>
                  <a:lnTo>
                    <a:pt x="102" y="246"/>
                  </a:lnTo>
                  <a:lnTo>
                    <a:pt x="99" y="246"/>
                  </a:lnTo>
                  <a:lnTo>
                    <a:pt x="96" y="245"/>
                  </a:lnTo>
                  <a:lnTo>
                    <a:pt x="92" y="245"/>
                  </a:lnTo>
                  <a:lnTo>
                    <a:pt x="90" y="245"/>
                  </a:lnTo>
                  <a:lnTo>
                    <a:pt x="87" y="245"/>
                  </a:lnTo>
                  <a:lnTo>
                    <a:pt x="85" y="243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76" y="243"/>
                  </a:lnTo>
                  <a:lnTo>
                    <a:pt x="73" y="242"/>
                  </a:lnTo>
                  <a:lnTo>
                    <a:pt x="70" y="242"/>
                  </a:lnTo>
                  <a:lnTo>
                    <a:pt x="67" y="242"/>
                  </a:lnTo>
                  <a:lnTo>
                    <a:pt x="64" y="242"/>
                  </a:lnTo>
                  <a:lnTo>
                    <a:pt x="63" y="242"/>
                  </a:lnTo>
                  <a:lnTo>
                    <a:pt x="60" y="242"/>
                  </a:lnTo>
                  <a:lnTo>
                    <a:pt x="59" y="242"/>
                  </a:lnTo>
                  <a:lnTo>
                    <a:pt x="56" y="242"/>
                  </a:lnTo>
                  <a:lnTo>
                    <a:pt x="55" y="242"/>
                  </a:lnTo>
                  <a:lnTo>
                    <a:pt x="52" y="242"/>
                  </a:lnTo>
                  <a:lnTo>
                    <a:pt x="51" y="242"/>
                  </a:lnTo>
                  <a:lnTo>
                    <a:pt x="48" y="242"/>
                  </a:lnTo>
                  <a:lnTo>
                    <a:pt x="46" y="242"/>
                  </a:lnTo>
                  <a:lnTo>
                    <a:pt x="45" y="242"/>
                  </a:lnTo>
                  <a:lnTo>
                    <a:pt x="42" y="242"/>
                  </a:lnTo>
                  <a:lnTo>
                    <a:pt x="41" y="242"/>
                  </a:lnTo>
                  <a:lnTo>
                    <a:pt x="38" y="242"/>
                  </a:lnTo>
                  <a:lnTo>
                    <a:pt x="37" y="242"/>
                  </a:lnTo>
                  <a:lnTo>
                    <a:pt x="34" y="242"/>
                  </a:lnTo>
                  <a:lnTo>
                    <a:pt x="33" y="242"/>
                  </a:lnTo>
                  <a:lnTo>
                    <a:pt x="30" y="241"/>
                  </a:lnTo>
                  <a:lnTo>
                    <a:pt x="29" y="241"/>
                  </a:lnTo>
                  <a:lnTo>
                    <a:pt x="26" y="241"/>
                  </a:lnTo>
                  <a:lnTo>
                    <a:pt x="25" y="241"/>
                  </a:lnTo>
                  <a:lnTo>
                    <a:pt x="22" y="241"/>
                  </a:lnTo>
                  <a:lnTo>
                    <a:pt x="21" y="241"/>
                  </a:lnTo>
                  <a:lnTo>
                    <a:pt x="19" y="239"/>
                  </a:lnTo>
                  <a:lnTo>
                    <a:pt x="17" y="239"/>
                  </a:lnTo>
                  <a:lnTo>
                    <a:pt x="15" y="239"/>
                  </a:lnTo>
                  <a:lnTo>
                    <a:pt x="13" y="239"/>
                  </a:lnTo>
                  <a:lnTo>
                    <a:pt x="11" y="239"/>
                  </a:lnTo>
                  <a:lnTo>
                    <a:pt x="10" y="239"/>
                  </a:lnTo>
                  <a:lnTo>
                    <a:pt x="7" y="239"/>
                  </a:lnTo>
                  <a:lnTo>
                    <a:pt x="6" y="238"/>
                  </a:lnTo>
                  <a:lnTo>
                    <a:pt x="4" y="238"/>
                  </a:lnTo>
                  <a:lnTo>
                    <a:pt x="2" y="238"/>
                  </a:lnTo>
                  <a:lnTo>
                    <a:pt x="2" y="237"/>
                  </a:lnTo>
                  <a:lnTo>
                    <a:pt x="2" y="236"/>
                  </a:lnTo>
                  <a:lnTo>
                    <a:pt x="2" y="234"/>
                  </a:lnTo>
                  <a:lnTo>
                    <a:pt x="2" y="233"/>
                  </a:lnTo>
                  <a:lnTo>
                    <a:pt x="2" y="232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6"/>
                  </a:lnTo>
                  <a:lnTo>
                    <a:pt x="0" y="225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20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2" y="215"/>
                  </a:lnTo>
                  <a:lnTo>
                    <a:pt x="3" y="215"/>
                  </a:lnTo>
                  <a:lnTo>
                    <a:pt x="3" y="214"/>
                  </a:lnTo>
                  <a:lnTo>
                    <a:pt x="4" y="214"/>
                  </a:lnTo>
                  <a:lnTo>
                    <a:pt x="6" y="214"/>
                  </a:lnTo>
                  <a:lnTo>
                    <a:pt x="6" y="212"/>
                  </a:lnTo>
                  <a:lnTo>
                    <a:pt x="7" y="212"/>
                  </a:lnTo>
                  <a:lnTo>
                    <a:pt x="8" y="212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7" name="Freeform 50"/>
            <p:cNvSpPr>
              <a:spLocks/>
            </p:cNvSpPr>
            <p:nvPr/>
          </p:nvSpPr>
          <p:spPr bwMode="auto">
            <a:xfrm>
              <a:off x="1582" y="2405"/>
              <a:ext cx="48" cy="101"/>
            </a:xfrm>
            <a:custGeom>
              <a:avLst/>
              <a:gdLst>
                <a:gd name="T0" fmla="*/ 48 w 48"/>
                <a:gd name="T1" fmla="*/ 23 h 101"/>
                <a:gd name="T2" fmla="*/ 48 w 48"/>
                <a:gd name="T3" fmla="*/ 28 h 101"/>
                <a:gd name="T4" fmla="*/ 47 w 48"/>
                <a:gd name="T5" fmla="*/ 34 h 101"/>
                <a:gd name="T6" fmla="*/ 47 w 48"/>
                <a:gd name="T7" fmla="*/ 39 h 101"/>
                <a:gd name="T8" fmla="*/ 47 w 48"/>
                <a:gd name="T9" fmla="*/ 44 h 101"/>
                <a:gd name="T10" fmla="*/ 45 w 48"/>
                <a:gd name="T11" fmla="*/ 49 h 101"/>
                <a:gd name="T12" fmla="*/ 44 w 48"/>
                <a:gd name="T13" fmla="*/ 54 h 101"/>
                <a:gd name="T14" fmla="*/ 43 w 48"/>
                <a:gd name="T15" fmla="*/ 59 h 101"/>
                <a:gd name="T16" fmla="*/ 43 w 48"/>
                <a:gd name="T17" fmla="*/ 65 h 101"/>
                <a:gd name="T18" fmla="*/ 42 w 48"/>
                <a:gd name="T19" fmla="*/ 70 h 101"/>
                <a:gd name="T20" fmla="*/ 39 w 48"/>
                <a:gd name="T21" fmla="*/ 75 h 101"/>
                <a:gd name="T22" fmla="*/ 38 w 48"/>
                <a:gd name="T23" fmla="*/ 80 h 101"/>
                <a:gd name="T24" fmla="*/ 36 w 48"/>
                <a:gd name="T25" fmla="*/ 84 h 101"/>
                <a:gd name="T26" fmla="*/ 34 w 48"/>
                <a:gd name="T27" fmla="*/ 89 h 101"/>
                <a:gd name="T28" fmla="*/ 31 w 48"/>
                <a:gd name="T29" fmla="*/ 94 h 101"/>
                <a:gd name="T30" fmla="*/ 29 w 48"/>
                <a:gd name="T31" fmla="*/ 98 h 101"/>
                <a:gd name="T32" fmla="*/ 27 w 48"/>
                <a:gd name="T33" fmla="*/ 97 h 101"/>
                <a:gd name="T34" fmla="*/ 26 w 48"/>
                <a:gd name="T35" fmla="*/ 92 h 101"/>
                <a:gd name="T36" fmla="*/ 25 w 48"/>
                <a:gd name="T37" fmla="*/ 85 h 101"/>
                <a:gd name="T38" fmla="*/ 23 w 48"/>
                <a:gd name="T39" fmla="*/ 79 h 101"/>
                <a:gd name="T40" fmla="*/ 22 w 48"/>
                <a:gd name="T41" fmla="*/ 72 h 101"/>
                <a:gd name="T42" fmla="*/ 21 w 48"/>
                <a:gd name="T43" fmla="*/ 66 h 101"/>
                <a:gd name="T44" fmla="*/ 20 w 48"/>
                <a:gd name="T45" fmla="*/ 59 h 101"/>
                <a:gd name="T46" fmla="*/ 18 w 48"/>
                <a:gd name="T47" fmla="*/ 53 h 101"/>
                <a:gd name="T48" fmla="*/ 17 w 48"/>
                <a:gd name="T49" fmla="*/ 47 h 101"/>
                <a:gd name="T50" fmla="*/ 16 w 48"/>
                <a:gd name="T51" fmla="*/ 40 h 101"/>
                <a:gd name="T52" fmla="*/ 13 w 48"/>
                <a:gd name="T53" fmla="*/ 34 h 101"/>
                <a:gd name="T54" fmla="*/ 12 w 48"/>
                <a:gd name="T55" fmla="*/ 27 h 101"/>
                <a:gd name="T56" fmla="*/ 9 w 48"/>
                <a:gd name="T57" fmla="*/ 21 h 101"/>
                <a:gd name="T58" fmla="*/ 7 w 48"/>
                <a:gd name="T59" fmla="*/ 16 h 101"/>
                <a:gd name="T60" fmla="*/ 5 w 48"/>
                <a:gd name="T61" fmla="*/ 9 h 101"/>
                <a:gd name="T62" fmla="*/ 1 w 48"/>
                <a:gd name="T63" fmla="*/ 4 h 101"/>
                <a:gd name="T64" fmla="*/ 1 w 48"/>
                <a:gd name="T65" fmla="*/ 0 h 101"/>
                <a:gd name="T66" fmla="*/ 5 w 48"/>
                <a:gd name="T67" fmla="*/ 0 h 101"/>
                <a:gd name="T68" fmla="*/ 9 w 48"/>
                <a:gd name="T69" fmla="*/ 0 h 101"/>
                <a:gd name="T70" fmla="*/ 12 w 48"/>
                <a:gd name="T71" fmla="*/ 1 h 101"/>
                <a:gd name="T72" fmla="*/ 16 w 48"/>
                <a:gd name="T73" fmla="*/ 1 h 101"/>
                <a:gd name="T74" fmla="*/ 18 w 48"/>
                <a:gd name="T75" fmla="*/ 3 h 101"/>
                <a:gd name="T76" fmla="*/ 22 w 48"/>
                <a:gd name="T77" fmla="*/ 3 h 101"/>
                <a:gd name="T78" fmla="*/ 25 w 48"/>
                <a:gd name="T79" fmla="*/ 4 h 101"/>
                <a:gd name="T80" fmla="*/ 27 w 48"/>
                <a:gd name="T81" fmla="*/ 5 h 101"/>
                <a:gd name="T82" fmla="*/ 31 w 48"/>
                <a:gd name="T83" fmla="*/ 6 h 101"/>
                <a:gd name="T84" fmla="*/ 34 w 48"/>
                <a:gd name="T85" fmla="*/ 9 h 101"/>
                <a:gd name="T86" fmla="*/ 36 w 48"/>
                <a:gd name="T87" fmla="*/ 10 h 101"/>
                <a:gd name="T88" fmla="*/ 39 w 48"/>
                <a:gd name="T89" fmla="*/ 12 h 101"/>
                <a:gd name="T90" fmla="*/ 42 w 48"/>
                <a:gd name="T91" fmla="*/ 14 h 101"/>
                <a:gd name="T92" fmla="*/ 44 w 48"/>
                <a:gd name="T93" fmla="*/ 17 h 101"/>
                <a:gd name="T94" fmla="*/ 47 w 48"/>
                <a:gd name="T95" fmla="*/ 19 h 10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"/>
                <a:gd name="T145" fmla="*/ 0 h 101"/>
                <a:gd name="T146" fmla="*/ 48 w 48"/>
                <a:gd name="T147" fmla="*/ 101 h 10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" h="101">
                  <a:moveTo>
                    <a:pt x="48" y="19"/>
                  </a:moveTo>
                  <a:lnTo>
                    <a:pt x="48" y="23"/>
                  </a:lnTo>
                  <a:lnTo>
                    <a:pt x="48" y="26"/>
                  </a:lnTo>
                  <a:lnTo>
                    <a:pt x="48" y="28"/>
                  </a:lnTo>
                  <a:lnTo>
                    <a:pt x="48" y="31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7" y="44"/>
                  </a:lnTo>
                  <a:lnTo>
                    <a:pt x="45" y="47"/>
                  </a:lnTo>
                  <a:lnTo>
                    <a:pt x="45" y="49"/>
                  </a:lnTo>
                  <a:lnTo>
                    <a:pt x="45" y="52"/>
                  </a:lnTo>
                  <a:lnTo>
                    <a:pt x="44" y="54"/>
                  </a:lnTo>
                  <a:lnTo>
                    <a:pt x="44" y="57"/>
                  </a:lnTo>
                  <a:lnTo>
                    <a:pt x="43" y="59"/>
                  </a:lnTo>
                  <a:lnTo>
                    <a:pt x="43" y="62"/>
                  </a:lnTo>
                  <a:lnTo>
                    <a:pt x="43" y="65"/>
                  </a:lnTo>
                  <a:lnTo>
                    <a:pt x="42" y="67"/>
                  </a:lnTo>
                  <a:lnTo>
                    <a:pt x="42" y="70"/>
                  </a:lnTo>
                  <a:lnTo>
                    <a:pt x="40" y="72"/>
                  </a:lnTo>
                  <a:lnTo>
                    <a:pt x="39" y="75"/>
                  </a:lnTo>
                  <a:lnTo>
                    <a:pt x="39" y="78"/>
                  </a:lnTo>
                  <a:lnTo>
                    <a:pt x="38" y="80"/>
                  </a:lnTo>
                  <a:lnTo>
                    <a:pt x="36" y="83"/>
                  </a:lnTo>
                  <a:lnTo>
                    <a:pt x="36" y="84"/>
                  </a:lnTo>
                  <a:lnTo>
                    <a:pt x="35" y="87"/>
                  </a:lnTo>
                  <a:lnTo>
                    <a:pt x="34" y="89"/>
                  </a:lnTo>
                  <a:lnTo>
                    <a:pt x="32" y="92"/>
                  </a:lnTo>
                  <a:lnTo>
                    <a:pt x="31" y="94"/>
                  </a:lnTo>
                  <a:lnTo>
                    <a:pt x="30" y="96"/>
                  </a:lnTo>
                  <a:lnTo>
                    <a:pt x="29" y="98"/>
                  </a:lnTo>
                  <a:lnTo>
                    <a:pt x="27" y="101"/>
                  </a:lnTo>
                  <a:lnTo>
                    <a:pt x="27" y="97"/>
                  </a:lnTo>
                  <a:lnTo>
                    <a:pt x="26" y="94"/>
                  </a:lnTo>
                  <a:lnTo>
                    <a:pt x="26" y="92"/>
                  </a:lnTo>
                  <a:lnTo>
                    <a:pt x="25" y="88"/>
                  </a:lnTo>
                  <a:lnTo>
                    <a:pt x="25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5"/>
                  </a:lnTo>
                  <a:lnTo>
                    <a:pt x="22" y="72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0" y="62"/>
                  </a:lnTo>
                  <a:lnTo>
                    <a:pt x="20" y="59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3"/>
                  </a:lnTo>
                  <a:lnTo>
                    <a:pt x="16" y="40"/>
                  </a:lnTo>
                  <a:lnTo>
                    <a:pt x="14" y="36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2" y="27"/>
                  </a:lnTo>
                  <a:lnTo>
                    <a:pt x="10" y="25"/>
                  </a:lnTo>
                  <a:lnTo>
                    <a:pt x="9" y="21"/>
                  </a:lnTo>
                  <a:lnTo>
                    <a:pt x="8" y="18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5" y="9"/>
                  </a:lnTo>
                  <a:lnTo>
                    <a:pt x="3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8" y="12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2" y="14"/>
                  </a:lnTo>
                  <a:lnTo>
                    <a:pt x="43" y="16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7" y="19"/>
                  </a:lnTo>
                  <a:lnTo>
                    <a:pt x="48" y="1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0" y="1571612"/>
            <a:ext cx="3851920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lvl="0" indent="-533400" algn="ctr">
              <a:spcBef>
                <a:spcPct val="20000"/>
              </a:spcBef>
              <a:defRPr/>
            </a:pPr>
            <a:r>
              <a:rPr lang="en-US" sz="2400" b="1" dirty="0"/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Mazmuni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0" indent="-533400">
              <a:spcBef>
                <a:spcPct val="2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belgilangan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noma’lum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tenglik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0" indent="-5334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ayirmasi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0" indent="-5334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hadning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algebraik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yig’indisi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i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+2ab+b</a:t>
            </a:r>
            <a:r>
              <a:rPr lang="en-US" sz="2400" b="1" i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lvl="0" indent="-533400">
              <a:spcBef>
                <a:spcPct val="20000"/>
              </a:spcBef>
              <a:defRPr/>
            </a:pP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birhadning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ko’paytuvchisi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625236" y="1622166"/>
            <a:ext cx="3483125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Tushuncha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Tenglama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sondir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Ko’phad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spcBef>
                <a:spcPct val="20000"/>
              </a:spcBef>
              <a:buFont typeface="Arial" pitchFamily="34" charset="0"/>
              <a:buAutoNum type="arabicParenR" startAt="4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yig’indining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kvadrati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Koeffitsiyent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" name="Рисунок 25" descr="post-149122-125293296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26"/>
            <a:ext cx="2195736" cy="165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76200">
            <a:noFill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Tushunchalar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tahlili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400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81071" y="1683200"/>
            <a:ext cx="4214814" cy="4525963"/>
          </a:xfrm>
          <a:prstGeom prst="rect">
            <a:avLst/>
          </a:prstGeom>
          <a:noFill/>
          <a:ln w="57150">
            <a:noFill/>
          </a:ln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3"/>
          <p:cNvGrpSpPr>
            <a:grpSpLocks/>
          </p:cNvGrpSpPr>
          <p:nvPr/>
        </p:nvGrpSpPr>
        <p:grpSpPr bwMode="auto">
          <a:xfrm flipH="1">
            <a:off x="3668820" y="1914096"/>
            <a:ext cx="1966443" cy="4188578"/>
            <a:chOff x="1007" y="2352"/>
            <a:chExt cx="729" cy="1302"/>
          </a:xfrm>
        </p:grpSpPr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1007" y="2352"/>
              <a:ext cx="729" cy="1302"/>
            </a:xfrm>
            <a:custGeom>
              <a:avLst/>
              <a:gdLst>
                <a:gd name="T0" fmla="*/ 36 w 729"/>
                <a:gd name="T1" fmla="*/ 92 h 1302"/>
                <a:gd name="T2" fmla="*/ 57 w 729"/>
                <a:gd name="T3" fmla="*/ 78 h 1302"/>
                <a:gd name="T4" fmla="*/ 93 w 729"/>
                <a:gd name="T5" fmla="*/ 66 h 1302"/>
                <a:gd name="T6" fmla="*/ 128 w 729"/>
                <a:gd name="T7" fmla="*/ 65 h 1302"/>
                <a:gd name="T8" fmla="*/ 145 w 729"/>
                <a:gd name="T9" fmla="*/ 92 h 1302"/>
                <a:gd name="T10" fmla="*/ 173 w 729"/>
                <a:gd name="T11" fmla="*/ 142 h 1302"/>
                <a:gd name="T12" fmla="*/ 199 w 729"/>
                <a:gd name="T13" fmla="*/ 158 h 1302"/>
                <a:gd name="T14" fmla="*/ 226 w 729"/>
                <a:gd name="T15" fmla="*/ 176 h 1302"/>
                <a:gd name="T16" fmla="*/ 281 w 729"/>
                <a:gd name="T17" fmla="*/ 229 h 1302"/>
                <a:gd name="T18" fmla="*/ 347 w 729"/>
                <a:gd name="T19" fmla="*/ 273 h 1302"/>
                <a:gd name="T20" fmla="*/ 434 w 729"/>
                <a:gd name="T21" fmla="*/ 309 h 1302"/>
                <a:gd name="T22" fmla="*/ 457 w 729"/>
                <a:gd name="T23" fmla="*/ 300 h 1302"/>
                <a:gd name="T24" fmla="*/ 414 w 729"/>
                <a:gd name="T25" fmla="*/ 189 h 1302"/>
                <a:gd name="T26" fmla="*/ 409 w 729"/>
                <a:gd name="T27" fmla="*/ 142 h 1302"/>
                <a:gd name="T28" fmla="*/ 436 w 729"/>
                <a:gd name="T29" fmla="*/ 97 h 1302"/>
                <a:gd name="T30" fmla="*/ 436 w 729"/>
                <a:gd name="T31" fmla="*/ 56 h 1302"/>
                <a:gd name="T32" fmla="*/ 465 w 729"/>
                <a:gd name="T33" fmla="*/ 10 h 1302"/>
                <a:gd name="T34" fmla="*/ 535 w 729"/>
                <a:gd name="T35" fmla="*/ 8 h 1302"/>
                <a:gd name="T36" fmla="*/ 576 w 729"/>
                <a:gd name="T37" fmla="*/ 43 h 1302"/>
                <a:gd name="T38" fmla="*/ 630 w 729"/>
                <a:gd name="T39" fmla="*/ 62 h 1302"/>
                <a:gd name="T40" fmla="*/ 624 w 729"/>
                <a:gd name="T41" fmla="*/ 132 h 1302"/>
                <a:gd name="T42" fmla="*/ 630 w 729"/>
                <a:gd name="T43" fmla="*/ 165 h 1302"/>
                <a:gd name="T44" fmla="*/ 623 w 729"/>
                <a:gd name="T45" fmla="*/ 209 h 1302"/>
                <a:gd name="T46" fmla="*/ 587 w 729"/>
                <a:gd name="T47" fmla="*/ 231 h 1302"/>
                <a:gd name="T48" fmla="*/ 558 w 729"/>
                <a:gd name="T49" fmla="*/ 244 h 1302"/>
                <a:gd name="T50" fmla="*/ 530 w 729"/>
                <a:gd name="T51" fmla="*/ 286 h 1302"/>
                <a:gd name="T52" fmla="*/ 536 w 729"/>
                <a:gd name="T53" fmla="*/ 318 h 1302"/>
                <a:gd name="T54" fmla="*/ 572 w 729"/>
                <a:gd name="T55" fmla="*/ 327 h 1302"/>
                <a:gd name="T56" fmla="*/ 605 w 729"/>
                <a:gd name="T57" fmla="*/ 353 h 1302"/>
                <a:gd name="T58" fmla="*/ 657 w 729"/>
                <a:gd name="T59" fmla="*/ 381 h 1302"/>
                <a:gd name="T60" fmla="*/ 666 w 729"/>
                <a:gd name="T61" fmla="*/ 416 h 1302"/>
                <a:gd name="T62" fmla="*/ 722 w 729"/>
                <a:gd name="T63" fmla="*/ 513 h 1302"/>
                <a:gd name="T64" fmla="*/ 716 w 729"/>
                <a:gd name="T65" fmla="*/ 574 h 1302"/>
                <a:gd name="T66" fmla="*/ 701 w 729"/>
                <a:gd name="T67" fmla="*/ 613 h 1302"/>
                <a:gd name="T68" fmla="*/ 658 w 729"/>
                <a:gd name="T69" fmla="*/ 624 h 1302"/>
                <a:gd name="T70" fmla="*/ 623 w 729"/>
                <a:gd name="T71" fmla="*/ 635 h 1302"/>
                <a:gd name="T72" fmla="*/ 637 w 729"/>
                <a:gd name="T73" fmla="*/ 756 h 1302"/>
                <a:gd name="T74" fmla="*/ 626 w 729"/>
                <a:gd name="T75" fmla="*/ 923 h 1302"/>
                <a:gd name="T76" fmla="*/ 626 w 729"/>
                <a:gd name="T77" fmla="*/ 1095 h 1302"/>
                <a:gd name="T78" fmla="*/ 637 w 729"/>
                <a:gd name="T79" fmla="*/ 1224 h 1302"/>
                <a:gd name="T80" fmla="*/ 639 w 729"/>
                <a:gd name="T81" fmla="*/ 1290 h 1302"/>
                <a:gd name="T82" fmla="*/ 574 w 729"/>
                <a:gd name="T83" fmla="*/ 1302 h 1302"/>
                <a:gd name="T84" fmla="*/ 526 w 729"/>
                <a:gd name="T85" fmla="*/ 1297 h 1302"/>
                <a:gd name="T86" fmla="*/ 383 w 729"/>
                <a:gd name="T87" fmla="*/ 1292 h 1302"/>
                <a:gd name="T88" fmla="*/ 304 w 729"/>
                <a:gd name="T89" fmla="*/ 1268 h 1302"/>
                <a:gd name="T90" fmla="*/ 370 w 729"/>
                <a:gd name="T91" fmla="*/ 1208 h 1302"/>
                <a:gd name="T92" fmla="*/ 413 w 729"/>
                <a:gd name="T93" fmla="*/ 1050 h 1302"/>
                <a:gd name="T94" fmla="*/ 395 w 729"/>
                <a:gd name="T95" fmla="*/ 866 h 1302"/>
                <a:gd name="T96" fmla="*/ 386 w 729"/>
                <a:gd name="T97" fmla="*/ 789 h 1302"/>
                <a:gd name="T98" fmla="*/ 361 w 729"/>
                <a:gd name="T99" fmla="*/ 738 h 1302"/>
                <a:gd name="T100" fmla="*/ 359 w 729"/>
                <a:gd name="T101" fmla="*/ 606 h 1302"/>
                <a:gd name="T102" fmla="*/ 363 w 729"/>
                <a:gd name="T103" fmla="*/ 460 h 1302"/>
                <a:gd name="T104" fmla="*/ 353 w 729"/>
                <a:gd name="T105" fmla="*/ 424 h 1302"/>
                <a:gd name="T106" fmla="*/ 296 w 729"/>
                <a:gd name="T107" fmla="*/ 392 h 1302"/>
                <a:gd name="T108" fmla="*/ 237 w 729"/>
                <a:gd name="T109" fmla="*/ 365 h 1302"/>
                <a:gd name="T110" fmla="*/ 180 w 729"/>
                <a:gd name="T111" fmla="*/ 312 h 1302"/>
                <a:gd name="T112" fmla="*/ 125 w 729"/>
                <a:gd name="T113" fmla="*/ 228 h 1302"/>
                <a:gd name="T114" fmla="*/ 114 w 729"/>
                <a:gd name="T115" fmla="*/ 203 h 1302"/>
                <a:gd name="T116" fmla="*/ 80 w 729"/>
                <a:gd name="T117" fmla="*/ 173 h 1302"/>
                <a:gd name="T118" fmla="*/ 48 w 729"/>
                <a:gd name="T119" fmla="*/ 141 h 1302"/>
                <a:gd name="T120" fmla="*/ 27 w 729"/>
                <a:gd name="T121" fmla="*/ 122 h 1302"/>
                <a:gd name="T122" fmla="*/ 2 w 729"/>
                <a:gd name="T123" fmla="*/ 91 h 13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29"/>
                <a:gd name="T187" fmla="*/ 0 h 1302"/>
                <a:gd name="T188" fmla="*/ 729 w 729"/>
                <a:gd name="T189" fmla="*/ 1302 h 13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29" h="1302">
                  <a:moveTo>
                    <a:pt x="7" y="85"/>
                  </a:moveTo>
                  <a:lnTo>
                    <a:pt x="9" y="85"/>
                  </a:lnTo>
                  <a:lnTo>
                    <a:pt x="10" y="85"/>
                  </a:lnTo>
                  <a:lnTo>
                    <a:pt x="11" y="85"/>
                  </a:lnTo>
                  <a:lnTo>
                    <a:pt x="13" y="85"/>
                  </a:lnTo>
                  <a:lnTo>
                    <a:pt x="14" y="85"/>
                  </a:lnTo>
                  <a:lnTo>
                    <a:pt x="15" y="85"/>
                  </a:lnTo>
                  <a:lnTo>
                    <a:pt x="17" y="85"/>
                  </a:lnTo>
                  <a:lnTo>
                    <a:pt x="18" y="85"/>
                  </a:lnTo>
                  <a:lnTo>
                    <a:pt x="19" y="85"/>
                  </a:lnTo>
                  <a:lnTo>
                    <a:pt x="20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4" y="88"/>
                  </a:lnTo>
                  <a:lnTo>
                    <a:pt x="26" y="88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8" y="89"/>
                  </a:lnTo>
                  <a:lnTo>
                    <a:pt x="30" y="89"/>
                  </a:lnTo>
                  <a:lnTo>
                    <a:pt x="31" y="89"/>
                  </a:lnTo>
                  <a:lnTo>
                    <a:pt x="32" y="89"/>
                  </a:lnTo>
                  <a:lnTo>
                    <a:pt x="32" y="91"/>
                  </a:lnTo>
                  <a:lnTo>
                    <a:pt x="33" y="91"/>
                  </a:lnTo>
                  <a:lnTo>
                    <a:pt x="35" y="91"/>
                  </a:lnTo>
                  <a:lnTo>
                    <a:pt x="36" y="91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1" y="93"/>
                  </a:lnTo>
                  <a:lnTo>
                    <a:pt x="42" y="93"/>
                  </a:lnTo>
                  <a:lnTo>
                    <a:pt x="42" y="92"/>
                  </a:lnTo>
                  <a:lnTo>
                    <a:pt x="44" y="92"/>
                  </a:lnTo>
                  <a:lnTo>
                    <a:pt x="45" y="92"/>
                  </a:lnTo>
                  <a:lnTo>
                    <a:pt x="46" y="92"/>
                  </a:lnTo>
                  <a:lnTo>
                    <a:pt x="48" y="92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8" y="87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49" y="84"/>
                  </a:lnTo>
                  <a:lnTo>
                    <a:pt x="50" y="83"/>
                  </a:lnTo>
                  <a:lnTo>
                    <a:pt x="50" y="81"/>
                  </a:lnTo>
                  <a:lnTo>
                    <a:pt x="52" y="80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7" y="78"/>
                  </a:lnTo>
                  <a:lnTo>
                    <a:pt x="58" y="76"/>
                  </a:lnTo>
                  <a:lnTo>
                    <a:pt x="59" y="75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68" y="72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4" y="71"/>
                  </a:lnTo>
                  <a:lnTo>
                    <a:pt x="75" y="71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0" y="69"/>
                  </a:lnTo>
                  <a:lnTo>
                    <a:pt x="81" y="69"/>
                  </a:lnTo>
                  <a:lnTo>
                    <a:pt x="83" y="69"/>
                  </a:lnTo>
                  <a:lnTo>
                    <a:pt x="85" y="67"/>
                  </a:lnTo>
                  <a:lnTo>
                    <a:pt x="87" y="67"/>
                  </a:lnTo>
                  <a:lnTo>
                    <a:pt x="88" y="67"/>
                  </a:lnTo>
                  <a:lnTo>
                    <a:pt x="89" y="66"/>
                  </a:lnTo>
                  <a:lnTo>
                    <a:pt x="90" y="66"/>
                  </a:lnTo>
                  <a:lnTo>
                    <a:pt x="92" y="65"/>
                  </a:lnTo>
                  <a:lnTo>
                    <a:pt x="92" y="66"/>
                  </a:lnTo>
                  <a:lnTo>
                    <a:pt x="93" y="66"/>
                  </a:lnTo>
                  <a:lnTo>
                    <a:pt x="94" y="67"/>
                  </a:lnTo>
                  <a:lnTo>
                    <a:pt x="96" y="67"/>
                  </a:lnTo>
                  <a:lnTo>
                    <a:pt x="97" y="67"/>
                  </a:lnTo>
                  <a:lnTo>
                    <a:pt x="98" y="67"/>
                  </a:lnTo>
                  <a:lnTo>
                    <a:pt x="99" y="67"/>
                  </a:lnTo>
                  <a:lnTo>
                    <a:pt x="101" y="67"/>
                  </a:lnTo>
                  <a:lnTo>
                    <a:pt x="102" y="66"/>
                  </a:lnTo>
                  <a:lnTo>
                    <a:pt x="103" y="66"/>
                  </a:lnTo>
                  <a:lnTo>
                    <a:pt x="105" y="66"/>
                  </a:lnTo>
                  <a:lnTo>
                    <a:pt x="106" y="66"/>
                  </a:lnTo>
                  <a:lnTo>
                    <a:pt x="107" y="66"/>
                  </a:lnTo>
                  <a:lnTo>
                    <a:pt x="109" y="66"/>
                  </a:lnTo>
                  <a:lnTo>
                    <a:pt x="110" y="66"/>
                  </a:lnTo>
                  <a:lnTo>
                    <a:pt x="111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6" y="65"/>
                  </a:lnTo>
                  <a:lnTo>
                    <a:pt x="118" y="65"/>
                  </a:lnTo>
                  <a:lnTo>
                    <a:pt x="119" y="65"/>
                  </a:lnTo>
                  <a:lnTo>
                    <a:pt x="120" y="65"/>
                  </a:lnTo>
                  <a:lnTo>
                    <a:pt x="122" y="65"/>
                  </a:lnTo>
                  <a:lnTo>
                    <a:pt x="123" y="65"/>
                  </a:lnTo>
                  <a:lnTo>
                    <a:pt x="124" y="65"/>
                  </a:lnTo>
                  <a:lnTo>
                    <a:pt x="125" y="65"/>
                  </a:lnTo>
                  <a:lnTo>
                    <a:pt x="127" y="65"/>
                  </a:lnTo>
                  <a:lnTo>
                    <a:pt x="128" y="65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1" y="66"/>
                  </a:lnTo>
                  <a:lnTo>
                    <a:pt x="132" y="66"/>
                  </a:lnTo>
                  <a:lnTo>
                    <a:pt x="132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69"/>
                  </a:lnTo>
                  <a:lnTo>
                    <a:pt x="134" y="70"/>
                  </a:lnTo>
                  <a:lnTo>
                    <a:pt x="136" y="71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8" y="75"/>
                  </a:lnTo>
                  <a:lnTo>
                    <a:pt x="140" y="76"/>
                  </a:lnTo>
                  <a:lnTo>
                    <a:pt x="140" y="78"/>
                  </a:lnTo>
                  <a:lnTo>
                    <a:pt x="141" y="79"/>
                  </a:lnTo>
                  <a:lnTo>
                    <a:pt x="141" y="80"/>
                  </a:lnTo>
                  <a:lnTo>
                    <a:pt x="141" y="81"/>
                  </a:lnTo>
                  <a:lnTo>
                    <a:pt x="142" y="81"/>
                  </a:lnTo>
                  <a:lnTo>
                    <a:pt x="142" y="83"/>
                  </a:lnTo>
                  <a:lnTo>
                    <a:pt x="142" y="84"/>
                  </a:lnTo>
                  <a:lnTo>
                    <a:pt x="144" y="85"/>
                  </a:lnTo>
                  <a:lnTo>
                    <a:pt x="144" y="87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4" y="91"/>
                  </a:lnTo>
                  <a:lnTo>
                    <a:pt x="145" y="92"/>
                  </a:lnTo>
                  <a:lnTo>
                    <a:pt x="146" y="93"/>
                  </a:lnTo>
                  <a:lnTo>
                    <a:pt x="147" y="96"/>
                  </a:lnTo>
                  <a:lnTo>
                    <a:pt x="149" y="97"/>
                  </a:lnTo>
                  <a:lnTo>
                    <a:pt x="149" y="100"/>
                  </a:lnTo>
                  <a:lnTo>
                    <a:pt x="150" y="101"/>
                  </a:lnTo>
                  <a:lnTo>
                    <a:pt x="151" y="103"/>
                  </a:lnTo>
                  <a:lnTo>
                    <a:pt x="153" y="105"/>
                  </a:lnTo>
                  <a:lnTo>
                    <a:pt x="153" y="107"/>
                  </a:lnTo>
                  <a:lnTo>
                    <a:pt x="154" y="109"/>
                  </a:lnTo>
                  <a:lnTo>
                    <a:pt x="155" y="110"/>
                  </a:lnTo>
                  <a:lnTo>
                    <a:pt x="157" y="112"/>
                  </a:lnTo>
                  <a:lnTo>
                    <a:pt x="157" y="114"/>
                  </a:lnTo>
                  <a:lnTo>
                    <a:pt x="158" y="116"/>
                  </a:lnTo>
                  <a:lnTo>
                    <a:pt x="159" y="118"/>
                  </a:lnTo>
                  <a:lnTo>
                    <a:pt x="160" y="120"/>
                  </a:lnTo>
                  <a:lnTo>
                    <a:pt x="162" y="122"/>
                  </a:lnTo>
                  <a:lnTo>
                    <a:pt x="162" y="124"/>
                  </a:lnTo>
                  <a:lnTo>
                    <a:pt x="163" y="125"/>
                  </a:lnTo>
                  <a:lnTo>
                    <a:pt x="164" y="128"/>
                  </a:lnTo>
                  <a:lnTo>
                    <a:pt x="166" y="129"/>
                  </a:lnTo>
                  <a:lnTo>
                    <a:pt x="167" y="131"/>
                  </a:lnTo>
                  <a:lnTo>
                    <a:pt x="168" y="133"/>
                  </a:lnTo>
                  <a:lnTo>
                    <a:pt x="168" y="134"/>
                  </a:lnTo>
                  <a:lnTo>
                    <a:pt x="169" y="137"/>
                  </a:lnTo>
                  <a:lnTo>
                    <a:pt x="171" y="138"/>
                  </a:lnTo>
                  <a:lnTo>
                    <a:pt x="172" y="141"/>
                  </a:lnTo>
                  <a:lnTo>
                    <a:pt x="173" y="142"/>
                  </a:lnTo>
                  <a:lnTo>
                    <a:pt x="175" y="144"/>
                  </a:lnTo>
                  <a:lnTo>
                    <a:pt x="176" y="146"/>
                  </a:lnTo>
                  <a:lnTo>
                    <a:pt x="177" y="147"/>
                  </a:lnTo>
                  <a:lnTo>
                    <a:pt x="179" y="150"/>
                  </a:lnTo>
                  <a:lnTo>
                    <a:pt x="180" y="149"/>
                  </a:lnTo>
                  <a:lnTo>
                    <a:pt x="181" y="149"/>
                  </a:lnTo>
                  <a:lnTo>
                    <a:pt x="182" y="147"/>
                  </a:lnTo>
                  <a:lnTo>
                    <a:pt x="184" y="147"/>
                  </a:lnTo>
                  <a:lnTo>
                    <a:pt x="184" y="146"/>
                  </a:lnTo>
                  <a:lnTo>
                    <a:pt x="185" y="146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9" y="144"/>
                  </a:lnTo>
                  <a:lnTo>
                    <a:pt x="190" y="144"/>
                  </a:lnTo>
                  <a:lnTo>
                    <a:pt x="191" y="144"/>
                  </a:lnTo>
                  <a:lnTo>
                    <a:pt x="191" y="145"/>
                  </a:lnTo>
                  <a:lnTo>
                    <a:pt x="193" y="145"/>
                  </a:lnTo>
                  <a:lnTo>
                    <a:pt x="194" y="146"/>
                  </a:lnTo>
                  <a:lnTo>
                    <a:pt x="194" y="147"/>
                  </a:lnTo>
                  <a:lnTo>
                    <a:pt x="195" y="149"/>
                  </a:lnTo>
                  <a:lnTo>
                    <a:pt x="195" y="150"/>
                  </a:lnTo>
                  <a:lnTo>
                    <a:pt x="197" y="151"/>
                  </a:lnTo>
                  <a:lnTo>
                    <a:pt x="197" y="153"/>
                  </a:lnTo>
                  <a:lnTo>
                    <a:pt x="198" y="154"/>
                  </a:lnTo>
                  <a:lnTo>
                    <a:pt x="198" y="155"/>
                  </a:lnTo>
                  <a:lnTo>
                    <a:pt x="198" y="156"/>
                  </a:lnTo>
                  <a:lnTo>
                    <a:pt x="199" y="158"/>
                  </a:lnTo>
                  <a:lnTo>
                    <a:pt x="199" y="159"/>
                  </a:lnTo>
                  <a:lnTo>
                    <a:pt x="201" y="160"/>
                  </a:lnTo>
                  <a:lnTo>
                    <a:pt x="201" y="162"/>
                  </a:lnTo>
                  <a:lnTo>
                    <a:pt x="202" y="163"/>
                  </a:lnTo>
                  <a:lnTo>
                    <a:pt x="202" y="164"/>
                  </a:lnTo>
                  <a:lnTo>
                    <a:pt x="203" y="164"/>
                  </a:lnTo>
                  <a:lnTo>
                    <a:pt x="203" y="165"/>
                  </a:lnTo>
                  <a:lnTo>
                    <a:pt x="204" y="167"/>
                  </a:lnTo>
                  <a:lnTo>
                    <a:pt x="206" y="168"/>
                  </a:lnTo>
                  <a:lnTo>
                    <a:pt x="207" y="169"/>
                  </a:lnTo>
                  <a:lnTo>
                    <a:pt x="208" y="169"/>
                  </a:lnTo>
                  <a:lnTo>
                    <a:pt x="208" y="171"/>
                  </a:lnTo>
                  <a:lnTo>
                    <a:pt x="210" y="171"/>
                  </a:lnTo>
                  <a:lnTo>
                    <a:pt x="210" y="169"/>
                  </a:lnTo>
                  <a:lnTo>
                    <a:pt x="211" y="169"/>
                  </a:lnTo>
                  <a:lnTo>
                    <a:pt x="211" y="168"/>
                  </a:lnTo>
                  <a:lnTo>
                    <a:pt x="212" y="168"/>
                  </a:lnTo>
                  <a:lnTo>
                    <a:pt x="214" y="168"/>
                  </a:lnTo>
                  <a:lnTo>
                    <a:pt x="215" y="168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9" y="168"/>
                  </a:lnTo>
                  <a:lnTo>
                    <a:pt x="219" y="169"/>
                  </a:lnTo>
                  <a:lnTo>
                    <a:pt x="220" y="169"/>
                  </a:lnTo>
                  <a:lnTo>
                    <a:pt x="223" y="171"/>
                  </a:lnTo>
                  <a:lnTo>
                    <a:pt x="225" y="173"/>
                  </a:lnTo>
                  <a:lnTo>
                    <a:pt x="226" y="176"/>
                  </a:lnTo>
                  <a:lnTo>
                    <a:pt x="228" y="178"/>
                  </a:lnTo>
                  <a:lnTo>
                    <a:pt x="230" y="180"/>
                  </a:lnTo>
                  <a:lnTo>
                    <a:pt x="232" y="182"/>
                  </a:lnTo>
                  <a:lnTo>
                    <a:pt x="234" y="185"/>
                  </a:lnTo>
                  <a:lnTo>
                    <a:pt x="236" y="187"/>
                  </a:lnTo>
                  <a:lnTo>
                    <a:pt x="237" y="190"/>
                  </a:lnTo>
                  <a:lnTo>
                    <a:pt x="238" y="193"/>
                  </a:lnTo>
                  <a:lnTo>
                    <a:pt x="241" y="195"/>
                  </a:lnTo>
                  <a:lnTo>
                    <a:pt x="242" y="198"/>
                  </a:lnTo>
                  <a:lnTo>
                    <a:pt x="243" y="200"/>
                  </a:lnTo>
                  <a:lnTo>
                    <a:pt x="246" y="203"/>
                  </a:lnTo>
                  <a:lnTo>
                    <a:pt x="247" y="204"/>
                  </a:lnTo>
                  <a:lnTo>
                    <a:pt x="249" y="207"/>
                  </a:lnTo>
                  <a:lnTo>
                    <a:pt x="251" y="209"/>
                  </a:lnTo>
                  <a:lnTo>
                    <a:pt x="252" y="212"/>
                  </a:lnTo>
                  <a:lnTo>
                    <a:pt x="255" y="213"/>
                  </a:lnTo>
                  <a:lnTo>
                    <a:pt x="256" y="216"/>
                  </a:lnTo>
                  <a:lnTo>
                    <a:pt x="259" y="217"/>
                  </a:lnTo>
                  <a:lnTo>
                    <a:pt x="260" y="220"/>
                  </a:lnTo>
                  <a:lnTo>
                    <a:pt x="263" y="221"/>
                  </a:lnTo>
                  <a:lnTo>
                    <a:pt x="265" y="222"/>
                  </a:lnTo>
                  <a:lnTo>
                    <a:pt x="268" y="224"/>
                  </a:lnTo>
                  <a:lnTo>
                    <a:pt x="271" y="225"/>
                  </a:lnTo>
                  <a:lnTo>
                    <a:pt x="273" y="226"/>
                  </a:lnTo>
                  <a:lnTo>
                    <a:pt x="276" y="228"/>
                  </a:lnTo>
                  <a:lnTo>
                    <a:pt x="278" y="228"/>
                  </a:lnTo>
                  <a:lnTo>
                    <a:pt x="281" y="229"/>
                  </a:lnTo>
                  <a:lnTo>
                    <a:pt x="285" y="229"/>
                  </a:lnTo>
                  <a:lnTo>
                    <a:pt x="289" y="229"/>
                  </a:lnTo>
                  <a:lnTo>
                    <a:pt x="290" y="231"/>
                  </a:lnTo>
                  <a:lnTo>
                    <a:pt x="291" y="234"/>
                  </a:lnTo>
                  <a:lnTo>
                    <a:pt x="294" y="237"/>
                  </a:lnTo>
                  <a:lnTo>
                    <a:pt x="295" y="239"/>
                  </a:lnTo>
                  <a:lnTo>
                    <a:pt x="298" y="242"/>
                  </a:lnTo>
                  <a:lnTo>
                    <a:pt x="300" y="243"/>
                  </a:lnTo>
                  <a:lnTo>
                    <a:pt x="302" y="246"/>
                  </a:lnTo>
                  <a:lnTo>
                    <a:pt x="304" y="247"/>
                  </a:lnTo>
                  <a:lnTo>
                    <a:pt x="307" y="250"/>
                  </a:lnTo>
                  <a:lnTo>
                    <a:pt x="308" y="251"/>
                  </a:lnTo>
                  <a:lnTo>
                    <a:pt x="311" y="253"/>
                  </a:lnTo>
                  <a:lnTo>
                    <a:pt x="313" y="255"/>
                  </a:lnTo>
                  <a:lnTo>
                    <a:pt x="316" y="256"/>
                  </a:lnTo>
                  <a:lnTo>
                    <a:pt x="318" y="257"/>
                  </a:lnTo>
                  <a:lnTo>
                    <a:pt x="321" y="259"/>
                  </a:lnTo>
                  <a:lnTo>
                    <a:pt x="324" y="261"/>
                  </a:lnTo>
                  <a:lnTo>
                    <a:pt x="326" y="262"/>
                  </a:lnTo>
                  <a:lnTo>
                    <a:pt x="329" y="264"/>
                  </a:lnTo>
                  <a:lnTo>
                    <a:pt x="331" y="265"/>
                  </a:lnTo>
                  <a:lnTo>
                    <a:pt x="334" y="266"/>
                  </a:lnTo>
                  <a:lnTo>
                    <a:pt x="337" y="268"/>
                  </a:lnTo>
                  <a:lnTo>
                    <a:pt x="339" y="269"/>
                  </a:lnTo>
                  <a:lnTo>
                    <a:pt x="342" y="270"/>
                  </a:lnTo>
                  <a:lnTo>
                    <a:pt x="344" y="272"/>
                  </a:lnTo>
                  <a:lnTo>
                    <a:pt x="347" y="273"/>
                  </a:lnTo>
                  <a:lnTo>
                    <a:pt x="350" y="274"/>
                  </a:lnTo>
                  <a:lnTo>
                    <a:pt x="352" y="275"/>
                  </a:lnTo>
                  <a:lnTo>
                    <a:pt x="355" y="277"/>
                  </a:lnTo>
                  <a:lnTo>
                    <a:pt x="357" y="278"/>
                  </a:lnTo>
                  <a:lnTo>
                    <a:pt x="360" y="281"/>
                  </a:lnTo>
                  <a:lnTo>
                    <a:pt x="363" y="282"/>
                  </a:lnTo>
                  <a:lnTo>
                    <a:pt x="365" y="283"/>
                  </a:lnTo>
                  <a:lnTo>
                    <a:pt x="404" y="283"/>
                  </a:lnTo>
                  <a:lnTo>
                    <a:pt x="405" y="284"/>
                  </a:lnTo>
                  <a:lnTo>
                    <a:pt x="407" y="286"/>
                  </a:lnTo>
                  <a:lnTo>
                    <a:pt x="408" y="287"/>
                  </a:lnTo>
                  <a:lnTo>
                    <a:pt x="409" y="288"/>
                  </a:lnTo>
                  <a:lnTo>
                    <a:pt x="412" y="290"/>
                  </a:lnTo>
                  <a:lnTo>
                    <a:pt x="413" y="291"/>
                  </a:lnTo>
                  <a:lnTo>
                    <a:pt x="414" y="292"/>
                  </a:lnTo>
                  <a:lnTo>
                    <a:pt x="416" y="293"/>
                  </a:lnTo>
                  <a:lnTo>
                    <a:pt x="417" y="295"/>
                  </a:lnTo>
                  <a:lnTo>
                    <a:pt x="420" y="296"/>
                  </a:lnTo>
                  <a:lnTo>
                    <a:pt x="421" y="297"/>
                  </a:lnTo>
                  <a:lnTo>
                    <a:pt x="422" y="299"/>
                  </a:lnTo>
                  <a:lnTo>
                    <a:pt x="423" y="301"/>
                  </a:lnTo>
                  <a:lnTo>
                    <a:pt x="426" y="303"/>
                  </a:lnTo>
                  <a:lnTo>
                    <a:pt x="427" y="304"/>
                  </a:lnTo>
                  <a:lnTo>
                    <a:pt x="429" y="305"/>
                  </a:lnTo>
                  <a:lnTo>
                    <a:pt x="430" y="306"/>
                  </a:lnTo>
                  <a:lnTo>
                    <a:pt x="433" y="308"/>
                  </a:lnTo>
                  <a:lnTo>
                    <a:pt x="434" y="309"/>
                  </a:lnTo>
                  <a:lnTo>
                    <a:pt x="435" y="310"/>
                  </a:lnTo>
                  <a:lnTo>
                    <a:pt x="438" y="310"/>
                  </a:lnTo>
                  <a:lnTo>
                    <a:pt x="439" y="312"/>
                  </a:lnTo>
                  <a:lnTo>
                    <a:pt x="440" y="313"/>
                  </a:lnTo>
                  <a:lnTo>
                    <a:pt x="443" y="314"/>
                  </a:lnTo>
                  <a:lnTo>
                    <a:pt x="444" y="314"/>
                  </a:lnTo>
                  <a:lnTo>
                    <a:pt x="445" y="315"/>
                  </a:lnTo>
                  <a:lnTo>
                    <a:pt x="448" y="317"/>
                  </a:lnTo>
                  <a:lnTo>
                    <a:pt x="449" y="317"/>
                  </a:lnTo>
                  <a:lnTo>
                    <a:pt x="452" y="317"/>
                  </a:lnTo>
                  <a:lnTo>
                    <a:pt x="453" y="318"/>
                  </a:lnTo>
                  <a:lnTo>
                    <a:pt x="456" y="318"/>
                  </a:lnTo>
                  <a:lnTo>
                    <a:pt x="458" y="318"/>
                  </a:lnTo>
                  <a:lnTo>
                    <a:pt x="460" y="317"/>
                  </a:lnTo>
                  <a:lnTo>
                    <a:pt x="460" y="315"/>
                  </a:lnTo>
                  <a:lnTo>
                    <a:pt x="461" y="315"/>
                  </a:lnTo>
                  <a:lnTo>
                    <a:pt x="461" y="314"/>
                  </a:lnTo>
                  <a:lnTo>
                    <a:pt x="461" y="313"/>
                  </a:lnTo>
                  <a:lnTo>
                    <a:pt x="461" y="312"/>
                  </a:lnTo>
                  <a:lnTo>
                    <a:pt x="460" y="310"/>
                  </a:lnTo>
                  <a:lnTo>
                    <a:pt x="460" y="309"/>
                  </a:lnTo>
                  <a:lnTo>
                    <a:pt x="460" y="308"/>
                  </a:lnTo>
                  <a:lnTo>
                    <a:pt x="460" y="306"/>
                  </a:lnTo>
                  <a:lnTo>
                    <a:pt x="460" y="305"/>
                  </a:lnTo>
                  <a:lnTo>
                    <a:pt x="460" y="304"/>
                  </a:lnTo>
                  <a:lnTo>
                    <a:pt x="460" y="303"/>
                  </a:lnTo>
                  <a:lnTo>
                    <a:pt x="457" y="300"/>
                  </a:lnTo>
                  <a:lnTo>
                    <a:pt x="455" y="296"/>
                  </a:lnTo>
                  <a:lnTo>
                    <a:pt x="452" y="292"/>
                  </a:lnTo>
                  <a:lnTo>
                    <a:pt x="449" y="288"/>
                  </a:lnTo>
                  <a:lnTo>
                    <a:pt x="447" y="284"/>
                  </a:lnTo>
                  <a:lnTo>
                    <a:pt x="445" y="281"/>
                  </a:lnTo>
                  <a:lnTo>
                    <a:pt x="443" y="277"/>
                  </a:lnTo>
                  <a:lnTo>
                    <a:pt x="440" y="273"/>
                  </a:lnTo>
                  <a:lnTo>
                    <a:pt x="438" y="269"/>
                  </a:lnTo>
                  <a:lnTo>
                    <a:pt x="435" y="265"/>
                  </a:lnTo>
                  <a:lnTo>
                    <a:pt x="433" y="261"/>
                  </a:lnTo>
                  <a:lnTo>
                    <a:pt x="431" y="257"/>
                  </a:lnTo>
                  <a:lnTo>
                    <a:pt x="429" y="253"/>
                  </a:lnTo>
                  <a:lnTo>
                    <a:pt x="426" y="250"/>
                  </a:lnTo>
                  <a:lnTo>
                    <a:pt x="425" y="246"/>
                  </a:lnTo>
                  <a:lnTo>
                    <a:pt x="422" y="240"/>
                  </a:lnTo>
                  <a:lnTo>
                    <a:pt x="421" y="237"/>
                  </a:lnTo>
                  <a:lnTo>
                    <a:pt x="420" y="233"/>
                  </a:lnTo>
                  <a:lnTo>
                    <a:pt x="418" y="229"/>
                  </a:lnTo>
                  <a:lnTo>
                    <a:pt x="417" y="224"/>
                  </a:lnTo>
                  <a:lnTo>
                    <a:pt x="416" y="220"/>
                  </a:lnTo>
                  <a:lnTo>
                    <a:pt x="414" y="216"/>
                  </a:lnTo>
                  <a:lnTo>
                    <a:pt x="414" y="211"/>
                  </a:lnTo>
                  <a:lnTo>
                    <a:pt x="414" y="207"/>
                  </a:lnTo>
                  <a:lnTo>
                    <a:pt x="413" y="203"/>
                  </a:lnTo>
                  <a:lnTo>
                    <a:pt x="413" y="198"/>
                  </a:lnTo>
                  <a:lnTo>
                    <a:pt x="414" y="194"/>
                  </a:lnTo>
                  <a:lnTo>
                    <a:pt x="414" y="189"/>
                  </a:lnTo>
                  <a:lnTo>
                    <a:pt x="416" y="185"/>
                  </a:lnTo>
                  <a:lnTo>
                    <a:pt x="417" y="180"/>
                  </a:lnTo>
                  <a:lnTo>
                    <a:pt x="418" y="175"/>
                  </a:lnTo>
                  <a:lnTo>
                    <a:pt x="421" y="171"/>
                  </a:lnTo>
                  <a:lnTo>
                    <a:pt x="420" y="169"/>
                  </a:lnTo>
                  <a:lnTo>
                    <a:pt x="420" y="168"/>
                  </a:lnTo>
                  <a:lnTo>
                    <a:pt x="418" y="168"/>
                  </a:lnTo>
                  <a:lnTo>
                    <a:pt x="417" y="167"/>
                  </a:lnTo>
                  <a:lnTo>
                    <a:pt x="416" y="167"/>
                  </a:lnTo>
                  <a:lnTo>
                    <a:pt x="416" y="165"/>
                  </a:lnTo>
                  <a:lnTo>
                    <a:pt x="414" y="165"/>
                  </a:lnTo>
                  <a:lnTo>
                    <a:pt x="414" y="164"/>
                  </a:lnTo>
                  <a:lnTo>
                    <a:pt x="413" y="164"/>
                  </a:lnTo>
                  <a:lnTo>
                    <a:pt x="412" y="164"/>
                  </a:lnTo>
                  <a:lnTo>
                    <a:pt x="412" y="163"/>
                  </a:lnTo>
                  <a:lnTo>
                    <a:pt x="411" y="163"/>
                  </a:lnTo>
                  <a:lnTo>
                    <a:pt x="411" y="162"/>
                  </a:lnTo>
                  <a:lnTo>
                    <a:pt x="409" y="160"/>
                  </a:lnTo>
                  <a:lnTo>
                    <a:pt x="409" y="159"/>
                  </a:lnTo>
                  <a:lnTo>
                    <a:pt x="409" y="156"/>
                  </a:lnTo>
                  <a:lnTo>
                    <a:pt x="409" y="154"/>
                  </a:lnTo>
                  <a:lnTo>
                    <a:pt x="409" y="153"/>
                  </a:lnTo>
                  <a:lnTo>
                    <a:pt x="409" y="150"/>
                  </a:lnTo>
                  <a:lnTo>
                    <a:pt x="409" y="147"/>
                  </a:lnTo>
                  <a:lnTo>
                    <a:pt x="409" y="146"/>
                  </a:lnTo>
                  <a:lnTo>
                    <a:pt x="409" y="144"/>
                  </a:lnTo>
                  <a:lnTo>
                    <a:pt x="409" y="142"/>
                  </a:lnTo>
                  <a:lnTo>
                    <a:pt x="411" y="140"/>
                  </a:lnTo>
                  <a:lnTo>
                    <a:pt x="411" y="137"/>
                  </a:lnTo>
                  <a:lnTo>
                    <a:pt x="411" y="136"/>
                  </a:lnTo>
                  <a:lnTo>
                    <a:pt x="412" y="133"/>
                  </a:lnTo>
                  <a:lnTo>
                    <a:pt x="412" y="132"/>
                  </a:lnTo>
                  <a:lnTo>
                    <a:pt x="413" y="129"/>
                  </a:lnTo>
                  <a:lnTo>
                    <a:pt x="413" y="128"/>
                  </a:lnTo>
                  <a:lnTo>
                    <a:pt x="414" y="125"/>
                  </a:lnTo>
                  <a:lnTo>
                    <a:pt x="416" y="124"/>
                  </a:lnTo>
                  <a:lnTo>
                    <a:pt x="416" y="122"/>
                  </a:lnTo>
                  <a:lnTo>
                    <a:pt x="417" y="120"/>
                  </a:lnTo>
                  <a:lnTo>
                    <a:pt x="418" y="118"/>
                  </a:lnTo>
                  <a:lnTo>
                    <a:pt x="420" y="116"/>
                  </a:lnTo>
                  <a:lnTo>
                    <a:pt x="420" y="114"/>
                  </a:lnTo>
                  <a:lnTo>
                    <a:pt x="421" y="112"/>
                  </a:lnTo>
                  <a:lnTo>
                    <a:pt x="422" y="111"/>
                  </a:lnTo>
                  <a:lnTo>
                    <a:pt x="423" y="109"/>
                  </a:lnTo>
                  <a:lnTo>
                    <a:pt x="425" y="107"/>
                  </a:lnTo>
                  <a:lnTo>
                    <a:pt x="426" y="105"/>
                  </a:lnTo>
                  <a:lnTo>
                    <a:pt x="427" y="103"/>
                  </a:lnTo>
                  <a:lnTo>
                    <a:pt x="429" y="102"/>
                  </a:lnTo>
                  <a:lnTo>
                    <a:pt x="430" y="100"/>
                  </a:lnTo>
                  <a:lnTo>
                    <a:pt x="431" y="98"/>
                  </a:lnTo>
                  <a:lnTo>
                    <a:pt x="433" y="97"/>
                  </a:lnTo>
                  <a:lnTo>
                    <a:pt x="434" y="97"/>
                  </a:lnTo>
                  <a:lnTo>
                    <a:pt x="435" y="97"/>
                  </a:lnTo>
                  <a:lnTo>
                    <a:pt x="436" y="97"/>
                  </a:lnTo>
                  <a:lnTo>
                    <a:pt x="438" y="97"/>
                  </a:lnTo>
                  <a:lnTo>
                    <a:pt x="438" y="96"/>
                  </a:lnTo>
                  <a:lnTo>
                    <a:pt x="439" y="96"/>
                  </a:lnTo>
                  <a:lnTo>
                    <a:pt x="440" y="94"/>
                  </a:lnTo>
                  <a:lnTo>
                    <a:pt x="442" y="93"/>
                  </a:lnTo>
                  <a:lnTo>
                    <a:pt x="442" y="92"/>
                  </a:lnTo>
                  <a:lnTo>
                    <a:pt x="443" y="92"/>
                  </a:lnTo>
                  <a:lnTo>
                    <a:pt x="443" y="91"/>
                  </a:lnTo>
                  <a:lnTo>
                    <a:pt x="443" y="89"/>
                  </a:lnTo>
                  <a:lnTo>
                    <a:pt x="444" y="89"/>
                  </a:lnTo>
                  <a:lnTo>
                    <a:pt x="444" y="88"/>
                  </a:lnTo>
                  <a:lnTo>
                    <a:pt x="443" y="87"/>
                  </a:lnTo>
                  <a:lnTo>
                    <a:pt x="443" y="84"/>
                  </a:lnTo>
                  <a:lnTo>
                    <a:pt x="442" y="83"/>
                  </a:lnTo>
                  <a:lnTo>
                    <a:pt x="442" y="80"/>
                  </a:lnTo>
                  <a:lnTo>
                    <a:pt x="440" y="79"/>
                  </a:lnTo>
                  <a:lnTo>
                    <a:pt x="440" y="76"/>
                  </a:lnTo>
                  <a:lnTo>
                    <a:pt x="439" y="75"/>
                  </a:lnTo>
                  <a:lnTo>
                    <a:pt x="439" y="72"/>
                  </a:lnTo>
                  <a:lnTo>
                    <a:pt x="438" y="70"/>
                  </a:lnTo>
                  <a:lnTo>
                    <a:pt x="438" y="69"/>
                  </a:lnTo>
                  <a:lnTo>
                    <a:pt x="438" y="66"/>
                  </a:lnTo>
                  <a:lnTo>
                    <a:pt x="436" y="63"/>
                  </a:lnTo>
                  <a:lnTo>
                    <a:pt x="436" y="62"/>
                  </a:lnTo>
                  <a:lnTo>
                    <a:pt x="436" y="59"/>
                  </a:lnTo>
                  <a:lnTo>
                    <a:pt x="436" y="57"/>
                  </a:lnTo>
                  <a:lnTo>
                    <a:pt x="436" y="56"/>
                  </a:lnTo>
                  <a:lnTo>
                    <a:pt x="435" y="53"/>
                  </a:lnTo>
                  <a:lnTo>
                    <a:pt x="435" y="50"/>
                  </a:lnTo>
                  <a:lnTo>
                    <a:pt x="435" y="48"/>
                  </a:lnTo>
                  <a:lnTo>
                    <a:pt x="435" y="47"/>
                  </a:lnTo>
                  <a:lnTo>
                    <a:pt x="435" y="44"/>
                  </a:lnTo>
                  <a:lnTo>
                    <a:pt x="435" y="41"/>
                  </a:lnTo>
                  <a:lnTo>
                    <a:pt x="435" y="40"/>
                  </a:lnTo>
                  <a:lnTo>
                    <a:pt x="435" y="37"/>
                  </a:lnTo>
                  <a:lnTo>
                    <a:pt x="435" y="35"/>
                  </a:lnTo>
                  <a:lnTo>
                    <a:pt x="435" y="34"/>
                  </a:lnTo>
                  <a:lnTo>
                    <a:pt x="435" y="31"/>
                  </a:lnTo>
                  <a:lnTo>
                    <a:pt x="435" y="28"/>
                  </a:lnTo>
                  <a:lnTo>
                    <a:pt x="435" y="27"/>
                  </a:lnTo>
                  <a:lnTo>
                    <a:pt x="435" y="25"/>
                  </a:lnTo>
                  <a:lnTo>
                    <a:pt x="435" y="22"/>
                  </a:lnTo>
                  <a:lnTo>
                    <a:pt x="435" y="21"/>
                  </a:lnTo>
                  <a:lnTo>
                    <a:pt x="438" y="19"/>
                  </a:lnTo>
                  <a:lnTo>
                    <a:pt x="440" y="18"/>
                  </a:lnTo>
                  <a:lnTo>
                    <a:pt x="443" y="17"/>
                  </a:lnTo>
                  <a:lnTo>
                    <a:pt x="445" y="16"/>
                  </a:lnTo>
                  <a:lnTo>
                    <a:pt x="448" y="14"/>
                  </a:lnTo>
                  <a:lnTo>
                    <a:pt x="451" y="14"/>
                  </a:lnTo>
                  <a:lnTo>
                    <a:pt x="453" y="13"/>
                  </a:lnTo>
                  <a:lnTo>
                    <a:pt x="456" y="13"/>
                  </a:lnTo>
                  <a:lnTo>
                    <a:pt x="458" y="12"/>
                  </a:lnTo>
                  <a:lnTo>
                    <a:pt x="461" y="12"/>
                  </a:lnTo>
                  <a:lnTo>
                    <a:pt x="465" y="10"/>
                  </a:lnTo>
                  <a:lnTo>
                    <a:pt x="468" y="10"/>
                  </a:lnTo>
                  <a:lnTo>
                    <a:pt x="470" y="10"/>
                  </a:lnTo>
                  <a:lnTo>
                    <a:pt x="473" y="9"/>
                  </a:lnTo>
                  <a:lnTo>
                    <a:pt x="475" y="9"/>
                  </a:lnTo>
                  <a:lnTo>
                    <a:pt x="479" y="9"/>
                  </a:lnTo>
                  <a:lnTo>
                    <a:pt x="482" y="8"/>
                  </a:lnTo>
                  <a:lnTo>
                    <a:pt x="484" y="8"/>
                  </a:lnTo>
                  <a:lnTo>
                    <a:pt x="488" y="8"/>
                  </a:lnTo>
                  <a:lnTo>
                    <a:pt x="491" y="8"/>
                  </a:lnTo>
                  <a:lnTo>
                    <a:pt x="493" y="6"/>
                  </a:lnTo>
                  <a:lnTo>
                    <a:pt x="496" y="6"/>
                  </a:lnTo>
                  <a:lnTo>
                    <a:pt x="500" y="6"/>
                  </a:lnTo>
                  <a:lnTo>
                    <a:pt x="503" y="5"/>
                  </a:lnTo>
                  <a:lnTo>
                    <a:pt x="505" y="5"/>
                  </a:lnTo>
                  <a:lnTo>
                    <a:pt x="508" y="5"/>
                  </a:lnTo>
                  <a:lnTo>
                    <a:pt x="510" y="4"/>
                  </a:lnTo>
                  <a:lnTo>
                    <a:pt x="514" y="4"/>
                  </a:lnTo>
                  <a:lnTo>
                    <a:pt x="517" y="3"/>
                  </a:lnTo>
                  <a:lnTo>
                    <a:pt x="519" y="1"/>
                  </a:lnTo>
                  <a:lnTo>
                    <a:pt x="522" y="1"/>
                  </a:lnTo>
                  <a:lnTo>
                    <a:pt x="525" y="0"/>
                  </a:lnTo>
                  <a:lnTo>
                    <a:pt x="526" y="1"/>
                  </a:lnTo>
                  <a:lnTo>
                    <a:pt x="527" y="3"/>
                  </a:lnTo>
                  <a:lnTo>
                    <a:pt x="530" y="4"/>
                  </a:lnTo>
                  <a:lnTo>
                    <a:pt x="531" y="5"/>
                  </a:lnTo>
                  <a:lnTo>
                    <a:pt x="532" y="6"/>
                  </a:lnTo>
                  <a:lnTo>
                    <a:pt x="535" y="8"/>
                  </a:lnTo>
                  <a:lnTo>
                    <a:pt x="536" y="9"/>
                  </a:lnTo>
                  <a:lnTo>
                    <a:pt x="538" y="10"/>
                  </a:lnTo>
                  <a:lnTo>
                    <a:pt x="539" y="12"/>
                  </a:lnTo>
                  <a:lnTo>
                    <a:pt x="540" y="13"/>
                  </a:lnTo>
                  <a:lnTo>
                    <a:pt x="541" y="14"/>
                  </a:lnTo>
                  <a:lnTo>
                    <a:pt x="544" y="16"/>
                  </a:lnTo>
                  <a:lnTo>
                    <a:pt x="545" y="17"/>
                  </a:lnTo>
                  <a:lnTo>
                    <a:pt x="547" y="18"/>
                  </a:lnTo>
                  <a:lnTo>
                    <a:pt x="548" y="19"/>
                  </a:lnTo>
                  <a:lnTo>
                    <a:pt x="549" y="21"/>
                  </a:lnTo>
                  <a:lnTo>
                    <a:pt x="550" y="22"/>
                  </a:lnTo>
                  <a:lnTo>
                    <a:pt x="553" y="25"/>
                  </a:lnTo>
                  <a:lnTo>
                    <a:pt x="554" y="26"/>
                  </a:lnTo>
                  <a:lnTo>
                    <a:pt x="556" y="27"/>
                  </a:lnTo>
                  <a:lnTo>
                    <a:pt x="557" y="28"/>
                  </a:lnTo>
                  <a:lnTo>
                    <a:pt x="558" y="30"/>
                  </a:lnTo>
                  <a:lnTo>
                    <a:pt x="560" y="31"/>
                  </a:lnTo>
                  <a:lnTo>
                    <a:pt x="562" y="32"/>
                  </a:lnTo>
                  <a:lnTo>
                    <a:pt x="563" y="34"/>
                  </a:lnTo>
                  <a:lnTo>
                    <a:pt x="565" y="35"/>
                  </a:lnTo>
                  <a:lnTo>
                    <a:pt x="566" y="36"/>
                  </a:lnTo>
                  <a:lnTo>
                    <a:pt x="567" y="37"/>
                  </a:lnTo>
                  <a:lnTo>
                    <a:pt x="570" y="39"/>
                  </a:lnTo>
                  <a:lnTo>
                    <a:pt x="571" y="40"/>
                  </a:lnTo>
                  <a:lnTo>
                    <a:pt x="572" y="41"/>
                  </a:lnTo>
                  <a:lnTo>
                    <a:pt x="574" y="43"/>
                  </a:lnTo>
                  <a:lnTo>
                    <a:pt x="576" y="43"/>
                  </a:lnTo>
                  <a:lnTo>
                    <a:pt x="578" y="43"/>
                  </a:lnTo>
                  <a:lnTo>
                    <a:pt x="580" y="43"/>
                  </a:lnTo>
                  <a:lnTo>
                    <a:pt x="582" y="43"/>
                  </a:lnTo>
                  <a:lnTo>
                    <a:pt x="584" y="43"/>
                  </a:lnTo>
                  <a:lnTo>
                    <a:pt x="587" y="43"/>
                  </a:lnTo>
                  <a:lnTo>
                    <a:pt x="588" y="43"/>
                  </a:lnTo>
                  <a:lnTo>
                    <a:pt x="591" y="44"/>
                  </a:lnTo>
                  <a:lnTo>
                    <a:pt x="592" y="44"/>
                  </a:lnTo>
                  <a:lnTo>
                    <a:pt x="595" y="44"/>
                  </a:lnTo>
                  <a:lnTo>
                    <a:pt x="597" y="45"/>
                  </a:lnTo>
                  <a:lnTo>
                    <a:pt x="598" y="45"/>
                  </a:lnTo>
                  <a:lnTo>
                    <a:pt x="601" y="45"/>
                  </a:lnTo>
                  <a:lnTo>
                    <a:pt x="604" y="47"/>
                  </a:lnTo>
                  <a:lnTo>
                    <a:pt x="605" y="48"/>
                  </a:lnTo>
                  <a:lnTo>
                    <a:pt x="607" y="48"/>
                  </a:lnTo>
                  <a:lnTo>
                    <a:pt x="609" y="49"/>
                  </a:lnTo>
                  <a:lnTo>
                    <a:pt x="611" y="49"/>
                  </a:lnTo>
                  <a:lnTo>
                    <a:pt x="613" y="50"/>
                  </a:lnTo>
                  <a:lnTo>
                    <a:pt x="615" y="52"/>
                  </a:lnTo>
                  <a:lnTo>
                    <a:pt x="617" y="53"/>
                  </a:lnTo>
                  <a:lnTo>
                    <a:pt x="619" y="54"/>
                  </a:lnTo>
                  <a:lnTo>
                    <a:pt x="620" y="54"/>
                  </a:lnTo>
                  <a:lnTo>
                    <a:pt x="623" y="56"/>
                  </a:lnTo>
                  <a:lnTo>
                    <a:pt x="624" y="57"/>
                  </a:lnTo>
                  <a:lnTo>
                    <a:pt x="626" y="58"/>
                  </a:lnTo>
                  <a:lnTo>
                    <a:pt x="628" y="59"/>
                  </a:lnTo>
                  <a:lnTo>
                    <a:pt x="630" y="62"/>
                  </a:lnTo>
                  <a:lnTo>
                    <a:pt x="631" y="63"/>
                  </a:lnTo>
                  <a:lnTo>
                    <a:pt x="632" y="65"/>
                  </a:lnTo>
                  <a:lnTo>
                    <a:pt x="633" y="66"/>
                  </a:lnTo>
                  <a:lnTo>
                    <a:pt x="635" y="69"/>
                  </a:lnTo>
                  <a:lnTo>
                    <a:pt x="635" y="71"/>
                  </a:lnTo>
                  <a:lnTo>
                    <a:pt x="635" y="74"/>
                  </a:lnTo>
                  <a:lnTo>
                    <a:pt x="635" y="76"/>
                  </a:lnTo>
                  <a:lnTo>
                    <a:pt x="635" y="79"/>
                  </a:lnTo>
                  <a:lnTo>
                    <a:pt x="635" y="83"/>
                  </a:lnTo>
                  <a:lnTo>
                    <a:pt x="635" y="85"/>
                  </a:lnTo>
                  <a:lnTo>
                    <a:pt x="635" y="88"/>
                  </a:lnTo>
                  <a:lnTo>
                    <a:pt x="633" y="91"/>
                  </a:lnTo>
                  <a:lnTo>
                    <a:pt x="633" y="93"/>
                  </a:lnTo>
                  <a:lnTo>
                    <a:pt x="633" y="97"/>
                  </a:lnTo>
                  <a:lnTo>
                    <a:pt x="633" y="100"/>
                  </a:lnTo>
                  <a:lnTo>
                    <a:pt x="632" y="102"/>
                  </a:lnTo>
                  <a:lnTo>
                    <a:pt x="632" y="105"/>
                  </a:lnTo>
                  <a:lnTo>
                    <a:pt x="631" y="107"/>
                  </a:lnTo>
                  <a:lnTo>
                    <a:pt x="631" y="110"/>
                  </a:lnTo>
                  <a:lnTo>
                    <a:pt x="631" y="114"/>
                  </a:lnTo>
                  <a:lnTo>
                    <a:pt x="630" y="116"/>
                  </a:lnTo>
                  <a:lnTo>
                    <a:pt x="628" y="119"/>
                  </a:lnTo>
                  <a:lnTo>
                    <a:pt x="628" y="122"/>
                  </a:lnTo>
                  <a:lnTo>
                    <a:pt x="627" y="124"/>
                  </a:lnTo>
                  <a:lnTo>
                    <a:pt x="627" y="127"/>
                  </a:lnTo>
                  <a:lnTo>
                    <a:pt x="626" y="129"/>
                  </a:lnTo>
                  <a:lnTo>
                    <a:pt x="624" y="132"/>
                  </a:lnTo>
                  <a:lnTo>
                    <a:pt x="623" y="134"/>
                  </a:lnTo>
                  <a:lnTo>
                    <a:pt x="622" y="137"/>
                  </a:lnTo>
                  <a:lnTo>
                    <a:pt x="622" y="140"/>
                  </a:lnTo>
                  <a:lnTo>
                    <a:pt x="620" y="142"/>
                  </a:lnTo>
                  <a:lnTo>
                    <a:pt x="619" y="145"/>
                  </a:lnTo>
                  <a:lnTo>
                    <a:pt x="618" y="147"/>
                  </a:lnTo>
                  <a:lnTo>
                    <a:pt x="617" y="150"/>
                  </a:lnTo>
                  <a:lnTo>
                    <a:pt x="614" y="153"/>
                  </a:lnTo>
                  <a:lnTo>
                    <a:pt x="613" y="155"/>
                  </a:lnTo>
                  <a:lnTo>
                    <a:pt x="614" y="155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8" y="156"/>
                  </a:lnTo>
                  <a:lnTo>
                    <a:pt x="618" y="158"/>
                  </a:lnTo>
                  <a:lnTo>
                    <a:pt x="619" y="158"/>
                  </a:lnTo>
                  <a:lnTo>
                    <a:pt x="620" y="159"/>
                  </a:lnTo>
                  <a:lnTo>
                    <a:pt x="622" y="159"/>
                  </a:lnTo>
                  <a:lnTo>
                    <a:pt x="623" y="159"/>
                  </a:lnTo>
                  <a:lnTo>
                    <a:pt x="623" y="160"/>
                  </a:lnTo>
                  <a:lnTo>
                    <a:pt x="624" y="160"/>
                  </a:lnTo>
                  <a:lnTo>
                    <a:pt x="626" y="162"/>
                  </a:lnTo>
                  <a:lnTo>
                    <a:pt x="627" y="162"/>
                  </a:lnTo>
                  <a:lnTo>
                    <a:pt x="627" y="163"/>
                  </a:lnTo>
                  <a:lnTo>
                    <a:pt x="628" y="163"/>
                  </a:lnTo>
                  <a:lnTo>
                    <a:pt x="628" y="164"/>
                  </a:lnTo>
                  <a:lnTo>
                    <a:pt x="630" y="164"/>
                  </a:lnTo>
                  <a:lnTo>
                    <a:pt x="630" y="165"/>
                  </a:lnTo>
                  <a:lnTo>
                    <a:pt x="631" y="165"/>
                  </a:lnTo>
                  <a:lnTo>
                    <a:pt x="631" y="167"/>
                  </a:lnTo>
                  <a:lnTo>
                    <a:pt x="632" y="167"/>
                  </a:lnTo>
                  <a:lnTo>
                    <a:pt x="632" y="168"/>
                  </a:lnTo>
                  <a:lnTo>
                    <a:pt x="633" y="169"/>
                  </a:lnTo>
                  <a:lnTo>
                    <a:pt x="633" y="171"/>
                  </a:lnTo>
                  <a:lnTo>
                    <a:pt x="633" y="172"/>
                  </a:lnTo>
                  <a:lnTo>
                    <a:pt x="635" y="175"/>
                  </a:lnTo>
                  <a:lnTo>
                    <a:pt x="635" y="176"/>
                  </a:lnTo>
                  <a:lnTo>
                    <a:pt x="635" y="178"/>
                  </a:lnTo>
                  <a:lnTo>
                    <a:pt x="635" y="181"/>
                  </a:lnTo>
                  <a:lnTo>
                    <a:pt x="633" y="182"/>
                  </a:lnTo>
                  <a:lnTo>
                    <a:pt x="633" y="185"/>
                  </a:lnTo>
                  <a:lnTo>
                    <a:pt x="633" y="186"/>
                  </a:lnTo>
                  <a:lnTo>
                    <a:pt x="633" y="187"/>
                  </a:lnTo>
                  <a:lnTo>
                    <a:pt x="632" y="190"/>
                  </a:lnTo>
                  <a:lnTo>
                    <a:pt x="632" y="191"/>
                  </a:lnTo>
                  <a:lnTo>
                    <a:pt x="632" y="194"/>
                  </a:lnTo>
                  <a:lnTo>
                    <a:pt x="631" y="195"/>
                  </a:lnTo>
                  <a:lnTo>
                    <a:pt x="631" y="198"/>
                  </a:lnTo>
                  <a:lnTo>
                    <a:pt x="630" y="199"/>
                  </a:lnTo>
                  <a:lnTo>
                    <a:pt x="628" y="200"/>
                  </a:lnTo>
                  <a:lnTo>
                    <a:pt x="628" y="203"/>
                  </a:lnTo>
                  <a:lnTo>
                    <a:pt x="627" y="204"/>
                  </a:lnTo>
                  <a:lnTo>
                    <a:pt x="626" y="206"/>
                  </a:lnTo>
                  <a:lnTo>
                    <a:pt x="624" y="208"/>
                  </a:lnTo>
                  <a:lnTo>
                    <a:pt x="623" y="209"/>
                  </a:lnTo>
                  <a:lnTo>
                    <a:pt x="622" y="211"/>
                  </a:lnTo>
                  <a:lnTo>
                    <a:pt x="620" y="212"/>
                  </a:lnTo>
                  <a:lnTo>
                    <a:pt x="619" y="213"/>
                  </a:lnTo>
                  <a:lnTo>
                    <a:pt x="618" y="216"/>
                  </a:lnTo>
                  <a:lnTo>
                    <a:pt x="617" y="217"/>
                  </a:lnTo>
                  <a:lnTo>
                    <a:pt x="615" y="219"/>
                  </a:lnTo>
                  <a:lnTo>
                    <a:pt x="614" y="220"/>
                  </a:lnTo>
                  <a:lnTo>
                    <a:pt x="613" y="221"/>
                  </a:lnTo>
                  <a:lnTo>
                    <a:pt x="611" y="222"/>
                  </a:lnTo>
                  <a:lnTo>
                    <a:pt x="609" y="224"/>
                  </a:lnTo>
                  <a:lnTo>
                    <a:pt x="607" y="225"/>
                  </a:lnTo>
                  <a:lnTo>
                    <a:pt x="606" y="226"/>
                  </a:lnTo>
                  <a:lnTo>
                    <a:pt x="605" y="228"/>
                  </a:lnTo>
                  <a:lnTo>
                    <a:pt x="604" y="228"/>
                  </a:lnTo>
                  <a:lnTo>
                    <a:pt x="602" y="228"/>
                  </a:lnTo>
                  <a:lnTo>
                    <a:pt x="601" y="229"/>
                  </a:lnTo>
                  <a:lnTo>
                    <a:pt x="600" y="229"/>
                  </a:lnTo>
                  <a:lnTo>
                    <a:pt x="598" y="230"/>
                  </a:lnTo>
                  <a:lnTo>
                    <a:pt x="597" y="230"/>
                  </a:lnTo>
                  <a:lnTo>
                    <a:pt x="596" y="230"/>
                  </a:lnTo>
                  <a:lnTo>
                    <a:pt x="595" y="230"/>
                  </a:lnTo>
                  <a:lnTo>
                    <a:pt x="593" y="230"/>
                  </a:lnTo>
                  <a:lnTo>
                    <a:pt x="592" y="231"/>
                  </a:lnTo>
                  <a:lnTo>
                    <a:pt x="591" y="231"/>
                  </a:lnTo>
                  <a:lnTo>
                    <a:pt x="589" y="231"/>
                  </a:lnTo>
                  <a:lnTo>
                    <a:pt x="588" y="231"/>
                  </a:lnTo>
                  <a:lnTo>
                    <a:pt x="587" y="231"/>
                  </a:lnTo>
                  <a:lnTo>
                    <a:pt x="585" y="231"/>
                  </a:lnTo>
                  <a:lnTo>
                    <a:pt x="584" y="231"/>
                  </a:lnTo>
                  <a:lnTo>
                    <a:pt x="583" y="231"/>
                  </a:lnTo>
                  <a:lnTo>
                    <a:pt x="582" y="231"/>
                  </a:lnTo>
                  <a:lnTo>
                    <a:pt x="580" y="231"/>
                  </a:lnTo>
                  <a:lnTo>
                    <a:pt x="579" y="231"/>
                  </a:lnTo>
                  <a:lnTo>
                    <a:pt x="578" y="231"/>
                  </a:lnTo>
                  <a:lnTo>
                    <a:pt x="576" y="231"/>
                  </a:lnTo>
                  <a:lnTo>
                    <a:pt x="575" y="231"/>
                  </a:lnTo>
                  <a:lnTo>
                    <a:pt x="574" y="231"/>
                  </a:lnTo>
                  <a:lnTo>
                    <a:pt x="572" y="231"/>
                  </a:lnTo>
                  <a:lnTo>
                    <a:pt x="571" y="231"/>
                  </a:lnTo>
                  <a:lnTo>
                    <a:pt x="570" y="231"/>
                  </a:lnTo>
                  <a:lnTo>
                    <a:pt x="570" y="233"/>
                  </a:lnTo>
                  <a:lnTo>
                    <a:pt x="569" y="234"/>
                  </a:lnTo>
                  <a:lnTo>
                    <a:pt x="569" y="235"/>
                  </a:lnTo>
                  <a:lnTo>
                    <a:pt x="567" y="235"/>
                  </a:lnTo>
                  <a:lnTo>
                    <a:pt x="567" y="237"/>
                  </a:lnTo>
                  <a:lnTo>
                    <a:pt x="566" y="238"/>
                  </a:lnTo>
                  <a:lnTo>
                    <a:pt x="565" y="239"/>
                  </a:lnTo>
                  <a:lnTo>
                    <a:pt x="563" y="240"/>
                  </a:lnTo>
                  <a:lnTo>
                    <a:pt x="562" y="242"/>
                  </a:lnTo>
                  <a:lnTo>
                    <a:pt x="561" y="242"/>
                  </a:lnTo>
                  <a:lnTo>
                    <a:pt x="561" y="243"/>
                  </a:lnTo>
                  <a:lnTo>
                    <a:pt x="560" y="243"/>
                  </a:lnTo>
                  <a:lnTo>
                    <a:pt x="560" y="244"/>
                  </a:lnTo>
                  <a:lnTo>
                    <a:pt x="558" y="244"/>
                  </a:lnTo>
                  <a:lnTo>
                    <a:pt x="557" y="244"/>
                  </a:lnTo>
                  <a:lnTo>
                    <a:pt x="557" y="246"/>
                  </a:lnTo>
                  <a:lnTo>
                    <a:pt x="556" y="246"/>
                  </a:lnTo>
                  <a:lnTo>
                    <a:pt x="554" y="247"/>
                  </a:lnTo>
                  <a:lnTo>
                    <a:pt x="554" y="248"/>
                  </a:lnTo>
                  <a:lnTo>
                    <a:pt x="553" y="248"/>
                  </a:lnTo>
                  <a:lnTo>
                    <a:pt x="553" y="250"/>
                  </a:lnTo>
                  <a:lnTo>
                    <a:pt x="552" y="250"/>
                  </a:lnTo>
                  <a:lnTo>
                    <a:pt x="550" y="251"/>
                  </a:lnTo>
                  <a:lnTo>
                    <a:pt x="549" y="253"/>
                  </a:lnTo>
                  <a:lnTo>
                    <a:pt x="548" y="255"/>
                  </a:lnTo>
                  <a:lnTo>
                    <a:pt x="547" y="257"/>
                  </a:lnTo>
                  <a:lnTo>
                    <a:pt x="545" y="259"/>
                  </a:lnTo>
                  <a:lnTo>
                    <a:pt x="544" y="261"/>
                  </a:lnTo>
                  <a:lnTo>
                    <a:pt x="543" y="262"/>
                  </a:lnTo>
                  <a:lnTo>
                    <a:pt x="541" y="264"/>
                  </a:lnTo>
                  <a:lnTo>
                    <a:pt x="540" y="266"/>
                  </a:lnTo>
                  <a:lnTo>
                    <a:pt x="539" y="268"/>
                  </a:lnTo>
                  <a:lnTo>
                    <a:pt x="538" y="270"/>
                  </a:lnTo>
                  <a:lnTo>
                    <a:pt x="536" y="272"/>
                  </a:lnTo>
                  <a:lnTo>
                    <a:pt x="536" y="274"/>
                  </a:lnTo>
                  <a:lnTo>
                    <a:pt x="535" y="275"/>
                  </a:lnTo>
                  <a:lnTo>
                    <a:pt x="534" y="278"/>
                  </a:lnTo>
                  <a:lnTo>
                    <a:pt x="532" y="279"/>
                  </a:lnTo>
                  <a:lnTo>
                    <a:pt x="531" y="282"/>
                  </a:lnTo>
                  <a:lnTo>
                    <a:pt x="530" y="283"/>
                  </a:lnTo>
                  <a:lnTo>
                    <a:pt x="530" y="286"/>
                  </a:lnTo>
                  <a:lnTo>
                    <a:pt x="528" y="287"/>
                  </a:lnTo>
                  <a:lnTo>
                    <a:pt x="527" y="290"/>
                  </a:lnTo>
                  <a:lnTo>
                    <a:pt x="526" y="291"/>
                  </a:lnTo>
                  <a:lnTo>
                    <a:pt x="526" y="293"/>
                  </a:lnTo>
                  <a:lnTo>
                    <a:pt x="525" y="295"/>
                  </a:lnTo>
                  <a:lnTo>
                    <a:pt x="523" y="297"/>
                  </a:lnTo>
                  <a:lnTo>
                    <a:pt x="523" y="299"/>
                  </a:lnTo>
                  <a:lnTo>
                    <a:pt x="522" y="301"/>
                  </a:lnTo>
                  <a:lnTo>
                    <a:pt x="522" y="304"/>
                  </a:lnTo>
                  <a:lnTo>
                    <a:pt x="521" y="305"/>
                  </a:lnTo>
                  <a:lnTo>
                    <a:pt x="521" y="308"/>
                  </a:lnTo>
                  <a:lnTo>
                    <a:pt x="519" y="309"/>
                  </a:lnTo>
                  <a:lnTo>
                    <a:pt x="519" y="312"/>
                  </a:lnTo>
                  <a:lnTo>
                    <a:pt x="519" y="313"/>
                  </a:lnTo>
                  <a:lnTo>
                    <a:pt x="521" y="314"/>
                  </a:lnTo>
                  <a:lnTo>
                    <a:pt x="522" y="315"/>
                  </a:lnTo>
                  <a:lnTo>
                    <a:pt x="523" y="315"/>
                  </a:lnTo>
                  <a:lnTo>
                    <a:pt x="525" y="317"/>
                  </a:lnTo>
                  <a:lnTo>
                    <a:pt x="526" y="317"/>
                  </a:lnTo>
                  <a:lnTo>
                    <a:pt x="527" y="317"/>
                  </a:lnTo>
                  <a:lnTo>
                    <a:pt x="528" y="317"/>
                  </a:lnTo>
                  <a:lnTo>
                    <a:pt x="530" y="317"/>
                  </a:lnTo>
                  <a:lnTo>
                    <a:pt x="531" y="317"/>
                  </a:lnTo>
                  <a:lnTo>
                    <a:pt x="532" y="317"/>
                  </a:lnTo>
                  <a:lnTo>
                    <a:pt x="534" y="317"/>
                  </a:lnTo>
                  <a:lnTo>
                    <a:pt x="535" y="317"/>
                  </a:lnTo>
                  <a:lnTo>
                    <a:pt x="536" y="318"/>
                  </a:lnTo>
                  <a:lnTo>
                    <a:pt x="538" y="318"/>
                  </a:lnTo>
                  <a:lnTo>
                    <a:pt x="539" y="319"/>
                  </a:lnTo>
                  <a:lnTo>
                    <a:pt x="540" y="321"/>
                  </a:lnTo>
                  <a:lnTo>
                    <a:pt x="541" y="321"/>
                  </a:lnTo>
                  <a:lnTo>
                    <a:pt x="543" y="321"/>
                  </a:lnTo>
                  <a:lnTo>
                    <a:pt x="545" y="321"/>
                  </a:lnTo>
                  <a:lnTo>
                    <a:pt x="547" y="321"/>
                  </a:lnTo>
                  <a:lnTo>
                    <a:pt x="548" y="321"/>
                  </a:lnTo>
                  <a:lnTo>
                    <a:pt x="549" y="321"/>
                  </a:lnTo>
                  <a:lnTo>
                    <a:pt x="550" y="321"/>
                  </a:lnTo>
                  <a:lnTo>
                    <a:pt x="552" y="321"/>
                  </a:lnTo>
                  <a:lnTo>
                    <a:pt x="553" y="322"/>
                  </a:lnTo>
                  <a:lnTo>
                    <a:pt x="554" y="322"/>
                  </a:lnTo>
                  <a:lnTo>
                    <a:pt x="556" y="322"/>
                  </a:lnTo>
                  <a:lnTo>
                    <a:pt x="557" y="323"/>
                  </a:lnTo>
                  <a:lnTo>
                    <a:pt x="558" y="323"/>
                  </a:lnTo>
                  <a:lnTo>
                    <a:pt x="560" y="323"/>
                  </a:lnTo>
                  <a:lnTo>
                    <a:pt x="561" y="325"/>
                  </a:lnTo>
                  <a:lnTo>
                    <a:pt x="562" y="325"/>
                  </a:lnTo>
                  <a:lnTo>
                    <a:pt x="563" y="325"/>
                  </a:lnTo>
                  <a:lnTo>
                    <a:pt x="565" y="326"/>
                  </a:lnTo>
                  <a:lnTo>
                    <a:pt x="566" y="326"/>
                  </a:lnTo>
                  <a:lnTo>
                    <a:pt x="567" y="326"/>
                  </a:lnTo>
                  <a:lnTo>
                    <a:pt x="569" y="326"/>
                  </a:lnTo>
                  <a:lnTo>
                    <a:pt x="570" y="326"/>
                  </a:lnTo>
                  <a:lnTo>
                    <a:pt x="571" y="327"/>
                  </a:lnTo>
                  <a:lnTo>
                    <a:pt x="572" y="327"/>
                  </a:lnTo>
                  <a:lnTo>
                    <a:pt x="574" y="326"/>
                  </a:lnTo>
                  <a:lnTo>
                    <a:pt x="575" y="326"/>
                  </a:lnTo>
                  <a:lnTo>
                    <a:pt x="576" y="326"/>
                  </a:lnTo>
                  <a:lnTo>
                    <a:pt x="578" y="326"/>
                  </a:lnTo>
                  <a:lnTo>
                    <a:pt x="579" y="325"/>
                  </a:lnTo>
                  <a:lnTo>
                    <a:pt x="580" y="325"/>
                  </a:lnTo>
                  <a:lnTo>
                    <a:pt x="582" y="323"/>
                  </a:lnTo>
                  <a:lnTo>
                    <a:pt x="583" y="322"/>
                  </a:lnTo>
                  <a:lnTo>
                    <a:pt x="583" y="323"/>
                  </a:lnTo>
                  <a:lnTo>
                    <a:pt x="584" y="323"/>
                  </a:lnTo>
                  <a:lnTo>
                    <a:pt x="585" y="323"/>
                  </a:lnTo>
                  <a:lnTo>
                    <a:pt x="587" y="323"/>
                  </a:lnTo>
                  <a:lnTo>
                    <a:pt x="588" y="323"/>
                  </a:lnTo>
                  <a:lnTo>
                    <a:pt x="588" y="325"/>
                  </a:lnTo>
                  <a:lnTo>
                    <a:pt x="589" y="325"/>
                  </a:lnTo>
                  <a:lnTo>
                    <a:pt x="591" y="325"/>
                  </a:lnTo>
                  <a:lnTo>
                    <a:pt x="592" y="326"/>
                  </a:lnTo>
                  <a:lnTo>
                    <a:pt x="593" y="326"/>
                  </a:lnTo>
                  <a:lnTo>
                    <a:pt x="595" y="326"/>
                  </a:lnTo>
                  <a:lnTo>
                    <a:pt x="596" y="326"/>
                  </a:lnTo>
                  <a:lnTo>
                    <a:pt x="596" y="327"/>
                  </a:lnTo>
                  <a:lnTo>
                    <a:pt x="597" y="327"/>
                  </a:lnTo>
                  <a:lnTo>
                    <a:pt x="598" y="327"/>
                  </a:lnTo>
                  <a:lnTo>
                    <a:pt x="600" y="327"/>
                  </a:lnTo>
                  <a:lnTo>
                    <a:pt x="601" y="327"/>
                  </a:lnTo>
                  <a:lnTo>
                    <a:pt x="602" y="352"/>
                  </a:lnTo>
                  <a:lnTo>
                    <a:pt x="605" y="353"/>
                  </a:lnTo>
                  <a:lnTo>
                    <a:pt x="606" y="354"/>
                  </a:lnTo>
                  <a:lnTo>
                    <a:pt x="609" y="354"/>
                  </a:lnTo>
                  <a:lnTo>
                    <a:pt x="610" y="356"/>
                  </a:lnTo>
                  <a:lnTo>
                    <a:pt x="613" y="357"/>
                  </a:lnTo>
                  <a:lnTo>
                    <a:pt x="614" y="357"/>
                  </a:lnTo>
                  <a:lnTo>
                    <a:pt x="617" y="358"/>
                  </a:lnTo>
                  <a:lnTo>
                    <a:pt x="619" y="359"/>
                  </a:lnTo>
                  <a:lnTo>
                    <a:pt x="620" y="361"/>
                  </a:lnTo>
                  <a:lnTo>
                    <a:pt x="623" y="361"/>
                  </a:lnTo>
                  <a:lnTo>
                    <a:pt x="624" y="362"/>
                  </a:lnTo>
                  <a:lnTo>
                    <a:pt x="627" y="363"/>
                  </a:lnTo>
                  <a:lnTo>
                    <a:pt x="628" y="365"/>
                  </a:lnTo>
                  <a:lnTo>
                    <a:pt x="631" y="365"/>
                  </a:lnTo>
                  <a:lnTo>
                    <a:pt x="632" y="366"/>
                  </a:lnTo>
                  <a:lnTo>
                    <a:pt x="635" y="367"/>
                  </a:lnTo>
                  <a:lnTo>
                    <a:pt x="636" y="368"/>
                  </a:lnTo>
                  <a:lnTo>
                    <a:pt x="639" y="370"/>
                  </a:lnTo>
                  <a:lnTo>
                    <a:pt x="640" y="370"/>
                  </a:lnTo>
                  <a:lnTo>
                    <a:pt x="642" y="371"/>
                  </a:lnTo>
                  <a:lnTo>
                    <a:pt x="644" y="372"/>
                  </a:lnTo>
                  <a:lnTo>
                    <a:pt x="646" y="374"/>
                  </a:lnTo>
                  <a:lnTo>
                    <a:pt x="648" y="375"/>
                  </a:lnTo>
                  <a:lnTo>
                    <a:pt x="650" y="376"/>
                  </a:lnTo>
                  <a:lnTo>
                    <a:pt x="652" y="378"/>
                  </a:lnTo>
                  <a:lnTo>
                    <a:pt x="654" y="379"/>
                  </a:lnTo>
                  <a:lnTo>
                    <a:pt x="655" y="380"/>
                  </a:lnTo>
                  <a:lnTo>
                    <a:pt x="657" y="381"/>
                  </a:lnTo>
                  <a:lnTo>
                    <a:pt x="659" y="383"/>
                  </a:lnTo>
                  <a:lnTo>
                    <a:pt x="661" y="384"/>
                  </a:lnTo>
                  <a:lnTo>
                    <a:pt x="662" y="385"/>
                  </a:lnTo>
                  <a:lnTo>
                    <a:pt x="665" y="387"/>
                  </a:lnTo>
                  <a:lnTo>
                    <a:pt x="665" y="388"/>
                  </a:lnTo>
                  <a:lnTo>
                    <a:pt x="665" y="389"/>
                  </a:lnTo>
                  <a:lnTo>
                    <a:pt x="666" y="389"/>
                  </a:lnTo>
                  <a:lnTo>
                    <a:pt x="666" y="390"/>
                  </a:lnTo>
                  <a:lnTo>
                    <a:pt x="666" y="392"/>
                  </a:lnTo>
                  <a:lnTo>
                    <a:pt x="666" y="393"/>
                  </a:lnTo>
                  <a:lnTo>
                    <a:pt x="666" y="394"/>
                  </a:lnTo>
                  <a:lnTo>
                    <a:pt x="666" y="396"/>
                  </a:lnTo>
                  <a:lnTo>
                    <a:pt x="666" y="397"/>
                  </a:lnTo>
                  <a:lnTo>
                    <a:pt x="666" y="398"/>
                  </a:lnTo>
                  <a:lnTo>
                    <a:pt x="666" y="400"/>
                  </a:lnTo>
                  <a:lnTo>
                    <a:pt x="665" y="401"/>
                  </a:lnTo>
                  <a:lnTo>
                    <a:pt x="665" y="402"/>
                  </a:lnTo>
                  <a:lnTo>
                    <a:pt x="665" y="403"/>
                  </a:lnTo>
                  <a:lnTo>
                    <a:pt x="665" y="405"/>
                  </a:lnTo>
                  <a:lnTo>
                    <a:pt x="665" y="406"/>
                  </a:lnTo>
                  <a:lnTo>
                    <a:pt x="663" y="406"/>
                  </a:lnTo>
                  <a:lnTo>
                    <a:pt x="663" y="407"/>
                  </a:lnTo>
                  <a:lnTo>
                    <a:pt x="663" y="409"/>
                  </a:lnTo>
                  <a:lnTo>
                    <a:pt x="663" y="410"/>
                  </a:lnTo>
                  <a:lnTo>
                    <a:pt x="663" y="411"/>
                  </a:lnTo>
                  <a:lnTo>
                    <a:pt x="663" y="412"/>
                  </a:lnTo>
                  <a:lnTo>
                    <a:pt x="666" y="416"/>
                  </a:lnTo>
                  <a:lnTo>
                    <a:pt x="667" y="420"/>
                  </a:lnTo>
                  <a:lnTo>
                    <a:pt x="670" y="424"/>
                  </a:lnTo>
                  <a:lnTo>
                    <a:pt x="672" y="427"/>
                  </a:lnTo>
                  <a:lnTo>
                    <a:pt x="674" y="431"/>
                  </a:lnTo>
                  <a:lnTo>
                    <a:pt x="676" y="434"/>
                  </a:lnTo>
                  <a:lnTo>
                    <a:pt x="679" y="438"/>
                  </a:lnTo>
                  <a:lnTo>
                    <a:pt x="681" y="441"/>
                  </a:lnTo>
                  <a:lnTo>
                    <a:pt x="683" y="445"/>
                  </a:lnTo>
                  <a:lnTo>
                    <a:pt x="685" y="449"/>
                  </a:lnTo>
                  <a:lnTo>
                    <a:pt x="688" y="453"/>
                  </a:lnTo>
                  <a:lnTo>
                    <a:pt x="689" y="455"/>
                  </a:lnTo>
                  <a:lnTo>
                    <a:pt x="692" y="459"/>
                  </a:lnTo>
                  <a:lnTo>
                    <a:pt x="694" y="463"/>
                  </a:lnTo>
                  <a:lnTo>
                    <a:pt x="696" y="467"/>
                  </a:lnTo>
                  <a:lnTo>
                    <a:pt x="698" y="469"/>
                  </a:lnTo>
                  <a:lnTo>
                    <a:pt x="701" y="473"/>
                  </a:lnTo>
                  <a:lnTo>
                    <a:pt x="702" y="477"/>
                  </a:lnTo>
                  <a:lnTo>
                    <a:pt x="705" y="481"/>
                  </a:lnTo>
                  <a:lnTo>
                    <a:pt x="706" y="485"/>
                  </a:lnTo>
                  <a:lnTo>
                    <a:pt x="709" y="487"/>
                  </a:lnTo>
                  <a:lnTo>
                    <a:pt x="710" y="491"/>
                  </a:lnTo>
                  <a:lnTo>
                    <a:pt x="712" y="495"/>
                  </a:lnTo>
                  <a:lnTo>
                    <a:pt x="714" y="499"/>
                  </a:lnTo>
                  <a:lnTo>
                    <a:pt x="716" y="503"/>
                  </a:lnTo>
                  <a:lnTo>
                    <a:pt x="718" y="507"/>
                  </a:lnTo>
                  <a:lnTo>
                    <a:pt x="720" y="509"/>
                  </a:lnTo>
                  <a:lnTo>
                    <a:pt x="722" y="513"/>
                  </a:lnTo>
                  <a:lnTo>
                    <a:pt x="723" y="517"/>
                  </a:lnTo>
                  <a:lnTo>
                    <a:pt x="725" y="521"/>
                  </a:lnTo>
                  <a:lnTo>
                    <a:pt x="727" y="525"/>
                  </a:lnTo>
                  <a:lnTo>
                    <a:pt x="728" y="529"/>
                  </a:lnTo>
                  <a:lnTo>
                    <a:pt x="728" y="531"/>
                  </a:lnTo>
                  <a:lnTo>
                    <a:pt x="729" y="533"/>
                  </a:lnTo>
                  <a:lnTo>
                    <a:pt x="729" y="535"/>
                  </a:lnTo>
                  <a:lnTo>
                    <a:pt x="729" y="538"/>
                  </a:lnTo>
                  <a:lnTo>
                    <a:pt x="729" y="539"/>
                  </a:lnTo>
                  <a:lnTo>
                    <a:pt x="728" y="542"/>
                  </a:lnTo>
                  <a:lnTo>
                    <a:pt x="728" y="543"/>
                  </a:lnTo>
                  <a:lnTo>
                    <a:pt x="728" y="546"/>
                  </a:lnTo>
                  <a:lnTo>
                    <a:pt x="728" y="547"/>
                  </a:lnTo>
                  <a:lnTo>
                    <a:pt x="727" y="550"/>
                  </a:lnTo>
                  <a:lnTo>
                    <a:pt x="727" y="551"/>
                  </a:lnTo>
                  <a:lnTo>
                    <a:pt x="725" y="553"/>
                  </a:lnTo>
                  <a:lnTo>
                    <a:pt x="725" y="555"/>
                  </a:lnTo>
                  <a:lnTo>
                    <a:pt x="724" y="557"/>
                  </a:lnTo>
                  <a:lnTo>
                    <a:pt x="723" y="559"/>
                  </a:lnTo>
                  <a:lnTo>
                    <a:pt x="723" y="561"/>
                  </a:lnTo>
                  <a:lnTo>
                    <a:pt x="722" y="562"/>
                  </a:lnTo>
                  <a:lnTo>
                    <a:pt x="720" y="565"/>
                  </a:lnTo>
                  <a:lnTo>
                    <a:pt x="720" y="566"/>
                  </a:lnTo>
                  <a:lnTo>
                    <a:pt x="719" y="569"/>
                  </a:lnTo>
                  <a:lnTo>
                    <a:pt x="718" y="570"/>
                  </a:lnTo>
                  <a:lnTo>
                    <a:pt x="718" y="573"/>
                  </a:lnTo>
                  <a:lnTo>
                    <a:pt x="716" y="574"/>
                  </a:lnTo>
                  <a:lnTo>
                    <a:pt x="715" y="577"/>
                  </a:lnTo>
                  <a:lnTo>
                    <a:pt x="715" y="578"/>
                  </a:lnTo>
                  <a:lnTo>
                    <a:pt x="714" y="581"/>
                  </a:lnTo>
                  <a:lnTo>
                    <a:pt x="714" y="582"/>
                  </a:lnTo>
                  <a:lnTo>
                    <a:pt x="712" y="584"/>
                  </a:lnTo>
                  <a:lnTo>
                    <a:pt x="712" y="586"/>
                  </a:lnTo>
                  <a:lnTo>
                    <a:pt x="712" y="588"/>
                  </a:lnTo>
                  <a:lnTo>
                    <a:pt x="711" y="591"/>
                  </a:lnTo>
                  <a:lnTo>
                    <a:pt x="711" y="592"/>
                  </a:lnTo>
                  <a:lnTo>
                    <a:pt x="711" y="593"/>
                  </a:lnTo>
                  <a:lnTo>
                    <a:pt x="711" y="595"/>
                  </a:lnTo>
                  <a:lnTo>
                    <a:pt x="710" y="596"/>
                  </a:lnTo>
                  <a:lnTo>
                    <a:pt x="710" y="597"/>
                  </a:lnTo>
                  <a:lnTo>
                    <a:pt x="710" y="599"/>
                  </a:lnTo>
                  <a:lnTo>
                    <a:pt x="709" y="599"/>
                  </a:lnTo>
                  <a:lnTo>
                    <a:pt x="709" y="600"/>
                  </a:lnTo>
                  <a:lnTo>
                    <a:pt x="709" y="601"/>
                  </a:lnTo>
                  <a:lnTo>
                    <a:pt x="707" y="603"/>
                  </a:lnTo>
                  <a:lnTo>
                    <a:pt x="707" y="604"/>
                  </a:lnTo>
                  <a:lnTo>
                    <a:pt x="706" y="605"/>
                  </a:lnTo>
                  <a:lnTo>
                    <a:pt x="705" y="606"/>
                  </a:lnTo>
                  <a:lnTo>
                    <a:pt x="705" y="608"/>
                  </a:lnTo>
                  <a:lnTo>
                    <a:pt x="703" y="609"/>
                  </a:lnTo>
                  <a:lnTo>
                    <a:pt x="703" y="610"/>
                  </a:lnTo>
                  <a:lnTo>
                    <a:pt x="702" y="610"/>
                  </a:lnTo>
                  <a:lnTo>
                    <a:pt x="702" y="612"/>
                  </a:lnTo>
                  <a:lnTo>
                    <a:pt x="701" y="613"/>
                  </a:lnTo>
                  <a:lnTo>
                    <a:pt x="699" y="613"/>
                  </a:lnTo>
                  <a:lnTo>
                    <a:pt x="699" y="614"/>
                  </a:lnTo>
                  <a:lnTo>
                    <a:pt x="698" y="614"/>
                  </a:lnTo>
                  <a:lnTo>
                    <a:pt x="698" y="615"/>
                  </a:lnTo>
                  <a:lnTo>
                    <a:pt x="697" y="615"/>
                  </a:lnTo>
                  <a:lnTo>
                    <a:pt x="696" y="617"/>
                  </a:lnTo>
                  <a:lnTo>
                    <a:pt x="694" y="617"/>
                  </a:lnTo>
                  <a:lnTo>
                    <a:pt x="693" y="618"/>
                  </a:lnTo>
                  <a:lnTo>
                    <a:pt x="692" y="618"/>
                  </a:lnTo>
                  <a:lnTo>
                    <a:pt x="690" y="619"/>
                  </a:lnTo>
                  <a:lnTo>
                    <a:pt x="688" y="621"/>
                  </a:lnTo>
                  <a:lnTo>
                    <a:pt x="687" y="622"/>
                  </a:lnTo>
                  <a:lnTo>
                    <a:pt x="684" y="622"/>
                  </a:lnTo>
                  <a:lnTo>
                    <a:pt x="683" y="623"/>
                  </a:lnTo>
                  <a:lnTo>
                    <a:pt x="681" y="623"/>
                  </a:lnTo>
                  <a:lnTo>
                    <a:pt x="679" y="623"/>
                  </a:lnTo>
                  <a:lnTo>
                    <a:pt x="677" y="624"/>
                  </a:lnTo>
                  <a:lnTo>
                    <a:pt x="675" y="624"/>
                  </a:lnTo>
                  <a:lnTo>
                    <a:pt x="674" y="624"/>
                  </a:lnTo>
                  <a:lnTo>
                    <a:pt x="671" y="624"/>
                  </a:lnTo>
                  <a:lnTo>
                    <a:pt x="670" y="624"/>
                  </a:lnTo>
                  <a:lnTo>
                    <a:pt x="667" y="624"/>
                  </a:lnTo>
                  <a:lnTo>
                    <a:pt x="666" y="624"/>
                  </a:lnTo>
                  <a:lnTo>
                    <a:pt x="663" y="624"/>
                  </a:lnTo>
                  <a:lnTo>
                    <a:pt x="662" y="624"/>
                  </a:lnTo>
                  <a:lnTo>
                    <a:pt x="659" y="624"/>
                  </a:lnTo>
                  <a:lnTo>
                    <a:pt x="658" y="624"/>
                  </a:lnTo>
                  <a:lnTo>
                    <a:pt x="655" y="624"/>
                  </a:lnTo>
                  <a:lnTo>
                    <a:pt x="654" y="623"/>
                  </a:lnTo>
                  <a:lnTo>
                    <a:pt x="652" y="623"/>
                  </a:lnTo>
                  <a:lnTo>
                    <a:pt x="650" y="623"/>
                  </a:lnTo>
                  <a:lnTo>
                    <a:pt x="648" y="623"/>
                  </a:lnTo>
                  <a:lnTo>
                    <a:pt x="646" y="623"/>
                  </a:lnTo>
                  <a:lnTo>
                    <a:pt x="644" y="623"/>
                  </a:lnTo>
                  <a:lnTo>
                    <a:pt x="642" y="622"/>
                  </a:lnTo>
                  <a:lnTo>
                    <a:pt x="640" y="622"/>
                  </a:lnTo>
                  <a:lnTo>
                    <a:pt x="637" y="622"/>
                  </a:lnTo>
                  <a:lnTo>
                    <a:pt x="636" y="622"/>
                  </a:lnTo>
                  <a:lnTo>
                    <a:pt x="633" y="622"/>
                  </a:lnTo>
                  <a:lnTo>
                    <a:pt x="632" y="622"/>
                  </a:lnTo>
                  <a:lnTo>
                    <a:pt x="630" y="622"/>
                  </a:lnTo>
                  <a:lnTo>
                    <a:pt x="630" y="623"/>
                  </a:lnTo>
                  <a:lnTo>
                    <a:pt x="628" y="623"/>
                  </a:lnTo>
                  <a:lnTo>
                    <a:pt x="627" y="624"/>
                  </a:lnTo>
                  <a:lnTo>
                    <a:pt x="626" y="626"/>
                  </a:lnTo>
                  <a:lnTo>
                    <a:pt x="626" y="627"/>
                  </a:lnTo>
                  <a:lnTo>
                    <a:pt x="624" y="627"/>
                  </a:lnTo>
                  <a:lnTo>
                    <a:pt x="624" y="628"/>
                  </a:lnTo>
                  <a:lnTo>
                    <a:pt x="624" y="630"/>
                  </a:lnTo>
                  <a:lnTo>
                    <a:pt x="623" y="630"/>
                  </a:lnTo>
                  <a:lnTo>
                    <a:pt x="623" y="631"/>
                  </a:lnTo>
                  <a:lnTo>
                    <a:pt x="623" y="632"/>
                  </a:lnTo>
                  <a:lnTo>
                    <a:pt x="623" y="634"/>
                  </a:lnTo>
                  <a:lnTo>
                    <a:pt x="623" y="635"/>
                  </a:lnTo>
                  <a:lnTo>
                    <a:pt x="623" y="636"/>
                  </a:lnTo>
                  <a:lnTo>
                    <a:pt x="624" y="636"/>
                  </a:lnTo>
                  <a:lnTo>
                    <a:pt x="624" y="637"/>
                  </a:lnTo>
                  <a:lnTo>
                    <a:pt x="624" y="643"/>
                  </a:lnTo>
                  <a:lnTo>
                    <a:pt x="624" y="648"/>
                  </a:lnTo>
                  <a:lnTo>
                    <a:pt x="624" y="653"/>
                  </a:lnTo>
                  <a:lnTo>
                    <a:pt x="624" y="657"/>
                  </a:lnTo>
                  <a:lnTo>
                    <a:pt x="626" y="662"/>
                  </a:lnTo>
                  <a:lnTo>
                    <a:pt x="626" y="667"/>
                  </a:lnTo>
                  <a:lnTo>
                    <a:pt x="627" y="672"/>
                  </a:lnTo>
                  <a:lnTo>
                    <a:pt x="627" y="678"/>
                  </a:lnTo>
                  <a:lnTo>
                    <a:pt x="628" y="683"/>
                  </a:lnTo>
                  <a:lnTo>
                    <a:pt x="630" y="688"/>
                  </a:lnTo>
                  <a:lnTo>
                    <a:pt x="630" y="692"/>
                  </a:lnTo>
                  <a:lnTo>
                    <a:pt x="631" y="697"/>
                  </a:lnTo>
                  <a:lnTo>
                    <a:pt x="632" y="702"/>
                  </a:lnTo>
                  <a:lnTo>
                    <a:pt x="632" y="707"/>
                  </a:lnTo>
                  <a:lnTo>
                    <a:pt x="633" y="712"/>
                  </a:lnTo>
                  <a:lnTo>
                    <a:pt x="635" y="718"/>
                  </a:lnTo>
                  <a:lnTo>
                    <a:pt x="635" y="723"/>
                  </a:lnTo>
                  <a:lnTo>
                    <a:pt x="636" y="727"/>
                  </a:lnTo>
                  <a:lnTo>
                    <a:pt x="636" y="732"/>
                  </a:lnTo>
                  <a:lnTo>
                    <a:pt x="637" y="737"/>
                  </a:lnTo>
                  <a:lnTo>
                    <a:pt x="637" y="742"/>
                  </a:lnTo>
                  <a:lnTo>
                    <a:pt x="637" y="747"/>
                  </a:lnTo>
                  <a:lnTo>
                    <a:pt x="637" y="751"/>
                  </a:lnTo>
                  <a:lnTo>
                    <a:pt x="637" y="756"/>
                  </a:lnTo>
                  <a:lnTo>
                    <a:pt x="637" y="762"/>
                  </a:lnTo>
                  <a:lnTo>
                    <a:pt x="636" y="767"/>
                  </a:lnTo>
                  <a:lnTo>
                    <a:pt x="635" y="771"/>
                  </a:lnTo>
                  <a:lnTo>
                    <a:pt x="635" y="776"/>
                  </a:lnTo>
                  <a:lnTo>
                    <a:pt x="633" y="781"/>
                  </a:lnTo>
                  <a:lnTo>
                    <a:pt x="631" y="785"/>
                  </a:lnTo>
                  <a:lnTo>
                    <a:pt x="630" y="790"/>
                  </a:lnTo>
                  <a:lnTo>
                    <a:pt x="627" y="794"/>
                  </a:lnTo>
                  <a:lnTo>
                    <a:pt x="627" y="800"/>
                  </a:lnTo>
                  <a:lnTo>
                    <a:pt x="626" y="808"/>
                  </a:lnTo>
                  <a:lnTo>
                    <a:pt x="626" y="815"/>
                  </a:lnTo>
                  <a:lnTo>
                    <a:pt x="626" y="821"/>
                  </a:lnTo>
                  <a:lnTo>
                    <a:pt x="626" y="827"/>
                  </a:lnTo>
                  <a:lnTo>
                    <a:pt x="624" y="834"/>
                  </a:lnTo>
                  <a:lnTo>
                    <a:pt x="624" y="842"/>
                  </a:lnTo>
                  <a:lnTo>
                    <a:pt x="624" y="848"/>
                  </a:lnTo>
                  <a:lnTo>
                    <a:pt x="624" y="855"/>
                  </a:lnTo>
                  <a:lnTo>
                    <a:pt x="624" y="861"/>
                  </a:lnTo>
                  <a:lnTo>
                    <a:pt x="624" y="869"/>
                  </a:lnTo>
                  <a:lnTo>
                    <a:pt x="624" y="875"/>
                  </a:lnTo>
                  <a:lnTo>
                    <a:pt x="624" y="882"/>
                  </a:lnTo>
                  <a:lnTo>
                    <a:pt x="624" y="890"/>
                  </a:lnTo>
                  <a:lnTo>
                    <a:pt x="624" y="896"/>
                  </a:lnTo>
                  <a:lnTo>
                    <a:pt x="626" y="902"/>
                  </a:lnTo>
                  <a:lnTo>
                    <a:pt x="626" y="910"/>
                  </a:lnTo>
                  <a:lnTo>
                    <a:pt x="626" y="917"/>
                  </a:lnTo>
                  <a:lnTo>
                    <a:pt x="626" y="923"/>
                  </a:lnTo>
                  <a:lnTo>
                    <a:pt x="626" y="931"/>
                  </a:lnTo>
                  <a:lnTo>
                    <a:pt x="626" y="937"/>
                  </a:lnTo>
                  <a:lnTo>
                    <a:pt x="626" y="944"/>
                  </a:lnTo>
                  <a:lnTo>
                    <a:pt x="626" y="950"/>
                  </a:lnTo>
                  <a:lnTo>
                    <a:pt x="626" y="958"/>
                  </a:lnTo>
                  <a:lnTo>
                    <a:pt x="626" y="965"/>
                  </a:lnTo>
                  <a:lnTo>
                    <a:pt x="627" y="971"/>
                  </a:lnTo>
                  <a:lnTo>
                    <a:pt x="627" y="977"/>
                  </a:lnTo>
                  <a:lnTo>
                    <a:pt x="627" y="984"/>
                  </a:lnTo>
                  <a:lnTo>
                    <a:pt x="626" y="992"/>
                  </a:lnTo>
                  <a:lnTo>
                    <a:pt x="626" y="998"/>
                  </a:lnTo>
                  <a:lnTo>
                    <a:pt x="626" y="1005"/>
                  </a:lnTo>
                  <a:lnTo>
                    <a:pt x="626" y="1011"/>
                  </a:lnTo>
                  <a:lnTo>
                    <a:pt x="626" y="1018"/>
                  </a:lnTo>
                  <a:lnTo>
                    <a:pt x="626" y="1023"/>
                  </a:lnTo>
                  <a:lnTo>
                    <a:pt x="626" y="1029"/>
                  </a:lnTo>
                  <a:lnTo>
                    <a:pt x="626" y="1036"/>
                  </a:lnTo>
                  <a:lnTo>
                    <a:pt x="626" y="1041"/>
                  </a:lnTo>
                  <a:lnTo>
                    <a:pt x="626" y="1047"/>
                  </a:lnTo>
                  <a:lnTo>
                    <a:pt x="626" y="1054"/>
                  </a:lnTo>
                  <a:lnTo>
                    <a:pt x="626" y="1059"/>
                  </a:lnTo>
                  <a:lnTo>
                    <a:pt x="626" y="1065"/>
                  </a:lnTo>
                  <a:lnTo>
                    <a:pt x="626" y="1071"/>
                  </a:lnTo>
                  <a:lnTo>
                    <a:pt x="626" y="1077"/>
                  </a:lnTo>
                  <a:lnTo>
                    <a:pt x="626" y="1083"/>
                  </a:lnTo>
                  <a:lnTo>
                    <a:pt x="626" y="1089"/>
                  </a:lnTo>
                  <a:lnTo>
                    <a:pt x="626" y="1095"/>
                  </a:lnTo>
                  <a:lnTo>
                    <a:pt x="626" y="1102"/>
                  </a:lnTo>
                  <a:lnTo>
                    <a:pt x="626" y="1107"/>
                  </a:lnTo>
                  <a:lnTo>
                    <a:pt x="626" y="1113"/>
                  </a:lnTo>
                  <a:lnTo>
                    <a:pt x="626" y="1120"/>
                  </a:lnTo>
                  <a:lnTo>
                    <a:pt x="626" y="1125"/>
                  </a:lnTo>
                  <a:lnTo>
                    <a:pt x="624" y="1131"/>
                  </a:lnTo>
                  <a:lnTo>
                    <a:pt x="624" y="1138"/>
                  </a:lnTo>
                  <a:lnTo>
                    <a:pt x="624" y="1144"/>
                  </a:lnTo>
                  <a:lnTo>
                    <a:pt x="624" y="1149"/>
                  </a:lnTo>
                  <a:lnTo>
                    <a:pt x="624" y="1156"/>
                  </a:lnTo>
                  <a:lnTo>
                    <a:pt x="624" y="1162"/>
                  </a:lnTo>
                  <a:lnTo>
                    <a:pt x="623" y="1169"/>
                  </a:lnTo>
                  <a:lnTo>
                    <a:pt x="623" y="1175"/>
                  </a:lnTo>
                  <a:lnTo>
                    <a:pt x="623" y="1182"/>
                  </a:lnTo>
                  <a:lnTo>
                    <a:pt x="623" y="1188"/>
                  </a:lnTo>
                  <a:lnTo>
                    <a:pt x="623" y="1193"/>
                  </a:lnTo>
                  <a:lnTo>
                    <a:pt x="622" y="1200"/>
                  </a:lnTo>
                  <a:lnTo>
                    <a:pt x="622" y="1206"/>
                  </a:lnTo>
                  <a:lnTo>
                    <a:pt x="624" y="1209"/>
                  </a:lnTo>
                  <a:lnTo>
                    <a:pt x="626" y="1210"/>
                  </a:lnTo>
                  <a:lnTo>
                    <a:pt x="628" y="1211"/>
                  </a:lnTo>
                  <a:lnTo>
                    <a:pt x="630" y="1214"/>
                  </a:lnTo>
                  <a:lnTo>
                    <a:pt x="631" y="1215"/>
                  </a:lnTo>
                  <a:lnTo>
                    <a:pt x="632" y="1218"/>
                  </a:lnTo>
                  <a:lnTo>
                    <a:pt x="635" y="1221"/>
                  </a:lnTo>
                  <a:lnTo>
                    <a:pt x="636" y="1222"/>
                  </a:lnTo>
                  <a:lnTo>
                    <a:pt x="637" y="1224"/>
                  </a:lnTo>
                  <a:lnTo>
                    <a:pt x="639" y="1227"/>
                  </a:lnTo>
                  <a:lnTo>
                    <a:pt x="639" y="1228"/>
                  </a:lnTo>
                  <a:lnTo>
                    <a:pt x="640" y="1231"/>
                  </a:lnTo>
                  <a:lnTo>
                    <a:pt x="641" y="1233"/>
                  </a:lnTo>
                  <a:lnTo>
                    <a:pt x="642" y="1236"/>
                  </a:lnTo>
                  <a:lnTo>
                    <a:pt x="642" y="1237"/>
                  </a:lnTo>
                  <a:lnTo>
                    <a:pt x="644" y="1240"/>
                  </a:lnTo>
                  <a:lnTo>
                    <a:pt x="644" y="1243"/>
                  </a:lnTo>
                  <a:lnTo>
                    <a:pt x="645" y="1245"/>
                  </a:lnTo>
                  <a:lnTo>
                    <a:pt x="645" y="1248"/>
                  </a:lnTo>
                  <a:lnTo>
                    <a:pt x="646" y="1250"/>
                  </a:lnTo>
                  <a:lnTo>
                    <a:pt x="646" y="1253"/>
                  </a:lnTo>
                  <a:lnTo>
                    <a:pt x="646" y="1255"/>
                  </a:lnTo>
                  <a:lnTo>
                    <a:pt x="646" y="1258"/>
                  </a:lnTo>
                  <a:lnTo>
                    <a:pt x="646" y="1261"/>
                  </a:lnTo>
                  <a:lnTo>
                    <a:pt x="646" y="1263"/>
                  </a:lnTo>
                  <a:lnTo>
                    <a:pt x="646" y="1266"/>
                  </a:lnTo>
                  <a:lnTo>
                    <a:pt x="646" y="1268"/>
                  </a:lnTo>
                  <a:lnTo>
                    <a:pt x="646" y="1271"/>
                  </a:lnTo>
                  <a:lnTo>
                    <a:pt x="646" y="1274"/>
                  </a:lnTo>
                  <a:lnTo>
                    <a:pt x="646" y="1276"/>
                  </a:lnTo>
                  <a:lnTo>
                    <a:pt x="645" y="1279"/>
                  </a:lnTo>
                  <a:lnTo>
                    <a:pt x="645" y="1281"/>
                  </a:lnTo>
                  <a:lnTo>
                    <a:pt x="644" y="1284"/>
                  </a:lnTo>
                  <a:lnTo>
                    <a:pt x="642" y="1286"/>
                  </a:lnTo>
                  <a:lnTo>
                    <a:pt x="640" y="1289"/>
                  </a:lnTo>
                  <a:lnTo>
                    <a:pt x="639" y="1290"/>
                  </a:lnTo>
                  <a:lnTo>
                    <a:pt x="637" y="1293"/>
                  </a:lnTo>
                  <a:lnTo>
                    <a:pt x="635" y="1294"/>
                  </a:lnTo>
                  <a:lnTo>
                    <a:pt x="633" y="1296"/>
                  </a:lnTo>
                  <a:lnTo>
                    <a:pt x="631" y="1297"/>
                  </a:lnTo>
                  <a:lnTo>
                    <a:pt x="630" y="1298"/>
                  </a:lnTo>
                  <a:lnTo>
                    <a:pt x="627" y="1299"/>
                  </a:lnTo>
                  <a:lnTo>
                    <a:pt x="624" y="1299"/>
                  </a:lnTo>
                  <a:lnTo>
                    <a:pt x="622" y="1301"/>
                  </a:lnTo>
                  <a:lnTo>
                    <a:pt x="620" y="1301"/>
                  </a:lnTo>
                  <a:lnTo>
                    <a:pt x="618" y="1302"/>
                  </a:lnTo>
                  <a:lnTo>
                    <a:pt x="615" y="1302"/>
                  </a:lnTo>
                  <a:lnTo>
                    <a:pt x="613" y="1302"/>
                  </a:lnTo>
                  <a:lnTo>
                    <a:pt x="610" y="1302"/>
                  </a:lnTo>
                  <a:lnTo>
                    <a:pt x="607" y="1302"/>
                  </a:lnTo>
                  <a:lnTo>
                    <a:pt x="605" y="1302"/>
                  </a:lnTo>
                  <a:lnTo>
                    <a:pt x="602" y="1302"/>
                  </a:lnTo>
                  <a:lnTo>
                    <a:pt x="600" y="1302"/>
                  </a:lnTo>
                  <a:lnTo>
                    <a:pt x="597" y="1302"/>
                  </a:lnTo>
                  <a:lnTo>
                    <a:pt x="595" y="1302"/>
                  </a:lnTo>
                  <a:lnTo>
                    <a:pt x="592" y="1302"/>
                  </a:lnTo>
                  <a:lnTo>
                    <a:pt x="589" y="1302"/>
                  </a:lnTo>
                  <a:lnTo>
                    <a:pt x="587" y="1302"/>
                  </a:lnTo>
                  <a:lnTo>
                    <a:pt x="584" y="1302"/>
                  </a:lnTo>
                  <a:lnTo>
                    <a:pt x="582" y="1302"/>
                  </a:lnTo>
                  <a:lnTo>
                    <a:pt x="579" y="1302"/>
                  </a:lnTo>
                  <a:lnTo>
                    <a:pt x="576" y="1302"/>
                  </a:lnTo>
                  <a:lnTo>
                    <a:pt x="574" y="1302"/>
                  </a:lnTo>
                  <a:lnTo>
                    <a:pt x="571" y="1302"/>
                  </a:lnTo>
                  <a:lnTo>
                    <a:pt x="570" y="1302"/>
                  </a:lnTo>
                  <a:lnTo>
                    <a:pt x="569" y="1301"/>
                  </a:lnTo>
                  <a:lnTo>
                    <a:pt x="566" y="1301"/>
                  </a:lnTo>
                  <a:lnTo>
                    <a:pt x="565" y="1301"/>
                  </a:lnTo>
                  <a:lnTo>
                    <a:pt x="563" y="1301"/>
                  </a:lnTo>
                  <a:lnTo>
                    <a:pt x="561" y="1301"/>
                  </a:lnTo>
                  <a:lnTo>
                    <a:pt x="560" y="1301"/>
                  </a:lnTo>
                  <a:lnTo>
                    <a:pt x="558" y="1301"/>
                  </a:lnTo>
                  <a:lnTo>
                    <a:pt x="556" y="1301"/>
                  </a:lnTo>
                  <a:lnTo>
                    <a:pt x="554" y="1301"/>
                  </a:lnTo>
                  <a:lnTo>
                    <a:pt x="552" y="1301"/>
                  </a:lnTo>
                  <a:lnTo>
                    <a:pt x="550" y="1301"/>
                  </a:lnTo>
                  <a:lnTo>
                    <a:pt x="548" y="1301"/>
                  </a:lnTo>
                  <a:lnTo>
                    <a:pt x="547" y="1301"/>
                  </a:lnTo>
                  <a:lnTo>
                    <a:pt x="544" y="1301"/>
                  </a:lnTo>
                  <a:lnTo>
                    <a:pt x="543" y="1301"/>
                  </a:lnTo>
                  <a:lnTo>
                    <a:pt x="541" y="1301"/>
                  </a:lnTo>
                  <a:lnTo>
                    <a:pt x="539" y="1301"/>
                  </a:lnTo>
                  <a:lnTo>
                    <a:pt x="538" y="1299"/>
                  </a:lnTo>
                  <a:lnTo>
                    <a:pt x="535" y="1299"/>
                  </a:lnTo>
                  <a:lnTo>
                    <a:pt x="534" y="1299"/>
                  </a:lnTo>
                  <a:lnTo>
                    <a:pt x="532" y="1299"/>
                  </a:lnTo>
                  <a:lnTo>
                    <a:pt x="530" y="1298"/>
                  </a:lnTo>
                  <a:lnTo>
                    <a:pt x="528" y="1298"/>
                  </a:lnTo>
                  <a:lnTo>
                    <a:pt x="527" y="1297"/>
                  </a:lnTo>
                  <a:lnTo>
                    <a:pt x="526" y="1297"/>
                  </a:lnTo>
                  <a:lnTo>
                    <a:pt x="523" y="1296"/>
                  </a:lnTo>
                  <a:lnTo>
                    <a:pt x="522" y="1294"/>
                  </a:lnTo>
                  <a:lnTo>
                    <a:pt x="521" y="1294"/>
                  </a:lnTo>
                  <a:lnTo>
                    <a:pt x="519" y="1293"/>
                  </a:lnTo>
                  <a:lnTo>
                    <a:pt x="518" y="1292"/>
                  </a:lnTo>
                  <a:lnTo>
                    <a:pt x="517" y="1290"/>
                  </a:lnTo>
                  <a:lnTo>
                    <a:pt x="510" y="1290"/>
                  </a:lnTo>
                  <a:lnTo>
                    <a:pt x="504" y="1292"/>
                  </a:lnTo>
                  <a:lnTo>
                    <a:pt x="499" y="1293"/>
                  </a:lnTo>
                  <a:lnTo>
                    <a:pt x="492" y="1293"/>
                  </a:lnTo>
                  <a:lnTo>
                    <a:pt x="486" y="1293"/>
                  </a:lnTo>
                  <a:lnTo>
                    <a:pt x="479" y="1294"/>
                  </a:lnTo>
                  <a:lnTo>
                    <a:pt x="473" y="1294"/>
                  </a:lnTo>
                  <a:lnTo>
                    <a:pt x="466" y="1294"/>
                  </a:lnTo>
                  <a:lnTo>
                    <a:pt x="460" y="1296"/>
                  </a:lnTo>
                  <a:lnTo>
                    <a:pt x="453" y="1296"/>
                  </a:lnTo>
                  <a:lnTo>
                    <a:pt x="447" y="1296"/>
                  </a:lnTo>
                  <a:lnTo>
                    <a:pt x="440" y="1296"/>
                  </a:lnTo>
                  <a:lnTo>
                    <a:pt x="434" y="1296"/>
                  </a:lnTo>
                  <a:lnTo>
                    <a:pt x="427" y="1296"/>
                  </a:lnTo>
                  <a:lnTo>
                    <a:pt x="421" y="1294"/>
                  </a:lnTo>
                  <a:lnTo>
                    <a:pt x="414" y="1294"/>
                  </a:lnTo>
                  <a:lnTo>
                    <a:pt x="408" y="1294"/>
                  </a:lnTo>
                  <a:lnTo>
                    <a:pt x="401" y="1294"/>
                  </a:lnTo>
                  <a:lnTo>
                    <a:pt x="395" y="1293"/>
                  </a:lnTo>
                  <a:lnTo>
                    <a:pt x="390" y="1293"/>
                  </a:lnTo>
                  <a:lnTo>
                    <a:pt x="383" y="1292"/>
                  </a:lnTo>
                  <a:lnTo>
                    <a:pt x="377" y="1292"/>
                  </a:lnTo>
                  <a:lnTo>
                    <a:pt x="370" y="1290"/>
                  </a:lnTo>
                  <a:lnTo>
                    <a:pt x="364" y="1290"/>
                  </a:lnTo>
                  <a:lnTo>
                    <a:pt x="357" y="1289"/>
                  </a:lnTo>
                  <a:lnTo>
                    <a:pt x="351" y="1288"/>
                  </a:lnTo>
                  <a:lnTo>
                    <a:pt x="346" y="1286"/>
                  </a:lnTo>
                  <a:lnTo>
                    <a:pt x="339" y="1286"/>
                  </a:lnTo>
                  <a:lnTo>
                    <a:pt x="333" y="1285"/>
                  </a:lnTo>
                  <a:lnTo>
                    <a:pt x="328" y="1284"/>
                  </a:lnTo>
                  <a:lnTo>
                    <a:pt x="321" y="1283"/>
                  </a:lnTo>
                  <a:lnTo>
                    <a:pt x="315" y="1281"/>
                  </a:lnTo>
                  <a:lnTo>
                    <a:pt x="315" y="1280"/>
                  </a:lnTo>
                  <a:lnTo>
                    <a:pt x="313" y="1280"/>
                  </a:lnTo>
                  <a:lnTo>
                    <a:pt x="313" y="1279"/>
                  </a:lnTo>
                  <a:lnTo>
                    <a:pt x="312" y="1279"/>
                  </a:lnTo>
                  <a:lnTo>
                    <a:pt x="312" y="1277"/>
                  </a:lnTo>
                  <a:lnTo>
                    <a:pt x="311" y="1277"/>
                  </a:lnTo>
                  <a:lnTo>
                    <a:pt x="311" y="1276"/>
                  </a:lnTo>
                  <a:lnTo>
                    <a:pt x="309" y="1276"/>
                  </a:lnTo>
                  <a:lnTo>
                    <a:pt x="309" y="1275"/>
                  </a:lnTo>
                  <a:lnTo>
                    <a:pt x="308" y="1275"/>
                  </a:lnTo>
                  <a:lnTo>
                    <a:pt x="308" y="1274"/>
                  </a:lnTo>
                  <a:lnTo>
                    <a:pt x="307" y="1274"/>
                  </a:lnTo>
                  <a:lnTo>
                    <a:pt x="307" y="1272"/>
                  </a:lnTo>
                  <a:lnTo>
                    <a:pt x="306" y="1271"/>
                  </a:lnTo>
                  <a:lnTo>
                    <a:pt x="304" y="1270"/>
                  </a:lnTo>
                  <a:lnTo>
                    <a:pt x="304" y="1268"/>
                  </a:lnTo>
                  <a:lnTo>
                    <a:pt x="304" y="1267"/>
                  </a:lnTo>
                  <a:lnTo>
                    <a:pt x="303" y="1266"/>
                  </a:lnTo>
                  <a:lnTo>
                    <a:pt x="303" y="1265"/>
                  </a:lnTo>
                  <a:lnTo>
                    <a:pt x="303" y="1263"/>
                  </a:lnTo>
                  <a:lnTo>
                    <a:pt x="303" y="1262"/>
                  </a:lnTo>
                  <a:lnTo>
                    <a:pt x="304" y="1261"/>
                  </a:lnTo>
                  <a:lnTo>
                    <a:pt x="306" y="1257"/>
                  </a:lnTo>
                  <a:lnTo>
                    <a:pt x="308" y="1253"/>
                  </a:lnTo>
                  <a:lnTo>
                    <a:pt x="311" y="1249"/>
                  </a:lnTo>
                  <a:lnTo>
                    <a:pt x="312" y="1245"/>
                  </a:lnTo>
                  <a:lnTo>
                    <a:pt x="315" y="1243"/>
                  </a:lnTo>
                  <a:lnTo>
                    <a:pt x="318" y="1240"/>
                  </a:lnTo>
                  <a:lnTo>
                    <a:pt x="321" y="1236"/>
                  </a:lnTo>
                  <a:lnTo>
                    <a:pt x="324" y="1233"/>
                  </a:lnTo>
                  <a:lnTo>
                    <a:pt x="326" y="1231"/>
                  </a:lnTo>
                  <a:lnTo>
                    <a:pt x="330" y="1228"/>
                  </a:lnTo>
                  <a:lnTo>
                    <a:pt x="333" y="1226"/>
                  </a:lnTo>
                  <a:lnTo>
                    <a:pt x="337" y="1223"/>
                  </a:lnTo>
                  <a:lnTo>
                    <a:pt x="341" y="1221"/>
                  </a:lnTo>
                  <a:lnTo>
                    <a:pt x="343" y="1219"/>
                  </a:lnTo>
                  <a:lnTo>
                    <a:pt x="347" y="1217"/>
                  </a:lnTo>
                  <a:lnTo>
                    <a:pt x="351" y="1215"/>
                  </a:lnTo>
                  <a:lnTo>
                    <a:pt x="355" y="1214"/>
                  </a:lnTo>
                  <a:lnTo>
                    <a:pt x="359" y="1211"/>
                  </a:lnTo>
                  <a:lnTo>
                    <a:pt x="363" y="1210"/>
                  </a:lnTo>
                  <a:lnTo>
                    <a:pt x="366" y="1209"/>
                  </a:lnTo>
                  <a:lnTo>
                    <a:pt x="370" y="1208"/>
                  </a:lnTo>
                  <a:lnTo>
                    <a:pt x="374" y="1206"/>
                  </a:lnTo>
                  <a:lnTo>
                    <a:pt x="378" y="1205"/>
                  </a:lnTo>
                  <a:lnTo>
                    <a:pt x="382" y="1204"/>
                  </a:lnTo>
                  <a:lnTo>
                    <a:pt x="386" y="1202"/>
                  </a:lnTo>
                  <a:lnTo>
                    <a:pt x="390" y="1202"/>
                  </a:lnTo>
                  <a:lnTo>
                    <a:pt x="394" y="1201"/>
                  </a:lnTo>
                  <a:lnTo>
                    <a:pt x="398" y="1200"/>
                  </a:lnTo>
                  <a:lnTo>
                    <a:pt x="401" y="1200"/>
                  </a:lnTo>
                  <a:lnTo>
                    <a:pt x="405" y="1199"/>
                  </a:lnTo>
                  <a:lnTo>
                    <a:pt x="409" y="1199"/>
                  </a:lnTo>
                  <a:lnTo>
                    <a:pt x="413" y="1199"/>
                  </a:lnTo>
                  <a:lnTo>
                    <a:pt x="414" y="1188"/>
                  </a:lnTo>
                  <a:lnTo>
                    <a:pt x="414" y="1179"/>
                  </a:lnTo>
                  <a:lnTo>
                    <a:pt x="416" y="1170"/>
                  </a:lnTo>
                  <a:lnTo>
                    <a:pt x="416" y="1161"/>
                  </a:lnTo>
                  <a:lnTo>
                    <a:pt x="416" y="1152"/>
                  </a:lnTo>
                  <a:lnTo>
                    <a:pt x="416" y="1142"/>
                  </a:lnTo>
                  <a:lnTo>
                    <a:pt x="416" y="1133"/>
                  </a:lnTo>
                  <a:lnTo>
                    <a:pt x="416" y="1124"/>
                  </a:lnTo>
                  <a:lnTo>
                    <a:pt x="416" y="1115"/>
                  </a:lnTo>
                  <a:lnTo>
                    <a:pt x="416" y="1105"/>
                  </a:lnTo>
                  <a:lnTo>
                    <a:pt x="416" y="1096"/>
                  </a:lnTo>
                  <a:lnTo>
                    <a:pt x="414" y="1087"/>
                  </a:lnTo>
                  <a:lnTo>
                    <a:pt x="414" y="1078"/>
                  </a:lnTo>
                  <a:lnTo>
                    <a:pt x="414" y="1069"/>
                  </a:lnTo>
                  <a:lnTo>
                    <a:pt x="413" y="1059"/>
                  </a:lnTo>
                  <a:lnTo>
                    <a:pt x="413" y="1050"/>
                  </a:lnTo>
                  <a:lnTo>
                    <a:pt x="412" y="1041"/>
                  </a:lnTo>
                  <a:lnTo>
                    <a:pt x="412" y="1032"/>
                  </a:lnTo>
                  <a:lnTo>
                    <a:pt x="411" y="1023"/>
                  </a:lnTo>
                  <a:lnTo>
                    <a:pt x="409" y="1014"/>
                  </a:lnTo>
                  <a:lnTo>
                    <a:pt x="409" y="1005"/>
                  </a:lnTo>
                  <a:lnTo>
                    <a:pt x="408" y="996"/>
                  </a:lnTo>
                  <a:lnTo>
                    <a:pt x="408" y="987"/>
                  </a:lnTo>
                  <a:lnTo>
                    <a:pt x="407" y="977"/>
                  </a:lnTo>
                  <a:lnTo>
                    <a:pt x="405" y="968"/>
                  </a:lnTo>
                  <a:lnTo>
                    <a:pt x="405" y="959"/>
                  </a:lnTo>
                  <a:lnTo>
                    <a:pt x="404" y="950"/>
                  </a:lnTo>
                  <a:lnTo>
                    <a:pt x="404" y="941"/>
                  </a:lnTo>
                  <a:lnTo>
                    <a:pt x="403" y="932"/>
                  </a:lnTo>
                  <a:lnTo>
                    <a:pt x="403" y="923"/>
                  </a:lnTo>
                  <a:lnTo>
                    <a:pt x="401" y="914"/>
                  </a:lnTo>
                  <a:lnTo>
                    <a:pt x="401" y="906"/>
                  </a:lnTo>
                  <a:lnTo>
                    <a:pt x="400" y="902"/>
                  </a:lnTo>
                  <a:lnTo>
                    <a:pt x="400" y="899"/>
                  </a:lnTo>
                  <a:lnTo>
                    <a:pt x="399" y="895"/>
                  </a:lnTo>
                  <a:lnTo>
                    <a:pt x="399" y="891"/>
                  </a:lnTo>
                  <a:lnTo>
                    <a:pt x="399" y="888"/>
                  </a:lnTo>
                  <a:lnTo>
                    <a:pt x="398" y="884"/>
                  </a:lnTo>
                  <a:lnTo>
                    <a:pt x="398" y="880"/>
                  </a:lnTo>
                  <a:lnTo>
                    <a:pt x="396" y="877"/>
                  </a:lnTo>
                  <a:lnTo>
                    <a:pt x="396" y="874"/>
                  </a:lnTo>
                  <a:lnTo>
                    <a:pt x="396" y="870"/>
                  </a:lnTo>
                  <a:lnTo>
                    <a:pt x="395" y="866"/>
                  </a:lnTo>
                  <a:lnTo>
                    <a:pt x="395" y="864"/>
                  </a:lnTo>
                  <a:lnTo>
                    <a:pt x="395" y="860"/>
                  </a:lnTo>
                  <a:lnTo>
                    <a:pt x="394" y="856"/>
                  </a:lnTo>
                  <a:lnTo>
                    <a:pt x="394" y="852"/>
                  </a:lnTo>
                  <a:lnTo>
                    <a:pt x="394" y="849"/>
                  </a:lnTo>
                  <a:lnTo>
                    <a:pt x="394" y="846"/>
                  </a:lnTo>
                  <a:lnTo>
                    <a:pt x="392" y="842"/>
                  </a:lnTo>
                  <a:lnTo>
                    <a:pt x="392" y="838"/>
                  </a:lnTo>
                  <a:lnTo>
                    <a:pt x="392" y="835"/>
                  </a:lnTo>
                  <a:lnTo>
                    <a:pt x="392" y="831"/>
                  </a:lnTo>
                  <a:lnTo>
                    <a:pt x="391" y="827"/>
                  </a:lnTo>
                  <a:lnTo>
                    <a:pt x="391" y="825"/>
                  </a:lnTo>
                  <a:lnTo>
                    <a:pt x="391" y="821"/>
                  </a:lnTo>
                  <a:lnTo>
                    <a:pt x="391" y="817"/>
                  </a:lnTo>
                  <a:lnTo>
                    <a:pt x="391" y="813"/>
                  </a:lnTo>
                  <a:lnTo>
                    <a:pt x="391" y="809"/>
                  </a:lnTo>
                  <a:lnTo>
                    <a:pt x="391" y="807"/>
                  </a:lnTo>
                  <a:lnTo>
                    <a:pt x="391" y="803"/>
                  </a:lnTo>
                  <a:lnTo>
                    <a:pt x="391" y="799"/>
                  </a:lnTo>
                  <a:lnTo>
                    <a:pt x="391" y="795"/>
                  </a:lnTo>
                  <a:lnTo>
                    <a:pt x="391" y="791"/>
                  </a:lnTo>
                  <a:lnTo>
                    <a:pt x="390" y="791"/>
                  </a:lnTo>
                  <a:lnTo>
                    <a:pt x="388" y="791"/>
                  </a:lnTo>
                  <a:lnTo>
                    <a:pt x="388" y="790"/>
                  </a:lnTo>
                  <a:lnTo>
                    <a:pt x="387" y="790"/>
                  </a:lnTo>
                  <a:lnTo>
                    <a:pt x="386" y="790"/>
                  </a:lnTo>
                  <a:lnTo>
                    <a:pt x="386" y="789"/>
                  </a:lnTo>
                  <a:lnTo>
                    <a:pt x="385" y="789"/>
                  </a:lnTo>
                  <a:lnTo>
                    <a:pt x="383" y="789"/>
                  </a:lnTo>
                  <a:lnTo>
                    <a:pt x="382" y="787"/>
                  </a:lnTo>
                  <a:lnTo>
                    <a:pt x="381" y="787"/>
                  </a:lnTo>
                  <a:lnTo>
                    <a:pt x="379" y="786"/>
                  </a:lnTo>
                  <a:lnTo>
                    <a:pt x="378" y="786"/>
                  </a:lnTo>
                  <a:lnTo>
                    <a:pt x="377" y="786"/>
                  </a:lnTo>
                  <a:lnTo>
                    <a:pt x="376" y="785"/>
                  </a:lnTo>
                  <a:lnTo>
                    <a:pt x="374" y="785"/>
                  </a:lnTo>
                  <a:lnTo>
                    <a:pt x="373" y="785"/>
                  </a:lnTo>
                  <a:lnTo>
                    <a:pt x="372" y="784"/>
                  </a:lnTo>
                  <a:lnTo>
                    <a:pt x="370" y="784"/>
                  </a:lnTo>
                  <a:lnTo>
                    <a:pt x="369" y="784"/>
                  </a:lnTo>
                  <a:lnTo>
                    <a:pt x="368" y="782"/>
                  </a:lnTo>
                  <a:lnTo>
                    <a:pt x="366" y="782"/>
                  </a:lnTo>
                  <a:lnTo>
                    <a:pt x="365" y="782"/>
                  </a:lnTo>
                  <a:lnTo>
                    <a:pt x="364" y="782"/>
                  </a:lnTo>
                  <a:lnTo>
                    <a:pt x="363" y="781"/>
                  </a:lnTo>
                  <a:lnTo>
                    <a:pt x="361" y="776"/>
                  </a:lnTo>
                  <a:lnTo>
                    <a:pt x="361" y="772"/>
                  </a:lnTo>
                  <a:lnTo>
                    <a:pt x="361" y="767"/>
                  </a:lnTo>
                  <a:lnTo>
                    <a:pt x="361" y="762"/>
                  </a:lnTo>
                  <a:lnTo>
                    <a:pt x="361" y="758"/>
                  </a:lnTo>
                  <a:lnTo>
                    <a:pt x="361" y="752"/>
                  </a:lnTo>
                  <a:lnTo>
                    <a:pt x="360" y="747"/>
                  </a:lnTo>
                  <a:lnTo>
                    <a:pt x="360" y="743"/>
                  </a:lnTo>
                  <a:lnTo>
                    <a:pt x="361" y="738"/>
                  </a:lnTo>
                  <a:lnTo>
                    <a:pt x="361" y="733"/>
                  </a:lnTo>
                  <a:lnTo>
                    <a:pt x="361" y="729"/>
                  </a:lnTo>
                  <a:lnTo>
                    <a:pt x="361" y="724"/>
                  </a:lnTo>
                  <a:lnTo>
                    <a:pt x="361" y="720"/>
                  </a:lnTo>
                  <a:lnTo>
                    <a:pt x="361" y="715"/>
                  </a:lnTo>
                  <a:lnTo>
                    <a:pt x="361" y="710"/>
                  </a:lnTo>
                  <a:lnTo>
                    <a:pt x="361" y="706"/>
                  </a:lnTo>
                  <a:lnTo>
                    <a:pt x="361" y="701"/>
                  </a:lnTo>
                  <a:lnTo>
                    <a:pt x="361" y="697"/>
                  </a:lnTo>
                  <a:lnTo>
                    <a:pt x="361" y="692"/>
                  </a:lnTo>
                  <a:lnTo>
                    <a:pt x="363" y="687"/>
                  </a:lnTo>
                  <a:lnTo>
                    <a:pt x="363" y="683"/>
                  </a:lnTo>
                  <a:lnTo>
                    <a:pt x="363" y="678"/>
                  </a:lnTo>
                  <a:lnTo>
                    <a:pt x="363" y="672"/>
                  </a:lnTo>
                  <a:lnTo>
                    <a:pt x="363" y="668"/>
                  </a:lnTo>
                  <a:lnTo>
                    <a:pt x="363" y="663"/>
                  </a:lnTo>
                  <a:lnTo>
                    <a:pt x="363" y="658"/>
                  </a:lnTo>
                  <a:lnTo>
                    <a:pt x="363" y="653"/>
                  </a:lnTo>
                  <a:lnTo>
                    <a:pt x="363" y="649"/>
                  </a:lnTo>
                  <a:lnTo>
                    <a:pt x="361" y="644"/>
                  </a:lnTo>
                  <a:lnTo>
                    <a:pt x="361" y="639"/>
                  </a:lnTo>
                  <a:lnTo>
                    <a:pt x="361" y="634"/>
                  </a:lnTo>
                  <a:lnTo>
                    <a:pt x="361" y="628"/>
                  </a:lnTo>
                  <a:lnTo>
                    <a:pt x="360" y="623"/>
                  </a:lnTo>
                  <a:lnTo>
                    <a:pt x="360" y="617"/>
                  </a:lnTo>
                  <a:lnTo>
                    <a:pt x="360" y="612"/>
                  </a:lnTo>
                  <a:lnTo>
                    <a:pt x="359" y="606"/>
                  </a:lnTo>
                  <a:lnTo>
                    <a:pt x="359" y="600"/>
                  </a:lnTo>
                  <a:lnTo>
                    <a:pt x="359" y="595"/>
                  </a:lnTo>
                  <a:lnTo>
                    <a:pt x="359" y="590"/>
                  </a:lnTo>
                  <a:lnTo>
                    <a:pt x="359" y="583"/>
                  </a:lnTo>
                  <a:lnTo>
                    <a:pt x="359" y="578"/>
                  </a:lnTo>
                  <a:lnTo>
                    <a:pt x="360" y="573"/>
                  </a:lnTo>
                  <a:lnTo>
                    <a:pt x="360" y="568"/>
                  </a:lnTo>
                  <a:lnTo>
                    <a:pt x="360" y="561"/>
                  </a:lnTo>
                  <a:lnTo>
                    <a:pt x="360" y="556"/>
                  </a:lnTo>
                  <a:lnTo>
                    <a:pt x="361" y="551"/>
                  </a:lnTo>
                  <a:lnTo>
                    <a:pt x="361" y="546"/>
                  </a:lnTo>
                  <a:lnTo>
                    <a:pt x="361" y="540"/>
                  </a:lnTo>
                  <a:lnTo>
                    <a:pt x="363" y="535"/>
                  </a:lnTo>
                  <a:lnTo>
                    <a:pt x="363" y="530"/>
                  </a:lnTo>
                  <a:lnTo>
                    <a:pt x="363" y="524"/>
                  </a:lnTo>
                  <a:lnTo>
                    <a:pt x="363" y="518"/>
                  </a:lnTo>
                  <a:lnTo>
                    <a:pt x="364" y="513"/>
                  </a:lnTo>
                  <a:lnTo>
                    <a:pt x="364" y="508"/>
                  </a:lnTo>
                  <a:lnTo>
                    <a:pt x="364" y="503"/>
                  </a:lnTo>
                  <a:lnTo>
                    <a:pt x="364" y="498"/>
                  </a:lnTo>
                  <a:lnTo>
                    <a:pt x="364" y="493"/>
                  </a:lnTo>
                  <a:lnTo>
                    <a:pt x="364" y="487"/>
                  </a:lnTo>
                  <a:lnTo>
                    <a:pt x="364" y="481"/>
                  </a:lnTo>
                  <a:lnTo>
                    <a:pt x="364" y="476"/>
                  </a:lnTo>
                  <a:lnTo>
                    <a:pt x="364" y="471"/>
                  </a:lnTo>
                  <a:lnTo>
                    <a:pt x="363" y="465"/>
                  </a:lnTo>
                  <a:lnTo>
                    <a:pt x="363" y="460"/>
                  </a:lnTo>
                  <a:lnTo>
                    <a:pt x="363" y="454"/>
                  </a:lnTo>
                  <a:lnTo>
                    <a:pt x="363" y="453"/>
                  </a:lnTo>
                  <a:lnTo>
                    <a:pt x="364" y="451"/>
                  </a:lnTo>
                  <a:lnTo>
                    <a:pt x="364" y="450"/>
                  </a:lnTo>
                  <a:lnTo>
                    <a:pt x="364" y="449"/>
                  </a:lnTo>
                  <a:lnTo>
                    <a:pt x="364" y="447"/>
                  </a:lnTo>
                  <a:lnTo>
                    <a:pt x="364" y="446"/>
                  </a:lnTo>
                  <a:lnTo>
                    <a:pt x="364" y="445"/>
                  </a:lnTo>
                  <a:lnTo>
                    <a:pt x="364" y="443"/>
                  </a:lnTo>
                  <a:lnTo>
                    <a:pt x="363" y="443"/>
                  </a:lnTo>
                  <a:lnTo>
                    <a:pt x="363" y="442"/>
                  </a:lnTo>
                  <a:lnTo>
                    <a:pt x="363" y="441"/>
                  </a:lnTo>
                  <a:lnTo>
                    <a:pt x="363" y="440"/>
                  </a:lnTo>
                  <a:lnTo>
                    <a:pt x="361" y="438"/>
                  </a:lnTo>
                  <a:lnTo>
                    <a:pt x="361" y="437"/>
                  </a:lnTo>
                  <a:lnTo>
                    <a:pt x="360" y="436"/>
                  </a:lnTo>
                  <a:lnTo>
                    <a:pt x="360" y="434"/>
                  </a:lnTo>
                  <a:lnTo>
                    <a:pt x="360" y="433"/>
                  </a:lnTo>
                  <a:lnTo>
                    <a:pt x="359" y="432"/>
                  </a:lnTo>
                  <a:lnTo>
                    <a:pt x="359" y="431"/>
                  </a:lnTo>
                  <a:lnTo>
                    <a:pt x="359" y="429"/>
                  </a:lnTo>
                  <a:lnTo>
                    <a:pt x="359" y="428"/>
                  </a:lnTo>
                  <a:lnTo>
                    <a:pt x="357" y="427"/>
                  </a:lnTo>
                  <a:lnTo>
                    <a:pt x="356" y="427"/>
                  </a:lnTo>
                  <a:lnTo>
                    <a:pt x="356" y="425"/>
                  </a:lnTo>
                  <a:lnTo>
                    <a:pt x="355" y="425"/>
                  </a:lnTo>
                  <a:lnTo>
                    <a:pt x="353" y="424"/>
                  </a:lnTo>
                  <a:lnTo>
                    <a:pt x="352" y="424"/>
                  </a:lnTo>
                  <a:lnTo>
                    <a:pt x="351" y="424"/>
                  </a:lnTo>
                  <a:lnTo>
                    <a:pt x="350" y="424"/>
                  </a:lnTo>
                  <a:lnTo>
                    <a:pt x="350" y="423"/>
                  </a:lnTo>
                  <a:lnTo>
                    <a:pt x="348" y="423"/>
                  </a:lnTo>
                  <a:lnTo>
                    <a:pt x="347" y="423"/>
                  </a:lnTo>
                  <a:lnTo>
                    <a:pt x="346" y="423"/>
                  </a:lnTo>
                  <a:lnTo>
                    <a:pt x="343" y="420"/>
                  </a:lnTo>
                  <a:lnTo>
                    <a:pt x="341" y="419"/>
                  </a:lnTo>
                  <a:lnTo>
                    <a:pt x="338" y="418"/>
                  </a:lnTo>
                  <a:lnTo>
                    <a:pt x="335" y="415"/>
                  </a:lnTo>
                  <a:lnTo>
                    <a:pt x="333" y="414"/>
                  </a:lnTo>
                  <a:lnTo>
                    <a:pt x="331" y="412"/>
                  </a:lnTo>
                  <a:lnTo>
                    <a:pt x="329" y="411"/>
                  </a:lnTo>
                  <a:lnTo>
                    <a:pt x="326" y="410"/>
                  </a:lnTo>
                  <a:lnTo>
                    <a:pt x="324" y="407"/>
                  </a:lnTo>
                  <a:lnTo>
                    <a:pt x="321" y="406"/>
                  </a:lnTo>
                  <a:lnTo>
                    <a:pt x="318" y="405"/>
                  </a:lnTo>
                  <a:lnTo>
                    <a:pt x="316" y="403"/>
                  </a:lnTo>
                  <a:lnTo>
                    <a:pt x="313" y="402"/>
                  </a:lnTo>
                  <a:lnTo>
                    <a:pt x="311" y="401"/>
                  </a:lnTo>
                  <a:lnTo>
                    <a:pt x="308" y="400"/>
                  </a:lnTo>
                  <a:lnTo>
                    <a:pt x="306" y="398"/>
                  </a:lnTo>
                  <a:lnTo>
                    <a:pt x="303" y="397"/>
                  </a:lnTo>
                  <a:lnTo>
                    <a:pt x="302" y="394"/>
                  </a:lnTo>
                  <a:lnTo>
                    <a:pt x="299" y="393"/>
                  </a:lnTo>
                  <a:lnTo>
                    <a:pt x="296" y="392"/>
                  </a:lnTo>
                  <a:lnTo>
                    <a:pt x="294" y="390"/>
                  </a:lnTo>
                  <a:lnTo>
                    <a:pt x="291" y="389"/>
                  </a:lnTo>
                  <a:lnTo>
                    <a:pt x="289" y="388"/>
                  </a:lnTo>
                  <a:lnTo>
                    <a:pt x="286" y="387"/>
                  </a:lnTo>
                  <a:lnTo>
                    <a:pt x="284" y="385"/>
                  </a:lnTo>
                  <a:lnTo>
                    <a:pt x="281" y="384"/>
                  </a:lnTo>
                  <a:lnTo>
                    <a:pt x="278" y="383"/>
                  </a:lnTo>
                  <a:lnTo>
                    <a:pt x="276" y="381"/>
                  </a:lnTo>
                  <a:lnTo>
                    <a:pt x="273" y="380"/>
                  </a:lnTo>
                  <a:lnTo>
                    <a:pt x="271" y="378"/>
                  </a:lnTo>
                  <a:lnTo>
                    <a:pt x="268" y="376"/>
                  </a:lnTo>
                  <a:lnTo>
                    <a:pt x="265" y="375"/>
                  </a:lnTo>
                  <a:lnTo>
                    <a:pt x="264" y="375"/>
                  </a:lnTo>
                  <a:lnTo>
                    <a:pt x="261" y="374"/>
                  </a:lnTo>
                  <a:lnTo>
                    <a:pt x="260" y="374"/>
                  </a:lnTo>
                  <a:lnTo>
                    <a:pt x="258" y="372"/>
                  </a:lnTo>
                  <a:lnTo>
                    <a:pt x="256" y="372"/>
                  </a:lnTo>
                  <a:lnTo>
                    <a:pt x="254" y="371"/>
                  </a:lnTo>
                  <a:lnTo>
                    <a:pt x="252" y="371"/>
                  </a:lnTo>
                  <a:lnTo>
                    <a:pt x="250" y="370"/>
                  </a:lnTo>
                  <a:lnTo>
                    <a:pt x="249" y="368"/>
                  </a:lnTo>
                  <a:lnTo>
                    <a:pt x="246" y="368"/>
                  </a:lnTo>
                  <a:lnTo>
                    <a:pt x="245" y="367"/>
                  </a:lnTo>
                  <a:lnTo>
                    <a:pt x="242" y="367"/>
                  </a:lnTo>
                  <a:lnTo>
                    <a:pt x="241" y="366"/>
                  </a:lnTo>
                  <a:lnTo>
                    <a:pt x="238" y="365"/>
                  </a:lnTo>
                  <a:lnTo>
                    <a:pt x="237" y="365"/>
                  </a:lnTo>
                  <a:lnTo>
                    <a:pt x="236" y="363"/>
                  </a:lnTo>
                  <a:lnTo>
                    <a:pt x="233" y="363"/>
                  </a:lnTo>
                  <a:lnTo>
                    <a:pt x="232" y="362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5" y="359"/>
                  </a:lnTo>
                  <a:lnTo>
                    <a:pt x="224" y="358"/>
                  </a:lnTo>
                  <a:lnTo>
                    <a:pt x="221" y="358"/>
                  </a:lnTo>
                  <a:lnTo>
                    <a:pt x="220" y="357"/>
                  </a:lnTo>
                  <a:lnTo>
                    <a:pt x="217" y="356"/>
                  </a:lnTo>
                  <a:lnTo>
                    <a:pt x="216" y="356"/>
                  </a:lnTo>
                  <a:lnTo>
                    <a:pt x="215" y="354"/>
                  </a:lnTo>
                  <a:lnTo>
                    <a:pt x="212" y="353"/>
                  </a:lnTo>
                  <a:lnTo>
                    <a:pt x="211" y="352"/>
                  </a:lnTo>
                  <a:lnTo>
                    <a:pt x="208" y="352"/>
                  </a:lnTo>
                  <a:lnTo>
                    <a:pt x="207" y="350"/>
                  </a:lnTo>
                  <a:lnTo>
                    <a:pt x="204" y="349"/>
                  </a:lnTo>
                  <a:lnTo>
                    <a:pt x="203" y="345"/>
                  </a:lnTo>
                  <a:lnTo>
                    <a:pt x="201" y="341"/>
                  </a:lnTo>
                  <a:lnTo>
                    <a:pt x="198" y="337"/>
                  </a:lnTo>
                  <a:lnTo>
                    <a:pt x="195" y="335"/>
                  </a:lnTo>
                  <a:lnTo>
                    <a:pt x="193" y="331"/>
                  </a:lnTo>
                  <a:lnTo>
                    <a:pt x="190" y="327"/>
                  </a:lnTo>
                  <a:lnTo>
                    <a:pt x="188" y="323"/>
                  </a:lnTo>
                  <a:lnTo>
                    <a:pt x="185" y="319"/>
                  </a:lnTo>
                  <a:lnTo>
                    <a:pt x="182" y="315"/>
                  </a:lnTo>
                  <a:lnTo>
                    <a:pt x="180" y="312"/>
                  </a:lnTo>
                  <a:lnTo>
                    <a:pt x="177" y="308"/>
                  </a:lnTo>
                  <a:lnTo>
                    <a:pt x="175" y="305"/>
                  </a:lnTo>
                  <a:lnTo>
                    <a:pt x="172" y="301"/>
                  </a:lnTo>
                  <a:lnTo>
                    <a:pt x="169" y="297"/>
                  </a:lnTo>
                  <a:lnTo>
                    <a:pt x="166" y="293"/>
                  </a:lnTo>
                  <a:lnTo>
                    <a:pt x="163" y="290"/>
                  </a:lnTo>
                  <a:lnTo>
                    <a:pt x="160" y="286"/>
                  </a:lnTo>
                  <a:lnTo>
                    <a:pt x="158" y="283"/>
                  </a:lnTo>
                  <a:lnTo>
                    <a:pt x="155" y="279"/>
                  </a:lnTo>
                  <a:lnTo>
                    <a:pt x="153" y="275"/>
                  </a:lnTo>
                  <a:lnTo>
                    <a:pt x="150" y="272"/>
                  </a:lnTo>
                  <a:lnTo>
                    <a:pt x="147" y="268"/>
                  </a:lnTo>
                  <a:lnTo>
                    <a:pt x="145" y="265"/>
                  </a:lnTo>
                  <a:lnTo>
                    <a:pt x="142" y="261"/>
                  </a:lnTo>
                  <a:lnTo>
                    <a:pt x="140" y="257"/>
                  </a:lnTo>
                  <a:lnTo>
                    <a:pt x="137" y="253"/>
                  </a:lnTo>
                  <a:lnTo>
                    <a:pt x="134" y="250"/>
                  </a:lnTo>
                  <a:lnTo>
                    <a:pt x="132" y="246"/>
                  </a:lnTo>
                  <a:lnTo>
                    <a:pt x="129" y="242"/>
                  </a:lnTo>
                  <a:lnTo>
                    <a:pt x="127" y="239"/>
                  </a:lnTo>
                  <a:lnTo>
                    <a:pt x="124" y="235"/>
                  </a:lnTo>
                  <a:lnTo>
                    <a:pt x="122" y="231"/>
                  </a:lnTo>
                  <a:lnTo>
                    <a:pt x="123" y="230"/>
                  </a:lnTo>
                  <a:lnTo>
                    <a:pt x="123" y="229"/>
                  </a:lnTo>
                  <a:lnTo>
                    <a:pt x="124" y="229"/>
                  </a:lnTo>
                  <a:lnTo>
                    <a:pt x="125" y="229"/>
                  </a:lnTo>
                  <a:lnTo>
                    <a:pt x="125" y="228"/>
                  </a:lnTo>
                  <a:lnTo>
                    <a:pt x="127" y="228"/>
                  </a:lnTo>
                  <a:lnTo>
                    <a:pt x="128" y="228"/>
                  </a:lnTo>
                  <a:lnTo>
                    <a:pt x="129" y="228"/>
                  </a:lnTo>
                  <a:lnTo>
                    <a:pt x="131" y="228"/>
                  </a:lnTo>
                  <a:lnTo>
                    <a:pt x="131" y="226"/>
                  </a:lnTo>
                  <a:lnTo>
                    <a:pt x="132" y="226"/>
                  </a:lnTo>
                  <a:lnTo>
                    <a:pt x="132" y="225"/>
                  </a:lnTo>
                  <a:lnTo>
                    <a:pt x="132" y="224"/>
                  </a:lnTo>
                  <a:lnTo>
                    <a:pt x="131" y="224"/>
                  </a:lnTo>
                  <a:lnTo>
                    <a:pt x="131" y="222"/>
                  </a:lnTo>
                  <a:lnTo>
                    <a:pt x="129" y="221"/>
                  </a:lnTo>
                  <a:lnTo>
                    <a:pt x="128" y="220"/>
                  </a:lnTo>
                  <a:lnTo>
                    <a:pt x="128" y="219"/>
                  </a:lnTo>
                  <a:lnTo>
                    <a:pt x="127" y="219"/>
                  </a:lnTo>
                  <a:lnTo>
                    <a:pt x="125" y="217"/>
                  </a:lnTo>
                  <a:lnTo>
                    <a:pt x="124" y="216"/>
                  </a:lnTo>
                  <a:lnTo>
                    <a:pt x="123" y="215"/>
                  </a:lnTo>
                  <a:lnTo>
                    <a:pt x="122" y="213"/>
                  </a:lnTo>
                  <a:lnTo>
                    <a:pt x="120" y="212"/>
                  </a:lnTo>
                  <a:lnTo>
                    <a:pt x="119" y="211"/>
                  </a:lnTo>
                  <a:lnTo>
                    <a:pt x="118" y="209"/>
                  </a:lnTo>
                  <a:lnTo>
                    <a:pt x="118" y="208"/>
                  </a:lnTo>
                  <a:lnTo>
                    <a:pt x="116" y="208"/>
                  </a:lnTo>
                  <a:lnTo>
                    <a:pt x="116" y="207"/>
                  </a:lnTo>
                  <a:lnTo>
                    <a:pt x="115" y="206"/>
                  </a:lnTo>
                  <a:lnTo>
                    <a:pt x="114" y="204"/>
                  </a:lnTo>
                  <a:lnTo>
                    <a:pt x="114" y="203"/>
                  </a:lnTo>
                  <a:lnTo>
                    <a:pt x="114" y="202"/>
                  </a:lnTo>
                  <a:lnTo>
                    <a:pt x="114" y="200"/>
                  </a:lnTo>
                  <a:lnTo>
                    <a:pt x="115" y="199"/>
                  </a:lnTo>
                  <a:lnTo>
                    <a:pt x="116" y="198"/>
                  </a:lnTo>
                  <a:lnTo>
                    <a:pt x="116" y="197"/>
                  </a:lnTo>
                  <a:lnTo>
                    <a:pt x="118" y="197"/>
                  </a:lnTo>
                  <a:lnTo>
                    <a:pt x="119" y="195"/>
                  </a:lnTo>
                  <a:lnTo>
                    <a:pt x="120" y="194"/>
                  </a:lnTo>
                  <a:lnTo>
                    <a:pt x="118" y="193"/>
                  </a:lnTo>
                  <a:lnTo>
                    <a:pt x="116" y="191"/>
                  </a:lnTo>
                  <a:lnTo>
                    <a:pt x="114" y="191"/>
                  </a:lnTo>
                  <a:lnTo>
                    <a:pt x="111" y="190"/>
                  </a:lnTo>
                  <a:lnTo>
                    <a:pt x="109" y="189"/>
                  </a:lnTo>
                  <a:lnTo>
                    <a:pt x="107" y="189"/>
                  </a:lnTo>
                  <a:lnTo>
                    <a:pt x="105" y="187"/>
                  </a:lnTo>
                  <a:lnTo>
                    <a:pt x="102" y="186"/>
                  </a:lnTo>
                  <a:lnTo>
                    <a:pt x="101" y="185"/>
                  </a:lnTo>
                  <a:lnTo>
                    <a:pt x="98" y="184"/>
                  </a:lnTo>
                  <a:lnTo>
                    <a:pt x="96" y="184"/>
                  </a:lnTo>
                  <a:lnTo>
                    <a:pt x="94" y="182"/>
                  </a:lnTo>
                  <a:lnTo>
                    <a:pt x="92" y="181"/>
                  </a:lnTo>
                  <a:lnTo>
                    <a:pt x="90" y="180"/>
                  </a:lnTo>
                  <a:lnTo>
                    <a:pt x="88" y="178"/>
                  </a:lnTo>
                  <a:lnTo>
                    <a:pt x="87" y="177"/>
                  </a:lnTo>
                  <a:lnTo>
                    <a:pt x="84" y="176"/>
                  </a:lnTo>
                  <a:lnTo>
                    <a:pt x="81" y="175"/>
                  </a:lnTo>
                  <a:lnTo>
                    <a:pt x="80" y="173"/>
                  </a:lnTo>
                  <a:lnTo>
                    <a:pt x="77" y="172"/>
                  </a:lnTo>
                  <a:lnTo>
                    <a:pt x="76" y="171"/>
                  </a:lnTo>
                  <a:lnTo>
                    <a:pt x="74" y="169"/>
                  </a:lnTo>
                  <a:lnTo>
                    <a:pt x="72" y="168"/>
                  </a:lnTo>
                  <a:lnTo>
                    <a:pt x="70" y="167"/>
                  </a:lnTo>
                  <a:lnTo>
                    <a:pt x="67" y="167"/>
                  </a:lnTo>
                  <a:lnTo>
                    <a:pt x="66" y="165"/>
                  </a:lnTo>
                  <a:lnTo>
                    <a:pt x="63" y="164"/>
                  </a:lnTo>
                  <a:lnTo>
                    <a:pt x="61" y="163"/>
                  </a:lnTo>
                  <a:lnTo>
                    <a:pt x="59" y="162"/>
                  </a:lnTo>
                  <a:lnTo>
                    <a:pt x="57" y="160"/>
                  </a:lnTo>
                  <a:lnTo>
                    <a:pt x="55" y="159"/>
                  </a:lnTo>
                  <a:lnTo>
                    <a:pt x="53" y="158"/>
                  </a:lnTo>
                  <a:lnTo>
                    <a:pt x="52" y="156"/>
                  </a:lnTo>
                  <a:lnTo>
                    <a:pt x="52" y="155"/>
                  </a:lnTo>
                  <a:lnTo>
                    <a:pt x="50" y="155"/>
                  </a:lnTo>
                  <a:lnTo>
                    <a:pt x="50" y="154"/>
                  </a:lnTo>
                  <a:lnTo>
                    <a:pt x="50" y="153"/>
                  </a:lnTo>
                  <a:lnTo>
                    <a:pt x="49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48" y="147"/>
                  </a:lnTo>
                  <a:lnTo>
                    <a:pt x="48" y="146"/>
                  </a:lnTo>
                  <a:lnTo>
                    <a:pt x="48" y="145"/>
                  </a:lnTo>
                  <a:lnTo>
                    <a:pt x="48" y="144"/>
                  </a:lnTo>
                  <a:lnTo>
                    <a:pt x="48" y="142"/>
                  </a:lnTo>
                  <a:lnTo>
                    <a:pt x="48" y="141"/>
                  </a:lnTo>
                  <a:lnTo>
                    <a:pt x="48" y="140"/>
                  </a:lnTo>
                  <a:lnTo>
                    <a:pt x="48" y="138"/>
                  </a:lnTo>
                  <a:lnTo>
                    <a:pt x="48" y="137"/>
                  </a:lnTo>
                  <a:lnTo>
                    <a:pt x="48" y="136"/>
                  </a:lnTo>
                  <a:lnTo>
                    <a:pt x="48" y="134"/>
                  </a:lnTo>
                  <a:lnTo>
                    <a:pt x="49" y="133"/>
                  </a:lnTo>
                  <a:lnTo>
                    <a:pt x="49" y="132"/>
                  </a:lnTo>
                  <a:lnTo>
                    <a:pt x="49" y="131"/>
                  </a:lnTo>
                  <a:lnTo>
                    <a:pt x="50" y="131"/>
                  </a:lnTo>
                  <a:lnTo>
                    <a:pt x="52" y="131"/>
                  </a:lnTo>
                  <a:lnTo>
                    <a:pt x="52" y="129"/>
                  </a:lnTo>
                  <a:lnTo>
                    <a:pt x="53" y="129"/>
                  </a:lnTo>
                  <a:lnTo>
                    <a:pt x="53" y="128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3" y="127"/>
                  </a:lnTo>
                  <a:lnTo>
                    <a:pt x="50" y="125"/>
                  </a:lnTo>
                  <a:lnTo>
                    <a:pt x="49" y="124"/>
                  </a:lnTo>
                  <a:lnTo>
                    <a:pt x="46" y="124"/>
                  </a:lnTo>
                  <a:lnTo>
                    <a:pt x="45" y="124"/>
                  </a:lnTo>
                  <a:lnTo>
                    <a:pt x="42" y="123"/>
                  </a:lnTo>
                  <a:lnTo>
                    <a:pt x="40" y="123"/>
                  </a:lnTo>
                  <a:lnTo>
                    <a:pt x="37" y="123"/>
                  </a:lnTo>
                  <a:lnTo>
                    <a:pt x="35" y="123"/>
                  </a:lnTo>
                  <a:lnTo>
                    <a:pt x="32" y="123"/>
                  </a:lnTo>
                  <a:lnTo>
                    <a:pt x="30" y="123"/>
                  </a:lnTo>
                  <a:lnTo>
                    <a:pt x="27" y="122"/>
                  </a:lnTo>
                  <a:lnTo>
                    <a:pt x="24" y="122"/>
                  </a:lnTo>
                  <a:lnTo>
                    <a:pt x="22" y="122"/>
                  </a:lnTo>
                  <a:lnTo>
                    <a:pt x="19" y="122"/>
                  </a:lnTo>
                  <a:lnTo>
                    <a:pt x="17" y="122"/>
                  </a:lnTo>
                  <a:lnTo>
                    <a:pt x="15" y="122"/>
                  </a:lnTo>
                  <a:lnTo>
                    <a:pt x="13" y="120"/>
                  </a:lnTo>
                  <a:lnTo>
                    <a:pt x="10" y="120"/>
                  </a:lnTo>
                  <a:lnTo>
                    <a:pt x="9" y="119"/>
                  </a:lnTo>
                  <a:lnTo>
                    <a:pt x="6" y="119"/>
                  </a:lnTo>
                  <a:lnTo>
                    <a:pt x="5" y="118"/>
                  </a:lnTo>
                  <a:lnTo>
                    <a:pt x="4" y="116"/>
                  </a:lnTo>
                  <a:lnTo>
                    <a:pt x="2" y="115"/>
                  </a:lnTo>
                  <a:lnTo>
                    <a:pt x="1" y="114"/>
                  </a:lnTo>
                  <a:lnTo>
                    <a:pt x="0" y="112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1" y="98"/>
                  </a:lnTo>
                  <a:lnTo>
                    <a:pt x="1" y="97"/>
                  </a:lnTo>
                  <a:lnTo>
                    <a:pt x="1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2" y="91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7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1020" y="2449"/>
              <a:ext cx="63" cy="22"/>
            </a:xfrm>
            <a:custGeom>
              <a:avLst/>
              <a:gdLst>
                <a:gd name="T0" fmla="*/ 2 w 63"/>
                <a:gd name="T1" fmla="*/ 0 h 22"/>
                <a:gd name="T2" fmla="*/ 5 w 63"/>
                <a:gd name="T3" fmla="*/ 1 h 22"/>
                <a:gd name="T4" fmla="*/ 7 w 63"/>
                <a:gd name="T5" fmla="*/ 1 h 22"/>
                <a:gd name="T6" fmla="*/ 10 w 63"/>
                <a:gd name="T7" fmla="*/ 1 h 22"/>
                <a:gd name="T8" fmla="*/ 13 w 63"/>
                <a:gd name="T9" fmla="*/ 3 h 22"/>
                <a:gd name="T10" fmla="*/ 15 w 63"/>
                <a:gd name="T11" fmla="*/ 3 h 22"/>
                <a:gd name="T12" fmla="*/ 18 w 63"/>
                <a:gd name="T13" fmla="*/ 4 h 22"/>
                <a:gd name="T14" fmla="*/ 20 w 63"/>
                <a:gd name="T15" fmla="*/ 4 h 22"/>
                <a:gd name="T16" fmla="*/ 23 w 63"/>
                <a:gd name="T17" fmla="*/ 5 h 22"/>
                <a:gd name="T18" fmla="*/ 26 w 63"/>
                <a:gd name="T19" fmla="*/ 6 h 22"/>
                <a:gd name="T20" fmla="*/ 28 w 63"/>
                <a:gd name="T21" fmla="*/ 6 h 22"/>
                <a:gd name="T22" fmla="*/ 29 w 63"/>
                <a:gd name="T23" fmla="*/ 8 h 22"/>
                <a:gd name="T24" fmla="*/ 32 w 63"/>
                <a:gd name="T25" fmla="*/ 9 h 22"/>
                <a:gd name="T26" fmla="*/ 35 w 63"/>
                <a:gd name="T27" fmla="*/ 10 h 22"/>
                <a:gd name="T28" fmla="*/ 36 w 63"/>
                <a:gd name="T29" fmla="*/ 12 h 22"/>
                <a:gd name="T30" fmla="*/ 37 w 63"/>
                <a:gd name="T31" fmla="*/ 12 h 22"/>
                <a:gd name="T32" fmla="*/ 39 w 63"/>
                <a:gd name="T33" fmla="*/ 10 h 22"/>
                <a:gd name="T34" fmla="*/ 41 w 63"/>
                <a:gd name="T35" fmla="*/ 10 h 22"/>
                <a:gd name="T36" fmla="*/ 44 w 63"/>
                <a:gd name="T37" fmla="*/ 10 h 22"/>
                <a:gd name="T38" fmla="*/ 46 w 63"/>
                <a:gd name="T39" fmla="*/ 10 h 22"/>
                <a:gd name="T40" fmla="*/ 49 w 63"/>
                <a:gd name="T41" fmla="*/ 10 h 22"/>
                <a:gd name="T42" fmla="*/ 51 w 63"/>
                <a:gd name="T43" fmla="*/ 12 h 22"/>
                <a:gd name="T44" fmla="*/ 54 w 63"/>
                <a:gd name="T45" fmla="*/ 12 h 22"/>
                <a:gd name="T46" fmla="*/ 57 w 63"/>
                <a:gd name="T47" fmla="*/ 13 h 22"/>
                <a:gd name="T48" fmla="*/ 59 w 63"/>
                <a:gd name="T49" fmla="*/ 14 h 22"/>
                <a:gd name="T50" fmla="*/ 61 w 63"/>
                <a:gd name="T51" fmla="*/ 15 h 22"/>
                <a:gd name="T52" fmla="*/ 62 w 63"/>
                <a:gd name="T53" fmla="*/ 17 h 22"/>
                <a:gd name="T54" fmla="*/ 63 w 63"/>
                <a:gd name="T55" fmla="*/ 18 h 22"/>
                <a:gd name="T56" fmla="*/ 63 w 63"/>
                <a:gd name="T57" fmla="*/ 21 h 22"/>
                <a:gd name="T58" fmla="*/ 61 w 63"/>
                <a:gd name="T59" fmla="*/ 22 h 22"/>
                <a:gd name="T60" fmla="*/ 57 w 63"/>
                <a:gd name="T61" fmla="*/ 21 h 22"/>
                <a:gd name="T62" fmla="*/ 53 w 63"/>
                <a:gd name="T63" fmla="*/ 21 h 22"/>
                <a:gd name="T64" fmla="*/ 49 w 63"/>
                <a:gd name="T65" fmla="*/ 21 h 22"/>
                <a:gd name="T66" fmla="*/ 45 w 63"/>
                <a:gd name="T67" fmla="*/ 19 h 22"/>
                <a:gd name="T68" fmla="*/ 41 w 63"/>
                <a:gd name="T69" fmla="*/ 19 h 22"/>
                <a:gd name="T70" fmla="*/ 37 w 63"/>
                <a:gd name="T71" fmla="*/ 18 h 22"/>
                <a:gd name="T72" fmla="*/ 33 w 63"/>
                <a:gd name="T73" fmla="*/ 18 h 22"/>
                <a:gd name="T74" fmla="*/ 29 w 63"/>
                <a:gd name="T75" fmla="*/ 17 h 22"/>
                <a:gd name="T76" fmla="*/ 26 w 63"/>
                <a:gd name="T77" fmla="*/ 15 h 22"/>
                <a:gd name="T78" fmla="*/ 22 w 63"/>
                <a:gd name="T79" fmla="*/ 15 h 22"/>
                <a:gd name="T80" fmla="*/ 18 w 63"/>
                <a:gd name="T81" fmla="*/ 14 h 22"/>
                <a:gd name="T82" fmla="*/ 13 w 63"/>
                <a:gd name="T83" fmla="*/ 14 h 22"/>
                <a:gd name="T84" fmla="*/ 9 w 63"/>
                <a:gd name="T85" fmla="*/ 13 h 22"/>
                <a:gd name="T86" fmla="*/ 5 w 63"/>
                <a:gd name="T87" fmla="*/ 12 h 22"/>
                <a:gd name="T88" fmla="*/ 1 w 63"/>
                <a:gd name="T89" fmla="*/ 12 h 22"/>
                <a:gd name="T90" fmla="*/ 1 w 63"/>
                <a:gd name="T91" fmla="*/ 0 h 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3"/>
                <a:gd name="T139" fmla="*/ 0 h 22"/>
                <a:gd name="T140" fmla="*/ 63 w 63"/>
                <a:gd name="T141" fmla="*/ 22 h 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3" h="22">
                  <a:moveTo>
                    <a:pt x="1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3" y="10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7" y="13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5" y="13"/>
                  </a:lnTo>
                  <a:lnTo>
                    <a:pt x="57" y="13"/>
                  </a:lnTo>
                  <a:lnTo>
                    <a:pt x="58" y="14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2"/>
                  </a:lnTo>
                  <a:lnTo>
                    <a:pt x="57" y="21"/>
                  </a:lnTo>
                  <a:lnTo>
                    <a:pt x="55" y="21"/>
                  </a:lnTo>
                  <a:lnTo>
                    <a:pt x="53" y="21"/>
                  </a:lnTo>
                  <a:lnTo>
                    <a:pt x="51" y="21"/>
                  </a:lnTo>
                  <a:lnTo>
                    <a:pt x="49" y="21"/>
                  </a:lnTo>
                  <a:lnTo>
                    <a:pt x="48" y="19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8"/>
                  </a:lnTo>
                  <a:lnTo>
                    <a:pt x="37" y="18"/>
                  </a:lnTo>
                  <a:lnTo>
                    <a:pt x="35" y="18"/>
                  </a:lnTo>
                  <a:lnTo>
                    <a:pt x="33" y="18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7" y="13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1066" y="2428"/>
              <a:ext cx="108" cy="106"/>
            </a:xfrm>
            <a:custGeom>
              <a:avLst/>
              <a:gdLst>
                <a:gd name="T0" fmla="*/ 5 w 108"/>
                <a:gd name="T1" fmla="*/ 62 h 106"/>
                <a:gd name="T2" fmla="*/ 13 w 108"/>
                <a:gd name="T3" fmla="*/ 62 h 106"/>
                <a:gd name="T4" fmla="*/ 21 w 108"/>
                <a:gd name="T5" fmla="*/ 64 h 106"/>
                <a:gd name="T6" fmla="*/ 29 w 108"/>
                <a:gd name="T7" fmla="*/ 65 h 106"/>
                <a:gd name="T8" fmla="*/ 35 w 108"/>
                <a:gd name="T9" fmla="*/ 68 h 106"/>
                <a:gd name="T10" fmla="*/ 43 w 108"/>
                <a:gd name="T11" fmla="*/ 68 h 106"/>
                <a:gd name="T12" fmla="*/ 50 w 108"/>
                <a:gd name="T13" fmla="*/ 66 h 106"/>
                <a:gd name="T14" fmla="*/ 57 w 108"/>
                <a:gd name="T15" fmla="*/ 61 h 106"/>
                <a:gd name="T16" fmla="*/ 59 w 108"/>
                <a:gd name="T17" fmla="*/ 56 h 106"/>
                <a:gd name="T18" fmla="*/ 59 w 108"/>
                <a:gd name="T19" fmla="*/ 51 h 106"/>
                <a:gd name="T20" fmla="*/ 60 w 108"/>
                <a:gd name="T21" fmla="*/ 46 h 106"/>
                <a:gd name="T22" fmla="*/ 60 w 108"/>
                <a:gd name="T23" fmla="*/ 40 h 106"/>
                <a:gd name="T24" fmla="*/ 60 w 108"/>
                <a:gd name="T25" fmla="*/ 35 h 106"/>
                <a:gd name="T26" fmla="*/ 60 w 108"/>
                <a:gd name="T27" fmla="*/ 30 h 106"/>
                <a:gd name="T28" fmla="*/ 59 w 108"/>
                <a:gd name="T29" fmla="*/ 25 h 106"/>
                <a:gd name="T30" fmla="*/ 55 w 108"/>
                <a:gd name="T31" fmla="*/ 20 h 106"/>
                <a:gd name="T32" fmla="*/ 48 w 108"/>
                <a:gd name="T33" fmla="*/ 20 h 106"/>
                <a:gd name="T34" fmla="*/ 42 w 108"/>
                <a:gd name="T35" fmla="*/ 21 h 106"/>
                <a:gd name="T36" fmla="*/ 37 w 108"/>
                <a:gd name="T37" fmla="*/ 22 h 106"/>
                <a:gd name="T38" fmla="*/ 30 w 108"/>
                <a:gd name="T39" fmla="*/ 22 h 106"/>
                <a:gd name="T40" fmla="*/ 25 w 108"/>
                <a:gd name="T41" fmla="*/ 24 h 106"/>
                <a:gd name="T42" fmla="*/ 18 w 108"/>
                <a:gd name="T43" fmla="*/ 24 h 106"/>
                <a:gd name="T44" fmla="*/ 13 w 108"/>
                <a:gd name="T45" fmla="*/ 22 h 106"/>
                <a:gd name="T46" fmla="*/ 8 w 108"/>
                <a:gd name="T47" fmla="*/ 20 h 106"/>
                <a:gd name="T48" fmla="*/ 3 w 108"/>
                <a:gd name="T49" fmla="*/ 20 h 106"/>
                <a:gd name="T50" fmla="*/ 0 w 108"/>
                <a:gd name="T51" fmla="*/ 17 h 106"/>
                <a:gd name="T52" fmla="*/ 0 w 108"/>
                <a:gd name="T53" fmla="*/ 12 h 106"/>
                <a:gd name="T54" fmla="*/ 2 w 108"/>
                <a:gd name="T55" fmla="*/ 8 h 106"/>
                <a:gd name="T56" fmla="*/ 5 w 108"/>
                <a:gd name="T57" fmla="*/ 7 h 106"/>
                <a:gd name="T58" fmla="*/ 9 w 108"/>
                <a:gd name="T59" fmla="*/ 5 h 106"/>
                <a:gd name="T60" fmla="*/ 17 w 108"/>
                <a:gd name="T61" fmla="*/ 5 h 106"/>
                <a:gd name="T62" fmla="*/ 24 w 108"/>
                <a:gd name="T63" fmla="*/ 4 h 106"/>
                <a:gd name="T64" fmla="*/ 31 w 108"/>
                <a:gd name="T65" fmla="*/ 3 h 106"/>
                <a:gd name="T66" fmla="*/ 38 w 108"/>
                <a:gd name="T67" fmla="*/ 2 h 106"/>
                <a:gd name="T68" fmla="*/ 44 w 108"/>
                <a:gd name="T69" fmla="*/ 2 h 106"/>
                <a:gd name="T70" fmla="*/ 52 w 108"/>
                <a:gd name="T71" fmla="*/ 0 h 106"/>
                <a:gd name="T72" fmla="*/ 59 w 108"/>
                <a:gd name="T73" fmla="*/ 0 h 106"/>
                <a:gd name="T74" fmla="*/ 65 w 108"/>
                <a:gd name="T75" fmla="*/ 3 h 106"/>
                <a:gd name="T76" fmla="*/ 70 w 108"/>
                <a:gd name="T77" fmla="*/ 13 h 106"/>
                <a:gd name="T78" fmla="*/ 74 w 108"/>
                <a:gd name="T79" fmla="*/ 24 h 106"/>
                <a:gd name="T80" fmla="*/ 81 w 108"/>
                <a:gd name="T81" fmla="*/ 33 h 106"/>
                <a:gd name="T82" fmla="*/ 86 w 108"/>
                <a:gd name="T83" fmla="*/ 43 h 106"/>
                <a:gd name="T84" fmla="*/ 91 w 108"/>
                <a:gd name="T85" fmla="*/ 53 h 106"/>
                <a:gd name="T86" fmla="*/ 98 w 108"/>
                <a:gd name="T87" fmla="*/ 62 h 106"/>
                <a:gd name="T88" fmla="*/ 104 w 108"/>
                <a:gd name="T89" fmla="*/ 73 h 106"/>
                <a:gd name="T90" fmla="*/ 107 w 108"/>
                <a:gd name="T91" fmla="*/ 80 h 106"/>
                <a:gd name="T92" fmla="*/ 101 w 108"/>
                <a:gd name="T93" fmla="*/ 84 h 106"/>
                <a:gd name="T94" fmla="*/ 96 w 108"/>
                <a:gd name="T95" fmla="*/ 88 h 106"/>
                <a:gd name="T96" fmla="*/ 91 w 108"/>
                <a:gd name="T97" fmla="*/ 93 h 106"/>
                <a:gd name="T98" fmla="*/ 86 w 108"/>
                <a:gd name="T99" fmla="*/ 97 h 106"/>
                <a:gd name="T100" fmla="*/ 81 w 108"/>
                <a:gd name="T101" fmla="*/ 101 h 106"/>
                <a:gd name="T102" fmla="*/ 75 w 108"/>
                <a:gd name="T103" fmla="*/ 105 h 106"/>
                <a:gd name="T104" fmla="*/ 70 w 108"/>
                <a:gd name="T105" fmla="*/ 106 h 106"/>
                <a:gd name="T106" fmla="*/ 63 w 108"/>
                <a:gd name="T107" fmla="*/ 104 h 106"/>
                <a:gd name="T108" fmla="*/ 53 w 108"/>
                <a:gd name="T109" fmla="*/ 100 h 106"/>
                <a:gd name="T110" fmla="*/ 46 w 108"/>
                <a:gd name="T111" fmla="*/ 96 h 106"/>
                <a:gd name="T112" fmla="*/ 37 w 108"/>
                <a:gd name="T113" fmla="*/ 92 h 106"/>
                <a:gd name="T114" fmla="*/ 28 w 108"/>
                <a:gd name="T115" fmla="*/ 87 h 106"/>
                <a:gd name="T116" fmla="*/ 20 w 108"/>
                <a:gd name="T117" fmla="*/ 83 h 106"/>
                <a:gd name="T118" fmla="*/ 12 w 108"/>
                <a:gd name="T119" fmla="*/ 78 h 106"/>
                <a:gd name="T120" fmla="*/ 4 w 108"/>
                <a:gd name="T121" fmla="*/ 73 h 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8"/>
                <a:gd name="T184" fmla="*/ 0 h 106"/>
                <a:gd name="T185" fmla="*/ 108 w 108"/>
                <a:gd name="T186" fmla="*/ 106 h 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8" h="106">
                  <a:moveTo>
                    <a:pt x="0" y="64"/>
                  </a:moveTo>
                  <a:lnTo>
                    <a:pt x="2" y="62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6" y="62"/>
                  </a:lnTo>
                  <a:lnTo>
                    <a:pt x="17" y="62"/>
                  </a:lnTo>
                  <a:lnTo>
                    <a:pt x="18" y="64"/>
                  </a:lnTo>
                  <a:lnTo>
                    <a:pt x="21" y="64"/>
                  </a:lnTo>
                  <a:lnTo>
                    <a:pt x="22" y="64"/>
                  </a:lnTo>
                  <a:lnTo>
                    <a:pt x="25" y="65"/>
                  </a:lnTo>
                  <a:lnTo>
                    <a:pt x="26" y="65"/>
                  </a:lnTo>
                  <a:lnTo>
                    <a:pt x="29" y="65"/>
                  </a:lnTo>
                  <a:lnTo>
                    <a:pt x="30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42" y="68"/>
                  </a:lnTo>
                  <a:lnTo>
                    <a:pt x="43" y="68"/>
                  </a:lnTo>
                  <a:lnTo>
                    <a:pt x="44" y="68"/>
                  </a:lnTo>
                  <a:lnTo>
                    <a:pt x="47" y="66"/>
                  </a:lnTo>
                  <a:lnTo>
                    <a:pt x="48" y="66"/>
                  </a:lnTo>
                  <a:lnTo>
                    <a:pt x="50" y="66"/>
                  </a:lnTo>
                  <a:lnTo>
                    <a:pt x="52" y="65"/>
                  </a:lnTo>
                  <a:lnTo>
                    <a:pt x="53" y="64"/>
                  </a:lnTo>
                  <a:lnTo>
                    <a:pt x="55" y="62"/>
                  </a:lnTo>
                  <a:lnTo>
                    <a:pt x="57" y="61"/>
                  </a:lnTo>
                  <a:lnTo>
                    <a:pt x="59" y="60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59" y="56"/>
                  </a:lnTo>
                  <a:lnTo>
                    <a:pt x="59" y="55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59" y="51"/>
                  </a:lnTo>
                  <a:lnTo>
                    <a:pt x="60" y="49"/>
                  </a:lnTo>
                  <a:lnTo>
                    <a:pt x="60" y="48"/>
                  </a:lnTo>
                  <a:lnTo>
                    <a:pt x="60" y="47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3"/>
                  </a:lnTo>
                  <a:lnTo>
                    <a:pt x="60" y="42"/>
                  </a:lnTo>
                  <a:lnTo>
                    <a:pt x="60" y="40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60" y="33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59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6" y="21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3" y="20"/>
                  </a:lnTo>
                  <a:lnTo>
                    <a:pt x="42" y="21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7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5" y="24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8" y="24"/>
                  </a:lnTo>
                  <a:lnTo>
                    <a:pt x="17" y="24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2" y="21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8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42" y="2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5" y="3"/>
                  </a:lnTo>
                  <a:lnTo>
                    <a:pt x="66" y="5"/>
                  </a:lnTo>
                  <a:lnTo>
                    <a:pt x="68" y="8"/>
                  </a:lnTo>
                  <a:lnTo>
                    <a:pt x="69" y="11"/>
                  </a:lnTo>
                  <a:lnTo>
                    <a:pt x="70" y="13"/>
                  </a:lnTo>
                  <a:lnTo>
                    <a:pt x="70" y="16"/>
                  </a:lnTo>
                  <a:lnTo>
                    <a:pt x="72" y="18"/>
                  </a:lnTo>
                  <a:lnTo>
                    <a:pt x="73" y="21"/>
                  </a:lnTo>
                  <a:lnTo>
                    <a:pt x="74" y="24"/>
                  </a:lnTo>
                  <a:lnTo>
                    <a:pt x="75" y="26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81" y="33"/>
                  </a:lnTo>
                  <a:lnTo>
                    <a:pt x="82" y="35"/>
                  </a:lnTo>
                  <a:lnTo>
                    <a:pt x="83" y="38"/>
                  </a:lnTo>
                  <a:lnTo>
                    <a:pt x="85" y="40"/>
                  </a:lnTo>
                  <a:lnTo>
                    <a:pt x="86" y="43"/>
                  </a:lnTo>
                  <a:lnTo>
                    <a:pt x="87" y="46"/>
                  </a:lnTo>
                  <a:lnTo>
                    <a:pt x="88" y="48"/>
                  </a:lnTo>
                  <a:lnTo>
                    <a:pt x="90" y="51"/>
                  </a:lnTo>
                  <a:lnTo>
                    <a:pt x="91" y="53"/>
                  </a:lnTo>
                  <a:lnTo>
                    <a:pt x="94" y="56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8" y="62"/>
                  </a:lnTo>
                  <a:lnTo>
                    <a:pt x="99" y="65"/>
                  </a:lnTo>
                  <a:lnTo>
                    <a:pt x="100" y="68"/>
                  </a:lnTo>
                  <a:lnTo>
                    <a:pt x="103" y="70"/>
                  </a:lnTo>
                  <a:lnTo>
                    <a:pt x="104" y="73"/>
                  </a:lnTo>
                  <a:lnTo>
                    <a:pt x="105" y="75"/>
                  </a:lnTo>
                  <a:lnTo>
                    <a:pt x="107" y="78"/>
                  </a:lnTo>
                  <a:lnTo>
                    <a:pt x="108" y="80"/>
                  </a:lnTo>
                  <a:lnTo>
                    <a:pt x="107" y="80"/>
                  </a:lnTo>
                  <a:lnTo>
                    <a:pt x="105" y="82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1" y="84"/>
                  </a:lnTo>
                  <a:lnTo>
                    <a:pt x="100" y="84"/>
                  </a:lnTo>
                  <a:lnTo>
                    <a:pt x="99" y="86"/>
                  </a:lnTo>
                  <a:lnTo>
                    <a:pt x="98" y="87"/>
                  </a:lnTo>
                  <a:lnTo>
                    <a:pt x="96" y="88"/>
                  </a:lnTo>
                  <a:lnTo>
                    <a:pt x="95" y="89"/>
                  </a:lnTo>
                  <a:lnTo>
                    <a:pt x="94" y="91"/>
                  </a:lnTo>
                  <a:lnTo>
                    <a:pt x="92" y="92"/>
                  </a:lnTo>
                  <a:lnTo>
                    <a:pt x="91" y="93"/>
                  </a:lnTo>
                  <a:lnTo>
                    <a:pt x="90" y="95"/>
                  </a:lnTo>
                  <a:lnTo>
                    <a:pt x="88" y="96"/>
                  </a:lnTo>
                  <a:lnTo>
                    <a:pt x="87" y="97"/>
                  </a:lnTo>
                  <a:lnTo>
                    <a:pt x="86" y="97"/>
                  </a:lnTo>
                  <a:lnTo>
                    <a:pt x="85" y="99"/>
                  </a:lnTo>
                  <a:lnTo>
                    <a:pt x="83" y="100"/>
                  </a:lnTo>
                  <a:lnTo>
                    <a:pt x="82" y="101"/>
                  </a:lnTo>
                  <a:lnTo>
                    <a:pt x="81" y="101"/>
                  </a:lnTo>
                  <a:lnTo>
                    <a:pt x="79" y="102"/>
                  </a:lnTo>
                  <a:lnTo>
                    <a:pt x="78" y="104"/>
                  </a:lnTo>
                  <a:lnTo>
                    <a:pt x="77" y="104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3" y="105"/>
                  </a:lnTo>
                  <a:lnTo>
                    <a:pt x="72" y="106"/>
                  </a:lnTo>
                  <a:lnTo>
                    <a:pt x="70" y="106"/>
                  </a:lnTo>
                  <a:lnTo>
                    <a:pt x="68" y="106"/>
                  </a:lnTo>
                  <a:lnTo>
                    <a:pt x="66" y="106"/>
                  </a:lnTo>
                  <a:lnTo>
                    <a:pt x="65" y="105"/>
                  </a:lnTo>
                  <a:lnTo>
                    <a:pt x="63" y="104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6" y="101"/>
                  </a:lnTo>
                  <a:lnTo>
                    <a:pt x="53" y="100"/>
                  </a:lnTo>
                  <a:lnTo>
                    <a:pt x="52" y="99"/>
                  </a:lnTo>
                  <a:lnTo>
                    <a:pt x="50" y="97"/>
                  </a:lnTo>
                  <a:lnTo>
                    <a:pt x="47" y="97"/>
                  </a:lnTo>
                  <a:lnTo>
                    <a:pt x="46" y="96"/>
                  </a:lnTo>
                  <a:lnTo>
                    <a:pt x="43" y="95"/>
                  </a:lnTo>
                  <a:lnTo>
                    <a:pt x="40" y="93"/>
                  </a:lnTo>
                  <a:lnTo>
                    <a:pt x="39" y="92"/>
                  </a:lnTo>
                  <a:lnTo>
                    <a:pt x="37" y="92"/>
                  </a:lnTo>
                  <a:lnTo>
                    <a:pt x="34" y="91"/>
                  </a:lnTo>
                  <a:lnTo>
                    <a:pt x="33" y="89"/>
                  </a:lnTo>
                  <a:lnTo>
                    <a:pt x="30" y="88"/>
                  </a:lnTo>
                  <a:lnTo>
                    <a:pt x="28" y="87"/>
                  </a:lnTo>
                  <a:lnTo>
                    <a:pt x="26" y="87"/>
                  </a:lnTo>
                  <a:lnTo>
                    <a:pt x="24" y="86"/>
                  </a:lnTo>
                  <a:lnTo>
                    <a:pt x="22" y="84"/>
                  </a:lnTo>
                  <a:lnTo>
                    <a:pt x="20" y="83"/>
                  </a:lnTo>
                  <a:lnTo>
                    <a:pt x="17" y="82"/>
                  </a:lnTo>
                  <a:lnTo>
                    <a:pt x="16" y="80"/>
                  </a:lnTo>
                  <a:lnTo>
                    <a:pt x="13" y="79"/>
                  </a:lnTo>
                  <a:lnTo>
                    <a:pt x="12" y="78"/>
                  </a:lnTo>
                  <a:lnTo>
                    <a:pt x="9" y="77"/>
                  </a:lnTo>
                  <a:lnTo>
                    <a:pt x="8" y="75"/>
                  </a:lnTo>
                  <a:lnTo>
                    <a:pt x="5" y="74"/>
                  </a:lnTo>
                  <a:lnTo>
                    <a:pt x="4" y="73"/>
                  </a:lnTo>
                  <a:lnTo>
                    <a:pt x="2" y="71"/>
                  </a:lnTo>
                  <a:lnTo>
                    <a:pt x="0" y="7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1095" y="2462"/>
              <a:ext cx="17" cy="22"/>
            </a:xfrm>
            <a:custGeom>
              <a:avLst/>
              <a:gdLst>
                <a:gd name="T0" fmla="*/ 5 w 17"/>
                <a:gd name="T1" fmla="*/ 0 h 22"/>
                <a:gd name="T2" fmla="*/ 17 w 17"/>
                <a:gd name="T3" fmla="*/ 0 h 22"/>
                <a:gd name="T4" fmla="*/ 17 w 17"/>
                <a:gd name="T5" fmla="*/ 22 h 22"/>
                <a:gd name="T6" fmla="*/ 15 w 17"/>
                <a:gd name="T7" fmla="*/ 22 h 22"/>
                <a:gd name="T8" fmla="*/ 14 w 17"/>
                <a:gd name="T9" fmla="*/ 22 h 22"/>
                <a:gd name="T10" fmla="*/ 13 w 17"/>
                <a:gd name="T11" fmla="*/ 22 h 22"/>
                <a:gd name="T12" fmla="*/ 11 w 17"/>
                <a:gd name="T13" fmla="*/ 22 h 22"/>
                <a:gd name="T14" fmla="*/ 10 w 17"/>
                <a:gd name="T15" fmla="*/ 22 h 22"/>
                <a:gd name="T16" fmla="*/ 9 w 17"/>
                <a:gd name="T17" fmla="*/ 22 h 22"/>
                <a:gd name="T18" fmla="*/ 8 w 17"/>
                <a:gd name="T19" fmla="*/ 22 h 22"/>
                <a:gd name="T20" fmla="*/ 6 w 17"/>
                <a:gd name="T21" fmla="*/ 22 h 22"/>
                <a:gd name="T22" fmla="*/ 5 w 17"/>
                <a:gd name="T23" fmla="*/ 22 h 22"/>
                <a:gd name="T24" fmla="*/ 4 w 17"/>
                <a:gd name="T25" fmla="*/ 21 h 22"/>
                <a:gd name="T26" fmla="*/ 2 w 17"/>
                <a:gd name="T27" fmla="*/ 21 h 22"/>
                <a:gd name="T28" fmla="*/ 1 w 17"/>
                <a:gd name="T29" fmla="*/ 21 h 22"/>
                <a:gd name="T30" fmla="*/ 0 w 17"/>
                <a:gd name="T31" fmla="*/ 21 h 22"/>
                <a:gd name="T32" fmla="*/ 0 w 17"/>
                <a:gd name="T33" fmla="*/ 19 h 22"/>
                <a:gd name="T34" fmla="*/ 0 w 17"/>
                <a:gd name="T35" fmla="*/ 18 h 22"/>
                <a:gd name="T36" fmla="*/ 0 w 17"/>
                <a:gd name="T37" fmla="*/ 17 h 22"/>
                <a:gd name="T38" fmla="*/ 0 w 17"/>
                <a:gd name="T39" fmla="*/ 15 h 22"/>
                <a:gd name="T40" fmla="*/ 1 w 17"/>
                <a:gd name="T41" fmla="*/ 15 h 22"/>
                <a:gd name="T42" fmla="*/ 1 w 17"/>
                <a:gd name="T43" fmla="*/ 14 h 22"/>
                <a:gd name="T44" fmla="*/ 1 w 17"/>
                <a:gd name="T45" fmla="*/ 13 h 22"/>
                <a:gd name="T46" fmla="*/ 1 w 17"/>
                <a:gd name="T47" fmla="*/ 12 h 22"/>
                <a:gd name="T48" fmla="*/ 2 w 17"/>
                <a:gd name="T49" fmla="*/ 10 h 22"/>
                <a:gd name="T50" fmla="*/ 2 w 17"/>
                <a:gd name="T51" fmla="*/ 9 h 22"/>
                <a:gd name="T52" fmla="*/ 2 w 17"/>
                <a:gd name="T53" fmla="*/ 8 h 22"/>
                <a:gd name="T54" fmla="*/ 4 w 17"/>
                <a:gd name="T55" fmla="*/ 8 h 22"/>
                <a:gd name="T56" fmla="*/ 4 w 17"/>
                <a:gd name="T57" fmla="*/ 6 h 22"/>
                <a:gd name="T58" fmla="*/ 4 w 17"/>
                <a:gd name="T59" fmla="*/ 5 h 22"/>
                <a:gd name="T60" fmla="*/ 4 w 17"/>
                <a:gd name="T61" fmla="*/ 4 h 22"/>
                <a:gd name="T62" fmla="*/ 5 w 17"/>
                <a:gd name="T63" fmla="*/ 4 h 22"/>
                <a:gd name="T64" fmla="*/ 5 w 17"/>
                <a:gd name="T65" fmla="*/ 2 h 22"/>
                <a:gd name="T66" fmla="*/ 5 w 17"/>
                <a:gd name="T67" fmla="*/ 1 h 22"/>
                <a:gd name="T68" fmla="*/ 5 w 17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"/>
                <a:gd name="T106" fmla="*/ 0 h 22"/>
                <a:gd name="T107" fmla="*/ 17 w 17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" h="22">
                  <a:moveTo>
                    <a:pt x="5" y="0"/>
                  </a:moveTo>
                  <a:lnTo>
                    <a:pt x="17" y="0"/>
                  </a:lnTo>
                  <a:lnTo>
                    <a:pt x="17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1136" y="2512"/>
              <a:ext cx="66" cy="56"/>
            </a:xfrm>
            <a:custGeom>
              <a:avLst/>
              <a:gdLst>
                <a:gd name="T0" fmla="*/ 2 w 66"/>
                <a:gd name="T1" fmla="*/ 40 h 56"/>
                <a:gd name="T2" fmla="*/ 5 w 66"/>
                <a:gd name="T3" fmla="*/ 37 h 56"/>
                <a:gd name="T4" fmla="*/ 8 w 66"/>
                <a:gd name="T5" fmla="*/ 34 h 56"/>
                <a:gd name="T6" fmla="*/ 12 w 66"/>
                <a:gd name="T7" fmla="*/ 31 h 56"/>
                <a:gd name="T8" fmla="*/ 15 w 66"/>
                <a:gd name="T9" fmla="*/ 27 h 56"/>
                <a:gd name="T10" fmla="*/ 18 w 66"/>
                <a:gd name="T11" fmla="*/ 25 h 56"/>
                <a:gd name="T12" fmla="*/ 22 w 66"/>
                <a:gd name="T13" fmla="*/ 22 h 56"/>
                <a:gd name="T14" fmla="*/ 25 w 66"/>
                <a:gd name="T15" fmla="*/ 20 h 56"/>
                <a:gd name="T16" fmla="*/ 29 w 66"/>
                <a:gd name="T17" fmla="*/ 17 h 56"/>
                <a:gd name="T18" fmla="*/ 33 w 66"/>
                <a:gd name="T19" fmla="*/ 15 h 56"/>
                <a:gd name="T20" fmla="*/ 35 w 66"/>
                <a:gd name="T21" fmla="*/ 12 h 56"/>
                <a:gd name="T22" fmla="*/ 39 w 66"/>
                <a:gd name="T23" fmla="*/ 9 h 56"/>
                <a:gd name="T24" fmla="*/ 43 w 66"/>
                <a:gd name="T25" fmla="*/ 8 h 56"/>
                <a:gd name="T26" fmla="*/ 47 w 66"/>
                <a:gd name="T27" fmla="*/ 5 h 56"/>
                <a:gd name="T28" fmla="*/ 50 w 66"/>
                <a:gd name="T29" fmla="*/ 3 h 56"/>
                <a:gd name="T30" fmla="*/ 53 w 66"/>
                <a:gd name="T31" fmla="*/ 2 h 56"/>
                <a:gd name="T32" fmla="*/ 56 w 66"/>
                <a:gd name="T33" fmla="*/ 0 h 56"/>
                <a:gd name="T34" fmla="*/ 57 w 66"/>
                <a:gd name="T35" fmla="*/ 2 h 56"/>
                <a:gd name="T36" fmla="*/ 59 w 66"/>
                <a:gd name="T37" fmla="*/ 3 h 56"/>
                <a:gd name="T38" fmla="*/ 60 w 66"/>
                <a:gd name="T39" fmla="*/ 5 h 56"/>
                <a:gd name="T40" fmla="*/ 61 w 66"/>
                <a:gd name="T41" fmla="*/ 8 h 56"/>
                <a:gd name="T42" fmla="*/ 62 w 66"/>
                <a:gd name="T43" fmla="*/ 11 h 56"/>
                <a:gd name="T44" fmla="*/ 64 w 66"/>
                <a:gd name="T45" fmla="*/ 13 h 56"/>
                <a:gd name="T46" fmla="*/ 65 w 66"/>
                <a:gd name="T47" fmla="*/ 15 h 56"/>
                <a:gd name="T48" fmla="*/ 65 w 66"/>
                <a:gd name="T49" fmla="*/ 17 h 56"/>
                <a:gd name="T50" fmla="*/ 66 w 66"/>
                <a:gd name="T51" fmla="*/ 18 h 56"/>
                <a:gd name="T52" fmla="*/ 65 w 66"/>
                <a:gd name="T53" fmla="*/ 21 h 56"/>
                <a:gd name="T54" fmla="*/ 61 w 66"/>
                <a:gd name="T55" fmla="*/ 22 h 56"/>
                <a:gd name="T56" fmla="*/ 57 w 66"/>
                <a:gd name="T57" fmla="*/ 25 h 56"/>
                <a:gd name="T58" fmla="*/ 55 w 66"/>
                <a:gd name="T59" fmla="*/ 27 h 56"/>
                <a:gd name="T60" fmla="*/ 51 w 66"/>
                <a:gd name="T61" fmla="*/ 29 h 56"/>
                <a:gd name="T62" fmla="*/ 48 w 66"/>
                <a:gd name="T63" fmla="*/ 31 h 56"/>
                <a:gd name="T64" fmla="*/ 44 w 66"/>
                <a:gd name="T65" fmla="*/ 34 h 56"/>
                <a:gd name="T66" fmla="*/ 42 w 66"/>
                <a:gd name="T67" fmla="*/ 37 h 56"/>
                <a:gd name="T68" fmla="*/ 38 w 66"/>
                <a:gd name="T69" fmla="*/ 39 h 56"/>
                <a:gd name="T70" fmla="*/ 35 w 66"/>
                <a:gd name="T71" fmla="*/ 42 h 56"/>
                <a:gd name="T72" fmla="*/ 33 w 66"/>
                <a:gd name="T73" fmla="*/ 44 h 56"/>
                <a:gd name="T74" fmla="*/ 29 w 66"/>
                <a:gd name="T75" fmla="*/ 47 h 56"/>
                <a:gd name="T76" fmla="*/ 26 w 66"/>
                <a:gd name="T77" fmla="*/ 48 h 56"/>
                <a:gd name="T78" fmla="*/ 22 w 66"/>
                <a:gd name="T79" fmla="*/ 51 h 56"/>
                <a:gd name="T80" fmla="*/ 18 w 66"/>
                <a:gd name="T81" fmla="*/ 53 h 56"/>
                <a:gd name="T82" fmla="*/ 16 w 66"/>
                <a:gd name="T83" fmla="*/ 55 h 56"/>
                <a:gd name="T84" fmla="*/ 13 w 66"/>
                <a:gd name="T85" fmla="*/ 55 h 56"/>
                <a:gd name="T86" fmla="*/ 12 w 66"/>
                <a:gd name="T87" fmla="*/ 53 h 56"/>
                <a:gd name="T88" fmla="*/ 11 w 66"/>
                <a:gd name="T89" fmla="*/ 52 h 56"/>
                <a:gd name="T90" fmla="*/ 9 w 66"/>
                <a:gd name="T91" fmla="*/ 51 h 56"/>
                <a:gd name="T92" fmla="*/ 8 w 66"/>
                <a:gd name="T93" fmla="*/ 49 h 56"/>
                <a:gd name="T94" fmla="*/ 7 w 66"/>
                <a:gd name="T95" fmla="*/ 48 h 56"/>
                <a:gd name="T96" fmla="*/ 5 w 66"/>
                <a:gd name="T97" fmla="*/ 47 h 56"/>
                <a:gd name="T98" fmla="*/ 3 w 66"/>
                <a:gd name="T99" fmla="*/ 46 h 56"/>
                <a:gd name="T100" fmla="*/ 2 w 66"/>
                <a:gd name="T101" fmla="*/ 44 h 56"/>
                <a:gd name="T102" fmla="*/ 0 w 66"/>
                <a:gd name="T103" fmla="*/ 42 h 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6"/>
                <a:gd name="T157" fmla="*/ 0 h 56"/>
                <a:gd name="T158" fmla="*/ 66 w 66"/>
                <a:gd name="T159" fmla="*/ 56 h 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6" h="56">
                  <a:moveTo>
                    <a:pt x="0" y="42"/>
                  </a:moveTo>
                  <a:lnTo>
                    <a:pt x="2" y="40"/>
                  </a:lnTo>
                  <a:lnTo>
                    <a:pt x="3" y="39"/>
                  </a:lnTo>
                  <a:lnTo>
                    <a:pt x="5" y="37"/>
                  </a:lnTo>
                  <a:lnTo>
                    <a:pt x="7" y="35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2" y="31"/>
                  </a:lnTo>
                  <a:lnTo>
                    <a:pt x="13" y="29"/>
                  </a:lnTo>
                  <a:lnTo>
                    <a:pt x="15" y="27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20" y="24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5" y="20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3" y="15"/>
                  </a:lnTo>
                  <a:lnTo>
                    <a:pt x="34" y="13"/>
                  </a:lnTo>
                  <a:lnTo>
                    <a:pt x="35" y="12"/>
                  </a:lnTo>
                  <a:lnTo>
                    <a:pt x="38" y="11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3" y="2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60" y="4"/>
                  </a:lnTo>
                  <a:lnTo>
                    <a:pt x="60" y="5"/>
                  </a:lnTo>
                  <a:lnTo>
                    <a:pt x="61" y="7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4" y="12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6" y="20"/>
                  </a:lnTo>
                  <a:lnTo>
                    <a:pt x="65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0" y="24"/>
                  </a:lnTo>
                  <a:lnTo>
                    <a:pt x="57" y="25"/>
                  </a:lnTo>
                  <a:lnTo>
                    <a:pt x="56" y="26"/>
                  </a:lnTo>
                  <a:lnTo>
                    <a:pt x="55" y="27"/>
                  </a:lnTo>
                  <a:lnTo>
                    <a:pt x="53" y="27"/>
                  </a:lnTo>
                  <a:lnTo>
                    <a:pt x="51" y="29"/>
                  </a:lnTo>
                  <a:lnTo>
                    <a:pt x="50" y="30"/>
                  </a:lnTo>
                  <a:lnTo>
                    <a:pt x="48" y="31"/>
                  </a:lnTo>
                  <a:lnTo>
                    <a:pt x="47" y="33"/>
                  </a:lnTo>
                  <a:lnTo>
                    <a:pt x="44" y="34"/>
                  </a:lnTo>
                  <a:lnTo>
                    <a:pt x="43" y="35"/>
                  </a:lnTo>
                  <a:lnTo>
                    <a:pt x="42" y="37"/>
                  </a:lnTo>
                  <a:lnTo>
                    <a:pt x="40" y="38"/>
                  </a:lnTo>
                  <a:lnTo>
                    <a:pt x="38" y="39"/>
                  </a:lnTo>
                  <a:lnTo>
                    <a:pt x="37" y="40"/>
                  </a:lnTo>
                  <a:lnTo>
                    <a:pt x="35" y="42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0" y="46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6" y="48"/>
                  </a:lnTo>
                  <a:lnTo>
                    <a:pt x="24" y="49"/>
                  </a:lnTo>
                  <a:lnTo>
                    <a:pt x="22" y="51"/>
                  </a:lnTo>
                  <a:lnTo>
                    <a:pt x="21" y="52"/>
                  </a:lnTo>
                  <a:lnTo>
                    <a:pt x="18" y="53"/>
                  </a:lnTo>
                  <a:lnTo>
                    <a:pt x="17" y="53"/>
                  </a:lnTo>
                  <a:lnTo>
                    <a:pt x="16" y="55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7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1144" y="2536"/>
              <a:ext cx="297" cy="226"/>
            </a:xfrm>
            <a:custGeom>
              <a:avLst/>
              <a:gdLst>
                <a:gd name="T0" fmla="*/ 9 w 297"/>
                <a:gd name="T1" fmla="*/ 42 h 226"/>
                <a:gd name="T2" fmla="*/ 21 w 297"/>
                <a:gd name="T3" fmla="*/ 33 h 226"/>
                <a:gd name="T4" fmla="*/ 32 w 297"/>
                <a:gd name="T5" fmla="*/ 27 h 226"/>
                <a:gd name="T6" fmla="*/ 44 w 297"/>
                <a:gd name="T7" fmla="*/ 19 h 226"/>
                <a:gd name="T8" fmla="*/ 56 w 297"/>
                <a:gd name="T9" fmla="*/ 11 h 226"/>
                <a:gd name="T10" fmla="*/ 67 w 297"/>
                <a:gd name="T11" fmla="*/ 5 h 226"/>
                <a:gd name="T12" fmla="*/ 78 w 297"/>
                <a:gd name="T13" fmla="*/ 2 h 226"/>
                <a:gd name="T14" fmla="*/ 86 w 297"/>
                <a:gd name="T15" fmla="*/ 11 h 226"/>
                <a:gd name="T16" fmla="*/ 92 w 297"/>
                <a:gd name="T17" fmla="*/ 19 h 226"/>
                <a:gd name="T18" fmla="*/ 99 w 297"/>
                <a:gd name="T19" fmla="*/ 28 h 226"/>
                <a:gd name="T20" fmla="*/ 106 w 297"/>
                <a:gd name="T21" fmla="*/ 36 h 226"/>
                <a:gd name="T22" fmla="*/ 113 w 297"/>
                <a:gd name="T23" fmla="*/ 45 h 226"/>
                <a:gd name="T24" fmla="*/ 119 w 297"/>
                <a:gd name="T25" fmla="*/ 53 h 226"/>
                <a:gd name="T26" fmla="*/ 150 w 297"/>
                <a:gd name="T27" fmla="*/ 67 h 226"/>
                <a:gd name="T28" fmla="*/ 161 w 297"/>
                <a:gd name="T29" fmla="*/ 76 h 226"/>
                <a:gd name="T30" fmla="*/ 172 w 297"/>
                <a:gd name="T31" fmla="*/ 84 h 226"/>
                <a:gd name="T32" fmla="*/ 185 w 297"/>
                <a:gd name="T33" fmla="*/ 91 h 226"/>
                <a:gd name="T34" fmla="*/ 198 w 297"/>
                <a:gd name="T35" fmla="*/ 98 h 226"/>
                <a:gd name="T36" fmla="*/ 211 w 297"/>
                <a:gd name="T37" fmla="*/ 106 h 226"/>
                <a:gd name="T38" fmla="*/ 297 w 297"/>
                <a:gd name="T39" fmla="*/ 139 h 226"/>
                <a:gd name="T40" fmla="*/ 292 w 297"/>
                <a:gd name="T41" fmla="*/ 146 h 226"/>
                <a:gd name="T42" fmla="*/ 286 w 297"/>
                <a:gd name="T43" fmla="*/ 151 h 226"/>
                <a:gd name="T44" fmla="*/ 281 w 297"/>
                <a:gd name="T45" fmla="*/ 156 h 226"/>
                <a:gd name="T46" fmla="*/ 276 w 297"/>
                <a:gd name="T47" fmla="*/ 161 h 226"/>
                <a:gd name="T48" fmla="*/ 272 w 297"/>
                <a:gd name="T49" fmla="*/ 166 h 226"/>
                <a:gd name="T50" fmla="*/ 266 w 297"/>
                <a:gd name="T51" fmla="*/ 169 h 226"/>
                <a:gd name="T52" fmla="*/ 255 w 297"/>
                <a:gd name="T53" fmla="*/ 163 h 226"/>
                <a:gd name="T54" fmla="*/ 245 w 297"/>
                <a:gd name="T55" fmla="*/ 157 h 226"/>
                <a:gd name="T56" fmla="*/ 236 w 297"/>
                <a:gd name="T57" fmla="*/ 152 h 226"/>
                <a:gd name="T58" fmla="*/ 226 w 297"/>
                <a:gd name="T59" fmla="*/ 146 h 226"/>
                <a:gd name="T60" fmla="*/ 215 w 297"/>
                <a:gd name="T61" fmla="*/ 141 h 226"/>
                <a:gd name="T62" fmla="*/ 206 w 297"/>
                <a:gd name="T63" fmla="*/ 135 h 226"/>
                <a:gd name="T64" fmla="*/ 200 w 297"/>
                <a:gd name="T65" fmla="*/ 156 h 226"/>
                <a:gd name="T66" fmla="*/ 204 w 297"/>
                <a:gd name="T67" fmla="*/ 168 h 226"/>
                <a:gd name="T68" fmla="*/ 207 w 297"/>
                <a:gd name="T69" fmla="*/ 181 h 226"/>
                <a:gd name="T70" fmla="*/ 211 w 297"/>
                <a:gd name="T71" fmla="*/ 194 h 226"/>
                <a:gd name="T72" fmla="*/ 215 w 297"/>
                <a:gd name="T73" fmla="*/ 205 h 226"/>
                <a:gd name="T74" fmla="*/ 218 w 297"/>
                <a:gd name="T75" fmla="*/ 218 h 226"/>
                <a:gd name="T76" fmla="*/ 215 w 297"/>
                <a:gd name="T77" fmla="*/ 226 h 226"/>
                <a:gd name="T78" fmla="*/ 209 w 297"/>
                <a:gd name="T79" fmla="*/ 223 h 226"/>
                <a:gd name="T80" fmla="*/ 204 w 297"/>
                <a:gd name="T81" fmla="*/ 219 h 226"/>
                <a:gd name="T82" fmla="*/ 200 w 297"/>
                <a:gd name="T83" fmla="*/ 216 h 226"/>
                <a:gd name="T84" fmla="*/ 193 w 297"/>
                <a:gd name="T85" fmla="*/ 212 h 226"/>
                <a:gd name="T86" fmla="*/ 175 w 297"/>
                <a:gd name="T87" fmla="*/ 200 h 226"/>
                <a:gd name="T88" fmla="*/ 157 w 297"/>
                <a:gd name="T89" fmla="*/ 191 h 226"/>
                <a:gd name="T90" fmla="*/ 137 w 297"/>
                <a:gd name="T91" fmla="*/ 183 h 226"/>
                <a:gd name="T92" fmla="*/ 118 w 297"/>
                <a:gd name="T93" fmla="*/ 175 h 226"/>
                <a:gd name="T94" fmla="*/ 100 w 297"/>
                <a:gd name="T95" fmla="*/ 166 h 226"/>
                <a:gd name="T96" fmla="*/ 82 w 297"/>
                <a:gd name="T97" fmla="*/ 157 h 226"/>
                <a:gd name="T98" fmla="*/ 67 w 297"/>
                <a:gd name="T99" fmla="*/ 142 h 226"/>
                <a:gd name="T100" fmla="*/ 56 w 297"/>
                <a:gd name="T101" fmla="*/ 125 h 226"/>
                <a:gd name="T102" fmla="*/ 44 w 297"/>
                <a:gd name="T103" fmla="*/ 108 h 226"/>
                <a:gd name="T104" fmla="*/ 32 w 297"/>
                <a:gd name="T105" fmla="*/ 93 h 226"/>
                <a:gd name="T106" fmla="*/ 20 w 297"/>
                <a:gd name="T107" fmla="*/ 76 h 226"/>
                <a:gd name="T108" fmla="*/ 8 w 297"/>
                <a:gd name="T109" fmla="*/ 59 h 2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7"/>
                <a:gd name="T166" fmla="*/ 0 h 226"/>
                <a:gd name="T167" fmla="*/ 297 w 297"/>
                <a:gd name="T168" fmla="*/ 226 h 2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7" h="226">
                  <a:moveTo>
                    <a:pt x="0" y="49"/>
                  </a:moveTo>
                  <a:lnTo>
                    <a:pt x="3" y="47"/>
                  </a:lnTo>
                  <a:lnTo>
                    <a:pt x="5" y="45"/>
                  </a:lnTo>
                  <a:lnTo>
                    <a:pt x="7" y="44"/>
                  </a:lnTo>
                  <a:lnTo>
                    <a:pt x="9" y="42"/>
                  </a:lnTo>
                  <a:lnTo>
                    <a:pt x="12" y="40"/>
                  </a:lnTo>
                  <a:lnTo>
                    <a:pt x="14" y="38"/>
                  </a:lnTo>
                  <a:lnTo>
                    <a:pt x="16" y="37"/>
                  </a:lnTo>
                  <a:lnTo>
                    <a:pt x="18" y="36"/>
                  </a:lnTo>
                  <a:lnTo>
                    <a:pt x="21" y="33"/>
                  </a:lnTo>
                  <a:lnTo>
                    <a:pt x="23" y="32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30" y="28"/>
                  </a:lnTo>
                  <a:lnTo>
                    <a:pt x="32" y="27"/>
                  </a:lnTo>
                  <a:lnTo>
                    <a:pt x="35" y="24"/>
                  </a:lnTo>
                  <a:lnTo>
                    <a:pt x="36" y="23"/>
                  </a:lnTo>
                  <a:lnTo>
                    <a:pt x="39" y="22"/>
                  </a:lnTo>
                  <a:lnTo>
                    <a:pt x="42" y="20"/>
                  </a:lnTo>
                  <a:lnTo>
                    <a:pt x="44" y="19"/>
                  </a:lnTo>
                  <a:lnTo>
                    <a:pt x="47" y="18"/>
                  </a:lnTo>
                  <a:lnTo>
                    <a:pt x="49" y="16"/>
                  </a:lnTo>
                  <a:lnTo>
                    <a:pt x="51" y="15"/>
                  </a:lnTo>
                  <a:lnTo>
                    <a:pt x="53" y="13"/>
                  </a:lnTo>
                  <a:lnTo>
                    <a:pt x="56" y="11"/>
                  </a:lnTo>
                  <a:lnTo>
                    <a:pt x="58" y="10"/>
                  </a:lnTo>
                  <a:lnTo>
                    <a:pt x="61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3" y="1"/>
                  </a:lnTo>
                  <a:lnTo>
                    <a:pt x="75" y="0"/>
                  </a:lnTo>
                  <a:lnTo>
                    <a:pt x="77" y="1"/>
                  </a:lnTo>
                  <a:lnTo>
                    <a:pt x="78" y="2"/>
                  </a:lnTo>
                  <a:lnTo>
                    <a:pt x="79" y="5"/>
                  </a:lnTo>
                  <a:lnTo>
                    <a:pt x="80" y="6"/>
                  </a:lnTo>
                  <a:lnTo>
                    <a:pt x="82" y="7"/>
                  </a:lnTo>
                  <a:lnTo>
                    <a:pt x="84" y="9"/>
                  </a:lnTo>
                  <a:lnTo>
                    <a:pt x="86" y="11"/>
                  </a:lnTo>
                  <a:lnTo>
                    <a:pt x="87" y="13"/>
                  </a:lnTo>
                  <a:lnTo>
                    <a:pt x="88" y="14"/>
                  </a:lnTo>
                  <a:lnTo>
                    <a:pt x="89" y="15"/>
                  </a:lnTo>
                  <a:lnTo>
                    <a:pt x="91" y="18"/>
                  </a:lnTo>
                  <a:lnTo>
                    <a:pt x="92" y="19"/>
                  </a:lnTo>
                  <a:lnTo>
                    <a:pt x="93" y="20"/>
                  </a:lnTo>
                  <a:lnTo>
                    <a:pt x="95" y="23"/>
                  </a:lnTo>
                  <a:lnTo>
                    <a:pt x="96" y="24"/>
                  </a:lnTo>
                  <a:lnTo>
                    <a:pt x="97" y="25"/>
                  </a:lnTo>
                  <a:lnTo>
                    <a:pt x="99" y="28"/>
                  </a:lnTo>
                  <a:lnTo>
                    <a:pt x="100" y="29"/>
                  </a:lnTo>
                  <a:lnTo>
                    <a:pt x="101" y="31"/>
                  </a:lnTo>
                  <a:lnTo>
                    <a:pt x="102" y="33"/>
                  </a:lnTo>
                  <a:lnTo>
                    <a:pt x="105" y="35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09" y="40"/>
                  </a:lnTo>
                  <a:lnTo>
                    <a:pt x="110" y="41"/>
                  </a:lnTo>
                  <a:lnTo>
                    <a:pt x="112" y="44"/>
                  </a:lnTo>
                  <a:lnTo>
                    <a:pt x="113" y="45"/>
                  </a:lnTo>
                  <a:lnTo>
                    <a:pt x="114" y="46"/>
                  </a:lnTo>
                  <a:lnTo>
                    <a:pt x="115" y="47"/>
                  </a:lnTo>
                  <a:lnTo>
                    <a:pt x="117" y="50"/>
                  </a:lnTo>
                  <a:lnTo>
                    <a:pt x="118" y="51"/>
                  </a:lnTo>
                  <a:lnTo>
                    <a:pt x="119" y="53"/>
                  </a:lnTo>
                  <a:lnTo>
                    <a:pt x="143" y="56"/>
                  </a:lnTo>
                  <a:lnTo>
                    <a:pt x="145" y="59"/>
                  </a:lnTo>
                  <a:lnTo>
                    <a:pt x="147" y="62"/>
                  </a:lnTo>
                  <a:lnTo>
                    <a:pt x="148" y="64"/>
                  </a:lnTo>
                  <a:lnTo>
                    <a:pt x="150" y="67"/>
                  </a:lnTo>
                  <a:lnTo>
                    <a:pt x="152" y="68"/>
                  </a:lnTo>
                  <a:lnTo>
                    <a:pt x="154" y="71"/>
                  </a:lnTo>
                  <a:lnTo>
                    <a:pt x="156" y="72"/>
                  </a:lnTo>
                  <a:lnTo>
                    <a:pt x="158" y="75"/>
                  </a:lnTo>
                  <a:lnTo>
                    <a:pt x="161" y="76"/>
                  </a:lnTo>
                  <a:lnTo>
                    <a:pt x="162" y="78"/>
                  </a:lnTo>
                  <a:lnTo>
                    <a:pt x="165" y="80"/>
                  </a:lnTo>
                  <a:lnTo>
                    <a:pt x="167" y="81"/>
                  </a:lnTo>
                  <a:lnTo>
                    <a:pt x="170" y="82"/>
                  </a:lnTo>
                  <a:lnTo>
                    <a:pt x="172" y="84"/>
                  </a:lnTo>
                  <a:lnTo>
                    <a:pt x="175" y="86"/>
                  </a:lnTo>
                  <a:lnTo>
                    <a:pt x="178" y="88"/>
                  </a:lnTo>
                  <a:lnTo>
                    <a:pt x="180" y="89"/>
                  </a:lnTo>
                  <a:lnTo>
                    <a:pt x="183" y="90"/>
                  </a:lnTo>
                  <a:lnTo>
                    <a:pt x="185" y="91"/>
                  </a:lnTo>
                  <a:lnTo>
                    <a:pt x="188" y="93"/>
                  </a:lnTo>
                  <a:lnTo>
                    <a:pt x="191" y="94"/>
                  </a:lnTo>
                  <a:lnTo>
                    <a:pt x="193" y="95"/>
                  </a:lnTo>
                  <a:lnTo>
                    <a:pt x="196" y="97"/>
                  </a:lnTo>
                  <a:lnTo>
                    <a:pt x="198" y="98"/>
                  </a:lnTo>
                  <a:lnTo>
                    <a:pt x="201" y="99"/>
                  </a:lnTo>
                  <a:lnTo>
                    <a:pt x="204" y="102"/>
                  </a:lnTo>
                  <a:lnTo>
                    <a:pt x="206" y="103"/>
                  </a:lnTo>
                  <a:lnTo>
                    <a:pt x="209" y="104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6" y="109"/>
                  </a:lnTo>
                  <a:lnTo>
                    <a:pt x="218" y="111"/>
                  </a:lnTo>
                  <a:lnTo>
                    <a:pt x="262" y="111"/>
                  </a:lnTo>
                  <a:lnTo>
                    <a:pt x="297" y="139"/>
                  </a:lnTo>
                  <a:lnTo>
                    <a:pt x="296" y="141"/>
                  </a:lnTo>
                  <a:lnTo>
                    <a:pt x="296" y="142"/>
                  </a:lnTo>
                  <a:lnTo>
                    <a:pt x="294" y="143"/>
                  </a:lnTo>
                  <a:lnTo>
                    <a:pt x="293" y="144"/>
                  </a:lnTo>
                  <a:lnTo>
                    <a:pt x="292" y="146"/>
                  </a:lnTo>
                  <a:lnTo>
                    <a:pt x="290" y="147"/>
                  </a:lnTo>
                  <a:lnTo>
                    <a:pt x="289" y="148"/>
                  </a:lnTo>
                  <a:lnTo>
                    <a:pt x="288" y="150"/>
                  </a:lnTo>
                  <a:lnTo>
                    <a:pt x="288" y="151"/>
                  </a:lnTo>
                  <a:lnTo>
                    <a:pt x="286" y="151"/>
                  </a:lnTo>
                  <a:lnTo>
                    <a:pt x="285" y="152"/>
                  </a:lnTo>
                  <a:lnTo>
                    <a:pt x="284" y="153"/>
                  </a:lnTo>
                  <a:lnTo>
                    <a:pt x="284" y="155"/>
                  </a:lnTo>
                  <a:lnTo>
                    <a:pt x="283" y="155"/>
                  </a:lnTo>
                  <a:lnTo>
                    <a:pt x="281" y="156"/>
                  </a:lnTo>
                  <a:lnTo>
                    <a:pt x="280" y="157"/>
                  </a:lnTo>
                  <a:lnTo>
                    <a:pt x="279" y="159"/>
                  </a:lnTo>
                  <a:lnTo>
                    <a:pt x="277" y="160"/>
                  </a:lnTo>
                  <a:lnTo>
                    <a:pt x="277" y="161"/>
                  </a:lnTo>
                  <a:lnTo>
                    <a:pt x="276" y="161"/>
                  </a:lnTo>
                  <a:lnTo>
                    <a:pt x="275" y="163"/>
                  </a:lnTo>
                  <a:lnTo>
                    <a:pt x="275" y="164"/>
                  </a:lnTo>
                  <a:lnTo>
                    <a:pt x="274" y="165"/>
                  </a:lnTo>
                  <a:lnTo>
                    <a:pt x="272" y="165"/>
                  </a:lnTo>
                  <a:lnTo>
                    <a:pt x="272" y="166"/>
                  </a:lnTo>
                  <a:lnTo>
                    <a:pt x="271" y="168"/>
                  </a:lnTo>
                  <a:lnTo>
                    <a:pt x="271" y="169"/>
                  </a:lnTo>
                  <a:lnTo>
                    <a:pt x="270" y="170"/>
                  </a:lnTo>
                  <a:lnTo>
                    <a:pt x="267" y="170"/>
                  </a:lnTo>
                  <a:lnTo>
                    <a:pt x="266" y="169"/>
                  </a:lnTo>
                  <a:lnTo>
                    <a:pt x="263" y="168"/>
                  </a:lnTo>
                  <a:lnTo>
                    <a:pt x="262" y="166"/>
                  </a:lnTo>
                  <a:lnTo>
                    <a:pt x="259" y="165"/>
                  </a:lnTo>
                  <a:lnTo>
                    <a:pt x="257" y="164"/>
                  </a:lnTo>
                  <a:lnTo>
                    <a:pt x="255" y="163"/>
                  </a:lnTo>
                  <a:lnTo>
                    <a:pt x="253" y="163"/>
                  </a:lnTo>
                  <a:lnTo>
                    <a:pt x="251" y="161"/>
                  </a:lnTo>
                  <a:lnTo>
                    <a:pt x="249" y="160"/>
                  </a:lnTo>
                  <a:lnTo>
                    <a:pt x="248" y="159"/>
                  </a:lnTo>
                  <a:lnTo>
                    <a:pt x="245" y="157"/>
                  </a:lnTo>
                  <a:lnTo>
                    <a:pt x="244" y="156"/>
                  </a:lnTo>
                  <a:lnTo>
                    <a:pt x="241" y="155"/>
                  </a:lnTo>
                  <a:lnTo>
                    <a:pt x="240" y="153"/>
                  </a:lnTo>
                  <a:lnTo>
                    <a:pt x="237" y="152"/>
                  </a:lnTo>
                  <a:lnTo>
                    <a:pt x="236" y="152"/>
                  </a:lnTo>
                  <a:lnTo>
                    <a:pt x="233" y="151"/>
                  </a:lnTo>
                  <a:lnTo>
                    <a:pt x="232" y="150"/>
                  </a:lnTo>
                  <a:lnTo>
                    <a:pt x="229" y="148"/>
                  </a:lnTo>
                  <a:lnTo>
                    <a:pt x="228" y="147"/>
                  </a:lnTo>
                  <a:lnTo>
                    <a:pt x="226" y="146"/>
                  </a:lnTo>
                  <a:lnTo>
                    <a:pt x="224" y="144"/>
                  </a:lnTo>
                  <a:lnTo>
                    <a:pt x="222" y="144"/>
                  </a:lnTo>
                  <a:lnTo>
                    <a:pt x="220" y="143"/>
                  </a:lnTo>
                  <a:lnTo>
                    <a:pt x="218" y="142"/>
                  </a:lnTo>
                  <a:lnTo>
                    <a:pt x="215" y="141"/>
                  </a:lnTo>
                  <a:lnTo>
                    <a:pt x="214" y="139"/>
                  </a:lnTo>
                  <a:lnTo>
                    <a:pt x="211" y="139"/>
                  </a:lnTo>
                  <a:lnTo>
                    <a:pt x="210" y="138"/>
                  </a:lnTo>
                  <a:lnTo>
                    <a:pt x="207" y="137"/>
                  </a:lnTo>
                  <a:lnTo>
                    <a:pt x="206" y="135"/>
                  </a:lnTo>
                  <a:lnTo>
                    <a:pt x="198" y="146"/>
                  </a:lnTo>
                  <a:lnTo>
                    <a:pt x="198" y="148"/>
                  </a:lnTo>
                  <a:lnTo>
                    <a:pt x="198" y="151"/>
                  </a:lnTo>
                  <a:lnTo>
                    <a:pt x="200" y="153"/>
                  </a:lnTo>
                  <a:lnTo>
                    <a:pt x="200" y="156"/>
                  </a:lnTo>
                  <a:lnTo>
                    <a:pt x="201" y="159"/>
                  </a:lnTo>
                  <a:lnTo>
                    <a:pt x="201" y="161"/>
                  </a:lnTo>
                  <a:lnTo>
                    <a:pt x="202" y="164"/>
                  </a:lnTo>
                  <a:lnTo>
                    <a:pt x="202" y="165"/>
                  </a:lnTo>
                  <a:lnTo>
                    <a:pt x="204" y="168"/>
                  </a:lnTo>
                  <a:lnTo>
                    <a:pt x="204" y="170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6" y="178"/>
                  </a:lnTo>
                  <a:lnTo>
                    <a:pt x="207" y="181"/>
                  </a:lnTo>
                  <a:lnTo>
                    <a:pt x="207" y="183"/>
                  </a:lnTo>
                  <a:lnTo>
                    <a:pt x="209" y="186"/>
                  </a:lnTo>
                  <a:lnTo>
                    <a:pt x="210" y="188"/>
                  </a:lnTo>
                  <a:lnTo>
                    <a:pt x="210" y="191"/>
                  </a:lnTo>
                  <a:lnTo>
                    <a:pt x="211" y="194"/>
                  </a:lnTo>
                  <a:lnTo>
                    <a:pt x="211" y="196"/>
                  </a:lnTo>
                  <a:lnTo>
                    <a:pt x="213" y="197"/>
                  </a:lnTo>
                  <a:lnTo>
                    <a:pt x="213" y="200"/>
                  </a:lnTo>
                  <a:lnTo>
                    <a:pt x="214" y="203"/>
                  </a:lnTo>
                  <a:lnTo>
                    <a:pt x="215" y="205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6" y="213"/>
                  </a:lnTo>
                  <a:lnTo>
                    <a:pt x="216" y="216"/>
                  </a:lnTo>
                  <a:lnTo>
                    <a:pt x="218" y="218"/>
                  </a:lnTo>
                  <a:lnTo>
                    <a:pt x="218" y="221"/>
                  </a:lnTo>
                  <a:lnTo>
                    <a:pt x="218" y="223"/>
                  </a:lnTo>
                  <a:lnTo>
                    <a:pt x="218" y="226"/>
                  </a:lnTo>
                  <a:lnTo>
                    <a:pt x="216" y="226"/>
                  </a:lnTo>
                  <a:lnTo>
                    <a:pt x="215" y="226"/>
                  </a:lnTo>
                  <a:lnTo>
                    <a:pt x="214" y="225"/>
                  </a:lnTo>
                  <a:lnTo>
                    <a:pt x="213" y="225"/>
                  </a:lnTo>
                  <a:lnTo>
                    <a:pt x="211" y="223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206" y="221"/>
                  </a:lnTo>
                  <a:lnTo>
                    <a:pt x="205" y="219"/>
                  </a:lnTo>
                  <a:lnTo>
                    <a:pt x="204" y="219"/>
                  </a:lnTo>
                  <a:lnTo>
                    <a:pt x="204" y="218"/>
                  </a:lnTo>
                  <a:lnTo>
                    <a:pt x="202" y="218"/>
                  </a:lnTo>
                  <a:lnTo>
                    <a:pt x="201" y="217"/>
                  </a:lnTo>
                  <a:lnTo>
                    <a:pt x="200" y="217"/>
                  </a:lnTo>
                  <a:lnTo>
                    <a:pt x="200" y="216"/>
                  </a:lnTo>
                  <a:lnTo>
                    <a:pt x="198" y="216"/>
                  </a:lnTo>
                  <a:lnTo>
                    <a:pt x="198" y="214"/>
                  </a:lnTo>
                  <a:lnTo>
                    <a:pt x="197" y="214"/>
                  </a:lnTo>
                  <a:lnTo>
                    <a:pt x="196" y="213"/>
                  </a:lnTo>
                  <a:lnTo>
                    <a:pt x="193" y="212"/>
                  </a:lnTo>
                  <a:lnTo>
                    <a:pt x="189" y="209"/>
                  </a:lnTo>
                  <a:lnTo>
                    <a:pt x="185" y="206"/>
                  </a:lnTo>
                  <a:lnTo>
                    <a:pt x="183" y="204"/>
                  </a:lnTo>
                  <a:lnTo>
                    <a:pt x="179" y="203"/>
                  </a:lnTo>
                  <a:lnTo>
                    <a:pt x="175" y="200"/>
                  </a:lnTo>
                  <a:lnTo>
                    <a:pt x="171" y="199"/>
                  </a:lnTo>
                  <a:lnTo>
                    <a:pt x="167" y="196"/>
                  </a:lnTo>
                  <a:lnTo>
                    <a:pt x="163" y="195"/>
                  </a:lnTo>
                  <a:lnTo>
                    <a:pt x="161" y="194"/>
                  </a:lnTo>
                  <a:lnTo>
                    <a:pt x="157" y="191"/>
                  </a:lnTo>
                  <a:lnTo>
                    <a:pt x="153" y="190"/>
                  </a:lnTo>
                  <a:lnTo>
                    <a:pt x="149" y="188"/>
                  </a:lnTo>
                  <a:lnTo>
                    <a:pt x="145" y="187"/>
                  </a:lnTo>
                  <a:lnTo>
                    <a:pt x="141" y="184"/>
                  </a:lnTo>
                  <a:lnTo>
                    <a:pt x="137" y="183"/>
                  </a:lnTo>
                  <a:lnTo>
                    <a:pt x="134" y="182"/>
                  </a:lnTo>
                  <a:lnTo>
                    <a:pt x="130" y="181"/>
                  </a:lnTo>
                  <a:lnTo>
                    <a:pt x="126" y="178"/>
                  </a:lnTo>
                  <a:lnTo>
                    <a:pt x="122" y="177"/>
                  </a:lnTo>
                  <a:lnTo>
                    <a:pt x="118" y="175"/>
                  </a:lnTo>
                  <a:lnTo>
                    <a:pt x="114" y="174"/>
                  </a:lnTo>
                  <a:lnTo>
                    <a:pt x="110" y="172"/>
                  </a:lnTo>
                  <a:lnTo>
                    <a:pt x="108" y="170"/>
                  </a:lnTo>
                  <a:lnTo>
                    <a:pt x="104" y="169"/>
                  </a:lnTo>
                  <a:lnTo>
                    <a:pt x="100" y="166"/>
                  </a:lnTo>
                  <a:lnTo>
                    <a:pt x="96" y="165"/>
                  </a:lnTo>
                  <a:lnTo>
                    <a:pt x="92" y="164"/>
                  </a:lnTo>
                  <a:lnTo>
                    <a:pt x="88" y="161"/>
                  </a:lnTo>
                  <a:lnTo>
                    <a:pt x="86" y="160"/>
                  </a:lnTo>
                  <a:lnTo>
                    <a:pt x="82" y="157"/>
                  </a:lnTo>
                  <a:lnTo>
                    <a:pt x="78" y="155"/>
                  </a:lnTo>
                  <a:lnTo>
                    <a:pt x="75" y="152"/>
                  </a:lnTo>
                  <a:lnTo>
                    <a:pt x="73" y="148"/>
                  </a:lnTo>
                  <a:lnTo>
                    <a:pt x="70" y="146"/>
                  </a:lnTo>
                  <a:lnTo>
                    <a:pt x="67" y="142"/>
                  </a:lnTo>
                  <a:lnTo>
                    <a:pt x="65" y="139"/>
                  </a:lnTo>
                  <a:lnTo>
                    <a:pt x="64" y="135"/>
                  </a:lnTo>
                  <a:lnTo>
                    <a:pt x="61" y="131"/>
                  </a:lnTo>
                  <a:lnTo>
                    <a:pt x="58" y="129"/>
                  </a:lnTo>
                  <a:lnTo>
                    <a:pt x="56" y="125"/>
                  </a:lnTo>
                  <a:lnTo>
                    <a:pt x="53" y="122"/>
                  </a:lnTo>
                  <a:lnTo>
                    <a:pt x="51" y="119"/>
                  </a:lnTo>
                  <a:lnTo>
                    <a:pt x="48" y="116"/>
                  </a:lnTo>
                  <a:lnTo>
                    <a:pt x="47" y="112"/>
                  </a:lnTo>
                  <a:lnTo>
                    <a:pt x="44" y="108"/>
                  </a:lnTo>
                  <a:lnTo>
                    <a:pt x="42" y="106"/>
                  </a:lnTo>
                  <a:lnTo>
                    <a:pt x="39" y="102"/>
                  </a:lnTo>
                  <a:lnTo>
                    <a:pt x="36" y="99"/>
                  </a:lnTo>
                  <a:lnTo>
                    <a:pt x="34" y="95"/>
                  </a:lnTo>
                  <a:lnTo>
                    <a:pt x="32" y="93"/>
                  </a:lnTo>
                  <a:lnTo>
                    <a:pt x="30" y="89"/>
                  </a:lnTo>
                  <a:lnTo>
                    <a:pt x="27" y="85"/>
                  </a:lnTo>
                  <a:lnTo>
                    <a:pt x="25" y="82"/>
                  </a:lnTo>
                  <a:lnTo>
                    <a:pt x="22" y="78"/>
                  </a:lnTo>
                  <a:lnTo>
                    <a:pt x="20" y="76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3" y="66"/>
                  </a:lnTo>
                  <a:lnTo>
                    <a:pt x="10" y="62"/>
                  </a:lnTo>
                  <a:lnTo>
                    <a:pt x="8" y="59"/>
                  </a:lnTo>
                  <a:lnTo>
                    <a:pt x="5" y="55"/>
                  </a:lnTo>
                  <a:lnTo>
                    <a:pt x="3" y="5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1324" y="3560"/>
              <a:ext cx="123" cy="60"/>
            </a:xfrm>
            <a:custGeom>
              <a:avLst/>
              <a:gdLst>
                <a:gd name="T0" fmla="*/ 90 w 123"/>
                <a:gd name="T1" fmla="*/ 2 h 60"/>
                <a:gd name="T2" fmla="*/ 92 w 123"/>
                <a:gd name="T3" fmla="*/ 5 h 60"/>
                <a:gd name="T4" fmla="*/ 95 w 123"/>
                <a:gd name="T5" fmla="*/ 9 h 60"/>
                <a:gd name="T6" fmla="*/ 97 w 123"/>
                <a:gd name="T7" fmla="*/ 11 h 60"/>
                <a:gd name="T8" fmla="*/ 100 w 123"/>
                <a:gd name="T9" fmla="*/ 15 h 60"/>
                <a:gd name="T10" fmla="*/ 101 w 123"/>
                <a:gd name="T11" fmla="*/ 18 h 60"/>
                <a:gd name="T12" fmla="*/ 104 w 123"/>
                <a:gd name="T13" fmla="*/ 22 h 60"/>
                <a:gd name="T14" fmla="*/ 106 w 123"/>
                <a:gd name="T15" fmla="*/ 24 h 60"/>
                <a:gd name="T16" fmla="*/ 109 w 123"/>
                <a:gd name="T17" fmla="*/ 28 h 60"/>
                <a:gd name="T18" fmla="*/ 112 w 123"/>
                <a:gd name="T19" fmla="*/ 31 h 60"/>
                <a:gd name="T20" fmla="*/ 113 w 123"/>
                <a:gd name="T21" fmla="*/ 35 h 60"/>
                <a:gd name="T22" fmla="*/ 116 w 123"/>
                <a:gd name="T23" fmla="*/ 38 h 60"/>
                <a:gd name="T24" fmla="*/ 117 w 123"/>
                <a:gd name="T25" fmla="*/ 41 h 60"/>
                <a:gd name="T26" fmla="*/ 119 w 123"/>
                <a:gd name="T27" fmla="*/ 45 h 60"/>
                <a:gd name="T28" fmla="*/ 121 w 123"/>
                <a:gd name="T29" fmla="*/ 49 h 60"/>
                <a:gd name="T30" fmla="*/ 122 w 123"/>
                <a:gd name="T31" fmla="*/ 51 h 60"/>
                <a:gd name="T32" fmla="*/ 121 w 123"/>
                <a:gd name="T33" fmla="*/ 54 h 60"/>
                <a:gd name="T34" fmla="*/ 114 w 123"/>
                <a:gd name="T35" fmla="*/ 54 h 60"/>
                <a:gd name="T36" fmla="*/ 109 w 123"/>
                <a:gd name="T37" fmla="*/ 53 h 60"/>
                <a:gd name="T38" fmla="*/ 104 w 123"/>
                <a:gd name="T39" fmla="*/ 54 h 60"/>
                <a:gd name="T40" fmla="*/ 99 w 123"/>
                <a:gd name="T41" fmla="*/ 54 h 60"/>
                <a:gd name="T42" fmla="*/ 94 w 123"/>
                <a:gd name="T43" fmla="*/ 54 h 60"/>
                <a:gd name="T44" fmla="*/ 87 w 123"/>
                <a:gd name="T45" fmla="*/ 54 h 60"/>
                <a:gd name="T46" fmla="*/ 82 w 123"/>
                <a:gd name="T47" fmla="*/ 54 h 60"/>
                <a:gd name="T48" fmla="*/ 77 w 123"/>
                <a:gd name="T49" fmla="*/ 55 h 60"/>
                <a:gd name="T50" fmla="*/ 71 w 123"/>
                <a:gd name="T51" fmla="*/ 55 h 60"/>
                <a:gd name="T52" fmla="*/ 65 w 123"/>
                <a:gd name="T53" fmla="*/ 57 h 60"/>
                <a:gd name="T54" fmla="*/ 60 w 123"/>
                <a:gd name="T55" fmla="*/ 57 h 60"/>
                <a:gd name="T56" fmla="*/ 55 w 123"/>
                <a:gd name="T57" fmla="*/ 58 h 60"/>
                <a:gd name="T58" fmla="*/ 49 w 123"/>
                <a:gd name="T59" fmla="*/ 58 h 60"/>
                <a:gd name="T60" fmla="*/ 44 w 123"/>
                <a:gd name="T61" fmla="*/ 59 h 60"/>
                <a:gd name="T62" fmla="*/ 38 w 123"/>
                <a:gd name="T63" fmla="*/ 59 h 60"/>
                <a:gd name="T64" fmla="*/ 35 w 123"/>
                <a:gd name="T65" fmla="*/ 59 h 60"/>
                <a:gd name="T66" fmla="*/ 33 w 123"/>
                <a:gd name="T67" fmla="*/ 59 h 60"/>
                <a:gd name="T68" fmla="*/ 30 w 123"/>
                <a:gd name="T69" fmla="*/ 58 h 60"/>
                <a:gd name="T70" fmla="*/ 27 w 123"/>
                <a:gd name="T71" fmla="*/ 58 h 60"/>
                <a:gd name="T72" fmla="*/ 25 w 123"/>
                <a:gd name="T73" fmla="*/ 58 h 60"/>
                <a:gd name="T74" fmla="*/ 22 w 123"/>
                <a:gd name="T75" fmla="*/ 58 h 60"/>
                <a:gd name="T76" fmla="*/ 20 w 123"/>
                <a:gd name="T77" fmla="*/ 58 h 60"/>
                <a:gd name="T78" fmla="*/ 17 w 123"/>
                <a:gd name="T79" fmla="*/ 58 h 60"/>
                <a:gd name="T80" fmla="*/ 14 w 123"/>
                <a:gd name="T81" fmla="*/ 58 h 60"/>
                <a:gd name="T82" fmla="*/ 12 w 123"/>
                <a:gd name="T83" fmla="*/ 58 h 60"/>
                <a:gd name="T84" fmla="*/ 9 w 123"/>
                <a:gd name="T85" fmla="*/ 58 h 60"/>
                <a:gd name="T86" fmla="*/ 7 w 123"/>
                <a:gd name="T87" fmla="*/ 57 h 60"/>
                <a:gd name="T88" fmla="*/ 4 w 123"/>
                <a:gd name="T89" fmla="*/ 55 h 60"/>
                <a:gd name="T90" fmla="*/ 1 w 123"/>
                <a:gd name="T91" fmla="*/ 54 h 60"/>
                <a:gd name="T92" fmla="*/ 1 w 123"/>
                <a:gd name="T93" fmla="*/ 50 h 60"/>
                <a:gd name="T94" fmla="*/ 5 w 123"/>
                <a:gd name="T95" fmla="*/ 44 h 60"/>
                <a:gd name="T96" fmla="*/ 8 w 123"/>
                <a:gd name="T97" fmla="*/ 38 h 60"/>
                <a:gd name="T98" fmla="*/ 13 w 123"/>
                <a:gd name="T99" fmla="*/ 33 h 60"/>
                <a:gd name="T100" fmla="*/ 17 w 123"/>
                <a:gd name="T101" fmla="*/ 29 h 60"/>
                <a:gd name="T102" fmla="*/ 22 w 123"/>
                <a:gd name="T103" fmla="*/ 24 h 60"/>
                <a:gd name="T104" fmla="*/ 27 w 123"/>
                <a:gd name="T105" fmla="*/ 22 h 60"/>
                <a:gd name="T106" fmla="*/ 34 w 123"/>
                <a:gd name="T107" fmla="*/ 18 h 60"/>
                <a:gd name="T108" fmla="*/ 39 w 123"/>
                <a:gd name="T109" fmla="*/ 15 h 60"/>
                <a:gd name="T110" fmla="*/ 46 w 123"/>
                <a:gd name="T111" fmla="*/ 13 h 60"/>
                <a:gd name="T112" fmla="*/ 52 w 123"/>
                <a:gd name="T113" fmla="*/ 10 h 60"/>
                <a:gd name="T114" fmla="*/ 59 w 123"/>
                <a:gd name="T115" fmla="*/ 9 h 60"/>
                <a:gd name="T116" fmla="*/ 65 w 123"/>
                <a:gd name="T117" fmla="*/ 6 h 60"/>
                <a:gd name="T118" fmla="*/ 71 w 123"/>
                <a:gd name="T119" fmla="*/ 5 h 60"/>
                <a:gd name="T120" fmla="*/ 79 w 123"/>
                <a:gd name="T121" fmla="*/ 2 h 60"/>
                <a:gd name="T122" fmla="*/ 84 w 123"/>
                <a:gd name="T123" fmla="*/ 1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3"/>
                <a:gd name="T187" fmla="*/ 0 h 60"/>
                <a:gd name="T188" fmla="*/ 123 w 123"/>
                <a:gd name="T189" fmla="*/ 60 h 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3" h="60">
                  <a:moveTo>
                    <a:pt x="88" y="0"/>
                  </a:moveTo>
                  <a:lnTo>
                    <a:pt x="90" y="2"/>
                  </a:lnTo>
                  <a:lnTo>
                    <a:pt x="91" y="3"/>
                  </a:lnTo>
                  <a:lnTo>
                    <a:pt x="92" y="5"/>
                  </a:lnTo>
                  <a:lnTo>
                    <a:pt x="94" y="6"/>
                  </a:lnTo>
                  <a:lnTo>
                    <a:pt x="95" y="9"/>
                  </a:lnTo>
                  <a:lnTo>
                    <a:pt x="96" y="10"/>
                  </a:lnTo>
                  <a:lnTo>
                    <a:pt x="97" y="11"/>
                  </a:lnTo>
                  <a:lnTo>
                    <a:pt x="99" y="13"/>
                  </a:lnTo>
                  <a:lnTo>
                    <a:pt x="100" y="15"/>
                  </a:lnTo>
                  <a:lnTo>
                    <a:pt x="100" y="16"/>
                  </a:lnTo>
                  <a:lnTo>
                    <a:pt x="101" y="18"/>
                  </a:lnTo>
                  <a:lnTo>
                    <a:pt x="103" y="19"/>
                  </a:lnTo>
                  <a:lnTo>
                    <a:pt x="104" y="22"/>
                  </a:lnTo>
                  <a:lnTo>
                    <a:pt x="105" y="23"/>
                  </a:lnTo>
                  <a:lnTo>
                    <a:pt x="106" y="24"/>
                  </a:lnTo>
                  <a:lnTo>
                    <a:pt x="108" y="27"/>
                  </a:lnTo>
                  <a:lnTo>
                    <a:pt x="109" y="28"/>
                  </a:lnTo>
                  <a:lnTo>
                    <a:pt x="110" y="29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3" y="35"/>
                  </a:lnTo>
                  <a:lnTo>
                    <a:pt x="114" y="36"/>
                  </a:lnTo>
                  <a:lnTo>
                    <a:pt x="116" y="38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118" y="44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21" y="49"/>
                  </a:lnTo>
                  <a:lnTo>
                    <a:pt x="122" y="50"/>
                  </a:lnTo>
                  <a:lnTo>
                    <a:pt x="122" y="51"/>
                  </a:lnTo>
                  <a:lnTo>
                    <a:pt x="123" y="54"/>
                  </a:lnTo>
                  <a:lnTo>
                    <a:pt x="121" y="54"/>
                  </a:lnTo>
                  <a:lnTo>
                    <a:pt x="118" y="54"/>
                  </a:lnTo>
                  <a:lnTo>
                    <a:pt x="114" y="54"/>
                  </a:lnTo>
                  <a:lnTo>
                    <a:pt x="112" y="54"/>
                  </a:lnTo>
                  <a:lnTo>
                    <a:pt x="109" y="53"/>
                  </a:lnTo>
                  <a:lnTo>
                    <a:pt x="106" y="53"/>
                  </a:lnTo>
                  <a:lnTo>
                    <a:pt x="104" y="54"/>
                  </a:lnTo>
                  <a:lnTo>
                    <a:pt x="101" y="54"/>
                  </a:lnTo>
                  <a:lnTo>
                    <a:pt x="99" y="54"/>
                  </a:lnTo>
                  <a:lnTo>
                    <a:pt x="96" y="54"/>
                  </a:lnTo>
                  <a:lnTo>
                    <a:pt x="94" y="54"/>
                  </a:lnTo>
                  <a:lnTo>
                    <a:pt x="90" y="54"/>
                  </a:lnTo>
                  <a:lnTo>
                    <a:pt x="87" y="54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79" y="54"/>
                  </a:lnTo>
                  <a:lnTo>
                    <a:pt x="77" y="55"/>
                  </a:lnTo>
                  <a:lnTo>
                    <a:pt x="74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5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2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4" y="59"/>
                  </a:lnTo>
                  <a:lnTo>
                    <a:pt x="42" y="59"/>
                  </a:lnTo>
                  <a:lnTo>
                    <a:pt x="38" y="59"/>
                  </a:lnTo>
                  <a:lnTo>
                    <a:pt x="35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3" y="59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9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5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5" y="57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1" y="50"/>
                  </a:lnTo>
                  <a:lnTo>
                    <a:pt x="3" y="47"/>
                  </a:lnTo>
                  <a:lnTo>
                    <a:pt x="5" y="44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11" y="36"/>
                  </a:lnTo>
                  <a:lnTo>
                    <a:pt x="13" y="33"/>
                  </a:lnTo>
                  <a:lnTo>
                    <a:pt x="14" y="31"/>
                  </a:lnTo>
                  <a:lnTo>
                    <a:pt x="17" y="29"/>
                  </a:lnTo>
                  <a:lnTo>
                    <a:pt x="20" y="27"/>
                  </a:lnTo>
                  <a:lnTo>
                    <a:pt x="22" y="24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30" y="19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9" y="15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9" y="11"/>
                  </a:lnTo>
                  <a:lnTo>
                    <a:pt x="52" y="10"/>
                  </a:lnTo>
                  <a:lnTo>
                    <a:pt x="56" y="9"/>
                  </a:lnTo>
                  <a:lnTo>
                    <a:pt x="59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9" y="6"/>
                  </a:lnTo>
                  <a:lnTo>
                    <a:pt x="71" y="5"/>
                  </a:lnTo>
                  <a:lnTo>
                    <a:pt x="75" y="3"/>
                  </a:lnTo>
                  <a:lnTo>
                    <a:pt x="79" y="2"/>
                  </a:lnTo>
                  <a:lnTo>
                    <a:pt x="82" y="2"/>
                  </a:lnTo>
                  <a:lnTo>
                    <a:pt x="84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359" y="2689"/>
              <a:ext cx="93" cy="154"/>
            </a:xfrm>
            <a:custGeom>
              <a:avLst/>
              <a:gdLst>
                <a:gd name="T0" fmla="*/ 4 w 93"/>
                <a:gd name="T1" fmla="*/ 3 h 154"/>
                <a:gd name="T2" fmla="*/ 12 w 93"/>
                <a:gd name="T3" fmla="*/ 7 h 154"/>
                <a:gd name="T4" fmla="*/ 18 w 93"/>
                <a:gd name="T5" fmla="*/ 12 h 154"/>
                <a:gd name="T6" fmla="*/ 25 w 93"/>
                <a:gd name="T7" fmla="*/ 16 h 154"/>
                <a:gd name="T8" fmla="*/ 33 w 93"/>
                <a:gd name="T9" fmla="*/ 20 h 154"/>
                <a:gd name="T10" fmla="*/ 39 w 93"/>
                <a:gd name="T11" fmla="*/ 24 h 154"/>
                <a:gd name="T12" fmla="*/ 46 w 93"/>
                <a:gd name="T13" fmla="*/ 28 h 154"/>
                <a:gd name="T14" fmla="*/ 52 w 93"/>
                <a:gd name="T15" fmla="*/ 33 h 154"/>
                <a:gd name="T16" fmla="*/ 59 w 93"/>
                <a:gd name="T17" fmla="*/ 37 h 154"/>
                <a:gd name="T18" fmla="*/ 66 w 93"/>
                <a:gd name="T19" fmla="*/ 41 h 154"/>
                <a:gd name="T20" fmla="*/ 73 w 93"/>
                <a:gd name="T21" fmla="*/ 44 h 154"/>
                <a:gd name="T22" fmla="*/ 73 w 93"/>
                <a:gd name="T23" fmla="*/ 55 h 154"/>
                <a:gd name="T24" fmla="*/ 74 w 93"/>
                <a:gd name="T25" fmla="*/ 64 h 154"/>
                <a:gd name="T26" fmla="*/ 74 w 93"/>
                <a:gd name="T27" fmla="*/ 73 h 154"/>
                <a:gd name="T28" fmla="*/ 75 w 93"/>
                <a:gd name="T29" fmla="*/ 83 h 154"/>
                <a:gd name="T30" fmla="*/ 77 w 93"/>
                <a:gd name="T31" fmla="*/ 92 h 154"/>
                <a:gd name="T32" fmla="*/ 79 w 93"/>
                <a:gd name="T33" fmla="*/ 103 h 154"/>
                <a:gd name="T34" fmla="*/ 82 w 93"/>
                <a:gd name="T35" fmla="*/ 112 h 154"/>
                <a:gd name="T36" fmla="*/ 84 w 93"/>
                <a:gd name="T37" fmla="*/ 121 h 154"/>
                <a:gd name="T38" fmla="*/ 87 w 93"/>
                <a:gd name="T39" fmla="*/ 130 h 154"/>
                <a:gd name="T40" fmla="*/ 91 w 93"/>
                <a:gd name="T41" fmla="*/ 139 h 154"/>
                <a:gd name="T42" fmla="*/ 92 w 93"/>
                <a:gd name="T43" fmla="*/ 145 h 154"/>
                <a:gd name="T44" fmla="*/ 88 w 93"/>
                <a:gd name="T45" fmla="*/ 145 h 154"/>
                <a:gd name="T46" fmla="*/ 84 w 93"/>
                <a:gd name="T47" fmla="*/ 144 h 154"/>
                <a:gd name="T48" fmla="*/ 81 w 93"/>
                <a:gd name="T49" fmla="*/ 144 h 154"/>
                <a:gd name="T50" fmla="*/ 77 w 93"/>
                <a:gd name="T51" fmla="*/ 144 h 154"/>
                <a:gd name="T52" fmla="*/ 73 w 93"/>
                <a:gd name="T53" fmla="*/ 144 h 154"/>
                <a:gd name="T54" fmla="*/ 69 w 93"/>
                <a:gd name="T55" fmla="*/ 144 h 154"/>
                <a:gd name="T56" fmla="*/ 65 w 93"/>
                <a:gd name="T57" fmla="*/ 145 h 154"/>
                <a:gd name="T58" fmla="*/ 61 w 93"/>
                <a:gd name="T59" fmla="*/ 148 h 154"/>
                <a:gd name="T60" fmla="*/ 57 w 93"/>
                <a:gd name="T61" fmla="*/ 149 h 154"/>
                <a:gd name="T62" fmla="*/ 55 w 93"/>
                <a:gd name="T63" fmla="*/ 153 h 154"/>
                <a:gd name="T64" fmla="*/ 51 w 93"/>
                <a:gd name="T65" fmla="*/ 154 h 154"/>
                <a:gd name="T66" fmla="*/ 47 w 93"/>
                <a:gd name="T67" fmla="*/ 153 h 154"/>
                <a:gd name="T68" fmla="*/ 44 w 93"/>
                <a:gd name="T69" fmla="*/ 149 h 154"/>
                <a:gd name="T70" fmla="*/ 43 w 93"/>
                <a:gd name="T71" fmla="*/ 147 h 154"/>
                <a:gd name="T72" fmla="*/ 43 w 93"/>
                <a:gd name="T73" fmla="*/ 143 h 154"/>
                <a:gd name="T74" fmla="*/ 42 w 93"/>
                <a:gd name="T75" fmla="*/ 139 h 154"/>
                <a:gd name="T76" fmla="*/ 40 w 93"/>
                <a:gd name="T77" fmla="*/ 135 h 154"/>
                <a:gd name="T78" fmla="*/ 36 w 93"/>
                <a:gd name="T79" fmla="*/ 127 h 154"/>
                <a:gd name="T80" fmla="*/ 31 w 93"/>
                <a:gd name="T81" fmla="*/ 114 h 154"/>
                <a:gd name="T82" fmla="*/ 27 w 93"/>
                <a:gd name="T83" fmla="*/ 103 h 154"/>
                <a:gd name="T84" fmla="*/ 24 w 93"/>
                <a:gd name="T85" fmla="*/ 90 h 154"/>
                <a:gd name="T86" fmla="*/ 20 w 93"/>
                <a:gd name="T87" fmla="*/ 77 h 154"/>
                <a:gd name="T88" fmla="*/ 16 w 93"/>
                <a:gd name="T89" fmla="*/ 64 h 154"/>
                <a:gd name="T90" fmla="*/ 13 w 93"/>
                <a:gd name="T91" fmla="*/ 52 h 154"/>
                <a:gd name="T92" fmla="*/ 9 w 93"/>
                <a:gd name="T93" fmla="*/ 39 h 154"/>
                <a:gd name="T94" fmla="*/ 7 w 93"/>
                <a:gd name="T95" fmla="*/ 26 h 154"/>
                <a:gd name="T96" fmla="*/ 3 w 93"/>
                <a:gd name="T97" fmla="*/ 13 h 154"/>
                <a:gd name="T98" fmla="*/ 0 w 93"/>
                <a:gd name="T99" fmla="*/ 0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3"/>
                <a:gd name="T151" fmla="*/ 0 h 154"/>
                <a:gd name="T152" fmla="*/ 93 w 93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3" h="154">
                  <a:moveTo>
                    <a:pt x="0" y="0"/>
                  </a:moveTo>
                  <a:lnTo>
                    <a:pt x="3" y="2"/>
                  </a:lnTo>
                  <a:lnTo>
                    <a:pt x="4" y="3"/>
                  </a:lnTo>
                  <a:lnTo>
                    <a:pt x="7" y="4"/>
                  </a:lnTo>
                  <a:lnTo>
                    <a:pt x="9" y="6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6" y="11"/>
                  </a:lnTo>
                  <a:lnTo>
                    <a:pt x="18" y="12"/>
                  </a:lnTo>
                  <a:lnTo>
                    <a:pt x="21" y="13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30" y="19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6" y="22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3" y="26"/>
                  </a:lnTo>
                  <a:lnTo>
                    <a:pt x="46" y="28"/>
                  </a:lnTo>
                  <a:lnTo>
                    <a:pt x="48" y="29"/>
                  </a:lnTo>
                  <a:lnTo>
                    <a:pt x="49" y="31"/>
                  </a:lnTo>
                  <a:lnTo>
                    <a:pt x="52" y="33"/>
                  </a:lnTo>
                  <a:lnTo>
                    <a:pt x="55" y="34"/>
                  </a:lnTo>
                  <a:lnTo>
                    <a:pt x="57" y="35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4" y="39"/>
                  </a:lnTo>
                  <a:lnTo>
                    <a:pt x="66" y="41"/>
                  </a:lnTo>
                  <a:lnTo>
                    <a:pt x="68" y="42"/>
                  </a:lnTo>
                  <a:lnTo>
                    <a:pt x="70" y="43"/>
                  </a:lnTo>
                  <a:lnTo>
                    <a:pt x="73" y="44"/>
                  </a:lnTo>
                  <a:lnTo>
                    <a:pt x="73" y="48"/>
                  </a:lnTo>
                  <a:lnTo>
                    <a:pt x="73" y="51"/>
                  </a:lnTo>
                  <a:lnTo>
                    <a:pt x="73" y="55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4" y="64"/>
                  </a:lnTo>
                  <a:lnTo>
                    <a:pt x="74" y="66"/>
                  </a:lnTo>
                  <a:lnTo>
                    <a:pt x="74" y="70"/>
                  </a:lnTo>
                  <a:lnTo>
                    <a:pt x="74" y="73"/>
                  </a:lnTo>
                  <a:lnTo>
                    <a:pt x="75" y="77"/>
                  </a:lnTo>
                  <a:lnTo>
                    <a:pt x="75" y="79"/>
                  </a:lnTo>
                  <a:lnTo>
                    <a:pt x="75" y="83"/>
                  </a:lnTo>
                  <a:lnTo>
                    <a:pt x="77" y="86"/>
                  </a:lnTo>
                  <a:lnTo>
                    <a:pt x="77" y="90"/>
                  </a:lnTo>
                  <a:lnTo>
                    <a:pt x="77" y="92"/>
                  </a:lnTo>
                  <a:lnTo>
                    <a:pt x="78" y="96"/>
                  </a:lnTo>
                  <a:lnTo>
                    <a:pt x="78" y="99"/>
                  </a:lnTo>
                  <a:lnTo>
                    <a:pt x="79" y="103"/>
                  </a:lnTo>
                  <a:lnTo>
                    <a:pt x="81" y="105"/>
                  </a:lnTo>
                  <a:lnTo>
                    <a:pt x="81" y="109"/>
                  </a:lnTo>
                  <a:lnTo>
                    <a:pt x="82" y="112"/>
                  </a:lnTo>
                  <a:lnTo>
                    <a:pt x="82" y="114"/>
                  </a:lnTo>
                  <a:lnTo>
                    <a:pt x="83" y="118"/>
                  </a:lnTo>
                  <a:lnTo>
                    <a:pt x="84" y="121"/>
                  </a:lnTo>
                  <a:lnTo>
                    <a:pt x="86" y="125"/>
                  </a:lnTo>
                  <a:lnTo>
                    <a:pt x="86" y="127"/>
                  </a:lnTo>
                  <a:lnTo>
                    <a:pt x="87" y="130"/>
                  </a:lnTo>
                  <a:lnTo>
                    <a:pt x="88" y="134"/>
                  </a:lnTo>
                  <a:lnTo>
                    <a:pt x="90" y="136"/>
                  </a:lnTo>
                  <a:lnTo>
                    <a:pt x="91" y="139"/>
                  </a:lnTo>
                  <a:lnTo>
                    <a:pt x="92" y="143"/>
                  </a:lnTo>
                  <a:lnTo>
                    <a:pt x="93" y="145"/>
                  </a:lnTo>
                  <a:lnTo>
                    <a:pt x="92" y="145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6" y="144"/>
                  </a:lnTo>
                  <a:lnTo>
                    <a:pt x="84" y="144"/>
                  </a:lnTo>
                  <a:lnTo>
                    <a:pt x="83" y="144"/>
                  </a:lnTo>
                  <a:lnTo>
                    <a:pt x="82" y="144"/>
                  </a:lnTo>
                  <a:lnTo>
                    <a:pt x="81" y="144"/>
                  </a:lnTo>
                  <a:lnTo>
                    <a:pt x="79" y="144"/>
                  </a:lnTo>
                  <a:lnTo>
                    <a:pt x="78" y="144"/>
                  </a:lnTo>
                  <a:lnTo>
                    <a:pt x="77" y="144"/>
                  </a:lnTo>
                  <a:lnTo>
                    <a:pt x="75" y="144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69" y="144"/>
                  </a:lnTo>
                  <a:lnTo>
                    <a:pt x="68" y="145"/>
                  </a:lnTo>
                  <a:lnTo>
                    <a:pt x="66" y="145"/>
                  </a:lnTo>
                  <a:lnTo>
                    <a:pt x="65" y="145"/>
                  </a:lnTo>
                  <a:lnTo>
                    <a:pt x="64" y="147"/>
                  </a:lnTo>
                  <a:lnTo>
                    <a:pt x="62" y="147"/>
                  </a:lnTo>
                  <a:lnTo>
                    <a:pt x="61" y="148"/>
                  </a:lnTo>
                  <a:lnTo>
                    <a:pt x="60" y="148"/>
                  </a:lnTo>
                  <a:lnTo>
                    <a:pt x="59" y="149"/>
                  </a:lnTo>
                  <a:lnTo>
                    <a:pt x="57" y="149"/>
                  </a:lnTo>
                  <a:lnTo>
                    <a:pt x="56" y="150"/>
                  </a:lnTo>
                  <a:lnTo>
                    <a:pt x="56" y="152"/>
                  </a:lnTo>
                  <a:lnTo>
                    <a:pt x="55" y="153"/>
                  </a:lnTo>
                  <a:lnTo>
                    <a:pt x="53" y="154"/>
                  </a:lnTo>
                  <a:lnTo>
                    <a:pt x="52" y="154"/>
                  </a:lnTo>
                  <a:lnTo>
                    <a:pt x="51" y="154"/>
                  </a:lnTo>
                  <a:lnTo>
                    <a:pt x="49" y="154"/>
                  </a:lnTo>
                  <a:lnTo>
                    <a:pt x="48" y="153"/>
                  </a:lnTo>
                  <a:lnTo>
                    <a:pt x="47" y="153"/>
                  </a:lnTo>
                  <a:lnTo>
                    <a:pt x="47" y="152"/>
                  </a:lnTo>
                  <a:lnTo>
                    <a:pt x="46" y="150"/>
                  </a:lnTo>
                  <a:lnTo>
                    <a:pt x="44" y="149"/>
                  </a:lnTo>
                  <a:lnTo>
                    <a:pt x="44" y="148"/>
                  </a:lnTo>
                  <a:lnTo>
                    <a:pt x="44" y="147"/>
                  </a:lnTo>
                  <a:lnTo>
                    <a:pt x="43" y="147"/>
                  </a:lnTo>
                  <a:lnTo>
                    <a:pt x="43" y="145"/>
                  </a:lnTo>
                  <a:lnTo>
                    <a:pt x="43" y="144"/>
                  </a:lnTo>
                  <a:lnTo>
                    <a:pt x="43" y="143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2" y="139"/>
                  </a:lnTo>
                  <a:lnTo>
                    <a:pt x="40" y="138"/>
                  </a:lnTo>
                  <a:lnTo>
                    <a:pt x="40" y="136"/>
                  </a:lnTo>
                  <a:lnTo>
                    <a:pt x="40" y="135"/>
                  </a:lnTo>
                  <a:lnTo>
                    <a:pt x="39" y="135"/>
                  </a:lnTo>
                  <a:lnTo>
                    <a:pt x="38" y="131"/>
                  </a:lnTo>
                  <a:lnTo>
                    <a:pt x="36" y="127"/>
                  </a:lnTo>
                  <a:lnTo>
                    <a:pt x="35" y="123"/>
                  </a:lnTo>
                  <a:lnTo>
                    <a:pt x="33" y="118"/>
                  </a:lnTo>
                  <a:lnTo>
                    <a:pt x="31" y="114"/>
                  </a:lnTo>
                  <a:lnTo>
                    <a:pt x="30" y="110"/>
                  </a:lnTo>
                  <a:lnTo>
                    <a:pt x="29" y="106"/>
                  </a:lnTo>
                  <a:lnTo>
                    <a:pt x="27" y="103"/>
                  </a:lnTo>
                  <a:lnTo>
                    <a:pt x="26" y="99"/>
                  </a:lnTo>
                  <a:lnTo>
                    <a:pt x="25" y="94"/>
                  </a:lnTo>
                  <a:lnTo>
                    <a:pt x="24" y="90"/>
                  </a:lnTo>
                  <a:lnTo>
                    <a:pt x="22" y="86"/>
                  </a:lnTo>
                  <a:lnTo>
                    <a:pt x="21" y="82"/>
                  </a:lnTo>
                  <a:lnTo>
                    <a:pt x="20" y="77"/>
                  </a:lnTo>
                  <a:lnTo>
                    <a:pt x="18" y="73"/>
                  </a:lnTo>
                  <a:lnTo>
                    <a:pt x="17" y="69"/>
                  </a:lnTo>
                  <a:lnTo>
                    <a:pt x="16" y="64"/>
                  </a:lnTo>
                  <a:lnTo>
                    <a:pt x="14" y="60"/>
                  </a:lnTo>
                  <a:lnTo>
                    <a:pt x="14" y="56"/>
                  </a:lnTo>
                  <a:lnTo>
                    <a:pt x="13" y="52"/>
                  </a:lnTo>
                  <a:lnTo>
                    <a:pt x="12" y="47"/>
                  </a:lnTo>
                  <a:lnTo>
                    <a:pt x="11" y="43"/>
                  </a:lnTo>
                  <a:lnTo>
                    <a:pt x="9" y="39"/>
                  </a:lnTo>
                  <a:lnTo>
                    <a:pt x="8" y="35"/>
                  </a:lnTo>
                  <a:lnTo>
                    <a:pt x="8" y="30"/>
                  </a:lnTo>
                  <a:lnTo>
                    <a:pt x="7" y="26"/>
                  </a:lnTo>
                  <a:lnTo>
                    <a:pt x="5" y="22"/>
                  </a:lnTo>
                  <a:lnTo>
                    <a:pt x="4" y="17"/>
                  </a:lnTo>
                  <a:lnTo>
                    <a:pt x="3" y="13"/>
                  </a:lnTo>
                  <a:lnTo>
                    <a:pt x="1" y="10"/>
                  </a:lnTo>
                  <a:lnTo>
                    <a:pt x="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1363" y="3626"/>
              <a:ext cx="150" cy="10"/>
            </a:xfrm>
            <a:custGeom>
              <a:avLst/>
              <a:gdLst>
                <a:gd name="T0" fmla="*/ 34 w 150"/>
                <a:gd name="T1" fmla="*/ 2 h 10"/>
                <a:gd name="T2" fmla="*/ 38 w 150"/>
                <a:gd name="T3" fmla="*/ 1 h 10"/>
                <a:gd name="T4" fmla="*/ 40 w 150"/>
                <a:gd name="T5" fmla="*/ 1 h 10"/>
                <a:gd name="T6" fmla="*/ 44 w 150"/>
                <a:gd name="T7" fmla="*/ 1 h 10"/>
                <a:gd name="T8" fmla="*/ 48 w 150"/>
                <a:gd name="T9" fmla="*/ 1 h 10"/>
                <a:gd name="T10" fmla="*/ 52 w 150"/>
                <a:gd name="T11" fmla="*/ 1 h 10"/>
                <a:gd name="T12" fmla="*/ 55 w 150"/>
                <a:gd name="T13" fmla="*/ 1 h 10"/>
                <a:gd name="T14" fmla="*/ 58 w 150"/>
                <a:gd name="T15" fmla="*/ 1 h 10"/>
                <a:gd name="T16" fmla="*/ 62 w 150"/>
                <a:gd name="T17" fmla="*/ 0 h 10"/>
                <a:gd name="T18" fmla="*/ 66 w 150"/>
                <a:gd name="T19" fmla="*/ 0 h 10"/>
                <a:gd name="T20" fmla="*/ 70 w 150"/>
                <a:gd name="T21" fmla="*/ 0 h 10"/>
                <a:gd name="T22" fmla="*/ 73 w 150"/>
                <a:gd name="T23" fmla="*/ 0 h 10"/>
                <a:gd name="T24" fmla="*/ 77 w 150"/>
                <a:gd name="T25" fmla="*/ 0 h 10"/>
                <a:gd name="T26" fmla="*/ 80 w 150"/>
                <a:gd name="T27" fmla="*/ 0 h 10"/>
                <a:gd name="T28" fmla="*/ 83 w 150"/>
                <a:gd name="T29" fmla="*/ 0 h 10"/>
                <a:gd name="T30" fmla="*/ 87 w 150"/>
                <a:gd name="T31" fmla="*/ 0 h 10"/>
                <a:gd name="T32" fmla="*/ 93 w 150"/>
                <a:gd name="T33" fmla="*/ 3 h 10"/>
                <a:gd name="T34" fmla="*/ 96 w 150"/>
                <a:gd name="T35" fmla="*/ 2 h 10"/>
                <a:gd name="T36" fmla="*/ 99 w 150"/>
                <a:gd name="T37" fmla="*/ 2 h 10"/>
                <a:gd name="T38" fmla="*/ 102 w 150"/>
                <a:gd name="T39" fmla="*/ 2 h 10"/>
                <a:gd name="T40" fmla="*/ 105 w 150"/>
                <a:gd name="T41" fmla="*/ 2 h 10"/>
                <a:gd name="T42" fmla="*/ 109 w 150"/>
                <a:gd name="T43" fmla="*/ 2 h 10"/>
                <a:gd name="T44" fmla="*/ 112 w 150"/>
                <a:gd name="T45" fmla="*/ 2 h 10"/>
                <a:gd name="T46" fmla="*/ 114 w 150"/>
                <a:gd name="T47" fmla="*/ 2 h 10"/>
                <a:gd name="T48" fmla="*/ 118 w 150"/>
                <a:gd name="T49" fmla="*/ 2 h 10"/>
                <a:gd name="T50" fmla="*/ 121 w 150"/>
                <a:gd name="T51" fmla="*/ 2 h 10"/>
                <a:gd name="T52" fmla="*/ 124 w 150"/>
                <a:gd name="T53" fmla="*/ 1 h 10"/>
                <a:gd name="T54" fmla="*/ 127 w 150"/>
                <a:gd name="T55" fmla="*/ 1 h 10"/>
                <a:gd name="T56" fmla="*/ 131 w 150"/>
                <a:gd name="T57" fmla="*/ 1 h 10"/>
                <a:gd name="T58" fmla="*/ 134 w 150"/>
                <a:gd name="T59" fmla="*/ 1 h 10"/>
                <a:gd name="T60" fmla="*/ 136 w 150"/>
                <a:gd name="T61" fmla="*/ 1 h 10"/>
                <a:gd name="T62" fmla="*/ 140 w 150"/>
                <a:gd name="T63" fmla="*/ 0 h 10"/>
                <a:gd name="T64" fmla="*/ 143 w 150"/>
                <a:gd name="T65" fmla="*/ 0 h 10"/>
                <a:gd name="T66" fmla="*/ 145 w 150"/>
                <a:gd name="T67" fmla="*/ 6 h 10"/>
                <a:gd name="T68" fmla="*/ 136 w 150"/>
                <a:gd name="T69" fmla="*/ 6 h 10"/>
                <a:gd name="T70" fmla="*/ 127 w 150"/>
                <a:gd name="T71" fmla="*/ 7 h 10"/>
                <a:gd name="T72" fmla="*/ 117 w 150"/>
                <a:gd name="T73" fmla="*/ 7 h 10"/>
                <a:gd name="T74" fmla="*/ 108 w 150"/>
                <a:gd name="T75" fmla="*/ 7 h 10"/>
                <a:gd name="T76" fmla="*/ 99 w 150"/>
                <a:gd name="T77" fmla="*/ 9 h 10"/>
                <a:gd name="T78" fmla="*/ 89 w 150"/>
                <a:gd name="T79" fmla="*/ 9 h 10"/>
                <a:gd name="T80" fmla="*/ 79 w 150"/>
                <a:gd name="T81" fmla="*/ 9 h 10"/>
                <a:gd name="T82" fmla="*/ 70 w 150"/>
                <a:gd name="T83" fmla="*/ 10 h 10"/>
                <a:gd name="T84" fmla="*/ 61 w 150"/>
                <a:gd name="T85" fmla="*/ 10 h 10"/>
                <a:gd name="T86" fmla="*/ 52 w 150"/>
                <a:gd name="T87" fmla="*/ 10 h 10"/>
                <a:gd name="T88" fmla="*/ 43 w 150"/>
                <a:gd name="T89" fmla="*/ 10 h 10"/>
                <a:gd name="T90" fmla="*/ 34 w 150"/>
                <a:gd name="T91" fmla="*/ 9 h 10"/>
                <a:gd name="T92" fmla="*/ 23 w 150"/>
                <a:gd name="T93" fmla="*/ 9 h 10"/>
                <a:gd name="T94" fmla="*/ 14 w 150"/>
                <a:gd name="T95" fmla="*/ 7 h 10"/>
                <a:gd name="T96" fmla="*/ 5 w 150"/>
                <a:gd name="T97" fmla="*/ 6 h 10"/>
                <a:gd name="T98" fmla="*/ 1 w 150"/>
                <a:gd name="T99" fmla="*/ 6 h 10"/>
                <a:gd name="T100" fmla="*/ 4 w 150"/>
                <a:gd name="T101" fmla="*/ 5 h 10"/>
                <a:gd name="T102" fmla="*/ 7 w 150"/>
                <a:gd name="T103" fmla="*/ 3 h 10"/>
                <a:gd name="T104" fmla="*/ 9 w 150"/>
                <a:gd name="T105" fmla="*/ 3 h 10"/>
                <a:gd name="T106" fmla="*/ 12 w 150"/>
                <a:gd name="T107" fmla="*/ 3 h 10"/>
                <a:gd name="T108" fmla="*/ 14 w 150"/>
                <a:gd name="T109" fmla="*/ 3 h 10"/>
                <a:gd name="T110" fmla="*/ 17 w 150"/>
                <a:gd name="T111" fmla="*/ 3 h 10"/>
                <a:gd name="T112" fmla="*/ 20 w 150"/>
                <a:gd name="T113" fmla="*/ 3 h 10"/>
                <a:gd name="T114" fmla="*/ 22 w 150"/>
                <a:gd name="T115" fmla="*/ 3 h 10"/>
                <a:gd name="T116" fmla="*/ 25 w 150"/>
                <a:gd name="T117" fmla="*/ 3 h 10"/>
                <a:gd name="T118" fmla="*/ 27 w 150"/>
                <a:gd name="T119" fmla="*/ 3 h 10"/>
                <a:gd name="T120" fmla="*/ 30 w 150"/>
                <a:gd name="T121" fmla="*/ 2 h 10"/>
                <a:gd name="T122" fmla="*/ 32 w 150"/>
                <a:gd name="T123" fmla="*/ 2 h 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0"/>
                <a:gd name="T187" fmla="*/ 0 h 10"/>
                <a:gd name="T188" fmla="*/ 150 w 150"/>
                <a:gd name="T189" fmla="*/ 10 h 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0" h="10">
                  <a:moveTo>
                    <a:pt x="32" y="2"/>
                  </a:moveTo>
                  <a:lnTo>
                    <a:pt x="34" y="2"/>
                  </a:lnTo>
                  <a:lnTo>
                    <a:pt x="35" y="2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93" y="3"/>
                  </a:lnTo>
                  <a:lnTo>
                    <a:pt x="95" y="3"/>
                  </a:lnTo>
                  <a:lnTo>
                    <a:pt x="96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4" y="1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6" y="1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50" y="6"/>
                  </a:lnTo>
                  <a:lnTo>
                    <a:pt x="145" y="6"/>
                  </a:lnTo>
                  <a:lnTo>
                    <a:pt x="140" y="6"/>
                  </a:lnTo>
                  <a:lnTo>
                    <a:pt x="136" y="6"/>
                  </a:lnTo>
                  <a:lnTo>
                    <a:pt x="131" y="6"/>
                  </a:lnTo>
                  <a:lnTo>
                    <a:pt x="127" y="7"/>
                  </a:lnTo>
                  <a:lnTo>
                    <a:pt x="122" y="7"/>
                  </a:lnTo>
                  <a:lnTo>
                    <a:pt x="117" y="7"/>
                  </a:lnTo>
                  <a:lnTo>
                    <a:pt x="113" y="7"/>
                  </a:lnTo>
                  <a:lnTo>
                    <a:pt x="108" y="7"/>
                  </a:lnTo>
                  <a:lnTo>
                    <a:pt x="102" y="9"/>
                  </a:lnTo>
                  <a:lnTo>
                    <a:pt x="99" y="9"/>
                  </a:lnTo>
                  <a:lnTo>
                    <a:pt x="93" y="9"/>
                  </a:lnTo>
                  <a:lnTo>
                    <a:pt x="89" y="9"/>
                  </a:lnTo>
                  <a:lnTo>
                    <a:pt x="84" y="9"/>
                  </a:lnTo>
                  <a:lnTo>
                    <a:pt x="79" y="9"/>
                  </a:lnTo>
                  <a:lnTo>
                    <a:pt x="75" y="9"/>
                  </a:lnTo>
                  <a:lnTo>
                    <a:pt x="70" y="10"/>
                  </a:lnTo>
                  <a:lnTo>
                    <a:pt x="66" y="10"/>
                  </a:lnTo>
                  <a:lnTo>
                    <a:pt x="61" y="10"/>
                  </a:lnTo>
                  <a:lnTo>
                    <a:pt x="57" y="10"/>
                  </a:lnTo>
                  <a:lnTo>
                    <a:pt x="52" y="10"/>
                  </a:lnTo>
                  <a:lnTo>
                    <a:pt x="47" y="10"/>
                  </a:lnTo>
                  <a:lnTo>
                    <a:pt x="43" y="10"/>
                  </a:lnTo>
                  <a:lnTo>
                    <a:pt x="38" y="9"/>
                  </a:lnTo>
                  <a:lnTo>
                    <a:pt x="34" y="9"/>
                  </a:lnTo>
                  <a:lnTo>
                    <a:pt x="29" y="9"/>
                  </a:lnTo>
                  <a:lnTo>
                    <a:pt x="23" y="9"/>
                  </a:lnTo>
                  <a:lnTo>
                    <a:pt x="20" y="9"/>
                  </a:lnTo>
                  <a:lnTo>
                    <a:pt x="14" y="7"/>
                  </a:lnTo>
                  <a:lnTo>
                    <a:pt x="10" y="7"/>
                  </a:lnTo>
                  <a:lnTo>
                    <a:pt x="5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1379" y="2820"/>
              <a:ext cx="252" cy="326"/>
            </a:xfrm>
            <a:custGeom>
              <a:avLst/>
              <a:gdLst>
                <a:gd name="T0" fmla="*/ 7 w 252"/>
                <a:gd name="T1" fmla="*/ 8 h 326"/>
                <a:gd name="T2" fmla="*/ 10 w 252"/>
                <a:gd name="T3" fmla="*/ 18 h 326"/>
                <a:gd name="T4" fmla="*/ 13 w 252"/>
                <a:gd name="T5" fmla="*/ 27 h 326"/>
                <a:gd name="T6" fmla="*/ 20 w 252"/>
                <a:gd name="T7" fmla="*/ 34 h 326"/>
                <a:gd name="T8" fmla="*/ 16 w 252"/>
                <a:gd name="T9" fmla="*/ 41 h 326"/>
                <a:gd name="T10" fmla="*/ 11 w 252"/>
                <a:gd name="T11" fmla="*/ 48 h 326"/>
                <a:gd name="T12" fmla="*/ 15 w 252"/>
                <a:gd name="T13" fmla="*/ 61 h 326"/>
                <a:gd name="T14" fmla="*/ 27 w 252"/>
                <a:gd name="T15" fmla="*/ 66 h 326"/>
                <a:gd name="T16" fmla="*/ 42 w 252"/>
                <a:gd name="T17" fmla="*/ 63 h 326"/>
                <a:gd name="T18" fmla="*/ 57 w 252"/>
                <a:gd name="T19" fmla="*/ 65 h 326"/>
                <a:gd name="T20" fmla="*/ 64 w 252"/>
                <a:gd name="T21" fmla="*/ 75 h 326"/>
                <a:gd name="T22" fmla="*/ 71 w 252"/>
                <a:gd name="T23" fmla="*/ 85 h 326"/>
                <a:gd name="T24" fmla="*/ 79 w 252"/>
                <a:gd name="T25" fmla="*/ 94 h 326"/>
                <a:gd name="T26" fmla="*/ 89 w 252"/>
                <a:gd name="T27" fmla="*/ 97 h 326"/>
                <a:gd name="T28" fmla="*/ 101 w 252"/>
                <a:gd name="T29" fmla="*/ 102 h 326"/>
                <a:gd name="T30" fmla="*/ 111 w 252"/>
                <a:gd name="T31" fmla="*/ 107 h 326"/>
                <a:gd name="T32" fmla="*/ 119 w 252"/>
                <a:gd name="T33" fmla="*/ 110 h 326"/>
                <a:gd name="T34" fmla="*/ 127 w 252"/>
                <a:gd name="T35" fmla="*/ 105 h 326"/>
                <a:gd name="T36" fmla="*/ 134 w 252"/>
                <a:gd name="T37" fmla="*/ 102 h 326"/>
                <a:gd name="T38" fmla="*/ 134 w 252"/>
                <a:gd name="T39" fmla="*/ 110 h 326"/>
                <a:gd name="T40" fmla="*/ 138 w 252"/>
                <a:gd name="T41" fmla="*/ 118 h 326"/>
                <a:gd name="T42" fmla="*/ 147 w 252"/>
                <a:gd name="T43" fmla="*/ 120 h 326"/>
                <a:gd name="T44" fmla="*/ 158 w 252"/>
                <a:gd name="T45" fmla="*/ 119 h 326"/>
                <a:gd name="T46" fmla="*/ 164 w 252"/>
                <a:gd name="T47" fmla="*/ 119 h 326"/>
                <a:gd name="T48" fmla="*/ 164 w 252"/>
                <a:gd name="T49" fmla="*/ 129 h 326"/>
                <a:gd name="T50" fmla="*/ 166 w 252"/>
                <a:gd name="T51" fmla="*/ 140 h 326"/>
                <a:gd name="T52" fmla="*/ 171 w 252"/>
                <a:gd name="T53" fmla="*/ 150 h 326"/>
                <a:gd name="T54" fmla="*/ 188 w 252"/>
                <a:gd name="T55" fmla="*/ 151 h 326"/>
                <a:gd name="T56" fmla="*/ 206 w 252"/>
                <a:gd name="T57" fmla="*/ 153 h 326"/>
                <a:gd name="T58" fmla="*/ 224 w 252"/>
                <a:gd name="T59" fmla="*/ 154 h 326"/>
                <a:gd name="T60" fmla="*/ 241 w 252"/>
                <a:gd name="T61" fmla="*/ 155 h 326"/>
                <a:gd name="T62" fmla="*/ 239 w 252"/>
                <a:gd name="T63" fmla="*/ 164 h 326"/>
                <a:gd name="T64" fmla="*/ 241 w 252"/>
                <a:gd name="T65" fmla="*/ 184 h 326"/>
                <a:gd name="T66" fmla="*/ 246 w 252"/>
                <a:gd name="T67" fmla="*/ 219 h 326"/>
                <a:gd name="T68" fmla="*/ 251 w 252"/>
                <a:gd name="T69" fmla="*/ 253 h 326"/>
                <a:gd name="T70" fmla="*/ 252 w 252"/>
                <a:gd name="T71" fmla="*/ 288 h 326"/>
                <a:gd name="T72" fmla="*/ 242 w 252"/>
                <a:gd name="T73" fmla="*/ 312 h 326"/>
                <a:gd name="T74" fmla="*/ 213 w 252"/>
                <a:gd name="T75" fmla="*/ 317 h 326"/>
                <a:gd name="T76" fmla="*/ 185 w 252"/>
                <a:gd name="T77" fmla="*/ 319 h 326"/>
                <a:gd name="T78" fmla="*/ 156 w 252"/>
                <a:gd name="T79" fmla="*/ 322 h 326"/>
                <a:gd name="T80" fmla="*/ 136 w 252"/>
                <a:gd name="T81" fmla="*/ 323 h 326"/>
                <a:gd name="T82" fmla="*/ 127 w 252"/>
                <a:gd name="T83" fmla="*/ 314 h 326"/>
                <a:gd name="T84" fmla="*/ 119 w 252"/>
                <a:gd name="T85" fmla="*/ 304 h 326"/>
                <a:gd name="T86" fmla="*/ 110 w 252"/>
                <a:gd name="T87" fmla="*/ 294 h 326"/>
                <a:gd name="T88" fmla="*/ 99 w 252"/>
                <a:gd name="T89" fmla="*/ 292 h 326"/>
                <a:gd name="T90" fmla="*/ 93 w 252"/>
                <a:gd name="T91" fmla="*/ 300 h 326"/>
                <a:gd name="T92" fmla="*/ 89 w 252"/>
                <a:gd name="T93" fmla="*/ 309 h 326"/>
                <a:gd name="T94" fmla="*/ 84 w 252"/>
                <a:gd name="T95" fmla="*/ 317 h 326"/>
                <a:gd name="T96" fmla="*/ 66 w 252"/>
                <a:gd name="T97" fmla="*/ 317 h 326"/>
                <a:gd name="T98" fmla="*/ 49 w 252"/>
                <a:gd name="T99" fmla="*/ 316 h 326"/>
                <a:gd name="T100" fmla="*/ 31 w 252"/>
                <a:gd name="T101" fmla="*/ 312 h 326"/>
                <a:gd name="T102" fmla="*/ 15 w 252"/>
                <a:gd name="T103" fmla="*/ 308 h 326"/>
                <a:gd name="T104" fmla="*/ 2 w 252"/>
                <a:gd name="T105" fmla="*/ 239 h 326"/>
                <a:gd name="T106" fmla="*/ 1 w 252"/>
                <a:gd name="T107" fmla="*/ 171 h 326"/>
                <a:gd name="T108" fmla="*/ 0 w 252"/>
                <a:gd name="T109" fmla="*/ 102 h 326"/>
                <a:gd name="T110" fmla="*/ 2 w 252"/>
                <a:gd name="T111" fmla="*/ 32 h 3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2"/>
                <a:gd name="T169" fmla="*/ 0 h 326"/>
                <a:gd name="T170" fmla="*/ 252 w 252"/>
                <a:gd name="T171" fmla="*/ 326 h 3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2" h="326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4" y="28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8" y="32"/>
                  </a:lnTo>
                  <a:lnTo>
                    <a:pt x="19" y="34"/>
                  </a:lnTo>
                  <a:lnTo>
                    <a:pt x="20" y="34"/>
                  </a:lnTo>
                  <a:lnTo>
                    <a:pt x="22" y="35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18" y="39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3"/>
                  </a:lnTo>
                  <a:lnTo>
                    <a:pt x="14" y="43"/>
                  </a:lnTo>
                  <a:lnTo>
                    <a:pt x="14" y="44"/>
                  </a:lnTo>
                  <a:lnTo>
                    <a:pt x="13" y="45"/>
                  </a:lnTo>
                  <a:lnTo>
                    <a:pt x="13" y="47"/>
                  </a:lnTo>
                  <a:lnTo>
                    <a:pt x="13" y="48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1" y="53"/>
                  </a:lnTo>
                  <a:lnTo>
                    <a:pt x="13" y="54"/>
                  </a:lnTo>
                  <a:lnTo>
                    <a:pt x="13" y="57"/>
                  </a:lnTo>
                  <a:lnTo>
                    <a:pt x="14" y="58"/>
                  </a:lnTo>
                  <a:lnTo>
                    <a:pt x="15" y="61"/>
                  </a:lnTo>
                  <a:lnTo>
                    <a:pt x="16" y="62"/>
                  </a:lnTo>
                  <a:lnTo>
                    <a:pt x="18" y="63"/>
                  </a:lnTo>
                  <a:lnTo>
                    <a:pt x="19" y="63"/>
                  </a:lnTo>
                  <a:lnTo>
                    <a:pt x="20" y="65"/>
                  </a:lnTo>
                  <a:lnTo>
                    <a:pt x="22" y="65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1" y="66"/>
                  </a:lnTo>
                  <a:lnTo>
                    <a:pt x="32" y="65"/>
                  </a:lnTo>
                  <a:lnTo>
                    <a:pt x="35" y="65"/>
                  </a:lnTo>
                  <a:lnTo>
                    <a:pt x="36" y="65"/>
                  </a:lnTo>
                  <a:lnTo>
                    <a:pt x="39" y="65"/>
                  </a:lnTo>
                  <a:lnTo>
                    <a:pt x="40" y="63"/>
                  </a:lnTo>
                  <a:lnTo>
                    <a:pt x="42" y="63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8" y="63"/>
                  </a:lnTo>
                  <a:lnTo>
                    <a:pt x="49" y="63"/>
                  </a:lnTo>
                  <a:lnTo>
                    <a:pt x="51" y="63"/>
                  </a:lnTo>
                  <a:lnTo>
                    <a:pt x="53" y="63"/>
                  </a:lnTo>
                  <a:lnTo>
                    <a:pt x="54" y="65"/>
                  </a:lnTo>
                  <a:lnTo>
                    <a:pt x="57" y="65"/>
                  </a:lnTo>
                  <a:lnTo>
                    <a:pt x="58" y="66"/>
                  </a:lnTo>
                  <a:lnTo>
                    <a:pt x="59" y="67"/>
                  </a:lnTo>
                  <a:lnTo>
                    <a:pt x="61" y="69"/>
                  </a:lnTo>
                  <a:lnTo>
                    <a:pt x="62" y="70"/>
                  </a:lnTo>
                  <a:lnTo>
                    <a:pt x="63" y="72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4" y="75"/>
                  </a:lnTo>
                  <a:lnTo>
                    <a:pt x="66" y="76"/>
                  </a:lnTo>
                  <a:lnTo>
                    <a:pt x="66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8" y="82"/>
                  </a:lnTo>
                  <a:lnTo>
                    <a:pt x="68" y="83"/>
                  </a:lnTo>
                  <a:lnTo>
                    <a:pt x="70" y="84"/>
                  </a:lnTo>
                  <a:lnTo>
                    <a:pt x="71" y="85"/>
                  </a:lnTo>
                  <a:lnTo>
                    <a:pt x="71" y="87"/>
                  </a:lnTo>
                  <a:lnTo>
                    <a:pt x="72" y="88"/>
                  </a:lnTo>
                  <a:lnTo>
                    <a:pt x="73" y="89"/>
                  </a:lnTo>
                  <a:lnTo>
                    <a:pt x="75" y="91"/>
                  </a:lnTo>
                  <a:lnTo>
                    <a:pt x="76" y="92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4"/>
                  </a:lnTo>
                  <a:lnTo>
                    <a:pt x="80" y="94"/>
                  </a:lnTo>
                  <a:lnTo>
                    <a:pt x="81" y="96"/>
                  </a:lnTo>
                  <a:lnTo>
                    <a:pt x="83" y="96"/>
                  </a:lnTo>
                  <a:lnTo>
                    <a:pt x="84" y="97"/>
                  </a:lnTo>
                  <a:lnTo>
                    <a:pt x="85" y="97"/>
                  </a:lnTo>
                  <a:lnTo>
                    <a:pt x="86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2" y="97"/>
                  </a:lnTo>
                  <a:lnTo>
                    <a:pt x="93" y="97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101" y="102"/>
                  </a:lnTo>
                  <a:lnTo>
                    <a:pt x="102" y="103"/>
                  </a:lnTo>
                  <a:lnTo>
                    <a:pt x="103" y="103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7" y="105"/>
                  </a:lnTo>
                  <a:lnTo>
                    <a:pt x="108" y="106"/>
                  </a:lnTo>
                  <a:lnTo>
                    <a:pt x="110" y="106"/>
                  </a:lnTo>
                  <a:lnTo>
                    <a:pt x="111" y="107"/>
                  </a:lnTo>
                  <a:lnTo>
                    <a:pt x="112" y="107"/>
                  </a:lnTo>
                  <a:lnTo>
                    <a:pt x="114" y="107"/>
                  </a:lnTo>
                  <a:lnTo>
                    <a:pt x="114" y="109"/>
                  </a:lnTo>
                  <a:lnTo>
                    <a:pt x="115" y="109"/>
                  </a:lnTo>
                  <a:lnTo>
                    <a:pt x="116" y="109"/>
                  </a:lnTo>
                  <a:lnTo>
                    <a:pt x="116" y="110"/>
                  </a:lnTo>
                  <a:lnTo>
                    <a:pt x="118" y="110"/>
                  </a:lnTo>
                  <a:lnTo>
                    <a:pt x="119" y="110"/>
                  </a:lnTo>
                  <a:lnTo>
                    <a:pt x="120" y="110"/>
                  </a:lnTo>
                  <a:lnTo>
                    <a:pt x="121" y="109"/>
                  </a:lnTo>
                  <a:lnTo>
                    <a:pt x="123" y="109"/>
                  </a:lnTo>
                  <a:lnTo>
                    <a:pt x="123" y="107"/>
                  </a:lnTo>
                  <a:lnTo>
                    <a:pt x="124" y="107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7" y="105"/>
                  </a:lnTo>
                  <a:lnTo>
                    <a:pt x="128" y="105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31" y="103"/>
                  </a:lnTo>
                  <a:lnTo>
                    <a:pt x="131" y="102"/>
                  </a:lnTo>
                  <a:lnTo>
                    <a:pt x="132" y="102"/>
                  </a:lnTo>
                  <a:lnTo>
                    <a:pt x="133" y="102"/>
                  </a:lnTo>
                  <a:lnTo>
                    <a:pt x="134" y="102"/>
                  </a:lnTo>
                  <a:lnTo>
                    <a:pt x="136" y="102"/>
                  </a:lnTo>
                  <a:lnTo>
                    <a:pt x="136" y="103"/>
                  </a:lnTo>
                  <a:lnTo>
                    <a:pt x="136" y="105"/>
                  </a:lnTo>
                  <a:lnTo>
                    <a:pt x="134" y="105"/>
                  </a:lnTo>
                  <a:lnTo>
                    <a:pt x="134" y="106"/>
                  </a:lnTo>
                  <a:lnTo>
                    <a:pt x="134" y="107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1"/>
                  </a:lnTo>
                  <a:lnTo>
                    <a:pt x="134" y="113"/>
                  </a:lnTo>
                  <a:lnTo>
                    <a:pt x="134" y="114"/>
                  </a:lnTo>
                  <a:lnTo>
                    <a:pt x="134" y="115"/>
                  </a:lnTo>
                  <a:lnTo>
                    <a:pt x="136" y="115"/>
                  </a:lnTo>
                  <a:lnTo>
                    <a:pt x="136" y="116"/>
                  </a:lnTo>
                  <a:lnTo>
                    <a:pt x="137" y="118"/>
                  </a:lnTo>
                  <a:lnTo>
                    <a:pt x="138" y="118"/>
                  </a:lnTo>
                  <a:lnTo>
                    <a:pt x="138" y="119"/>
                  </a:lnTo>
                  <a:lnTo>
                    <a:pt x="140" y="119"/>
                  </a:lnTo>
                  <a:lnTo>
                    <a:pt x="141" y="119"/>
                  </a:lnTo>
                  <a:lnTo>
                    <a:pt x="142" y="120"/>
                  </a:lnTo>
                  <a:lnTo>
                    <a:pt x="143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7" y="120"/>
                  </a:lnTo>
                  <a:lnTo>
                    <a:pt x="149" y="120"/>
                  </a:lnTo>
                  <a:lnTo>
                    <a:pt x="150" y="120"/>
                  </a:lnTo>
                  <a:lnTo>
                    <a:pt x="151" y="120"/>
                  </a:lnTo>
                  <a:lnTo>
                    <a:pt x="153" y="119"/>
                  </a:lnTo>
                  <a:lnTo>
                    <a:pt x="154" y="119"/>
                  </a:lnTo>
                  <a:lnTo>
                    <a:pt x="155" y="119"/>
                  </a:lnTo>
                  <a:lnTo>
                    <a:pt x="156" y="119"/>
                  </a:lnTo>
                  <a:lnTo>
                    <a:pt x="158" y="119"/>
                  </a:lnTo>
                  <a:lnTo>
                    <a:pt x="159" y="118"/>
                  </a:lnTo>
                  <a:lnTo>
                    <a:pt x="160" y="118"/>
                  </a:lnTo>
                  <a:lnTo>
                    <a:pt x="162" y="118"/>
                  </a:lnTo>
                  <a:lnTo>
                    <a:pt x="163" y="118"/>
                  </a:lnTo>
                  <a:lnTo>
                    <a:pt x="164" y="118"/>
                  </a:lnTo>
                  <a:lnTo>
                    <a:pt x="166" y="118"/>
                  </a:lnTo>
                  <a:lnTo>
                    <a:pt x="166" y="119"/>
                  </a:lnTo>
                  <a:lnTo>
                    <a:pt x="164" y="119"/>
                  </a:lnTo>
                  <a:lnTo>
                    <a:pt x="164" y="120"/>
                  </a:lnTo>
                  <a:lnTo>
                    <a:pt x="164" y="122"/>
                  </a:lnTo>
                  <a:lnTo>
                    <a:pt x="164" y="123"/>
                  </a:lnTo>
                  <a:lnTo>
                    <a:pt x="164" y="124"/>
                  </a:lnTo>
                  <a:lnTo>
                    <a:pt x="164" y="125"/>
                  </a:lnTo>
                  <a:lnTo>
                    <a:pt x="164" y="127"/>
                  </a:lnTo>
                  <a:lnTo>
                    <a:pt x="164" y="128"/>
                  </a:lnTo>
                  <a:lnTo>
                    <a:pt x="164" y="129"/>
                  </a:lnTo>
                  <a:lnTo>
                    <a:pt x="164" y="131"/>
                  </a:lnTo>
                  <a:lnTo>
                    <a:pt x="164" y="132"/>
                  </a:lnTo>
                  <a:lnTo>
                    <a:pt x="164" y="133"/>
                  </a:lnTo>
                  <a:lnTo>
                    <a:pt x="164" y="135"/>
                  </a:lnTo>
                  <a:lnTo>
                    <a:pt x="164" y="136"/>
                  </a:lnTo>
                  <a:lnTo>
                    <a:pt x="166" y="137"/>
                  </a:lnTo>
                  <a:lnTo>
                    <a:pt x="166" y="138"/>
                  </a:lnTo>
                  <a:lnTo>
                    <a:pt x="166" y="140"/>
                  </a:lnTo>
                  <a:lnTo>
                    <a:pt x="166" y="141"/>
                  </a:lnTo>
                  <a:lnTo>
                    <a:pt x="167" y="142"/>
                  </a:lnTo>
                  <a:lnTo>
                    <a:pt x="167" y="144"/>
                  </a:lnTo>
                  <a:lnTo>
                    <a:pt x="167" y="145"/>
                  </a:lnTo>
                  <a:lnTo>
                    <a:pt x="168" y="146"/>
                  </a:lnTo>
                  <a:lnTo>
                    <a:pt x="169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3" y="150"/>
                  </a:lnTo>
                  <a:lnTo>
                    <a:pt x="175" y="150"/>
                  </a:lnTo>
                  <a:lnTo>
                    <a:pt x="177" y="150"/>
                  </a:lnTo>
                  <a:lnTo>
                    <a:pt x="180" y="150"/>
                  </a:lnTo>
                  <a:lnTo>
                    <a:pt x="181" y="150"/>
                  </a:lnTo>
                  <a:lnTo>
                    <a:pt x="184" y="150"/>
                  </a:lnTo>
                  <a:lnTo>
                    <a:pt x="186" y="151"/>
                  </a:lnTo>
                  <a:lnTo>
                    <a:pt x="188" y="151"/>
                  </a:lnTo>
                  <a:lnTo>
                    <a:pt x="190" y="151"/>
                  </a:lnTo>
                  <a:lnTo>
                    <a:pt x="193" y="151"/>
                  </a:lnTo>
                  <a:lnTo>
                    <a:pt x="195" y="151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2" y="153"/>
                  </a:lnTo>
                  <a:lnTo>
                    <a:pt x="204" y="153"/>
                  </a:lnTo>
                  <a:lnTo>
                    <a:pt x="206" y="153"/>
                  </a:lnTo>
                  <a:lnTo>
                    <a:pt x="208" y="153"/>
                  </a:lnTo>
                  <a:lnTo>
                    <a:pt x="211" y="153"/>
                  </a:lnTo>
                  <a:lnTo>
                    <a:pt x="212" y="154"/>
                  </a:lnTo>
                  <a:lnTo>
                    <a:pt x="215" y="154"/>
                  </a:lnTo>
                  <a:lnTo>
                    <a:pt x="217" y="154"/>
                  </a:lnTo>
                  <a:lnTo>
                    <a:pt x="220" y="154"/>
                  </a:lnTo>
                  <a:lnTo>
                    <a:pt x="221" y="154"/>
                  </a:lnTo>
                  <a:lnTo>
                    <a:pt x="224" y="154"/>
                  </a:lnTo>
                  <a:lnTo>
                    <a:pt x="226" y="155"/>
                  </a:lnTo>
                  <a:lnTo>
                    <a:pt x="228" y="155"/>
                  </a:lnTo>
                  <a:lnTo>
                    <a:pt x="230" y="155"/>
                  </a:lnTo>
                  <a:lnTo>
                    <a:pt x="233" y="155"/>
                  </a:lnTo>
                  <a:lnTo>
                    <a:pt x="234" y="155"/>
                  </a:lnTo>
                  <a:lnTo>
                    <a:pt x="237" y="155"/>
                  </a:lnTo>
                  <a:lnTo>
                    <a:pt x="239" y="155"/>
                  </a:lnTo>
                  <a:lnTo>
                    <a:pt x="241" y="155"/>
                  </a:lnTo>
                  <a:lnTo>
                    <a:pt x="241" y="156"/>
                  </a:lnTo>
                  <a:lnTo>
                    <a:pt x="241" y="158"/>
                  </a:lnTo>
                  <a:lnTo>
                    <a:pt x="239" y="158"/>
                  </a:lnTo>
                  <a:lnTo>
                    <a:pt x="239" y="159"/>
                  </a:lnTo>
                  <a:lnTo>
                    <a:pt x="239" y="160"/>
                  </a:lnTo>
                  <a:lnTo>
                    <a:pt x="239" y="162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6"/>
                  </a:lnTo>
                  <a:lnTo>
                    <a:pt x="239" y="167"/>
                  </a:lnTo>
                  <a:lnTo>
                    <a:pt x="239" y="168"/>
                  </a:lnTo>
                  <a:lnTo>
                    <a:pt x="239" y="169"/>
                  </a:lnTo>
                  <a:lnTo>
                    <a:pt x="239" y="171"/>
                  </a:lnTo>
                  <a:lnTo>
                    <a:pt x="241" y="175"/>
                  </a:lnTo>
                  <a:lnTo>
                    <a:pt x="241" y="180"/>
                  </a:lnTo>
                  <a:lnTo>
                    <a:pt x="241" y="184"/>
                  </a:lnTo>
                  <a:lnTo>
                    <a:pt x="242" y="188"/>
                  </a:lnTo>
                  <a:lnTo>
                    <a:pt x="242" y="193"/>
                  </a:lnTo>
                  <a:lnTo>
                    <a:pt x="243" y="197"/>
                  </a:lnTo>
                  <a:lnTo>
                    <a:pt x="243" y="200"/>
                  </a:lnTo>
                  <a:lnTo>
                    <a:pt x="245" y="206"/>
                  </a:lnTo>
                  <a:lnTo>
                    <a:pt x="245" y="210"/>
                  </a:lnTo>
                  <a:lnTo>
                    <a:pt x="246" y="213"/>
                  </a:lnTo>
                  <a:lnTo>
                    <a:pt x="246" y="219"/>
                  </a:lnTo>
                  <a:lnTo>
                    <a:pt x="247" y="222"/>
                  </a:lnTo>
                  <a:lnTo>
                    <a:pt x="247" y="226"/>
                  </a:lnTo>
                  <a:lnTo>
                    <a:pt x="248" y="231"/>
                  </a:lnTo>
                  <a:lnTo>
                    <a:pt x="248" y="235"/>
                  </a:lnTo>
                  <a:lnTo>
                    <a:pt x="250" y="239"/>
                  </a:lnTo>
                  <a:lnTo>
                    <a:pt x="250" y="244"/>
                  </a:lnTo>
                  <a:lnTo>
                    <a:pt x="250" y="248"/>
                  </a:lnTo>
                  <a:lnTo>
                    <a:pt x="251" y="253"/>
                  </a:lnTo>
                  <a:lnTo>
                    <a:pt x="251" y="257"/>
                  </a:lnTo>
                  <a:lnTo>
                    <a:pt x="251" y="261"/>
                  </a:lnTo>
                  <a:lnTo>
                    <a:pt x="252" y="266"/>
                  </a:lnTo>
                  <a:lnTo>
                    <a:pt x="252" y="270"/>
                  </a:lnTo>
                  <a:lnTo>
                    <a:pt x="252" y="274"/>
                  </a:lnTo>
                  <a:lnTo>
                    <a:pt x="252" y="279"/>
                  </a:lnTo>
                  <a:lnTo>
                    <a:pt x="252" y="283"/>
                  </a:lnTo>
                  <a:lnTo>
                    <a:pt x="252" y="288"/>
                  </a:lnTo>
                  <a:lnTo>
                    <a:pt x="252" y="292"/>
                  </a:lnTo>
                  <a:lnTo>
                    <a:pt x="252" y="296"/>
                  </a:lnTo>
                  <a:lnTo>
                    <a:pt x="252" y="301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0" y="310"/>
                  </a:lnTo>
                  <a:lnTo>
                    <a:pt x="246" y="312"/>
                  </a:lnTo>
                  <a:lnTo>
                    <a:pt x="242" y="312"/>
                  </a:lnTo>
                  <a:lnTo>
                    <a:pt x="239" y="313"/>
                  </a:lnTo>
                  <a:lnTo>
                    <a:pt x="235" y="313"/>
                  </a:lnTo>
                  <a:lnTo>
                    <a:pt x="232" y="314"/>
                  </a:lnTo>
                  <a:lnTo>
                    <a:pt x="228" y="314"/>
                  </a:lnTo>
                  <a:lnTo>
                    <a:pt x="225" y="316"/>
                  </a:lnTo>
                  <a:lnTo>
                    <a:pt x="221" y="316"/>
                  </a:lnTo>
                  <a:lnTo>
                    <a:pt x="217" y="316"/>
                  </a:lnTo>
                  <a:lnTo>
                    <a:pt x="213" y="317"/>
                  </a:lnTo>
                  <a:lnTo>
                    <a:pt x="211" y="317"/>
                  </a:lnTo>
                  <a:lnTo>
                    <a:pt x="207" y="317"/>
                  </a:lnTo>
                  <a:lnTo>
                    <a:pt x="203" y="318"/>
                  </a:lnTo>
                  <a:lnTo>
                    <a:pt x="199" y="318"/>
                  </a:lnTo>
                  <a:lnTo>
                    <a:pt x="195" y="318"/>
                  </a:lnTo>
                  <a:lnTo>
                    <a:pt x="193" y="318"/>
                  </a:lnTo>
                  <a:lnTo>
                    <a:pt x="189" y="319"/>
                  </a:lnTo>
                  <a:lnTo>
                    <a:pt x="185" y="319"/>
                  </a:lnTo>
                  <a:lnTo>
                    <a:pt x="181" y="319"/>
                  </a:lnTo>
                  <a:lnTo>
                    <a:pt x="177" y="319"/>
                  </a:lnTo>
                  <a:lnTo>
                    <a:pt x="175" y="321"/>
                  </a:lnTo>
                  <a:lnTo>
                    <a:pt x="171" y="321"/>
                  </a:lnTo>
                  <a:lnTo>
                    <a:pt x="167" y="321"/>
                  </a:lnTo>
                  <a:lnTo>
                    <a:pt x="163" y="322"/>
                  </a:lnTo>
                  <a:lnTo>
                    <a:pt x="160" y="322"/>
                  </a:lnTo>
                  <a:lnTo>
                    <a:pt x="156" y="322"/>
                  </a:lnTo>
                  <a:lnTo>
                    <a:pt x="153" y="323"/>
                  </a:lnTo>
                  <a:lnTo>
                    <a:pt x="150" y="323"/>
                  </a:lnTo>
                  <a:lnTo>
                    <a:pt x="146" y="325"/>
                  </a:lnTo>
                  <a:lnTo>
                    <a:pt x="143" y="325"/>
                  </a:lnTo>
                  <a:lnTo>
                    <a:pt x="140" y="326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3"/>
                  </a:lnTo>
                  <a:lnTo>
                    <a:pt x="134" y="322"/>
                  </a:lnTo>
                  <a:lnTo>
                    <a:pt x="133" y="321"/>
                  </a:lnTo>
                  <a:lnTo>
                    <a:pt x="132" y="319"/>
                  </a:lnTo>
                  <a:lnTo>
                    <a:pt x="131" y="319"/>
                  </a:lnTo>
                  <a:lnTo>
                    <a:pt x="129" y="318"/>
                  </a:lnTo>
                  <a:lnTo>
                    <a:pt x="128" y="317"/>
                  </a:lnTo>
                  <a:lnTo>
                    <a:pt x="127" y="316"/>
                  </a:lnTo>
                  <a:lnTo>
                    <a:pt x="127" y="314"/>
                  </a:lnTo>
                  <a:lnTo>
                    <a:pt x="125" y="313"/>
                  </a:lnTo>
                  <a:lnTo>
                    <a:pt x="124" y="312"/>
                  </a:lnTo>
                  <a:lnTo>
                    <a:pt x="124" y="310"/>
                  </a:lnTo>
                  <a:lnTo>
                    <a:pt x="123" y="309"/>
                  </a:lnTo>
                  <a:lnTo>
                    <a:pt x="121" y="308"/>
                  </a:lnTo>
                  <a:lnTo>
                    <a:pt x="120" y="306"/>
                  </a:lnTo>
                  <a:lnTo>
                    <a:pt x="120" y="305"/>
                  </a:lnTo>
                  <a:lnTo>
                    <a:pt x="119" y="304"/>
                  </a:lnTo>
                  <a:lnTo>
                    <a:pt x="118" y="303"/>
                  </a:lnTo>
                  <a:lnTo>
                    <a:pt x="118" y="301"/>
                  </a:lnTo>
                  <a:lnTo>
                    <a:pt x="116" y="300"/>
                  </a:lnTo>
                  <a:lnTo>
                    <a:pt x="115" y="299"/>
                  </a:lnTo>
                  <a:lnTo>
                    <a:pt x="114" y="297"/>
                  </a:lnTo>
                  <a:lnTo>
                    <a:pt x="112" y="296"/>
                  </a:lnTo>
                  <a:lnTo>
                    <a:pt x="111" y="295"/>
                  </a:lnTo>
                  <a:lnTo>
                    <a:pt x="110" y="294"/>
                  </a:lnTo>
                  <a:lnTo>
                    <a:pt x="108" y="292"/>
                  </a:lnTo>
                  <a:lnTo>
                    <a:pt x="106" y="292"/>
                  </a:lnTo>
                  <a:lnTo>
                    <a:pt x="105" y="291"/>
                  </a:lnTo>
                  <a:lnTo>
                    <a:pt x="103" y="290"/>
                  </a:lnTo>
                  <a:lnTo>
                    <a:pt x="102" y="291"/>
                  </a:lnTo>
                  <a:lnTo>
                    <a:pt x="101" y="291"/>
                  </a:lnTo>
                  <a:lnTo>
                    <a:pt x="101" y="292"/>
                  </a:lnTo>
                  <a:lnTo>
                    <a:pt x="99" y="292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6" y="295"/>
                  </a:lnTo>
                  <a:lnTo>
                    <a:pt x="96" y="296"/>
                  </a:lnTo>
                  <a:lnTo>
                    <a:pt x="94" y="297"/>
                  </a:lnTo>
                  <a:lnTo>
                    <a:pt x="93" y="299"/>
                  </a:lnTo>
                  <a:lnTo>
                    <a:pt x="93" y="300"/>
                  </a:lnTo>
                  <a:lnTo>
                    <a:pt x="92" y="301"/>
                  </a:lnTo>
                  <a:lnTo>
                    <a:pt x="92" y="303"/>
                  </a:lnTo>
                  <a:lnTo>
                    <a:pt x="92" y="304"/>
                  </a:lnTo>
                  <a:lnTo>
                    <a:pt x="90" y="304"/>
                  </a:lnTo>
                  <a:lnTo>
                    <a:pt x="90" y="305"/>
                  </a:lnTo>
                  <a:lnTo>
                    <a:pt x="90" y="306"/>
                  </a:lnTo>
                  <a:lnTo>
                    <a:pt x="89" y="308"/>
                  </a:lnTo>
                  <a:lnTo>
                    <a:pt x="89" y="309"/>
                  </a:lnTo>
                  <a:lnTo>
                    <a:pt x="88" y="310"/>
                  </a:lnTo>
                  <a:lnTo>
                    <a:pt x="88" y="312"/>
                  </a:lnTo>
                  <a:lnTo>
                    <a:pt x="86" y="312"/>
                  </a:lnTo>
                  <a:lnTo>
                    <a:pt x="86" y="313"/>
                  </a:lnTo>
                  <a:lnTo>
                    <a:pt x="86" y="314"/>
                  </a:lnTo>
                  <a:lnTo>
                    <a:pt x="85" y="314"/>
                  </a:lnTo>
                  <a:lnTo>
                    <a:pt x="85" y="316"/>
                  </a:lnTo>
                  <a:lnTo>
                    <a:pt x="84" y="317"/>
                  </a:lnTo>
                  <a:lnTo>
                    <a:pt x="81" y="317"/>
                  </a:lnTo>
                  <a:lnTo>
                    <a:pt x="79" y="317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2" y="317"/>
                  </a:lnTo>
                  <a:lnTo>
                    <a:pt x="70" y="317"/>
                  </a:lnTo>
                  <a:lnTo>
                    <a:pt x="68" y="317"/>
                  </a:lnTo>
                  <a:lnTo>
                    <a:pt x="66" y="317"/>
                  </a:lnTo>
                  <a:lnTo>
                    <a:pt x="63" y="317"/>
                  </a:lnTo>
                  <a:lnTo>
                    <a:pt x="62" y="316"/>
                  </a:lnTo>
                  <a:lnTo>
                    <a:pt x="59" y="316"/>
                  </a:lnTo>
                  <a:lnTo>
                    <a:pt x="57" y="316"/>
                  </a:lnTo>
                  <a:lnTo>
                    <a:pt x="55" y="316"/>
                  </a:lnTo>
                  <a:lnTo>
                    <a:pt x="53" y="316"/>
                  </a:lnTo>
                  <a:lnTo>
                    <a:pt x="50" y="316"/>
                  </a:lnTo>
                  <a:lnTo>
                    <a:pt x="49" y="316"/>
                  </a:lnTo>
                  <a:lnTo>
                    <a:pt x="46" y="314"/>
                  </a:lnTo>
                  <a:lnTo>
                    <a:pt x="44" y="314"/>
                  </a:lnTo>
                  <a:lnTo>
                    <a:pt x="42" y="314"/>
                  </a:lnTo>
                  <a:lnTo>
                    <a:pt x="40" y="314"/>
                  </a:lnTo>
                  <a:lnTo>
                    <a:pt x="37" y="313"/>
                  </a:lnTo>
                  <a:lnTo>
                    <a:pt x="36" y="313"/>
                  </a:lnTo>
                  <a:lnTo>
                    <a:pt x="33" y="313"/>
                  </a:lnTo>
                  <a:lnTo>
                    <a:pt x="31" y="312"/>
                  </a:lnTo>
                  <a:lnTo>
                    <a:pt x="29" y="312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3" y="310"/>
                  </a:lnTo>
                  <a:lnTo>
                    <a:pt x="20" y="309"/>
                  </a:lnTo>
                  <a:lnTo>
                    <a:pt x="19" y="309"/>
                  </a:lnTo>
                  <a:lnTo>
                    <a:pt x="16" y="308"/>
                  </a:lnTo>
                  <a:lnTo>
                    <a:pt x="15" y="308"/>
                  </a:lnTo>
                  <a:lnTo>
                    <a:pt x="2" y="300"/>
                  </a:lnTo>
                  <a:lnTo>
                    <a:pt x="2" y="291"/>
                  </a:lnTo>
                  <a:lnTo>
                    <a:pt x="2" y="283"/>
                  </a:lnTo>
                  <a:lnTo>
                    <a:pt x="2" y="274"/>
                  </a:lnTo>
                  <a:lnTo>
                    <a:pt x="4" y="265"/>
                  </a:lnTo>
                  <a:lnTo>
                    <a:pt x="4" y="256"/>
                  </a:lnTo>
                  <a:lnTo>
                    <a:pt x="2" y="248"/>
                  </a:lnTo>
                  <a:lnTo>
                    <a:pt x="2" y="239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2" y="213"/>
                  </a:lnTo>
                  <a:lnTo>
                    <a:pt x="2" y="204"/>
                  </a:lnTo>
                  <a:lnTo>
                    <a:pt x="2" y="197"/>
                  </a:lnTo>
                  <a:lnTo>
                    <a:pt x="1" y="188"/>
                  </a:lnTo>
                  <a:lnTo>
                    <a:pt x="1" y="178"/>
                  </a:lnTo>
                  <a:lnTo>
                    <a:pt x="1" y="171"/>
                  </a:lnTo>
                  <a:lnTo>
                    <a:pt x="1" y="162"/>
                  </a:lnTo>
                  <a:lnTo>
                    <a:pt x="0" y="154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2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1" y="50"/>
                  </a:lnTo>
                  <a:lnTo>
                    <a:pt x="1" y="41"/>
                  </a:lnTo>
                  <a:lnTo>
                    <a:pt x="2" y="32"/>
                  </a:lnTo>
                  <a:lnTo>
                    <a:pt x="2" y="2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1407" y="2795"/>
              <a:ext cx="128" cy="118"/>
            </a:xfrm>
            <a:custGeom>
              <a:avLst/>
              <a:gdLst>
                <a:gd name="T0" fmla="*/ 25 w 128"/>
                <a:gd name="T1" fmla="*/ 52 h 118"/>
                <a:gd name="T2" fmla="*/ 33 w 128"/>
                <a:gd name="T3" fmla="*/ 51 h 118"/>
                <a:gd name="T4" fmla="*/ 40 w 128"/>
                <a:gd name="T5" fmla="*/ 51 h 118"/>
                <a:gd name="T6" fmla="*/ 48 w 128"/>
                <a:gd name="T7" fmla="*/ 52 h 118"/>
                <a:gd name="T8" fmla="*/ 56 w 128"/>
                <a:gd name="T9" fmla="*/ 53 h 118"/>
                <a:gd name="T10" fmla="*/ 62 w 128"/>
                <a:gd name="T11" fmla="*/ 56 h 118"/>
                <a:gd name="T12" fmla="*/ 69 w 128"/>
                <a:gd name="T13" fmla="*/ 57 h 118"/>
                <a:gd name="T14" fmla="*/ 74 w 128"/>
                <a:gd name="T15" fmla="*/ 55 h 118"/>
                <a:gd name="T16" fmla="*/ 79 w 128"/>
                <a:gd name="T17" fmla="*/ 52 h 118"/>
                <a:gd name="T18" fmla="*/ 83 w 128"/>
                <a:gd name="T19" fmla="*/ 48 h 118"/>
                <a:gd name="T20" fmla="*/ 86 w 128"/>
                <a:gd name="T21" fmla="*/ 43 h 118"/>
                <a:gd name="T22" fmla="*/ 84 w 128"/>
                <a:gd name="T23" fmla="*/ 35 h 118"/>
                <a:gd name="T24" fmla="*/ 86 w 128"/>
                <a:gd name="T25" fmla="*/ 28 h 118"/>
                <a:gd name="T26" fmla="*/ 87 w 128"/>
                <a:gd name="T27" fmla="*/ 20 h 118"/>
                <a:gd name="T28" fmla="*/ 90 w 128"/>
                <a:gd name="T29" fmla="*/ 13 h 118"/>
                <a:gd name="T30" fmla="*/ 93 w 128"/>
                <a:gd name="T31" fmla="*/ 7 h 118"/>
                <a:gd name="T32" fmla="*/ 99 w 128"/>
                <a:gd name="T33" fmla="*/ 2 h 118"/>
                <a:gd name="T34" fmla="*/ 105 w 128"/>
                <a:gd name="T35" fmla="*/ 0 h 118"/>
                <a:gd name="T36" fmla="*/ 112 w 128"/>
                <a:gd name="T37" fmla="*/ 2 h 118"/>
                <a:gd name="T38" fmla="*/ 113 w 128"/>
                <a:gd name="T39" fmla="*/ 10 h 118"/>
                <a:gd name="T40" fmla="*/ 113 w 128"/>
                <a:gd name="T41" fmla="*/ 21 h 118"/>
                <a:gd name="T42" fmla="*/ 113 w 128"/>
                <a:gd name="T43" fmla="*/ 33 h 118"/>
                <a:gd name="T44" fmla="*/ 114 w 128"/>
                <a:gd name="T45" fmla="*/ 43 h 118"/>
                <a:gd name="T46" fmla="*/ 117 w 128"/>
                <a:gd name="T47" fmla="*/ 53 h 118"/>
                <a:gd name="T48" fmla="*/ 123 w 128"/>
                <a:gd name="T49" fmla="*/ 63 h 118"/>
                <a:gd name="T50" fmla="*/ 127 w 128"/>
                <a:gd name="T51" fmla="*/ 69 h 118"/>
                <a:gd name="T52" fmla="*/ 126 w 128"/>
                <a:gd name="T53" fmla="*/ 77 h 118"/>
                <a:gd name="T54" fmla="*/ 123 w 128"/>
                <a:gd name="T55" fmla="*/ 85 h 118"/>
                <a:gd name="T56" fmla="*/ 121 w 128"/>
                <a:gd name="T57" fmla="*/ 92 h 118"/>
                <a:gd name="T58" fmla="*/ 118 w 128"/>
                <a:gd name="T59" fmla="*/ 99 h 118"/>
                <a:gd name="T60" fmla="*/ 114 w 128"/>
                <a:gd name="T61" fmla="*/ 107 h 118"/>
                <a:gd name="T62" fmla="*/ 110 w 128"/>
                <a:gd name="T63" fmla="*/ 113 h 118"/>
                <a:gd name="T64" fmla="*/ 104 w 128"/>
                <a:gd name="T65" fmla="*/ 116 h 118"/>
                <a:gd name="T66" fmla="*/ 97 w 128"/>
                <a:gd name="T67" fmla="*/ 117 h 118"/>
                <a:gd name="T68" fmla="*/ 91 w 128"/>
                <a:gd name="T69" fmla="*/ 118 h 118"/>
                <a:gd name="T70" fmla="*/ 86 w 128"/>
                <a:gd name="T71" fmla="*/ 117 h 118"/>
                <a:gd name="T72" fmla="*/ 79 w 128"/>
                <a:gd name="T73" fmla="*/ 114 h 118"/>
                <a:gd name="T74" fmla="*/ 74 w 128"/>
                <a:gd name="T75" fmla="*/ 110 h 118"/>
                <a:gd name="T76" fmla="*/ 69 w 128"/>
                <a:gd name="T77" fmla="*/ 109 h 118"/>
                <a:gd name="T78" fmla="*/ 62 w 128"/>
                <a:gd name="T79" fmla="*/ 108 h 118"/>
                <a:gd name="T80" fmla="*/ 57 w 128"/>
                <a:gd name="T81" fmla="*/ 105 h 118"/>
                <a:gd name="T82" fmla="*/ 53 w 128"/>
                <a:gd name="T83" fmla="*/ 100 h 118"/>
                <a:gd name="T84" fmla="*/ 49 w 128"/>
                <a:gd name="T85" fmla="*/ 94 h 118"/>
                <a:gd name="T86" fmla="*/ 47 w 128"/>
                <a:gd name="T87" fmla="*/ 87 h 118"/>
                <a:gd name="T88" fmla="*/ 43 w 128"/>
                <a:gd name="T89" fmla="*/ 82 h 118"/>
                <a:gd name="T90" fmla="*/ 39 w 128"/>
                <a:gd name="T91" fmla="*/ 78 h 118"/>
                <a:gd name="T92" fmla="*/ 33 w 128"/>
                <a:gd name="T93" fmla="*/ 75 h 118"/>
                <a:gd name="T94" fmla="*/ 26 w 128"/>
                <a:gd name="T95" fmla="*/ 74 h 118"/>
                <a:gd name="T96" fmla="*/ 20 w 128"/>
                <a:gd name="T97" fmla="*/ 75 h 118"/>
                <a:gd name="T98" fmla="*/ 12 w 128"/>
                <a:gd name="T99" fmla="*/ 77 h 118"/>
                <a:gd name="T100" fmla="*/ 5 w 128"/>
                <a:gd name="T101" fmla="*/ 77 h 118"/>
                <a:gd name="T102" fmla="*/ 1 w 128"/>
                <a:gd name="T103" fmla="*/ 74 h 118"/>
                <a:gd name="T104" fmla="*/ 0 w 128"/>
                <a:gd name="T105" fmla="*/ 69 h 118"/>
                <a:gd name="T106" fmla="*/ 4 w 128"/>
                <a:gd name="T107" fmla="*/ 65 h 118"/>
                <a:gd name="T108" fmla="*/ 9 w 128"/>
                <a:gd name="T109" fmla="*/ 61 h 118"/>
                <a:gd name="T110" fmla="*/ 14 w 128"/>
                <a:gd name="T111" fmla="*/ 57 h 118"/>
                <a:gd name="T112" fmla="*/ 18 w 128"/>
                <a:gd name="T113" fmla="*/ 55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18"/>
                <a:gd name="T173" fmla="*/ 128 w 128"/>
                <a:gd name="T174" fmla="*/ 118 h 1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18">
                  <a:moveTo>
                    <a:pt x="20" y="53"/>
                  </a:moveTo>
                  <a:lnTo>
                    <a:pt x="21" y="52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3" y="51"/>
                  </a:lnTo>
                  <a:lnTo>
                    <a:pt x="34" y="51"/>
                  </a:lnTo>
                  <a:lnTo>
                    <a:pt x="35" y="51"/>
                  </a:lnTo>
                  <a:lnTo>
                    <a:pt x="38" y="51"/>
                  </a:lnTo>
                  <a:lnTo>
                    <a:pt x="39" y="51"/>
                  </a:lnTo>
                  <a:lnTo>
                    <a:pt x="40" y="51"/>
                  </a:lnTo>
                  <a:lnTo>
                    <a:pt x="42" y="52"/>
                  </a:lnTo>
                  <a:lnTo>
                    <a:pt x="43" y="52"/>
                  </a:lnTo>
                  <a:lnTo>
                    <a:pt x="45" y="52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7" y="55"/>
                  </a:lnTo>
                  <a:lnTo>
                    <a:pt x="58" y="55"/>
                  </a:lnTo>
                  <a:lnTo>
                    <a:pt x="60" y="55"/>
                  </a:lnTo>
                  <a:lnTo>
                    <a:pt x="61" y="56"/>
                  </a:lnTo>
                  <a:lnTo>
                    <a:pt x="62" y="56"/>
                  </a:lnTo>
                  <a:lnTo>
                    <a:pt x="64" y="56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5" y="53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1"/>
                  </a:lnTo>
                  <a:lnTo>
                    <a:pt x="80" y="50"/>
                  </a:lnTo>
                  <a:lnTo>
                    <a:pt x="82" y="50"/>
                  </a:lnTo>
                  <a:lnTo>
                    <a:pt x="83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4" y="46"/>
                  </a:lnTo>
                  <a:lnTo>
                    <a:pt x="86" y="44"/>
                  </a:lnTo>
                  <a:lnTo>
                    <a:pt x="86" y="43"/>
                  </a:lnTo>
                  <a:lnTo>
                    <a:pt x="86" y="41"/>
                  </a:lnTo>
                  <a:lnTo>
                    <a:pt x="84" y="39"/>
                  </a:lnTo>
                  <a:lnTo>
                    <a:pt x="84" y="38"/>
                  </a:lnTo>
                  <a:lnTo>
                    <a:pt x="84" y="37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2"/>
                  </a:lnTo>
                  <a:lnTo>
                    <a:pt x="86" y="30"/>
                  </a:lnTo>
                  <a:lnTo>
                    <a:pt x="86" y="29"/>
                  </a:lnTo>
                  <a:lnTo>
                    <a:pt x="86" y="28"/>
                  </a:lnTo>
                  <a:lnTo>
                    <a:pt x="86" y="26"/>
                  </a:lnTo>
                  <a:lnTo>
                    <a:pt x="86" y="25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91" y="12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3" y="7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6" y="4"/>
                  </a:lnTo>
                  <a:lnTo>
                    <a:pt x="97" y="3"/>
                  </a:lnTo>
                  <a:lnTo>
                    <a:pt x="99" y="2"/>
                  </a:lnTo>
                  <a:lnTo>
                    <a:pt x="100" y="2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5" y="0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2" y="3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3" y="8"/>
                  </a:lnTo>
                  <a:lnTo>
                    <a:pt x="113" y="10"/>
                  </a:lnTo>
                  <a:lnTo>
                    <a:pt x="113" y="12"/>
                  </a:lnTo>
                  <a:lnTo>
                    <a:pt x="113" y="15"/>
                  </a:lnTo>
                  <a:lnTo>
                    <a:pt x="113" y="16"/>
                  </a:lnTo>
                  <a:lnTo>
                    <a:pt x="113" y="19"/>
                  </a:lnTo>
                  <a:lnTo>
                    <a:pt x="113" y="21"/>
                  </a:lnTo>
                  <a:lnTo>
                    <a:pt x="113" y="24"/>
                  </a:lnTo>
                  <a:lnTo>
                    <a:pt x="113" y="25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7"/>
                  </a:lnTo>
                  <a:lnTo>
                    <a:pt x="113" y="39"/>
                  </a:lnTo>
                  <a:lnTo>
                    <a:pt x="113" y="42"/>
                  </a:lnTo>
                  <a:lnTo>
                    <a:pt x="114" y="43"/>
                  </a:lnTo>
                  <a:lnTo>
                    <a:pt x="114" y="46"/>
                  </a:lnTo>
                  <a:lnTo>
                    <a:pt x="114" y="48"/>
                  </a:lnTo>
                  <a:lnTo>
                    <a:pt x="115" y="50"/>
                  </a:lnTo>
                  <a:lnTo>
                    <a:pt x="115" y="52"/>
                  </a:lnTo>
                  <a:lnTo>
                    <a:pt x="117" y="53"/>
                  </a:lnTo>
                  <a:lnTo>
                    <a:pt x="118" y="56"/>
                  </a:lnTo>
                  <a:lnTo>
                    <a:pt x="118" y="57"/>
                  </a:lnTo>
                  <a:lnTo>
                    <a:pt x="119" y="59"/>
                  </a:lnTo>
                  <a:lnTo>
                    <a:pt x="121" y="60"/>
                  </a:lnTo>
                  <a:lnTo>
                    <a:pt x="123" y="63"/>
                  </a:lnTo>
                  <a:lnTo>
                    <a:pt x="125" y="64"/>
                  </a:lnTo>
                  <a:lnTo>
                    <a:pt x="126" y="65"/>
                  </a:lnTo>
                  <a:lnTo>
                    <a:pt x="128" y="65"/>
                  </a:lnTo>
                  <a:lnTo>
                    <a:pt x="128" y="68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2"/>
                  </a:lnTo>
                  <a:lnTo>
                    <a:pt x="127" y="74"/>
                  </a:lnTo>
                  <a:lnTo>
                    <a:pt x="126" y="75"/>
                  </a:lnTo>
                  <a:lnTo>
                    <a:pt x="126" y="77"/>
                  </a:lnTo>
                  <a:lnTo>
                    <a:pt x="126" y="78"/>
                  </a:lnTo>
                  <a:lnTo>
                    <a:pt x="125" y="81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3" y="85"/>
                  </a:lnTo>
                  <a:lnTo>
                    <a:pt x="123" y="86"/>
                  </a:lnTo>
                  <a:lnTo>
                    <a:pt x="123" y="87"/>
                  </a:lnTo>
                  <a:lnTo>
                    <a:pt x="122" y="90"/>
                  </a:lnTo>
                  <a:lnTo>
                    <a:pt x="122" y="91"/>
                  </a:lnTo>
                  <a:lnTo>
                    <a:pt x="121" y="92"/>
                  </a:lnTo>
                  <a:lnTo>
                    <a:pt x="121" y="94"/>
                  </a:lnTo>
                  <a:lnTo>
                    <a:pt x="119" y="95"/>
                  </a:lnTo>
                  <a:lnTo>
                    <a:pt x="119" y="96"/>
                  </a:lnTo>
                  <a:lnTo>
                    <a:pt x="118" y="97"/>
                  </a:lnTo>
                  <a:lnTo>
                    <a:pt x="118" y="99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4" y="107"/>
                  </a:lnTo>
                  <a:lnTo>
                    <a:pt x="113" y="108"/>
                  </a:lnTo>
                  <a:lnTo>
                    <a:pt x="113" y="109"/>
                  </a:lnTo>
                  <a:lnTo>
                    <a:pt x="112" y="110"/>
                  </a:lnTo>
                  <a:lnTo>
                    <a:pt x="112" y="112"/>
                  </a:lnTo>
                  <a:lnTo>
                    <a:pt x="110" y="113"/>
                  </a:lnTo>
                  <a:lnTo>
                    <a:pt x="109" y="113"/>
                  </a:lnTo>
                  <a:lnTo>
                    <a:pt x="108" y="114"/>
                  </a:lnTo>
                  <a:lnTo>
                    <a:pt x="106" y="114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3" y="116"/>
                  </a:lnTo>
                  <a:lnTo>
                    <a:pt x="101" y="116"/>
                  </a:lnTo>
                  <a:lnTo>
                    <a:pt x="100" y="117"/>
                  </a:lnTo>
                  <a:lnTo>
                    <a:pt x="99" y="117"/>
                  </a:lnTo>
                  <a:lnTo>
                    <a:pt x="97" y="117"/>
                  </a:lnTo>
                  <a:lnTo>
                    <a:pt x="96" y="117"/>
                  </a:lnTo>
                  <a:lnTo>
                    <a:pt x="95" y="117"/>
                  </a:lnTo>
                  <a:lnTo>
                    <a:pt x="93" y="118"/>
                  </a:lnTo>
                  <a:lnTo>
                    <a:pt x="92" y="118"/>
                  </a:lnTo>
                  <a:lnTo>
                    <a:pt x="91" y="118"/>
                  </a:lnTo>
                  <a:lnTo>
                    <a:pt x="90" y="118"/>
                  </a:lnTo>
                  <a:lnTo>
                    <a:pt x="88" y="118"/>
                  </a:lnTo>
                  <a:lnTo>
                    <a:pt x="87" y="118"/>
                  </a:lnTo>
                  <a:lnTo>
                    <a:pt x="87" y="117"/>
                  </a:lnTo>
                  <a:lnTo>
                    <a:pt x="86" y="117"/>
                  </a:lnTo>
                  <a:lnTo>
                    <a:pt x="84" y="117"/>
                  </a:lnTo>
                  <a:lnTo>
                    <a:pt x="83" y="117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5" y="112"/>
                  </a:lnTo>
                  <a:lnTo>
                    <a:pt x="74" y="112"/>
                  </a:lnTo>
                  <a:lnTo>
                    <a:pt x="74" y="110"/>
                  </a:lnTo>
                  <a:lnTo>
                    <a:pt x="73" y="110"/>
                  </a:lnTo>
                  <a:lnTo>
                    <a:pt x="71" y="110"/>
                  </a:lnTo>
                  <a:lnTo>
                    <a:pt x="70" y="110"/>
                  </a:lnTo>
                  <a:lnTo>
                    <a:pt x="70" y="109"/>
                  </a:lnTo>
                  <a:lnTo>
                    <a:pt x="69" y="109"/>
                  </a:lnTo>
                  <a:lnTo>
                    <a:pt x="68" y="109"/>
                  </a:lnTo>
                  <a:lnTo>
                    <a:pt x="66" y="109"/>
                  </a:lnTo>
                  <a:lnTo>
                    <a:pt x="65" y="109"/>
                  </a:lnTo>
                  <a:lnTo>
                    <a:pt x="64" y="109"/>
                  </a:lnTo>
                  <a:lnTo>
                    <a:pt x="62" y="108"/>
                  </a:lnTo>
                  <a:lnTo>
                    <a:pt x="61" y="108"/>
                  </a:lnTo>
                  <a:lnTo>
                    <a:pt x="60" y="108"/>
                  </a:lnTo>
                  <a:lnTo>
                    <a:pt x="60" y="107"/>
                  </a:lnTo>
                  <a:lnTo>
                    <a:pt x="58" y="107"/>
                  </a:lnTo>
                  <a:lnTo>
                    <a:pt x="57" y="105"/>
                  </a:lnTo>
                  <a:lnTo>
                    <a:pt x="56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5" y="101"/>
                  </a:lnTo>
                  <a:lnTo>
                    <a:pt x="53" y="100"/>
                  </a:lnTo>
                  <a:lnTo>
                    <a:pt x="53" y="99"/>
                  </a:lnTo>
                  <a:lnTo>
                    <a:pt x="52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4"/>
                  </a:lnTo>
                  <a:lnTo>
                    <a:pt x="49" y="92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7" y="87"/>
                  </a:lnTo>
                  <a:lnTo>
                    <a:pt x="47" y="86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4" y="83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2" y="81"/>
                  </a:lnTo>
                  <a:lnTo>
                    <a:pt x="40" y="79"/>
                  </a:lnTo>
                  <a:lnTo>
                    <a:pt x="40" y="78"/>
                  </a:lnTo>
                  <a:lnTo>
                    <a:pt x="39" y="78"/>
                  </a:lnTo>
                  <a:lnTo>
                    <a:pt x="38" y="77"/>
                  </a:lnTo>
                  <a:lnTo>
                    <a:pt x="36" y="77"/>
                  </a:lnTo>
                  <a:lnTo>
                    <a:pt x="35" y="75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1" y="74"/>
                  </a:lnTo>
                  <a:lnTo>
                    <a:pt x="30" y="74"/>
                  </a:lnTo>
                  <a:lnTo>
                    <a:pt x="29" y="74"/>
                  </a:lnTo>
                  <a:lnTo>
                    <a:pt x="27" y="74"/>
                  </a:lnTo>
                  <a:lnTo>
                    <a:pt x="26" y="74"/>
                  </a:lnTo>
                  <a:lnTo>
                    <a:pt x="25" y="74"/>
                  </a:lnTo>
                  <a:lnTo>
                    <a:pt x="23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3" y="75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7" y="77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4" y="75"/>
                  </a:lnTo>
                  <a:lnTo>
                    <a:pt x="3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5"/>
                  </a:lnTo>
                  <a:lnTo>
                    <a:pt x="5" y="64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3"/>
                  </a:lnTo>
                  <a:lnTo>
                    <a:pt x="9" y="61"/>
                  </a:lnTo>
                  <a:lnTo>
                    <a:pt x="11" y="61"/>
                  </a:lnTo>
                  <a:lnTo>
                    <a:pt x="11" y="60"/>
                  </a:lnTo>
                  <a:lnTo>
                    <a:pt x="12" y="60"/>
                  </a:lnTo>
                  <a:lnTo>
                    <a:pt x="13" y="59"/>
                  </a:lnTo>
                  <a:lnTo>
                    <a:pt x="14" y="57"/>
                  </a:lnTo>
                  <a:lnTo>
                    <a:pt x="16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20" y="53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1410" y="3128"/>
              <a:ext cx="107" cy="430"/>
            </a:xfrm>
            <a:custGeom>
              <a:avLst/>
              <a:gdLst>
                <a:gd name="T0" fmla="*/ 55 w 107"/>
                <a:gd name="T1" fmla="*/ 22 h 430"/>
                <a:gd name="T2" fmla="*/ 58 w 107"/>
                <a:gd name="T3" fmla="*/ 18 h 430"/>
                <a:gd name="T4" fmla="*/ 61 w 107"/>
                <a:gd name="T5" fmla="*/ 15 h 430"/>
                <a:gd name="T6" fmla="*/ 63 w 107"/>
                <a:gd name="T7" fmla="*/ 11 h 430"/>
                <a:gd name="T8" fmla="*/ 66 w 107"/>
                <a:gd name="T9" fmla="*/ 8 h 430"/>
                <a:gd name="T10" fmla="*/ 67 w 107"/>
                <a:gd name="T11" fmla="*/ 4 h 430"/>
                <a:gd name="T12" fmla="*/ 70 w 107"/>
                <a:gd name="T13" fmla="*/ 2 h 430"/>
                <a:gd name="T14" fmla="*/ 72 w 107"/>
                <a:gd name="T15" fmla="*/ 0 h 430"/>
                <a:gd name="T16" fmla="*/ 75 w 107"/>
                <a:gd name="T17" fmla="*/ 2 h 430"/>
                <a:gd name="T18" fmla="*/ 77 w 107"/>
                <a:gd name="T19" fmla="*/ 5 h 430"/>
                <a:gd name="T20" fmla="*/ 79 w 107"/>
                <a:gd name="T21" fmla="*/ 8 h 430"/>
                <a:gd name="T22" fmla="*/ 81 w 107"/>
                <a:gd name="T23" fmla="*/ 9 h 430"/>
                <a:gd name="T24" fmla="*/ 83 w 107"/>
                <a:gd name="T25" fmla="*/ 11 h 430"/>
                <a:gd name="T26" fmla="*/ 85 w 107"/>
                <a:gd name="T27" fmla="*/ 14 h 430"/>
                <a:gd name="T28" fmla="*/ 85 w 107"/>
                <a:gd name="T29" fmla="*/ 18 h 430"/>
                <a:gd name="T30" fmla="*/ 84 w 107"/>
                <a:gd name="T31" fmla="*/ 20 h 430"/>
                <a:gd name="T32" fmla="*/ 81 w 107"/>
                <a:gd name="T33" fmla="*/ 32 h 430"/>
                <a:gd name="T34" fmla="*/ 83 w 107"/>
                <a:gd name="T35" fmla="*/ 57 h 430"/>
                <a:gd name="T36" fmla="*/ 84 w 107"/>
                <a:gd name="T37" fmla="*/ 83 h 430"/>
                <a:gd name="T38" fmla="*/ 85 w 107"/>
                <a:gd name="T39" fmla="*/ 107 h 430"/>
                <a:gd name="T40" fmla="*/ 87 w 107"/>
                <a:gd name="T41" fmla="*/ 132 h 430"/>
                <a:gd name="T42" fmla="*/ 87 w 107"/>
                <a:gd name="T43" fmla="*/ 158 h 430"/>
                <a:gd name="T44" fmla="*/ 88 w 107"/>
                <a:gd name="T45" fmla="*/ 182 h 430"/>
                <a:gd name="T46" fmla="*/ 89 w 107"/>
                <a:gd name="T47" fmla="*/ 208 h 430"/>
                <a:gd name="T48" fmla="*/ 90 w 107"/>
                <a:gd name="T49" fmla="*/ 233 h 430"/>
                <a:gd name="T50" fmla="*/ 92 w 107"/>
                <a:gd name="T51" fmla="*/ 258 h 430"/>
                <a:gd name="T52" fmla="*/ 92 w 107"/>
                <a:gd name="T53" fmla="*/ 283 h 430"/>
                <a:gd name="T54" fmla="*/ 94 w 107"/>
                <a:gd name="T55" fmla="*/ 300 h 430"/>
                <a:gd name="T56" fmla="*/ 97 w 107"/>
                <a:gd name="T57" fmla="*/ 313 h 430"/>
                <a:gd name="T58" fmla="*/ 98 w 107"/>
                <a:gd name="T59" fmla="*/ 326 h 430"/>
                <a:gd name="T60" fmla="*/ 100 w 107"/>
                <a:gd name="T61" fmla="*/ 339 h 430"/>
                <a:gd name="T62" fmla="*/ 101 w 107"/>
                <a:gd name="T63" fmla="*/ 351 h 430"/>
                <a:gd name="T64" fmla="*/ 102 w 107"/>
                <a:gd name="T65" fmla="*/ 364 h 430"/>
                <a:gd name="T66" fmla="*/ 103 w 107"/>
                <a:gd name="T67" fmla="*/ 377 h 430"/>
                <a:gd name="T68" fmla="*/ 103 w 107"/>
                <a:gd name="T69" fmla="*/ 390 h 430"/>
                <a:gd name="T70" fmla="*/ 105 w 107"/>
                <a:gd name="T71" fmla="*/ 403 h 430"/>
                <a:gd name="T72" fmla="*/ 106 w 107"/>
                <a:gd name="T73" fmla="*/ 416 h 430"/>
                <a:gd name="T74" fmla="*/ 107 w 107"/>
                <a:gd name="T75" fmla="*/ 429 h 430"/>
                <a:gd name="T76" fmla="*/ 100 w 107"/>
                <a:gd name="T77" fmla="*/ 429 h 430"/>
                <a:gd name="T78" fmla="*/ 92 w 107"/>
                <a:gd name="T79" fmla="*/ 429 h 430"/>
                <a:gd name="T80" fmla="*/ 84 w 107"/>
                <a:gd name="T81" fmla="*/ 430 h 430"/>
                <a:gd name="T82" fmla="*/ 76 w 107"/>
                <a:gd name="T83" fmla="*/ 430 h 430"/>
                <a:gd name="T84" fmla="*/ 68 w 107"/>
                <a:gd name="T85" fmla="*/ 430 h 430"/>
                <a:gd name="T86" fmla="*/ 61 w 107"/>
                <a:gd name="T87" fmla="*/ 429 h 430"/>
                <a:gd name="T88" fmla="*/ 53 w 107"/>
                <a:gd name="T89" fmla="*/ 429 h 430"/>
                <a:gd name="T90" fmla="*/ 45 w 107"/>
                <a:gd name="T91" fmla="*/ 428 h 430"/>
                <a:gd name="T92" fmla="*/ 37 w 107"/>
                <a:gd name="T93" fmla="*/ 425 h 430"/>
                <a:gd name="T94" fmla="*/ 31 w 107"/>
                <a:gd name="T95" fmla="*/ 423 h 430"/>
                <a:gd name="T96" fmla="*/ 26 w 107"/>
                <a:gd name="T97" fmla="*/ 408 h 430"/>
                <a:gd name="T98" fmla="*/ 26 w 107"/>
                <a:gd name="T99" fmla="*/ 372 h 430"/>
                <a:gd name="T100" fmla="*/ 26 w 107"/>
                <a:gd name="T101" fmla="*/ 336 h 430"/>
                <a:gd name="T102" fmla="*/ 23 w 107"/>
                <a:gd name="T103" fmla="*/ 300 h 430"/>
                <a:gd name="T104" fmla="*/ 20 w 107"/>
                <a:gd name="T105" fmla="*/ 265 h 430"/>
                <a:gd name="T106" fmla="*/ 18 w 107"/>
                <a:gd name="T107" fmla="*/ 229 h 430"/>
                <a:gd name="T108" fmla="*/ 14 w 107"/>
                <a:gd name="T109" fmla="*/ 194 h 430"/>
                <a:gd name="T110" fmla="*/ 10 w 107"/>
                <a:gd name="T111" fmla="*/ 158 h 430"/>
                <a:gd name="T112" fmla="*/ 6 w 107"/>
                <a:gd name="T113" fmla="*/ 121 h 430"/>
                <a:gd name="T114" fmla="*/ 4 w 107"/>
                <a:gd name="T115" fmla="*/ 86 h 430"/>
                <a:gd name="T116" fmla="*/ 0 w 107"/>
                <a:gd name="T117" fmla="*/ 50 h 430"/>
                <a:gd name="T118" fmla="*/ 53 w 107"/>
                <a:gd name="T119" fmla="*/ 23 h 4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"/>
                <a:gd name="T181" fmla="*/ 0 h 430"/>
                <a:gd name="T182" fmla="*/ 107 w 107"/>
                <a:gd name="T183" fmla="*/ 430 h 4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" h="430">
                  <a:moveTo>
                    <a:pt x="53" y="23"/>
                  </a:moveTo>
                  <a:lnTo>
                    <a:pt x="54" y="22"/>
                  </a:lnTo>
                  <a:lnTo>
                    <a:pt x="55" y="22"/>
                  </a:lnTo>
                  <a:lnTo>
                    <a:pt x="57" y="20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2" y="13"/>
                  </a:lnTo>
                  <a:lnTo>
                    <a:pt x="63" y="11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8" y="4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6" y="4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0" y="9"/>
                  </a:lnTo>
                  <a:lnTo>
                    <a:pt x="81" y="9"/>
                  </a:lnTo>
                  <a:lnTo>
                    <a:pt x="81" y="10"/>
                  </a:lnTo>
                  <a:lnTo>
                    <a:pt x="83" y="10"/>
                  </a:lnTo>
                  <a:lnTo>
                    <a:pt x="83" y="11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5" y="15"/>
                  </a:lnTo>
                  <a:lnTo>
                    <a:pt x="85" y="17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1" y="23"/>
                  </a:lnTo>
                  <a:lnTo>
                    <a:pt x="81" y="32"/>
                  </a:lnTo>
                  <a:lnTo>
                    <a:pt x="81" y="40"/>
                  </a:lnTo>
                  <a:lnTo>
                    <a:pt x="83" y="49"/>
                  </a:lnTo>
                  <a:lnTo>
                    <a:pt x="83" y="57"/>
                  </a:lnTo>
                  <a:lnTo>
                    <a:pt x="83" y="66"/>
                  </a:lnTo>
                  <a:lnTo>
                    <a:pt x="84" y="73"/>
                  </a:lnTo>
                  <a:lnTo>
                    <a:pt x="84" y="83"/>
                  </a:lnTo>
                  <a:lnTo>
                    <a:pt x="84" y="90"/>
                  </a:lnTo>
                  <a:lnTo>
                    <a:pt x="84" y="99"/>
                  </a:lnTo>
                  <a:lnTo>
                    <a:pt x="85" y="107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7" y="132"/>
                  </a:lnTo>
                  <a:lnTo>
                    <a:pt x="87" y="141"/>
                  </a:lnTo>
                  <a:lnTo>
                    <a:pt x="87" y="148"/>
                  </a:lnTo>
                  <a:lnTo>
                    <a:pt x="87" y="158"/>
                  </a:lnTo>
                  <a:lnTo>
                    <a:pt x="88" y="165"/>
                  </a:lnTo>
                  <a:lnTo>
                    <a:pt x="88" y="174"/>
                  </a:lnTo>
                  <a:lnTo>
                    <a:pt x="88" y="182"/>
                  </a:lnTo>
                  <a:lnTo>
                    <a:pt x="89" y="191"/>
                  </a:lnTo>
                  <a:lnTo>
                    <a:pt x="89" y="199"/>
                  </a:lnTo>
                  <a:lnTo>
                    <a:pt x="89" y="208"/>
                  </a:lnTo>
                  <a:lnTo>
                    <a:pt x="89" y="216"/>
                  </a:lnTo>
                  <a:lnTo>
                    <a:pt x="90" y="225"/>
                  </a:lnTo>
                  <a:lnTo>
                    <a:pt x="90" y="233"/>
                  </a:lnTo>
                  <a:lnTo>
                    <a:pt x="90" y="242"/>
                  </a:lnTo>
                  <a:lnTo>
                    <a:pt x="90" y="249"/>
                  </a:lnTo>
                  <a:lnTo>
                    <a:pt x="92" y="258"/>
                  </a:lnTo>
                  <a:lnTo>
                    <a:pt x="92" y="266"/>
                  </a:lnTo>
                  <a:lnTo>
                    <a:pt x="92" y="275"/>
                  </a:lnTo>
                  <a:lnTo>
                    <a:pt x="92" y="283"/>
                  </a:lnTo>
                  <a:lnTo>
                    <a:pt x="93" y="292"/>
                  </a:lnTo>
                  <a:lnTo>
                    <a:pt x="93" y="296"/>
                  </a:lnTo>
                  <a:lnTo>
                    <a:pt x="94" y="300"/>
                  </a:lnTo>
                  <a:lnTo>
                    <a:pt x="94" y="305"/>
                  </a:lnTo>
                  <a:lnTo>
                    <a:pt x="96" y="309"/>
                  </a:lnTo>
                  <a:lnTo>
                    <a:pt x="97" y="313"/>
                  </a:lnTo>
                  <a:lnTo>
                    <a:pt x="97" y="317"/>
                  </a:lnTo>
                  <a:lnTo>
                    <a:pt x="97" y="322"/>
                  </a:lnTo>
                  <a:lnTo>
                    <a:pt x="98" y="326"/>
                  </a:lnTo>
                  <a:lnTo>
                    <a:pt x="98" y="329"/>
                  </a:lnTo>
                  <a:lnTo>
                    <a:pt x="100" y="335"/>
                  </a:lnTo>
                  <a:lnTo>
                    <a:pt x="100" y="339"/>
                  </a:lnTo>
                  <a:lnTo>
                    <a:pt x="100" y="342"/>
                  </a:lnTo>
                  <a:lnTo>
                    <a:pt x="101" y="348"/>
                  </a:lnTo>
                  <a:lnTo>
                    <a:pt x="101" y="351"/>
                  </a:lnTo>
                  <a:lnTo>
                    <a:pt x="101" y="355"/>
                  </a:lnTo>
                  <a:lnTo>
                    <a:pt x="102" y="359"/>
                  </a:lnTo>
                  <a:lnTo>
                    <a:pt x="102" y="364"/>
                  </a:lnTo>
                  <a:lnTo>
                    <a:pt x="102" y="368"/>
                  </a:lnTo>
                  <a:lnTo>
                    <a:pt x="102" y="372"/>
                  </a:lnTo>
                  <a:lnTo>
                    <a:pt x="103" y="377"/>
                  </a:lnTo>
                  <a:lnTo>
                    <a:pt x="103" y="381"/>
                  </a:lnTo>
                  <a:lnTo>
                    <a:pt x="103" y="385"/>
                  </a:lnTo>
                  <a:lnTo>
                    <a:pt x="103" y="390"/>
                  </a:lnTo>
                  <a:lnTo>
                    <a:pt x="105" y="394"/>
                  </a:lnTo>
                  <a:lnTo>
                    <a:pt x="105" y="398"/>
                  </a:lnTo>
                  <a:lnTo>
                    <a:pt x="105" y="403"/>
                  </a:lnTo>
                  <a:lnTo>
                    <a:pt x="105" y="407"/>
                  </a:lnTo>
                  <a:lnTo>
                    <a:pt x="106" y="411"/>
                  </a:lnTo>
                  <a:lnTo>
                    <a:pt x="106" y="416"/>
                  </a:lnTo>
                  <a:lnTo>
                    <a:pt x="106" y="420"/>
                  </a:lnTo>
                  <a:lnTo>
                    <a:pt x="107" y="424"/>
                  </a:lnTo>
                  <a:lnTo>
                    <a:pt x="107" y="429"/>
                  </a:lnTo>
                  <a:lnTo>
                    <a:pt x="105" y="429"/>
                  </a:lnTo>
                  <a:lnTo>
                    <a:pt x="102" y="429"/>
                  </a:lnTo>
                  <a:lnTo>
                    <a:pt x="100" y="429"/>
                  </a:lnTo>
                  <a:lnTo>
                    <a:pt x="97" y="429"/>
                  </a:lnTo>
                  <a:lnTo>
                    <a:pt x="94" y="429"/>
                  </a:lnTo>
                  <a:lnTo>
                    <a:pt x="92" y="429"/>
                  </a:lnTo>
                  <a:lnTo>
                    <a:pt x="89" y="429"/>
                  </a:lnTo>
                  <a:lnTo>
                    <a:pt x="87" y="430"/>
                  </a:lnTo>
                  <a:lnTo>
                    <a:pt x="84" y="430"/>
                  </a:lnTo>
                  <a:lnTo>
                    <a:pt x="81" y="430"/>
                  </a:lnTo>
                  <a:lnTo>
                    <a:pt x="79" y="430"/>
                  </a:lnTo>
                  <a:lnTo>
                    <a:pt x="76" y="430"/>
                  </a:lnTo>
                  <a:lnTo>
                    <a:pt x="74" y="430"/>
                  </a:lnTo>
                  <a:lnTo>
                    <a:pt x="71" y="430"/>
                  </a:lnTo>
                  <a:lnTo>
                    <a:pt x="68" y="430"/>
                  </a:lnTo>
                  <a:lnTo>
                    <a:pt x="66" y="430"/>
                  </a:lnTo>
                  <a:lnTo>
                    <a:pt x="63" y="430"/>
                  </a:lnTo>
                  <a:lnTo>
                    <a:pt x="61" y="429"/>
                  </a:lnTo>
                  <a:lnTo>
                    <a:pt x="58" y="429"/>
                  </a:lnTo>
                  <a:lnTo>
                    <a:pt x="55" y="429"/>
                  </a:lnTo>
                  <a:lnTo>
                    <a:pt x="53" y="429"/>
                  </a:lnTo>
                  <a:lnTo>
                    <a:pt x="50" y="429"/>
                  </a:lnTo>
                  <a:lnTo>
                    <a:pt x="48" y="428"/>
                  </a:lnTo>
                  <a:lnTo>
                    <a:pt x="45" y="428"/>
                  </a:lnTo>
                  <a:lnTo>
                    <a:pt x="42" y="426"/>
                  </a:lnTo>
                  <a:lnTo>
                    <a:pt x="40" y="426"/>
                  </a:lnTo>
                  <a:lnTo>
                    <a:pt x="37" y="425"/>
                  </a:lnTo>
                  <a:lnTo>
                    <a:pt x="35" y="425"/>
                  </a:lnTo>
                  <a:lnTo>
                    <a:pt x="33" y="424"/>
                  </a:lnTo>
                  <a:lnTo>
                    <a:pt x="31" y="423"/>
                  </a:lnTo>
                  <a:lnTo>
                    <a:pt x="28" y="423"/>
                  </a:lnTo>
                  <a:lnTo>
                    <a:pt x="26" y="421"/>
                  </a:lnTo>
                  <a:lnTo>
                    <a:pt x="26" y="408"/>
                  </a:lnTo>
                  <a:lnTo>
                    <a:pt x="26" y="397"/>
                  </a:lnTo>
                  <a:lnTo>
                    <a:pt x="26" y="384"/>
                  </a:lnTo>
                  <a:lnTo>
                    <a:pt x="26" y="372"/>
                  </a:lnTo>
                  <a:lnTo>
                    <a:pt x="26" y="361"/>
                  </a:lnTo>
                  <a:lnTo>
                    <a:pt x="26" y="348"/>
                  </a:lnTo>
                  <a:lnTo>
                    <a:pt x="26" y="336"/>
                  </a:lnTo>
                  <a:lnTo>
                    <a:pt x="24" y="324"/>
                  </a:lnTo>
                  <a:lnTo>
                    <a:pt x="24" y="313"/>
                  </a:lnTo>
                  <a:lnTo>
                    <a:pt x="23" y="300"/>
                  </a:lnTo>
                  <a:lnTo>
                    <a:pt x="22" y="288"/>
                  </a:lnTo>
                  <a:lnTo>
                    <a:pt x="22" y="276"/>
                  </a:lnTo>
                  <a:lnTo>
                    <a:pt x="20" y="265"/>
                  </a:lnTo>
                  <a:lnTo>
                    <a:pt x="19" y="253"/>
                  </a:lnTo>
                  <a:lnTo>
                    <a:pt x="18" y="240"/>
                  </a:lnTo>
                  <a:lnTo>
                    <a:pt x="18" y="229"/>
                  </a:lnTo>
                  <a:lnTo>
                    <a:pt x="17" y="217"/>
                  </a:lnTo>
                  <a:lnTo>
                    <a:pt x="15" y="205"/>
                  </a:lnTo>
                  <a:lnTo>
                    <a:pt x="14" y="194"/>
                  </a:lnTo>
                  <a:lnTo>
                    <a:pt x="13" y="181"/>
                  </a:lnTo>
                  <a:lnTo>
                    <a:pt x="11" y="169"/>
                  </a:lnTo>
                  <a:lnTo>
                    <a:pt x="10" y="158"/>
                  </a:lnTo>
                  <a:lnTo>
                    <a:pt x="9" y="146"/>
                  </a:lnTo>
                  <a:lnTo>
                    <a:pt x="8" y="134"/>
                  </a:lnTo>
                  <a:lnTo>
                    <a:pt x="6" y="121"/>
                  </a:lnTo>
                  <a:lnTo>
                    <a:pt x="5" y="110"/>
                  </a:lnTo>
                  <a:lnTo>
                    <a:pt x="4" y="98"/>
                  </a:lnTo>
                  <a:lnTo>
                    <a:pt x="4" y="86"/>
                  </a:lnTo>
                  <a:lnTo>
                    <a:pt x="2" y="73"/>
                  </a:lnTo>
                  <a:lnTo>
                    <a:pt x="1" y="62"/>
                  </a:lnTo>
                  <a:lnTo>
                    <a:pt x="0" y="50"/>
                  </a:lnTo>
                  <a:lnTo>
                    <a:pt x="0" y="37"/>
                  </a:lnTo>
                  <a:lnTo>
                    <a:pt x="1" y="18"/>
                  </a:lnTo>
                  <a:lnTo>
                    <a:pt x="53" y="23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1423" y="2682"/>
              <a:ext cx="33" cy="45"/>
            </a:xfrm>
            <a:custGeom>
              <a:avLst/>
              <a:gdLst>
                <a:gd name="T0" fmla="*/ 33 w 33"/>
                <a:gd name="T1" fmla="*/ 1 h 45"/>
                <a:gd name="T2" fmla="*/ 33 w 33"/>
                <a:gd name="T3" fmla="*/ 4 h 45"/>
                <a:gd name="T4" fmla="*/ 33 w 33"/>
                <a:gd name="T5" fmla="*/ 6 h 45"/>
                <a:gd name="T6" fmla="*/ 33 w 33"/>
                <a:gd name="T7" fmla="*/ 9 h 45"/>
                <a:gd name="T8" fmla="*/ 33 w 33"/>
                <a:gd name="T9" fmla="*/ 11 h 45"/>
                <a:gd name="T10" fmla="*/ 33 w 33"/>
                <a:gd name="T11" fmla="*/ 15 h 45"/>
                <a:gd name="T12" fmla="*/ 33 w 33"/>
                <a:gd name="T13" fmla="*/ 18 h 45"/>
                <a:gd name="T14" fmla="*/ 32 w 33"/>
                <a:gd name="T15" fmla="*/ 20 h 45"/>
                <a:gd name="T16" fmla="*/ 32 w 33"/>
                <a:gd name="T17" fmla="*/ 23 h 45"/>
                <a:gd name="T18" fmla="*/ 31 w 33"/>
                <a:gd name="T19" fmla="*/ 26 h 45"/>
                <a:gd name="T20" fmla="*/ 31 w 33"/>
                <a:gd name="T21" fmla="*/ 29 h 45"/>
                <a:gd name="T22" fmla="*/ 31 w 33"/>
                <a:gd name="T23" fmla="*/ 32 h 45"/>
                <a:gd name="T24" fmla="*/ 31 w 33"/>
                <a:gd name="T25" fmla="*/ 35 h 45"/>
                <a:gd name="T26" fmla="*/ 31 w 33"/>
                <a:gd name="T27" fmla="*/ 37 h 45"/>
                <a:gd name="T28" fmla="*/ 31 w 33"/>
                <a:gd name="T29" fmla="*/ 40 h 45"/>
                <a:gd name="T30" fmla="*/ 31 w 33"/>
                <a:gd name="T31" fmla="*/ 42 h 45"/>
                <a:gd name="T32" fmla="*/ 31 w 33"/>
                <a:gd name="T33" fmla="*/ 45 h 45"/>
                <a:gd name="T34" fmla="*/ 28 w 33"/>
                <a:gd name="T35" fmla="*/ 45 h 45"/>
                <a:gd name="T36" fmla="*/ 26 w 33"/>
                <a:gd name="T37" fmla="*/ 45 h 45"/>
                <a:gd name="T38" fmla="*/ 23 w 33"/>
                <a:gd name="T39" fmla="*/ 44 h 45"/>
                <a:gd name="T40" fmla="*/ 20 w 33"/>
                <a:gd name="T41" fmla="*/ 44 h 45"/>
                <a:gd name="T42" fmla="*/ 18 w 33"/>
                <a:gd name="T43" fmla="*/ 42 h 45"/>
                <a:gd name="T44" fmla="*/ 17 w 33"/>
                <a:gd name="T45" fmla="*/ 41 h 45"/>
                <a:gd name="T46" fmla="*/ 14 w 33"/>
                <a:gd name="T47" fmla="*/ 40 h 45"/>
                <a:gd name="T48" fmla="*/ 11 w 33"/>
                <a:gd name="T49" fmla="*/ 38 h 45"/>
                <a:gd name="T50" fmla="*/ 9 w 33"/>
                <a:gd name="T51" fmla="*/ 37 h 45"/>
                <a:gd name="T52" fmla="*/ 6 w 33"/>
                <a:gd name="T53" fmla="*/ 36 h 45"/>
                <a:gd name="T54" fmla="*/ 5 w 33"/>
                <a:gd name="T55" fmla="*/ 35 h 45"/>
                <a:gd name="T56" fmla="*/ 2 w 33"/>
                <a:gd name="T57" fmla="*/ 33 h 45"/>
                <a:gd name="T58" fmla="*/ 0 w 33"/>
                <a:gd name="T59" fmla="*/ 32 h 45"/>
                <a:gd name="T60" fmla="*/ 1 w 33"/>
                <a:gd name="T61" fmla="*/ 29 h 45"/>
                <a:gd name="T62" fmla="*/ 1 w 33"/>
                <a:gd name="T63" fmla="*/ 27 h 45"/>
                <a:gd name="T64" fmla="*/ 2 w 33"/>
                <a:gd name="T65" fmla="*/ 23 h 45"/>
                <a:gd name="T66" fmla="*/ 4 w 33"/>
                <a:gd name="T67" fmla="*/ 20 h 45"/>
                <a:gd name="T68" fmla="*/ 6 w 33"/>
                <a:gd name="T69" fmla="*/ 19 h 45"/>
                <a:gd name="T70" fmla="*/ 7 w 33"/>
                <a:gd name="T71" fmla="*/ 17 h 45"/>
                <a:gd name="T72" fmla="*/ 10 w 33"/>
                <a:gd name="T73" fmla="*/ 14 h 45"/>
                <a:gd name="T74" fmla="*/ 13 w 33"/>
                <a:gd name="T75" fmla="*/ 11 h 45"/>
                <a:gd name="T76" fmla="*/ 15 w 33"/>
                <a:gd name="T77" fmla="*/ 9 h 45"/>
                <a:gd name="T78" fmla="*/ 18 w 33"/>
                <a:gd name="T79" fmla="*/ 7 h 45"/>
                <a:gd name="T80" fmla="*/ 20 w 33"/>
                <a:gd name="T81" fmla="*/ 6 h 45"/>
                <a:gd name="T82" fmla="*/ 23 w 33"/>
                <a:gd name="T83" fmla="*/ 4 h 45"/>
                <a:gd name="T84" fmla="*/ 26 w 33"/>
                <a:gd name="T85" fmla="*/ 2 h 45"/>
                <a:gd name="T86" fmla="*/ 28 w 33"/>
                <a:gd name="T87" fmla="*/ 1 h 45"/>
                <a:gd name="T88" fmla="*/ 32 w 33"/>
                <a:gd name="T89" fmla="*/ 0 h 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"/>
                <a:gd name="T136" fmla="*/ 0 h 45"/>
                <a:gd name="T137" fmla="*/ 33 w 33"/>
                <a:gd name="T138" fmla="*/ 45 h 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" h="45">
                  <a:moveTo>
                    <a:pt x="33" y="0"/>
                  </a:moveTo>
                  <a:lnTo>
                    <a:pt x="33" y="1"/>
                  </a:lnTo>
                  <a:lnTo>
                    <a:pt x="33" y="2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1" y="37"/>
                  </a:lnTo>
                  <a:lnTo>
                    <a:pt x="31" y="38"/>
                  </a:lnTo>
                  <a:lnTo>
                    <a:pt x="31" y="40"/>
                  </a:lnTo>
                  <a:lnTo>
                    <a:pt x="31" y="41"/>
                  </a:lnTo>
                  <a:lnTo>
                    <a:pt x="31" y="42"/>
                  </a:lnTo>
                  <a:lnTo>
                    <a:pt x="32" y="44"/>
                  </a:lnTo>
                  <a:lnTo>
                    <a:pt x="31" y="45"/>
                  </a:lnTo>
                  <a:lnTo>
                    <a:pt x="29" y="45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1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2" y="33"/>
                  </a:lnTo>
                  <a:lnTo>
                    <a:pt x="1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9" y="15"/>
                  </a:lnTo>
                  <a:lnTo>
                    <a:pt x="10" y="14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5" y="9"/>
                  </a:lnTo>
                  <a:lnTo>
                    <a:pt x="17" y="9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2" y="5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>
              <a:off x="1428" y="2455"/>
              <a:ext cx="70" cy="62"/>
            </a:xfrm>
            <a:custGeom>
              <a:avLst/>
              <a:gdLst>
                <a:gd name="T0" fmla="*/ 19 w 70"/>
                <a:gd name="T1" fmla="*/ 3 h 62"/>
                <a:gd name="T2" fmla="*/ 22 w 70"/>
                <a:gd name="T3" fmla="*/ 2 h 62"/>
                <a:gd name="T4" fmla="*/ 26 w 70"/>
                <a:gd name="T5" fmla="*/ 2 h 62"/>
                <a:gd name="T6" fmla="*/ 30 w 70"/>
                <a:gd name="T7" fmla="*/ 0 h 62"/>
                <a:gd name="T8" fmla="*/ 34 w 70"/>
                <a:gd name="T9" fmla="*/ 0 h 62"/>
                <a:gd name="T10" fmla="*/ 37 w 70"/>
                <a:gd name="T11" fmla="*/ 0 h 62"/>
                <a:gd name="T12" fmla="*/ 41 w 70"/>
                <a:gd name="T13" fmla="*/ 0 h 62"/>
                <a:gd name="T14" fmla="*/ 44 w 70"/>
                <a:gd name="T15" fmla="*/ 2 h 62"/>
                <a:gd name="T16" fmla="*/ 47 w 70"/>
                <a:gd name="T17" fmla="*/ 3 h 62"/>
                <a:gd name="T18" fmla="*/ 50 w 70"/>
                <a:gd name="T19" fmla="*/ 3 h 62"/>
                <a:gd name="T20" fmla="*/ 54 w 70"/>
                <a:gd name="T21" fmla="*/ 4 h 62"/>
                <a:gd name="T22" fmla="*/ 58 w 70"/>
                <a:gd name="T23" fmla="*/ 6 h 62"/>
                <a:gd name="T24" fmla="*/ 61 w 70"/>
                <a:gd name="T25" fmla="*/ 7 h 62"/>
                <a:gd name="T26" fmla="*/ 65 w 70"/>
                <a:gd name="T27" fmla="*/ 8 h 62"/>
                <a:gd name="T28" fmla="*/ 69 w 70"/>
                <a:gd name="T29" fmla="*/ 11 h 62"/>
                <a:gd name="T30" fmla="*/ 69 w 70"/>
                <a:gd name="T31" fmla="*/ 15 h 62"/>
                <a:gd name="T32" fmla="*/ 67 w 70"/>
                <a:gd name="T33" fmla="*/ 19 h 62"/>
                <a:gd name="T34" fmla="*/ 66 w 70"/>
                <a:gd name="T35" fmla="*/ 24 h 62"/>
                <a:gd name="T36" fmla="*/ 65 w 70"/>
                <a:gd name="T37" fmla="*/ 28 h 62"/>
                <a:gd name="T38" fmla="*/ 62 w 70"/>
                <a:gd name="T39" fmla="*/ 31 h 62"/>
                <a:gd name="T40" fmla="*/ 61 w 70"/>
                <a:gd name="T41" fmla="*/ 37 h 62"/>
                <a:gd name="T42" fmla="*/ 58 w 70"/>
                <a:gd name="T43" fmla="*/ 41 h 62"/>
                <a:gd name="T44" fmla="*/ 57 w 70"/>
                <a:gd name="T45" fmla="*/ 46 h 62"/>
                <a:gd name="T46" fmla="*/ 56 w 70"/>
                <a:gd name="T47" fmla="*/ 50 h 62"/>
                <a:gd name="T48" fmla="*/ 53 w 70"/>
                <a:gd name="T49" fmla="*/ 53 h 62"/>
                <a:gd name="T50" fmla="*/ 52 w 70"/>
                <a:gd name="T51" fmla="*/ 59 h 62"/>
                <a:gd name="T52" fmla="*/ 48 w 70"/>
                <a:gd name="T53" fmla="*/ 61 h 62"/>
                <a:gd name="T54" fmla="*/ 43 w 70"/>
                <a:gd name="T55" fmla="*/ 62 h 62"/>
                <a:gd name="T56" fmla="*/ 39 w 70"/>
                <a:gd name="T57" fmla="*/ 62 h 62"/>
                <a:gd name="T58" fmla="*/ 34 w 70"/>
                <a:gd name="T59" fmla="*/ 62 h 62"/>
                <a:gd name="T60" fmla="*/ 30 w 70"/>
                <a:gd name="T61" fmla="*/ 61 h 62"/>
                <a:gd name="T62" fmla="*/ 26 w 70"/>
                <a:gd name="T63" fmla="*/ 59 h 62"/>
                <a:gd name="T64" fmla="*/ 22 w 70"/>
                <a:gd name="T65" fmla="*/ 57 h 62"/>
                <a:gd name="T66" fmla="*/ 17 w 70"/>
                <a:gd name="T67" fmla="*/ 56 h 62"/>
                <a:gd name="T68" fmla="*/ 13 w 70"/>
                <a:gd name="T69" fmla="*/ 55 h 62"/>
                <a:gd name="T70" fmla="*/ 8 w 70"/>
                <a:gd name="T71" fmla="*/ 55 h 62"/>
                <a:gd name="T72" fmla="*/ 4 w 70"/>
                <a:gd name="T73" fmla="*/ 53 h 62"/>
                <a:gd name="T74" fmla="*/ 1 w 70"/>
                <a:gd name="T75" fmla="*/ 50 h 62"/>
                <a:gd name="T76" fmla="*/ 0 w 70"/>
                <a:gd name="T77" fmla="*/ 46 h 62"/>
                <a:gd name="T78" fmla="*/ 0 w 70"/>
                <a:gd name="T79" fmla="*/ 41 h 62"/>
                <a:gd name="T80" fmla="*/ 0 w 70"/>
                <a:gd name="T81" fmla="*/ 37 h 62"/>
                <a:gd name="T82" fmla="*/ 1 w 70"/>
                <a:gd name="T83" fmla="*/ 31 h 62"/>
                <a:gd name="T84" fmla="*/ 2 w 70"/>
                <a:gd name="T85" fmla="*/ 28 h 62"/>
                <a:gd name="T86" fmla="*/ 4 w 70"/>
                <a:gd name="T87" fmla="*/ 22 h 62"/>
                <a:gd name="T88" fmla="*/ 6 w 70"/>
                <a:gd name="T89" fmla="*/ 19 h 62"/>
                <a:gd name="T90" fmla="*/ 8 w 70"/>
                <a:gd name="T91" fmla="*/ 15 h 62"/>
                <a:gd name="T92" fmla="*/ 9 w 70"/>
                <a:gd name="T93" fmla="*/ 11 h 6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"/>
                <a:gd name="T142" fmla="*/ 0 h 62"/>
                <a:gd name="T143" fmla="*/ 70 w 70"/>
                <a:gd name="T144" fmla="*/ 62 h 6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" h="62">
                  <a:moveTo>
                    <a:pt x="17" y="3"/>
                  </a:moveTo>
                  <a:lnTo>
                    <a:pt x="18" y="3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6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70" y="12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67" y="17"/>
                  </a:lnTo>
                  <a:lnTo>
                    <a:pt x="67" y="19"/>
                  </a:lnTo>
                  <a:lnTo>
                    <a:pt x="67" y="20"/>
                  </a:lnTo>
                  <a:lnTo>
                    <a:pt x="66" y="22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2" y="31"/>
                  </a:lnTo>
                  <a:lnTo>
                    <a:pt x="62" y="34"/>
                  </a:lnTo>
                  <a:lnTo>
                    <a:pt x="61" y="35"/>
                  </a:lnTo>
                  <a:lnTo>
                    <a:pt x="61" y="37"/>
                  </a:lnTo>
                  <a:lnTo>
                    <a:pt x="59" y="38"/>
                  </a:lnTo>
                  <a:lnTo>
                    <a:pt x="59" y="39"/>
                  </a:lnTo>
                  <a:lnTo>
                    <a:pt x="58" y="41"/>
                  </a:lnTo>
                  <a:lnTo>
                    <a:pt x="58" y="42"/>
                  </a:lnTo>
                  <a:lnTo>
                    <a:pt x="58" y="43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3" y="53"/>
                  </a:lnTo>
                  <a:lnTo>
                    <a:pt x="53" y="56"/>
                  </a:lnTo>
                  <a:lnTo>
                    <a:pt x="52" y="57"/>
                  </a:lnTo>
                  <a:lnTo>
                    <a:pt x="52" y="59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8" y="61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3" y="62"/>
                  </a:lnTo>
                  <a:lnTo>
                    <a:pt x="41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7" y="62"/>
                  </a:lnTo>
                  <a:lnTo>
                    <a:pt x="36" y="62"/>
                  </a:lnTo>
                  <a:lnTo>
                    <a:pt x="34" y="62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30" y="61"/>
                  </a:lnTo>
                  <a:lnTo>
                    <a:pt x="28" y="60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19" y="57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4" y="53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4" y="25"/>
                  </a:lnTo>
                  <a:lnTo>
                    <a:pt x="4" y="22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1433" y="3565"/>
              <a:ext cx="92" cy="53"/>
            </a:xfrm>
            <a:custGeom>
              <a:avLst/>
              <a:gdLst>
                <a:gd name="T0" fmla="*/ 3 w 92"/>
                <a:gd name="T1" fmla="*/ 0 h 53"/>
                <a:gd name="T2" fmla="*/ 5 w 92"/>
                <a:gd name="T3" fmla="*/ 1 h 53"/>
                <a:gd name="T4" fmla="*/ 9 w 92"/>
                <a:gd name="T5" fmla="*/ 2 h 53"/>
                <a:gd name="T6" fmla="*/ 13 w 92"/>
                <a:gd name="T7" fmla="*/ 2 h 53"/>
                <a:gd name="T8" fmla="*/ 16 w 92"/>
                <a:gd name="T9" fmla="*/ 4 h 53"/>
                <a:gd name="T10" fmla="*/ 18 w 92"/>
                <a:gd name="T11" fmla="*/ 5 h 53"/>
                <a:gd name="T12" fmla="*/ 22 w 92"/>
                <a:gd name="T13" fmla="*/ 5 h 53"/>
                <a:gd name="T14" fmla="*/ 25 w 92"/>
                <a:gd name="T15" fmla="*/ 6 h 53"/>
                <a:gd name="T16" fmla="*/ 29 w 92"/>
                <a:gd name="T17" fmla="*/ 8 h 53"/>
                <a:gd name="T18" fmla="*/ 32 w 92"/>
                <a:gd name="T19" fmla="*/ 8 h 53"/>
                <a:gd name="T20" fmla="*/ 38 w 92"/>
                <a:gd name="T21" fmla="*/ 8 h 53"/>
                <a:gd name="T22" fmla="*/ 43 w 92"/>
                <a:gd name="T23" fmla="*/ 8 h 53"/>
                <a:gd name="T24" fmla="*/ 48 w 92"/>
                <a:gd name="T25" fmla="*/ 8 h 53"/>
                <a:gd name="T26" fmla="*/ 53 w 92"/>
                <a:gd name="T27" fmla="*/ 8 h 53"/>
                <a:gd name="T28" fmla="*/ 58 w 92"/>
                <a:gd name="T29" fmla="*/ 8 h 53"/>
                <a:gd name="T30" fmla="*/ 64 w 92"/>
                <a:gd name="T31" fmla="*/ 8 h 53"/>
                <a:gd name="T32" fmla="*/ 69 w 92"/>
                <a:gd name="T33" fmla="*/ 8 h 53"/>
                <a:gd name="T34" fmla="*/ 74 w 92"/>
                <a:gd name="T35" fmla="*/ 8 h 53"/>
                <a:gd name="T36" fmla="*/ 78 w 92"/>
                <a:gd name="T37" fmla="*/ 8 h 53"/>
                <a:gd name="T38" fmla="*/ 82 w 92"/>
                <a:gd name="T39" fmla="*/ 8 h 53"/>
                <a:gd name="T40" fmla="*/ 83 w 92"/>
                <a:gd name="T41" fmla="*/ 11 h 53"/>
                <a:gd name="T42" fmla="*/ 84 w 92"/>
                <a:gd name="T43" fmla="*/ 15 h 53"/>
                <a:gd name="T44" fmla="*/ 84 w 92"/>
                <a:gd name="T45" fmla="*/ 19 h 53"/>
                <a:gd name="T46" fmla="*/ 86 w 92"/>
                <a:gd name="T47" fmla="*/ 23 h 53"/>
                <a:gd name="T48" fmla="*/ 87 w 92"/>
                <a:gd name="T49" fmla="*/ 27 h 53"/>
                <a:gd name="T50" fmla="*/ 88 w 92"/>
                <a:gd name="T51" fmla="*/ 31 h 53"/>
                <a:gd name="T52" fmla="*/ 89 w 92"/>
                <a:gd name="T53" fmla="*/ 36 h 53"/>
                <a:gd name="T54" fmla="*/ 91 w 92"/>
                <a:gd name="T55" fmla="*/ 40 h 53"/>
                <a:gd name="T56" fmla="*/ 91 w 92"/>
                <a:gd name="T57" fmla="*/ 44 h 53"/>
                <a:gd name="T58" fmla="*/ 92 w 92"/>
                <a:gd name="T59" fmla="*/ 49 h 53"/>
                <a:gd name="T60" fmla="*/ 91 w 92"/>
                <a:gd name="T61" fmla="*/ 52 h 53"/>
                <a:gd name="T62" fmla="*/ 88 w 92"/>
                <a:gd name="T63" fmla="*/ 53 h 53"/>
                <a:gd name="T64" fmla="*/ 84 w 92"/>
                <a:gd name="T65" fmla="*/ 53 h 53"/>
                <a:gd name="T66" fmla="*/ 82 w 92"/>
                <a:gd name="T67" fmla="*/ 52 h 53"/>
                <a:gd name="T68" fmla="*/ 78 w 92"/>
                <a:gd name="T69" fmla="*/ 50 h 53"/>
                <a:gd name="T70" fmla="*/ 29 w 92"/>
                <a:gd name="T71" fmla="*/ 49 h 53"/>
                <a:gd name="T72" fmla="*/ 26 w 92"/>
                <a:gd name="T73" fmla="*/ 44 h 53"/>
                <a:gd name="T74" fmla="*/ 25 w 92"/>
                <a:gd name="T75" fmla="*/ 39 h 53"/>
                <a:gd name="T76" fmla="*/ 22 w 92"/>
                <a:gd name="T77" fmla="*/ 35 h 53"/>
                <a:gd name="T78" fmla="*/ 19 w 92"/>
                <a:gd name="T79" fmla="*/ 30 h 53"/>
                <a:gd name="T80" fmla="*/ 17 w 92"/>
                <a:gd name="T81" fmla="*/ 24 h 53"/>
                <a:gd name="T82" fmla="*/ 14 w 92"/>
                <a:gd name="T83" fmla="*/ 20 h 53"/>
                <a:gd name="T84" fmla="*/ 10 w 92"/>
                <a:gd name="T85" fmla="*/ 15 h 53"/>
                <a:gd name="T86" fmla="*/ 8 w 92"/>
                <a:gd name="T87" fmla="*/ 11 h 53"/>
                <a:gd name="T88" fmla="*/ 5 w 92"/>
                <a:gd name="T89" fmla="*/ 6 h 53"/>
                <a:gd name="T90" fmla="*/ 1 w 92"/>
                <a:gd name="T91" fmla="*/ 2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2"/>
                <a:gd name="T139" fmla="*/ 0 h 53"/>
                <a:gd name="T140" fmla="*/ 92 w 92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2" h="5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2" y="9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4"/>
                  </a:lnTo>
                  <a:lnTo>
                    <a:pt x="84" y="15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7" y="24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8" y="30"/>
                  </a:lnTo>
                  <a:lnTo>
                    <a:pt x="88" y="31"/>
                  </a:lnTo>
                  <a:lnTo>
                    <a:pt x="89" y="32"/>
                  </a:lnTo>
                  <a:lnTo>
                    <a:pt x="89" y="33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1" y="39"/>
                  </a:lnTo>
                  <a:lnTo>
                    <a:pt x="91" y="40"/>
                  </a:lnTo>
                  <a:lnTo>
                    <a:pt x="91" y="41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2" y="46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2" y="52"/>
                  </a:lnTo>
                  <a:lnTo>
                    <a:pt x="91" y="52"/>
                  </a:lnTo>
                  <a:lnTo>
                    <a:pt x="89" y="52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4" y="53"/>
                  </a:lnTo>
                  <a:lnTo>
                    <a:pt x="84" y="52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7" y="49"/>
                  </a:lnTo>
                  <a:lnTo>
                    <a:pt x="29" y="49"/>
                  </a:lnTo>
                  <a:lnTo>
                    <a:pt x="27" y="46"/>
                  </a:lnTo>
                  <a:lnTo>
                    <a:pt x="27" y="45"/>
                  </a:lnTo>
                  <a:lnTo>
                    <a:pt x="26" y="44"/>
                  </a:lnTo>
                  <a:lnTo>
                    <a:pt x="26" y="42"/>
                  </a:lnTo>
                  <a:lnTo>
                    <a:pt x="25" y="40"/>
                  </a:lnTo>
                  <a:lnTo>
                    <a:pt x="25" y="39"/>
                  </a:lnTo>
                  <a:lnTo>
                    <a:pt x="23" y="37"/>
                  </a:lnTo>
                  <a:lnTo>
                    <a:pt x="23" y="36"/>
                  </a:lnTo>
                  <a:lnTo>
                    <a:pt x="22" y="35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19" y="30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3" y="19"/>
                  </a:lnTo>
                  <a:lnTo>
                    <a:pt x="12" y="17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9" y="13"/>
                  </a:lnTo>
                  <a:lnTo>
                    <a:pt x="8" y="11"/>
                  </a:lnTo>
                  <a:lnTo>
                    <a:pt x="7" y="10"/>
                  </a:lnTo>
                  <a:lnTo>
                    <a:pt x="5" y="9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1434" y="2415"/>
              <a:ext cx="196" cy="260"/>
            </a:xfrm>
            <a:custGeom>
              <a:avLst/>
              <a:gdLst>
                <a:gd name="T0" fmla="*/ 15 w 196"/>
                <a:gd name="T1" fmla="*/ 118 h 260"/>
                <a:gd name="T2" fmla="*/ 20 w 196"/>
                <a:gd name="T3" fmla="*/ 131 h 260"/>
                <a:gd name="T4" fmla="*/ 26 w 196"/>
                <a:gd name="T5" fmla="*/ 143 h 260"/>
                <a:gd name="T6" fmla="*/ 38 w 196"/>
                <a:gd name="T7" fmla="*/ 150 h 260"/>
                <a:gd name="T8" fmla="*/ 46 w 196"/>
                <a:gd name="T9" fmla="*/ 143 h 260"/>
                <a:gd name="T10" fmla="*/ 37 w 196"/>
                <a:gd name="T11" fmla="*/ 135 h 260"/>
                <a:gd name="T12" fmla="*/ 33 w 196"/>
                <a:gd name="T13" fmla="*/ 124 h 260"/>
                <a:gd name="T14" fmla="*/ 31 w 196"/>
                <a:gd name="T15" fmla="*/ 112 h 260"/>
                <a:gd name="T16" fmla="*/ 46 w 196"/>
                <a:gd name="T17" fmla="*/ 110 h 260"/>
                <a:gd name="T18" fmla="*/ 57 w 196"/>
                <a:gd name="T19" fmla="*/ 109 h 260"/>
                <a:gd name="T20" fmla="*/ 68 w 196"/>
                <a:gd name="T21" fmla="*/ 113 h 260"/>
                <a:gd name="T22" fmla="*/ 73 w 196"/>
                <a:gd name="T23" fmla="*/ 123 h 260"/>
                <a:gd name="T24" fmla="*/ 87 w 196"/>
                <a:gd name="T25" fmla="*/ 131 h 260"/>
                <a:gd name="T26" fmla="*/ 104 w 196"/>
                <a:gd name="T27" fmla="*/ 137 h 260"/>
                <a:gd name="T28" fmla="*/ 123 w 196"/>
                <a:gd name="T29" fmla="*/ 137 h 260"/>
                <a:gd name="T30" fmla="*/ 140 w 196"/>
                <a:gd name="T31" fmla="*/ 121 h 260"/>
                <a:gd name="T32" fmla="*/ 151 w 196"/>
                <a:gd name="T33" fmla="*/ 97 h 260"/>
                <a:gd name="T34" fmla="*/ 157 w 196"/>
                <a:gd name="T35" fmla="*/ 74 h 260"/>
                <a:gd name="T36" fmla="*/ 138 w 196"/>
                <a:gd name="T37" fmla="*/ 55 h 260"/>
                <a:gd name="T38" fmla="*/ 112 w 196"/>
                <a:gd name="T39" fmla="*/ 48 h 260"/>
                <a:gd name="T40" fmla="*/ 87 w 196"/>
                <a:gd name="T41" fmla="*/ 49 h 260"/>
                <a:gd name="T42" fmla="*/ 78 w 196"/>
                <a:gd name="T43" fmla="*/ 66 h 260"/>
                <a:gd name="T44" fmla="*/ 72 w 196"/>
                <a:gd name="T45" fmla="*/ 83 h 260"/>
                <a:gd name="T46" fmla="*/ 65 w 196"/>
                <a:gd name="T47" fmla="*/ 99 h 260"/>
                <a:gd name="T48" fmla="*/ 63 w 196"/>
                <a:gd name="T49" fmla="*/ 90 h 260"/>
                <a:gd name="T50" fmla="*/ 69 w 196"/>
                <a:gd name="T51" fmla="*/ 73 h 260"/>
                <a:gd name="T52" fmla="*/ 73 w 196"/>
                <a:gd name="T53" fmla="*/ 56 h 260"/>
                <a:gd name="T54" fmla="*/ 70 w 196"/>
                <a:gd name="T55" fmla="*/ 40 h 260"/>
                <a:gd name="T56" fmla="*/ 55 w 196"/>
                <a:gd name="T57" fmla="*/ 34 h 260"/>
                <a:gd name="T58" fmla="*/ 37 w 196"/>
                <a:gd name="T59" fmla="*/ 31 h 260"/>
                <a:gd name="T60" fmla="*/ 29 w 196"/>
                <a:gd name="T61" fmla="*/ 22 h 260"/>
                <a:gd name="T62" fmla="*/ 35 w 196"/>
                <a:gd name="T63" fmla="*/ 13 h 260"/>
                <a:gd name="T64" fmla="*/ 64 w 196"/>
                <a:gd name="T65" fmla="*/ 6 h 260"/>
                <a:gd name="T66" fmla="*/ 100 w 196"/>
                <a:gd name="T67" fmla="*/ 4 h 260"/>
                <a:gd name="T68" fmla="*/ 135 w 196"/>
                <a:gd name="T69" fmla="*/ 2 h 260"/>
                <a:gd name="T70" fmla="*/ 149 w 196"/>
                <a:gd name="T71" fmla="*/ 30 h 260"/>
                <a:gd name="T72" fmla="*/ 157 w 196"/>
                <a:gd name="T73" fmla="*/ 64 h 260"/>
                <a:gd name="T74" fmla="*/ 160 w 196"/>
                <a:gd name="T75" fmla="*/ 99 h 260"/>
                <a:gd name="T76" fmla="*/ 153 w 196"/>
                <a:gd name="T77" fmla="*/ 109 h 260"/>
                <a:gd name="T78" fmla="*/ 162 w 196"/>
                <a:gd name="T79" fmla="*/ 110 h 260"/>
                <a:gd name="T80" fmla="*/ 171 w 196"/>
                <a:gd name="T81" fmla="*/ 104 h 260"/>
                <a:gd name="T82" fmla="*/ 184 w 196"/>
                <a:gd name="T83" fmla="*/ 105 h 260"/>
                <a:gd name="T84" fmla="*/ 195 w 196"/>
                <a:gd name="T85" fmla="*/ 112 h 260"/>
                <a:gd name="T86" fmla="*/ 195 w 196"/>
                <a:gd name="T87" fmla="*/ 127 h 260"/>
                <a:gd name="T88" fmla="*/ 188 w 196"/>
                <a:gd name="T89" fmla="*/ 141 h 260"/>
                <a:gd name="T90" fmla="*/ 178 w 196"/>
                <a:gd name="T91" fmla="*/ 153 h 260"/>
                <a:gd name="T92" fmla="*/ 161 w 196"/>
                <a:gd name="T93" fmla="*/ 159 h 260"/>
                <a:gd name="T94" fmla="*/ 143 w 196"/>
                <a:gd name="T95" fmla="*/ 158 h 260"/>
                <a:gd name="T96" fmla="*/ 127 w 196"/>
                <a:gd name="T97" fmla="*/ 168 h 260"/>
                <a:gd name="T98" fmla="*/ 112 w 196"/>
                <a:gd name="T99" fmla="*/ 187 h 260"/>
                <a:gd name="T100" fmla="*/ 99 w 196"/>
                <a:gd name="T101" fmla="*/ 206 h 260"/>
                <a:gd name="T102" fmla="*/ 90 w 196"/>
                <a:gd name="T103" fmla="*/ 224 h 260"/>
                <a:gd name="T104" fmla="*/ 85 w 196"/>
                <a:gd name="T105" fmla="*/ 241 h 260"/>
                <a:gd name="T106" fmla="*/ 78 w 196"/>
                <a:gd name="T107" fmla="*/ 256 h 260"/>
                <a:gd name="T108" fmla="*/ 63 w 196"/>
                <a:gd name="T109" fmla="*/ 260 h 260"/>
                <a:gd name="T110" fmla="*/ 51 w 196"/>
                <a:gd name="T111" fmla="*/ 258 h 260"/>
                <a:gd name="T112" fmla="*/ 47 w 196"/>
                <a:gd name="T113" fmla="*/ 236 h 260"/>
                <a:gd name="T114" fmla="*/ 33 w 196"/>
                <a:gd name="T115" fmla="*/ 218 h 260"/>
                <a:gd name="T116" fmla="*/ 20 w 196"/>
                <a:gd name="T117" fmla="*/ 198 h 260"/>
                <a:gd name="T118" fmla="*/ 7 w 196"/>
                <a:gd name="T119" fmla="*/ 171 h 260"/>
                <a:gd name="T120" fmla="*/ 0 w 196"/>
                <a:gd name="T121" fmla="*/ 141 h 260"/>
                <a:gd name="T122" fmla="*/ 6 w 196"/>
                <a:gd name="T123" fmla="*/ 110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6"/>
                <a:gd name="T187" fmla="*/ 0 h 260"/>
                <a:gd name="T188" fmla="*/ 196 w 196"/>
                <a:gd name="T189" fmla="*/ 260 h 2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6" h="260">
                  <a:moveTo>
                    <a:pt x="6" y="110"/>
                  </a:moveTo>
                  <a:lnTo>
                    <a:pt x="7" y="110"/>
                  </a:lnTo>
                  <a:lnTo>
                    <a:pt x="8" y="110"/>
                  </a:lnTo>
                  <a:lnTo>
                    <a:pt x="9" y="112"/>
                  </a:lnTo>
                  <a:lnTo>
                    <a:pt x="11" y="112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2" y="114"/>
                  </a:lnTo>
                  <a:lnTo>
                    <a:pt x="13" y="115"/>
                  </a:lnTo>
                  <a:lnTo>
                    <a:pt x="13" y="117"/>
                  </a:lnTo>
                  <a:lnTo>
                    <a:pt x="15" y="118"/>
                  </a:lnTo>
                  <a:lnTo>
                    <a:pt x="16" y="119"/>
                  </a:lnTo>
                  <a:lnTo>
                    <a:pt x="16" y="121"/>
                  </a:lnTo>
                  <a:lnTo>
                    <a:pt x="16" y="122"/>
                  </a:lnTo>
                  <a:lnTo>
                    <a:pt x="17" y="123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8" y="127"/>
                  </a:lnTo>
                  <a:lnTo>
                    <a:pt x="18" y="128"/>
                  </a:lnTo>
                  <a:lnTo>
                    <a:pt x="18" y="130"/>
                  </a:lnTo>
                  <a:lnTo>
                    <a:pt x="20" y="130"/>
                  </a:lnTo>
                  <a:lnTo>
                    <a:pt x="20" y="131"/>
                  </a:lnTo>
                  <a:lnTo>
                    <a:pt x="20" y="132"/>
                  </a:lnTo>
                  <a:lnTo>
                    <a:pt x="21" y="134"/>
                  </a:lnTo>
                  <a:lnTo>
                    <a:pt x="21" y="135"/>
                  </a:lnTo>
                  <a:lnTo>
                    <a:pt x="22" y="136"/>
                  </a:lnTo>
                  <a:lnTo>
                    <a:pt x="22" y="137"/>
                  </a:lnTo>
                  <a:lnTo>
                    <a:pt x="24" y="139"/>
                  </a:lnTo>
                  <a:lnTo>
                    <a:pt x="24" y="140"/>
                  </a:lnTo>
                  <a:lnTo>
                    <a:pt x="25" y="140"/>
                  </a:lnTo>
                  <a:lnTo>
                    <a:pt x="25" y="141"/>
                  </a:lnTo>
                  <a:lnTo>
                    <a:pt x="26" y="141"/>
                  </a:lnTo>
                  <a:lnTo>
                    <a:pt x="26" y="143"/>
                  </a:lnTo>
                  <a:lnTo>
                    <a:pt x="28" y="144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6"/>
                  </a:lnTo>
                  <a:lnTo>
                    <a:pt x="31" y="146"/>
                  </a:lnTo>
                  <a:lnTo>
                    <a:pt x="31" y="148"/>
                  </a:lnTo>
                  <a:lnTo>
                    <a:pt x="33" y="148"/>
                  </a:lnTo>
                  <a:lnTo>
                    <a:pt x="34" y="149"/>
                  </a:lnTo>
                  <a:lnTo>
                    <a:pt x="35" y="149"/>
                  </a:lnTo>
                  <a:lnTo>
                    <a:pt x="37" y="149"/>
                  </a:lnTo>
                  <a:lnTo>
                    <a:pt x="38" y="150"/>
                  </a:lnTo>
                  <a:lnTo>
                    <a:pt x="39" y="150"/>
                  </a:lnTo>
                  <a:lnTo>
                    <a:pt x="41" y="150"/>
                  </a:lnTo>
                  <a:lnTo>
                    <a:pt x="41" y="149"/>
                  </a:lnTo>
                  <a:lnTo>
                    <a:pt x="42" y="149"/>
                  </a:lnTo>
                  <a:lnTo>
                    <a:pt x="43" y="149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6" y="146"/>
                  </a:lnTo>
                  <a:lnTo>
                    <a:pt x="46" y="145"/>
                  </a:lnTo>
                  <a:lnTo>
                    <a:pt x="46" y="144"/>
                  </a:lnTo>
                  <a:lnTo>
                    <a:pt x="46" y="143"/>
                  </a:lnTo>
                  <a:lnTo>
                    <a:pt x="46" y="141"/>
                  </a:lnTo>
                  <a:lnTo>
                    <a:pt x="44" y="140"/>
                  </a:lnTo>
                  <a:lnTo>
                    <a:pt x="43" y="139"/>
                  </a:lnTo>
                  <a:lnTo>
                    <a:pt x="42" y="139"/>
                  </a:lnTo>
                  <a:lnTo>
                    <a:pt x="42" y="137"/>
                  </a:lnTo>
                  <a:lnTo>
                    <a:pt x="41" y="137"/>
                  </a:lnTo>
                  <a:lnTo>
                    <a:pt x="41" y="136"/>
                  </a:lnTo>
                  <a:lnTo>
                    <a:pt x="39" y="136"/>
                  </a:lnTo>
                  <a:lnTo>
                    <a:pt x="38" y="136"/>
                  </a:lnTo>
                  <a:lnTo>
                    <a:pt x="38" y="135"/>
                  </a:lnTo>
                  <a:lnTo>
                    <a:pt x="37" y="135"/>
                  </a:lnTo>
                  <a:lnTo>
                    <a:pt x="37" y="134"/>
                  </a:lnTo>
                  <a:lnTo>
                    <a:pt x="35" y="134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4" y="131"/>
                  </a:lnTo>
                  <a:lnTo>
                    <a:pt x="34" y="130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3" y="127"/>
                  </a:lnTo>
                  <a:lnTo>
                    <a:pt x="33" y="126"/>
                  </a:lnTo>
                  <a:lnTo>
                    <a:pt x="33" y="124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30" y="113"/>
                  </a:lnTo>
                  <a:lnTo>
                    <a:pt x="31" y="113"/>
                  </a:lnTo>
                  <a:lnTo>
                    <a:pt x="31" y="112"/>
                  </a:lnTo>
                  <a:lnTo>
                    <a:pt x="33" y="112"/>
                  </a:lnTo>
                  <a:lnTo>
                    <a:pt x="34" y="112"/>
                  </a:lnTo>
                  <a:lnTo>
                    <a:pt x="35" y="112"/>
                  </a:lnTo>
                  <a:lnTo>
                    <a:pt x="37" y="112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41" y="112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47" y="110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0"/>
                  </a:lnTo>
                  <a:lnTo>
                    <a:pt x="52" y="109"/>
                  </a:lnTo>
                  <a:lnTo>
                    <a:pt x="53" y="109"/>
                  </a:lnTo>
                  <a:lnTo>
                    <a:pt x="55" y="109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1" y="109"/>
                  </a:lnTo>
                  <a:lnTo>
                    <a:pt x="63" y="109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09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7"/>
                  </a:lnTo>
                  <a:lnTo>
                    <a:pt x="69" y="118"/>
                  </a:lnTo>
                  <a:lnTo>
                    <a:pt x="69" y="119"/>
                  </a:lnTo>
                  <a:lnTo>
                    <a:pt x="70" y="119"/>
                  </a:lnTo>
                  <a:lnTo>
                    <a:pt x="70" y="121"/>
                  </a:lnTo>
                  <a:lnTo>
                    <a:pt x="70" y="122"/>
                  </a:lnTo>
                  <a:lnTo>
                    <a:pt x="72" y="122"/>
                  </a:lnTo>
                  <a:lnTo>
                    <a:pt x="72" y="123"/>
                  </a:lnTo>
                  <a:lnTo>
                    <a:pt x="73" y="123"/>
                  </a:lnTo>
                  <a:lnTo>
                    <a:pt x="73" y="124"/>
                  </a:lnTo>
                  <a:lnTo>
                    <a:pt x="74" y="126"/>
                  </a:lnTo>
                  <a:lnTo>
                    <a:pt x="76" y="126"/>
                  </a:lnTo>
                  <a:lnTo>
                    <a:pt x="77" y="127"/>
                  </a:lnTo>
                  <a:lnTo>
                    <a:pt x="78" y="127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3" y="130"/>
                  </a:lnTo>
                  <a:lnTo>
                    <a:pt x="85" y="130"/>
                  </a:lnTo>
                  <a:lnTo>
                    <a:pt x="86" y="131"/>
                  </a:lnTo>
                  <a:lnTo>
                    <a:pt x="87" y="131"/>
                  </a:lnTo>
                  <a:lnTo>
                    <a:pt x="90" y="132"/>
                  </a:lnTo>
                  <a:lnTo>
                    <a:pt x="91" y="132"/>
                  </a:lnTo>
                  <a:lnTo>
                    <a:pt x="92" y="134"/>
                  </a:lnTo>
                  <a:lnTo>
                    <a:pt x="94" y="134"/>
                  </a:lnTo>
                  <a:lnTo>
                    <a:pt x="95" y="135"/>
                  </a:lnTo>
                  <a:lnTo>
                    <a:pt x="96" y="135"/>
                  </a:lnTo>
                  <a:lnTo>
                    <a:pt x="99" y="136"/>
                  </a:lnTo>
                  <a:lnTo>
                    <a:pt x="100" y="136"/>
                  </a:lnTo>
                  <a:lnTo>
                    <a:pt x="101" y="137"/>
                  </a:lnTo>
                  <a:lnTo>
                    <a:pt x="103" y="137"/>
                  </a:lnTo>
                  <a:lnTo>
                    <a:pt x="104" y="137"/>
                  </a:lnTo>
                  <a:lnTo>
                    <a:pt x="107" y="139"/>
                  </a:lnTo>
                  <a:lnTo>
                    <a:pt x="108" y="139"/>
                  </a:lnTo>
                  <a:lnTo>
                    <a:pt x="109" y="139"/>
                  </a:lnTo>
                  <a:lnTo>
                    <a:pt x="111" y="139"/>
                  </a:lnTo>
                  <a:lnTo>
                    <a:pt x="113" y="139"/>
                  </a:lnTo>
                  <a:lnTo>
                    <a:pt x="114" y="139"/>
                  </a:lnTo>
                  <a:lnTo>
                    <a:pt x="116" y="139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1" y="139"/>
                  </a:lnTo>
                  <a:lnTo>
                    <a:pt x="123" y="137"/>
                  </a:lnTo>
                  <a:lnTo>
                    <a:pt x="125" y="137"/>
                  </a:lnTo>
                  <a:lnTo>
                    <a:pt x="127" y="136"/>
                  </a:lnTo>
                  <a:lnTo>
                    <a:pt x="129" y="135"/>
                  </a:lnTo>
                  <a:lnTo>
                    <a:pt x="131" y="134"/>
                  </a:lnTo>
                  <a:lnTo>
                    <a:pt x="133" y="131"/>
                  </a:lnTo>
                  <a:lnTo>
                    <a:pt x="134" y="130"/>
                  </a:lnTo>
                  <a:lnTo>
                    <a:pt x="135" y="128"/>
                  </a:lnTo>
                  <a:lnTo>
                    <a:pt x="136" y="126"/>
                  </a:lnTo>
                  <a:lnTo>
                    <a:pt x="139" y="124"/>
                  </a:lnTo>
                  <a:lnTo>
                    <a:pt x="140" y="123"/>
                  </a:lnTo>
                  <a:lnTo>
                    <a:pt x="140" y="121"/>
                  </a:lnTo>
                  <a:lnTo>
                    <a:pt x="142" y="119"/>
                  </a:lnTo>
                  <a:lnTo>
                    <a:pt x="143" y="117"/>
                  </a:lnTo>
                  <a:lnTo>
                    <a:pt x="144" y="115"/>
                  </a:lnTo>
                  <a:lnTo>
                    <a:pt x="145" y="113"/>
                  </a:lnTo>
                  <a:lnTo>
                    <a:pt x="145" y="110"/>
                  </a:lnTo>
                  <a:lnTo>
                    <a:pt x="147" y="109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9" y="102"/>
                  </a:lnTo>
                  <a:lnTo>
                    <a:pt x="149" y="100"/>
                  </a:lnTo>
                  <a:lnTo>
                    <a:pt x="151" y="97"/>
                  </a:lnTo>
                  <a:lnTo>
                    <a:pt x="151" y="96"/>
                  </a:lnTo>
                  <a:lnTo>
                    <a:pt x="152" y="93"/>
                  </a:lnTo>
                  <a:lnTo>
                    <a:pt x="152" y="91"/>
                  </a:lnTo>
                  <a:lnTo>
                    <a:pt x="153" y="88"/>
                  </a:lnTo>
                  <a:lnTo>
                    <a:pt x="153" y="87"/>
                  </a:lnTo>
                  <a:lnTo>
                    <a:pt x="155" y="84"/>
                  </a:lnTo>
                  <a:lnTo>
                    <a:pt x="155" y="82"/>
                  </a:lnTo>
                  <a:lnTo>
                    <a:pt x="156" y="81"/>
                  </a:lnTo>
                  <a:lnTo>
                    <a:pt x="156" y="78"/>
                  </a:lnTo>
                  <a:lnTo>
                    <a:pt x="157" y="75"/>
                  </a:lnTo>
                  <a:lnTo>
                    <a:pt x="157" y="74"/>
                  </a:lnTo>
                  <a:lnTo>
                    <a:pt x="156" y="71"/>
                  </a:lnTo>
                  <a:lnTo>
                    <a:pt x="155" y="69"/>
                  </a:lnTo>
                  <a:lnTo>
                    <a:pt x="153" y="68"/>
                  </a:lnTo>
                  <a:lnTo>
                    <a:pt x="152" y="65"/>
                  </a:lnTo>
                  <a:lnTo>
                    <a:pt x="149" y="64"/>
                  </a:lnTo>
                  <a:lnTo>
                    <a:pt x="148" y="61"/>
                  </a:lnTo>
                  <a:lnTo>
                    <a:pt x="145" y="60"/>
                  </a:lnTo>
                  <a:lnTo>
                    <a:pt x="144" y="59"/>
                  </a:lnTo>
                  <a:lnTo>
                    <a:pt x="142" y="57"/>
                  </a:lnTo>
                  <a:lnTo>
                    <a:pt x="140" y="56"/>
                  </a:lnTo>
                  <a:lnTo>
                    <a:pt x="138" y="55"/>
                  </a:lnTo>
                  <a:lnTo>
                    <a:pt x="135" y="55"/>
                  </a:lnTo>
                  <a:lnTo>
                    <a:pt x="133" y="53"/>
                  </a:lnTo>
                  <a:lnTo>
                    <a:pt x="131" y="52"/>
                  </a:lnTo>
                  <a:lnTo>
                    <a:pt x="129" y="52"/>
                  </a:lnTo>
                  <a:lnTo>
                    <a:pt x="126" y="51"/>
                  </a:lnTo>
                  <a:lnTo>
                    <a:pt x="123" y="51"/>
                  </a:lnTo>
                  <a:lnTo>
                    <a:pt x="121" y="49"/>
                  </a:lnTo>
                  <a:lnTo>
                    <a:pt x="118" y="49"/>
                  </a:lnTo>
                  <a:lnTo>
                    <a:pt x="116" y="49"/>
                  </a:lnTo>
                  <a:lnTo>
                    <a:pt x="113" y="49"/>
                  </a:lnTo>
                  <a:lnTo>
                    <a:pt x="112" y="48"/>
                  </a:lnTo>
                  <a:lnTo>
                    <a:pt x="109" y="48"/>
                  </a:lnTo>
                  <a:lnTo>
                    <a:pt x="107" y="48"/>
                  </a:lnTo>
                  <a:lnTo>
                    <a:pt x="104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8" y="48"/>
                  </a:lnTo>
                  <a:lnTo>
                    <a:pt x="95" y="48"/>
                  </a:lnTo>
                  <a:lnTo>
                    <a:pt x="92" y="48"/>
                  </a:lnTo>
                  <a:lnTo>
                    <a:pt x="91" y="48"/>
                  </a:lnTo>
                  <a:lnTo>
                    <a:pt x="88" y="48"/>
                  </a:lnTo>
                  <a:lnTo>
                    <a:pt x="87" y="49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3" y="55"/>
                  </a:lnTo>
                  <a:lnTo>
                    <a:pt x="83" y="56"/>
                  </a:lnTo>
                  <a:lnTo>
                    <a:pt x="82" y="59"/>
                  </a:lnTo>
                  <a:lnTo>
                    <a:pt x="81" y="60"/>
                  </a:lnTo>
                  <a:lnTo>
                    <a:pt x="81" y="61"/>
                  </a:lnTo>
                  <a:lnTo>
                    <a:pt x="79" y="62"/>
                  </a:lnTo>
                  <a:lnTo>
                    <a:pt x="79" y="64"/>
                  </a:lnTo>
                  <a:lnTo>
                    <a:pt x="78" y="66"/>
                  </a:lnTo>
                  <a:lnTo>
                    <a:pt x="78" y="68"/>
                  </a:lnTo>
                  <a:lnTo>
                    <a:pt x="77" y="69"/>
                  </a:lnTo>
                  <a:lnTo>
                    <a:pt x="77" y="70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4" y="75"/>
                  </a:lnTo>
                  <a:lnTo>
                    <a:pt x="74" y="77"/>
                  </a:lnTo>
                  <a:lnTo>
                    <a:pt x="73" y="79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0" y="88"/>
                  </a:lnTo>
                  <a:lnTo>
                    <a:pt x="70" y="90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9" y="95"/>
                  </a:lnTo>
                  <a:lnTo>
                    <a:pt x="68" y="97"/>
                  </a:lnTo>
                  <a:lnTo>
                    <a:pt x="68" y="99"/>
                  </a:lnTo>
                  <a:lnTo>
                    <a:pt x="66" y="99"/>
                  </a:lnTo>
                  <a:lnTo>
                    <a:pt x="65" y="99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3" y="97"/>
                  </a:lnTo>
                  <a:lnTo>
                    <a:pt x="61" y="97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0" y="92"/>
                  </a:lnTo>
                  <a:lnTo>
                    <a:pt x="61" y="91"/>
                  </a:lnTo>
                  <a:lnTo>
                    <a:pt x="63" y="90"/>
                  </a:lnTo>
                  <a:lnTo>
                    <a:pt x="63" y="87"/>
                  </a:lnTo>
                  <a:lnTo>
                    <a:pt x="64" y="86"/>
                  </a:lnTo>
                  <a:lnTo>
                    <a:pt x="64" y="84"/>
                  </a:lnTo>
                  <a:lnTo>
                    <a:pt x="65" y="83"/>
                  </a:lnTo>
                  <a:lnTo>
                    <a:pt x="65" y="82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8" y="78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70" y="69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2" y="64"/>
                  </a:lnTo>
                  <a:lnTo>
                    <a:pt x="72" y="62"/>
                  </a:lnTo>
                  <a:lnTo>
                    <a:pt x="72" y="60"/>
                  </a:lnTo>
                  <a:lnTo>
                    <a:pt x="72" y="59"/>
                  </a:lnTo>
                  <a:lnTo>
                    <a:pt x="73" y="57"/>
                  </a:lnTo>
                  <a:lnTo>
                    <a:pt x="73" y="56"/>
                  </a:lnTo>
                  <a:lnTo>
                    <a:pt x="73" y="55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7"/>
                  </a:lnTo>
                  <a:lnTo>
                    <a:pt x="76" y="44"/>
                  </a:lnTo>
                  <a:lnTo>
                    <a:pt x="74" y="44"/>
                  </a:lnTo>
                  <a:lnTo>
                    <a:pt x="73" y="43"/>
                  </a:lnTo>
                  <a:lnTo>
                    <a:pt x="72" y="42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8" y="39"/>
                  </a:lnTo>
                  <a:lnTo>
                    <a:pt x="66" y="39"/>
                  </a:lnTo>
                  <a:lnTo>
                    <a:pt x="65" y="38"/>
                  </a:lnTo>
                  <a:lnTo>
                    <a:pt x="64" y="38"/>
                  </a:lnTo>
                  <a:lnTo>
                    <a:pt x="63" y="37"/>
                  </a:lnTo>
                  <a:lnTo>
                    <a:pt x="61" y="37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5" y="34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48" y="33"/>
                  </a:lnTo>
                  <a:lnTo>
                    <a:pt x="47" y="33"/>
                  </a:lnTo>
                  <a:lnTo>
                    <a:pt x="46" y="33"/>
                  </a:lnTo>
                  <a:lnTo>
                    <a:pt x="43" y="31"/>
                  </a:lnTo>
                  <a:lnTo>
                    <a:pt x="42" y="31"/>
                  </a:lnTo>
                  <a:lnTo>
                    <a:pt x="41" y="31"/>
                  </a:lnTo>
                  <a:lnTo>
                    <a:pt x="39" y="31"/>
                  </a:lnTo>
                  <a:lnTo>
                    <a:pt x="37" y="31"/>
                  </a:lnTo>
                  <a:lnTo>
                    <a:pt x="35" y="30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29"/>
                  </a:lnTo>
                  <a:lnTo>
                    <a:pt x="28" y="28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18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9" y="11"/>
                  </a:lnTo>
                  <a:lnTo>
                    <a:pt x="43" y="9"/>
                  </a:lnTo>
                  <a:lnTo>
                    <a:pt x="46" y="9"/>
                  </a:lnTo>
                  <a:lnTo>
                    <a:pt x="48" y="8"/>
                  </a:lnTo>
                  <a:lnTo>
                    <a:pt x="52" y="7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61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4" y="4"/>
                  </a:lnTo>
                  <a:lnTo>
                    <a:pt x="77" y="4"/>
                  </a:lnTo>
                  <a:lnTo>
                    <a:pt x="81" y="4"/>
                  </a:lnTo>
                  <a:lnTo>
                    <a:pt x="83" y="4"/>
                  </a:lnTo>
                  <a:lnTo>
                    <a:pt x="87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100" y="4"/>
                  </a:lnTo>
                  <a:lnTo>
                    <a:pt x="103" y="4"/>
                  </a:lnTo>
                  <a:lnTo>
                    <a:pt x="107" y="4"/>
                  </a:lnTo>
                  <a:lnTo>
                    <a:pt x="109" y="3"/>
                  </a:lnTo>
                  <a:lnTo>
                    <a:pt x="113" y="3"/>
                  </a:lnTo>
                  <a:lnTo>
                    <a:pt x="116" y="3"/>
                  </a:lnTo>
                  <a:lnTo>
                    <a:pt x="120" y="3"/>
                  </a:lnTo>
                  <a:lnTo>
                    <a:pt x="122" y="3"/>
                  </a:lnTo>
                  <a:lnTo>
                    <a:pt x="126" y="3"/>
                  </a:lnTo>
                  <a:lnTo>
                    <a:pt x="129" y="2"/>
                  </a:lnTo>
                  <a:lnTo>
                    <a:pt x="133" y="2"/>
                  </a:lnTo>
                  <a:lnTo>
                    <a:pt x="135" y="2"/>
                  </a:lnTo>
                  <a:lnTo>
                    <a:pt x="139" y="0"/>
                  </a:lnTo>
                  <a:lnTo>
                    <a:pt x="140" y="3"/>
                  </a:lnTo>
                  <a:lnTo>
                    <a:pt x="142" y="7"/>
                  </a:lnTo>
                  <a:lnTo>
                    <a:pt x="143" y="9"/>
                  </a:lnTo>
                  <a:lnTo>
                    <a:pt x="144" y="12"/>
                  </a:lnTo>
                  <a:lnTo>
                    <a:pt x="145" y="15"/>
                  </a:lnTo>
                  <a:lnTo>
                    <a:pt x="145" y="18"/>
                  </a:lnTo>
                  <a:lnTo>
                    <a:pt x="147" y="21"/>
                  </a:lnTo>
                  <a:lnTo>
                    <a:pt x="148" y="24"/>
                  </a:lnTo>
                  <a:lnTo>
                    <a:pt x="149" y="26"/>
                  </a:lnTo>
                  <a:lnTo>
                    <a:pt x="149" y="30"/>
                  </a:lnTo>
                  <a:lnTo>
                    <a:pt x="151" y="33"/>
                  </a:lnTo>
                  <a:lnTo>
                    <a:pt x="152" y="37"/>
                  </a:lnTo>
                  <a:lnTo>
                    <a:pt x="152" y="39"/>
                  </a:lnTo>
                  <a:lnTo>
                    <a:pt x="153" y="42"/>
                  </a:lnTo>
                  <a:lnTo>
                    <a:pt x="153" y="46"/>
                  </a:lnTo>
                  <a:lnTo>
                    <a:pt x="155" y="48"/>
                  </a:lnTo>
                  <a:lnTo>
                    <a:pt x="155" y="51"/>
                  </a:lnTo>
                  <a:lnTo>
                    <a:pt x="156" y="55"/>
                  </a:lnTo>
                  <a:lnTo>
                    <a:pt x="156" y="57"/>
                  </a:lnTo>
                  <a:lnTo>
                    <a:pt x="156" y="61"/>
                  </a:lnTo>
                  <a:lnTo>
                    <a:pt x="157" y="64"/>
                  </a:lnTo>
                  <a:lnTo>
                    <a:pt x="157" y="68"/>
                  </a:lnTo>
                  <a:lnTo>
                    <a:pt x="157" y="70"/>
                  </a:lnTo>
                  <a:lnTo>
                    <a:pt x="158" y="73"/>
                  </a:lnTo>
                  <a:lnTo>
                    <a:pt x="158" y="77"/>
                  </a:lnTo>
                  <a:lnTo>
                    <a:pt x="158" y="79"/>
                  </a:lnTo>
                  <a:lnTo>
                    <a:pt x="158" y="83"/>
                  </a:lnTo>
                  <a:lnTo>
                    <a:pt x="160" y="86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5"/>
                  </a:lnTo>
                  <a:lnTo>
                    <a:pt x="160" y="99"/>
                  </a:lnTo>
                  <a:lnTo>
                    <a:pt x="160" y="100"/>
                  </a:lnTo>
                  <a:lnTo>
                    <a:pt x="158" y="100"/>
                  </a:lnTo>
                  <a:lnTo>
                    <a:pt x="157" y="101"/>
                  </a:lnTo>
                  <a:lnTo>
                    <a:pt x="156" y="101"/>
                  </a:lnTo>
                  <a:lnTo>
                    <a:pt x="156" y="102"/>
                  </a:lnTo>
                  <a:lnTo>
                    <a:pt x="155" y="102"/>
                  </a:lnTo>
                  <a:lnTo>
                    <a:pt x="155" y="104"/>
                  </a:lnTo>
                  <a:lnTo>
                    <a:pt x="153" y="105"/>
                  </a:lnTo>
                  <a:lnTo>
                    <a:pt x="153" y="106"/>
                  </a:lnTo>
                  <a:lnTo>
                    <a:pt x="153" y="108"/>
                  </a:lnTo>
                  <a:lnTo>
                    <a:pt x="153" y="109"/>
                  </a:lnTo>
                  <a:lnTo>
                    <a:pt x="153" y="110"/>
                  </a:lnTo>
                  <a:lnTo>
                    <a:pt x="155" y="110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6" y="113"/>
                  </a:lnTo>
                  <a:lnTo>
                    <a:pt x="157" y="113"/>
                  </a:lnTo>
                  <a:lnTo>
                    <a:pt x="158" y="113"/>
                  </a:lnTo>
                  <a:lnTo>
                    <a:pt x="160" y="112"/>
                  </a:lnTo>
                  <a:lnTo>
                    <a:pt x="161" y="112"/>
                  </a:lnTo>
                  <a:lnTo>
                    <a:pt x="161" y="110"/>
                  </a:lnTo>
                  <a:lnTo>
                    <a:pt x="162" y="110"/>
                  </a:lnTo>
                  <a:lnTo>
                    <a:pt x="162" y="109"/>
                  </a:lnTo>
                  <a:lnTo>
                    <a:pt x="164" y="109"/>
                  </a:lnTo>
                  <a:lnTo>
                    <a:pt x="164" y="108"/>
                  </a:lnTo>
                  <a:lnTo>
                    <a:pt x="165" y="108"/>
                  </a:lnTo>
                  <a:lnTo>
                    <a:pt x="165" y="106"/>
                  </a:lnTo>
                  <a:lnTo>
                    <a:pt x="166" y="105"/>
                  </a:lnTo>
                  <a:lnTo>
                    <a:pt x="168" y="105"/>
                  </a:lnTo>
                  <a:lnTo>
                    <a:pt x="168" y="104"/>
                  </a:lnTo>
                  <a:lnTo>
                    <a:pt x="169" y="104"/>
                  </a:lnTo>
                  <a:lnTo>
                    <a:pt x="170" y="104"/>
                  </a:lnTo>
                  <a:lnTo>
                    <a:pt x="171" y="104"/>
                  </a:lnTo>
                  <a:lnTo>
                    <a:pt x="173" y="104"/>
                  </a:lnTo>
                  <a:lnTo>
                    <a:pt x="174" y="104"/>
                  </a:lnTo>
                  <a:lnTo>
                    <a:pt x="175" y="104"/>
                  </a:lnTo>
                  <a:lnTo>
                    <a:pt x="177" y="104"/>
                  </a:lnTo>
                  <a:lnTo>
                    <a:pt x="178" y="104"/>
                  </a:lnTo>
                  <a:lnTo>
                    <a:pt x="179" y="104"/>
                  </a:lnTo>
                  <a:lnTo>
                    <a:pt x="180" y="104"/>
                  </a:lnTo>
                  <a:lnTo>
                    <a:pt x="182" y="104"/>
                  </a:lnTo>
                  <a:lnTo>
                    <a:pt x="183" y="104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6" y="105"/>
                  </a:lnTo>
                  <a:lnTo>
                    <a:pt x="187" y="105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1" y="108"/>
                  </a:lnTo>
                  <a:lnTo>
                    <a:pt x="192" y="108"/>
                  </a:lnTo>
                  <a:lnTo>
                    <a:pt x="192" y="109"/>
                  </a:lnTo>
                  <a:lnTo>
                    <a:pt x="193" y="109"/>
                  </a:lnTo>
                  <a:lnTo>
                    <a:pt x="193" y="110"/>
                  </a:lnTo>
                  <a:lnTo>
                    <a:pt x="193" y="112"/>
                  </a:lnTo>
                  <a:lnTo>
                    <a:pt x="195" y="112"/>
                  </a:lnTo>
                  <a:lnTo>
                    <a:pt x="195" y="113"/>
                  </a:lnTo>
                  <a:lnTo>
                    <a:pt x="195" y="114"/>
                  </a:lnTo>
                  <a:lnTo>
                    <a:pt x="196" y="115"/>
                  </a:lnTo>
                  <a:lnTo>
                    <a:pt x="196" y="117"/>
                  </a:lnTo>
                  <a:lnTo>
                    <a:pt x="196" y="119"/>
                  </a:lnTo>
                  <a:lnTo>
                    <a:pt x="196" y="121"/>
                  </a:lnTo>
                  <a:lnTo>
                    <a:pt x="196" y="122"/>
                  </a:lnTo>
                  <a:lnTo>
                    <a:pt x="196" y="123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5" y="127"/>
                  </a:lnTo>
                  <a:lnTo>
                    <a:pt x="195" y="128"/>
                  </a:lnTo>
                  <a:lnTo>
                    <a:pt x="195" y="130"/>
                  </a:lnTo>
                  <a:lnTo>
                    <a:pt x="193" y="131"/>
                  </a:lnTo>
                  <a:lnTo>
                    <a:pt x="193" y="132"/>
                  </a:lnTo>
                  <a:lnTo>
                    <a:pt x="192" y="134"/>
                  </a:lnTo>
                  <a:lnTo>
                    <a:pt x="192" y="135"/>
                  </a:lnTo>
                  <a:lnTo>
                    <a:pt x="191" y="136"/>
                  </a:lnTo>
                  <a:lnTo>
                    <a:pt x="191" y="137"/>
                  </a:lnTo>
                  <a:lnTo>
                    <a:pt x="190" y="139"/>
                  </a:lnTo>
                  <a:lnTo>
                    <a:pt x="188" y="140"/>
                  </a:lnTo>
                  <a:lnTo>
                    <a:pt x="188" y="141"/>
                  </a:lnTo>
                  <a:lnTo>
                    <a:pt x="187" y="143"/>
                  </a:lnTo>
                  <a:lnTo>
                    <a:pt x="186" y="144"/>
                  </a:lnTo>
                  <a:lnTo>
                    <a:pt x="186" y="145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3" y="148"/>
                  </a:lnTo>
                  <a:lnTo>
                    <a:pt x="182" y="149"/>
                  </a:lnTo>
                  <a:lnTo>
                    <a:pt x="180" y="150"/>
                  </a:lnTo>
                  <a:lnTo>
                    <a:pt x="179" y="150"/>
                  </a:lnTo>
                  <a:lnTo>
                    <a:pt x="179" y="152"/>
                  </a:lnTo>
                  <a:lnTo>
                    <a:pt x="178" y="153"/>
                  </a:lnTo>
                  <a:lnTo>
                    <a:pt x="177" y="154"/>
                  </a:lnTo>
                  <a:lnTo>
                    <a:pt x="175" y="156"/>
                  </a:lnTo>
                  <a:lnTo>
                    <a:pt x="174" y="157"/>
                  </a:lnTo>
                  <a:lnTo>
                    <a:pt x="173" y="157"/>
                  </a:lnTo>
                  <a:lnTo>
                    <a:pt x="171" y="158"/>
                  </a:lnTo>
                  <a:lnTo>
                    <a:pt x="170" y="158"/>
                  </a:lnTo>
                  <a:lnTo>
                    <a:pt x="168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4" y="159"/>
                  </a:lnTo>
                  <a:lnTo>
                    <a:pt x="161" y="159"/>
                  </a:lnTo>
                  <a:lnTo>
                    <a:pt x="160" y="159"/>
                  </a:lnTo>
                  <a:lnTo>
                    <a:pt x="158" y="159"/>
                  </a:lnTo>
                  <a:lnTo>
                    <a:pt x="156" y="159"/>
                  </a:lnTo>
                  <a:lnTo>
                    <a:pt x="155" y="159"/>
                  </a:lnTo>
                  <a:lnTo>
                    <a:pt x="153" y="159"/>
                  </a:lnTo>
                  <a:lnTo>
                    <a:pt x="151" y="158"/>
                  </a:lnTo>
                  <a:lnTo>
                    <a:pt x="149" y="158"/>
                  </a:lnTo>
                  <a:lnTo>
                    <a:pt x="148" y="158"/>
                  </a:lnTo>
                  <a:lnTo>
                    <a:pt x="145" y="158"/>
                  </a:lnTo>
                  <a:lnTo>
                    <a:pt x="144" y="158"/>
                  </a:lnTo>
                  <a:lnTo>
                    <a:pt x="143" y="158"/>
                  </a:lnTo>
                  <a:lnTo>
                    <a:pt x="142" y="158"/>
                  </a:lnTo>
                  <a:lnTo>
                    <a:pt x="139" y="159"/>
                  </a:lnTo>
                  <a:lnTo>
                    <a:pt x="138" y="159"/>
                  </a:lnTo>
                  <a:lnTo>
                    <a:pt x="136" y="159"/>
                  </a:lnTo>
                  <a:lnTo>
                    <a:pt x="135" y="161"/>
                  </a:lnTo>
                  <a:lnTo>
                    <a:pt x="134" y="162"/>
                  </a:lnTo>
                  <a:lnTo>
                    <a:pt x="133" y="163"/>
                  </a:lnTo>
                  <a:lnTo>
                    <a:pt x="131" y="165"/>
                  </a:lnTo>
                  <a:lnTo>
                    <a:pt x="130" y="166"/>
                  </a:lnTo>
                  <a:lnTo>
                    <a:pt x="129" y="167"/>
                  </a:lnTo>
                  <a:lnTo>
                    <a:pt x="127" y="168"/>
                  </a:lnTo>
                  <a:lnTo>
                    <a:pt x="126" y="171"/>
                  </a:lnTo>
                  <a:lnTo>
                    <a:pt x="125" y="172"/>
                  </a:lnTo>
                  <a:lnTo>
                    <a:pt x="123" y="174"/>
                  </a:lnTo>
                  <a:lnTo>
                    <a:pt x="122" y="175"/>
                  </a:lnTo>
                  <a:lnTo>
                    <a:pt x="121" y="177"/>
                  </a:lnTo>
                  <a:lnTo>
                    <a:pt x="120" y="179"/>
                  </a:lnTo>
                  <a:lnTo>
                    <a:pt x="118" y="180"/>
                  </a:lnTo>
                  <a:lnTo>
                    <a:pt x="117" y="181"/>
                  </a:lnTo>
                  <a:lnTo>
                    <a:pt x="116" y="184"/>
                  </a:lnTo>
                  <a:lnTo>
                    <a:pt x="113" y="185"/>
                  </a:lnTo>
                  <a:lnTo>
                    <a:pt x="112" y="187"/>
                  </a:lnTo>
                  <a:lnTo>
                    <a:pt x="111" y="189"/>
                  </a:lnTo>
                  <a:lnTo>
                    <a:pt x="109" y="190"/>
                  </a:lnTo>
                  <a:lnTo>
                    <a:pt x="108" y="192"/>
                  </a:lnTo>
                  <a:lnTo>
                    <a:pt x="107" y="194"/>
                  </a:lnTo>
                  <a:lnTo>
                    <a:pt x="105" y="196"/>
                  </a:lnTo>
                  <a:lnTo>
                    <a:pt x="104" y="197"/>
                  </a:lnTo>
                  <a:lnTo>
                    <a:pt x="103" y="199"/>
                  </a:lnTo>
                  <a:lnTo>
                    <a:pt x="101" y="201"/>
                  </a:lnTo>
                  <a:lnTo>
                    <a:pt x="100" y="202"/>
                  </a:lnTo>
                  <a:lnTo>
                    <a:pt x="99" y="205"/>
                  </a:lnTo>
                  <a:lnTo>
                    <a:pt x="99" y="206"/>
                  </a:lnTo>
                  <a:lnTo>
                    <a:pt x="98" y="209"/>
                  </a:lnTo>
                  <a:lnTo>
                    <a:pt x="96" y="210"/>
                  </a:lnTo>
                  <a:lnTo>
                    <a:pt x="95" y="211"/>
                  </a:lnTo>
                  <a:lnTo>
                    <a:pt x="95" y="214"/>
                  </a:lnTo>
                  <a:lnTo>
                    <a:pt x="94" y="215"/>
                  </a:lnTo>
                  <a:lnTo>
                    <a:pt x="94" y="218"/>
                  </a:lnTo>
                  <a:lnTo>
                    <a:pt x="92" y="219"/>
                  </a:lnTo>
                  <a:lnTo>
                    <a:pt x="92" y="220"/>
                  </a:lnTo>
                  <a:lnTo>
                    <a:pt x="92" y="223"/>
                  </a:lnTo>
                  <a:lnTo>
                    <a:pt x="91" y="223"/>
                  </a:lnTo>
                  <a:lnTo>
                    <a:pt x="90" y="224"/>
                  </a:lnTo>
                  <a:lnTo>
                    <a:pt x="90" y="225"/>
                  </a:lnTo>
                  <a:lnTo>
                    <a:pt x="88" y="227"/>
                  </a:lnTo>
                  <a:lnTo>
                    <a:pt x="88" y="228"/>
                  </a:lnTo>
                  <a:lnTo>
                    <a:pt x="87" y="229"/>
                  </a:lnTo>
                  <a:lnTo>
                    <a:pt x="87" y="232"/>
                  </a:lnTo>
                  <a:lnTo>
                    <a:pt x="87" y="233"/>
                  </a:lnTo>
                  <a:lnTo>
                    <a:pt x="86" y="234"/>
                  </a:lnTo>
                  <a:lnTo>
                    <a:pt x="86" y="236"/>
                  </a:lnTo>
                  <a:lnTo>
                    <a:pt x="86" y="238"/>
                  </a:lnTo>
                  <a:lnTo>
                    <a:pt x="85" y="240"/>
                  </a:lnTo>
                  <a:lnTo>
                    <a:pt x="85" y="241"/>
                  </a:lnTo>
                  <a:lnTo>
                    <a:pt x="85" y="243"/>
                  </a:lnTo>
                  <a:lnTo>
                    <a:pt x="85" y="245"/>
                  </a:lnTo>
                  <a:lnTo>
                    <a:pt x="83" y="246"/>
                  </a:lnTo>
                  <a:lnTo>
                    <a:pt x="83" y="247"/>
                  </a:lnTo>
                  <a:lnTo>
                    <a:pt x="83" y="249"/>
                  </a:lnTo>
                  <a:lnTo>
                    <a:pt x="82" y="251"/>
                  </a:lnTo>
                  <a:lnTo>
                    <a:pt x="82" y="252"/>
                  </a:lnTo>
                  <a:lnTo>
                    <a:pt x="81" y="254"/>
                  </a:lnTo>
                  <a:lnTo>
                    <a:pt x="81" y="255"/>
                  </a:lnTo>
                  <a:lnTo>
                    <a:pt x="79" y="255"/>
                  </a:lnTo>
                  <a:lnTo>
                    <a:pt x="78" y="256"/>
                  </a:lnTo>
                  <a:lnTo>
                    <a:pt x="77" y="258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4" y="260"/>
                  </a:lnTo>
                  <a:lnTo>
                    <a:pt x="73" y="260"/>
                  </a:lnTo>
                  <a:lnTo>
                    <a:pt x="70" y="260"/>
                  </a:lnTo>
                  <a:lnTo>
                    <a:pt x="69" y="260"/>
                  </a:lnTo>
                  <a:lnTo>
                    <a:pt x="68" y="260"/>
                  </a:lnTo>
                  <a:lnTo>
                    <a:pt x="65" y="260"/>
                  </a:lnTo>
                  <a:lnTo>
                    <a:pt x="64" y="260"/>
                  </a:lnTo>
                  <a:lnTo>
                    <a:pt x="63" y="260"/>
                  </a:lnTo>
                  <a:lnTo>
                    <a:pt x="61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5" y="260"/>
                  </a:lnTo>
                  <a:lnTo>
                    <a:pt x="55" y="259"/>
                  </a:lnTo>
                  <a:lnTo>
                    <a:pt x="53" y="259"/>
                  </a:lnTo>
                  <a:lnTo>
                    <a:pt x="52" y="259"/>
                  </a:lnTo>
                  <a:lnTo>
                    <a:pt x="52" y="258"/>
                  </a:lnTo>
                  <a:lnTo>
                    <a:pt x="51" y="258"/>
                  </a:lnTo>
                  <a:lnTo>
                    <a:pt x="50" y="256"/>
                  </a:lnTo>
                  <a:lnTo>
                    <a:pt x="48" y="255"/>
                  </a:lnTo>
                  <a:lnTo>
                    <a:pt x="48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50" y="246"/>
                  </a:lnTo>
                  <a:lnTo>
                    <a:pt x="48" y="243"/>
                  </a:lnTo>
                  <a:lnTo>
                    <a:pt x="48" y="241"/>
                  </a:lnTo>
                  <a:lnTo>
                    <a:pt x="48" y="240"/>
                  </a:lnTo>
                  <a:lnTo>
                    <a:pt x="47" y="237"/>
                  </a:lnTo>
                  <a:lnTo>
                    <a:pt x="47" y="236"/>
                  </a:lnTo>
                  <a:lnTo>
                    <a:pt x="46" y="233"/>
                  </a:lnTo>
                  <a:lnTo>
                    <a:pt x="44" y="232"/>
                  </a:lnTo>
                  <a:lnTo>
                    <a:pt x="43" y="230"/>
                  </a:lnTo>
                  <a:lnTo>
                    <a:pt x="42" y="228"/>
                  </a:lnTo>
                  <a:lnTo>
                    <a:pt x="41" y="227"/>
                  </a:lnTo>
                  <a:lnTo>
                    <a:pt x="39" y="225"/>
                  </a:lnTo>
                  <a:lnTo>
                    <a:pt x="38" y="224"/>
                  </a:lnTo>
                  <a:lnTo>
                    <a:pt x="37" y="221"/>
                  </a:lnTo>
                  <a:lnTo>
                    <a:pt x="35" y="220"/>
                  </a:lnTo>
                  <a:lnTo>
                    <a:pt x="34" y="219"/>
                  </a:lnTo>
                  <a:lnTo>
                    <a:pt x="33" y="218"/>
                  </a:lnTo>
                  <a:lnTo>
                    <a:pt x="31" y="215"/>
                  </a:lnTo>
                  <a:lnTo>
                    <a:pt x="30" y="214"/>
                  </a:lnTo>
                  <a:lnTo>
                    <a:pt x="29" y="212"/>
                  </a:lnTo>
                  <a:lnTo>
                    <a:pt x="28" y="211"/>
                  </a:lnTo>
                  <a:lnTo>
                    <a:pt x="26" y="209"/>
                  </a:lnTo>
                  <a:lnTo>
                    <a:pt x="25" y="207"/>
                  </a:lnTo>
                  <a:lnTo>
                    <a:pt x="24" y="206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1" y="199"/>
                  </a:lnTo>
                  <a:lnTo>
                    <a:pt x="20" y="198"/>
                  </a:lnTo>
                  <a:lnTo>
                    <a:pt x="20" y="196"/>
                  </a:lnTo>
                  <a:lnTo>
                    <a:pt x="18" y="193"/>
                  </a:lnTo>
                  <a:lnTo>
                    <a:pt x="17" y="192"/>
                  </a:lnTo>
                  <a:lnTo>
                    <a:pt x="16" y="189"/>
                  </a:lnTo>
                  <a:lnTo>
                    <a:pt x="13" y="187"/>
                  </a:lnTo>
                  <a:lnTo>
                    <a:pt x="12" y="184"/>
                  </a:lnTo>
                  <a:lnTo>
                    <a:pt x="11" y="181"/>
                  </a:lnTo>
                  <a:lnTo>
                    <a:pt x="9" y="179"/>
                  </a:lnTo>
                  <a:lnTo>
                    <a:pt x="9" y="176"/>
                  </a:lnTo>
                  <a:lnTo>
                    <a:pt x="8" y="174"/>
                  </a:lnTo>
                  <a:lnTo>
                    <a:pt x="7" y="171"/>
                  </a:lnTo>
                  <a:lnTo>
                    <a:pt x="6" y="168"/>
                  </a:lnTo>
                  <a:lnTo>
                    <a:pt x="4" y="166"/>
                  </a:lnTo>
                  <a:lnTo>
                    <a:pt x="4" y="163"/>
                  </a:lnTo>
                  <a:lnTo>
                    <a:pt x="3" y="161"/>
                  </a:lnTo>
                  <a:lnTo>
                    <a:pt x="3" y="158"/>
                  </a:lnTo>
                  <a:lnTo>
                    <a:pt x="2" y="154"/>
                  </a:lnTo>
                  <a:lnTo>
                    <a:pt x="2" y="152"/>
                  </a:lnTo>
                  <a:lnTo>
                    <a:pt x="0" y="149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1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7"/>
                  </a:lnTo>
                  <a:lnTo>
                    <a:pt x="2" y="124"/>
                  </a:lnTo>
                  <a:lnTo>
                    <a:pt x="2" y="121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4" y="113"/>
                  </a:lnTo>
                  <a:lnTo>
                    <a:pt x="6" y="110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1442" y="2739"/>
              <a:ext cx="36" cy="100"/>
            </a:xfrm>
            <a:custGeom>
              <a:avLst/>
              <a:gdLst>
                <a:gd name="T0" fmla="*/ 14 w 36"/>
                <a:gd name="T1" fmla="*/ 3 h 100"/>
                <a:gd name="T2" fmla="*/ 16 w 36"/>
                <a:gd name="T3" fmla="*/ 10 h 100"/>
                <a:gd name="T4" fmla="*/ 17 w 36"/>
                <a:gd name="T5" fmla="*/ 15 h 100"/>
                <a:gd name="T6" fmla="*/ 18 w 36"/>
                <a:gd name="T7" fmla="*/ 22 h 100"/>
                <a:gd name="T8" fmla="*/ 20 w 36"/>
                <a:gd name="T9" fmla="*/ 28 h 100"/>
                <a:gd name="T10" fmla="*/ 21 w 36"/>
                <a:gd name="T11" fmla="*/ 35 h 100"/>
                <a:gd name="T12" fmla="*/ 22 w 36"/>
                <a:gd name="T13" fmla="*/ 40 h 100"/>
                <a:gd name="T14" fmla="*/ 25 w 36"/>
                <a:gd name="T15" fmla="*/ 46 h 100"/>
                <a:gd name="T16" fmla="*/ 26 w 36"/>
                <a:gd name="T17" fmla="*/ 53 h 100"/>
                <a:gd name="T18" fmla="*/ 27 w 36"/>
                <a:gd name="T19" fmla="*/ 59 h 100"/>
                <a:gd name="T20" fmla="*/ 29 w 36"/>
                <a:gd name="T21" fmla="*/ 66 h 100"/>
                <a:gd name="T22" fmla="*/ 30 w 36"/>
                <a:gd name="T23" fmla="*/ 71 h 100"/>
                <a:gd name="T24" fmla="*/ 31 w 36"/>
                <a:gd name="T25" fmla="*/ 77 h 100"/>
                <a:gd name="T26" fmla="*/ 33 w 36"/>
                <a:gd name="T27" fmla="*/ 84 h 100"/>
                <a:gd name="T28" fmla="*/ 34 w 36"/>
                <a:gd name="T29" fmla="*/ 90 h 100"/>
                <a:gd name="T30" fmla="*/ 35 w 36"/>
                <a:gd name="T31" fmla="*/ 95 h 100"/>
                <a:gd name="T32" fmla="*/ 35 w 36"/>
                <a:gd name="T33" fmla="*/ 99 h 100"/>
                <a:gd name="T34" fmla="*/ 33 w 36"/>
                <a:gd name="T35" fmla="*/ 100 h 100"/>
                <a:gd name="T36" fmla="*/ 30 w 36"/>
                <a:gd name="T37" fmla="*/ 100 h 100"/>
                <a:gd name="T38" fmla="*/ 27 w 36"/>
                <a:gd name="T39" fmla="*/ 99 h 100"/>
                <a:gd name="T40" fmla="*/ 25 w 36"/>
                <a:gd name="T41" fmla="*/ 97 h 100"/>
                <a:gd name="T42" fmla="*/ 23 w 36"/>
                <a:gd name="T43" fmla="*/ 95 h 100"/>
                <a:gd name="T44" fmla="*/ 22 w 36"/>
                <a:gd name="T45" fmla="*/ 93 h 100"/>
                <a:gd name="T46" fmla="*/ 22 w 36"/>
                <a:gd name="T47" fmla="*/ 90 h 100"/>
                <a:gd name="T48" fmla="*/ 21 w 36"/>
                <a:gd name="T49" fmla="*/ 88 h 100"/>
                <a:gd name="T50" fmla="*/ 20 w 36"/>
                <a:gd name="T51" fmla="*/ 85 h 100"/>
                <a:gd name="T52" fmla="*/ 18 w 36"/>
                <a:gd name="T53" fmla="*/ 82 h 100"/>
                <a:gd name="T54" fmla="*/ 17 w 36"/>
                <a:gd name="T55" fmla="*/ 80 h 100"/>
                <a:gd name="T56" fmla="*/ 16 w 36"/>
                <a:gd name="T57" fmla="*/ 75 h 100"/>
                <a:gd name="T58" fmla="*/ 13 w 36"/>
                <a:gd name="T59" fmla="*/ 69 h 100"/>
                <a:gd name="T60" fmla="*/ 12 w 36"/>
                <a:gd name="T61" fmla="*/ 66 h 100"/>
                <a:gd name="T62" fmla="*/ 10 w 36"/>
                <a:gd name="T63" fmla="*/ 60 h 100"/>
                <a:gd name="T64" fmla="*/ 9 w 36"/>
                <a:gd name="T65" fmla="*/ 56 h 100"/>
                <a:gd name="T66" fmla="*/ 8 w 36"/>
                <a:gd name="T67" fmla="*/ 51 h 100"/>
                <a:gd name="T68" fmla="*/ 7 w 36"/>
                <a:gd name="T69" fmla="*/ 46 h 100"/>
                <a:gd name="T70" fmla="*/ 7 w 36"/>
                <a:gd name="T71" fmla="*/ 42 h 100"/>
                <a:gd name="T72" fmla="*/ 5 w 36"/>
                <a:gd name="T73" fmla="*/ 37 h 100"/>
                <a:gd name="T74" fmla="*/ 4 w 36"/>
                <a:gd name="T75" fmla="*/ 33 h 100"/>
                <a:gd name="T76" fmla="*/ 4 w 36"/>
                <a:gd name="T77" fmla="*/ 28 h 100"/>
                <a:gd name="T78" fmla="*/ 3 w 36"/>
                <a:gd name="T79" fmla="*/ 23 h 100"/>
                <a:gd name="T80" fmla="*/ 1 w 36"/>
                <a:gd name="T81" fmla="*/ 18 h 100"/>
                <a:gd name="T82" fmla="*/ 1 w 36"/>
                <a:gd name="T83" fmla="*/ 14 h 100"/>
                <a:gd name="T84" fmla="*/ 0 w 36"/>
                <a:gd name="T85" fmla="*/ 9 h 100"/>
                <a:gd name="T86" fmla="*/ 0 w 36"/>
                <a:gd name="T87" fmla="*/ 3 h 100"/>
                <a:gd name="T88" fmla="*/ 1 w 36"/>
                <a:gd name="T89" fmla="*/ 1 h 100"/>
                <a:gd name="T90" fmla="*/ 3 w 36"/>
                <a:gd name="T91" fmla="*/ 0 h 100"/>
                <a:gd name="T92" fmla="*/ 5 w 36"/>
                <a:gd name="T93" fmla="*/ 0 h 100"/>
                <a:gd name="T94" fmla="*/ 8 w 36"/>
                <a:gd name="T95" fmla="*/ 0 h 100"/>
                <a:gd name="T96" fmla="*/ 9 w 36"/>
                <a:gd name="T97" fmla="*/ 1 h 100"/>
                <a:gd name="T98" fmla="*/ 12 w 36"/>
                <a:gd name="T99" fmla="*/ 1 h 100"/>
                <a:gd name="T100" fmla="*/ 14 w 36"/>
                <a:gd name="T101" fmla="*/ 1 h 1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6"/>
                <a:gd name="T154" fmla="*/ 0 h 100"/>
                <a:gd name="T155" fmla="*/ 36 w 36"/>
                <a:gd name="T156" fmla="*/ 100 h 1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6" h="100">
                  <a:moveTo>
                    <a:pt x="14" y="1"/>
                  </a:moveTo>
                  <a:lnTo>
                    <a:pt x="14" y="3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8" y="19"/>
                  </a:lnTo>
                  <a:lnTo>
                    <a:pt x="18" y="22"/>
                  </a:lnTo>
                  <a:lnTo>
                    <a:pt x="20" y="25"/>
                  </a:lnTo>
                  <a:lnTo>
                    <a:pt x="20" y="28"/>
                  </a:lnTo>
                  <a:lnTo>
                    <a:pt x="21" y="31"/>
                  </a:lnTo>
                  <a:lnTo>
                    <a:pt x="21" y="35"/>
                  </a:lnTo>
                  <a:lnTo>
                    <a:pt x="22" y="37"/>
                  </a:lnTo>
                  <a:lnTo>
                    <a:pt x="22" y="40"/>
                  </a:lnTo>
                  <a:lnTo>
                    <a:pt x="23" y="44"/>
                  </a:lnTo>
                  <a:lnTo>
                    <a:pt x="25" y="46"/>
                  </a:lnTo>
                  <a:lnTo>
                    <a:pt x="25" y="50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7" y="59"/>
                  </a:lnTo>
                  <a:lnTo>
                    <a:pt x="27" y="62"/>
                  </a:lnTo>
                  <a:lnTo>
                    <a:pt x="29" y="66"/>
                  </a:lnTo>
                  <a:lnTo>
                    <a:pt x="29" y="68"/>
                  </a:lnTo>
                  <a:lnTo>
                    <a:pt x="30" y="71"/>
                  </a:lnTo>
                  <a:lnTo>
                    <a:pt x="30" y="75"/>
                  </a:lnTo>
                  <a:lnTo>
                    <a:pt x="31" y="77"/>
                  </a:lnTo>
                  <a:lnTo>
                    <a:pt x="31" y="81"/>
                  </a:lnTo>
                  <a:lnTo>
                    <a:pt x="33" y="84"/>
                  </a:lnTo>
                  <a:lnTo>
                    <a:pt x="33" y="86"/>
                  </a:lnTo>
                  <a:lnTo>
                    <a:pt x="34" y="90"/>
                  </a:lnTo>
                  <a:lnTo>
                    <a:pt x="35" y="93"/>
                  </a:lnTo>
                  <a:lnTo>
                    <a:pt x="35" y="95"/>
                  </a:lnTo>
                  <a:lnTo>
                    <a:pt x="36" y="99"/>
                  </a:lnTo>
                  <a:lnTo>
                    <a:pt x="35" y="99"/>
                  </a:lnTo>
                  <a:lnTo>
                    <a:pt x="34" y="99"/>
                  </a:lnTo>
                  <a:lnTo>
                    <a:pt x="33" y="100"/>
                  </a:lnTo>
                  <a:lnTo>
                    <a:pt x="31" y="100"/>
                  </a:lnTo>
                  <a:lnTo>
                    <a:pt x="30" y="100"/>
                  </a:lnTo>
                  <a:lnTo>
                    <a:pt x="29" y="99"/>
                  </a:lnTo>
                  <a:lnTo>
                    <a:pt x="27" y="99"/>
                  </a:lnTo>
                  <a:lnTo>
                    <a:pt x="26" y="98"/>
                  </a:lnTo>
                  <a:lnTo>
                    <a:pt x="25" y="97"/>
                  </a:lnTo>
                  <a:lnTo>
                    <a:pt x="25" y="95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2" y="90"/>
                  </a:lnTo>
                  <a:lnTo>
                    <a:pt x="21" y="89"/>
                  </a:lnTo>
                  <a:lnTo>
                    <a:pt x="21" y="88"/>
                  </a:lnTo>
                  <a:lnTo>
                    <a:pt x="20" y="86"/>
                  </a:lnTo>
                  <a:lnTo>
                    <a:pt x="20" y="85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81"/>
                  </a:lnTo>
                  <a:lnTo>
                    <a:pt x="17" y="80"/>
                  </a:lnTo>
                  <a:lnTo>
                    <a:pt x="16" y="77"/>
                  </a:lnTo>
                  <a:lnTo>
                    <a:pt x="16" y="75"/>
                  </a:lnTo>
                  <a:lnTo>
                    <a:pt x="14" y="72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2" y="66"/>
                  </a:lnTo>
                  <a:lnTo>
                    <a:pt x="12" y="63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7" y="42"/>
                  </a:lnTo>
                  <a:lnTo>
                    <a:pt x="5" y="40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28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0"/>
                  </a:lnTo>
                  <a:lnTo>
                    <a:pt x="1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8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1452" y="2365"/>
              <a:ext cx="118" cy="59"/>
            </a:xfrm>
            <a:custGeom>
              <a:avLst/>
              <a:gdLst>
                <a:gd name="T0" fmla="*/ 8 w 118"/>
                <a:gd name="T1" fmla="*/ 9 h 59"/>
                <a:gd name="T2" fmla="*/ 10 w 118"/>
                <a:gd name="T3" fmla="*/ 8 h 59"/>
                <a:gd name="T4" fmla="*/ 15 w 118"/>
                <a:gd name="T5" fmla="*/ 9 h 59"/>
                <a:gd name="T6" fmla="*/ 20 w 118"/>
                <a:gd name="T7" fmla="*/ 9 h 59"/>
                <a:gd name="T8" fmla="*/ 26 w 118"/>
                <a:gd name="T9" fmla="*/ 9 h 59"/>
                <a:gd name="T10" fmla="*/ 33 w 118"/>
                <a:gd name="T11" fmla="*/ 8 h 59"/>
                <a:gd name="T12" fmla="*/ 38 w 118"/>
                <a:gd name="T13" fmla="*/ 6 h 59"/>
                <a:gd name="T14" fmla="*/ 45 w 118"/>
                <a:gd name="T15" fmla="*/ 5 h 59"/>
                <a:gd name="T16" fmla="*/ 50 w 118"/>
                <a:gd name="T17" fmla="*/ 4 h 59"/>
                <a:gd name="T18" fmla="*/ 56 w 118"/>
                <a:gd name="T19" fmla="*/ 3 h 59"/>
                <a:gd name="T20" fmla="*/ 63 w 118"/>
                <a:gd name="T21" fmla="*/ 1 h 59"/>
                <a:gd name="T22" fmla="*/ 68 w 118"/>
                <a:gd name="T23" fmla="*/ 0 h 59"/>
                <a:gd name="T24" fmla="*/ 73 w 118"/>
                <a:gd name="T25" fmla="*/ 0 h 59"/>
                <a:gd name="T26" fmla="*/ 78 w 118"/>
                <a:gd name="T27" fmla="*/ 1 h 59"/>
                <a:gd name="T28" fmla="*/ 83 w 118"/>
                <a:gd name="T29" fmla="*/ 3 h 59"/>
                <a:gd name="T30" fmla="*/ 89 w 118"/>
                <a:gd name="T31" fmla="*/ 5 h 59"/>
                <a:gd name="T32" fmla="*/ 93 w 118"/>
                <a:gd name="T33" fmla="*/ 10 h 59"/>
                <a:gd name="T34" fmla="*/ 96 w 118"/>
                <a:gd name="T35" fmla="*/ 15 h 59"/>
                <a:gd name="T36" fmla="*/ 99 w 118"/>
                <a:gd name="T37" fmla="*/ 19 h 59"/>
                <a:gd name="T38" fmla="*/ 100 w 118"/>
                <a:gd name="T39" fmla="*/ 21 h 59"/>
                <a:gd name="T40" fmla="*/ 103 w 118"/>
                <a:gd name="T41" fmla="*/ 22 h 59"/>
                <a:gd name="T42" fmla="*/ 105 w 118"/>
                <a:gd name="T43" fmla="*/ 23 h 59"/>
                <a:gd name="T44" fmla="*/ 107 w 118"/>
                <a:gd name="T45" fmla="*/ 24 h 59"/>
                <a:gd name="T46" fmla="*/ 108 w 118"/>
                <a:gd name="T47" fmla="*/ 26 h 59"/>
                <a:gd name="T48" fmla="*/ 111 w 118"/>
                <a:gd name="T49" fmla="*/ 28 h 59"/>
                <a:gd name="T50" fmla="*/ 113 w 118"/>
                <a:gd name="T51" fmla="*/ 31 h 59"/>
                <a:gd name="T52" fmla="*/ 116 w 118"/>
                <a:gd name="T53" fmla="*/ 32 h 59"/>
                <a:gd name="T54" fmla="*/ 117 w 118"/>
                <a:gd name="T55" fmla="*/ 34 h 59"/>
                <a:gd name="T56" fmla="*/ 118 w 118"/>
                <a:gd name="T57" fmla="*/ 36 h 59"/>
                <a:gd name="T58" fmla="*/ 111 w 118"/>
                <a:gd name="T59" fmla="*/ 37 h 59"/>
                <a:gd name="T60" fmla="*/ 104 w 118"/>
                <a:gd name="T61" fmla="*/ 39 h 59"/>
                <a:gd name="T62" fmla="*/ 96 w 118"/>
                <a:gd name="T63" fmla="*/ 40 h 59"/>
                <a:gd name="T64" fmla="*/ 90 w 118"/>
                <a:gd name="T65" fmla="*/ 40 h 59"/>
                <a:gd name="T66" fmla="*/ 82 w 118"/>
                <a:gd name="T67" fmla="*/ 40 h 59"/>
                <a:gd name="T68" fmla="*/ 76 w 118"/>
                <a:gd name="T69" fmla="*/ 41 h 59"/>
                <a:gd name="T70" fmla="*/ 68 w 118"/>
                <a:gd name="T71" fmla="*/ 41 h 59"/>
                <a:gd name="T72" fmla="*/ 60 w 118"/>
                <a:gd name="T73" fmla="*/ 41 h 59"/>
                <a:gd name="T74" fmla="*/ 54 w 118"/>
                <a:gd name="T75" fmla="*/ 41 h 59"/>
                <a:gd name="T76" fmla="*/ 46 w 118"/>
                <a:gd name="T77" fmla="*/ 43 h 59"/>
                <a:gd name="T78" fmla="*/ 39 w 118"/>
                <a:gd name="T79" fmla="*/ 44 h 59"/>
                <a:gd name="T80" fmla="*/ 33 w 118"/>
                <a:gd name="T81" fmla="*/ 45 h 59"/>
                <a:gd name="T82" fmla="*/ 26 w 118"/>
                <a:gd name="T83" fmla="*/ 46 h 59"/>
                <a:gd name="T84" fmla="*/ 20 w 118"/>
                <a:gd name="T85" fmla="*/ 49 h 59"/>
                <a:gd name="T86" fmla="*/ 13 w 118"/>
                <a:gd name="T87" fmla="*/ 53 h 59"/>
                <a:gd name="T88" fmla="*/ 7 w 118"/>
                <a:gd name="T89" fmla="*/ 56 h 59"/>
                <a:gd name="T90" fmla="*/ 6 w 118"/>
                <a:gd name="T91" fmla="*/ 57 h 59"/>
                <a:gd name="T92" fmla="*/ 6 w 118"/>
                <a:gd name="T93" fmla="*/ 54 h 59"/>
                <a:gd name="T94" fmla="*/ 4 w 118"/>
                <a:gd name="T95" fmla="*/ 52 h 59"/>
                <a:gd name="T96" fmla="*/ 3 w 118"/>
                <a:gd name="T97" fmla="*/ 49 h 59"/>
                <a:gd name="T98" fmla="*/ 3 w 118"/>
                <a:gd name="T99" fmla="*/ 46 h 59"/>
                <a:gd name="T100" fmla="*/ 3 w 118"/>
                <a:gd name="T101" fmla="*/ 43 h 59"/>
                <a:gd name="T102" fmla="*/ 2 w 118"/>
                <a:gd name="T103" fmla="*/ 40 h 59"/>
                <a:gd name="T104" fmla="*/ 2 w 118"/>
                <a:gd name="T105" fmla="*/ 37 h 59"/>
                <a:gd name="T106" fmla="*/ 2 w 118"/>
                <a:gd name="T107" fmla="*/ 34 h 59"/>
                <a:gd name="T108" fmla="*/ 2 w 118"/>
                <a:gd name="T109" fmla="*/ 31 h 59"/>
                <a:gd name="T110" fmla="*/ 2 w 118"/>
                <a:gd name="T111" fmla="*/ 27 h 59"/>
                <a:gd name="T112" fmla="*/ 2 w 118"/>
                <a:gd name="T113" fmla="*/ 24 h 59"/>
                <a:gd name="T114" fmla="*/ 0 w 118"/>
                <a:gd name="T115" fmla="*/ 22 h 59"/>
                <a:gd name="T116" fmla="*/ 0 w 118"/>
                <a:gd name="T117" fmla="*/ 18 h 59"/>
                <a:gd name="T118" fmla="*/ 0 w 118"/>
                <a:gd name="T119" fmla="*/ 15 h 59"/>
                <a:gd name="T120" fmla="*/ 0 w 118"/>
                <a:gd name="T121" fmla="*/ 12 h 59"/>
                <a:gd name="T122" fmla="*/ 7 w 118"/>
                <a:gd name="T123" fmla="*/ 9 h 5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8"/>
                <a:gd name="T187" fmla="*/ 0 h 59"/>
                <a:gd name="T188" fmla="*/ 118 w 118"/>
                <a:gd name="T189" fmla="*/ 59 h 5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8" h="59">
                  <a:moveTo>
                    <a:pt x="7" y="9"/>
                  </a:moveTo>
                  <a:lnTo>
                    <a:pt x="8" y="9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2" y="9"/>
                  </a:lnTo>
                  <a:lnTo>
                    <a:pt x="15" y="9"/>
                  </a:lnTo>
                  <a:lnTo>
                    <a:pt x="17" y="10"/>
                  </a:lnTo>
                  <a:lnTo>
                    <a:pt x="20" y="9"/>
                  </a:lnTo>
                  <a:lnTo>
                    <a:pt x="24" y="9"/>
                  </a:lnTo>
                  <a:lnTo>
                    <a:pt x="26" y="9"/>
                  </a:lnTo>
                  <a:lnTo>
                    <a:pt x="29" y="9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6"/>
                  </a:lnTo>
                  <a:lnTo>
                    <a:pt x="42" y="6"/>
                  </a:lnTo>
                  <a:lnTo>
                    <a:pt x="45" y="5"/>
                  </a:lnTo>
                  <a:lnTo>
                    <a:pt x="47" y="4"/>
                  </a:lnTo>
                  <a:lnTo>
                    <a:pt x="50" y="4"/>
                  </a:lnTo>
                  <a:lnTo>
                    <a:pt x="54" y="3"/>
                  </a:lnTo>
                  <a:lnTo>
                    <a:pt x="56" y="3"/>
                  </a:lnTo>
                  <a:lnTo>
                    <a:pt x="59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81" y="1"/>
                  </a:lnTo>
                  <a:lnTo>
                    <a:pt x="83" y="3"/>
                  </a:lnTo>
                  <a:lnTo>
                    <a:pt x="86" y="4"/>
                  </a:lnTo>
                  <a:lnTo>
                    <a:pt x="89" y="5"/>
                  </a:lnTo>
                  <a:lnTo>
                    <a:pt x="91" y="8"/>
                  </a:lnTo>
                  <a:lnTo>
                    <a:pt x="93" y="10"/>
                  </a:lnTo>
                  <a:lnTo>
                    <a:pt x="95" y="12"/>
                  </a:lnTo>
                  <a:lnTo>
                    <a:pt x="96" y="15"/>
                  </a:lnTo>
                  <a:lnTo>
                    <a:pt x="99" y="18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1"/>
                  </a:lnTo>
                  <a:lnTo>
                    <a:pt x="102" y="21"/>
                  </a:lnTo>
                  <a:lnTo>
                    <a:pt x="103" y="22"/>
                  </a:lnTo>
                  <a:lnTo>
                    <a:pt x="104" y="23"/>
                  </a:lnTo>
                  <a:lnTo>
                    <a:pt x="105" y="23"/>
                  </a:lnTo>
                  <a:lnTo>
                    <a:pt x="105" y="24"/>
                  </a:lnTo>
                  <a:lnTo>
                    <a:pt x="107" y="24"/>
                  </a:lnTo>
                  <a:lnTo>
                    <a:pt x="107" y="26"/>
                  </a:lnTo>
                  <a:lnTo>
                    <a:pt x="108" y="26"/>
                  </a:lnTo>
                  <a:lnTo>
                    <a:pt x="109" y="27"/>
                  </a:lnTo>
                  <a:lnTo>
                    <a:pt x="111" y="28"/>
                  </a:lnTo>
                  <a:lnTo>
                    <a:pt x="112" y="30"/>
                  </a:lnTo>
                  <a:lnTo>
                    <a:pt x="113" y="31"/>
                  </a:lnTo>
                  <a:lnTo>
                    <a:pt x="115" y="32"/>
                  </a:lnTo>
                  <a:lnTo>
                    <a:pt x="116" y="32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15" y="37"/>
                  </a:lnTo>
                  <a:lnTo>
                    <a:pt x="111" y="37"/>
                  </a:lnTo>
                  <a:lnTo>
                    <a:pt x="108" y="39"/>
                  </a:lnTo>
                  <a:lnTo>
                    <a:pt x="104" y="39"/>
                  </a:lnTo>
                  <a:lnTo>
                    <a:pt x="100" y="40"/>
                  </a:lnTo>
                  <a:lnTo>
                    <a:pt x="96" y="40"/>
                  </a:lnTo>
                  <a:lnTo>
                    <a:pt x="93" y="40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0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2" y="41"/>
                  </a:lnTo>
                  <a:lnTo>
                    <a:pt x="68" y="41"/>
                  </a:lnTo>
                  <a:lnTo>
                    <a:pt x="64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4" y="41"/>
                  </a:lnTo>
                  <a:lnTo>
                    <a:pt x="50" y="43"/>
                  </a:lnTo>
                  <a:lnTo>
                    <a:pt x="46" y="43"/>
                  </a:lnTo>
                  <a:lnTo>
                    <a:pt x="43" y="43"/>
                  </a:lnTo>
                  <a:lnTo>
                    <a:pt x="39" y="44"/>
                  </a:lnTo>
                  <a:lnTo>
                    <a:pt x="35" y="44"/>
                  </a:lnTo>
                  <a:lnTo>
                    <a:pt x="33" y="45"/>
                  </a:lnTo>
                  <a:lnTo>
                    <a:pt x="29" y="45"/>
                  </a:lnTo>
                  <a:lnTo>
                    <a:pt x="26" y="46"/>
                  </a:lnTo>
                  <a:lnTo>
                    <a:pt x="23" y="48"/>
                  </a:lnTo>
                  <a:lnTo>
                    <a:pt x="20" y="49"/>
                  </a:lnTo>
                  <a:lnTo>
                    <a:pt x="16" y="50"/>
                  </a:lnTo>
                  <a:lnTo>
                    <a:pt x="13" y="53"/>
                  </a:lnTo>
                  <a:lnTo>
                    <a:pt x="10" y="54"/>
                  </a:lnTo>
                  <a:lnTo>
                    <a:pt x="7" y="56"/>
                  </a:lnTo>
                  <a:lnTo>
                    <a:pt x="7" y="59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1455" y="2569"/>
              <a:ext cx="75" cy="67"/>
            </a:xfrm>
            <a:custGeom>
              <a:avLst/>
              <a:gdLst>
                <a:gd name="T0" fmla="*/ 12 w 75"/>
                <a:gd name="T1" fmla="*/ 0 h 67"/>
                <a:gd name="T2" fmla="*/ 16 w 75"/>
                <a:gd name="T3" fmla="*/ 0 h 67"/>
                <a:gd name="T4" fmla="*/ 20 w 75"/>
                <a:gd name="T5" fmla="*/ 0 h 67"/>
                <a:gd name="T6" fmla="*/ 23 w 75"/>
                <a:gd name="T7" fmla="*/ 0 h 67"/>
                <a:gd name="T8" fmla="*/ 27 w 75"/>
                <a:gd name="T9" fmla="*/ 2 h 67"/>
                <a:gd name="T10" fmla="*/ 31 w 75"/>
                <a:gd name="T11" fmla="*/ 2 h 67"/>
                <a:gd name="T12" fmla="*/ 35 w 75"/>
                <a:gd name="T13" fmla="*/ 2 h 67"/>
                <a:gd name="T14" fmla="*/ 39 w 75"/>
                <a:gd name="T15" fmla="*/ 3 h 67"/>
                <a:gd name="T16" fmla="*/ 44 w 75"/>
                <a:gd name="T17" fmla="*/ 3 h 67"/>
                <a:gd name="T18" fmla="*/ 48 w 75"/>
                <a:gd name="T19" fmla="*/ 3 h 67"/>
                <a:gd name="T20" fmla="*/ 52 w 75"/>
                <a:gd name="T21" fmla="*/ 4 h 67"/>
                <a:gd name="T22" fmla="*/ 56 w 75"/>
                <a:gd name="T23" fmla="*/ 4 h 67"/>
                <a:gd name="T24" fmla="*/ 61 w 75"/>
                <a:gd name="T25" fmla="*/ 5 h 67"/>
                <a:gd name="T26" fmla="*/ 65 w 75"/>
                <a:gd name="T27" fmla="*/ 5 h 67"/>
                <a:gd name="T28" fmla="*/ 69 w 75"/>
                <a:gd name="T29" fmla="*/ 7 h 67"/>
                <a:gd name="T30" fmla="*/ 73 w 75"/>
                <a:gd name="T31" fmla="*/ 7 h 67"/>
                <a:gd name="T32" fmla="*/ 74 w 75"/>
                <a:gd name="T33" fmla="*/ 8 h 67"/>
                <a:gd name="T34" fmla="*/ 71 w 75"/>
                <a:gd name="T35" fmla="*/ 12 h 67"/>
                <a:gd name="T36" fmla="*/ 70 w 75"/>
                <a:gd name="T37" fmla="*/ 14 h 67"/>
                <a:gd name="T38" fmla="*/ 67 w 75"/>
                <a:gd name="T39" fmla="*/ 18 h 67"/>
                <a:gd name="T40" fmla="*/ 66 w 75"/>
                <a:gd name="T41" fmla="*/ 21 h 67"/>
                <a:gd name="T42" fmla="*/ 65 w 75"/>
                <a:gd name="T43" fmla="*/ 25 h 67"/>
                <a:gd name="T44" fmla="*/ 62 w 75"/>
                <a:gd name="T45" fmla="*/ 27 h 67"/>
                <a:gd name="T46" fmla="*/ 61 w 75"/>
                <a:gd name="T47" fmla="*/ 31 h 67"/>
                <a:gd name="T48" fmla="*/ 60 w 75"/>
                <a:gd name="T49" fmla="*/ 34 h 67"/>
                <a:gd name="T50" fmla="*/ 58 w 75"/>
                <a:gd name="T51" fmla="*/ 38 h 67"/>
                <a:gd name="T52" fmla="*/ 57 w 75"/>
                <a:gd name="T53" fmla="*/ 42 h 67"/>
                <a:gd name="T54" fmla="*/ 56 w 75"/>
                <a:gd name="T55" fmla="*/ 44 h 67"/>
                <a:gd name="T56" fmla="*/ 53 w 75"/>
                <a:gd name="T57" fmla="*/ 48 h 67"/>
                <a:gd name="T58" fmla="*/ 52 w 75"/>
                <a:gd name="T59" fmla="*/ 52 h 67"/>
                <a:gd name="T60" fmla="*/ 51 w 75"/>
                <a:gd name="T61" fmla="*/ 55 h 67"/>
                <a:gd name="T62" fmla="*/ 48 w 75"/>
                <a:gd name="T63" fmla="*/ 58 h 67"/>
                <a:gd name="T64" fmla="*/ 38 w 75"/>
                <a:gd name="T65" fmla="*/ 67 h 67"/>
                <a:gd name="T66" fmla="*/ 34 w 75"/>
                <a:gd name="T67" fmla="*/ 65 h 67"/>
                <a:gd name="T68" fmla="*/ 31 w 75"/>
                <a:gd name="T69" fmla="*/ 61 h 67"/>
                <a:gd name="T70" fmla="*/ 27 w 75"/>
                <a:gd name="T71" fmla="*/ 58 h 67"/>
                <a:gd name="T72" fmla="*/ 25 w 75"/>
                <a:gd name="T73" fmla="*/ 55 h 67"/>
                <a:gd name="T74" fmla="*/ 22 w 75"/>
                <a:gd name="T75" fmla="*/ 51 h 67"/>
                <a:gd name="T76" fmla="*/ 20 w 75"/>
                <a:gd name="T77" fmla="*/ 47 h 67"/>
                <a:gd name="T78" fmla="*/ 17 w 75"/>
                <a:gd name="T79" fmla="*/ 43 h 67"/>
                <a:gd name="T80" fmla="*/ 14 w 75"/>
                <a:gd name="T81" fmla="*/ 39 h 67"/>
                <a:gd name="T82" fmla="*/ 12 w 75"/>
                <a:gd name="T83" fmla="*/ 35 h 67"/>
                <a:gd name="T84" fmla="*/ 10 w 75"/>
                <a:gd name="T85" fmla="*/ 31 h 67"/>
                <a:gd name="T86" fmla="*/ 8 w 75"/>
                <a:gd name="T87" fmla="*/ 27 h 67"/>
                <a:gd name="T88" fmla="*/ 7 w 75"/>
                <a:gd name="T89" fmla="*/ 23 h 67"/>
                <a:gd name="T90" fmla="*/ 5 w 75"/>
                <a:gd name="T91" fmla="*/ 20 h 67"/>
                <a:gd name="T92" fmla="*/ 3 w 75"/>
                <a:gd name="T93" fmla="*/ 16 h 67"/>
                <a:gd name="T94" fmla="*/ 1 w 75"/>
                <a:gd name="T95" fmla="*/ 11 h 67"/>
                <a:gd name="T96" fmla="*/ 0 w 75"/>
                <a:gd name="T97" fmla="*/ 7 h 67"/>
                <a:gd name="T98" fmla="*/ 1 w 75"/>
                <a:gd name="T99" fmla="*/ 5 h 67"/>
                <a:gd name="T100" fmla="*/ 4 w 75"/>
                <a:gd name="T101" fmla="*/ 3 h 67"/>
                <a:gd name="T102" fmla="*/ 5 w 75"/>
                <a:gd name="T103" fmla="*/ 2 h 67"/>
                <a:gd name="T104" fmla="*/ 8 w 75"/>
                <a:gd name="T105" fmla="*/ 2 h 67"/>
                <a:gd name="T106" fmla="*/ 9 w 75"/>
                <a:gd name="T107" fmla="*/ 0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5"/>
                <a:gd name="T163" fmla="*/ 0 h 67"/>
                <a:gd name="T164" fmla="*/ 75 w 75"/>
                <a:gd name="T165" fmla="*/ 67 h 6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5" h="67">
                  <a:moveTo>
                    <a:pt x="10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8" y="2"/>
                  </a:lnTo>
                  <a:lnTo>
                    <a:pt x="39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8" y="3"/>
                  </a:lnTo>
                  <a:lnTo>
                    <a:pt x="49" y="4"/>
                  </a:lnTo>
                  <a:lnTo>
                    <a:pt x="52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5" y="7"/>
                  </a:lnTo>
                  <a:lnTo>
                    <a:pt x="74" y="8"/>
                  </a:lnTo>
                  <a:lnTo>
                    <a:pt x="73" y="11"/>
                  </a:lnTo>
                  <a:lnTo>
                    <a:pt x="71" y="12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69" y="16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6" y="21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4" y="26"/>
                  </a:lnTo>
                  <a:lnTo>
                    <a:pt x="62" y="27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1" y="33"/>
                  </a:lnTo>
                  <a:lnTo>
                    <a:pt x="60" y="34"/>
                  </a:lnTo>
                  <a:lnTo>
                    <a:pt x="60" y="36"/>
                  </a:lnTo>
                  <a:lnTo>
                    <a:pt x="58" y="38"/>
                  </a:lnTo>
                  <a:lnTo>
                    <a:pt x="57" y="39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5" y="47"/>
                  </a:lnTo>
                  <a:lnTo>
                    <a:pt x="53" y="48"/>
                  </a:lnTo>
                  <a:lnTo>
                    <a:pt x="53" y="49"/>
                  </a:lnTo>
                  <a:lnTo>
                    <a:pt x="52" y="52"/>
                  </a:lnTo>
                  <a:lnTo>
                    <a:pt x="52" y="53"/>
                  </a:lnTo>
                  <a:lnTo>
                    <a:pt x="51" y="55"/>
                  </a:lnTo>
                  <a:lnTo>
                    <a:pt x="49" y="56"/>
                  </a:lnTo>
                  <a:lnTo>
                    <a:pt x="48" y="58"/>
                  </a:lnTo>
                  <a:lnTo>
                    <a:pt x="48" y="60"/>
                  </a:lnTo>
                  <a:lnTo>
                    <a:pt x="38" y="67"/>
                  </a:lnTo>
                  <a:lnTo>
                    <a:pt x="35" y="66"/>
                  </a:lnTo>
                  <a:lnTo>
                    <a:pt x="34" y="65"/>
                  </a:lnTo>
                  <a:lnTo>
                    <a:pt x="32" y="64"/>
                  </a:lnTo>
                  <a:lnTo>
                    <a:pt x="31" y="61"/>
                  </a:lnTo>
                  <a:lnTo>
                    <a:pt x="29" y="60"/>
                  </a:lnTo>
                  <a:lnTo>
                    <a:pt x="27" y="58"/>
                  </a:lnTo>
                  <a:lnTo>
                    <a:pt x="26" y="56"/>
                  </a:lnTo>
                  <a:lnTo>
                    <a:pt x="25" y="55"/>
                  </a:lnTo>
                  <a:lnTo>
                    <a:pt x="23" y="53"/>
                  </a:lnTo>
                  <a:lnTo>
                    <a:pt x="22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18" y="45"/>
                  </a:lnTo>
                  <a:lnTo>
                    <a:pt x="17" y="43"/>
                  </a:lnTo>
                  <a:lnTo>
                    <a:pt x="16" y="42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0" y="31"/>
                  </a:lnTo>
                  <a:lnTo>
                    <a:pt x="9" y="30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3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3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1" name="Freeform 33"/>
            <p:cNvSpPr>
              <a:spLocks/>
            </p:cNvSpPr>
            <p:nvPr/>
          </p:nvSpPr>
          <p:spPr bwMode="auto">
            <a:xfrm>
              <a:off x="1463" y="2472"/>
              <a:ext cx="19" cy="36"/>
            </a:xfrm>
            <a:custGeom>
              <a:avLst/>
              <a:gdLst>
                <a:gd name="T0" fmla="*/ 14 w 19"/>
                <a:gd name="T1" fmla="*/ 0 h 36"/>
                <a:gd name="T2" fmla="*/ 17 w 19"/>
                <a:gd name="T3" fmla="*/ 0 h 36"/>
                <a:gd name="T4" fmla="*/ 18 w 19"/>
                <a:gd name="T5" fmla="*/ 2 h 36"/>
                <a:gd name="T6" fmla="*/ 19 w 19"/>
                <a:gd name="T7" fmla="*/ 3 h 36"/>
                <a:gd name="T8" fmla="*/ 19 w 19"/>
                <a:gd name="T9" fmla="*/ 5 h 36"/>
                <a:gd name="T10" fmla="*/ 18 w 19"/>
                <a:gd name="T11" fmla="*/ 8 h 36"/>
                <a:gd name="T12" fmla="*/ 17 w 19"/>
                <a:gd name="T13" fmla="*/ 9 h 36"/>
                <a:gd name="T14" fmla="*/ 17 w 19"/>
                <a:gd name="T15" fmla="*/ 12 h 36"/>
                <a:gd name="T16" fmla="*/ 15 w 19"/>
                <a:gd name="T17" fmla="*/ 14 h 36"/>
                <a:gd name="T18" fmla="*/ 14 w 19"/>
                <a:gd name="T19" fmla="*/ 17 h 36"/>
                <a:gd name="T20" fmla="*/ 13 w 19"/>
                <a:gd name="T21" fmla="*/ 20 h 36"/>
                <a:gd name="T22" fmla="*/ 12 w 19"/>
                <a:gd name="T23" fmla="*/ 22 h 36"/>
                <a:gd name="T24" fmla="*/ 10 w 19"/>
                <a:gd name="T25" fmla="*/ 25 h 36"/>
                <a:gd name="T26" fmla="*/ 10 w 19"/>
                <a:gd name="T27" fmla="*/ 27 h 36"/>
                <a:gd name="T28" fmla="*/ 10 w 19"/>
                <a:gd name="T29" fmla="*/ 30 h 36"/>
                <a:gd name="T30" fmla="*/ 10 w 19"/>
                <a:gd name="T31" fmla="*/ 33 h 36"/>
                <a:gd name="T32" fmla="*/ 8 w 19"/>
                <a:gd name="T33" fmla="*/ 34 h 36"/>
                <a:gd name="T34" fmla="*/ 6 w 19"/>
                <a:gd name="T35" fmla="*/ 35 h 36"/>
                <a:gd name="T36" fmla="*/ 4 w 19"/>
                <a:gd name="T37" fmla="*/ 35 h 36"/>
                <a:gd name="T38" fmla="*/ 2 w 19"/>
                <a:gd name="T39" fmla="*/ 36 h 36"/>
                <a:gd name="T40" fmla="*/ 1 w 19"/>
                <a:gd name="T41" fmla="*/ 35 h 36"/>
                <a:gd name="T42" fmla="*/ 0 w 19"/>
                <a:gd name="T43" fmla="*/ 34 h 36"/>
                <a:gd name="T44" fmla="*/ 0 w 19"/>
                <a:gd name="T45" fmla="*/ 31 h 36"/>
                <a:gd name="T46" fmla="*/ 0 w 19"/>
                <a:gd name="T47" fmla="*/ 29 h 36"/>
                <a:gd name="T48" fmla="*/ 1 w 19"/>
                <a:gd name="T49" fmla="*/ 26 h 36"/>
                <a:gd name="T50" fmla="*/ 1 w 19"/>
                <a:gd name="T51" fmla="*/ 24 h 36"/>
                <a:gd name="T52" fmla="*/ 2 w 19"/>
                <a:gd name="T53" fmla="*/ 21 h 36"/>
                <a:gd name="T54" fmla="*/ 4 w 19"/>
                <a:gd name="T55" fmla="*/ 18 h 36"/>
                <a:gd name="T56" fmla="*/ 4 w 19"/>
                <a:gd name="T57" fmla="*/ 16 h 36"/>
                <a:gd name="T58" fmla="*/ 5 w 19"/>
                <a:gd name="T59" fmla="*/ 13 h 36"/>
                <a:gd name="T60" fmla="*/ 6 w 19"/>
                <a:gd name="T61" fmla="*/ 11 h 36"/>
                <a:gd name="T62" fmla="*/ 8 w 19"/>
                <a:gd name="T63" fmla="*/ 8 h 36"/>
                <a:gd name="T64" fmla="*/ 9 w 19"/>
                <a:gd name="T65" fmla="*/ 5 h 36"/>
                <a:gd name="T66" fmla="*/ 10 w 19"/>
                <a:gd name="T67" fmla="*/ 4 h 36"/>
                <a:gd name="T68" fmla="*/ 12 w 19"/>
                <a:gd name="T69" fmla="*/ 2 h 36"/>
                <a:gd name="T70" fmla="*/ 13 w 19"/>
                <a:gd name="T71" fmla="*/ 0 h 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"/>
                <a:gd name="T109" fmla="*/ 0 h 36"/>
                <a:gd name="T110" fmla="*/ 19 w 19"/>
                <a:gd name="T111" fmla="*/ 36 h 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" h="36">
                  <a:moveTo>
                    <a:pt x="13" y="0"/>
                  </a:move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20"/>
                  </a:lnTo>
                  <a:lnTo>
                    <a:pt x="12" y="21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9" y="33"/>
                  </a:lnTo>
                  <a:lnTo>
                    <a:pt x="8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1468" y="2684"/>
              <a:ext cx="127" cy="58"/>
            </a:xfrm>
            <a:custGeom>
              <a:avLst/>
              <a:gdLst>
                <a:gd name="T0" fmla="*/ 45 w 127"/>
                <a:gd name="T1" fmla="*/ 30 h 58"/>
                <a:gd name="T2" fmla="*/ 52 w 127"/>
                <a:gd name="T3" fmla="*/ 26 h 58"/>
                <a:gd name="T4" fmla="*/ 60 w 127"/>
                <a:gd name="T5" fmla="*/ 24 h 58"/>
                <a:gd name="T6" fmla="*/ 67 w 127"/>
                <a:gd name="T7" fmla="*/ 20 h 58"/>
                <a:gd name="T8" fmla="*/ 74 w 127"/>
                <a:gd name="T9" fmla="*/ 17 h 58"/>
                <a:gd name="T10" fmla="*/ 82 w 127"/>
                <a:gd name="T11" fmla="*/ 15 h 58"/>
                <a:gd name="T12" fmla="*/ 89 w 127"/>
                <a:gd name="T13" fmla="*/ 11 h 58"/>
                <a:gd name="T14" fmla="*/ 97 w 127"/>
                <a:gd name="T15" fmla="*/ 8 h 58"/>
                <a:gd name="T16" fmla="*/ 104 w 127"/>
                <a:gd name="T17" fmla="*/ 5 h 58"/>
                <a:gd name="T18" fmla="*/ 111 w 127"/>
                <a:gd name="T19" fmla="*/ 3 h 58"/>
                <a:gd name="T20" fmla="*/ 119 w 127"/>
                <a:gd name="T21" fmla="*/ 0 h 58"/>
                <a:gd name="T22" fmla="*/ 123 w 127"/>
                <a:gd name="T23" fmla="*/ 0 h 58"/>
                <a:gd name="T24" fmla="*/ 126 w 127"/>
                <a:gd name="T25" fmla="*/ 3 h 58"/>
                <a:gd name="T26" fmla="*/ 124 w 127"/>
                <a:gd name="T27" fmla="*/ 4 h 58"/>
                <a:gd name="T28" fmla="*/ 121 w 127"/>
                <a:gd name="T29" fmla="*/ 7 h 58"/>
                <a:gd name="T30" fmla="*/ 117 w 127"/>
                <a:gd name="T31" fmla="*/ 9 h 58"/>
                <a:gd name="T32" fmla="*/ 113 w 127"/>
                <a:gd name="T33" fmla="*/ 12 h 58"/>
                <a:gd name="T34" fmla="*/ 108 w 127"/>
                <a:gd name="T35" fmla="*/ 13 h 58"/>
                <a:gd name="T36" fmla="*/ 104 w 127"/>
                <a:gd name="T37" fmla="*/ 16 h 58"/>
                <a:gd name="T38" fmla="*/ 100 w 127"/>
                <a:gd name="T39" fmla="*/ 18 h 58"/>
                <a:gd name="T40" fmla="*/ 96 w 127"/>
                <a:gd name="T41" fmla="*/ 20 h 58"/>
                <a:gd name="T42" fmla="*/ 92 w 127"/>
                <a:gd name="T43" fmla="*/ 21 h 58"/>
                <a:gd name="T44" fmla="*/ 87 w 127"/>
                <a:gd name="T45" fmla="*/ 22 h 58"/>
                <a:gd name="T46" fmla="*/ 83 w 127"/>
                <a:gd name="T47" fmla="*/ 24 h 58"/>
                <a:gd name="T48" fmla="*/ 79 w 127"/>
                <a:gd name="T49" fmla="*/ 25 h 58"/>
                <a:gd name="T50" fmla="*/ 75 w 127"/>
                <a:gd name="T51" fmla="*/ 26 h 58"/>
                <a:gd name="T52" fmla="*/ 73 w 127"/>
                <a:gd name="T53" fmla="*/ 27 h 58"/>
                <a:gd name="T54" fmla="*/ 70 w 127"/>
                <a:gd name="T55" fmla="*/ 29 h 58"/>
                <a:gd name="T56" fmla="*/ 67 w 127"/>
                <a:gd name="T57" fmla="*/ 30 h 58"/>
                <a:gd name="T58" fmla="*/ 65 w 127"/>
                <a:gd name="T59" fmla="*/ 31 h 58"/>
                <a:gd name="T60" fmla="*/ 62 w 127"/>
                <a:gd name="T61" fmla="*/ 33 h 58"/>
                <a:gd name="T62" fmla="*/ 60 w 127"/>
                <a:gd name="T63" fmla="*/ 34 h 58"/>
                <a:gd name="T64" fmla="*/ 56 w 127"/>
                <a:gd name="T65" fmla="*/ 35 h 58"/>
                <a:gd name="T66" fmla="*/ 52 w 127"/>
                <a:gd name="T67" fmla="*/ 36 h 58"/>
                <a:gd name="T68" fmla="*/ 48 w 127"/>
                <a:gd name="T69" fmla="*/ 39 h 58"/>
                <a:gd name="T70" fmla="*/ 44 w 127"/>
                <a:gd name="T71" fmla="*/ 40 h 58"/>
                <a:gd name="T72" fmla="*/ 42 w 127"/>
                <a:gd name="T73" fmla="*/ 42 h 58"/>
                <a:gd name="T74" fmla="*/ 38 w 127"/>
                <a:gd name="T75" fmla="*/ 43 h 58"/>
                <a:gd name="T76" fmla="*/ 34 w 127"/>
                <a:gd name="T77" fmla="*/ 44 h 58"/>
                <a:gd name="T78" fmla="*/ 31 w 127"/>
                <a:gd name="T79" fmla="*/ 46 h 58"/>
                <a:gd name="T80" fmla="*/ 27 w 127"/>
                <a:gd name="T81" fmla="*/ 47 h 58"/>
                <a:gd name="T82" fmla="*/ 23 w 127"/>
                <a:gd name="T83" fmla="*/ 48 h 58"/>
                <a:gd name="T84" fmla="*/ 19 w 127"/>
                <a:gd name="T85" fmla="*/ 49 h 58"/>
                <a:gd name="T86" fmla="*/ 16 w 127"/>
                <a:gd name="T87" fmla="*/ 51 h 58"/>
                <a:gd name="T88" fmla="*/ 13 w 127"/>
                <a:gd name="T89" fmla="*/ 52 h 58"/>
                <a:gd name="T90" fmla="*/ 10 w 127"/>
                <a:gd name="T91" fmla="*/ 53 h 58"/>
                <a:gd name="T92" fmla="*/ 8 w 127"/>
                <a:gd name="T93" fmla="*/ 55 h 58"/>
                <a:gd name="T94" fmla="*/ 5 w 127"/>
                <a:gd name="T95" fmla="*/ 56 h 58"/>
                <a:gd name="T96" fmla="*/ 3 w 127"/>
                <a:gd name="T97" fmla="*/ 57 h 58"/>
                <a:gd name="T98" fmla="*/ 1 w 127"/>
                <a:gd name="T99" fmla="*/ 56 h 58"/>
                <a:gd name="T100" fmla="*/ 1 w 127"/>
                <a:gd name="T101" fmla="*/ 52 h 58"/>
                <a:gd name="T102" fmla="*/ 0 w 127"/>
                <a:gd name="T103" fmla="*/ 49 h 58"/>
                <a:gd name="T104" fmla="*/ 3 w 127"/>
                <a:gd name="T105" fmla="*/ 47 h 58"/>
                <a:gd name="T106" fmla="*/ 5 w 127"/>
                <a:gd name="T107" fmla="*/ 46 h 58"/>
                <a:gd name="T108" fmla="*/ 9 w 127"/>
                <a:gd name="T109" fmla="*/ 46 h 58"/>
                <a:gd name="T110" fmla="*/ 12 w 127"/>
                <a:gd name="T111" fmla="*/ 44 h 58"/>
                <a:gd name="T112" fmla="*/ 16 w 127"/>
                <a:gd name="T113" fmla="*/ 43 h 58"/>
                <a:gd name="T114" fmla="*/ 19 w 127"/>
                <a:gd name="T115" fmla="*/ 42 h 58"/>
                <a:gd name="T116" fmla="*/ 23 w 127"/>
                <a:gd name="T117" fmla="*/ 40 h 58"/>
                <a:gd name="T118" fmla="*/ 27 w 127"/>
                <a:gd name="T119" fmla="*/ 39 h 58"/>
                <a:gd name="T120" fmla="*/ 31 w 127"/>
                <a:gd name="T121" fmla="*/ 36 h 58"/>
                <a:gd name="T122" fmla="*/ 35 w 127"/>
                <a:gd name="T123" fmla="*/ 35 h 58"/>
                <a:gd name="T124" fmla="*/ 39 w 127"/>
                <a:gd name="T125" fmla="*/ 33 h 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7"/>
                <a:gd name="T190" fmla="*/ 0 h 58"/>
                <a:gd name="T191" fmla="*/ 127 w 127"/>
                <a:gd name="T192" fmla="*/ 58 h 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7" h="58">
                  <a:moveTo>
                    <a:pt x="40" y="33"/>
                  </a:moveTo>
                  <a:lnTo>
                    <a:pt x="43" y="31"/>
                  </a:lnTo>
                  <a:lnTo>
                    <a:pt x="45" y="30"/>
                  </a:lnTo>
                  <a:lnTo>
                    <a:pt x="47" y="29"/>
                  </a:lnTo>
                  <a:lnTo>
                    <a:pt x="49" y="27"/>
                  </a:lnTo>
                  <a:lnTo>
                    <a:pt x="52" y="26"/>
                  </a:lnTo>
                  <a:lnTo>
                    <a:pt x="54" y="25"/>
                  </a:lnTo>
                  <a:lnTo>
                    <a:pt x="57" y="24"/>
                  </a:lnTo>
                  <a:lnTo>
                    <a:pt x="60" y="24"/>
                  </a:lnTo>
                  <a:lnTo>
                    <a:pt x="62" y="22"/>
                  </a:lnTo>
                  <a:lnTo>
                    <a:pt x="65" y="21"/>
                  </a:lnTo>
                  <a:lnTo>
                    <a:pt x="67" y="20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4" y="17"/>
                  </a:lnTo>
                  <a:lnTo>
                    <a:pt x="77" y="16"/>
                  </a:lnTo>
                  <a:lnTo>
                    <a:pt x="79" y="15"/>
                  </a:lnTo>
                  <a:lnTo>
                    <a:pt x="82" y="15"/>
                  </a:lnTo>
                  <a:lnTo>
                    <a:pt x="84" y="13"/>
                  </a:lnTo>
                  <a:lnTo>
                    <a:pt x="87" y="12"/>
                  </a:lnTo>
                  <a:lnTo>
                    <a:pt x="89" y="11"/>
                  </a:lnTo>
                  <a:lnTo>
                    <a:pt x="92" y="11"/>
                  </a:lnTo>
                  <a:lnTo>
                    <a:pt x="95" y="9"/>
                  </a:lnTo>
                  <a:lnTo>
                    <a:pt x="97" y="8"/>
                  </a:lnTo>
                  <a:lnTo>
                    <a:pt x="100" y="8"/>
                  </a:lnTo>
                  <a:lnTo>
                    <a:pt x="102" y="7"/>
                  </a:lnTo>
                  <a:lnTo>
                    <a:pt x="104" y="5"/>
                  </a:lnTo>
                  <a:lnTo>
                    <a:pt x="106" y="5"/>
                  </a:lnTo>
                  <a:lnTo>
                    <a:pt x="109" y="4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2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6" y="3"/>
                  </a:lnTo>
                  <a:lnTo>
                    <a:pt x="127" y="3"/>
                  </a:lnTo>
                  <a:lnTo>
                    <a:pt x="126" y="4"/>
                  </a:lnTo>
                  <a:lnTo>
                    <a:pt x="124" y="4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1" y="7"/>
                  </a:lnTo>
                  <a:lnTo>
                    <a:pt x="119" y="8"/>
                  </a:lnTo>
                  <a:lnTo>
                    <a:pt x="118" y="8"/>
                  </a:lnTo>
                  <a:lnTo>
                    <a:pt x="117" y="9"/>
                  </a:lnTo>
                  <a:lnTo>
                    <a:pt x="115" y="9"/>
                  </a:lnTo>
                  <a:lnTo>
                    <a:pt x="114" y="11"/>
                  </a:lnTo>
                  <a:lnTo>
                    <a:pt x="113" y="12"/>
                  </a:lnTo>
                  <a:lnTo>
                    <a:pt x="111" y="12"/>
                  </a:lnTo>
                  <a:lnTo>
                    <a:pt x="110" y="13"/>
                  </a:lnTo>
                  <a:lnTo>
                    <a:pt x="108" y="13"/>
                  </a:lnTo>
                  <a:lnTo>
                    <a:pt x="106" y="15"/>
                  </a:lnTo>
                  <a:lnTo>
                    <a:pt x="105" y="15"/>
                  </a:lnTo>
                  <a:lnTo>
                    <a:pt x="104" y="16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2" y="21"/>
                  </a:lnTo>
                  <a:lnTo>
                    <a:pt x="91" y="22"/>
                  </a:lnTo>
                  <a:lnTo>
                    <a:pt x="88" y="22"/>
                  </a:lnTo>
                  <a:lnTo>
                    <a:pt x="87" y="22"/>
                  </a:lnTo>
                  <a:lnTo>
                    <a:pt x="86" y="24"/>
                  </a:lnTo>
                  <a:lnTo>
                    <a:pt x="84" y="24"/>
                  </a:lnTo>
                  <a:lnTo>
                    <a:pt x="83" y="24"/>
                  </a:lnTo>
                  <a:lnTo>
                    <a:pt x="82" y="24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5" y="26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3" y="29"/>
                  </a:lnTo>
                  <a:lnTo>
                    <a:pt x="71" y="29"/>
                  </a:lnTo>
                  <a:lnTo>
                    <a:pt x="70" y="29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67" y="30"/>
                  </a:lnTo>
                  <a:lnTo>
                    <a:pt x="67" y="31"/>
                  </a:lnTo>
                  <a:lnTo>
                    <a:pt x="66" y="31"/>
                  </a:lnTo>
                  <a:lnTo>
                    <a:pt x="65" y="31"/>
                  </a:lnTo>
                  <a:lnTo>
                    <a:pt x="65" y="33"/>
                  </a:lnTo>
                  <a:lnTo>
                    <a:pt x="64" y="33"/>
                  </a:lnTo>
                  <a:lnTo>
                    <a:pt x="62" y="33"/>
                  </a:lnTo>
                  <a:lnTo>
                    <a:pt x="62" y="34"/>
                  </a:lnTo>
                  <a:lnTo>
                    <a:pt x="61" y="34"/>
                  </a:lnTo>
                  <a:lnTo>
                    <a:pt x="60" y="34"/>
                  </a:lnTo>
                  <a:lnTo>
                    <a:pt x="58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4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1" y="38"/>
                  </a:lnTo>
                  <a:lnTo>
                    <a:pt x="49" y="38"/>
                  </a:lnTo>
                  <a:lnTo>
                    <a:pt x="48" y="39"/>
                  </a:lnTo>
                  <a:lnTo>
                    <a:pt x="47" y="39"/>
                  </a:lnTo>
                  <a:lnTo>
                    <a:pt x="45" y="39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2" y="42"/>
                  </a:lnTo>
                  <a:lnTo>
                    <a:pt x="40" y="42"/>
                  </a:lnTo>
                  <a:lnTo>
                    <a:pt x="39" y="43"/>
                  </a:lnTo>
                  <a:lnTo>
                    <a:pt x="38" y="43"/>
                  </a:lnTo>
                  <a:lnTo>
                    <a:pt x="36" y="44"/>
                  </a:lnTo>
                  <a:lnTo>
                    <a:pt x="35" y="44"/>
                  </a:lnTo>
                  <a:lnTo>
                    <a:pt x="34" y="44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1" y="46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6" y="48"/>
                  </a:lnTo>
                  <a:lnTo>
                    <a:pt x="25" y="48"/>
                  </a:lnTo>
                  <a:lnTo>
                    <a:pt x="23" y="48"/>
                  </a:lnTo>
                  <a:lnTo>
                    <a:pt x="22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7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3" y="53"/>
                  </a:lnTo>
                  <a:lnTo>
                    <a:pt x="12" y="53"/>
                  </a:lnTo>
                  <a:lnTo>
                    <a:pt x="10" y="53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8" y="56"/>
                  </a:lnTo>
                  <a:lnTo>
                    <a:pt x="7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4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3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10" y="44"/>
                  </a:lnTo>
                  <a:lnTo>
                    <a:pt x="12" y="44"/>
                  </a:lnTo>
                  <a:lnTo>
                    <a:pt x="13" y="43"/>
                  </a:lnTo>
                  <a:lnTo>
                    <a:pt x="14" y="43"/>
                  </a:lnTo>
                  <a:lnTo>
                    <a:pt x="16" y="43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21" y="40"/>
                  </a:lnTo>
                  <a:lnTo>
                    <a:pt x="22" y="40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6" y="39"/>
                  </a:lnTo>
                  <a:lnTo>
                    <a:pt x="27" y="39"/>
                  </a:lnTo>
                  <a:lnTo>
                    <a:pt x="29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1468" y="2683"/>
              <a:ext cx="58" cy="30"/>
            </a:xfrm>
            <a:custGeom>
              <a:avLst/>
              <a:gdLst>
                <a:gd name="T0" fmla="*/ 3 w 58"/>
                <a:gd name="T1" fmla="*/ 5 h 30"/>
                <a:gd name="T2" fmla="*/ 5 w 58"/>
                <a:gd name="T3" fmla="*/ 5 h 30"/>
                <a:gd name="T4" fmla="*/ 8 w 58"/>
                <a:gd name="T5" fmla="*/ 4 h 30"/>
                <a:gd name="T6" fmla="*/ 9 w 58"/>
                <a:gd name="T7" fmla="*/ 3 h 30"/>
                <a:gd name="T8" fmla="*/ 12 w 58"/>
                <a:gd name="T9" fmla="*/ 3 h 30"/>
                <a:gd name="T10" fmla="*/ 14 w 58"/>
                <a:gd name="T11" fmla="*/ 4 h 30"/>
                <a:gd name="T12" fmla="*/ 17 w 58"/>
                <a:gd name="T13" fmla="*/ 5 h 30"/>
                <a:gd name="T14" fmla="*/ 19 w 58"/>
                <a:gd name="T15" fmla="*/ 5 h 30"/>
                <a:gd name="T16" fmla="*/ 22 w 58"/>
                <a:gd name="T17" fmla="*/ 5 h 30"/>
                <a:gd name="T18" fmla="*/ 25 w 58"/>
                <a:gd name="T19" fmla="*/ 5 h 30"/>
                <a:gd name="T20" fmla="*/ 27 w 58"/>
                <a:gd name="T21" fmla="*/ 5 h 30"/>
                <a:gd name="T22" fmla="*/ 30 w 58"/>
                <a:gd name="T23" fmla="*/ 4 h 30"/>
                <a:gd name="T24" fmla="*/ 32 w 58"/>
                <a:gd name="T25" fmla="*/ 4 h 30"/>
                <a:gd name="T26" fmla="*/ 35 w 58"/>
                <a:gd name="T27" fmla="*/ 3 h 30"/>
                <a:gd name="T28" fmla="*/ 38 w 58"/>
                <a:gd name="T29" fmla="*/ 3 h 30"/>
                <a:gd name="T30" fmla="*/ 40 w 58"/>
                <a:gd name="T31" fmla="*/ 1 h 30"/>
                <a:gd name="T32" fmla="*/ 43 w 58"/>
                <a:gd name="T33" fmla="*/ 1 h 30"/>
                <a:gd name="T34" fmla="*/ 45 w 58"/>
                <a:gd name="T35" fmla="*/ 0 h 30"/>
                <a:gd name="T36" fmla="*/ 48 w 58"/>
                <a:gd name="T37" fmla="*/ 0 h 30"/>
                <a:gd name="T38" fmla="*/ 51 w 58"/>
                <a:gd name="T39" fmla="*/ 1 h 30"/>
                <a:gd name="T40" fmla="*/ 53 w 58"/>
                <a:gd name="T41" fmla="*/ 1 h 30"/>
                <a:gd name="T42" fmla="*/ 54 w 58"/>
                <a:gd name="T43" fmla="*/ 4 h 30"/>
                <a:gd name="T44" fmla="*/ 56 w 58"/>
                <a:gd name="T45" fmla="*/ 5 h 30"/>
                <a:gd name="T46" fmla="*/ 57 w 58"/>
                <a:gd name="T47" fmla="*/ 6 h 30"/>
                <a:gd name="T48" fmla="*/ 58 w 58"/>
                <a:gd name="T49" fmla="*/ 9 h 30"/>
                <a:gd name="T50" fmla="*/ 57 w 58"/>
                <a:gd name="T51" fmla="*/ 12 h 30"/>
                <a:gd name="T52" fmla="*/ 56 w 58"/>
                <a:gd name="T53" fmla="*/ 14 h 30"/>
                <a:gd name="T54" fmla="*/ 54 w 58"/>
                <a:gd name="T55" fmla="*/ 16 h 30"/>
                <a:gd name="T56" fmla="*/ 52 w 58"/>
                <a:gd name="T57" fmla="*/ 17 h 30"/>
                <a:gd name="T58" fmla="*/ 49 w 58"/>
                <a:gd name="T59" fmla="*/ 18 h 30"/>
                <a:gd name="T60" fmla="*/ 47 w 58"/>
                <a:gd name="T61" fmla="*/ 18 h 30"/>
                <a:gd name="T62" fmla="*/ 44 w 58"/>
                <a:gd name="T63" fmla="*/ 19 h 30"/>
                <a:gd name="T64" fmla="*/ 42 w 58"/>
                <a:gd name="T65" fmla="*/ 19 h 30"/>
                <a:gd name="T66" fmla="*/ 40 w 58"/>
                <a:gd name="T67" fmla="*/ 21 h 30"/>
                <a:gd name="T68" fmla="*/ 39 w 58"/>
                <a:gd name="T69" fmla="*/ 19 h 30"/>
                <a:gd name="T70" fmla="*/ 38 w 58"/>
                <a:gd name="T71" fmla="*/ 17 h 30"/>
                <a:gd name="T72" fmla="*/ 36 w 58"/>
                <a:gd name="T73" fmla="*/ 14 h 30"/>
                <a:gd name="T74" fmla="*/ 35 w 58"/>
                <a:gd name="T75" fmla="*/ 13 h 30"/>
                <a:gd name="T76" fmla="*/ 34 w 58"/>
                <a:gd name="T77" fmla="*/ 12 h 30"/>
                <a:gd name="T78" fmla="*/ 32 w 58"/>
                <a:gd name="T79" fmla="*/ 10 h 30"/>
                <a:gd name="T80" fmla="*/ 30 w 58"/>
                <a:gd name="T81" fmla="*/ 10 h 30"/>
                <a:gd name="T82" fmla="*/ 29 w 58"/>
                <a:gd name="T83" fmla="*/ 9 h 30"/>
                <a:gd name="T84" fmla="*/ 26 w 58"/>
                <a:gd name="T85" fmla="*/ 9 h 30"/>
                <a:gd name="T86" fmla="*/ 23 w 58"/>
                <a:gd name="T87" fmla="*/ 10 h 30"/>
                <a:gd name="T88" fmla="*/ 21 w 58"/>
                <a:gd name="T89" fmla="*/ 10 h 30"/>
                <a:gd name="T90" fmla="*/ 18 w 58"/>
                <a:gd name="T91" fmla="*/ 12 h 30"/>
                <a:gd name="T92" fmla="*/ 17 w 58"/>
                <a:gd name="T93" fmla="*/ 13 h 30"/>
                <a:gd name="T94" fmla="*/ 16 w 58"/>
                <a:gd name="T95" fmla="*/ 14 h 30"/>
                <a:gd name="T96" fmla="*/ 13 w 58"/>
                <a:gd name="T97" fmla="*/ 17 h 30"/>
                <a:gd name="T98" fmla="*/ 12 w 58"/>
                <a:gd name="T99" fmla="*/ 19 h 30"/>
                <a:gd name="T100" fmla="*/ 10 w 58"/>
                <a:gd name="T101" fmla="*/ 21 h 30"/>
                <a:gd name="T102" fmla="*/ 8 w 58"/>
                <a:gd name="T103" fmla="*/ 23 h 30"/>
                <a:gd name="T104" fmla="*/ 7 w 58"/>
                <a:gd name="T105" fmla="*/ 25 h 30"/>
                <a:gd name="T106" fmla="*/ 5 w 58"/>
                <a:gd name="T107" fmla="*/ 26 h 30"/>
                <a:gd name="T108" fmla="*/ 3 w 58"/>
                <a:gd name="T109" fmla="*/ 28 h 30"/>
                <a:gd name="T110" fmla="*/ 0 w 58"/>
                <a:gd name="T111" fmla="*/ 30 h 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"/>
                <a:gd name="T169" fmla="*/ 0 h 30"/>
                <a:gd name="T170" fmla="*/ 58 w 58"/>
                <a:gd name="T171" fmla="*/ 30 h 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" h="30">
                  <a:moveTo>
                    <a:pt x="3" y="4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7" y="12"/>
                  </a:lnTo>
                  <a:lnTo>
                    <a:pt x="57" y="13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49" y="18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3" y="19"/>
                  </a:lnTo>
                  <a:lnTo>
                    <a:pt x="42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1" y="10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3" y="17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9" y="22"/>
                  </a:lnTo>
                  <a:lnTo>
                    <a:pt x="8" y="23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7"/>
                  </a:lnTo>
                  <a:lnTo>
                    <a:pt x="3" y="28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1468" y="2578"/>
              <a:ext cx="45" cy="46"/>
            </a:xfrm>
            <a:custGeom>
              <a:avLst/>
              <a:gdLst>
                <a:gd name="T0" fmla="*/ 45 w 45"/>
                <a:gd name="T1" fmla="*/ 3 h 46"/>
                <a:gd name="T2" fmla="*/ 44 w 45"/>
                <a:gd name="T3" fmla="*/ 5 h 46"/>
                <a:gd name="T4" fmla="*/ 44 w 45"/>
                <a:gd name="T5" fmla="*/ 8 h 46"/>
                <a:gd name="T6" fmla="*/ 43 w 45"/>
                <a:gd name="T7" fmla="*/ 11 h 46"/>
                <a:gd name="T8" fmla="*/ 42 w 45"/>
                <a:gd name="T9" fmla="*/ 13 h 46"/>
                <a:gd name="T10" fmla="*/ 42 w 45"/>
                <a:gd name="T11" fmla="*/ 16 h 46"/>
                <a:gd name="T12" fmla="*/ 40 w 45"/>
                <a:gd name="T13" fmla="*/ 18 h 46"/>
                <a:gd name="T14" fmla="*/ 39 w 45"/>
                <a:gd name="T15" fmla="*/ 21 h 46"/>
                <a:gd name="T16" fmla="*/ 38 w 45"/>
                <a:gd name="T17" fmla="*/ 24 h 46"/>
                <a:gd name="T18" fmla="*/ 36 w 45"/>
                <a:gd name="T19" fmla="*/ 26 h 46"/>
                <a:gd name="T20" fmla="*/ 36 w 45"/>
                <a:gd name="T21" fmla="*/ 29 h 46"/>
                <a:gd name="T22" fmla="*/ 35 w 45"/>
                <a:gd name="T23" fmla="*/ 31 h 46"/>
                <a:gd name="T24" fmla="*/ 34 w 45"/>
                <a:gd name="T25" fmla="*/ 34 h 46"/>
                <a:gd name="T26" fmla="*/ 32 w 45"/>
                <a:gd name="T27" fmla="*/ 36 h 46"/>
                <a:gd name="T28" fmla="*/ 31 w 45"/>
                <a:gd name="T29" fmla="*/ 39 h 46"/>
                <a:gd name="T30" fmla="*/ 26 w 45"/>
                <a:gd name="T31" fmla="*/ 46 h 46"/>
                <a:gd name="T32" fmla="*/ 23 w 45"/>
                <a:gd name="T33" fmla="*/ 43 h 46"/>
                <a:gd name="T34" fmla="*/ 21 w 45"/>
                <a:gd name="T35" fmla="*/ 42 h 46"/>
                <a:gd name="T36" fmla="*/ 18 w 45"/>
                <a:gd name="T37" fmla="*/ 39 h 46"/>
                <a:gd name="T38" fmla="*/ 17 w 45"/>
                <a:gd name="T39" fmla="*/ 36 h 46"/>
                <a:gd name="T40" fmla="*/ 16 w 45"/>
                <a:gd name="T41" fmla="*/ 34 h 46"/>
                <a:gd name="T42" fmla="*/ 13 w 45"/>
                <a:gd name="T43" fmla="*/ 31 h 46"/>
                <a:gd name="T44" fmla="*/ 12 w 45"/>
                <a:gd name="T45" fmla="*/ 29 h 46"/>
                <a:gd name="T46" fmla="*/ 10 w 45"/>
                <a:gd name="T47" fmla="*/ 26 h 46"/>
                <a:gd name="T48" fmla="*/ 9 w 45"/>
                <a:gd name="T49" fmla="*/ 24 h 46"/>
                <a:gd name="T50" fmla="*/ 8 w 45"/>
                <a:gd name="T51" fmla="*/ 20 h 46"/>
                <a:gd name="T52" fmla="*/ 7 w 45"/>
                <a:gd name="T53" fmla="*/ 17 h 46"/>
                <a:gd name="T54" fmla="*/ 5 w 45"/>
                <a:gd name="T55" fmla="*/ 14 h 46"/>
                <a:gd name="T56" fmla="*/ 4 w 45"/>
                <a:gd name="T57" fmla="*/ 12 h 46"/>
                <a:gd name="T58" fmla="*/ 3 w 45"/>
                <a:gd name="T59" fmla="*/ 8 h 46"/>
                <a:gd name="T60" fmla="*/ 1 w 45"/>
                <a:gd name="T61" fmla="*/ 5 h 46"/>
                <a:gd name="T62" fmla="*/ 0 w 45"/>
                <a:gd name="T63" fmla="*/ 3 h 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5"/>
                <a:gd name="T97" fmla="*/ 0 h 46"/>
                <a:gd name="T98" fmla="*/ 45 w 45"/>
                <a:gd name="T99" fmla="*/ 46 h 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5" h="46">
                  <a:moveTo>
                    <a:pt x="5" y="0"/>
                  </a:moveTo>
                  <a:lnTo>
                    <a:pt x="45" y="3"/>
                  </a:lnTo>
                  <a:lnTo>
                    <a:pt x="45" y="4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44" y="8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43" y="12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6" y="26"/>
                  </a:lnTo>
                  <a:lnTo>
                    <a:pt x="36" y="27"/>
                  </a:lnTo>
                  <a:lnTo>
                    <a:pt x="36" y="29"/>
                  </a:lnTo>
                  <a:lnTo>
                    <a:pt x="35" y="30"/>
                  </a:lnTo>
                  <a:lnTo>
                    <a:pt x="35" y="31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2" y="38"/>
                  </a:lnTo>
                  <a:lnTo>
                    <a:pt x="31" y="39"/>
                  </a:lnTo>
                  <a:lnTo>
                    <a:pt x="31" y="40"/>
                  </a:lnTo>
                  <a:lnTo>
                    <a:pt x="26" y="46"/>
                  </a:lnTo>
                  <a:lnTo>
                    <a:pt x="25" y="44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21" y="42"/>
                  </a:lnTo>
                  <a:lnTo>
                    <a:pt x="19" y="40"/>
                  </a:lnTo>
                  <a:lnTo>
                    <a:pt x="18" y="39"/>
                  </a:lnTo>
                  <a:lnTo>
                    <a:pt x="18" y="38"/>
                  </a:lnTo>
                  <a:lnTo>
                    <a:pt x="17" y="36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3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1472" y="2701"/>
              <a:ext cx="124" cy="147"/>
            </a:xfrm>
            <a:custGeom>
              <a:avLst/>
              <a:gdLst>
                <a:gd name="T0" fmla="*/ 31 w 124"/>
                <a:gd name="T1" fmla="*/ 36 h 147"/>
                <a:gd name="T2" fmla="*/ 38 w 124"/>
                <a:gd name="T3" fmla="*/ 35 h 147"/>
                <a:gd name="T4" fmla="*/ 44 w 124"/>
                <a:gd name="T5" fmla="*/ 32 h 147"/>
                <a:gd name="T6" fmla="*/ 50 w 124"/>
                <a:gd name="T7" fmla="*/ 30 h 147"/>
                <a:gd name="T8" fmla="*/ 57 w 124"/>
                <a:gd name="T9" fmla="*/ 27 h 147"/>
                <a:gd name="T10" fmla="*/ 63 w 124"/>
                <a:gd name="T11" fmla="*/ 25 h 147"/>
                <a:gd name="T12" fmla="*/ 71 w 124"/>
                <a:gd name="T13" fmla="*/ 21 h 147"/>
                <a:gd name="T14" fmla="*/ 80 w 124"/>
                <a:gd name="T15" fmla="*/ 18 h 147"/>
                <a:gd name="T16" fmla="*/ 89 w 124"/>
                <a:gd name="T17" fmla="*/ 16 h 147"/>
                <a:gd name="T18" fmla="*/ 98 w 124"/>
                <a:gd name="T19" fmla="*/ 12 h 147"/>
                <a:gd name="T20" fmla="*/ 107 w 124"/>
                <a:gd name="T21" fmla="*/ 8 h 147"/>
                <a:gd name="T22" fmla="*/ 117 w 124"/>
                <a:gd name="T23" fmla="*/ 4 h 147"/>
                <a:gd name="T24" fmla="*/ 124 w 124"/>
                <a:gd name="T25" fmla="*/ 0 h 147"/>
                <a:gd name="T26" fmla="*/ 123 w 124"/>
                <a:gd name="T27" fmla="*/ 25 h 147"/>
                <a:gd name="T28" fmla="*/ 123 w 124"/>
                <a:gd name="T29" fmla="*/ 44 h 147"/>
                <a:gd name="T30" fmla="*/ 123 w 124"/>
                <a:gd name="T31" fmla="*/ 63 h 147"/>
                <a:gd name="T32" fmla="*/ 123 w 124"/>
                <a:gd name="T33" fmla="*/ 83 h 147"/>
                <a:gd name="T34" fmla="*/ 123 w 124"/>
                <a:gd name="T35" fmla="*/ 104 h 147"/>
                <a:gd name="T36" fmla="*/ 123 w 124"/>
                <a:gd name="T37" fmla="*/ 123 h 147"/>
                <a:gd name="T38" fmla="*/ 119 w 124"/>
                <a:gd name="T39" fmla="*/ 133 h 147"/>
                <a:gd name="T40" fmla="*/ 111 w 124"/>
                <a:gd name="T41" fmla="*/ 135 h 147"/>
                <a:gd name="T42" fmla="*/ 104 w 124"/>
                <a:gd name="T43" fmla="*/ 140 h 147"/>
                <a:gd name="T44" fmla="*/ 97 w 124"/>
                <a:gd name="T45" fmla="*/ 144 h 147"/>
                <a:gd name="T46" fmla="*/ 91 w 124"/>
                <a:gd name="T47" fmla="*/ 147 h 147"/>
                <a:gd name="T48" fmla="*/ 83 w 124"/>
                <a:gd name="T49" fmla="*/ 146 h 147"/>
                <a:gd name="T50" fmla="*/ 75 w 124"/>
                <a:gd name="T51" fmla="*/ 140 h 147"/>
                <a:gd name="T52" fmla="*/ 71 w 124"/>
                <a:gd name="T53" fmla="*/ 142 h 147"/>
                <a:gd name="T54" fmla="*/ 69 w 124"/>
                <a:gd name="T55" fmla="*/ 146 h 147"/>
                <a:gd name="T56" fmla="*/ 65 w 124"/>
                <a:gd name="T57" fmla="*/ 140 h 147"/>
                <a:gd name="T58" fmla="*/ 62 w 124"/>
                <a:gd name="T59" fmla="*/ 131 h 147"/>
                <a:gd name="T60" fmla="*/ 61 w 124"/>
                <a:gd name="T61" fmla="*/ 122 h 147"/>
                <a:gd name="T62" fmla="*/ 61 w 124"/>
                <a:gd name="T63" fmla="*/ 113 h 147"/>
                <a:gd name="T64" fmla="*/ 61 w 124"/>
                <a:gd name="T65" fmla="*/ 104 h 147"/>
                <a:gd name="T66" fmla="*/ 61 w 124"/>
                <a:gd name="T67" fmla="*/ 94 h 147"/>
                <a:gd name="T68" fmla="*/ 58 w 124"/>
                <a:gd name="T69" fmla="*/ 88 h 147"/>
                <a:gd name="T70" fmla="*/ 54 w 124"/>
                <a:gd name="T71" fmla="*/ 85 h 147"/>
                <a:gd name="T72" fmla="*/ 49 w 124"/>
                <a:gd name="T73" fmla="*/ 83 h 147"/>
                <a:gd name="T74" fmla="*/ 43 w 124"/>
                <a:gd name="T75" fmla="*/ 83 h 147"/>
                <a:gd name="T76" fmla="*/ 36 w 124"/>
                <a:gd name="T77" fmla="*/ 82 h 147"/>
                <a:gd name="T78" fmla="*/ 30 w 124"/>
                <a:gd name="T79" fmla="*/ 83 h 147"/>
                <a:gd name="T80" fmla="*/ 25 w 124"/>
                <a:gd name="T81" fmla="*/ 89 h 147"/>
                <a:gd name="T82" fmla="*/ 21 w 124"/>
                <a:gd name="T83" fmla="*/ 93 h 147"/>
                <a:gd name="T84" fmla="*/ 18 w 124"/>
                <a:gd name="T85" fmla="*/ 98 h 147"/>
                <a:gd name="T86" fmla="*/ 15 w 124"/>
                <a:gd name="T87" fmla="*/ 104 h 147"/>
                <a:gd name="T88" fmla="*/ 14 w 124"/>
                <a:gd name="T89" fmla="*/ 106 h 147"/>
                <a:gd name="T90" fmla="*/ 10 w 124"/>
                <a:gd name="T91" fmla="*/ 93 h 147"/>
                <a:gd name="T92" fmla="*/ 6 w 124"/>
                <a:gd name="T93" fmla="*/ 79 h 147"/>
                <a:gd name="T94" fmla="*/ 1 w 124"/>
                <a:gd name="T95" fmla="*/ 65 h 147"/>
                <a:gd name="T96" fmla="*/ 1 w 124"/>
                <a:gd name="T97" fmla="*/ 52 h 147"/>
                <a:gd name="T98" fmla="*/ 6 w 124"/>
                <a:gd name="T99" fmla="*/ 43 h 147"/>
                <a:gd name="T100" fmla="*/ 21 w 124"/>
                <a:gd name="T101" fmla="*/ 39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4"/>
                <a:gd name="T154" fmla="*/ 0 h 147"/>
                <a:gd name="T155" fmla="*/ 124 w 124"/>
                <a:gd name="T156" fmla="*/ 147 h 14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4" h="147">
                  <a:moveTo>
                    <a:pt x="26" y="39"/>
                  </a:moveTo>
                  <a:lnTo>
                    <a:pt x="27" y="38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6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8" y="35"/>
                  </a:lnTo>
                  <a:lnTo>
                    <a:pt x="39" y="34"/>
                  </a:lnTo>
                  <a:lnTo>
                    <a:pt x="40" y="34"/>
                  </a:lnTo>
                  <a:lnTo>
                    <a:pt x="41" y="34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3" y="29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8" y="27"/>
                  </a:lnTo>
                  <a:lnTo>
                    <a:pt x="60" y="26"/>
                  </a:lnTo>
                  <a:lnTo>
                    <a:pt x="61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7" y="22"/>
                  </a:lnTo>
                  <a:lnTo>
                    <a:pt x="70" y="22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4" y="17"/>
                  </a:lnTo>
                  <a:lnTo>
                    <a:pt x="85" y="17"/>
                  </a:lnTo>
                  <a:lnTo>
                    <a:pt x="88" y="16"/>
                  </a:lnTo>
                  <a:lnTo>
                    <a:pt x="89" y="16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5" y="13"/>
                  </a:lnTo>
                  <a:lnTo>
                    <a:pt x="97" y="13"/>
                  </a:lnTo>
                  <a:lnTo>
                    <a:pt x="98" y="12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7" y="8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5"/>
                  </a:lnTo>
                  <a:lnTo>
                    <a:pt x="114" y="5"/>
                  </a:lnTo>
                  <a:lnTo>
                    <a:pt x="117" y="4"/>
                  </a:lnTo>
                  <a:lnTo>
                    <a:pt x="118" y="3"/>
                  </a:lnTo>
                  <a:lnTo>
                    <a:pt x="119" y="3"/>
                  </a:lnTo>
                  <a:lnTo>
                    <a:pt x="122" y="1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2" y="8"/>
                  </a:lnTo>
                  <a:lnTo>
                    <a:pt x="122" y="13"/>
                  </a:lnTo>
                  <a:lnTo>
                    <a:pt x="122" y="17"/>
                  </a:lnTo>
                  <a:lnTo>
                    <a:pt x="123" y="21"/>
                  </a:lnTo>
                  <a:lnTo>
                    <a:pt x="123" y="25"/>
                  </a:lnTo>
                  <a:lnTo>
                    <a:pt x="123" y="29"/>
                  </a:lnTo>
                  <a:lnTo>
                    <a:pt x="123" y="32"/>
                  </a:lnTo>
                  <a:lnTo>
                    <a:pt x="123" y="36"/>
                  </a:lnTo>
                  <a:lnTo>
                    <a:pt x="123" y="40"/>
                  </a:lnTo>
                  <a:lnTo>
                    <a:pt x="123" y="44"/>
                  </a:lnTo>
                  <a:lnTo>
                    <a:pt x="123" y="48"/>
                  </a:lnTo>
                  <a:lnTo>
                    <a:pt x="123" y="52"/>
                  </a:lnTo>
                  <a:lnTo>
                    <a:pt x="123" y="56"/>
                  </a:lnTo>
                  <a:lnTo>
                    <a:pt x="123" y="60"/>
                  </a:lnTo>
                  <a:lnTo>
                    <a:pt x="123" y="63"/>
                  </a:lnTo>
                  <a:lnTo>
                    <a:pt x="123" y="67"/>
                  </a:lnTo>
                  <a:lnTo>
                    <a:pt x="123" y="71"/>
                  </a:lnTo>
                  <a:lnTo>
                    <a:pt x="123" y="75"/>
                  </a:lnTo>
                  <a:lnTo>
                    <a:pt x="123" y="79"/>
                  </a:lnTo>
                  <a:lnTo>
                    <a:pt x="123" y="83"/>
                  </a:lnTo>
                  <a:lnTo>
                    <a:pt x="123" y="88"/>
                  </a:lnTo>
                  <a:lnTo>
                    <a:pt x="123" y="92"/>
                  </a:lnTo>
                  <a:lnTo>
                    <a:pt x="123" y="96"/>
                  </a:lnTo>
                  <a:lnTo>
                    <a:pt x="123" y="100"/>
                  </a:lnTo>
                  <a:lnTo>
                    <a:pt x="123" y="104"/>
                  </a:lnTo>
                  <a:lnTo>
                    <a:pt x="123" y="107"/>
                  </a:lnTo>
                  <a:lnTo>
                    <a:pt x="123" y="111"/>
                  </a:lnTo>
                  <a:lnTo>
                    <a:pt x="123" y="115"/>
                  </a:lnTo>
                  <a:lnTo>
                    <a:pt x="123" y="119"/>
                  </a:lnTo>
                  <a:lnTo>
                    <a:pt x="123" y="123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3" y="135"/>
                  </a:lnTo>
                  <a:lnTo>
                    <a:pt x="122" y="133"/>
                  </a:lnTo>
                  <a:lnTo>
                    <a:pt x="119" y="133"/>
                  </a:lnTo>
                  <a:lnTo>
                    <a:pt x="118" y="133"/>
                  </a:lnTo>
                  <a:lnTo>
                    <a:pt x="117" y="133"/>
                  </a:lnTo>
                  <a:lnTo>
                    <a:pt x="114" y="135"/>
                  </a:lnTo>
                  <a:lnTo>
                    <a:pt x="113" y="135"/>
                  </a:lnTo>
                  <a:lnTo>
                    <a:pt x="111" y="135"/>
                  </a:lnTo>
                  <a:lnTo>
                    <a:pt x="110" y="136"/>
                  </a:lnTo>
                  <a:lnTo>
                    <a:pt x="107" y="137"/>
                  </a:lnTo>
                  <a:lnTo>
                    <a:pt x="106" y="137"/>
                  </a:lnTo>
                  <a:lnTo>
                    <a:pt x="105" y="138"/>
                  </a:lnTo>
                  <a:lnTo>
                    <a:pt x="104" y="140"/>
                  </a:lnTo>
                  <a:lnTo>
                    <a:pt x="102" y="140"/>
                  </a:lnTo>
                  <a:lnTo>
                    <a:pt x="101" y="141"/>
                  </a:lnTo>
                  <a:lnTo>
                    <a:pt x="100" y="142"/>
                  </a:lnTo>
                  <a:lnTo>
                    <a:pt x="98" y="144"/>
                  </a:lnTo>
                  <a:lnTo>
                    <a:pt x="97" y="144"/>
                  </a:lnTo>
                  <a:lnTo>
                    <a:pt x="96" y="145"/>
                  </a:lnTo>
                  <a:lnTo>
                    <a:pt x="95" y="146"/>
                  </a:lnTo>
                  <a:lnTo>
                    <a:pt x="93" y="146"/>
                  </a:lnTo>
                  <a:lnTo>
                    <a:pt x="92" y="147"/>
                  </a:lnTo>
                  <a:lnTo>
                    <a:pt x="91" y="147"/>
                  </a:lnTo>
                  <a:lnTo>
                    <a:pt x="89" y="147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4" y="147"/>
                  </a:lnTo>
                  <a:lnTo>
                    <a:pt x="83" y="146"/>
                  </a:lnTo>
                  <a:lnTo>
                    <a:pt x="82" y="146"/>
                  </a:lnTo>
                  <a:lnTo>
                    <a:pt x="80" y="145"/>
                  </a:lnTo>
                  <a:lnTo>
                    <a:pt x="79" y="144"/>
                  </a:lnTo>
                  <a:lnTo>
                    <a:pt x="76" y="142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4" y="141"/>
                  </a:lnTo>
                  <a:lnTo>
                    <a:pt x="73" y="141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9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6" y="142"/>
                  </a:lnTo>
                  <a:lnTo>
                    <a:pt x="66" y="141"/>
                  </a:lnTo>
                  <a:lnTo>
                    <a:pt x="65" y="140"/>
                  </a:lnTo>
                  <a:lnTo>
                    <a:pt x="65" y="138"/>
                  </a:lnTo>
                  <a:lnTo>
                    <a:pt x="63" y="136"/>
                  </a:lnTo>
                  <a:lnTo>
                    <a:pt x="63" y="135"/>
                  </a:lnTo>
                  <a:lnTo>
                    <a:pt x="63" y="133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2" y="126"/>
                  </a:lnTo>
                  <a:lnTo>
                    <a:pt x="62" y="124"/>
                  </a:lnTo>
                  <a:lnTo>
                    <a:pt x="61" y="122"/>
                  </a:lnTo>
                  <a:lnTo>
                    <a:pt x="61" y="120"/>
                  </a:lnTo>
                  <a:lnTo>
                    <a:pt x="61" y="119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3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1" y="104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1" y="98"/>
                  </a:lnTo>
                  <a:lnTo>
                    <a:pt x="61" y="97"/>
                  </a:lnTo>
                  <a:lnTo>
                    <a:pt x="61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61" y="89"/>
                  </a:lnTo>
                  <a:lnTo>
                    <a:pt x="60" y="88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54" y="85"/>
                  </a:lnTo>
                  <a:lnTo>
                    <a:pt x="54" y="84"/>
                  </a:lnTo>
                  <a:lnTo>
                    <a:pt x="53" y="84"/>
                  </a:lnTo>
                  <a:lnTo>
                    <a:pt x="52" y="84"/>
                  </a:lnTo>
                  <a:lnTo>
                    <a:pt x="50" y="83"/>
                  </a:lnTo>
                  <a:lnTo>
                    <a:pt x="49" y="83"/>
                  </a:lnTo>
                  <a:lnTo>
                    <a:pt x="48" y="83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5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0" y="83"/>
                  </a:lnTo>
                  <a:lnTo>
                    <a:pt x="28" y="84"/>
                  </a:lnTo>
                  <a:lnTo>
                    <a:pt x="27" y="85"/>
                  </a:lnTo>
                  <a:lnTo>
                    <a:pt x="26" y="87"/>
                  </a:lnTo>
                  <a:lnTo>
                    <a:pt x="25" y="88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91"/>
                  </a:lnTo>
                  <a:lnTo>
                    <a:pt x="22" y="92"/>
                  </a:lnTo>
                  <a:lnTo>
                    <a:pt x="22" y="93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19" y="96"/>
                  </a:lnTo>
                  <a:lnTo>
                    <a:pt x="19" y="97"/>
                  </a:lnTo>
                  <a:lnTo>
                    <a:pt x="18" y="97"/>
                  </a:lnTo>
                  <a:lnTo>
                    <a:pt x="18" y="98"/>
                  </a:lnTo>
                  <a:lnTo>
                    <a:pt x="18" y="100"/>
                  </a:lnTo>
                  <a:lnTo>
                    <a:pt x="17" y="100"/>
                  </a:lnTo>
                  <a:lnTo>
                    <a:pt x="17" y="101"/>
                  </a:lnTo>
                  <a:lnTo>
                    <a:pt x="17" y="102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9"/>
                  </a:lnTo>
                  <a:lnTo>
                    <a:pt x="14" y="106"/>
                  </a:lnTo>
                  <a:lnTo>
                    <a:pt x="13" y="104"/>
                  </a:lnTo>
                  <a:lnTo>
                    <a:pt x="13" y="101"/>
                  </a:lnTo>
                  <a:lnTo>
                    <a:pt x="13" y="100"/>
                  </a:lnTo>
                  <a:lnTo>
                    <a:pt x="12" y="97"/>
                  </a:lnTo>
                  <a:lnTo>
                    <a:pt x="10" y="93"/>
                  </a:lnTo>
                  <a:lnTo>
                    <a:pt x="10" y="91"/>
                  </a:lnTo>
                  <a:lnTo>
                    <a:pt x="9" y="88"/>
                  </a:lnTo>
                  <a:lnTo>
                    <a:pt x="8" y="85"/>
                  </a:lnTo>
                  <a:lnTo>
                    <a:pt x="6" y="83"/>
                  </a:lnTo>
                  <a:lnTo>
                    <a:pt x="6" y="79"/>
                  </a:lnTo>
                  <a:lnTo>
                    <a:pt x="5" y="76"/>
                  </a:lnTo>
                  <a:lnTo>
                    <a:pt x="4" y="74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2"/>
                  </a:lnTo>
                  <a:lnTo>
                    <a:pt x="1" y="51"/>
                  </a:lnTo>
                  <a:lnTo>
                    <a:pt x="3" y="48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6" y="43"/>
                  </a:lnTo>
                  <a:lnTo>
                    <a:pt x="9" y="41"/>
                  </a:lnTo>
                  <a:lnTo>
                    <a:pt x="12" y="40"/>
                  </a:lnTo>
                  <a:lnTo>
                    <a:pt x="14" y="39"/>
                  </a:lnTo>
                  <a:lnTo>
                    <a:pt x="18" y="39"/>
                  </a:lnTo>
                  <a:lnTo>
                    <a:pt x="21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1481" y="2427"/>
              <a:ext cx="40" cy="21"/>
            </a:xfrm>
            <a:custGeom>
              <a:avLst/>
              <a:gdLst>
                <a:gd name="T0" fmla="*/ 13 w 40"/>
                <a:gd name="T1" fmla="*/ 3 h 21"/>
                <a:gd name="T2" fmla="*/ 14 w 40"/>
                <a:gd name="T3" fmla="*/ 1 h 21"/>
                <a:gd name="T4" fmla="*/ 17 w 40"/>
                <a:gd name="T5" fmla="*/ 1 h 21"/>
                <a:gd name="T6" fmla="*/ 19 w 40"/>
                <a:gd name="T7" fmla="*/ 1 h 21"/>
                <a:gd name="T8" fmla="*/ 22 w 40"/>
                <a:gd name="T9" fmla="*/ 0 h 21"/>
                <a:gd name="T10" fmla="*/ 25 w 40"/>
                <a:gd name="T11" fmla="*/ 0 h 21"/>
                <a:gd name="T12" fmla="*/ 27 w 40"/>
                <a:gd name="T13" fmla="*/ 0 h 21"/>
                <a:gd name="T14" fmla="*/ 29 w 40"/>
                <a:gd name="T15" fmla="*/ 1 h 21"/>
                <a:gd name="T16" fmla="*/ 31 w 40"/>
                <a:gd name="T17" fmla="*/ 1 h 21"/>
                <a:gd name="T18" fmla="*/ 34 w 40"/>
                <a:gd name="T19" fmla="*/ 3 h 21"/>
                <a:gd name="T20" fmla="*/ 36 w 40"/>
                <a:gd name="T21" fmla="*/ 5 h 21"/>
                <a:gd name="T22" fmla="*/ 38 w 40"/>
                <a:gd name="T23" fmla="*/ 8 h 21"/>
                <a:gd name="T24" fmla="*/ 39 w 40"/>
                <a:gd name="T25" fmla="*/ 10 h 21"/>
                <a:gd name="T26" fmla="*/ 40 w 40"/>
                <a:gd name="T27" fmla="*/ 13 h 21"/>
                <a:gd name="T28" fmla="*/ 40 w 40"/>
                <a:gd name="T29" fmla="*/ 16 h 21"/>
                <a:gd name="T30" fmla="*/ 40 w 40"/>
                <a:gd name="T31" fmla="*/ 18 h 21"/>
                <a:gd name="T32" fmla="*/ 40 w 40"/>
                <a:gd name="T33" fmla="*/ 21 h 21"/>
                <a:gd name="T34" fmla="*/ 38 w 40"/>
                <a:gd name="T35" fmla="*/ 21 h 21"/>
                <a:gd name="T36" fmla="*/ 35 w 40"/>
                <a:gd name="T37" fmla="*/ 21 h 21"/>
                <a:gd name="T38" fmla="*/ 34 w 40"/>
                <a:gd name="T39" fmla="*/ 19 h 21"/>
                <a:gd name="T40" fmla="*/ 32 w 40"/>
                <a:gd name="T41" fmla="*/ 18 h 21"/>
                <a:gd name="T42" fmla="*/ 31 w 40"/>
                <a:gd name="T43" fmla="*/ 17 h 21"/>
                <a:gd name="T44" fmla="*/ 30 w 40"/>
                <a:gd name="T45" fmla="*/ 14 h 21"/>
                <a:gd name="T46" fmla="*/ 29 w 40"/>
                <a:gd name="T47" fmla="*/ 13 h 21"/>
                <a:gd name="T48" fmla="*/ 27 w 40"/>
                <a:gd name="T49" fmla="*/ 10 h 21"/>
                <a:gd name="T50" fmla="*/ 26 w 40"/>
                <a:gd name="T51" fmla="*/ 9 h 21"/>
                <a:gd name="T52" fmla="*/ 23 w 40"/>
                <a:gd name="T53" fmla="*/ 8 h 21"/>
                <a:gd name="T54" fmla="*/ 22 w 40"/>
                <a:gd name="T55" fmla="*/ 6 h 21"/>
                <a:gd name="T56" fmla="*/ 19 w 40"/>
                <a:gd name="T57" fmla="*/ 8 h 21"/>
                <a:gd name="T58" fmla="*/ 17 w 40"/>
                <a:gd name="T59" fmla="*/ 8 h 21"/>
                <a:gd name="T60" fmla="*/ 14 w 40"/>
                <a:gd name="T61" fmla="*/ 9 h 21"/>
                <a:gd name="T62" fmla="*/ 13 w 40"/>
                <a:gd name="T63" fmla="*/ 10 h 21"/>
                <a:gd name="T64" fmla="*/ 10 w 40"/>
                <a:gd name="T65" fmla="*/ 12 h 21"/>
                <a:gd name="T66" fmla="*/ 9 w 40"/>
                <a:gd name="T67" fmla="*/ 13 h 21"/>
                <a:gd name="T68" fmla="*/ 6 w 40"/>
                <a:gd name="T69" fmla="*/ 14 h 21"/>
                <a:gd name="T70" fmla="*/ 4 w 40"/>
                <a:gd name="T71" fmla="*/ 16 h 21"/>
                <a:gd name="T72" fmla="*/ 3 w 40"/>
                <a:gd name="T73" fmla="*/ 14 h 21"/>
                <a:gd name="T74" fmla="*/ 0 w 40"/>
                <a:gd name="T75" fmla="*/ 14 h 21"/>
                <a:gd name="T76" fmla="*/ 0 w 40"/>
                <a:gd name="T77" fmla="*/ 12 h 21"/>
                <a:gd name="T78" fmla="*/ 0 w 40"/>
                <a:gd name="T79" fmla="*/ 9 h 21"/>
                <a:gd name="T80" fmla="*/ 1 w 40"/>
                <a:gd name="T81" fmla="*/ 8 h 21"/>
                <a:gd name="T82" fmla="*/ 3 w 40"/>
                <a:gd name="T83" fmla="*/ 6 h 21"/>
                <a:gd name="T84" fmla="*/ 4 w 40"/>
                <a:gd name="T85" fmla="*/ 5 h 21"/>
                <a:gd name="T86" fmla="*/ 6 w 40"/>
                <a:gd name="T87" fmla="*/ 5 h 21"/>
                <a:gd name="T88" fmla="*/ 8 w 40"/>
                <a:gd name="T89" fmla="*/ 4 h 21"/>
                <a:gd name="T90" fmla="*/ 9 w 40"/>
                <a:gd name="T91" fmla="*/ 3 h 21"/>
                <a:gd name="T92" fmla="*/ 12 w 40"/>
                <a:gd name="T93" fmla="*/ 3 h 2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0"/>
                <a:gd name="T142" fmla="*/ 0 h 21"/>
                <a:gd name="T143" fmla="*/ 40 w 40"/>
                <a:gd name="T144" fmla="*/ 21 h 2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0" h="21">
                  <a:moveTo>
                    <a:pt x="12" y="3"/>
                  </a:moveTo>
                  <a:lnTo>
                    <a:pt x="13" y="3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19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1" y="18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7" y="10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2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1482" y="2705"/>
              <a:ext cx="13" cy="6"/>
            </a:xfrm>
            <a:custGeom>
              <a:avLst/>
              <a:gdLst>
                <a:gd name="T0" fmla="*/ 12 w 13"/>
                <a:gd name="T1" fmla="*/ 0 h 6"/>
                <a:gd name="T2" fmla="*/ 12 w 13"/>
                <a:gd name="T3" fmla="*/ 1 h 6"/>
                <a:gd name="T4" fmla="*/ 12 w 13"/>
                <a:gd name="T5" fmla="*/ 3 h 6"/>
                <a:gd name="T6" fmla="*/ 13 w 13"/>
                <a:gd name="T7" fmla="*/ 3 h 6"/>
                <a:gd name="T8" fmla="*/ 0 w 13"/>
                <a:gd name="T9" fmla="*/ 6 h 6"/>
                <a:gd name="T10" fmla="*/ 2 w 13"/>
                <a:gd name="T11" fmla="*/ 6 h 6"/>
                <a:gd name="T12" fmla="*/ 2 w 13"/>
                <a:gd name="T13" fmla="*/ 5 h 6"/>
                <a:gd name="T14" fmla="*/ 3 w 13"/>
                <a:gd name="T15" fmla="*/ 5 h 6"/>
                <a:gd name="T16" fmla="*/ 3 w 13"/>
                <a:gd name="T17" fmla="*/ 4 h 6"/>
                <a:gd name="T18" fmla="*/ 4 w 13"/>
                <a:gd name="T19" fmla="*/ 3 h 6"/>
                <a:gd name="T20" fmla="*/ 5 w 13"/>
                <a:gd name="T21" fmla="*/ 1 h 6"/>
                <a:gd name="T22" fmla="*/ 7 w 13"/>
                <a:gd name="T23" fmla="*/ 1 h 6"/>
                <a:gd name="T24" fmla="*/ 7 w 13"/>
                <a:gd name="T25" fmla="*/ 0 h 6"/>
                <a:gd name="T26" fmla="*/ 8 w 13"/>
                <a:gd name="T27" fmla="*/ 0 h 6"/>
                <a:gd name="T28" fmla="*/ 9 w 13"/>
                <a:gd name="T29" fmla="*/ 0 h 6"/>
                <a:gd name="T30" fmla="*/ 11 w 13"/>
                <a:gd name="T31" fmla="*/ 0 h 6"/>
                <a:gd name="T32" fmla="*/ 12 w 13"/>
                <a:gd name="T33" fmla="*/ 0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6"/>
                <a:gd name="T53" fmla="*/ 13 w 13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6">
                  <a:moveTo>
                    <a:pt x="12" y="0"/>
                  </a:moveTo>
                  <a:lnTo>
                    <a:pt x="12" y="1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8" name="Freeform 40"/>
            <p:cNvSpPr>
              <a:spLocks/>
            </p:cNvSpPr>
            <p:nvPr/>
          </p:nvSpPr>
          <p:spPr bwMode="auto">
            <a:xfrm>
              <a:off x="1503" y="3146"/>
              <a:ext cx="121" cy="416"/>
            </a:xfrm>
            <a:custGeom>
              <a:avLst/>
              <a:gdLst>
                <a:gd name="T0" fmla="*/ 8 w 121"/>
                <a:gd name="T1" fmla="*/ 12 h 416"/>
                <a:gd name="T2" fmla="*/ 14 w 121"/>
                <a:gd name="T3" fmla="*/ 12 h 416"/>
                <a:gd name="T4" fmla="*/ 21 w 121"/>
                <a:gd name="T5" fmla="*/ 12 h 416"/>
                <a:gd name="T6" fmla="*/ 26 w 121"/>
                <a:gd name="T7" fmla="*/ 10 h 416"/>
                <a:gd name="T8" fmla="*/ 38 w 121"/>
                <a:gd name="T9" fmla="*/ 9 h 416"/>
                <a:gd name="T10" fmla="*/ 52 w 121"/>
                <a:gd name="T11" fmla="*/ 8 h 416"/>
                <a:gd name="T12" fmla="*/ 65 w 121"/>
                <a:gd name="T13" fmla="*/ 6 h 416"/>
                <a:gd name="T14" fmla="*/ 79 w 121"/>
                <a:gd name="T15" fmla="*/ 4 h 416"/>
                <a:gd name="T16" fmla="*/ 92 w 121"/>
                <a:gd name="T17" fmla="*/ 2 h 416"/>
                <a:gd name="T18" fmla="*/ 106 w 121"/>
                <a:gd name="T19" fmla="*/ 1 h 416"/>
                <a:gd name="T20" fmla="*/ 118 w 121"/>
                <a:gd name="T21" fmla="*/ 6 h 416"/>
                <a:gd name="T22" fmla="*/ 115 w 121"/>
                <a:gd name="T23" fmla="*/ 36 h 416"/>
                <a:gd name="T24" fmla="*/ 115 w 121"/>
                <a:gd name="T25" fmla="*/ 66 h 416"/>
                <a:gd name="T26" fmla="*/ 118 w 121"/>
                <a:gd name="T27" fmla="*/ 96 h 416"/>
                <a:gd name="T28" fmla="*/ 119 w 121"/>
                <a:gd name="T29" fmla="*/ 125 h 416"/>
                <a:gd name="T30" fmla="*/ 121 w 121"/>
                <a:gd name="T31" fmla="*/ 155 h 416"/>
                <a:gd name="T32" fmla="*/ 119 w 121"/>
                <a:gd name="T33" fmla="*/ 182 h 416"/>
                <a:gd name="T34" fmla="*/ 118 w 121"/>
                <a:gd name="T35" fmla="*/ 217 h 416"/>
                <a:gd name="T36" fmla="*/ 119 w 121"/>
                <a:gd name="T37" fmla="*/ 251 h 416"/>
                <a:gd name="T38" fmla="*/ 119 w 121"/>
                <a:gd name="T39" fmla="*/ 286 h 416"/>
                <a:gd name="T40" fmla="*/ 118 w 121"/>
                <a:gd name="T41" fmla="*/ 319 h 416"/>
                <a:gd name="T42" fmla="*/ 117 w 121"/>
                <a:gd name="T43" fmla="*/ 353 h 416"/>
                <a:gd name="T44" fmla="*/ 114 w 121"/>
                <a:gd name="T45" fmla="*/ 388 h 416"/>
                <a:gd name="T46" fmla="*/ 108 w 121"/>
                <a:gd name="T47" fmla="*/ 410 h 416"/>
                <a:gd name="T48" fmla="*/ 99 w 121"/>
                <a:gd name="T49" fmla="*/ 408 h 416"/>
                <a:gd name="T50" fmla="*/ 88 w 121"/>
                <a:gd name="T51" fmla="*/ 408 h 416"/>
                <a:gd name="T52" fmla="*/ 79 w 121"/>
                <a:gd name="T53" fmla="*/ 408 h 416"/>
                <a:gd name="T54" fmla="*/ 69 w 121"/>
                <a:gd name="T55" fmla="*/ 410 h 416"/>
                <a:gd name="T56" fmla="*/ 60 w 121"/>
                <a:gd name="T57" fmla="*/ 412 h 416"/>
                <a:gd name="T58" fmla="*/ 51 w 121"/>
                <a:gd name="T59" fmla="*/ 416 h 416"/>
                <a:gd name="T60" fmla="*/ 44 w 121"/>
                <a:gd name="T61" fmla="*/ 415 h 416"/>
                <a:gd name="T62" fmla="*/ 39 w 121"/>
                <a:gd name="T63" fmla="*/ 416 h 416"/>
                <a:gd name="T64" fmla="*/ 32 w 121"/>
                <a:gd name="T65" fmla="*/ 415 h 416"/>
                <a:gd name="T66" fmla="*/ 29 w 121"/>
                <a:gd name="T67" fmla="*/ 403 h 416"/>
                <a:gd name="T68" fmla="*/ 25 w 121"/>
                <a:gd name="T69" fmla="*/ 361 h 416"/>
                <a:gd name="T70" fmla="*/ 19 w 121"/>
                <a:gd name="T71" fmla="*/ 318 h 416"/>
                <a:gd name="T72" fmla="*/ 14 w 121"/>
                <a:gd name="T73" fmla="*/ 275 h 416"/>
                <a:gd name="T74" fmla="*/ 9 w 121"/>
                <a:gd name="T75" fmla="*/ 233 h 416"/>
                <a:gd name="T76" fmla="*/ 5 w 121"/>
                <a:gd name="T77" fmla="*/ 189 h 416"/>
                <a:gd name="T78" fmla="*/ 5 w 121"/>
                <a:gd name="T79" fmla="*/ 146 h 416"/>
                <a:gd name="T80" fmla="*/ 4 w 121"/>
                <a:gd name="T81" fmla="*/ 125 h 416"/>
                <a:gd name="T82" fmla="*/ 3 w 121"/>
                <a:gd name="T83" fmla="*/ 112 h 416"/>
                <a:gd name="T84" fmla="*/ 3 w 121"/>
                <a:gd name="T85" fmla="*/ 98 h 416"/>
                <a:gd name="T86" fmla="*/ 3 w 121"/>
                <a:gd name="T87" fmla="*/ 84 h 416"/>
                <a:gd name="T88" fmla="*/ 3 w 121"/>
                <a:gd name="T89" fmla="*/ 70 h 416"/>
                <a:gd name="T90" fmla="*/ 1 w 121"/>
                <a:gd name="T91" fmla="*/ 55 h 416"/>
                <a:gd name="T92" fmla="*/ 0 w 121"/>
                <a:gd name="T93" fmla="*/ 44 h 416"/>
                <a:gd name="T94" fmla="*/ 1 w 121"/>
                <a:gd name="T95" fmla="*/ 37 h 416"/>
                <a:gd name="T96" fmla="*/ 1 w 121"/>
                <a:gd name="T97" fmla="*/ 31 h 416"/>
                <a:gd name="T98" fmla="*/ 1 w 121"/>
                <a:gd name="T99" fmla="*/ 24 h 416"/>
                <a:gd name="T100" fmla="*/ 1 w 121"/>
                <a:gd name="T101" fmla="*/ 18 h 416"/>
                <a:gd name="T102" fmla="*/ 1 w 121"/>
                <a:gd name="T103" fmla="*/ 12 h 41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1"/>
                <a:gd name="T157" fmla="*/ 0 h 416"/>
                <a:gd name="T158" fmla="*/ 121 w 121"/>
                <a:gd name="T159" fmla="*/ 416 h 41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1" h="416">
                  <a:moveTo>
                    <a:pt x="1" y="9"/>
                  </a:moveTo>
                  <a:lnTo>
                    <a:pt x="4" y="12"/>
                  </a:lnTo>
                  <a:lnTo>
                    <a:pt x="5" y="10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1" y="12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7" y="9"/>
                  </a:lnTo>
                  <a:lnTo>
                    <a:pt x="29" y="9"/>
                  </a:lnTo>
                  <a:lnTo>
                    <a:pt x="31" y="9"/>
                  </a:lnTo>
                  <a:lnTo>
                    <a:pt x="34" y="9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3" y="9"/>
                  </a:lnTo>
                  <a:lnTo>
                    <a:pt x="45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7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1" y="5"/>
                  </a:lnTo>
                  <a:lnTo>
                    <a:pt x="74" y="5"/>
                  </a:lnTo>
                  <a:lnTo>
                    <a:pt x="76" y="4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9" y="1"/>
                  </a:lnTo>
                  <a:lnTo>
                    <a:pt x="101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3" y="1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18" y="6"/>
                  </a:lnTo>
                  <a:lnTo>
                    <a:pt x="117" y="13"/>
                  </a:lnTo>
                  <a:lnTo>
                    <a:pt x="117" y="18"/>
                  </a:lnTo>
                  <a:lnTo>
                    <a:pt x="115" y="24"/>
                  </a:lnTo>
                  <a:lnTo>
                    <a:pt x="115" y="30"/>
                  </a:lnTo>
                  <a:lnTo>
                    <a:pt x="115" y="36"/>
                  </a:lnTo>
                  <a:lnTo>
                    <a:pt x="115" y="43"/>
                  </a:lnTo>
                  <a:lnTo>
                    <a:pt x="115" y="48"/>
                  </a:lnTo>
                  <a:lnTo>
                    <a:pt x="115" y="54"/>
                  </a:lnTo>
                  <a:lnTo>
                    <a:pt x="115" y="61"/>
                  </a:lnTo>
                  <a:lnTo>
                    <a:pt x="115" y="66"/>
                  </a:lnTo>
                  <a:lnTo>
                    <a:pt x="115" y="72"/>
                  </a:lnTo>
                  <a:lnTo>
                    <a:pt x="117" y="77"/>
                  </a:lnTo>
                  <a:lnTo>
                    <a:pt x="117" y="84"/>
                  </a:lnTo>
                  <a:lnTo>
                    <a:pt x="117" y="90"/>
                  </a:lnTo>
                  <a:lnTo>
                    <a:pt x="118" y="96"/>
                  </a:lnTo>
                  <a:lnTo>
                    <a:pt x="118" y="102"/>
                  </a:lnTo>
                  <a:lnTo>
                    <a:pt x="118" y="107"/>
                  </a:lnTo>
                  <a:lnTo>
                    <a:pt x="119" y="114"/>
                  </a:lnTo>
                  <a:lnTo>
                    <a:pt x="119" y="120"/>
                  </a:lnTo>
                  <a:lnTo>
                    <a:pt x="119" y="125"/>
                  </a:lnTo>
                  <a:lnTo>
                    <a:pt x="119" y="132"/>
                  </a:lnTo>
                  <a:lnTo>
                    <a:pt x="119" y="137"/>
                  </a:lnTo>
                  <a:lnTo>
                    <a:pt x="121" y="143"/>
                  </a:lnTo>
                  <a:lnTo>
                    <a:pt x="121" y="149"/>
                  </a:lnTo>
                  <a:lnTo>
                    <a:pt x="121" y="155"/>
                  </a:lnTo>
                  <a:lnTo>
                    <a:pt x="121" y="160"/>
                  </a:lnTo>
                  <a:lnTo>
                    <a:pt x="121" y="165"/>
                  </a:lnTo>
                  <a:lnTo>
                    <a:pt x="119" y="172"/>
                  </a:lnTo>
                  <a:lnTo>
                    <a:pt x="119" y="177"/>
                  </a:lnTo>
                  <a:lnTo>
                    <a:pt x="119" y="182"/>
                  </a:lnTo>
                  <a:lnTo>
                    <a:pt x="118" y="189"/>
                  </a:lnTo>
                  <a:lnTo>
                    <a:pt x="118" y="195"/>
                  </a:lnTo>
                  <a:lnTo>
                    <a:pt x="118" y="203"/>
                  </a:lnTo>
                  <a:lnTo>
                    <a:pt x="118" y="209"/>
                  </a:lnTo>
                  <a:lnTo>
                    <a:pt x="118" y="217"/>
                  </a:lnTo>
                  <a:lnTo>
                    <a:pt x="118" y="224"/>
                  </a:lnTo>
                  <a:lnTo>
                    <a:pt x="119" y="230"/>
                  </a:lnTo>
                  <a:lnTo>
                    <a:pt x="119" y="238"/>
                  </a:lnTo>
                  <a:lnTo>
                    <a:pt x="119" y="244"/>
                  </a:lnTo>
                  <a:lnTo>
                    <a:pt x="119" y="251"/>
                  </a:lnTo>
                  <a:lnTo>
                    <a:pt x="119" y="258"/>
                  </a:lnTo>
                  <a:lnTo>
                    <a:pt x="119" y="265"/>
                  </a:lnTo>
                  <a:lnTo>
                    <a:pt x="119" y="271"/>
                  </a:lnTo>
                  <a:lnTo>
                    <a:pt x="119" y="279"/>
                  </a:lnTo>
                  <a:lnTo>
                    <a:pt x="119" y="286"/>
                  </a:lnTo>
                  <a:lnTo>
                    <a:pt x="119" y="292"/>
                  </a:lnTo>
                  <a:lnTo>
                    <a:pt x="119" y="299"/>
                  </a:lnTo>
                  <a:lnTo>
                    <a:pt x="119" y="306"/>
                  </a:lnTo>
                  <a:lnTo>
                    <a:pt x="119" y="313"/>
                  </a:lnTo>
                  <a:lnTo>
                    <a:pt x="118" y="319"/>
                  </a:lnTo>
                  <a:lnTo>
                    <a:pt x="118" y="326"/>
                  </a:lnTo>
                  <a:lnTo>
                    <a:pt x="118" y="333"/>
                  </a:lnTo>
                  <a:lnTo>
                    <a:pt x="118" y="340"/>
                  </a:lnTo>
                  <a:lnTo>
                    <a:pt x="118" y="346"/>
                  </a:lnTo>
                  <a:lnTo>
                    <a:pt x="117" y="353"/>
                  </a:lnTo>
                  <a:lnTo>
                    <a:pt x="117" y="361"/>
                  </a:lnTo>
                  <a:lnTo>
                    <a:pt x="115" y="367"/>
                  </a:lnTo>
                  <a:lnTo>
                    <a:pt x="115" y="374"/>
                  </a:lnTo>
                  <a:lnTo>
                    <a:pt x="115" y="381"/>
                  </a:lnTo>
                  <a:lnTo>
                    <a:pt x="114" y="388"/>
                  </a:lnTo>
                  <a:lnTo>
                    <a:pt x="113" y="396"/>
                  </a:lnTo>
                  <a:lnTo>
                    <a:pt x="113" y="402"/>
                  </a:lnTo>
                  <a:lnTo>
                    <a:pt x="111" y="410"/>
                  </a:lnTo>
                  <a:lnTo>
                    <a:pt x="110" y="410"/>
                  </a:lnTo>
                  <a:lnTo>
                    <a:pt x="108" y="410"/>
                  </a:lnTo>
                  <a:lnTo>
                    <a:pt x="106" y="408"/>
                  </a:lnTo>
                  <a:lnTo>
                    <a:pt x="104" y="408"/>
                  </a:lnTo>
                  <a:lnTo>
                    <a:pt x="102" y="408"/>
                  </a:lnTo>
                  <a:lnTo>
                    <a:pt x="100" y="408"/>
                  </a:lnTo>
                  <a:lnTo>
                    <a:pt x="99" y="408"/>
                  </a:lnTo>
                  <a:lnTo>
                    <a:pt x="96" y="408"/>
                  </a:lnTo>
                  <a:lnTo>
                    <a:pt x="95" y="408"/>
                  </a:lnTo>
                  <a:lnTo>
                    <a:pt x="92" y="408"/>
                  </a:lnTo>
                  <a:lnTo>
                    <a:pt x="91" y="408"/>
                  </a:lnTo>
                  <a:lnTo>
                    <a:pt x="88" y="408"/>
                  </a:lnTo>
                  <a:lnTo>
                    <a:pt x="87" y="408"/>
                  </a:lnTo>
                  <a:lnTo>
                    <a:pt x="84" y="408"/>
                  </a:lnTo>
                  <a:lnTo>
                    <a:pt x="83" y="408"/>
                  </a:lnTo>
                  <a:lnTo>
                    <a:pt x="80" y="408"/>
                  </a:lnTo>
                  <a:lnTo>
                    <a:pt x="79" y="408"/>
                  </a:lnTo>
                  <a:lnTo>
                    <a:pt x="76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1" y="410"/>
                  </a:lnTo>
                  <a:lnTo>
                    <a:pt x="69" y="410"/>
                  </a:lnTo>
                  <a:lnTo>
                    <a:pt x="67" y="410"/>
                  </a:lnTo>
                  <a:lnTo>
                    <a:pt x="65" y="410"/>
                  </a:lnTo>
                  <a:lnTo>
                    <a:pt x="64" y="411"/>
                  </a:lnTo>
                  <a:lnTo>
                    <a:pt x="61" y="411"/>
                  </a:lnTo>
                  <a:lnTo>
                    <a:pt x="60" y="412"/>
                  </a:lnTo>
                  <a:lnTo>
                    <a:pt x="58" y="412"/>
                  </a:lnTo>
                  <a:lnTo>
                    <a:pt x="56" y="414"/>
                  </a:lnTo>
                  <a:lnTo>
                    <a:pt x="54" y="414"/>
                  </a:lnTo>
                  <a:lnTo>
                    <a:pt x="52" y="415"/>
                  </a:lnTo>
                  <a:lnTo>
                    <a:pt x="51" y="416"/>
                  </a:lnTo>
                  <a:lnTo>
                    <a:pt x="49" y="415"/>
                  </a:lnTo>
                  <a:lnTo>
                    <a:pt x="48" y="415"/>
                  </a:lnTo>
                  <a:lnTo>
                    <a:pt x="47" y="415"/>
                  </a:lnTo>
                  <a:lnTo>
                    <a:pt x="45" y="415"/>
                  </a:lnTo>
                  <a:lnTo>
                    <a:pt x="44" y="415"/>
                  </a:lnTo>
                  <a:lnTo>
                    <a:pt x="43" y="415"/>
                  </a:lnTo>
                  <a:lnTo>
                    <a:pt x="43" y="416"/>
                  </a:lnTo>
                  <a:lnTo>
                    <a:pt x="42" y="416"/>
                  </a:lnTo>
                  <a:lnTo>
                    <a:pt x="40" y="416"/>
                  </a:lnTo>
                  <a:lnTo>
                    <a:pt x="39" y="416"/>
                  </a:lnTo>
                  <a:lnTo>
                    <a:pt x="38" y="416"/>
                  </a:lnTo>
                  <a:lnTo>
                    <a:pt x="36" y="416"/>
                  </a:lnTo>
                  <a:lnTo>
                    <a:pt x="35" y="416"/>
                  </a:lnTo>
                  <a:lnTo>
                    <a:pt x="34" y="416"/>
                  </a:lnTo>
                  <a:lnTo>
                    <a:pt x="32" y="415"/>
                  </a:lnTo>
                  <a:lnTo>
                    <a:pt x="31" y="415"/>
                  </a:lnTo>
                  <a:lnTo>
                    <a:pt x="31" y="414"/>
                  </a:lnTo>
                  <a:lnTo>
                    <a:pt x="30" y="414"/>
                  </a:lnTo>
                  <a:lnTo>
                    <a:pt x="29" y="412"/>
                  </a:lnTo>
                  <a:lnTo>
                    <a:pt x="29" y="403"/>
                  </a:lnTo>
                  <a:lnTo>
                    <a:pt x="27" y="396"/>
                  </a:lnTo>
                  <a:lnTo>
                    <a:pt x="27" y="386"/>
                  </a:lnTo>
                  <a:lnTo>
                    <a:pt x="26" y="377"/>
                  </a:lnTo>
                  <a:lnTo>
                    <a:pt x="26" y="370"/>
                  </a:lnTo>
                  <a:lnTo>
                    <a:pt x="25" y="361"/>
                  </a:lnTo>
                  <a:lnTo>
                    <a:pt x="25" y="352"/>
                  </a:lnTo>
                  <a:lnTo>
                    <a:pt x="23" y="344"/>
                  </a:lnTo>
                  <a:lnTo>
                    <a:pt x="22" y="335"/>
                  </a:lnTo>
                  <a:lnTo>
                    <a:pt x="21" y="327"/>
                  </a:lnTo>
                  <a:lnTo>
                    <a:pt x="19" y="318"/>
                  </a:lnTo>
                  <a:lnTo>
                    <a:pt x="19" y="309"/>
                  </a:lnTo>
                  <a:lnTo>
                    <a:pt x="18" y="301"/>
                  </a:lnTo>
                  <a:lnTo>
                    <a:pt x="17" y="292"/>
                  </a:lnTo>
                  <a:lnTo>
                    <a:pt x="16" y="284"/>
                  </a:lnTo>
                  <a:lnTo>
                    <a:pt x="14" y="275"/>
                  </a:lnTo>
                  <a:lnTo>
                    <a:pt x="13" y="266"/>
                  </a:lnTo>
                  <a:lnTo>
                    <a:pt x="13" y="258"/>
                  </a:lnTo>
                  <a:lnTo>
                    <a:pt x="12" y="249"/>
                  </a:lnTo>
                  <a:lnTo>
                    <a:pt x="10" y="242"/>
                  </a:lnTo>
                  <a:lnTo>
                    <a:pt x="9" y="233"/>
                  </a:lnTo>
                  <a:lnTo>
                    <a:pt x="9" y="224"/>
                  </a:lnTo>
                  <a:lnTo>
                    <a:pt x="8" y="216"/>
                  </a:lnTo>
                  <a:lnTo>
                    <a:pt x="7" y="207"/>
                  </a:lnTo>
                  <a:lnTo>
                    <a:pt x="7" y="198"/>
                  </a:lnTo>
                  <a:lnTo>
                    <a:pt x="5" y="189"/>
                  </a:lnTo>
                  <a:lnTo>
                    <a:pt x="5" y="181"/>
                  </a:lnTo>
                  <a:lnTo>
                    <a:pt x="5" y="172"/>
                  </a:lnTo>
                  <a:lnTo>
                    <a:pt x="5" y="163"/>
                  </a:lnTo>
                  <a:lnTo>
                    <a:pt x="5" y="154"/>
                  </a:lnTo>
                  <a:lnTo>
                    <a:pt x="5" y="146"/>
                  </a:lnTo>
                  <a:lnTo>
                    <a:pt x="5" y="137"/>
                  </a:lnTo>
                  <a:lnTo>
                    <a:pt x="5" y="134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4" y="125"/>
                  </a:lnTo>
                  <a:lnTo>
                    <a:pt x="3" y="123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3"/>
                  </a:lnTo>
                  <a:lnTo>
                    <a:pt x="3" y="101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3" y="90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6"/>
                  </a:lnTo>
                  <a:lnTo>
                    <a:pt x="3" y="72"/>
                  </a:lnTo>
                  <a:lnTo>
                    <a:pt x="3" y="70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5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9" name="Freeform 41"/>
            <p:cNvSpPr>
              <a:spLocks/>
            </p:cNvSpPr>
            <p:nvPr/>
          </p:nvSpPr>
          <p:spPr bwMode="auto">
            <a:xfrm>
              <a:off x="1516" y="2475"/>
              <a:ext cx="61" cy="67"/>
            </a:xfrm>
            <a:custGeom>
              <a:avLst/>
              <a:gdLst>
                <a:gd name="T0" fmla="*/ 16 w 61"/>
                <a:gd name="T1" fmla="*/ 0 h 67"/>
                <a:gd name="T2" fmla="*/ 21 w 61"/>
                <a:gd name="T3" fmla="*/ 0 h 67"/>
                <a:gd name="T4" fmla="*/ 26 w 61"/>
                <a:gd name="T5" fmla="*/ 0 h 67"/>
                <a:gd name="T6" fmla="*/ 31 w 61"/>
                <a:gd name="T7" fmla="*/ 1 h 67"/>
                <a:gd name="T8" fmla="*/ 35 w 61"/>
                <a:gd name="T9" fmla="*/ 1 h 67"/>
                <a:gd name="T10" fmla="*/ 40 w 61"/>
                <a:gd name="T11" fmla="*/ 2 h 67"/>
                <a:gd name="T12" fmla="*/ 44 w 61"/>
                <a:gd name="T13" fmla="*/ 4 h 67"/>
                <a:gd name="T14" fmla="*/ 49 w 61"/>
                <a:gd name="T15" fmla="*/ 5 h 67"/>
                <a:gd name="T16" fmla="*/ 53 w 61"/>
                <a:gd name="T17" fmla="*/ 8 h 67"/>
                <a:gd name="T18" fmla="*/ 57 w 61"/>
                <a:gd name="T19" fmla="*/ 10 h 67"/>
                <a:gd name="T20" fmla="*/ 60 w 61"/>
                <a:gd name="T21" fmla="*/ 14 h 67"/>
                <a:gd name="T22" fmla="*/ 61 w 61"/>
                <a:gd name="T23" fmla="*/ 18 h 67"/>
                <a:gd name="T24" fmla="*/ 61 w 61"/>
                <a:gd name="T25" fmla="*/ 22 h 67"/>
                <a:gd name="T26" fmla="*/ 60 w 61"/>
                <a:gd name="T27" fmla="*/ 26 h 67"/>
                <a:gd name="T28" fmla="*/ 58 w 61"/>
                <a:gd name="T29" fmla="*/ 30 h 67"/>
                <a:gd name="T30" fmla="*/ 57 w 61"/>
                <a:gd name="T31" fmla="*/ 33 h 67"/>
                <a:gd name="T32" fmla="*/ 56 w 61"/>
                <a:gd name="T33" fmla="*/ 37 h 67"/>
                <a:gd name="T34" fmla="*/ 54 w 61"/>
                <a:gd name="T35" fmla="*/ 41 h 67"/>
                <a:gd name="T36" fmla="*/ 53 w 61"/>
                <a:gd name="T37" fmla="*/ 44 h 67"/>
                <a:gd name="T38" fmla="*/ 52 w 61"/>
                <a:gd name="T39" fmla="*/ 48 h 67"/>
                <a:gd name="T40" fmla="*/ 51 w 61"/>
                <a:gd name="T41" fmla="*/ 52 h 67"/>
                <a:gd name="T42" fmla="*/ 49 w 61"/>
                <a:gd name="T43" fmla="*/ 55 h 67"/>
                <a:gd name="T44" fmla="*/ 47 w 61"/>
                <a:gd name="T45" fmla="*/ 59 h 67"/>
                <a:gd name="T46" fmla="*/ 44 w 61"/>
                <a:gd name="T47" fmla="*/ 63 h 67"/>
                <a:gd name="T48" fmla="*/ 41 w 61"/>
                <a:gd name="T49" fmla="*/ 66 h 67"/>
                <a:gd name="T50" fmla="*/ 38 w 61"/>
                <a:gd name="T51" fmla="*/ 67 h 67"/>
                <a:gd name="T52" fmla="*/ 34 w 61"/>
                <a:gd name="T53" fmla="*/ 67 h 67"/>
                <a:gd name="T54" fmla="*/ 30 w 61"/>
                <a:gd name="T55" fmla="*/ 66 h 67"/>
                <a:gd name="T56" fmla="*/ 26 w 61"/>
                <a:gd name="T57" fmla="*/ 66 h 67"/>
                <a:gd name="T58" fmla="*/ 22 w 61"/>
                <a:gd name="T59" fmla="*/ 64 h 67"/>
                <a:gd name="T60" fmla="*/ 18 w 61"/>
                <a:gd name="T61" fmla="*/ 63 h 67"/>
                <a:gd name="T62" fmla="*/ 14 w 61"/>
                <a:gd name="T63" fmla="*/ 62 h 67"/>
                <a:gd name="T64" fmla="*/ 10 w 61"/>
                <a:gd name="T65" fmla="*/ 61 h 67"/>
                <a:gd name="T66" fmla="*/ 6 w 61"/>
                <a:gd name="T67" fmla="*/ 59 h 67"/>
                <a:gd name="T68" fmla="*/ 3 w 61"/>
                <a:gd name="T69" fmla="*/ 57 h 67"/>
                <a:gd name="T70" fmla="*/ 0 w 61"/>
                <a:gd name="T71" fmla="*/ 53 h 67"/>
                <a:gd name="T72" fmla="*/ 0 w 61"/>
                <a:gd name="T73" fmla="*/ 46 h 67"/>
                <a:gd name="T74" fmla="*/ 0 w 61"/>
                <a:gd name="T75" fmla="*/ 41 h 67"/>
                <a:gd name="T76" fmla="*/ 0 w 61"/>
                <a:gd name="T77" fmla="*/ 36 h 67"/>
                <a:gd name="T78" fmla="*/ 1 w 61"/>
                <a:gd name="T79" fmla="*/ 30 h 67"/>
                <a:gd name="T80" fmla="*/ 3 w 61"/>
                <a:gd name="T81" fmla="*/ 24 h 67"/>
                <a:gd name="T82" fmla="*/ 4 w 61"/>
                <a:gd name="T83" fmla="*/ 19 h 67"/>
                <a:gd name="T84" fmla="*/ 5 w 61"/>
                <a:gd name="T85" fmla="*/ 14 h 67"/>
                <a:gd name="T86" fmla="*/ 8 w 61"/>
                <a:gd name="T87" fmla="*/ 9 h 67"/>
                <a:gd name="T88" fmla="*/ 10 w 61"/>
                <a:gd name="T89" fmla="*/ 5 h 67"/>
                <a:gd name="T90" fmla="*/ 13 w 61"/>
                <a:gd name="T91" fmla="*/ 0 h 6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1"/>
                <a:gd name="T139" fmla="*/ 0 h 67"/>
                <a:gd name="T140" fmla="*/ 61 w 61"/>
                <a:gd name="T141" fmla="*/ 67 h 6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1" h="67">
                  <a:moveTo>
                    <a:pt x="13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3" y="8"/>
                  </a:lnTo>
                  <a:lnTo>
                    <a:pt x="54" y="9"/>
                  </a:lnTo>
                  <a:lnTo>
                    <a:pt x="56" y="9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1" y="18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8"/>
                  </a:lnTo>
                  <a:lnTo>
                    <a:pt x="58" y="30"/>
                  </a:lnTo>
                  <a:lnTo>
                    <a:pt x="58" y="31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6" y="36"/>
                  </a:lnTo>
                  <a:lnTo>
                    <a:pt x="56" y="37"/>
                  </a:lnTo>
                  <a:lnTo>
                    <a:pt x="56" y="39"/>
                  </a:lnTo>
                  <a:lnTo>
                    <a:pt x="56" y="40"/>
                  </a:lnTo>
                  <a:lnTo>
                    <a:pt x="54" y="41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3" y="44"/>
                  </a:lnTo>
                  <a:lnTo>
                    <a:pt x="53" y="45"/>
                  </a:lnTo>
                  <a:lnTo>
                    <a:pt x="53" y="46"/>
                  </a:lnTo>
                  <a:lnTo>
                    <a:pt x="52" y="48"/>
                  </a:lnTo>
                  <a:lnTo>
                    <a:pt x="52" y="49"/>
                  </a:lnTo>
                  <a:lnTo>
                    <a:pt x="52" y="50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49" y="54"/>
                  </a:lnTo>
                  <a:lnTo>
                    <a:pt x="49" y="55"/>
                  </a:lnTo>
                  <a:lnTo>
                    <a:pt x="48" y="57"/>
                  </a:lnTo>
                  <a:lnTo>
                    <a:pt x="47" y="58"/>
                  </a:lnTo>
                  <a:lnTo>
                    <a:pt x="47" y="59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4" y="63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8" y="67"/>
                  </a:lnTo>
                  <a:lnTo>
                    <a:pt x="36" y="67"/>
                  </a:lnTo>
                  <a:lnTo>
                    <a:pt x="35" y="67"/>
                  </a:lnTo>
                  <a:lnTo>
                    <a:pt x="34" y="67"/>
                  </a:lnTo>
                  <a:lnTo>
                    <a:pt x="32" y="67"/>
                  </a:lnTo>
                  <a:lnTo>
                    <a:pt x="31" y="67"/>
                  </a:lnTo>
                  <a:lnTo>
                    <a:pt x="30" y="66"/>
                  </a:lnTo>
                  <a:lnTo>
                    <a:pt x="29" y="66"/>
                  </a:lnTo>
                  <a:lnTo>
                    <a:pt x="27" y="66"/>
                  </a:lnTo>
                  <a:lnTo>
                    <a:pt x="26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4"/>
                  </a:lnTo>
                  <a:lnTo>
                    <a:pt x="18" y="63"/>
                  </a:lnTo>
                  <a:lnTo>
                    <a:pt x="17" y="63"/>
                  </a:lnTo>
                  <a:lnTo>
                    <a:pt x="16" y="62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2" y="61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6" y="59"/>
                  </a:lnTo>
                  <a:lnTo>
                    <a:pt x="5" y="58"/>
                  </a:lnTo>
                  <a:lnTo>
                    <a:pt x="4" y="58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12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0" name="Freeform 42"/>
            <p:cNvSpPr>
              <a:spLocks/>
            </p:cNvSpPr>
            <p:nvPr/>
          </p:nvSpPr>
          <p:spPr bwMode="auto">
            <a:xfrm>
              <a:off x="1525" y="2485"/>
              <a:ext cx="22" cy="42"/>
            </a:xfrm>
            <a:custGeom>
              <a:avLst/>
              <a:gdLst>
                <a:gd name="T0" fmla="*/ 17 w 22"/>
                <a:gd name="T1" fmla="*/ 0 h 42"/>
                <a:gd name="T2" fmla="*/ 20 w 22"/>
                <a:gd name="T3" fmla="*/ 0 h 42"/>
                <a:gd name="T4" fmla="*/ 21 w 22"/>
                <a:gd name="T5" fmla="*/ 1 h 42"/>
                <a:gd name="T6" fmla="*/ 22 w 22"/>
                <a:gd name="T7" fmla="*/ 3 h 42"/>
                <a:gd name="T8" fmla="*/ 21 w 22"/>
                <a:gd name="T9" fmla="*/ 5 h 42"/>
                <a:gd name="T10" fmla="*/ 20 w 22"/>
                <a:gd name="T11" fmla="*/ 8 h 42"/>
                <a:gd name="T12" fmla="*/ 18 w 22"/>
                <a:gd name="T13" fmla="*/ 11 h 42"/>
                <a:gd name="T14" fmla="*/ 17 w 22"/>
                <a:gd name="T15" fmla="*/ 13 h 42"/>
                <a:gd name="T16" fmla="*/ 16 w 22"/>
                <a:gd name="T17" fmla="*/ 16 h 42"/>
                <a:gd name="T18" fmla="*/ 16 w 22"/>
                <a:gd name="T19" fmla="*/ 18 h 42"/>
                <a:gd name="T20" fmla="*/ 14 w 22"/>
                <a:gd name="T21" fmla="*/ 21 h 42"/>
                <a:gd name="T22" fmla="*/ 14 w 22"/>
                <a:gd name="T23" fmla="*/ 25 h 42"/>
                <a:gd name="T24" fmla="*/ 13 w 22"/>
                <a:gd name="T25" fmla="*/ 27 h 42"/>
                <a:gd name="T26" fmla="*/ 12 w 22"/>
                <a:gd name="T27" fmla="*/ 30 h 42"/>
                <a:gd name="T28" fmla="*/ 10 w 22"/>
                <a:gd name="T29" fmla="*/ 32 h 42"/>
                <a:gd name="T30" fmla="*/ 9 w 22"/>
                <a:gd name="T31" fmla="*/ 35 h 42"/>
                <a:gd name="T32" fmla="*/ 8 w 22"/>
                <a:gd name="T33" fmla="*/ 38 h 42"/>
                <a:gd name="T34" fmla="*/ 5 w 22"/>
                <a:gd name="T35" fmla="*/ 39 h 42"/>
                <a:gd name="T36" fmla="*/ 4 w 22"/>
                <a:gd name="T37" fmla="*/ 40 h 42"/>
                <a:gd name="T38" fmla="*/ 1 w 22"/>
                <a:gd name="T39" fmla="*/ 40 h 42"/>
                <a:gd name="T40" fmla="*/ 0 w 22"/>
                <a:gd name="T41" fmla="*/ 38 h 42"/>
                <a:gd name="T42" fmla="*/ 0 w 22"/>
                <a:gd name="T43" fmla="*/ 35 h 42"/>
                <a:gd name="T44" fmla="*/ 0 w 22"/>
                <a:gd name="T45" fmla="*/ 32 h 42"/>
                <a:gd name="T46" fmla="*/ 0 w 22"/>
                <a:gd name="T47" fmla="*/ 30 h 42"/>
                <a:gd name="T48" fmla="*/ 1 w 22"/>
                <a:gd name="T49" fmla="*/ 29 h 42"/>
                <a:gd name="T50" fmla="*/ 1 w 22"/>
                <a:gd name="T51" fmla="*/ 26 h 42"/>
                <a:gd name="T52" fmla="*/ 3 w 22"/>
                <a:gd name="T53" fmla="*/ 25 h 42"/>
                <a:gd name="T54" fmla="*/ 4 w 22"/>
                <a:gd name="T55" fmla="*/ 22 h 42"/>
                <a:gd name="T56" fmla="*/ 5 w 22"/>
                <a:gd name="T57" fmla="*/ 20 h 42"/>
                <a:gd name="T58" fmla="*/ 7 w 22"/>
                <a:gd name="T59" fmla="*/ 17 h 42"/>
                <a:gd name="T60" fmla="*/ 8 w 22"/>
                <a:gd name="T61" fmla="*/ 16 h 42"/>
                <a:gd name="T62" fmla="*/ 8 w 22"/>
                <a:gd name="T63" fmla="*/ 13 h 42"/>
                <a:gd name="T64" fmla="*/ 9 w 22"/>
                <a:gd name="T65" fmla="*/ 12 h 42"/>
                <a:gd name="T66" fmla="*/ 10 w 22"/>
                <a:gd name="T67" fmla="*/ 11 h 42"/>
                <a:gd name="T68" fmla="*/ 12 w 22"/>
                <a:gd name="T69" fmla="*/ 8 h 42"/>
                <a:gd name="T70" fmla="*/ 13 w 22"/>
                <a:gd name="T71" fmla="*/ 5 h 42"/>
                <a:gd name="T72" fmla="*/ 14 w 22"/>
                <a:gd name="T73" fmla="*/ 4 h 42"/>
                <a:gd name="T74" fmla="*/ 14 w 22"/>
                <a:gd name="T75" fmla="*/ 1 h 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"/>
                <a:gd name="T115" fmla="*/ 0 h 42"/>
                <a:gd name="T116" fmla="*/ 22 w 22"/>
                <a:gd name="T117" fmla="*/ 42 h 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" h="42">
                  <a:moveTo>
                    <a:pt x="16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17" y="12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4" y="21"/>
                  </a:lnTo>
                  <a:lnTo>
                    <a:pt x="14" y="22"/>
                  </a:lnTo>
                  <a:lnTo>
                    <a:pt x="14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2" y="30"/>
                  </a:lnTo>
                  <a:lnTo>
                    <a:pt x="12" y="31"/>
                  </a:lnTo>
                  <a:lnTo>
                    <a:pt x="10" y="32"/>
                  </a:lnTo>
                  <a:lnTo>
                    <a:pt x="10" y="34"/>
                  </a:lnTo>
                  <a:lnTo>
                    <a:pt x="9" y="35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4" y="40"/>
                  </a:lnTo>
                  <a:lnTo>
                    <a:pt x="3" y="42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1" name="Freeform 43"/>
            <p:cNvSpPr>
              <a:spLocks/>
            </p:cNvSpPr>
            <p:nvPr/>
          </p:nvSpPr>
          <p:spPr bwMode="auto">
            <a:xfrm>
              <a:off x="1529" y="2859"/>
              <a:ext cx="44" cy="67"/>
            </a:xfrm>
            <a:custGeom>
              <a:avLst/>
              <a:gdLst>
                <a:gd name="T0" fmla="*/ 9 w 44"/>
                <a:gd name="T1" fmla="*/ 32 h 67"/>
                <a:gd name="T2" fmla="*/ 10 w 44"/>
                <a:gd name="T3" fmla="*/ 31 h 67"/>
                <a:gd name="T4" fmla="*/ 12 w 44"/>
                <a:gd name="T5" fmla="*/ 30 h 67"/>
                <a:gd name="T6" fmla="*/ 13 w 44"/>
                <a:gd name="T7" fmla="*/ 28 h 67"/>
                <a:gd name="T8" fmla="*/ 22 w 44"/>
                <a:gd name="T9" fmla="*/ 0 h 67"/>
                <a:gd name="T10" fmla="*/ 25 w 44"/>
                <a:gd name="T11" fmla="*/ 1 h 67"/>
                <a:gd name="T12" fmla="*/ 27 w 44"/>
                <a:gd name="T13" fmla="*/ 1 h 67"/>
                <a:gd name="T14" fmla="*/ 28 w 44"/>
                <a:gd name="T15" fmla="*/ 2 h 67"/>
                <a:gd name="T16" fmla="*/ 31 w 44"/>
                <a:gd name="T17" fmla="*/ 2 h 67"/>
                <a:gd name="T18" fmla="*/ 34 w 44"/>
                <a:gd name="T19" fmla="*/ 4 h 67"/>
                <a:gd name="T20" fmla="*/ 36 w 44"/>
                <a:gd name="T21" fmla="*/ 5 h 67"/>
                <a:gd name="T22" fmla="*/ 39 w 44"/>
                <a:gd name="T23" fmla="*/ 5 h 67"/>
                <a:gd name="T24" fmla="*/ 40 w 44"/>
                <a:gd name="T25" fmla="*/ 6 h 67"/>
                <a:gd name="T26" fmla="*/ 41 w 44"/>
                <a:gd name="T27" fmla="*/ 8 h 67"/>
                <a:gd name="T28" fmla="*/ 44 w 44"/>
                <a:gd name="T29" fmla="*/ 9 h 67"/>
                <a:gd name="T30" fmla="*/ 44 w 44"/>
                <a:gd name="T31" fmla="*/ 13 h 67"/>
                <a:gd name="T32" fmla="*/ 44 w 44"/>
                <a:gd name="T33" fmla="*/ 17 h 67"/>
                <a:gd name="T34" fmla="*/ 43 w 44"/>
                <a:gd name="T35" fmla="*/ 21 h 67"/>
                <a:gd name="T36" fmla="*/ 41 w 44"/>
                <a:gd name="T37" fmla="*/ 24 h 67"/>
                <a:gd name="T38" fmla="*/ 40 w 44"/>
                <a:gd name="T39" fmla="*/ 27 h 67"/>
                <a:gd name="T40" fmla="*/ 39 w 44"/>
                <a:gd name="T41" fmla="*/ 31 h 67"/>
                <a:gd name="T42" fmla="*/ 38 w 44"/>
                <a:gd name="T43" fmla="*/ 35 h 67"/>
                <a:gd name="T44" fmla="*/ 36 w 44"/>
                <a:gd name="T45" fmla="*/ 39 h 67"/>
                <a:gd name="T46" fmla="*/ 34 w 44"/>
                <a:gd name="T47" fmla="*/ 43 h 67"/>
                <a:gd name="T48" fmla="*/ 32 w 44"/>
                <a:gd name="T49" fmla="*/ 45 h 67"/>
                <a:gd name="T50" fmla="*/ 30 w 44"/>
                <a:gd name="T51" fmla="*/ 49 h 67"/>
                <a:gd name="T52" fmla="*/ 28 w 44"/>
                <a:gd name="T53" fmla="*/ 53 h 67"/>
                <a:gd name="T54" fmla="*/ 26 w 44"/>
                <a:gd name="T55" fmla="*/ 57 h 67"/>
                <a:gd name="T56" fmla="*/ 25 w 44"/>
                <a:gd name="T57" fmla="*/ 59 h 67"/>
                <a:gd name="T58" fmla="*/ 23 w 44"/>
                <a:gd name="T59" fmla="*/ 63 h 67"/>
                <a:gd name="T60" fmla="*/ 22 w 44"/>
                <a:gd name="T61" fmla="*/ 67 h 67"/>
                <a:gd name="T62" fmla="*/ 0 w 44"/>
                <a:gd name="T63" fmla="*/ 64 h 67"/>
                <a:gd name="T64" fmla="*/ 0 w 44"/>
                <a:gd name="T65" fmla="*/ 62 h 67"/>
                <a:gd name="T66" fmla="*/ 1 w 44"/>
                <a:gd name="T67" fmla="*/ 59 h 67"/>
                <a:gd name="T68" fmla="*/ 3 w 44"/>
                <a:gd name="T69" fmla="*/ 57 h 67"/>
                <a:gd name="T70" fmla="*/ 4 w 44"/>
                <a:gd name="T71" fmla="*/ 54 h 67"/>
                <a:gd name="T72" fmla="*/ 5 w 44"/>
                <a:gd name="T73" fmla="*/ 52 h 67"/>
                <a:gd name="T74" fmla="*/ 6 w 44"/>
                <a:gd name="T75" fmla="*/ 49 h 67"/>
                <a:gd name="T76" fmla="*/ 6 w 44"/>
                <a:gd name="T77" fmla="*/ 46 h 67"/>
                <a:gd name="T78" fmla="*/ 8 w 44"/>
                <a:gd name="T79" fmla="*/ 44 h 67"/>
                <a:gd name="T80" fmla="*/ 8 w 44"/>
                <a:gd name="T81" fmla="*/ 41 h 67"/>
                <a:gd name="T82" fmla="*/ 9 w 44"/>
                <a:gd name="T83" fmla="*/ 39 h 67"/>
                <a:gd name="T84" fmla="*/ 9 w 44"/>
                <a:gd name="T85" fmla="*/ 36 h 67"/>
                <a:gd name="T86" fmla="*/ 8 w 44"/>
                <a:gd name="T87" fmla="*/ 35 h 67"/>
                <a:gd name="T88" fmla="*/ 8 w 44"/>
                <a:gd name="T89" fmla="*/ 32 h 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"/>
                <a:gd name="T136" fmla="*/ 0 h 67"/>
                <a:gd name="T137" fmla="*/ 44 w 44"/>
                <a:gd name="T138" fmla="*/ 67 h 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" h="67">
                  <a:moveTo>
                    <a:pt x="8" y="32"/>
                  </a:moveTo>
                  <a:lnTo>
                    <a:pt x="9" y="32"/>
                  </a:lnTo>
                  <a:lnTo>
                    <a:pt x="9" y="31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7"/>
                  </a:lnTo>
                  <a:lnTo>
                    <a:pt x="43" y="18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1" y="24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9" y="31"/>
                  </a:lnTo>
                  <a:lnTo>
                    <a:pt x="39" y="33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9"/>
                  </a:lnTo>
                  <a:lnTo>
                    <a:pt x="35" y="40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2" y="45"/>
                  </a:lnTo>
                  <a:lnTo>
                    <a:pt x="31" y="48"/>
                  </a:lnTo>
                  <a:lnTo>
                    <a:pt x="30" y="49"/>
                  </a:lnTo>
                  <a:lnTo>
                    <a:pt x="30" y="50"/>
                  </a:lnTo>
                  <a:lnTo>
                    <a:pt x="28" y="53"/>
                  </a:lnTo>
                  <a:lnTo>
                    <a:pt x="27" y="54"/>
                  </a:lnTo>
                  <a:lnTo>
                    <a:pt x="26" y="57"/>
                  </a:lnTo>
                  <a:lnTo>
                    <a:pt x="26" y="58"/>
                  </a:lnTo>
                  <a:lnTo>
                    <a:pt x="25" y="59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2" y="66"/>
                  </a:lnTo>
                  <a:lnTo>
                    <a:pt x="22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1" y="61"/>
                  </a:lnTo>
                  <a:lnTo>
                    <a:pt x="1" y="59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52"/>
                  </a:lnTo>
                  <a:lnTo>
                    <a:pt x="5" y="50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9" y="40"/>
                  </a:lnTo>
                  <a:lnTo>
                    <a:pt x="9" y="39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1532" y="3578"/>
              <a:ext cx="7" cy="10"/>
            </a:xfrm>
            <a:custGeom>
              <a:avLst/>
              <a:gdLst>
                <a:gd name="T0" fmla="*/ 3 w 7"/>
                <a:gd name="T1" fmla="*/ 0 h 10"/>
                <a:gd name="T2" fmla="*/ 7 w 7"/>
                <a:gd name="T3" fmla="*/ 0 h 10"/>
                <a:gd name="T4" fmla="*/ 7 w 7"/>
                <a:gd name="T5" fmla="*/ 1 h 10"/>
                <a:gd name="T6" fmla="*/ 6 w 7"/>
                <a:gd name="T7" fmla="*/ 1 h 10"/>
                <a:gd name="T8" fmla="*/ 6 w 7"/>
                <a:gd name="T9" fmla="*/ 2 h 10"/>
                <a:gd name="T10" fmla="*/ 6 w 7"/>
                <a:gd name="T11" fmla="*/ 4 h 10"/>
                <a:gd name="T12" fmla="*/ 6 w 7"/>
                <a:gd name="T13" fmla="*/ 5 h 10"/>
                <a:gd name="T14" fmla="*/ 5 w 7"/>
                <a:gd name="T15" fmla="*/ 5 h 10"/>
                <a:gd name="T16" fmla="*/ 5 w 7"/>
                <a:gd name="T17" fmla="*/ 6 h 10"/>
                <a:gd name="T18" fmla="*/ 5 w 7"/>
                <a:gd name="T19" fmla="*/ 7 h 10"/>
                <a:gd name="T20" fmla="*/ 3 w 7"/>
                <a:gd name="T21" fmla="*/ 9 h 10"/>
                <a:gd name="T22" fmla="*/ 2 w 7"/>
                <a:gd name="T23" fmla="*/ 10 h 10"/>
                <a:gd name="T24" fmla="*/ 1 w 7"/>
                <a:gd name="T25" fmla="*/ 9 h 10"/>
                <a:gd name="T26" fmla="*/ 0 w 7"/>
                <a:gd name="T27" fmla="*/ 7 h 10"/>
                <a:gd name="T28" fmla="*/ 0 w 7"/>
                <a:gd name="T29" fmla="*/ 6 h 10"/>
                <a:gd name="T30" fmla="*/ 0 w 7"/>
                <a:gd name="T31" fmla="*/ 5 h 10"/>
                <a:gd name="T32" fmla="*/ 0 w 7"/>
                <a:gd name="T33" fmla="*/ 4 h 10"/>
                <a:gd name="T34" fmla="*/ 0 w 7"/>
                <a:gd name="T35" fmla="*/ 2 h 10"/>
                <a:gd name="T36" fmla="*/ 0 w 7"/>
                <a:gd name="T37" fmla="*/ 1 h 10"/>
                <a:gd name="T38" fmla="*/ 1 w 7"/>
                <a:gd name="T39" fmla="*/ 1 h 10"/>
                <a:gd name="T40" fmla="*/ 1 w 7"/>
                <a:gd name="T41" fmla="*/ 0 h 10"/>
                <a:gd name="T42" fmla="*/ 2 w 7"/>
                <a:gd name="T43" fmla="*/ 0 h 10"/>
                <a:gd name="T44" fmla="*/ 3 w 7"/>
                <a:gd name="T45" fmla="*/ 0 h 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"/>
                <a:gd name="T70" fmla="*/ 0 h 10"/>
                <a:gd name="T71" fmla="*/ 7 w 7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" h="10">
                  <a:moveTo>
                    <a:pt x="3" y="0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7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3" name="Freeform 45"/>
            <p:cNvSpPr>
              <a:spLocks/>
            </p:cNvSpPr>
            <p:nvPr/>
          </p:nvSpPr>
          <p:spPr bwMode="auto">
            <a:xfrm>
              <a:off x="1534" y="2679"/>
              <a:ext cx="20" cy="9"/>
            </a:xfrm>
            <a:custGeom>
              <a:avLst/>
              <a:gdLst>
                <a:gd name="T0" fmla="*/ 20 w 20"/>
                <a:gd name="T1" fmla="*/ 5 h 9"/>
                <a:gd name="T2" fmla="*/ 18 w 20"/>
                <a:gd name="T3" fmla="*/ 7 h 9"/>
                <a:gd name="T4" fmla="*/ 17 w 20"/>
                <a:gd name="T5" fmla="*/ 7 h 9"/>
                <a:gd name="T6" fmla="*/ 16 w 20"/>
                <a:gd name="T7" fmla="*/ 8 h 9"/>
                <a:gd name="T8" fmla="*/ 14 w 20"/>
                <a:gd name="T9" fmla="*/ 8 h 9"/>
                <a:gd name="T10" fmla="*/ 13 w 20"/>
                <a:gd name="T11" fmla="*/ 8 h 9"/>
                <a:gd name="T12" fmla="*/ 12 w 20"/>
                <a:gd name="T13" fmla="*/ 8 h 9"/>
                <a:gd name="T14" fmla="*/ 11 w 20"/>
                <a:gd name="T15" fmla="*/ 8 h 9"/>
                <a:gd name="T16" fmla="*/ 9 w 20"/>
                <a:gd name="T17" fmla="*/ 8 h 9"/>
                <a:gd name="T18" fmla="*/ 8 w 20"/>
                <a:gd name="T19" fmla="*/ 8 h 9"/>
                <a:gd name="T20" fmla="*/ 8 w 20"/>
                <a:gd name="T21" fmla="*/ 9 h 9"/>
                <a:gd name="T22" fmla="*/ 7 w 20"/>
                <a:gd name="T23" fmla="*/ 9 h 9"/>
                <a:gd name="T24" fmla="*/ 5 w 20"/>
                <a:gd name="T25" fmla="*/ 9 h 9"/>
                <a:gd name="T26" fmla="*/ 0 w 20"/>
                <a:gd name="T27" fmla="*/ 0 h 9"/>
                <a:gd name="T28" fmla="*/ 1 w 20"/>
                <a:gd name="T29" fmla="*/ 0 h 9"/>
                <a:gd name="T30" fmla="*/ 3 w 20"/>
                <a:gd name="T31" fmla="*/ 1 h 9"/>
                <a:gd name="T32" fmla="*/ 4 w 20"/>
                <a:gd name="T33" fmla="*/ 1 h 9"/>
                <a:gd name="T34" fmla="*/ 5 w 20"/>
                <a:gd name="T35" fmla="*/ 1 h 9"/>
                <a:gd name="T36" fmla="*/ 7 w 20"/>
                <a:gd name="T37" fmla="*/ 1 h 9"/>
                <a:gd name="T38" fmla="*/ 8 w 20"/>
                <a:gd name="T39" fmla="*/ 1 h 9"/>
                <a:gd name="T40" fmla="*/ 9 w 20"/>
                <a:gd name="T41" fmla="*/ 1 h 9"/>
                <a:gd name="T42" fmla="*/ 11 w 20"/>
                <a:gd name="T43" fmla="*/ 3 h 9"/>
                <a:gd name="T44" fmla="*/ 12 w 20"/>
                <a:gd name="T45" fmla="*/ 3 h 9"/>
                <a:gd name="T46" fmla="*/ 13 w 20"/>
                <a:gd name="T47" fmla="*/ 3 h 9"/>
                <a:gd name="T48" fmla="*/ 14 w 20"/>
                <a:gd name="T49" fmla="*/ 3 h 9"/>
                <a:gd name="T50" fmla="*/ 16 w 20"/>
                <a:gd name="T51" fmla="*/ 3 h 9"/>
                <a:gd name="T52" fmla="*/ 16 w 20"/>
                <a:gd name="T53" fmla="*/ 4 h 9"/>
                <a:gd name="T54" fmla="*/ 17 w 20"/>
                <a:gd name="T55" fmla="*/ 4 h 9"/>
                <a:gd name="T56" fmla="*/ 18 w 20"/>
                <a:gd name="T57" fmla="*/ 4 h 9"/>
                <a:gd name="T58" fmla="*/ 18 w 20"/>
                <a:gd name="T59" fmla="*/ 5 h 9"/>
                <a:gd name="T60" fmla="*/ 20 w 20"/>
                <a:gd name="T61" fmla="*/ 5 h 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"/>
                <a:gd name="T94" fmla="*/ 0 h 9"/>
                <a:gd name="T95" fmla="*/ 20 w 20"/>
                <a:gd name="T96" fmla="*/ 9 h 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" h="9">
                  <a:moveTo>
                    <a:pt x="20" y="5"/>
                  </a:moveTo>
                  <a:lnTo>
                    <a:pt x="18" y="7"/>
                  </a:lnTo>
                  <a:lnTo>
                    <a:pt x="17" y="7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4" name="Freeform 46"/>
            <p:cNvSpPr>
              <a:spLocks/>
            </p:cNvSpPr>
            <p:nvPr/>
          </p:nvSpPr>
          <p:spPr bwMode="auto">
            <a:xfrm>
              <a:off x="1535" y="3566"/>
              <a:ext cx="108" cy="79"/>
            </a:xfrm>
            <a:custGeom>
              <a:avLst/>
              <a:gdLst>
                <a:gd name="T0" fmla="*/ 32 w 108"/>
                <a:gd name="T1" fmla="*/ 5 h 79"/>
                <a:gd name="T2" fmla="*/ 38 w 108"/>
                <a:gd name="T3" fmla="*/ 3 h 79"/>
                <a:gd name="T4" fmla="*/ 44 w 108"/>
                <a:gd name="T5" fmla="*/ 1 h 79"/>
                <a:gd name="T6" fmla="*/ 51 w 108"/>
                <a:gd name="T7" fmla="*/ 1 h 79"/>
                <a:gd name="T8" fmla="*/ 57 w 108"/>
                <a:gd name="T9" fmla="*/ 0 h 79"/>
                <a:gd name="T10" fmla="*/ 64 w 108"/>
                <a:gd name="T11" fmla="*/ 0 h 79"/>
                <a:gd name="T12" fmla="*/ 70 w 108"/>
                <a:gd name="T13" fmla="*/ 0 h 79"/>
                <a:gd name="T14" fmla="*/ 77 w 108"/>
                <a:gd name="T15" fmla="*/ 1 h 79"/>
                <a:gd name="T16" fmla="*/ 82 w 108"/>
                <a:gd name="T17" fmla="*/ 4 h 79"/>
                <a:gd name="T18" fmla="*/ 89 w 108"/>
                <a:gd name="T19" fmla="*/ 7 h 79"/>
                <a:gd name="T20" fmla="*/ 94 w 108"/>
                <a:gd name="T21" fmla="*/ 10 h 79"/>
                <a:gd name="T22" fmla="*/ 98 w 108"/>
                <a:gd name="T23" fmla="*/ 14 h 79"/>
                <a:gd name="T24" fmla="*/ 100 w 108"/>
                <a:gd name="T25" fmla="*/ 19 h 79"/>
                <a:gd name="T26" fmla="*/ 103 w 108"/>
                <a:gd name="T27" fmla="*/ 26 h 79"/>
                <a:gd name="T28" fmla="*/ 105 w 108"/>
                <a:gd name="T29" fmla="*/ 31 h 79"/>
                <a:gd name="T30" fmla="*/ 107 w 108"/>
                <a:gd name="T31" fmla="*/ 38 h 79"/>
                <a:gd name="T32" fmla="*/ 108 w 108"/>
                <a:gd name="T33" fmla="*/ 44 h 79"/>
                <a:gd name="T34" fmla="*/ 108 w 108"/>
                <a:gd name="T35" fmla="*/ 51 h 79"/>
                <a:gd name="T36" fmla="*/ 108 w 108"/>
                <a:gd name="T37" fmla="*/ 56 h 79"/>
                <a:gd name="T38" fmla="*/ 107 w 108"/>
                <a:gd name="T39" fmla="*/ 62 h 79"/>
                <a:gd name="T40" fmla="*/ 105 w 108"/>
                <a:gd name="T41" fmla="*/ 67 h 79"/>
                <a:gd name="T42" fmla="*/ 102 w 108"/>
                <a:gd name="T43" fmla="*/ 71 h 79"/>
                <a:gd name="T44" fmla="*/ 98 w 108"/>
                <a:gd name="T45" fmla="*/ 74 h 79"/>
                <a:gd name="T46" fmla="*/ 92 w 108"/>
                <a:gd name="T47" fmla="*/ 75 h 79"/>
                <a:gd name="T48" fmla="*/ 87 w 108"/>
                <a:gd name="T49" fmla="*/ 78 h 79"/>
                <a:gd name="T50" fmla="*/ 82 w 108"/>
                <a:gd name="T51" fmla="*/ 78 h 79"/>
                <a:gd name="T52" fmla="*/ 77 w 108"/>
                <a:gd name="T53" fmla="*/ 79 h 79"/>
                <a:gd name="T54" fmla="*/ 70 w 108"/>
                <a:gd name="T55" fmla="*/ 79 h 79"/>
                <a:gd name="T56" fmla="*/ 65 w 108"/>
                <a:gd name="T57" fmla="*/ 79 h 79"/>
                <a:gd name="T58" fmla="*/ 60 w 108"/>
                <a:gd name="T59" fmla="*/ 78 h 79"/>
                <a:gd name="T60" fmla="*/ 55 w 108"/>
                <a:gd name="T61" fmla="*/ 78 h 79"/>
                <a:gd name="T62" fmla="*/ 50 w 108"/>
                <a:gd name="T63" fmla="*/ 78 h 79"/>
                <a:gd name="T64" fmla="*/ 6 w 108"/>
                <a:gd name="T65" fmla="*/ 69 h 79"/>
                <a:gd name="T66" fmla="*/ 4 w 108"/>
                <a:gd name="T67" fmla="*/ 65 h 79"/>
                <a:gd name="T68" fmla="*/ 2 w 108"/>
                <a:gd name="T69" fmla="*/ 61 h 79"/>
                <a:gd name="T70" fmla="*/ 0 w 108"/>
                <a:gd name="T71" fmla="*/ 58 h 79"/>
                <a:gd name="T72" fmla="*/ 0 w 108"/>
                <a:gd name="T73" fmla="*/ 54 h 79"/>
                <a:gd name="T74" fmla="*/ 3 w 108"/>
                <a:gd name="T75" fmla="*/ 52 h 79"/>
                <a:gd name="T76" fmla="*/ 4 w 108"/>
                <a:gd name="T77" fmla="*/ 49 h 79"/>
                <a:gd name="T78" fmla="*/ 4 w 108"/>
                <a:gd name="T79" fmla="*/ 44 h 79"/>
                <a:gd name="T80" fmla="*/ 6 w 108"/>
                <a:gd name="T81" fmla="*/ 39 h 79"/>
                <a:gd name="T82" fmla="*/ 7 w 108"/>
                <a:gd name="T83" fmla="*/ 35 h 79"/>
                <a:gd name="T84" fmla="*/ 8 w 108"/>
                <a:gd name="T85" fmla="*/ 30 h 79"/>
                <a:gd name="T86" fmla="*/ 10 w 108"/>
                <a:gd name="T87" fmla="*/ 26 h 79"/>
                <a:gd name="T88" fmla="*/ 12 w 108"/>
                <a:gd name="T89" fmla="*/ 22 h 79"/>
                <a:gd name="T90" fmla="*/ 16 w 108"/>
                <a:gd name="T91" fmla="*/ 18 h 79"/>
                <a:gd name="T92" fmla="*/ 19 w 108"/>
                <a:gd name="T93" fmla="*/ 14 h 79"/>
                <a:gd name="T94" fmla="*/ 22 w 108"/>
                <a:gd name="T95" fmla="*/ 10 h 79"/>
                <a:gd name="T96" fmla="*/ 26 w 108"/>
                <a:gd name="T97" fmla="*/ 7 h 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8"/>
                <a:gd name="T148" fmla="*/ 0 h 79"/>
                <a:gd name="T149" fmla="*/ 108 w 108"/>
                <a:gd name="T150" fmla="*/ 79 h 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8" h="79">
                  <a:moveTo>
                    <a:pt x="28" y="7"/>
                  </a:move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7" y="1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2" y="4"/>
                  </a:lnTo>
                  <a:lnTo>
                    <a:pt x="85" y="4"/>
                  </a:lnTo>
                  <a:lnTo>
                    <a:pt x="86" y="5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5" y="12"/>
                  </a:lnTo>
                  <a:lnTo>
                    <a:pt x="96" y="13"/>
                  </a:lnTo>
                  <a:lnTo>
                    <a:pt x="98" y="14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100" y="19"/>
                  </a:lnTo>
                  <a:lnTo>
                    <a:pt x="102" y="22"/>
                  </a:lnTo>
                  <a:lnTo>
                    <a:pt x="102" y="23"/>
                  </a:lnTo>
                  <a:lnTo>
                    <a:pt x="103" y="26"/>
                  </a:lnTo>
                  <a:lnTo>
                    <a:pt x="104" y="27"/>
                  </a:lnTo>
                  <a:lnTo>
                    <a:pt x="104" y="30"/>
                  </a:lnTo>
                  <a:lnTo>
                    <a:pt x="105" y="31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7" y="38"/>
                  </a:lnTo>
                  <a:lnTo>
                    <a:pt x="107" y="40"/>
                  </a:lnTo>
                  <a:lnTo>
                    <a:pt x="107" y="41"/>
                  </a:lnTo>
                  <a:lnTo>
                    <a:pt x="108" y="44"/>
                  </a:lnTo>
                  <a:lnTo>
                    <a:pt x="108" y="47"/>
                  </a:lnTo>
                  <a:lnTo>
                    <a:pt x="108" y="48"/>
                  </a:lnTo>
                  <a:lnTo>
                    <a:pt x="108" y="51"/>
                  </a:lnTo>
                  <a:lnTo>
                    <a:pt x="108" y="52"/>
                  </a:lnTo>
                  <a:lnTo>
                    <a:pt x="108" y="54"/>
                  </a:lnTo>
                  <a:lnTo>
                    <a:pt x="108" y="56"/>
                  </a:lnTo>
                  <a:lnTo>
                    <a:pt x="107" y="58"/>
                  </a:lnTo>
                  <a:lnTo>
                    <a:pt x="107" y="60"/>
                  </a:lnTo>
                  <a:lnTo>
                    <a:pt x="107" y="62"/>
                  </a:lnTo>
                  <a:lnTo>
                    <a:pt x="105" y="63"/>
                  </a:lnTo>
                  <a:lnTo>
                    <a:pt x="105" y="66"/>
                  </a:lnTo>
                  <a:lnTo>
                    <a:pt x="105" y="67"/>
                  </a:lnTo>
                  <a:lnTo>
                    <a:pt x="104" y="69"/>
                  </a:lnTo>
                  <a:lnTo>
                    <a:pt x="103" y="70"/>
                  </a:lnTo>
                  <a:lnTo>
                    <a:pt x="102" y="71"/>
                  </a:lnTo>
                  <a:lnTo>
                    <a:pt x="100" y="72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2" y="75"/>
                  </a:lnTo>
                  <a:lnTo>
                    <a:pt x="91" y="76"/>
                  </a:lnTo>
                  <a:lnTo>
                    <a:pt x="89" y="76"/>
                  </a:lnTo>
                  <a:lnTo>
                    <a:pt x="87" y="78"/>
                  </a:lnTo>
                  <a:lnTo>
                    <a:pt x="86" y="78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8" y="78"/>
                  </a:lnTo>
                  <a:lnTo>
                    <a:pt x="77" y="79"/>
                  </a:lnTo>
                  <a:lnTo>
                    <a:pt x="74" y="79"/>
                  </a:lnTo>
                  <a:lnTo>
                    <a:pt x="73" y="79"/>
                  </a:lnTo>
                  <a:lnTo>
                    <a:pt x="70" y="79"/>
                  </a:lnTo>
                  <a:lnTo>
                    <a:pt x="69" y="79"/>
                  </a:lnTo>
                  <a:lnTo>
                    <a:pt x="68" y="79"/>
                  </a:lnTo>
                  <a:lnTo>
                    <a:pt x="65" y="79"/>
                  </a:lnTo>
                  <a:lnTo>
                    <a:pt x="64" y="79"/>
                  </a:lnTo>
                  <a:lnTo>
                    <a:pt x="61" y="78"/>
                  </a:lnTo>
                  <a:lnTo>
                    <a:pt x="60" y="78"/>
                  </a:lnTo>
                  <a:lnTo>
                    <a:pt x="57" y="78"/>
                  </a:lnTo>
                  <a:lnTo>
                    <a:pt x="56" y="78"/>
                  </a:lnTo>
                  <a:lnTo>
                    <a:pt x="55" y="78"/>
                  </a:lnTo>
                  <a:lnTo>
                    <a:pt x="52" y="78"/>
                  </a:lnTo>
                  <a:lnTo>
                    <a:pt x="51" y="78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6" y="67"/>
                  </a:lnTo>
                  <a:lnTo>
                    <a:pt x="4" y="66"/>
                  </a:lnTo>
                  <a:lnTo>
                    <a:pt x="4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2" y="53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1" y="25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5" y="19"/>
                  </a:lnTo>
                  <a:lnTo>
                    <a:pt x="16" y="18"/>
                  </a:lnTo>
                  <a:lnTo>
                    <a:pt x="16" y="17"/>
                  </a:lnTo>
                  <a:lnTo>
                    <a:pt x="17" y="16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1" y="12"/>
                  </a:lnTo>
                  <a:lnTo>
                    <a:pt x="22" y="10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6" y="7"/>
                  </a:lnTo>
                  <a:lnTo>
                    <a:pt x="28" y="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1535" y="3319"/>
              <a:ext cx="74" cy="30"/>
            </a:xfrm>
            <a:custGeom>
              <a:avLst/>
              <a:gdLst>
                <a:gd name="T0" fmla="*/ 10 w 74"/>
                <a:gd name="T1" fmla="*/ 13 h 30"/>
                <a:gd name="T2" fmla="*/ 11 w 74"/>
                <a:gd name="T3" fmla="*/ 14 h 30"/>
                <a:gd name="T4" fmla="*/ 11 w 74"/>
                <a:gd name="T5" fmla="*/ 17 h 30"/>
                <a:gd name="T6" fmla="*/ 12 w 74"/>
                <a:gd name="T7" fmla="*/ 18 h 30"/>
                <a:gd name="T8" fmla="*/ 15 w 74"/>
                <a:gd name="T9" fmla="*/ 20 h 30"/>
                <a:gd name="T10" fmla="*/ 16 w 74"/>
                <a:gd name="T11" fmla="*/ 21 h 30"/>
                <a:gd name="T12" fmla="*/ 19 w 74"/>
                <a:gd name="T13" fmla="*/ 21 h 30"/>
                <a:gd name="T14" fmla="*/ 22 w 74"/>
                <a:gd name="T15" fmla="*/ 22 h 30"/>
                <a:gd name="T16" fmla="*/ 26 w 74"/>
                <a:gd name="T17" fmla="*/ 22 h 30"/>
                <a:gd name="T18" fmla="*/ 30 w 74"/>
                <a:gd name="T19" fmla="*/ 22 h 30"/>
                <a:gd name="T20" fmla="*/ 34 w 74"/>
                <a:gd name="T21" fmla="*/ 22 h 30"/>
                <a:gd name="T22" fmla="*/ 38 w 74"/>
                <a:gd name="T23" fmla="*/ 21 h 30"/>
                <a:gd name="T24" fmla="*/ 42 w 74"/>
                <a:gd name="T25" fmla="*/ 20 h 30"/>
                <a:gd name="T26" fmla="*/ 46 w 74"/>
                <a:gd name="T27" fmla="*/ 18 h 30"/>
                <a:gd name="T28" fmla="*/ 50 w 74"/>
                <a:gd name="T29" fmla="*/ 17 h 30"/>
                <a:gd name="T30" fmla="*/ 54 w 74"/>
                <a:gd name="T31" fmla="*/ 16 h 30"/>
                <a:gd name="T32" fmla="*/ 56 w 74"/>
                <a:gd name="T33" fmla="*/ 13 h 30"/>
                <a:gd name="T34" fmla="*/ 60 w 74"/>
                <a:gd name="T35" fmla="*/ 10 h 30"/>
                <a:gd name="T36" fmla="*/ 63 w 74"/>
                <a:gd name="T37" fmla="*/ 9 h 30"/>
                <a:gd name="T38" fmla="*/ 67 w 74"/>
                <a:gd name="T39" fmla="*/ 7 h 30"/>
                <a:gd name="T40" fmla="*/ 69 w 74"/>
                <a:gd name="T41" fmla="*/ 4 h 30"/>
                <a:gd name="T42" fmla="*/ 72 w 74"/>
                <a:gd name="T43" fmla="*/ 1 h 30"/>
                <a:gd name="T44" fmla="*/ 74 w 74"/>
                <a:gd name="T45" fmla="*/ 0 h 30"/>
                <a:gd name="T46" fmla="*/ 74 w 74"/>
                <a:gd name="T47" fmla="*/ 3 h 30"/>
                <a:gd name="T48" fmla="*/ 74 w 74"/>
                <a:gd name="T49" fmla="*/ 5 h 30"/>
                <a:gd name="T50" fmla="*/ 73 w 74"/>
                <a:gd name="T51" fmla="*/ 8 h 30"/>
                <a:gd name="T52" fmla="*/ 72 w 74"/>
                <a:gd name="T53" fmla="*/ 10 h 30"/>
                <a:gd name="T54" fmla="*/ 70 w 74"/>
                <a:gd name="T55" fmla="*/ 12 h 30"/>
                <a:gd name="T56" fmla="*/ 69 w 74"/>
                <a:gd name="T57" fmla="*/ 13 h 30"/>
                <a:gd name="T58" fmla="*/ 67 w 74"/>
                <a:gd name="T59" fmla="*/ 14 h 30"/>
                <a:gd name="T60" fmla="*/ 64 w 74"/>
                <a:gd name="T61" fmla="*/ 17 h 30"/>
                <a:gd name="T62" fmla="*/ 63 w 74"/>
                <a:gd name="T63" fmla="*/ 18 h 30"/>
                <a:gd name="T64" fmla="*/ 61 w 74"/>
                <a:gd name="T65" fmla="*/ 20 h 30"/>
                <a:gd name="T66" fmla="*/ 59 w 74"/>
                <a:gd name="T67" fmla="*/ 21 h 30"/>
                <a:gd name="T68" fmla="*/ 56 w 74"/>
                <a:gd name="T69" fmla="*/ 22 h 30"/>
                <a:gd name="T70" fmla="*/ 54 w 74"/>
                <a:gd name="T71" fmla="*/ 23 h 30"/>
                <a:gd name="T72" fmla="*/ 51 w 74"/>
                <a:gd name="T73" fmla="*/ 25 h 30"/>
                <a:gd name="T74" fmla="*/ 48 w 74"/>
                <a:gd name="T75" fmla="*/ 26 h 30"/>
                <a:gd name="T76" fmla="*/ 46 w 74"/>
                <a:gd name="T77" fmla="*/ 26 h 30"/>
                <a:gd name="T78" fmla="*/ 43 w 74"/>
                <a:gd name="T79" fmla="*/ 27 h 30"/>
                <a:gd name="T80" fmla="*/ 41 w 74"/>
                <a:gd name="T81" fmla="*/ 29 h 30"/>
                <a:gd name="T82" fmla="*/ 38 w 74"/>
                <a:gd name="T83" fmla="*/ 29 h 30"/>
                <a:gd name="T84" fmla="*/ 34 w 74"/>
                <a:gd name="T85" fmla="*/ 30 h 30"/>
                <a:gd name="T86" fmla="*/ 32 w 74"/>
                <a:gd name="T87" fmla="*/ 30 h 30"/>
                <a:gd name="T88" fmla="*/ 29 w 74"/>
                <a:gd name="T89" fmla="*/ 30 h 30"/>
                <a:gd name="T90" fmla="*/ 25 w 74"/>
                <a:gd name="T91" fmla="*/ 30 h 30"/>
                <a:gd name="T92" fmla="*/ 22 w 74"/>
                <a:gd name="T93" fmla="*/ 30 h 30"/>
                <a:gd name="T94" fmla="*/ 20 w 74"/>
                <a:gd name="T95" fmla="*/ 30 h 30"/>
                <a:gd name="T96" fmla="*/ 16 w 74"/>
                <a:gd name="T97" fmla="*/ 29 h 30"/>
                <a:gd name="T98" fmla="*/ 13 w 74"/>
                <a:gd name="T99" fmla="*/ 29 h 30"/>
                <a:gd name="T100" fmla="*/ 12 w 74"/>
                <a:gd name="T101" fmla="*/ 27 h 30"/>
                <a:gd name="T102" fmla="*/ 11 w 74"/>
                <a:gd name="T103" fmla="*/ 26 h 30"/>
                <a:gd name="T104" fmla="*/ 8 w 74"/>
                <a:gd name="T105" fmla="*/ 25 h 30"/>
                <a:gd name="T106" fmla="*/ 7 w 74"/>
                <a:gd name="T107" fmla="*/ 23 h 30"/>
                <a:gd name="T108" fmla="*/ 4 w 74"/>
                <a:gd name="T109" fmla="*/ 22 h 30"/>
                <a:gd name="T110" fmla="*/ 2 w 74"/>
                <a:gd name="T111" fmla="*/ 20 h 30"/>
                <a:gd name="T112" fmla="*/ 0 w 74"/>
                <a:gd name="T113" fmla="*/ 18 h 30"/>
                <a:gd name="T114" fmla="*/ 0 w 74"/>
                <a:gd name="T115" fmla="*/ 16 h 30"/>
                <a:gd name="T116" fmla="*/ 2 w 74"/>
                <a:gd name="T117" fmla="*/ 13 h 30"/>
                <a:gd name="T118" fmla="*/ 3 w 74"/>
                <a:gd name="T119" fmla="*/ 12 h 30"/>
                <a:gd name="T120" fmla="*/ 6 w 74"/>
                <a:gd name="T121" fmla="*/ 12 h 30"/>
                <a:gd name="T122" fmla="*/ 8 w 74"/>
                <a:gd name="T123" fmla="*/ 12 h 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4"/>
                <a:gd name="T187" fmla="*/ 0 h 30"/>
                <a:gd name="T188" fmla="*/ 74 w 74"/>
                <a:gd name="T189" fmla="*/ 30 h 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4" h="30">
                  <a:moveTo>
                    <a:pt x="10" y="12"/>
                  </a:move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5" y="22"/>
                  </a:lnTo>
                  <a:lnTo>
                    <a:pt x="26" y="22"/>
                  </a:lnTo>
                  <a:lnTo>
                    <a:pt x="29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41" y="21"/>
                  </a:lnTo>
                  <a:lnTo>
                    <a:pt x="42" y="20"/>
                  </a:lnTo>
                  <a:lnTo>
                    <a:pt x="44" y="20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50" y="17"/>
                  </a:lnTo>
                  <a:lnTo>
                    <a:pt x="51" y="16"/>
                  </a:lnTo>
                  <a:lnTo>
                    <a:pt x="54" y="16"/>
                  </a:lnTo>
                  <a:lnTo>
                    <a:pt x="55" y="14"/>
                  </a:lnTo>
                  <a:lnTo>
                    <a:pt x="56" y="13"/>
                  </a:lnTo>
                  <a:lnTo>
                    <a:pt x="57" y="12"/>
                  </a:lnTo>
                  <a:lnTo>
                    <a:pt x="60" y="10"/>
                  </a:lnTo>
                  <a:lnTo>
                    <a:pt x="61" y="10"/>
                  </a:lnTo>
                  <a:lnTo>
                    <a:pt x="63" y="9"/>
                  </a:lnTo>
                  <a:lnTo>
                    <a:pt x="64" y="8"/>
                  </a:lnTo>
                  <a:lnTo>
                    <a:pt x="67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2" y="10"/>
                  </a:lnTo>
                  <a:lnTo>
                    <a:pt x="70" y="10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68" y="13"/>
                  </a:lnTo>
                  <a:lnTo>
                    <a:pt x="67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9" y="21"/>
                  </a:lnTo>
                  <a:lnTo>
                    <a:pt x="57" y="21"/>
                  </a:lnTo>
                  <a:lnTo>
                    <a:pt x="56" y="22"/>
                  </a:lnTo>
                  <a:lnTo>
                    <a:pt x="55" y="22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1" y="25"/>
                  </a:lnTo>
                  <a:lnTo>
                    <a:pt x="50" y="25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6" y="26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2" y="27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5" y="29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7" y="30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2" y="29"/>
                  </a:lnTo>
                  <a:lnTo>
                    <a:pt x="12" y="27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4" y="22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6" name="Freeform 48"/>
            <p:cNvSpPr>
              <a:spLocks/>
            </p:cNvSpPr>
            <p:nvPr/>
          </p:nvSpPr>
          <p:spPr bwMode="auto">
            <a:xfrm>
              <a:off x="1535" y="2436"/>
              <a:ext cx="43" cy="23"/>
            </a:xfrm>
            <a:custGeom>
              <a:avLst/>
              <a:gdLst>
                <a:gd name="T0" fmla="*/ 12 w 43"/>
                <a:gd name="T1" fmla="*/ 0 h 23"/>
                <a:gd name="T2" fmla="*/ 15 w 43"/>
                <a:gd name="T3" fmla="*/ 0 h 23"/>
                <a:gd name="T4" fmla="*/ 17 w 43"/>
                <a:gd name="T5" fmla="*/ 0 h 23"/>
                <a:gd name="T6" fmla="*/ 20 w 43"/>
                <a:gd name="T7" fmla="*/ 0 h 23"/>
                <a:gd name="T8" fmla="*/ 22 w 43"/>
                <a:gd name="T9" fmla="*/ 0 h 23"/>
                <a:gd name="T10" fmla="*/ 25 w 43"/>
                <a:gd name="T11" fmla="*/ 0 h 23"/>
                <a:gd name="T12" fmla="*/ 28 w 43"/>
                <a:gd name="T13" fmla="*/ 0 h 23"/>
                <a:gd name="T14" fmla="*/ 30 w 43"/>
                <a:gd name="T15" fmla="*/ 0 h 23"/>
                <a:gd name="T16" fmla="*/ 33 w 43"/>
                <a:gd name="T17" fmla="*/ 1 h 23"/>
                <a:gd name="T18" fmla="*/ 35 w 43"/>
                <a:gd name="T19" fmla="*/ 3 h 23"/>
                <a:gd name="T20" fmla="*/ 37 w 43"/>
                <a:gd name="T21" fmla="*/ 4 h 23"/>
                <a:gd name="T22" fmla="*/ 38 w 43"/>
                <a:gd name="T23" fmla="*/ 5 h 23"/>
                <a:gd name="T24" fmla="*/ 41 w 43"/>
                <a:gd name="T25" fmla="*/ 7 h 23"/>
                <a:gd name="T26" fmla="*/ 42 w 43"/>
                <a:gd name="T27" fmla="*/ 9 h 23"/>
                <a:gd name="T28" fmla="*/ 42 w 43"/>
                <a:gd name="T29" fmla="*/ 12 h 23"/>
                <a:gd name="T30" fmla="*/ 43 w 43"/>
                <a:gd name="T31" fmla="*/ 13 h 23"/>
                <a:gd name="T32" fmla="*/ 43 w 43"/>
                <a:gd name="T33" fmla="*/ 16 h 23"/>
                <a:gd name="T34" fmla="*/ 43 w 43"/>
                <a:gd name="T35" fmla="*/ 18 h 23"/>
                <a:gd name="T36" fmla="*/ 43 w 43"/>
                <a:gd name="T37" fmla="*/ 21 h 23"/>
                <a:gd name="T38" fmla="*/ 42 w 43"/>
                <a:gd name="T39" fmla="*/ 22 h 23"/>
                <a:gd name="T40" fmla="*/ 39 w 43"/>
                <a:gd name="T41" fmla="*/ 22 h 23"/>
                <a:gd name="T42" fmla="*/ 38 w 43"/>
                <a:gd name="T43" fmla="*/ 23 h 23"/>
                <a:gd name="T44" fmla="*/ 37 w 43"/>
                <a:gd name="T45" fmla="*/ 22 h 23"/>
                <a:gd name="T46" fmla="*/ 35 w 43"/>
                <a:gd name="T47" fmla="*/ 21 h 23"/>
                <a:gd name="T48" fmla="*/ 34 w 43"/>
                <a:gd name="T49" fmla="*/ 18 h 23"/>
                <a:gd name="T50" fmla="*/ 34 w 43"/>
                <a:gd name="T51" fmla="*/ 16 h 23"/>
                <a:gd name="T52" fmla="*/ 33 w 43"/>
                <a:gd name="T53" fmla="*/ 14 h 23"/>
                <a:gd name="T54" fmla="*/ 32 w 43"/>
                <a:gd name="T55" fmla="*/ 13 h 23"/>
                <a:gd name="T56" fmla="*/ 29 w 43"/>
                <a:gd name="T57" fmla="*/ 10 h 23"/>
                <a:gd name="T58" fmla="*/ 26 w 43"/>
                <a:gd name="T59" fmla="*/ 9 h 23"/>
                <a:gd name="T60" fmla="*/ 25 w 43"/>
                <a:gd name="T61" fmla="*/ 8 h 23"/>
                <a:gd name="T62" fmla="*/ 22 w 43"/>
                <a:gd name="T63" fmla="*/ 8 h 23"/>
                <a:gd name="T64" fmla="*/ 21 w 43"/>
                <a:gd name="T65" fmla="*/ 7 h 23"/>
                <a:gd name="T66" fmla="*/ 19 w 43"/>
                <a:gd name="T67" fmla="*/ 7 h 23"/>
                <a:gd name="T68" fmla="*/ 17 w 43"/>
                <a:gd name="T69" fmla="*/ 7 h 23"/>
                <a:gd name="T70" fmla="*/ 15 w 43"/>
                <a:gd name="T71" fmla="*/ 7 h 23"/>
                <a:gd name="T72" fmla="*/ 13 w 43"/>
                <a:gd name="T73" fmla="*/ 8 h 23"/>
                <a:gd name="T74" fmla="*/ 11 w 43"/>
                <a:gd name="T75" fmla="*/ 8 h 23"/>
                <a:gd name="T76" fmla="*/ 10 w 43"/>
                <a:gd name="T77" fmla="*/ 9 h 23"/>
                <a:gd name="T78" fmla="*/ 8 w 43"/>
                <a:gd name="T79" fmla="*/ 10 h 23"/>
                <a:gd name="T80" fmla="*/ 6 w 43"/>
                <a:gd name="T81" fmla="*/ 10 h 23"/>
                <a:gd name="T82" fmla="*/ 3 w 43"/>
                <a:gd name="T83" fmla="*/ 10 h 23"/>
                <a:gd name="T84" fmla="*/ 2 w 43"/>
                <a:gd name="T85" fmla="*/ 9 h 23"/>
                <a:gd name="T86" fmla="*/ 0 w 43"/>
                <a:gd name="T87" fmla="*/ 8 h 23"/>
                <a:gd name="T88" fmla="*/ 11 w 43"/>
                <a:gd name="T89" fmla="*/ 0 h 2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"/>
                <a:gd name="T136" fmla="*/ 0 h 23"/>
                <a:gd name="T137" fmla="*/ 43 w 43"/>
                <a:gd name="T138" fmla="*/ 23 h 2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" h="23">
                  <a:moveTo>
                    <a:pt x="11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3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3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0" y="12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7" name="Freeform 49"/>
            <p:cNvSpPr>
              <a:spLocks/>
            </p:cNvSpPr>
            <p:nvPr/>
          </p:nvSpPr>
          <p:spPr bwMode="auto">
            <a:xfrm>
              <a:off x="1557" y="2719"/>
              <a:ext cx="165" cy="246"/>
            </a:xfrm>
            <a:custGeom>
              <a:avLst/>
              <a:gdLst>
                <a:gd name="T0" fmla="*/ 13 w 165"/>
                <a:gd name="T1" fmla="*/ 197 h 246"/>
                <a:gd name="T2" fmla="*/ 20 w 165"/>
                <a:gd name="T3" fmla="*/ 180 h 246"/>
                <a:gd name="T4" fmla="*/ 26 w 165"/>
                <a:gd name="T5" fmla="*/ 163 h 246"/>
                <a:gd name="T6" fmla="*/ 32 w 165"/>
                <a:gd name="T7" fmla="*/ 146 h 246"/>
                <a:gd name="T8" fmla="*/ 25 w 165"/>
                <a:gd name="T9" fmla="*/ 139 h 246"/>
                <a:gd name="T10" fmla="*/ 22 w 165"/>
                <a:gd name="T11" fmla="*/ 133 h 246"/>
                <a:gd name="T12" fmla="*/ 32 w 165"/>
                <a:gd name="T13" fmla="*/ 129 h 246"/>
                <a:gd name="T14" fmla="*/ 39 w 165"/>
                <a:gd name="T15" fmla="*/ 135 h 246"/>
                <a:gd name="T16" fmla="*/ 48 w 165"/>
                <a:gd name="T17" fmla="*/ 139 h 246"/>
                <a:gd name="T18" fmla="*/ 61 w 165"/>
                <a:gd name="T19" fmla="*/ 145 h 246"/>
                <a:gd name="T20" fmla="*/ 74 w 165"/>
                <a:gd name="T21" fmla="*/ 150 h 246"/>
                <a:gd name="T22" fmla="*/ 89 w 165"/>
                <a:gd name="T23" fmla="*/ 157 h 246"/>
                <a:gd name="T24" fmla="*/ 100 w 165"/>
                <a:gd name="T25" fmla="*/ 162 h 246"/>
                <a:gd name="T26" fmla="*/ 109 w 165"/>
                <a:gd name="T27" fmla="*/ 154 h 246"/>
                <a:gd name="T28" fmla="*/ 118 w 165"/>
                <a:gd name="T29" fmla="*/ 149 h 246"/>
                <a:gd name="T30" fmla="*/ 122 w 165"/>
                <a:gd name="T31" fmla="*/ 142 h 246"/>
                <a:gd name="T32" fmla="*/ 113 w 165"/>
                <a:gd name="T33" fmla="*/ 140 h 246"/>
                <a:gd name="T34" fmla="*/ 105 w 165"/>
                <a:gd name="T35" fmla="*/ 144 h 246"/>
                <a:gd name="T36" fmla="*/ 92 w 165"/>
                <a:gd name="T37" fmla="*/ 142 h 246"/>
                <a:gd name="T38" fmla="*/ 80 w 165"/>
                <a:gd name="T39" fmla="*/ 139 h 246"/>
                <a:gd name="T40" fmla="*/ 69 w 165"/>
                <a:gd name="T41" fmla="*/ 132 h 246"/>
                <a:gd name="T42" fmla="*/ 65 w 165"/>
                <a:gd name="T43" fmla="*/ 120 h 246"/>
                <a:gd name="T44" fmla="*/ 69 w 165"/>
                <a:gd name="T45" fmla="*/ 105 h 246"/>
                <a:gd name="T46" fmla="*/ 73 w 165"/>
                <a:gd name="T47" fmla="*/ 89 h 246"/>
                <a:gd name="T48" fmla="*/ 80 w 165"/>
                <a:gd name="T49" fmla="*/ 74 h 246"/>
                <a:gd name="T50" fmla="*/ 87 w 165"/>
                <a:gd name="T51" fmla="*/ 60 h 246"/>
                <a:gd name="T52" fmla="*/ 82 w 165"/>
                <a:gd name="T53" fmla="*/ 55 h 246"/>
                <a:gd name="T54" fmla="*/ 74 w 165"/>
                <a:gd name="T55" fmla="*/ 65 h 246"/>
                <a:gd name="T56" fmla="*/ 67 w 165"/>
                <a:gd name="T57" fmla="*/ 80 h 246"/>
                <a:gd name="T58" fmla="*/ 60 w 165"/>
                <a:gd name="T59" fmla="*/ 98 h 246"/>
                <a:gd name="T60" fmla="*/ 55 w 165"/>
                <a:gd name="T61" fmla="*/ 115 h 246"/>
                <a:gd name="T62" fmla="*/ 50 w 165"/>
                <a:gd name="T63" fmla="*/ 123 h 246"/>
                <a:gd name="T64" fmla="*/ 50 w 165"/>
                <a:gd name="T65" fmla="*/ 115 h 246"/>
                <a:gd name="T66" fmla="*/ 52 w 165"/>
                <a:gd name="T67" fmla="*/ 93 h 246"/>
                <a:gd name="T68" fmla="*/ 52 w 165"/>
                <a:gd name="T69" fmla="*/ 65 h 246"/>
                <a:gd name="T70" fmla="*/ 52 w 165"/>
                <a:gd name="T71" fmla="*/ 35 h 246"/>
                <a:gd name="T72" fmla="*/ 52 w 165"/>
                <a:gd name="T73" fmla="*/ 7 h 246"/>
                <a:gd name="T74" fmla="*/ 61 w 165"/>
                <a:gd name="T75" fmla="*/ 3 h 246"/>
                <a:gd name="T76" fmla="*/ 73 w 165"/>
                <a:gd name="T77" fmla="*/ 8 h 246"/>
                <a:gd name="T78" fmla="*/ 86 w 165"/>
                <a:gd name="T79" fmla="*/ 14 h 246"/>
                <a:gd name="T80" fmla="*/ 99 w 165"/>
                <a:gd name="T81" fmla="*/ 21 h 246"/>
                <a:gd name="T82" fmla="*/ 103 w 165"/>
                <a:gd name="T83" fmla="*/ 31 h 246"/>
                <a:gd name="T84" fmla="*/ 102 w 165"/>
                <a:gd name="T85" fmla="*/ 42 h 246"/>
                <a:gd name="T86" fmla="*/ 100 w 165"/>
                <a:gd name="T87" fmla="*/ 52 h 246"/>
                <a:gd name="T88" fmla="*/ 117 w 165"/>
                <a:gd name="T89" fmla="*/ 79 h 246"/>
                <a:gd name="T90" fmla="*/ 134 w 165"/>
                <a:gd name="T91" fmla="*/ 106 h 246"/>
                <a:gd name="T92" fmla="*/ 149 w 165"/>
                <a:gd name="T93" fmla="*/ 133 h 246"/>
                <a:gd name="T94" fmla="*/ 164 w 165"/>
                <a:gd name="T95" fmla="*/ 162 h 246"/>
                <a:gd name="T96" fmla="*/ 164 w 165"/>
                <a:gd name="T97" fmla="*/ 180 h 246"/>
                <a:gd name="T98" fmla="*/ 159 w 165"/>
                <a:gd name="T99" fmla="*/ 197 h 246"/>
                <a:gd name="T100" fmla="*/ 152 w 165"/>
                <a:gd name="T101" fmla="*/ 214 h 246"/>
                <a:gd name="T102" fmla="*/ 148 w 165"/>
                <a:gd name="T103" fmla="*/ 230 h 246"/>
                <a:gd name="T104" fmla="*/ 130 w 165"/>
                <a:gd name="T105" fmla="*/ 243 h 246"/>
                <a:gd name="T106" fmla="*/ 109 w 165"/>
                <a:gd name="T107" fmla="*/ 246 h 246"/>
                <a:gd name="T108" fmla="*/ 87 w 165"/>
                <a:gd name="T109" fmla="*/ 245 h 246"/>
                <a:gd name="T110" fmla="*/ 64 w 165"/>
                <a:gd name="T111" fmla="*/ 242 h 246"/>
                <a:gd name="T112" fmla="*/ 48 w 165"/>
                <a:gd name="T113" fmla="*/ 242 h 246"/>
                <a:gd name="T114" fmla="*/ 33 w 165"/>
                <a:gd name="T115" fmla="*/ 242 h 246"/>
                <a:gd name="T116" fmla="*/ 17 w 165"/>
                <a:gd name="T117" fmla="*/ 239 h 246"/>
                <a:gd name="T118" fmla="*/ 2 w 165"/>
                <a:gd name="T119" fmla="*/ 238 h 246"/>
                <a:gd name="T120" fmla="*/ 0 w 165"/>
                <a:gd name="T121" fmla="*/ 228 h 246"/>
                <a:gd name="T122" fmla="*/ 0 w 165"/>
                <a:gd name="T123" fmla="*/ 217 h 246"/>
                <a:gd name="T124" fmla="*/ 7 w 165"/>
                <a:gd name="T125" fmla="*/ 212 h 2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5"/>
                <a:gd name="T190" fmla="*/ 0 h 246"/>
                <a:gd name="T191" fmla="*/ 165 w 165"/>
                <a:gd name="T192" fmla="*/ 246 h 2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5" h="246">
                  <a:moveTo>
                    <a:pt x="8" y="212"/>
                  </a:moveTo>
                  <a:lnTo>
                    <a:pt x="10" y="210"/>
                  </a:lnTo>
                  <a:lnTo>
                    <a:pt x="10" y="207"/>
                  </a:lnTo>
                  <a:lnTo>
                    <a:pt x="10" y="206"/>
                  </a:lnTo>
                  <a:lnTo>
                    <a:pt x="11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3" y="197"/>
                  </a:lnTo>
                  <a:lnTo>
                    <a:pt x="13" y="195"/>
                  </a:lnTo>
                  <a:lnTo>
                    <a:pt x="15" y="193"/>
                  </a:lnTo>
                  <a:lnTo>
                    <a:pt x="15" y="190"/>
                  </a:lnTo>
                  <a:lnTo>
                    <a:pt x="16" y="189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9" y="183"/>
                  </a:lnTo>
                  <a:lnTo>
                    <a:pt x="20" y="180"/>
                  </a:lnTo>
                  <a:lnTo>
                    <a:pt x="20" y="179"/>
                  </a:lnTo>
                  <a:lnTo>
                    <a:pt x="21" y="176"/>
                  </a:lnTo>
                  <a:lnTo>
                    <a:pt x="22" y="175"/>
                  </a:lnTo>
                  <a:lnTo>
                    <a:pt x="22" y="172"/>
                  </a:lnTo>
                  <a:lnTo>
                    <a:pt x="24" y="170"/>
                  </a:lnTo>
                  <a:lnTo>
                    <a:pt x="25" y="168"/>
                  </a:lnTo>
                  <a:lnTo>
                    <a:pt x="25" y="166"/>
                  </a:lnTo>
                  <a:lnTo>
                    <a:pt x="26" y="163"/>
                  </a:lnTo>
                  <a:lnTo>
                    <a:pt x="28" y="162"/>
                  </a:lnTo>
                  <a:lnTo>
                    <a:pt x="28" y="159"/>
                  </a:lnTo>
                  <a:lnTo>
                    <a:pt x="29" y="157"/>
                  </a:lnTo>
                  <a:lnTo>
                    <a:pt x="29" y="155"/>
                  </a:lnTo>
                  <a:lnTo>
                    <a:pt x="30" y="153"/>
                  </a:lnTo>
                  <a:lnTo>
                    <a:pt x="30" y="150"/>
                  </a:lnTo>
                  <a:lnTo>
                    <a:pt x="30" y="149"/>
                  </a:lnTo>
                  <a:lnTo>
                    <a:pt x="32" y="146"/>
                  </a:lnTo>
                  <a:lnTo>
                    <a:pt x="32" y="144"/>
                  </a:lnTo>
                  <a:lnTo>
                    <a:pt x="32" y="142"/>
                  </a:lnTo>
                  <a:lnTo>
                    <a:pt x="30" y="141"/>
                  </a:lnTo>
                  <a:lnTo>
                    <a:pt x="29" y="141"/>
                  </a:lnTo>
                  <a:lnTo>
                    <a:pt x="29" y="140"/>
                  </a:lnTo>
                  <a:lnTo>
                    <a:pt x="28" y="140"/>
                  </a:lnTo>
                  <a:lnTo>
                    <a:pt x="26" y="140"/>
                  </a:lnTo>
                  <a:lnTo>
                    <a:pt x="25" y="139"/>
                  </a:lnTo>
                  <a:lnTo>
                    <a:pt x="24" y="139"/>
                  </a:lnTo>
                  <a:lnTo>
                    <a:pt x="22" y="139"/>
                  </a:lnTo>
                  <a:lnTo>
                    <a:pt x="22" y="137"/>
                  </a:lnTo>
                  <a:lnTo>
                    <a:pt x="21" y="137"/>
                  </a:lnTo>
                  <a:lnTo>
                    <a:pt x="21" y="136"/>
                  </a:lnTo>
                  <a:lnTo>
                    <a:pt x="21" y="135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4" y="133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6" y="131"/>
                  </a:lnTo>
                  <a:lnTo>
                    <a:pt x="28" y="129"/>
                  </a:lnTo>
                  <a:lnTo>
                    <a:pt x="29" y="129"/>
                  </a:lnTo>
                  <a:lnTo>
                    <a:pt x="30" y="129"/>
                  </a:lnTo>
                  <a:lnTo>
                    <a:pt x="32" y="129"/>
                  </a:lnTo>
                  <a:lnTo>
                    <a:pt x="33" y="129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7" y="133"/>
                  </a:lnTo>
                  <a:lnTo>
                    <a:pt x="38" y="133"/>
                  </a:lnTo>
                  <a:lnTo>
                    <a:pt x="39" y="135"/>
                  </a:lnTo>
                  <a:lnTo>
                    <a:pt x="38" y="136"/>
                  </a:lnTo>
                  <a:lnTo>
                    <a:pt x="39" y="136"/>
                  </a:lnTo>
                  <a:lnTo>
                    <a:pt x="41" y="137"/>
                  </a:lnTo>
                  <a:lnTo>
                    <a:pt x="42" y="137"/>
                  </a:lnTo>
                  <a:lnTo>
                    <a:pt x="43" y="137"/>
                  </a:lnTo>
                  <a:lnTo>
                    <a:pt x="45" y="137"/>
                  </a:lnTo>
                  <a:lnTo>
                    <a:pt x="46" y="137"/>
                  </a:lnTo>
                  <a:lnTo>
                    <a:pt x="48" y="139"/>
                  </a:lnTo>
                  <a:lnTo>
                    <a:pt x="50" y="139"/>
                  </a:lnTo>
                  <a:lnTo>
                    <a:pt x="51" y="140"/>
                  </a:lnTo>
                  <a:lnTo>
                    <a:pt x="52" y="141"/>
                  </a:lnTo>
                  <a:lnTo>
                    <a:pt x="55" y="141"/>
                  </a:lnTo>
                  <a:lnTo>
                    <a:pt x="56" y="142"/>
                  </a:lnTo>
                  <a:lnTo>
                    <a:pt x="57" y="142"/>
                  </a:lnTo>
                  <a:lnTo>
                    <a:pt x="60" y="144"/>
                  </a:lnTo>
                  <a:lnTo>
                    <a:pt x="61" y="145"/>
                  </a:lnTo>
                  <a:lnTo>
                    <a:pt x="63" y="145"/>
                  </a:lnTo>
                  <a:lnTo>
                    <a:pt x="64" y="146"/>
                  </a:lnTo>
                  <a:lnTo>
                    <a:pt x="67" y="146"/>
                  </a:lnTo>
                  <a:lnTo>
                    <a:pt x="68" y="148"/>
                  </a:lnTo>
                  <a:lnTo>
                    <a:pt x="69" y="149"/>
                  </a:lnTo>
                  <a:lnTo>
                    <a:pt x="72" y="149"/>
                  </a:lnTo>
                  <a:lnTo>
                    <a:pt x="73" y="150"/>
                  </a:lnTo>
                  <a:lnTo>
                    <a:pt x="74" y="150"/>
                  </a:lnTo>
                  <a:lnTo>
                    <a:pt x="77" y="151"/>
                  </a:lnTo>
                  <a:lnTo>
                    <a:pt x="78" y="151"/>
                  </a:lnTo>
                  <a:lnTo>
                    <a:pt x="80" y="153"/>
                  </a:lnTo>
                  <a:lnTo>
                    <a:pt x="82" y="154"/>
                  </a:lnTo>
                  <a:lnTo>
                    <a:pt x="83" y="154"/>
                  </a:lnTo>
                  <a:lnTo>
                    <a:pt x="85" y="155"/>
                  </a:lnTo>
                  <a:lnTo>
                    <a:pt x="87" y="155"/>
                  </a:lnTo>
                  <a:lnTo>
                    <a:pt x="89" y="157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4" y="159"/>
                  </a:lnTo>
                  <a:lnTo>
                    <a:pt x="95" y="161"/>
                  </a:lnTo>
                  <a:lnTo>
                    <a:pt x="96" y="162"/>
                  </a:lnTo>
                  <a:lnTo>
                    <a:pt x="99" y="162"/>
                  </a:lnTo>
                  <a:lnTo>
                    <a:pt x="100" y="163"/>
                  </a:lnTo>
                  <a:lnTo>
                    <a:pt x="100" y="162"/>
                  </a:lnTo>
                  <a:lnTo>
                    <a:pt x="102" y="161"/>
                  </a:lnTo>
                  <a:lnTo>
                    <a:pt x="102" y="159"/>
                  </a:lnTo>
                  <a:lnTo>
                    <a:pt x="103" y="158"/>
                  </a:lnTo>
                  <a:lnTo>
                    <a:pt x="104" y="157"/>
                  </a:lnTo>
                  <a:lnTo>
                    <a:pt x="105" y="155"/>
                  </a:lnTo>
                  <a:lnTo>
                    <a:pt x="107" y="155"/>
                  </a:lnTo>
                  <a:lnTo>
                    <a:pt x="108" y="154"/>
                  </a:lnTo>
                  <a:lnTo>
                    <a:pt x="109" y="154"/>
                  </a:lnTo>
                  <a:lnTo>
                    <a:pt x="111" y="153"/>
                  </a:lnTo>
                  <a:lnTo>
                    <a:pt x="112" y="153"/>
                  </a:lnTo>
                  <a:lnTo>
                    <a:pt x="113" y="151"/>
                  </a:lnTo>
                  <a:lnTo>
                    <a:pt x="115" y="151"/>
                  </a:lnTo>
                  <a:lnTo>
                    <a:pt x="116" y="151"/>
                  </a:lnTo>
                  <a:lnTo>
                    <a:pt x="117" y="150"/>
                  </a:lnTo>
                  <a:lnTo>
                    <a:pt x="118" y="150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8"/>
                  </a:lnTo>
                  <a:lnTo>
                    <a:pt x="122" y="146"/>
                  </a:lnTo>
                  <a:lnTo>
                    <a:pt x="122" y="145"/>
                  </a:lnTo>
                  <a:lnTo>
                    <a:pt x="124" y="145"/>
                  </a:lnTo>
                  <a:lnTo>
                    <a:pt x="124" y="144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41"/>
                  </a:lnTo>
                  <a:lnTo>
                    <a:pt x="120" y="140"/>
                  </a:lnTo>
                  <a:lnTo>
                    <a:pt x="118" y="140"/>
                  </a:lnTo>
                  <a:lnTo>
                    <a:pt x="117" y="140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3" y="140"/>
                  </a:lnTo>
                  <a:lnTo>
                    <a:pt x="112" y="141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2"/>
                  </a:lnTo>
                  <a:lnTo>
                    <a:pt x="108" y="142"/>
                  </a:lnTo>
                  <a:lnTo>
                    <a:pt x="107" y="142"/>
                  </a:lnTo>
                  <a:lnTo>
                    <a:pt x="107" y="144"/>
                  </a:lnTo>
                  <a:lnTo>
                    <a:pt x="105" y="144"/>
                  </a:lnTo>
                  <a:lnTo>
                    <a:pt x="102" y="148"/>
                  </a:lnTo>
                  <a:lnTo>
                    <a:pt x="100" y="146"/>
                  </a:lnTo>
                  <a:lnTo>
                    <a:pt x="99" y="146"/>
                  </a:lnTo>
                  <a:lnTo>
                    <a:pt x="98" y="145"/>
                  </a:lnTo>
                  <a:lnTo>
                    <a:pt x="96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89" y="141"/>
                  </a:lnTo>
                  <a:lnTo>
                    <a:pt x="87" y="141"/>
                  </a:lnTo>
                  <a:lnTo>
                    <a:pt x="86" y="141"/>
                  </a:lnTo>
                  <a:lnTo>
                    <a:pt x="85" y="140"/>
                  </a:lnTo>
                  <a:lnTo>
                    <a:pt x="82" y="140"/>
                  </a:lnTo>
                  <a:lnTo>
                    <a:pt x="81" y="139"/>
                  </a:lnTo>
                  <a:lnTo>
                    <a:pt x="80" y="139"/>
                  </a:lnTo>
                  <a:lnTo>
                    <a:pt x="78" y="137"/>
                  </a:lnTo>
                  <a:lnTo>
                    <a:pt x="77" y="137"/>
                  </a:lnTo>
                  <a:lnTo>
                    <a:pt x="76" y="136"/>
                  </a:lnTo>
                  <a:lnTo>
                    <a:pt x="74" y="136"/>
                  </a:lnTo>
                  <a:lnTo>
                    <a:pt x="73" y="135"/>
                  </a:lnTo>
                  <a:lnTo>
                    <a:pt x="72" y="133"/>
                  </a:lnTo>
                  <a:lnTo>
                    <a:pt x="70" y="133"/>
                  </a:lnTo>
                  <a:lnTo>
                    <a:pt x="69" y="132"/>
                  </a:lnTo>
                  <a:lnTo>
                    <a:pt x="69" y="131"/>
                  </a:lnTo>
                  <a:lnTo>
                    <a:pt x="68" y="129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7" y="126"/>
                  </a:lnTo>
                  <a:lnTo>
                    <a:pt x="65" y="124"/>
                  </a:lnTo>
                  <a:lnTo>
                    <a:pt x="65" y="123"/>
                  </a:lnTo>
                  <a:lnTo>
                    <a:pt x="65" y="120"/>
                  </a:lnTo>
                  <a:lnTo>
                    <a:pt x="65" y="119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7" y="113"/>
                  </a:lnTo>
                  <a:lnTo>
                    <a:pt x="67" y="111"/>
                  </a:lnTo>
                  <a:lnTo>
                    <a:pt x="68" y="109"/>
                  </a:lnTo>
                  <a:lnTo>
                    <a:pt x="68" y="106"/>
                  </a:lnTo>
                  <a:lnTo>
                    <a:pt x="69" y="105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70" y="98"/>
                  </a:lnTo>
                  <a:lnTo>
                    <a:pt x="70" y="97"/>
                  </a:lnTo>
                  <a:lnTo>
                    <a:pt x="72" y="95"/>
                  </a:lnTo>
                  <a:lnTo>
                    <a:pt x="72" y="93"/>
                  </a:lnTo>
                  <a:lnTo>
                    <a:pt x="73" y="91"/>
                  </a:lnTo>
                  <a:lnTo>
                    <a:pt x="73" y="89"/>
                  </a:lnTo>
                  <a:lnTo>
                    <a:pt x="74" y="88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7" y="82"/>
                  </a:lnTo>
                  <a:lnTo>
                    <a:pt x="77" y="80"/>
                  </a:lnTo>
                  <a:lnTo>
                    <a:pt x="78" y="78"/>
                  </a:lnTo>
                  <a:lnTo>
                    <a:pt x="80" y="76"/>
                  </a:lnTo>
                  <a:lnTo>
                    <a:pt x="80" y="74"/>
                  </a:lnTo>
                  <a:lnTo>
                    <a:pt x="81" y="73"/>
                  </a:lnTo>
                  <a:lnTo>
                    <a:pt x="82" y="71"/>
                  </a:lnTo>
                  <a:lnTo>
                    <a:pt x="82" y="69"/>
                  </a:lnTo>
                  <a:lnTo>
                    <a:pt x="83" y="67"/>
                  </a:lnTo>
                  <a:lnTo>
                    <a:pt x="85" y="65"/>
                  </a:lnTo>
                  <a:lnTo>
                    <a:pt x="85" y="64"/>
                  </a:lnTo>
                  <a:lnTo>
                    <a:pt x="86" y="61"/>
                  </a:lnTo>
                  <a:lnTo>
                    <a:pt x="87" y="60"/>
                  </a:lnTo>
                  <a:lnTo>
                    <a:pt x="87" y="58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6" y="56"/>
                  </a:lnTo>
                  <a:lnTo>
                    <a:pt x="85" y="56"/>
                  </a:lnTo>
                  <a:lnTo>
                    <a:pt x="85" y="55"/>
                  </a:lnTo>
                  <a:lnTo>
                    <a:pt x="83" y="55"/>
                  </a:lnTo>
                  <a:lnTo>
                    <a:pt x="82" y="55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0" y="56"/>
                  </a:lnTo>
                  <a:lnTo>
                    <a:pt x="78" y="56"/>
                  </a:lnTo>
                  <a:lnTo>
                    <a:pt x="77" y="58"/>
                  </a:lnTo>
                  <a:lnTo>
                    <a:pt x="76" y="61"/>
                  </a:lnTo>
                  <a:lnTo>
                    <a:pt x="76" y="62"/>
                  </a:lnTo>
                  <a:lnTo>
                    <a:pt x="74" y="65"/>
                  </a:lnTo>
                  <a:lnTo>
                    <a:pt x="73" y="66"/>
                  </a:lnTo>
                  <a:lnTo>
                    <a:pt x="72" y="69"/>
                  </a:lnTo>
                  <a:lnTo>
                    <a:pt x="70" y="70"/>
                  </a:lnTo>
                  <a:lnTo>
                    <a:pt x="69" y="73"/>
                  </a:lnTo>
                  <a:lnTo>
                    <a:pt x="69" y="75"/>
                  </a:lnTo>
                  <a:lnTo>
                    <a:pt x="68" y="76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5" y="83"/>
                  </a:lnTo>
                  <a:lnTo>
                    <a:pt x="64" y="86"/>
                  </a:lnTo>
                  <a:lnTo>
                    <a:pt x="63" y="87"/>
                  </a:lnTo>
                  <a:lnTo>
                    <a:pt x="63" y="89"/>
                  </a:lnTo>
                  <a:lnTo>
                    <a:pt x="61" y="92"/>
                  </a:lnTo>
                  <a:lnTo>
                    <a:pt x="61" y="93"/>
                  </a:lnTo>
                  <a:lnTo>
                    <a:pt x="60" y="96"/>
                  </a:lnTo>
                  <a:lnTo>
                    <a:pt x="60" y="98"/>
                  </a:lnTo>
                  <a:lnTo>
                    <a:pt x="59" y="100"/>
                  </a:lnTo>
                  <a:lnTo>
                    <a:pt x="59" y="102"/>
                  </a:lnTo>
                  <a:lnTo>
                    <a:pt x="57" y="105"/>
                  </a:lnTo>
                  <a:lnTo>
                    <a:pt x="57" y="106"/>
                  </a:lnTo>
                  <a:lnTo>
                    <a:pt x="56" y="109"/>
                  </a:lnTo>
                  <a:lnTo>
                    <a:pt x="56" y="111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8"/>
                  </a:lnTo>
                  <a:lnTo>
                    <a:pt x="55" y="120"/>
                  </a:lnTo>
                  <a:lnTo>
                    <a:pt x="54" y="122"/>
                  </a:lnTo>
                  <a:lnTo>
                    <a:pt x="54" y="124"/>
                  </a:lnTo>
                  <a:lnTo>
                    <a:pt x="52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0" y="123"/>
                  </a:lnTo>
                  <a:lnTo>
                    <a:pt x="48" y="122"/>
                  </a:lnTo>
                  <a:lnTo>
                    <a:pt x="47" y="120"/>
                  </a:lnTo>
                  <a:lnTo>
                    <a:pt x="48" y="120"/>
                  </a:lnTo>
                  <a:lnTo>
                    <a:pt x="48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0" y="117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1" y="114"/>
                  </a:lnTo>
                  <a:lnTo>
                    <a:pt x="51" y="110"/>
                  </a:lnTo>
                  <a:lnTo>
                    <a:pt x="51" y="106"/>
                  </a:lnTo>
                  <a:lnTo>
                    <a:pt x="51" y="104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2" y="93"/>
                  </a:lnTo>
                  <a:lnTo>
                    <a:pt x="52" y="89"/>
                  </a:lnTo>
                  <a:lnTo>
                    <a:pt x="52" y="86"/>
                  </a:lnTo>
                  <a:lnTo>
                    <a:pt x="52" y="83"/>
                  </a:lnTo>
                  <a:lnTo>
                    <a:pt x="52" y="79"/>
                  </a:lnTo>
                  <a:lnTo>
                    <a:pt x="52" y="75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2" y="65"/>
                  </a:lnTo>
                  <a:lnTo>
                    <a:pt x="52" y="61"/>
                  </a:lnTo>
                  <a:lnTo>
                    <a:pt x="52" y="57"/>
                  </a:lnTo>
                  <a:lnTo>
                    <a:pt x="52" y="53"/>
                  </a:lnTo>
                  <a:lnTo>
                    <a:pt x="52" y="51"/>
                  </a:lnTo>
                  <a:lnTo>
                    <a:pt x="52" y="47"/>
                  </a:lnTo>
                  <a:lnTo>
                    <a:pt x="52" y="43"/>
                  </a:lnTo>
                  <a:lnTo>
                    <a:pt x="52" y="39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2" y="29"/>
                  </a:lnTo>
                  <a:lnTo>
                    <a:pt x="52" y="25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2" y="14"/>
                  </a:lnTo>
                  <a:lnTo>
                    <a:pt x="52" y="11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5" y="4"/>
                  </a:lnTo>
                  <a:lnTo>
                    <a:pt x="68" y="4"/>
                  </a:lnTo>
                  <a:lnTo>
                    <a:pt x="69" y="5"/>
                  </a:lnTo>
                  <a:lnTo>
                    <a:pt x="70" y="7"/>
                  </a:lnTo>
                  <a:lnTo>
                    <a:pt x="72" y="7"/>
                  </a:lnTo>
                  <a:lnTo>
                    <a:pt x="73" y="8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8" y="11"/>
                  </a:lnTo>
                  <a:lnTo>
                    <a:pt x="80" y="11"/>
                  </a:lnTo>
                  <a:lnTo>
                    <a:pt x="81" y="12"/>
                  </a:lnTo>
                  <a:lnTo>
                    <a:pt x="83" y="13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7" y="16"/>
                  </a:lnTo>
                  <a:lnTo>
                    <a:pt x="89" y="16"/>
                  </a:lnTo>
                  <a:lnTo>
                    <a:pt x="91" y="17"/>
                  </a:lnTo>
                  <a:lnTo>
                    <a:pt x="92" y="18"/>
                  </a:lnTo>
                  <a:lnTo>
                    <a:pt x="94" y="18"/>
                  </a:lnTo>
                  <a:lnTo>
                    <a:pt x="95" y="20"/>
                  </a:lnTo>
                  <a:lnTo>
                    <a:pt x="96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2" y="23"/>
                  </a:lnTo>
                  <a:lnTo>
                    <a:pt x="102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3"/>
                  </a:lnTo>
                  <a:lnTo>
                    <a:pt x="103" y="34"/>
                  </a:lnTo>
                  <a:lnTo>
                    <a:pt x="103" y="35"/>
                  </a:lnTo>
                  <a:lnTo>
                    <a:pt x="102" y="36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102" y="42"/>
                  </a:lnTo>
                  <a:lnTo>
                    <a:pt x="100" y="43"/>
                  </a:lnTo>
                  <a:lnTo>
                    <a:pt x="100" y="44"/>
                  </a:lnTo>
                  <a:lnTo>
                    <a:pt x="100" y="45"/>
                  </a:lnTo>
                  <a:lnTo>
                    <a:pt x="100" y="47"/>
                  </a:lnTo>
                  <a:lnTo>
                    <a:pt x="100" y="48"/>
                  </a:lnTo>
                  <a:lnTo>
                    <a:pt x="100" y="49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3" y="55"/>
                  </a:lnTo>
                  <a:lnTo>
                    <a:pt x="104" y="58"/>
                  </a:lnTo>
                  <a:lnTo>
                    <a:pt x="107" y="61"/>
                  </a:lnTo>
                  <a:lnTo>
                    <a:pt x="109" y="65"/>
                  </a:lnTo>
                  <a:lnTo>
                    <a:pt x="112" y="69"/>
                  </a:lnTo>
                  <a:lnTo>
                    <a:pt x="113" y="71"/>
                  </a:lnTo>
                  <a:lnTo>
                    <a:pt x="116" y="75"/>
                  </a:lnTo>
                  <a:lnTo>
                    <a:pt x="117" y="79"/>
                  </a:lnTo>
                  <a:lnTo>
                    <a:pt x="120" y="82"/>
                  </a:lnTo>
                  <a:lnTo>
                    <a:pt x="122" y="86"/>
                  </a:lnTo>
                  <a:lnTo>
                    <a:pt x="124" y="88"/>
                  </a:lnTo>
                  <a:lnTo>
                    <a:pt x="126" y="92"/>
                  </a:lnTo>
                  <a:lnTo>
                    <a:pt x="129" y="96"/>
                  </a:lnTo>
                  <a:lnTo>
                    <a:pt x="130" y="100"/>
                  </a:lnTo>
                  <a:lnTo>
                    <a:pt x="133" y="102"/>
                  </a:lnTo>
                  <a:lnTo>
                    <a:pt x="134" y="106"/>
                  </a:lnTo>
                  <a:lnTo>
                    <a:pt x="137" y="110"/>
                  </a:lnTo>
                  <a:lnTo>
                    <a:pt x="138" y="113"/>
                  </a:lnTo>
                  <a:lnTo>
                    <a:pt x="140" y="117"/>
                  </a:lnTo>
                  <a:lnTo>
                    <a:pt x="142" y="120"/>
                  </a:lnTo>
                  <a:lnTo>
                    <a:pt x="144" y="123"/>
                  </a:lnTo>
                  <a:lnTo>
                    <a:pt x="146" y="127"/>
                  </a:lnTo>
                  <a:lnTo>
                    <a:pt x="148" y="131"/>
                  </a:lnTo>
                  <a:lnTo>
                    <a:pt x="149" y="133"/>
                  </a:lnTo>
                  <a:lnTo>
                    <a:pt x="152" y="137"/>
                  </a:lnTo>
                  <a:lnTo>
                    <a:pt x="153" y="141"/>
                  </a:lnTo>
                  <a:lnTo>
                    <a:pt x="156" y="145"/>
                  </a:lnTo>
                  <a:lnTo>
                    <a:pt x="157" y="148"/>
                  </a:lnTo>
                  <a:lnTo>
                    <a:pt x="159" y="151"/>
                  </a:lnTo>
                  <a:lnTo>
                    <a:pt x="161" y="155"/>
                  </a:lnTo>
                  <a:lnTo>
                    <a:pt x="162" y="158"/>
                  </a:lnTo>
                  <a:lnTo>
                    <a:pt x="164" y="162"/>
                  </a:lnTo>
                  <a:lnTo>
                    <a:pt x="165" y="164"/>
                  </a:lnTo>
                  <a:lnTo>
                    <a:pt x="165" y="167"/>
                  </a:lnTo>
                  <a:lnTo>
                    <a:pt x="165" y="170"/>
                  </a:lnTo>
                  <a:lnTo>
                    <a:pt x="165" y="171"/>
                  </a:lnTo>
                  <a:lnTo>
                    <a:pt x="165" y="173"/>
                  </a:lnTo>
                  <a:lnTo>
                    <a:pt x="165" y="176"/>
                  </a:lnTo>
                  <a:lnTo>
                    <a:pt x="165" y="179"/>
                  </a:lnTo>
                  <a:lnTo>
                    <a:pt x="164" y="180"/>
                  </a:lnTo>
                  <a:lnTo>
                    <a:pt x="164" y="183"/>
                  </a:lnTo>
                  <a:lnTo>
                    <a:pt x="164" y="185"/>
                  </a:lnTo>
                  <a:lnTo>
                    <a:pt x="162" y="186"/>
                  </a:lnTo>
                  <a:lnTo>
                    <a:pt x="162" y="189"/>
                  </a:lnTo>
                  <a:lnTo>
                    <a:pt x="161" y="190"/>
                  </a:lnTo>
                  <a:lnTo>
                    <a:pt x="161" y="193"/>
                  </a:lnTo>
                  <a:lnTo>
                    <a:pt x="160" y="195"/>
                  </a:lnTo>
                  <a:lnTo>
                    <a:pt x="159" y="197"/>
                  </a:lnTo>
                  <a:lnTo>
                    <a:pt x="159" y="199"/>
                  </a:lnTo>
                  <a:lnTo>
                    <a:pt x="157" y="201"/>
                  </a:lnTo>
                  <a:lnTo>
                    <a:pt x="157" y="203"/>
                  </a:lnTo>
                  <a:lnTo>
                    <a:pt x="156" y="204"/>
                  </a:lnTo>
                  <a:lnTo>
                    <a:pt x="155" y="207"/>
                  </a:lnTo>
                  <a:lnTo>
                    <a:pt x="155" y="210"/>
                  </a:lnTo>
                  <a:lnTo>
                    <a:pt x="153" y="211"/>
                  </a:lnTo>
                  <a:lnTo>
                    <a:pt x="152" y="214"/>
                  </a:lnTo>
                  <a:lnTo>
                    <a:pt x="152" y="215"/>
                  </a:lnTo>
                  <a:lnTo>
                    <a:pt x="151" y="217"/>
                  </a:lnTo>
                  <a:lnTo>
                    <a:pt x="151" y="220"/>
                  </a:lnTo>
                  <a:lnTo>
                    <a:pt x="149" y="221"/>
                  </a:lnTo>
                  <a:lnTo>
                    <a:pt x="149" y="224"/>
                  </a:lnTo>
                  <a:lnTo>
                    <a:pt x="149" y="226"/>
                  </a:lnTo>
                  <a:lnTo>
                    <a:pt x="148" y="228"/>
                  </a:lnTo>
                  <a:lnTo>
                    <a:pt x="148" y="230"/>
                  </a:lnTo>
                  <a:lnTo>
                    <a:pt x="147" y="233"/>
                  </a:lnTo>
                  <a:lnTo>
                    <a:pt x="144" y="234"/>
                  </a:lnTo>
                  <a:lnTo>
                    <a:pt x="142" y="237"/>
                  </a:lnTo>
                  <a:lnTo>
                    <a:pt x="139" y="238"/>
                  </a:lnTo>
                  <a:lnTo>
                    <a:pt x="137" y="239"/>
                  </a:lnTo>
                  <a:lnTo>
                    <a:pt x="135" y="241"/>
                  </a:lnTo>
                  <a:lnTo>
                    <a:pt x="133" y="242"/>
                  </a:lnTo>
                  <a:lnTo>
                    <a:pt x="130" y="243"/>
                  </a:lnTo>
                  <a:lnTo>
                    <a:pt x="127" y="243"/>
                  </a:lnTo>
                  <a:lnTo>
                    <a:pt x="125" y="245"/>
                  </a:lnTo>
                  <a:lnTo>
                    <a:pt x="122" y="245"/>
                  </a:lnTo>
                  <a:lnTo>
                    <a:pt x="120" y="246"/>
                  </a:lnTo>
                  <a:lnTo>
                    <a:pt x="117" y="246"/>
                  </a:lnTo>
                  <a:lnTo>
                    <a:pt x="115" y="246"/>
                  </a:lnTo>
                  <a:lnTo>
                    <a:pt x="112" y="246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4" y="246"/>
                  </a:lnTo>
                  <a:lnTo>
                    <a:pt x="102" y="246"/>
                  </a:lnTo>
                  <a:lnTo>
                    <a:pt x="99" y="246"/>
                  </a:lnTo>
                  <a:lnTo>
                    <a:pt x="96" y="245"/>
                  </a:lnTo>
                  <a:lnTo>
                    <a:pt x="92" y="245"/>
                  </a:lnTo>
                  <a:lnTo>
                    <a:pt x="90" y="245"/>
                  </a:lnTo>
                  <a:lnTo>
                    <a:pt x="87" y="245"/>
                  </a:lnTo>
                  <a:lnTo>
                    <a:pt x="85" y="243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76" y="243"/>
                  </a:lnTo>
                  <a:lnTo>
                    <a:pt x="73" y="242"/>
                  </a:lnTo>
                  <a:lnTo>
                    <a:pt x="70" y="242"/>
                  </a:lnTo>
                  <a:lnTo>
                    <a:pt x="67" y="242"/>
                  </a:lnTo>
                  <a:lnTo>
                    <a:pt x="64" y="242"/>
                  </a:lnTo>
                  <a:lnTo>
                    <a:pt x="63" y="242"/>
                  </a:lnTo>
                  <a:lnTo>
                    <a:pt x="60" y="242"/>
                  </a:lnTo>
                  <a:lnTo>
                    <a:pt x="59" y="242"/>
                  </a:lnTo>
                  <a:lnTo>
                    <a:pt x="56" y="242"/>
                  </a:lnTo>
                  <a:lnTo>
                    <a:pt x="55" y="242"/>
                  </a:lnTo>
                  <a:lnTo>
                    <a:pt x="52" y="242"/>
                  </a:lnTo>
                  <a:lnTo>
                    <a:pt x="51" y="242"/>
                  </a:lnTo>
                  <a:lnTo>
                    <a:pt x="48" y="242"/>
                  </a:lnTo>
                  <a:lnTo>
                    <a:pt x="46" y="242"/>
                  </a:lnTo>
                  <a:lnTo>
                    <a:pt x="45" y="242"/>
                  </a:lnTo>
                  <a:lnTo>
                    <a:pt x="42" y="242"/>
                  </a:lnTo>
                  <a:lnTo>
                    <a:pt x="41" y="242"/>
                  </a:lnTo>
                  <a:lnTo>
                    <a:pt x="38" y="242"/>
                  </a:lnTo>
                  <a:lnTo>
                    <a:pt x="37" y="242"/>
                  </a:lnTo>
                  <a:lnTo>
                    <a:pt x="34" y="242"/>
                  </a:lnTo>
                  <a:lnTo>
                    <a:pt x="33" y="242"/>
                  </a:lnTo>
                  <a:lnTo>
                    <a:pt x="30" y="241"/>
                  </a:lnTo>
                  <a:lnTo>
                    <a:pt x="29" y="241"/>
                  </a:lnTo>
                  <a:lnTo>
                    <a:pt x="26" y="241"/>
                  </a:lnTo>
                  <a:lnTo>
                    <a:pt x="25" y="241"/>
                  </a:lnTo>
                  <a:lnTo>
                    <a:pt x="22" y="241"/>
                  </a:lnTo>
                  <a:lnTo>
                    <a:pt x="21" y="241"/>
                  </a:lnTo>
                  <a:lnTo>
                    <a:pt x="19" y="239"/>
                  </a:lnTo>
                  <a:lnTo>
                    <a:pt x="17" y="239"/>
                  </a:lnTo>
                  <a:lnTo>
                    <a:pt x="15" y="239"/>
                  </a:lnTo>
                  <a:lnTo>
                    <a:pt x="13" y="239"/>
                  </a:lnTo>
                  <a:lnTo>
                    <a:pt x="11" y="239"/>
                  </a:lnTo>
                  <a:lnTo>
                    <a:pt x="10" y="239"/>
                  </a:lnTo>
                  <a:lnTo>
                    <a:pt x="7" y="239"/>
                  </a:lnTo>
                  <a:lnTo>
                    <a:pt x="6" y="238"/>
                  </a:lnTo>
                  <a:lnTo>
                    <a:pt x="4" y="238"/>
                  </a:lnTo>
                  <a:lnTo>
                    <a:pt x="2" y="238"/>
                  </a:lnTo>
                  <a:lnTo>
                    <a:pt x="2" y="237"/>
                  </a:lnTo>
                  <a:lnTo>
                    <a:pt x="2" y="236"/>
                  </a:lnTo>
                  <a:lnTo>
                    <a:pt x="2" y="234"/>
                  </a:lnTo>
                  <a:lnTo>
                    <a:pt x="2" y="233"/>
                  </a:lnTo>
                  <a:lnTo>
                    <a:pt x="2" y="232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6"/>
                  </a:lnTo>
                  <a:lnTo>
                    <a:pt x="0" y="225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20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2" y="215"/>
                  </a:lnTo>
                  <a:lnTo>
                    <a:pt x="3" y="215"/>
                  </a:lnTo>
                  <a:lnTo>
                    <a:pt x="3" y="214"/>
                  </a:lnTo>
                  <a:lnTo>
                    <a:pt x="4" y="214"/>
                  </a:lnTo>
                  <a:lnTo>
                    <a:pt x="6" y="214"/>
                  </a:lnTo>
                  <a:lnTo>
                    <a:pt x="6" y="212"/>
                  </a:lnTo>
                  <a:lnTo>
                    <a:pt x="7" y="212"/>
                  </a:lnTo>
                  <a:lnTo>
                    <a:pt x="8" y="212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8" name="Freeform 50"/>
            <p:cNvSpPr>
              <a:spLocks/>
            </p:cNvSpPr>
            <p:nvPr/>
          </p:nvSpPr>
          <p:spPr bwMode="auto">
            <a:xfrm>
              <a:off x="1582" y="2405"/>
              <a:ext cx="48" cy="101"/>
            </a:xfrm>
            <a:custGeom>
              <a:avLst/>
              <a:gdLst>
                <a:gd name="T0" fmla="*/ 48 w 48"/>
                <a:gd name="T1" fmla="*/ 23 h 101"/>
                <a:gd name="T2" fmla="*/ 48 w 48"/>
                <a:gd name="T3" fmla="*/ 28 h 101"/>
                <a:gd name="T4" fmla="*/ 47 w 48"/>
                <a:gd name="T5" fmla="*/ 34 h 101"/>
                <a:gd name="T6" fmla="*/ 47 w 48"/>
                <a:gd name="T7" fmla="*/ 39 h 101"/>
                <a:gd name="T8" fmla="*/ 47 w 48"/>
                <a:gd name="T9" fmla="*/ 44 h 101"/>
                <a:gd name="T10" fmla="*/ 45 w 48"/>
                <a:gd name="T11" fmla="*/ 49 h 101"/>
                <a:gd name="T12" fmla="*/ 44 w 48"/>
                <a:gd name="T13" fmla="*/ 54 h 101"/>
                <a:gd name="T14" fmla="*/ 43 w 48"/>
                <a:gd name="T15" fmla="*/ 59 h 101"/>
                <a:gd name="T16" fmla="*/ 43 w 48"/>
                <a:gd name="T17" fmla="*/ 65 h 101"/>
                <a:gd name="T18" fmla="*/ 42 w 48"/>
                <a:gd name="T19" fmla="*/ 70 h 101"/>
                <a:gd name="T20" fmla="*/ 39 w 48"/>
                <a:gd name="T21" fmla="*/ 75 h 101"/>
                <a:gd name="T22" fmla="*/ 38 w 48"/>
                <a:gd name="T23" fmla="*/ 80 h 101"/>
                <a:gd name="T24" fmla="*/ 36 w 48"/>
                <a:gd name="T25" fmla="*/ 84 h 101"/>
                <a:gd name="T26" fmla="*/ 34 w 48"/>
                <a:gd name="T27" fmla="*/ 89 h 101"/>
                <a:gd name="T28" fmla="*/ 31 w 48"/>
                <a:gd name="T29" fmla="*/ 94 h 101"/>
                <a:gd name="T30" fmla="*/ 29 w 48"/>
                <a:gd name="T31" fmla="*/ 98 h 101"/>
                <a:gd name="T32" fmla="*/ 27 w 48"/>
                <a:gd name="T33" fmla="*/ 97 h 101"/>
                <a:gd name="T34" fmla="*/ 26 w 48"/>
                <a:gd name="T35" fmla="*/ 92 h 101"/>
                <a:gd name="T36" fmla="*/ 25 w 48"/>
                <a:gd name="T37" fmla="*/ 85 h 101"/>
                <a:gd name="T38" fmla="*/ 23 w 48"/>
                <a:gd name="T39" fmla="*/ 79 h 101"/>
                <a:gd name="T40" fmla="*/ 22 w 48"/>
                <a:gd name="T41" fmla="*/ 72 h 101"/>
                <a:gd name="T42" fmla="*/ 21 w 48"/>
                <a:gd name="T43" fmla="*/ 66 h 101"/>
                <a:gd name="T44" fmla="*/ 20 w 48"/>
                <a:gd name="T45" fmla="*/ 59 h 101"/>
                <a:gd name="T46" fmla="*/ 18 w 48"/>
                <a:gd name="T47" fmla="*/ 53 h 101"/>
                <a:gd name="T48" fmla="*/ 17 w 48"/>
                <a:gd name="T49" fmla="*/ 47 h 101"/>
                <a:gd name="T50" fmla="*/ 16 w 48"/>
                <a:gd name="T51" fmla="*/ 40 h 101"/>
                <a:gd name="T52" fmla="*/ 13 w 48"/>
                <a:gd name="T53" fmla="*/ 34 h 101"/>
                <a:gd name="T54" fmla="*/ 12 w 48"/>
                <a:gd name="T55" fmla="*/ 27 h 101"/>
                <a:gd name="T56" fmla="*/ 9 w 48"/>
                <a:gd name="T57" fmla="*/ 21 h 101"/>
                <a:gd name="T58" fmla="*/ 7 w 48"/>
                <a:gd name="T59" fmla="*/ 16 h 101"/>
                <a:gd name="T60" fmla="*/ 5 w 48"/>
                <a:gd name="T61" fmla="*/ 9 h 101"/>
                <a:gd name="T62" fmla="*/ 1 w 48"/>
                <a:gd name="T63" fmla="*/ 4 h 101"/>
                <a:gd name="T64" fmla="*/ 1 w 48"/>
                <a:gd name="T65" fmla="*/ 0 h 101"/>
                <a:gd name="T66" fmla="*/ 5 w 48"/>
                <a:gd name="T67" fmla="*/ 0 h 101"/>
                <a:gd name="T68" fmla="*/ 9 w 48"/>
                <a:gd name="T69" fmla="*/ 0 h 101"/>
                <a:gd name="T70" fmla="*/ 12 w 48"/>
                <a:gd name="T71" fmla="*/ 1 h 101"/>
                <a:gd name="T72" fmla="*/ 16 w 48"/>
                <a:gd name="T73" fmla="*/ 1 h 101"/>
                <a:gd name="T74" fmla="*/ 18 w 48"/>
                <a:gd name="T75" fmla="*/ 3 h 101"/>
                <a:gd name="T76" fmla="*/ 22 w 48"/>
                <a:gd name="T77" fmla="*/ 3 h 101"/>
                <a:gd name="T78" fmla="*/ 25 w 48"/>
                <a:gd name="T79" fmla="*/ 4 h 101"/>
                <a:gd name="T80" fmla="*/ 27 w 48"/>
                <a:gd name="T81" fmla="*/ 5 h 101"/>
                <a:gd name="T82" fmla="*/ 31 w 48"/>
                <a:gd name="T83" fmla="*/ 6 h 101"/>
                <a:gd name="T84" fmla="*/ 34 w 48"/>
                <a:gd name="T85" fmla="*/ 9 h 101"/>
                <a:gd name="T86" fmla="*/ 36 w 48"/>
                <a:gd name="T87" fmla="*/ 10 h 101"/>
                <a:gd name="T88" fmla="*/ 39 w 48"/>
                <a:gd name="T89" fmla="*/ 12 h 101"/>
                <a:gd name="T90" fmla="*/ 42 w 48"/>
                <a:gd name="T91" fmla="*/ 14 h 101"/>
                <a:gd name="T92" fmla="*/ 44 w 48"/>
                <a:gd name="T93" fmla="*/ 17 h 101"/>
                <a:gd name="T94" fmla="*/ 47 w 48"/>
                <a:gd name="T95" fmla="*/ 19 h 10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"/>
                <a:gd name="T145" fmla="*/ 0 h 101"/>
                <a:gd name="T146" fmla="*/ 48 w 48"/>
                <a:gd name="T147" fmla="*/ 101 h 10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" h="101">
                  <a:moveTo>
                    <a:pt x="48" y="19"/>
                  </a:moveTo>
                  <a:lnTo>
                    <a:pt x="48" y="23"/>
                  </a:lnTo>
                  <a:lnTo>
                    <a:pt x="48" y="26"/>
                  </a:lnTo>
                  <a:lnTo>
                    <a:pt x="48" y="28"/>
                  </a:lnTo>
                  <a:lnTo>
                    <a:pt x="48" y="31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7" y="44"/>
                  </a:lnTo>
                  <a:lnTo>
                    <a:pt x="45" y="47"/>
                  </a:lnTo>
                  <a:lnTo>
                    <a:pt x="45" y="49"/>
                  </a:lnTo>
                  <a:lnTo>
                    <a:pt x="45" y="52"/>
                  </a:lnTo>
                  <a:lnTo>
                    <a:pt x="44" y="54"/>
                  </a:lnTo>
                  <a:lnTo>
                    <a:pt x="44" y="57"/>
                  </a:lnTo>
                  <a:lnTo>
                    <a:pt x="43" y="59"/>
                  </a:lnTo>
                  <a:lnTo>
                    <a:pt x="43" y="62"/>
                  </a:lnTo>
                  <a:lnTo>
                    <a:pt x="43" y="65"/>
                  </a:lnTo>
                  <a:lnTo>
                    <a:pt x="42" y="67"/>
                  </a:lnTo>
                  <a:lnTo>
                    <a:pt x="42" y="70"/>
                  </a:lnTo>
                  <a:lnTo>
                    <a:pt x="40" y="72"/>
                  </a:lnTo>
                  <a:lnTo>
                    <a:pt x="39" y="75"/>
                  </a:lnTo>
                  <a:lnTo>
                    <a:pt x="39" y="78"/>
                  </a:lnTo>
                  <a:lnTo>
                    <a:pt x="38" y="80"/>
                  </a:lnTo>
                  <a:lnTo>
                    <a:pt x="36" y="83"/>
                  </a:lnTo>
                  <a:lnTo>
                    <a:pt x="36" y="84"/>
                  </a:lnTo>
                  <a:lnTo>
                    <a:pt x="35" y="87"/>
                  </a:lnTo>
                  <a:lnTo>
                    <a:pt x="34" y="89"/>
                  </a:lnTo>
                  <a:lnTo>
                    <a:pt x="32" y="92"/>
                  </a:lnTo>
                  <a:lnTo>
                    <a:pt x="31" y="94"/>
                  </a:lnTo>
                  <a:lnTo>
                    <a:pt x="30" y="96"/>
                  </a:lnTo>
                  <a:lnTo>
                    <a:pt x="29" y="98"/>
                  </a:lnTo>
                  <a:lnTo>
                    <a:pt x="27" y="101"/>
                  </a:lnTo>
                  <a:lnTo>
                    <a:pt x="27" y="97"/>
                  </a:lnTo>
                  <a:lnTo>
                    <a:pt x="26" y="94"/>
                  </a:lnTo>
                  <a:lnTo>
                    <a:pt x="26" y="92"/>
                  </a:lnTo>
                  <a:lnTo>
                    <a:pt x="25" y="88"/>
                  </a:lnTo>
                  <a:lnTo>
                    <a:pt x="25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5"/>
                  </a:lnTo>
                  <a:lnTo>
                    <a:pt x="22" y="72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0" y="62"/>
                  </a:lnTo>
                  <a:lnTo>
                    <a:pt x="20" y="59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3"/>
                  </a:lnTo>
                  <a:lnTo>
                    <a:pt x="16" y="40"/>
                  </a:lnTo>
                  <a:lnTo>
                    <a:pt x="14" y="36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2" y="27"/>
                  </a:lnTo>
                  <a:lnTo>
                    <a:pt x="10" y="25"/>
                  </a:lnTo>
                  <a:lnTo>
                    <a:pt x="9" y="21"/>
                  </a:lnTo>
                  <a:lnTo>
                    <a:pt x="8" y="18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5" y="9"/>
                  </a:lnTo>
                  <a:lnTo>
                    <a:pt x="3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8" y="12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2" y="14"/>
                  </a:lnTo>
                  <a:lnTo>
                    <a:pt x="43" y="16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7" y="19"/>
                  </a:lnTo>
                  <a:lnTo>
                    <a:pt x="48" y="1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04028" y="1312554"/>
            <a:ext cx="3464792" cy="426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Mazmuni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boshidan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chapda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1xil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asosli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darajalarni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bo’lishda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o’zgarmasdan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Algebra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so’zi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3400" indent="-533400">
              <a:lnSpc>
                <a:spcPct val="150000"/>
              </a:lnSpc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(a-b)(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5)   3-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bosqich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amallari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959398" y="1109130"/>
            <a:ext cx="3977810" cy="579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Tushuncha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60000"/>
              </a:lnSpc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Manfiy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>
              <a:lnSpc>
                <a:spcPct val="160000"/>
              </a:lnSpc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Daraja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ko’rsatkichi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ayriladi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Muso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Xorazmiyning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“Al-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jabr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val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muqobala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asaridagi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jabr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so’zidan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514350" lvl="0" indent="-514350">
              <a:lnSpc>
                <a:spcPct val="110000"/>
              </a:lnSpc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Ikkihadlar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ko’pauytmasi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10000"/>
              </a:lnSpc>
              <a:spcBef>
                <a:spcPct val="20000"/>
              </a:spcBef>
              <a:buFont typeface="Arial" pitchFamily="34" charset="0"/>
              <a:buAutoNum type="arabicParenR"/>
              <a:defRPr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Kvadrat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kubga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ko’tarish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60000"/>
              </a:lnSpc>
              <a:spcBef>
                <a:spcPct val="20000"/>
              </a:spcBef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12" descr="MC90043266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424"/>
            <a:ext cx="2411760" cy="190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Xatoga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yo’l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qo’yma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o’yini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179512" y="2080330"/>
                <a:ext cx="5139912" cy="42373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Arial Black" pitchFamily="34" charset="0"/>
                  </a:rPr>
                  <a:t>-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²=(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³-a</a:t>
                </a:r>
                <a:r>
                  <a:rPr lang="en-US" sz="2800" dirty="0">
                    <a:latin typeface="Arial Black" pitchFamily="34" charset="0"/>
                    <a:cs typeface="Arial"/>
                  </a:rPr>
                  <a:t>)(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m³+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)</a:t>
                </a:r>
                <a:endParaRPr lang="en-US" sz="2800" dirty="0" smtClean="0">
                  <a:latin typeface="Arial"/>
                  <a:cs typeface="Arial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latin typeface="Arial Black" pitchFamily="34" charset="0"/>
                    <a:cs typeface="Arial"/>
                  </a:rPr>
                  <a:t> 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81</a:t>
                </a:r>
                <a:r>
                  <a:rPr lang="en-US" sz="28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²+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?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Arial Black" pitchFamily="34" charset="0"/>
                    <a:cs typeface="Arial"/>
                  </a:rPr>
                  <a:t>=(9a-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/>
                          </a:rPr>
                          <m:t>𝒅</m:t>
                        </m:r>
                      </m:e>
                      <m:sup>
                        <m:r>
                          <a:rPr lang="en-US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?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Arial Black" pitchFamily="34" charset="0"/>
                    <a:cs typeface="Arial"/>
                  </a:rPr>
                  <a:t>)(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/>
                          </a:rPr>
                          <m:t>𝑑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Arial Black" pitchFamily="34" charset="0"/>
                    <a:cs typeface="Arial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latin typeface="Arial Black" pitchFamily="34" charset="0"/>
                    <a:cs typeface="Arial"/>
                  </a:rPr>
                  <a:t>(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+3)²=a²+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a+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endParaRPr lang="en-US" sz="2800" dirty="0" smtClean="0">
                  <a:latin typeface="Arial Black" pitchFamily="34" charset="0"/>
                  <a:cs typeface="Arial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latin typeface="Arial Black" pitchFamily="34" charset="0"/>
                    <a:cs typeface="Arial"/>
                  </a:rPr>
                  <a:t> (x+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)²=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+4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latin typeface="Arial Black" pitchFamily="34" charset="0"/>
                    <a:cs typeface="Arial"/>
                  </a:rPr>
                  <a:t> (</a:t>
                </a:r>
                <a:r>
                  <a:rPr lang="en-US" sz="28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-0,2)(2x+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)=</a:t>
                </a:r>
                <a:r>
                  <a:rPr lang="en-US" sz="28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-0,04</a:t>
                </a:r>
              </a:p>
              <a:p>
                <a:pPr marL="0" indent="0">
                  <a:buNone/>
                </a:pPr>
                <a:r>
                  <a:rPr lang="en-US" sz="2800" dirty="0">
                    <a:latin typeface="Arial Black" pitchFamily="34" charset="0"/>
                    <a:cs typeface="Arial"/>
                  </a:rPr>
                  <a:t> 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  </a:t>
                </a:r>
                <a:br>
                  <a:rPr lang="en-US" sz="2800" dirty="0" smtClean="0">
                    <a:latin typeface="Arial Black" pitchFamily="34" charset="0"/>
                    <a:cs typeface="Arial"/>
                  </a:rPr>
                </a:br>
                <a:endParaRPr lang="ru-RU" sz="2800" dirty="0">
                  <a:latin typeface="Arial Black" pitchFamily="34" charset="0"/>
                </a:endParaRPr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179512" y="2080330"/>
                <a:ext cx="5139912" cy="4237356"/>
              </a:xfrm>
              <a:blipFill>
                <a:blip r:embed="rId3" cstate="print"/>
                <a:stretch>
                  <a:fillRect l="-2370" t="-1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6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4788024" y="2080330"/>
                <a:ext cx="4354784" cy="344728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US" sz="2800" dirty="0">
                    <a:latin typeface="Arial Black" pitchFamily="34" charset="0"/>
                  </a:rPr>
                  <a:t>-</a:t>
                </a:r>
                <a:r>
                  <a:rPr lang="en-US" sz="2800" dirty="0">
                    <a:solidFill>
                      <a:srgbClr val="C00000"/>
                    </a:solidFill>
                    <a:latin typeface="Arial Black" pitchFamily="34" charset="0"/>
                  </a:rPr>
                  <a:t>?</a:t>
                </a:r>
                <a:r>
                  <a:rPr lang="en-US" sz="2800" dirty="0">
                    <a:latin typeface="Arial Black" pitchFamily="34" charset="0"/>
                    <a:cs typeface="Arial"/>
                  </a:rPr>
                  <a:t>²=(</a:t>
                </a:r>
                <a:r>
                  <a:rPr lang="en-US" sz="28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>
                    <a:latin typeface="Arial Black" pitchFamily="34" charset="0"/>
                    <a:cs typeface="Arial"/>
                  </a:rPr>
                  <a:t>³-a)(m³+</a:t>
                </a:r>
                <a:r>
                  <a:rPr lang="en-US" sz="28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?</a:t>
                </a:r>
                <a:r>
                  <a:rPr lang="en-US" sz="2800" dirty="0">
                    <a:latin typeface="Arial Black" pitchFamily="34" charset="0"/>
                    <a:cs typeface="Arial"/>
                  </a:rPr>
                  <a:t>)</a:t>
                </a:r>
                <a:endParaRPr lang="en-US" sz="2800" dirty="0">
                  <a:latin typeface="Arial"/>
                  <a:cs typeface="Arial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Arial Black" pitchFamily="34" charset="0"/>
                    <a:cs typeface="Arial"/>
                  </a:rPr>
                  <a:t>  81a²+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4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𝐝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 Black" pitchFamily="34" charset="0"/>
                    <a:cs typeface="Arial"/>
                  </a:rPr>
                  <a:t>=(</a:t>
                </a:r>
                <a:r>
                  <a:rPr lang="en-US" sz="2400" dirty="0">
                    <a:latin typeface="Arial Black" pitchFamily="34" charset="0"/>
                    <a:cs typeface="Arial"/>
                  </a:rPr>
                  <a:t>9a-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/>
                          </a:rPr>
                          <m:t>𝒅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400" dirty="0">
                    <a:latin typeface="Arial Black" pitchFamily="34" charset="0"/>
                    <a:cs typeface="Arial"/>
                  </a:rPr>
                  <a:t>)( </a:t>
                </a:r>
                <a:r>
                  <a:rPr lang="en-US" sz="24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9a</a:t>
                </a:r>
                <a:r>
                  <a:rPr lang="en-US" sz="2400" dirty="0">
                    <a:latin typeface="Arial Black" pitchFamily="34" charset="0"/>
                    <a:cs typeface="Arial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/>
                          </a:rPr>
                          <m:t>𝒅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cs typeface="Arial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400" dirty="0">
                    <a:latin typeface="Arial Black" pitchFamily="34" charset="0"/>
                    <a:cs typeface="Arial"/>
                  </a:rPr>
                  <a:t>)</a:t>
                </a:r>
                <a:endParaRPr lang="en-US" sz="2400" dirty="0" smtClean="0">
                  <a:latin typeface="Arial Black" pitchFamily="34" charset="0"/>
                  <a:cs typeface="Arial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latin typeface="Arial Black" pitchFamily="34" charset="0"/>
                    <a:cs typeface="Arial"/>
                  </a:rPr>
                  <a:t>    (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a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+3)²=a²+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6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a+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9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latin typeface="Arial Black" pitchFamily="34" charset="0"/>
                    <a:cs typeface="Arial"/>
                  </a:rPr>
                  <a:t>    (x+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2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)²=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x²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 Black" pitchFamily="34" charset="0"/>
                    <a:cs typeface="Arial"/>
                  </a:rPr>
                  <a:t>4x</a:t>
                </a:r>
                <a:r>
                  <a:rPr lang="en-US" sz="2800" dirty="0" smtClean="0">
                    <a:latin typeface="Arial Black" pitchFamily="34" charset="0"/>
                    <a:cs typeface="Arial"/>
                  </a:rPr>
                  <a:t>+4</a:t>
                </a:r>
              </a:p>
              <a:p>
                <a:pPr marL="0" indent="0">
                  <a:buNone/>
                </a:pPr>
                <a:r>
                  <a:rPr lang="en-US" sz="2800" dirty="0">
                    <a:latin typeface="Arial Black" pitchFamily="34" charset="0"/>
                    <a:cs typeface="Arial"/>
                  </a:rPr>
                  <a:t>    </a:t>
                </a:r>
                <a:endParaRPr lang="en-US" sz="2800" dirty="0" smtClean="0">
                  <a:latin typeface="Arial Black" pitchFamily="34" charset="0"/>
                  <a:cs typeface="Arial"/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latin typeface="Arial Black" pitchFamily="34" charset="0"/>
                    <a:cs typeface="Arial"/>
                  </a:rPr>
                  <a:t>(</a:t>
                </a:r>
                <a:r>
                  <a:rPr lang="en-US" sz="24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2x</a:t>
                </a:r>
                <a:r>
                  <a:rPr lang="en-US" sz="2400" dirty="0">
                    <a:latin typeface="Arial Black" pitchFamily="34" charset="0"/>
                    <a:cs typeface="Arial"/>
                  </a:rPr>
                  <a:t>-0,2)(2x+</a:t>
                </a:r>
                <a:r>
                  <a:rPr lang="en-US" sz="24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0,2</a:t>
                </a:r>
                <a:r>
                  <a:rPr lang="en-US" sz="2400" dirty="0">
                    <a:latin typeface="Arial Black" pitchFamily="34" charset="0"/>
                    <a:cs typeface="Arial"/>
                  </a:rPr>
                  <a:t>)=</a:t>
                </a:r>
                <a:r>
                  <a:rPr lang="en-US" sz="2400" dirty="0">
                    <a:solidFill>
                      <a:srgbClr val="FF0000"/>
                    </a:solidFill>
                    <a:latin typeface="Arial Black" pitchFamily="34" charset="0"/>
                    <a:cs typeface="Arial"/>
                  </a:rPr>
                  <a:t>4x²</a:t>
                </a:r>
                <a:r>
                  <a:rPr lang="en-US" sz="2400" dirty="0">
                    <a:latin typeface="Arial Black" pitchFamily="34" charset="0"/>
                    <a:cs typeface="Arial"/>
                  </a:rPr>
                  <a:t>-0,04</a:t>
                </a:r>
              </a:p>
              <a:p>
                <a:pPr marL="0" indent="0">
                  <a:buNone/>
                </a:pPr>
                <a:endParaRPr lang="ru-RU" sz="2800" dirty="0">
                  <a:latin typeface="Arial Black" pitchFamily="34" charset="0"/>
                </a:endParaRPr>
              </a:p>
            </p:txBody>
          </p:sp>
        </mc:Choice>
        <mc:Fallback xmlns="">
          <p:sp>
            <p:nvSpPr>
              <p:cNvPr id="7" name="Объект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4788024" y="2080330"/>
                <a:ext cx="4354784" cy="3447288"/>
              </a:xfrm>
              <a:blipFill>
                <a:blip r:embed="rId4" cstate="print"/>
                <a:stretch>
                  <a:fillRect l="-2098" t="-530" r="-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9" descr="00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" y="-35719"/>
            <a:ext cx="2447925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uzor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07330"/>
            <a:ext cx="9144000" cy="92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ANTN02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6296" y="5085184"/>
            <a:ext cx="1906512" cy="173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1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1765300" y="115888"/>
            <a:ext cx="5662613" cy="57888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715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Matematik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diktant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851941" y="880511"/>
            <a:ext cx="3744416" cy="44267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715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Ko’paytirishni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4786314" y="928670"/>
            <a:ext cx="3457574" cy="51077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5715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O`zingizni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tekshiring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83404" y="1686683"/>
            <a:ext cx="2892825" cy="584200"/>
            <a:chOff x="-249" y="997"/>
            <a:chExt cx="1748" cy="368"/>
          </a:xfrm>
          <a:solidFill>
            <a:srgbClr val="15F12A"/>
          </a:solidFill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-249" y="997"/>
              <a:ext cx="453" cy="365"/>
            </a:xfrm>
            <a:prstGeom prst="roundRect">
              <a:avLst>
                <a:gd name="adj" fmla="val 16667"/>
              </a:avLst>
            </a:prstGeom>
            <a:grpFill/>
            <a:ln w="38100" cmpd="dbl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/>
                <a:t>1.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71" y="1035"/>
              <a:ext cx="1228" cy="33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itchFamily="18" charset="0"/>
                </a:rPr>
                <a:t>(a-2)(a+2)=</a:t>
              </a:r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59811" y="2650733"/>
            <a:ext cx="3447387" cy="579438"/>
            <a:chOff x="204" y="1068"/>
            <a:chExt cx="2423" cy="365"/>
          </a:xfrm>
          <a:noFill/>
        </p:grpSpPr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204" y="1068"/>
              <a:ext cx="453" cy="365"/>
            </a:xfrm>
            <a:prstGeom prst="roundRect">
              <a:avLst>
                <a:gd name="adj" fmla="val 16667"/>
              </a:avLst>
            </a:prstGeom>
            <a:solidFill>
              <a:srgbClr val="15F12A"/>
            </a:solidFill>
            <a:ln w="38100" cmpd="dbl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/>
                <a:t>2</a:t>
              </a:r>
              <a:r>
                <a:rPr lang="ru-RU" sz="2800" b="1" dirty="0"/>
                <a:t>.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807" y="1068"/>
              <a:ext cx="1820" cy="33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itchFamily="18" charset="0"/>
                </a:rPr>
                <a:t>(3y-1)(3y+1)=</a:t>
              </a:r>
              <a:endParaRPr lang="ru-RU" sz="2800" b="1" dirty="0">
                <a:latin typeface="Times New Roman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259811" y="3561561"/>
            <a:ext cx="3160095" cy="598488"/>
            <a:chOff x="204" y="976"/>
            <a:chExt cx="2517" cy="377"/>
          </a:xfrm>
          <a:noFill/>
        </p:grpSpPr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204" y="976"/>
              <a:ext cx="454" cy="377"/>
            </a:xfrm>
            <a:prstGeom prst="roundRect">
              <a:avLst>
                <a:gd name="adj" fmla="val 16667"/>
              </a:avLst>
            </a:prstGeom>
            <a:solidFill>
              <a:srgbClr val="15F12A"/>
            </a:solidFill>
            <a:ln w="38100" cmpd="dbl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>
                  <a:latin typeface="Times New Roman" pitchFamily="18" charset="0"/>
                </a:rPr>
                <a:t>3</a:t>
              </a:r>
              <a:r>
                <a:rPr lang="ru-RU" sz="2800" b="1" dirty="0">
                  <a:latin typeface="Times New Roman" pitchFamily="18" charset="0"/>
                </a:rPr>
                <a:t>.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830" y="981"/>
              <a:ext cx="1891" cy="33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</a:rPr>
                <a:t>(d-a)(</a:t>
              </a:r>
              <a:r>
                <a:rPr lang="en-US" sz="2800" b="1" dirty="0" err="1" smtClean="0">
                  <a:latin typeface="Times New Roman" pitchFamily="18" charset="0"/>
                </a:rPr>
                <a:t>a+d</a:t>
              </a:r>
              <a:r>
                <a:rPr lang="en-US" sz="2800" b="1" dirty="0" smtClean="0">
                  <a:latin typeface="Times New Roman" pitchFamily="18" charset="0"/>
                </a:rPr>
                <a:t>)=</a:t>
              </a:r>
              <a:endParaRPr lang="ru-RU" sz="2800" b="1" dirty="0">
                <a:latin typeface="Times New Roman" pitchFamily="18" charset="0"/>
              </a:endParaRPr>
            </a:p>
          </p:txBody>
        </p: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117664" y="4459115"/>
            <a:ext cx="3446061" cy="579438"/>
            <a:chOff x="116" y="978"/>
            <a:chExt cx="2127" cy="365"/>
          </a:xfrm>
          <a:noFill/>
        </p:grpSpPr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116" y="978"/>
              <a:ext cx="453" cy="365"/>
            </a:xfrm>
            <a:prstGeom prst="roundRect">
              <a:avLst>
                <a:gd name="adj" fmla="val 16667"/>
              </a:avLst>
            </a:prstGeom>
            <a:solidFill>
              <a:srgbClr val="15F12A"/>
            </a:solidFill>
            <a:ln w="38100" cmpd="dbl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/>
                <a:t>4</a:t>
              </a:r>
              <a:r>
                <a:rPr lang="ru-RU" sz="2800" b="1" dirty="0"/>
                <a:t>.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556" y="981"/>
              <a:ext cx="1687" cy="33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</a:rPr>
                <a:t>  (a-5)(5+a)=</a:t>
              </a:r>
              <a:endParaRPr lang="ru-RU" sz="2800" b="1" dirty="0">
                <a:latin typeface="Times New Roman" pitchFamily="18" charset="0"/>
              </a:endParaRPr>
            </a:p>
          </p:txBody>
        </p:sp>
      </p:grp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260237" y="5314553"/>
            <a:ext cx="3916384" cy="656325"/>
            <a:chOff x="204" y="978"/>
            <a:chExt cx="2348" cy="294"/>
          </a:xfrm>
          <a:noFill/>
        </p:grpSpPr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204" y="978"/>
              <a:ext cx="453" cy="294"/>
            </a:xfrm>
            <a:prstGeom prst="roundRect">
              <a:avLst>
                <a:gd name="adj" fmla="val 16667"/>
              </a:avLst>
            </a:prstGeom>
            <a:solidFill>
              <a:srgbClr val="15F12A"/>
            </a:solidFill>
            <a:ln w="38100" cmpd="dbl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/>
                <a:t>5</a:t>
              </a:r>
              <a:r>
                <a:rPr lang="ru-RU" sz="2800" b="1" dirty="0" smtClean="0"/>
                <a:t>.</a:t>
              </a:r>
              <a:endParaRPr lang="ru-RU" sz="2800" b="1" dirty="0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718" y="981"/>
              <a:ext cx="1834" cy="23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</a:rPr>
                <a:t> (2m-3n)(2m+3n)=</a:t>
              </a:r>
              <a:endParaRPr lang="ru-RU" sz="2800" b="1" dirty="0">
                <a:latin typeface="Times New Roman" pitchFamily="18" charset="0"/>
              </a:endParaRPr>
            </a:p>
          </p:txBody>
        </p:sp>
      </p:grpSp>
      <p:sp>
        <p:nvSpPr>
          <p:cNvPr id="21" name="AutoShape 23"/>
          <p:cNvSpPr>
            <a:spLocks noChangeArrowheads="1"/>
          </p:cNvSpPr>
          <p:nvPr/>
        </p:nvSpPr>
        <p:spPr bwMode="auto">
          <a:xfrm>
            <a:off x="6548299" y="1954057"/>
            <a:ext cx="1771650" cy="578882"/>
          </a:xfrm>
          <a:prstGeom prst="roundRect">
            <a:avLst>
              <a:gd name="adj" fmla="val 16667"/>
            </a:avLst>
          </a:prstGeom>
          <a:solidFill>
            <a:srgbClr val="15F12A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</a:rPr>
              <a:t>a²-4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22" name="AutoShape 24"/>
          <p:cNvSpPr>
            <a:spLocks noChangeArrowheads="1"/>
          </p:cNvSpPr>
          <p:nvPr/>
        </p:nvSpPr>
        <p:spPr bwMode="auto">
          <a:xfrm>
            <a:off x="6548299" y="2853807"/>
            <a:ext cx="1771650" cy="578882"/>
          </a:xfrm>
          <a:prstGeom prst="roundRect">
            <a:avLst>
              <a:gd name="adj" fmla="val 16667"/>
            </a:avLst>
          </a:prstGeom>
          <a:solidFill>
            <a:srgbClr val="15F12A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</a:rPr>
              <a:t>y²-1</a:t>
            </a:r>
          </a:p>
        </p:txBody>
      </p:sp>
      <p:sp>
        <p:nvSpPr>
          <p:cNvPr id="23" name="AutoShape 25"/>
          <p:cNvSpPr>
            <a:spLocks noChangeArrowheads="1"/>
          </p:cNvSpPr>
          <p:nvPr/>
        </p:nvSpPr>
        <p:spPr bwMode="auto">
          <a:xfrm>
            <a:off x="6542088" y="3661613"/>
            <a:ext cx="1771650" cy="578882"/>
          </a:xfrm>
          <a:prstGeom prst="roundRect">
            <a:avLst>
              <a:gd name="adj" fmla="val 16667"/>
            </a:avLst>
          </a:prstGeom>
          <a:solidFill>
            <a:srgbClr val="15F12A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</a:rPr>
              <a:t>d²-a²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6509544" y="4478283"/>
            <a:ext cx="1771650" cy="578882"/>
          </a:xfrm>
          <a:prstGeom prst="roundRect">
            <a:avLst>
              <a:gd name="adj" fmla="val 16667"/>
            </a:avLst>
          </a:prstGeom>
          <a:solidFill>
            <a:srgbClr val="15F12A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 i="1" dirty="0" smtClean="0">
                <a:latin typeface="Times New Roman" pitchFamily="18" charset="0"/>
              </a:rPr>
              <a:t>a²-25</a:t>
            </a:r>
            <a:endParaRPr lang="ru-RU" sz="2800" b="1" i="1" dirty="0">
              <a:latin typeface="Times New Roman" pitchFamily="18" charset="0"/>
            </a:endParaRPr>
          </a:p>
        </p:txBody>
      </p:sp>
      <p:sp>
        <p:nvSpPr>
          <p:cNvPr id="25" name="AutoShape 26"/>
          <p:cNvSpPr>
            <a:spLocks noChangeArrowheads="1"/>
          </p:cNvSpPr>
          <p:nvPr/>
        </p:nvSpPr>
        <p:spPr bwMode="auto">
          <a:xfrm>
            <a:off x="6577674" y="5366927"/>
            <a:ext cx="1771650" cy="578882"/>
          </a:xfrm>
          <a:prstGeom prst="roundRect">
            <a:avLst>
              <a:gd name="adj" fmla="val 16667"/>
            </a:avLst>
          </a:prstGeom>
          <a:solidFill>
            <a:srgbClr val="15F12A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 i="1" dirty="0" smtClean="0">
                <a:latin typeface="Times New Roman" pitchFamily="18" charset="0"/>
              </a:rPr>
              <a:t>4m²-9n²</a:t>
            </a:r>
            <a:endParaRPr lang="ru-RU" sz="2800" b="1" i="1" dirty="0">
              <a:latin typeface="Times New Roman" pitchFamily="18" charset="0"/>
            </a:endParaRPr>
          </a:p>
        </p:txBody>
      </p:sp>
      <p:pic>
        <p:nvPicPr>
          <p:cNvPr id="26" name="Picture 19" descr="J00791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62" y="1802532"/>
            <a:ext cx="2126012" cy="4875925"/>
          </a:xfrm>
          <a:prstGeom prst="rect">
            <a:avLst/>
          </a:prstGeom>
          <a:solidFill>
            <a:schemeClr val="bg1"/>
          </a:solidFill>
          <a:ln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27" name="Picture 3" descr="D:\Program Files\Рисунки\lyudi\multyashki-222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317440" y="-125628"/>
            <a:ext cx="1500188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962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&amp;Dcy;&amp;ocy;&amp;scy;&amp;kcy;&amp;acy; &amp;dcy;&amp;lcy;&amp;yacy; &amp;mcy;&amp;iecy;&amp;lcy;&amp;acy; - &amp;Ocy;&amp;fcy;&amp;icy;&amp;scy;&amp;ncy;&amp;acy;&amp;yacy; &amp;mcy;&amp;iecy;&amp;bcy;&amp;iecy;&amp;lcy;&amp;softcy; !--if(&amp;Dcy;&amp;lcy;&amp;yacy; &amp;ocy;&amp;fcy;&amp;icy;&amp;scy;&amp;acy;)--- &amp;Dcy;&amp;lcy;&amp;yacy; &amp;ocy;&amp;fcy;&amp;icy;&amp;scy;&amp;acy;!--endif-- - &amp;Dcy;&amp;ocy;&amp;scy;&amp;kcy;&amp;acy; &amp;ocy;&amp;bcy;&amp;hardcy;&amp;yacy;&amp;vcy;&amp;lcy;&amp;iecy;&amp;ncy;&amp;icy;&amp;jcy; - &amp;Dcy;&amp;ocy;&amp;scy;&amp;kcy;&amp;acy; &amp;ocy;&amp;bcy;&amp;softcy;&amp;yacy;&amp;vcy;&amp;lcy;&amp;iecy;&amp;ncy;&amp;icy;&amp;jcy; &amp;Ucy;&amp;kcy;&amp;rcy;&amp;acy;&amp;icy;&amp;n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501122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99592" y="2060849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800" b="1" i="1" dirty="0" err="1" smtClean="0">
                <a:solidFill>
                  <a:schemeClr val="bg1"/>
                </a:solidFill>
              </a:rPr>
              <a:t>Darslikdan</a:t>
            </a:r>
            <a:r>
              <a:rPr lang="en-US" sz="4800" b="1" i="1" dirty="0" smtClean="0">
                <a:solidFill>
                  <a:schemeClr val="bg1"/>
                </a:solidFill>
              </a:rPr>
              <a:t> </a:t>
            </a:r>
            <a:r>
              <a:rPr lang="en-US" sz="4800" b="1" i="1" dirty="0" err="1">
                <a:solidFill>
                  <a:schemeClr val="bg1"/>
                </a:solidFill>
              </a:rPr>
              <a:t>misollar</a:t>
            </a:r>
            <a:r>
              <a:rPr lang="en-US" sz="4800" b="1" i="1" dirty="0">
                <a:solidFill>
                  <a:schemeClr val="bg1"/>
                </a:solidFill>
              </a:rPr>
              <a:t> </a:t>
            </a:r>
            <a:r>
              <a:rPr lang="en-US" sz="4800" b="1" i="1" dirty="0" err="1">
                <a:solidFill>
                  <a:schemeClr val="bg1"/>
                </a:solidFill>
              </a:rPr>
              <a:t>yechish</a:t>
            </a:r>
            <a:endParaRPr lang="en-US" sz="4800" b="1" i="1" dirty="0">
              <a:solidFill>
                <a:schemeClr val="bg1"/>
              </a:solidFill>
            </a:endParaRPr>
          </a:p>
          <a:p>
            <a:r>
              <a:rPr lang="en-US" sz="4800" b="1" i="1" dirty="0">
                <a:solidFill>
                  <a:schemeClr val="bg1"/>
                </a:solidFill>
              </a:rPr>
              <a:t>    </a:t>
            </a:r>
            <a:r>
              <a:rPr lang="en-US" sz="4800" b="1" i="1" dirty="0" smtClean="0">
                <a:solidFill>
                  <a:schemeClr val="bg1"/>
                </a:solidFill>
              </a:rPr>
              <a:t>355(2,4)-356(2,4) </a:t>
            </a:r>
            <a:r>
              <a:rPr lang="en-US" sz="4800" b="1" i="1" dirty="0" err="1">
                <a:solidFill>
                  <a:schemeClr val="bg1"/>
                </a:solidFill>
              </a:rPr>
              <a:t>va</a:t>
            </a:r>
            <a:r>
              <a:rPr lang="en-US" sz="4800" b="1" i="1" dirty="0">
                <a:solidFill>
                  <a:schemeClr val="bg1"/>
                </a:solidFill>
              </a:rPr>
              <a:t> </a:t>
            </a:r>
            <a:r>
              <a:rPr lang="en-US" sz="4800" b="1" i="1" dirty="0" smtClean="0">
                <a:solidFill>
                  <a:schemeClr val="bg1"/>
                </a:solidFill>
              </a:rPr>
              <a:t>357(2,4) </a:t>
            </a:r>
            <a:r>
              <a:rPr lang="en-US" sz="4800" b="1" i="1" dirty="0" err="1">
                <a:solidFill>
                  <a:schemeClr val="bg1"/>
                </a:solidFill>
              </a:rPr>
              <a:t>misollar</a:t>
            </a:r>
            <a:r>
              <a:rPr lang="en-US" sz="4800" b="1" i="1" dirty="0">
                <a:solidFill>
                  <a:schemeClr val="bg1"/>
                </a:solidFill>
              </a:rPr>
              <a:t> 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pic>
        <p:nvPicPr>
          <p:cNvPr id="6" name="Picture 9" descr="551403-7ad9fa22c2edf12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80852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walking_3_hc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5704178"/>
            <a:ext cx="1301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walking_5_hc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4194502"/>
            <a:ext cx="1500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lum bright="-16000" contrast="53000"/>
          </a:blip>
          <a:srcRect/>
          <a:stretch>
            <a:fillRect/>
          </a:stretch>
        </p:blipFill>
        <p:spPr bwMode="auto">
          <a:xfrm rot="459808">
            <a:off x="-106736" y="-157131"/>
            <a:ext cx="2524546" cy="2249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print">
            <a:lum bright="1000" contrast="63000"/>
          </a:blip>
          <a:srcRect/>
          <a:stretch>
            <a:fillRect/>
          </a:stretch>
        </p:blipFill>
        <p:spPr bwMode="auto">
          <a:xfrm flipH="1">
            <a:off x="6660232" y="-76661"/>
            <a:ext cx="278166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11125" y="296862"/>
            <a:ext cx="8997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 smtClean="0">
                <a:latin typeface="Times New Roman" pitchFamily="18" charset="0"/>
              </a:rPr>
              <a:t>Guruhlash</a:t>
            </a:r>
            <a:r>
              <a:rPr lang="en-US" sz="2800" b="1" dirty="0" smtClean="0">
                <a:latin typeface="Times New Roman" pitchFamily="18" charset="0"/>
              </a:rPr>
              <a:t> </a:t>
            </a:r>
            <a:r>
              <a:rPr lang="en-US" sz="2800" b="1" smtClean="0">
                <a:latin typeface="Times New Roman" pitchFamily="18" charset="0"/>
              </a:rPr>
              <a:t>usuli</a:t>
            </a:r>
            <a:endParaRPr lang="ru-RU" sz="3200" b="1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11125" y="296862"/>
            <a:ext cx="8997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Times New Roman" pitchFamily="18" charset="0"/>
              </a:rPr>
              <a:t>Matematikaga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mos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atamalarni</a:t>
            </a:r>
            <a:r>
              <a:rPr lang="en-US" sz="2800" b="1" dirty="0">
                <a:latin typeface="Times New Roman" pitchFamily="18" charset="0"/>
              </a:rPr>
              <a:t> toping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28675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32800" y="6184900"/>
            <a:ext cx="406400" cy="4318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058341" y="3573932"/>
            <a:ext cx="1320800" cy="1066800"/>
          </a:xfrm>
          <a:prstGeom prst="sun">
            <a:avLst>
              <a:gd name="adj" fmla="val 20917"/>
            </a:avLst>
          </a:prstGeom>
          <a:gradFill rotWithShape="1">
            <a:gsLst>
              <a:gs pos="0">
                <a:schemeClr val="bg1"/>
              </a:gs>
              <a:gs pos="100000">
                <a:srgbClr val="FF0066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7518400" y="4111066"/>
            <a:ext cx="1320800" cy="1066800"/>
          </a:xfrm>
          <a:prstGeom prst="sun">
            <a:avLst>
              <a:gd name="adj" fmla="val 20917"/>
            </a:avLst>
          </a:prstGeom>
          <a:gradFill rotWithShape="1">
            <a:gsLst>
              <a:gs pos="0">
                <a:schemeClr val="bg1"/>
              </a:gs>
              <a:gs pos="100000">
                <a:srgbClr val="FF0066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5220072" y="1114986"/>
            <a:ext cx="1549400" cy="1219200"/>
          </a:xfrm>
          <a:prstGeom prst="sun">
            <a:avLst>
              <a:gd name="adj" fmla="val 2091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7112000" y="1926058"/>
            <a:ext cx="1320800" cy="1066800"/>
          </a:xfrm>
          <a:prstGeom prst="sun">
            <a:avLst>
              <a:gd name="adj" fmla="val 20917"/>
            </a:avLst>
          </a:prstGeom>
          <a:gradFill rotWithShape="1">
            <a:gsLst>
              <a:gs pos="0">
                <a:schemeClr val="bg1"/>
              </a:gs>
              <a:gs pos="100000">
                <a:srgbClr val="0066CC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7879556" y="2886075"/>
            <a:ext cx="1320800" cy="1066800"/>
          </a:xfrm>
          <a:prstGeom prst="sun">
            <a:avLst>
              <a:gd name="adj" fmla="val 20917"/>
            </a:avLst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3755595" y="1785938"/>
            <a:ext cx="1320800" cy="1136650"/>
          </a:xfrm>
          <a:prstGeom prst="sun">
            <a:avLst>
              <a:gd name="adj" fmla="val 20917"/>
            </a:avLst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517525" y="1763713"/>
            <a:ext cx="12009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denomiator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549255" y="3694113"/>
            <a:ext cx="79220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rational</a:t>
            </a:r>
            <a:endParaRPr lang="en-US" sz="14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2447925" y="2743200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fraction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2092325" y="4035425"/>
            <a:ext cx="1260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ne-</a:t>
            </a:r>
            <a:r>
              <a:rPr lang="en-US" sz="16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gative</a:t>
            </a:r>
            <a:endParaRPr lang="en-US" sz="16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number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1152525" y="2525713"/>
            <a:ext cx="703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board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1914525" y="2144713"/>
            <a:ext cx="612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book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1355725" y="3897313"/>
            <a:ext cx="715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friend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568325" y="3033713"/>
            <a:ext cx="828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teacher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1533525" y="3135313"/>
            <a:ext cx="636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pupil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2676525" y="4786313"/>
            <a:ext cx="490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girl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2219325" y="3541713"/>
            <a:ext cx="500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boy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974725" y="4557713"/>
            <a:ext cx="704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pencil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1660525" y="4938713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720725" y="5218113"/>
            <a:ext cx="704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lesson</a:t>
            </a:r>
            <a:endParaRPr lang="ru-RU" sz="16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1736725" y="5599113"/>
            <a:ext cx="9605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Diagram</a:t>
            </a:r>
          </a:p>
          <a:p>
            <a:pPr>
              <a:defRPr/>
            </a:pP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1546463" y="1492483"/>
            <a:ext cx="94929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equation</a:t>
            </a:r>
            <a:endParaRPr lang="ru-RU" sz="1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40989" name="Picture 29" descr="007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173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0" name="Picture 30" descr="007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120173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1" name="Picture 31" descr="007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914400"/>
            <a:ext cx="120173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 descr="NA01441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38" y="1976535"/>
            <a:ext cx="4114800" cy="488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87"/>
          <p:cNvGrpSpPr>
            <a:grpSpLocks/>
          </p:cNvGrpSpPr>
          <p:nvPr/>
        </p:nvGrpSpPr>
        <p:grpSpPr bwMode="auto">
          <a:xfrm>
            <a:off x="2676525" y="5651262"/>
            <a:ext cx="1152860" cy="1280662"/>
            <a:chOff x="1104" y="960"/>
            <a:chExt cx="2137" cy="2544"/>
          </a:xfrm>
        </p:grpSpPr>
        <p:sp>
          <p:nvSpPr>
            <p:cNvPr id="32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5" name="Picture 91" descr="Thumper-1-l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 87"/>
          <p:cNvGrpSpPr>
            <a:grpSpLocks/>
          </p:cNvGrpSpPr>
          <p:nvPr/>
        </p:nvGrpSpPr>
        <p:grpSpPr bwMode="auto">
          <a:xfrm>
            <a:off x="4010140" y="6217279"/>
            <a:ext cx="738002" cy="640331"/>
            <a:chOff x="1104" y="960"/>
            <a:chExt cx="2137" cy="2544"/>
          </a:xfrm>
        </p:grpSpPr>
        <p:sp>
          <p:nvSpPr>
            <p:cNvPr id="37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0" name="Picture 91" descr="Thumper-1-l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 87"/>
          <p:cNvGrpSpPr>
            <a:grpSpLocks/>
          </p:cNvGrpSpPr>
          <p:nvPr/>
        </p:nvGrpSpPr>
        <p:grpSpPr bwMode="auto">
          <a:xfrm flipH="1">
            <a:off x="7518399" y="5599113"/>
            <a:ext cx="1321765" cy="1280662"/>
            <a:chOff x="1104" y="960"/>
            <a:chExt cx="2137" cy="2544"/>
          </a:xfrm>
        </p:grpSpPr>
        <p:sp>
          <p:nvSpPr>
            <p:cNvPr id="42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5" name="Picture 91" descr="Thumper-1-l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" name="Picture 30" descr="007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4557713"/>
            <a:ext cx="1201738" cy="9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0" descr="007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92" y="5424606"/>
            <a:ext cx="120173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3723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0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39 -0.08681 L 0.79826 0.101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942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0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16545 -0.0715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3588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09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25 0.0088 L 0.36841 -0.3650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83" y="-1870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0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1874 L 0.29132 0.29394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1376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09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6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09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 nodeType="clickPar">
                      <p:stCondLst>
                        <p:cond delay="0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09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09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 nodeType="clickPar">
                      <p:stCondLst>
                        <p:cond delay="0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09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5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0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409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 nodeType="clickPar">
                      <p:stCondLst>
                        <p:cond delay="0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409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 nodeType="clickPar">
                      <p:stCondLst>
                        <p:cond delay="0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2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0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3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40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mph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5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4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0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 nodeType="clickPar">
                      <p:stCondLst>
                        <p:cond delay="0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7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09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62656 -0.4935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19" y="-2467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6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40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 nodeType="clickPar">
                      <p:stCondLst>
                        <p:cond delay="0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6.93802E-7 L 0.71562 0.22988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81" y="11494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7"/>
                  </p:tgtEl>
                </p:cond>
              </p:nextCondLst>
            </p:seq>
          </p:childTnLst>
        </p:cTn>
      </p:par>
    </p:tnLst>
    <p:bldLst>
      <p:bldP spid="40966" grpId="0" animBg="1"/>
      <p:bldP spid="40967" grpId="0" animBg="1"/>
      <p:bldP spid="40968" grpId="0" animBg="1"/>
      <p:bldP spid="40969" grpId="0" animBg="1"/>
      <p:bldP spid="40970" grpId="0" animBg="1"/>
      <p:bldP spid="40971" grpId="0" animBg="1"/>
      <p:bldP spid="40972" grpId="0"/>
      <p:bldP spid="40973" grpId="0"/>
      <p:bldP spid="40974" grpId="0"/>
      <p:bldP spid="40975" grpId="0"/>
      <p:bldP spid="40976" grpId="0"/>
      <p:bldP spid="40977" grpId="0"/>
      <p:bldP spid="40978" grpId="0"/>
      <p:bldP spid="40979" grpId="0"/>
      <p:bldP spid="40980" grpId="0"/>
      <p:bldP spid="40981" grpId="0"/>
      <p:bldP spid="40982" grpId="0"/>
      <p:bldP spid="40983" grpId="0"/>
      <p:bldP spid="40984" grpId="0"/>
      <p:bldP spid="40985" grpId="0"/>
      <p:bldP spid="40986" grpId="0"/>
      <p:bldP spid="409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088" y="3546941"/>
            <a:ext cx="1301703" cy="160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26" y="2725379"/>
            <a:ext cx="1283245" cy="23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2916"/>
            <a:ext cx="2411413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3299291"/>
            <a:ext cx="1177926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986" y="3299291"/>
            <a:ext cx="1537966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 descr="Рисунок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456" y="4522788"/>
            <a:ext cx="238283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Рисунок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836613"/>
            <a:ext cx="17653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543" y="-383803"/>
            <a:ext cx="2659954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6347506" y="836613"/>
            <a:ext cx="2452960" cy="690751"/>
          </a:xfrm>
          <a:prstGeom prst="cloudCallout">
            <a:avLst>
              <a:gd name="adj1" fmla="val 199"/>
              <a:gd name="adj2" fmla="val 10344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kumimoji="1" lang="ru-RU" sz="2400">
              <a:latin typeface="Arial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7039472" y="1386698"/>
            <a:ext cx="2452960" cy="474629"/>
          </a:xfrm>
          <a:prstGeom prst="cloudCallout">
            <a:avLst>
              <a:gd name="adj1" fmla="val 199"/>
              <a:gd name="adj2" fmla="val 10344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kumimoji="1" lang="ru-RU" sz="2400">
              <a:latin typeface="Arial" charset="0"/>
            </a:endParaRPr>
          </a:p>
        </p:txBody>
      </p:sp>
      <p:pic>
        <p:nvPicPr>
          <p:cNvPr id="14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222841"/>
            <a:ext cx="10509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56" y="2414372"/>
            <a:ext cx="1050925" cy="1307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02" y="2088650"/>
            <a:ext cx="1050925" cy="87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9" y="2959932"/>
            <a:ext cx="1050925" cy="126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12361" y="1861327"/>
            <a:ext cx="115490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2ᶟ=8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5192" y="3331374"/>
            <a:ext cx="172724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(5x)³=125x³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7240" y="4384230"/>
            <a:ext cx="115668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Calibri"/>
                <a:cs typeface="Times New Roman" pitchFamily="18" charset="0"/>
              </a:rPr>
              <a:t>⁵=32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1413" y="2780928"/>
            <a:ext cx="9341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latin typeface="Calibri"/>
                <a:cs typeface="Times New Roman" pitchFamily="18" charset="0"/>
              </a:rPr>
              <a:t>⁴=81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89439" y="2479745"/>
            <a:ext cx="136015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10²=100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97410" y="5677680"/>
            <a:ext cx="94451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4³=64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63259"/>
            <a:ext cx="6347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/>
              <a:t>Ortiqchasini</a:t>
            </a:r>
            <a:r>
              <a:rPr lang="en-US" sz="4000" b="1" dirty="0" smtClean="0"/>
              <a:t> </a:t>
            </a:r>
            <a:r>
              <a:rPr lang="en-US" sz="4000" b="1" dirty="0" err="1"/>
              <a:t>olib</a:t>
            </a:r>
            <a:r>
              <a:rPr lang="en-US" sz="4000" b="1" dirty="0"/>
              <a:t> </a:t>
            </a:r>
            <a:r>
              <a:rPr lang="en-US" sz="4000" b="1" dirty="0" err="1"/>
              <a:t>tashlang</a:t>
            </a:r>
            <a:endParaRPr lang="ru-RU" sz="4000" dirty="0"/>
          </a:p>
        </p:txBody>
      </p:sp>
      <p:pic>
        <p:nvPicPr>
          <p:cNvPr id="25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31" y="3974537"/>
            <a:ext cx="1050925" cy="105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5711031"/>
            <a:ext cx="1050925" cy="106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287" y="3797668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242" y="1065304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81" y="3068261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132" y="3808230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1108390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26515" y="4099663"/>
            <a:ext cx="798504" cy="495300"/>
          </a:xfrm>
          <a:prstGeom prst="rect">
            <a:avLst/>
          </a:prstGeom>
          <a:noFill/>
        </p:spPr>
      </p:pic>
      <p:pic>
        <p:nvPicPr>
          <p:cNvPr id="33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40968" y="1413018"/>
            <a:ext cx="1427376" cy="609646"/>
          </a:xfrm>
          <a:prstGeom prst="rect">
            <a:avLst/>
          </a:prstGeom>
          <a:noFill/>
        </p:spPr>
      </p:pic>
      <p:pic>
        <p:nvPicPr>
          <p:cNvPr id="34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49592" y="2833688"/>
            <a:ext cx="962359" cy="699867"/>
          </a:xfrm>
          <a:prstGeom prst="rect">
            <a:avLst/>
          </a:prstGeom>
          <a:noFill/>
        </p:spPr>
      </p:pic>
      <p:pic>
        <p:nvPicPr>
          <p:cNvPr id="35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91850" y="4424532"/>
            <a:ext cx="798504" cy="495300"/>
          </a:xfrm>
          <a:prstGeom prst="rect">
            <a:avLst/>
          </a:prstGeom>
          <a:noFill/>
        </p:spPr>
      </p:pic>
      <p:pic>
        <p:nvPicPr>
          <p:cNvPr id="36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167" y="1034704"/>
            <a:ext cx="1301703" cy="160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7" descr="drudoe_2_20120330_162720275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72183"/>
            <a:ext cx="1321941" cy="215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 descr="D:\Program Files\Рисунки\животные\ani-bird_blue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0931" y="952090"/>
            <a:ext cx="1158740" cy="575274"/>
          </a:xfrm>
          <a:prstGeom prst="rect">
            <a:avLst/>
          </a:prstGeom>
          <a:noFill/>
        </p:spPr>
      </p:pic>
      <p:pic>
        <p:nvPicPr>
          <p:cNvPr id="40" name="Picture 8" descr="Рисунок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345" y="766889"/>
            <a:ext cx="2125848" cy="189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63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C -1.94444E-6 0.03495 0.02795 0.06204 0.06198 0.06204 C 0.09705 0.06204 0.125 0.03495 0.125 1.48148E-6 C 0.125 -0.03496 0.15295 -0.06204 0.18802 -0.06204 C 0.22205 -0.06204 0.25 -0.03496 0.25 1.48148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3259"/>
            <a:ext cx="6347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/>
              <a:t>Ortiqchasini</a:t>
            </a:r>
            <a:r>
              <a:rPr lang="en-US" sz="4000" b="1" dirty="0" smtClean="0"/>
              <a:t> </a:t>
            </a:r>
            <a:r>
              <a:rPr lang="en-US" sz="4000" b="1" dirty="0" err="1"/>
              <a:t>olib</a:t>
            </a:r>
            <a:r>
              <a:rPr lang="en-US" sz="4000" b="1" dirty="0"/>
              <a:t> </a:t>
            </a:r>
            <a:r>
              <a:rPr lang="en-US" sz="4000" b="1" dirty="0" err="1"/>
              <a:t>tashlang</a:t>
            </a:r>
            <a:endParaRPr lang="ru-RU" sz="4000" dirty="0"/>
          </a:p>
        </p:txBody>
      </p:sp>
      <p:pic>
        <p:nvPicPr>
          <p:cNvPr id="3" name="Picture 8" descr="Рисунок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682625"/>
            <a:ext cx="220662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Рисунок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326" y="1758156"/>
            <a:ext cx="1583247" cy="93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drudoe_2_20120330_162720275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21" y="3789040"/>
            <a:ext cx="1105630" cy="138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drudoe_2_20120330_162720275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90" y="3026652"/>
            <a:ext cx="1534071" cy="21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drudoe_2_20120330_162720275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62" y="3170113"/>
            <a:ext cx="1534071" cy="21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2916"/>
            <a:ext cx="2411413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837" y="2642128"/>
            <a:ext cx="1050925" cy="151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290" y="5315719"/>
            <a:ext cx="1050925" cy="139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3" y="980728"/>
            <a:ext cx="1050925" cy="130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309" y="3540278"/>
            <a:ext cx="1050925" cy="142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75229" y="3472801"/>
            <a:ext cx="143340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addition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868957" y="2118908"/>
            <a:ext cx="170610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/>
              <a:t>positevely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383217" y="1516954"/>
            <a:ext cx="155534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Triangle 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890893" y="4253730"/>
            <a:ext cx="205043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/>
              <a:t>Healthe</a:t>
            </a:r>
            <a:r>
              <a:rPr lang="en-US" sz="2400" b="1" dirty="0" smtClean="0"/>
              <a:t> family</a:t>
            </a:r>
            <a:endParaRPr lang="ru-RU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00418" y="5877272"/>
            <a:ext cx="127644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graphic</a:t>
            </a:r>
            <a:endParaRPr lang="ru-RU" sz="2800" b="1" dirty="0"/>
          </a:p>
        </p:txBody>
      </p:sp>
      <p:pic>
        <p:nvPicPr>
          <p:cNvPr id="20" name="Picture 2" descr="C:\Documents and Settings\User\Мои документы\nanajon\rasmlar\97468559_jfg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08" y="1340768"/>
            <a:ext cx="1050925" cy="135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81" y="3068261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225" y="3509072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 descr="D:\Program Files\Рисунки\Flоwеrs\цветы\SO00483_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692" y="3741282"/>
            <a:ext cx="370682" cy="46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 descr="D:\Program Files\Рисунки\животные\ani-bird_blue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3135" y="1286053"/>
            <a:ext cx="1158740" cy="575274"/>
          </a:xfrm>
          <a:prstGeom prst="rect">
            <a:avLst/>
          </a:prstGeom>
          <a:noFill/>
        </p:spPr>
      </p:pic>
      <p:pic>
        <p:nvPicPr>
          <p:cNvPr id="25" name="Picture 3" descr="D:\Program Files\Рисунки\животные\ani-bird_blue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2098" y="2869523"/>
            <a:ext cx="1158740" cy="575274"/>
          </a:xfrm>
          <a:prstGeom prst="rect">
            <a:avLst/>
          </a:prstGeom>
          <a:noFill/>
        </p:spPr>
      </p:pic>
      <p:pic>
        <p:nvPicPr>
          <p:cNvPr id="26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67325" y="3080134"/>
            <a:ext cx="962359" cy="699867"/>
          </a:xfrm>
          <a:prstGeom prst="rect">
            <a:avLst/>
          </a:prstGeom>
          <a:noFill/>
        </p:spPr>
      </p:pic>
      <p:pic>
        <p:nvPicPr>
          <p:cNvPr id="27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61819" y="1167020"/>
            <a:ext cx="962359" cy="699867"/>
          </a:xfrm>
          <a:prstGeom prst="rect">
            <a:avLst/>
          </a:prstGeom>
          <a:noFill/>
        </p:spPr>
      </p:pic>
      <p:pic>
        <p:nvPicPr>
          <p:cNvPr id="28" name="Picture 6" descr="D:\Program Files\Рисунки\животные\ani-bird_red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31763" y="2820179"/>
            <a:ext cx="962359" cy="699867"/>
          </a:xfrm>
          <a:prstGeom prst="rect">
            <a:avLst/>
          </a:prstGeom>
          <a:noFill/>
        </p:spPr>
      </p:pic>
      <p:pic>
        <p:nvPicPr>
          <p:cNvPr id="29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543" y="-383803"/>
            <a:ext cx="2659954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840937" y="885489"/>
            <a:ext cx="2042673" cy="593948"/>
          </a:xfrm>
          <a:prstGeom prst="cloudCallout">
            <a:avLst>
              <a:gd name="adj1" fmla="val 199"/>
              <a:gd name="adj2" fmla="val 10344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kumimoji="1" lang="ru-RU" sz="2400">
              <a:latin typeface="Arial" charset="0"/>
            </a:endParaRP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7266267" y="1235423"/>
            <a:ext cx="1892541" cy="593948"/>
          </a:xfrm>
          <a:prstGeom prst="cloudCallout">
            <a:avLst>
              <a:gd name="adj1" fmla="val 199"/>
              <a:gd name="adj2" fmla="val 10344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kumimoji="1" lang="ru-RU" sz="2400">
              <a:latin typeface="Arial" charset="0"/>
            </a:endParaRPr>
          </a:p>
        </p:txBody>
      </p:sp>
      <p:pic>
        <p:nvPicPr>
          <p:cNvPr id="32" name="Picture 17" descr="drudoe_2_20120330_162720275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772" y="1145889"/>
            <a:ext cx="700061" cy="160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7" descr="drudoe_2_20120330_162720275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515" y="2667140"/>
            <a:ext cx="1685435" cy="237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7" descr="drudoe_2_20120330_162720275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961" y="3392205"/>
            <a:ext cx="767035" cy="16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3" descr="Рисунок2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994" y="4157983"/>
            <a:ext cx="238283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99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5 0.028 0.062 0.062 0.062 C 0.097 0.062 0.125 0.035 0.125 0 C 0.125 -0.035 0.153 -0.062 0.188 -0.062 C 0.222 -0.062 0.25 -0.035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err="1" smtClean="0">
                <a:latin typeface="Georgia" pitchFamily="18" charset="0"/>
              </a:rPr>
              <a:t>Xulosalar</a:t>
            </a:r>
            <a:r>
              <a:rPr lang="en-US" sz="4400" b="1" i="1" dirty="0" smtClean="0">
                <a:latin typeface="Georgia" pitchFamily="18" charset="0"/>
              </a:rPr>
              <a:t>:  </a:t>
            </a:r>
            <a:r>
              <a:rPr lang="en-US" sz="3600" b="1" i="1" dirty="0" err="1" smtClean="0">
                <a:solidFill>
                  <a:schemeClr val="bg1"/>
                </a:solidFill>
                <a:latin typeface="Georgia" pitchFamily="18" charset="0"/>
              </a:rPr>
              <a:t>Jumlani</a:t>
            </a:r>
            <a:r>
              <a:rPr lang="en-US" sz="3600" b="1" i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Georgia" pitchFamily="18" charset="0"/>
              </a:rPr>
              <a:t>yakunlang</a:t>
            </a:r>
            <a:r>
              <a:rPr lang="en-US" sz="3600" b="1" i="1" dirty="0">
                <a:solidFill>
                  <a:schemeClr val="bg1"/>
                </a:solidFill>
                <a:latin typeface="Georgia" pitchFamily="18" charset="0"/>
              </a:rPr>
              <a:t>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843220" y="1244742"/>
            <a:ext cx="7921625" cy="1008063"/>
          </a:xfrm>
          <a:prstGeom prst="wedgeRoundRectCallout">
            <a:avLst>
              <a:gd name="adj1" fmla="val -49319"/>
              <a:gd name="adj2" fmla="val 375514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Ko’phadni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guruhlash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usuli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ko’paytuvchilarga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ajratish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…</a:t>
            </a:r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203848" y="2165580"/>
            <a:ext cx="5940152" cy="553879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Ko’phadning</a:t>
            </a:r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hadlarini</a:t>
            </a:r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ular</a:t>
            </a:r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ko’phad</a:t>
            </a:r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shaklidagi</a:t>
            </a:r>
            <a:endParaRPr lang="ru-RU" sz="2800" b="1" i="1" dirty="0">
              <a:solidFill>
                <a:srgbClr val="DE0000"/>
              </a:solidFill>
              <a:latin typeface="Georgia" pitchFamily="18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27584" y="2719459"/>
            <a:ext cx="7921625" cy="1008063"/>
          </a:xfrm>
          <a:prstGeom prst="wedgeRoundRectCallout">
            <a:avLst>
              <a:gd name="adj1" fmla="val 41884"/>
              <a:gd name="adj2" fmla="val 290472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ko’paytuvchiga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bo’ladigan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ajratiladi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603144" y="3727522"/>
            <a:ext cx="5401295" cy="43338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Bu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umumiy</a:t>
            </a:r>
            <a:r>
              <a:rPr lang="en-US" sz="2000" b="1" i="1" dirty="0" smtClean="0">
                <a:solidFill>
                  <a:srgbClr val="DE0000"/>
                </a:solidFill>
                <a:latin typeface="Georgia" pitchFamily="18" charset="0"/>
              </a:rPr>
              <a:t> </a:t>
            </a:r>
            <a:r>
              <a:rPr lang="en-US" sz="2000" b="1" i="1" dirty="0" err="1" smtClean="0">
                <a:solidFill>
                  <a:srgbClr val="DE0000"/>
                </a:solidFill>
                <a:latin typeface="Georgia" pitchFamily="18" charset="0"/>
              </a:rPr>
              <a:t>ko’paytuvchi</a:t>
            </a:r>
            <a:endParaRPr lang="ru-RU" sz="2000" b="1" i="1" dirty="0">
              <a:solidFill>
                <a:srgbClr val="DE0000"/>
              </a:solidFill>
              <a:latin typeface="Georgia" pitchFamily="18" charset="0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1259383" y="4274490"/>
            <a:ext cx="7058025" cy="1008062"/>
          </a:xfrm>
          <a:prstGeom prst="wedgeRoundRectCallout">
            <a:avLst>
              <a:gd name="adj1" fmla="val -61292"/>
              <a:gd name="adj2" fmla="val 156616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Qavsdan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tashqariga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chiqariladi</a:t>
            </a:r>
            <a:endParaRPr lang="ru-RU" sz="2400" b="1" i="1" dirty="0">
              <a:latin typeface="Georgia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160910"/>
            <a:ext cx="1296144" cy="280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514"/>
                  </a:outerShdw>
                </a:effectLst>
              </a14:hiddenEffects>
            </a:ext>
          </a:extLst>
        </p:spPr>
      </p:pic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0962" y="4502165"/>
            <a:ext cx="1370012" cy="2466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04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Darsni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xulosalash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294967295"/>
          </p:nvPr>
        </p:nvSpPr>
        <p:spPr>
          <a:xfrm>
            <a:off x="4645152" y="2679192"/>
            <a:ext cx="3822192" cy="344728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Arial Black" pitchFamily="34" charset="0"/>
              </a:rPr>
              <a:t>  </a:t>
            </a:r>
            <a:r>
              <a:rPr lang="en-US" dirty="0" err="1" smtClean="0">
                <a:latin typeface="Arial Black" pitchFamily="34" charset="0"/>
              </a:rPr>
              <a:t>Harakat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qildim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hammasiga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erishdim</a:t>
            </a:r>
            <a:r>
              <a:rPr lang="en-US" dirty="0" smtClean="0">
                <a:latin typeface="Arial Black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Harakat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qildim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hammasiga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erisha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olmadim</a:t>
            </a:r>
            <a:r>
              <a:rPr lang="en-US" dirty="0" smtClean="0">
                <a:latin typeface="Arial Black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 Black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 Black" pitchFamily="34" charset="0"/>
              </a:rPr>
              <a:t>Harakat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en-US" dirty="0" err="1" smtClean="0">
                <a:latin typeface="Arial Black" pitchFamily="34" charset="0"/>
              </a:rPr>
              <a:t>qilmadim</a:t>
            </a:r>
            <a:r>
              <a:rPr lang="en-US" dirty="0" smtClean="0">
                <a:latin typeface="Arial Black" pitchFamily="34" charset="0"/>
              </a:rPr>
              <a:t>.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4" name="Picture 9" descr="00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47925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g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9" y="1763713"/>
            <a:ext cx="4024951" cy="482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2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28604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spcBef>
                <a:spcPts val="600"/>
              </a:spcBef>
              <a:defRPr/>
            </a:pP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35696" y="292595"/>
            <a:ext cx="53285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Bookman Old Style" pitchFamily="18" charset="0"/>
              </a:rPr>
              <a:t>Darsning</a:t>
            </a:r>
            <a:r>
              <a:rPr lang="en-US" sz="4400" b="1" dirty="0">
                <a:latin typeface="Bookman Old Style" pitchFamily="18" charset="0"/>
              </a:rPr>
              <a:t> </a:t>
            </a:r>
            <a:r>
              <a:rPr lang="en-US" sz="4400" b="1" dirty="0" err="1">
                <a:latin typeface="Bookman Old Style" pitchFamily="18" charset="0"/>
              </a:rPr>
              <a:t>rejasi</a:t>
            </a:r>
            <a:r>
              <a:rPr lang="en-US" sz="4400" b="1" dirty="0">
                <a:latin typeface="Bookman Old Style" pitchFamily="18" charset="0"/>
              </a:rPr>
              <a:t>: </a:t>
            </a:r>
            <a:endParaRPr lang="ru-RU" sz="4400" b="1" dirty="0">
              <a:latin typeface="Bookman Old Styl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6347" y="933945"/>
            <a:ext cx="8244409" cy="460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Uyga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vazifani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tekshirish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;</a:t>
            </a: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“ 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Savol</a:t>
            </a: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bering</a:t>
            </a: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javob</a:t>
            </a: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beramiz</a:t>
            </a: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” (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tushunchalar</a:t>
            </a: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taxlili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);</a:t>
            </a:r>
          </a:p>
          <a:p>
            <a:pPr>
              <a:spcBef>
                <a:spcPct val="20000"/>
              </a:spcBef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Xatoga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yo’l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qo’yma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(d-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tik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o’yini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);</a:t>
            </a:r>
          </a:p>
          <a:p>
            <a:pPr>
              <a:spcBef>
                <a:spcPct val="20000"/>
              </a:spcBef>
            </a:pP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4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Matematik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diktant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; </a:t>
            </a:r>
            <a:endParaRPr lang="en-US" sz="2800" b="1" i="1" dirty="0">
              <a:solidFill>
                <a:srgbClr val="800000"/>
              </a:solidFill>
              <a:latin typeface="Arial Black" pitchFamily="34" charset="0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buAutoNum type="arabicPeriod" startAt="5"/>
            </a:pP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Darslikdan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misollar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yechish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;   </a:t>
            </a:r>
          </a:p>
          <a:p>
            <a:pPr>
              <a:spcBef>
                <a:spcPct val="20000"/>
              </a:spcBef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6.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Matematik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atamalarni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toping;</a:t>
            </a:r>
          </a:p>
          <a:p>
            <a:pPr>
              <a:spcBef>
                <a:spcPct val="20000"/>
              </a:spcBef>
            </a:pPr>
            <a:r>
              <a:rPr lang="en-US" sz="2800" b="1" i="1" dirty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7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Assisment</a:t>
            </a:r>
            <a:endParaRPr lang="en-US" sz="2800" b="1" i="1" dirty="0" smtClean="0">
              <a:solidFill>
                <a:srgbClr val="800000"/>
              </a:solidFill>
              <a:latin typeface="Arial Black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8.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Ortiqchasini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olib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tashla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(d-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tik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o’yini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9.Jumlani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yakunlang</a:t>
            </a:r>
            <a:endParaRPr lang="en-US" sz="2800" b="1" i="1" dirty="0" smtClean="0">
              <a:solidFill>
                <a:srgbClr val="800000"/>
              </a:solidFill>
              <a:latin typeface="Arial Black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10.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Darsni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yakunlash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x</a:t>
            </a:r>
            <a:r>
              <a:rPr lang="en-US" sz="2800" b="1" i="1" dirty="0" err="1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ulosalash</a:t>
            </a:r>
            <a:r>
              <a:rPr lang="en-US" sz="2800" b="1" i="1" dirty="0" smtClean="0">
                <a:solidFill>
                  <a:srgbClr val="800000"/>
                </a:solidFill>
                <a:latin typeface="Arial Black" pitchFamily="34" charset="0"/>
                <a:cs typeface="Times New Roman" pitchFamily="18" charset="0"/>
              </a:rPr>
              <a:t>)  </a:t>
            </a:r>
            <a:endParaRPr lang="en-US" sz="2800" b="1" i="1" dirty="0">
              <a:solidFill>
                <a:srgbClr val="8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1096205">
            <a:off x="6766430" y="-215338"/>
            <a:ext cx="2526291" cy="2306836"/>
          </a:xfrm>
          <a:prstGeom prst="rect">
            <a:avLst/>
          </a:prstGeom>
        </p:spPr>
      </p:pic>
      <p:pic>
        <p:nvPicPr>
          <p:cNvPr id="8" name="Picture 6" descr="SUPER0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1" y="2060848"/>
            <a:ext cx="1100042" cy="418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4158">
            <a:off x="31778" y="-79403"/>
            <a:ext cx="1719464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124744"/>
            <a:ext cx="40247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 err="1">
                <a:latin typeface="Bookman Old Style" pitchFamily="18" charset="0"/>
              </a:rPr>
              <a:t>Uyga</a:t>
            </a:r>
            <a:r>
              <a:rPr lang="en-US" sz="5400" b="1" i="1" dirty="0">
                <a:latin typeface="Bookman Old Style" pitchFamily="18" charset="0"/>
              </a:rPr>
              <a:t> </a:t>
            </a:r>
            <a:r>
              <a:rPr lang="en-US" sz="5400" b="1" i="1" dirty="0" err="1">
                <a:latin typeface="Bookman Old Style" pitchFamily="18" charset="0"/>
              </a:rPr>
              <a:t>vazifa</a:t>
            </a:r>
            <a:endParaRPr lang="ru-RU" sz="5400" dirty="0"/>
          </a:p>
        </p:txBody>
      </p:sp>
      <p:pic>
        <p:nvPicPr>
          <p:cNvPr id="6" name="Picture 8" descr="ag00319_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2" y="4369801"/>
            <a:ext cx="3095575" cy="26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1"/>
          <p:cNvSpPr txBox="1">
            <a:spLocks/>
          </p:cNvSpPr>
          <p:nvPr/>
        </p:nvSpPr>
        <p:spPr>
          <a:xfrm>
            <a:off x="3282041" y="4648671"/>
            <a:ext cx="5334744" cy="21748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4400" b="1" dirty="0" smtClean="0"/>
              <a:t>359(1,3)-360(1,3)-</a:t>
            </a:r>
            <a:r>
              <a:rPr lang="en-US" sz="4400" b="1" dirty="0" err="1" smtClean="0"/>
              <a:t>misollar</a:t>
            </a:r>
            <a:endParaRPr lang="ru-RU" sz="4400" b="1" dirty="0" smtClean="0"/>
          </a:p>
        </p:txBody>
      </p:sp>
      <p:pic>
        <p:nvPicPr>
          <p:cNvPr id="8" name="Picture 5" descr="1170014-738dc94766fd08c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8852" y="404665"/>
            <a:ext cx="4764952" cy="437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7"/>
          <p:cNvGrpSpPr>
            <a:grpSpLocks/>
          </p:cNvGrpSpPr>
          <p:nvPr/>
        </p:nvGrpSpPr>
        <p:grpSpPr bwMode="auto">
          <a:xfrm>
            <a:off x="3678564" y="2498749"/>
            <a:ext cx="1346260" cy="2149922"/>
            <a:chOff x="1104" y="960"/>
            <a:chExt cx="2137" cy="2544"/>
          </a:xfrm>
        </p:grpSpPr>
        <p:sp>
          <p:nvSpPr>
            <p:cNvPr id="10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3" name="Picture 91" descr="Thumper-1-l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87"/>
          <p:cNvGrpSpPr>
            <a:grpSpLocks/>
          </p:cNvGrpSpPr>
          <p:nvPr/>
        </p:nvGrpSpPr>
        <p:grpSpPr bwMode="auto">
          <a:xfrm>
            <a:off x="2957524" y="3499918"/>
            <a:ext cx="1152860" cy="1280662"/>
            <a:chOff x="1104" y="960"/>
            <a:chExt cx="2137" cy="2544"/>
          </a:xfrm>
        </p:grpSpPr>
        <p:sp>
          <p:nvSpPr>
            <p:cNvPr id="15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" name="Picture 91" descr="Thumper-1-l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87"/>
          <p:cNvGrpSpPr>
            <a:grpSpLocks/>
          </p:cNvGrpSpPr>
          <p:nvPr/>
        </p:nvGrpSpPr>
        <p:grpSpPr bwMode="auto">
          <a:xfrm flipH="1">
            <a:off x="7722886" y="3742523"/>
            <a:ext cx="539877" cy="661644"/>
            <a:chOff x="1104" y="960"/>
            <a:chExt cx="2137" cy="2544"/>
          </a:xfrm>
        </p:grpSpPr>
        <p:sp>
          <p:nvSpPr>
            <p:cNvPr id="30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3" name="Picture 91" descr="Thumper-1-l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" name="Group 87"/>
          <p:cNvGrpSpPr>
            <a:grpSpLocks/>
          </p:cNvGrpSpPr>
          <p:nvPr/>
        </p:nvGrpSpPr>
        <p:grpSpPr bwMode="auto">
          <a:xfrm flipH="1">
            <a:off x="8285102" y="3735299"/>
            <a:ext cx="648072" cy="555760"/>
            <a:chOff x="1104" y="960"/>
            <a:chExt cx="2137" cy="2544"/>
          </a:xfrm>
        </p:grpSpPr>
        <p:sp>
          <p:nvSpPr>
            <p:cNvPr id="35" name="Oval 88"/>
            <p:cNvSpPr>
              <a:spLocks noChangeArrowheads="1"/>
            </p:cNvSpPr>
            <p:nvPr/>
          </p:nvSpPr>
          <p:spPr bwMode="auto">
            <a:xfrm rot="1914630">
              <a:off x="1241" y="2171"/>
              <a:ext cx="480" cy="61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89"/>
            <p:cNvSpPr>
              <a:spLocks noChangeArrowheads="1"/>
            </p:cNvSpPr>
            <p:nvPr/>
          </p:nvSpPr>
          <p:spPr bwMode="auto">
            <a:xfrm>
              <a:off x="2208" y="2112"/>
              <a:ext cx="528" cy="57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Oval 90"/>
            <p:cNvSpPr>
              <a:spLocks noChangeArrowheads="1"/>
            </p:cNvSpPr>
            <p:nvPr/>
          </p:nvSpPr>
          <p:spPr bwMode="auto">
            <a:xfrm>
              <a:off x="2304" y="1104"/>
              <a:ext cx="432" cy="52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8" name="Picture 91" descr="Thumper-1-l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960"/>
              <a:ext cx="2137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569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-10264"/>
            <a:ext cx="8229600" cy="58690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4400" b="1" u="none" strike="noStrike" kern="1200" cap="none" spc="0" normalizeH="0" baseline="0" noProof="0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Aharoni" panose="02010803020104030203" pitchFamily="2" charset="-79"/>
              </a:rPr>
              <a:t>Dars</a:t>
            </a:r>
            <a:r>
              <a:rPr kumimoji="0" lang="en-US" sz="4400" b="1" u="none" strike="noStrike" kern="1200" cap="none" spc="0" normalizeH="0" baseline="0" noProof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Aharoni" panose="02010803020104030203" pitchFamily="2" charset="-79"/>
              </a:rPr>
              <a:t> </a:t>
            </a:r>
            <a:r>
              <a:rPr kumimoji="0" lang="en-US" sz="4400" b="1" u="none" strike="noStrike" kern="1200" cap="none" spc="0" normalizeH="0" baseline="0" noProof="0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Aharoni" panose="02010803020104030203" pitchFamily="2" charset="-79"/>
              </a:rPr>
              <a:t>shiori</a:t>
            </a:r>
            <a:r>
              <a:rPr kumimoji="0" lang="en-US" sz="4400" b="1" u="none" strike="noStrike" kern="1200" cap="none" spc="0" normalizeH="0" baseline="0" noProof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Aharoni" panose="02010803020104030203" pitchFamily="2" charset="-79"/>
              </a:rPr>
              <a:t>:</a:t>
            </a:r>
            <a:r>
              <a:rPr kumimoji="0" lang="ru-RU" sz="4400" b="1" i="1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1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4400" b="1" i="1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T</a:t>
            </a:r>
            <a:r>
              <a:rPr kumimoji="0" lang="en-US" sz="4400" b="1" i="1" u="none" strike="noStrike" kern="1200" cap="none" spc="0" normalizeH="0" baseline="0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akrorla</a:t>
            </a:r>
            <a:r>
              <a:rPr kumimoji="0" lang="en-US" sz="4400" b="1" i="1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biliming</a:t>
            </a:r>
            <a:r>
              <a:rPr kumimoji="0" lang="en-US" sz="4400" b="1" i="1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gar  </a:t>
            </a:r>
            <a:r>
              <a:rPr kumimoji="0" lang="en-US" sz="4400" b="1" i="1" u="none" strike="noStrike" kern="1200" cap="none" spc="0" normalizeH="0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bo’lsa</a:t>
            </a:r>
            <a:r>
              <a:rPr kumimoji="0" lang="en-US" sz="4400" b="1" i="1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kumimoji="0" lang="en-US" sz="4400" b="1" i="1" u="none" strike="noStrike" kern="1200" cap="none" spc="0" normalizeH="0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ummon</a:t>
            </a:r>
            <a:r>
              <a:rPr kumimoji="0" lang="en-US" sz="4400" b="1" i="1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, </a:t>
            </a:r>
            <a:r>
              <a:rPr kumimoji="0" lang="en-US" sz="4400" b="1" i="1" u="none" strike="noStrike" kern="1200" cap="none" spc="0" normalizeH="0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ilmla</a:t>
            </a:r>
            <a:r>
              <a:rPr kumimoji="0" lang="en-US" sz="4400" b="1" i="1" u="none" strike="noStrike" kern="1200" cap="none" spc="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4400" b="1" i="1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go’zaldur</a:t>
            </a:r>
            <a:r>
              <a:rPr lang="en-US" sz="4400" b="1" i="1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4400" b="1" i="1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bu</a:t>
            </a:r>
            <a:r>
              <a:rPr lang="en-US" sz="4400" b="1" i="1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4400" b="1" i="1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ikki</a:t>
            </a:r>
            <a:r>
              <a:rPr lang="en-US" sz="4400" b="1" i="1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lang="en-US" sz="4400" b="1" i="1" noProof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jaxon</a:t>
            </a:r>
            <a:r>
              <a:rPr lang="en-US" sz="4400" b="1" i="1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+mj-ea"/>
                <a:cs typeface="Times New Roman" pitchFamily="18" charset="0"/>
              </a:rPr>
              <a:t>.</a:t>
            </a:r>
            <a:r>
              <a:rPr kumimoji="0" lang="en-US" sz="4400" b="1" i="1" u="none" strike="noStrike" kern="1200" cap="none" spc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  <a:ea typeface="+mj-ea"/>
                <a:cs typeface="Times New Roman" pitchFamily="18" charset="0"/>
              </a:rPr>
              <a:t> </a:t>
            </a:r>
            <a:r>
              <a:rPr kumimoji="0" lang="ru-RU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kumimoji="0" lang="ru-RU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</a:br>
            <a:r>
              <a:rPr kumimoji="0" lang="ru-RU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0922282">
            <a:off x="5821821" y="-142065"/>
            <a:ext cx="3177554" cy="285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Picture 6" descr="uzor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133" y="4706150"/>
            <a:ext cx="9144000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1" name="Group 7"/>
          <p:cNvGrpSpPr>
            <a:grpSpLocks noChangeAspect="1"/>
          </p:cNvGrpSpPr>
          <p:nvPr/>
        </p:nvGrpSpPr>
        <p:grpSpPr bwMode="auto">
          <a:xfrm>
            <a:off x="792" y="-61910"/>
            <a:ext cx="9301163" cy="6865938"/>
            <a:chOff x="-3" y="-5"/>
            <a:chExt cx="5859" cy="4325"/>
          </a:xfrm>
        </p:grpSpPr>
        <p:grpSp>
          <p:nvGrpSpPr>
            <p:cNvPr id="403" name="Group 86"/>
            <p:cNvGrpSpPr>
              <a:grpSpLocks/>
            </p:cNvGrpSpPr>
            <p:nvPr/>
          </p:nvGrpSpPr>
          <p:grpSpPr bwMode="auto">
            <a:xfrm>
              <a:off x="117" y="132"/>
              <a:ext cx="5739" cy="4188"/>
              <a:chOff x="117" y="132"/>
              <a:chExt cx="5739" cy="4188"/>
            </a:xfrm>
          </p:grpSpPr>
          <p:grpSp>
            <p:nvGrpSpPr>
              <p:cNvPr id="522" name="Group 70"/>
              <p:cNvGrpSpPr>
                <a:grpSpLocks/>
              </p:cNvGrpSpPr>
              <p:nvPr/>
            </p:nvGrpSpPr>
            <p:grpSpPr bwMode="auto">
              <a:xfrm>
                <a:off x="117" y="132"/>
                <a:ext cx="5663" cy="4188"/>
                <a:chOff x="117" y="132"/>
                <a:chExt cx="5663" cy="4188"/>
              </a:xfrm>
            </p:grpSpPr>
            <p:grpSp>
              <p:nvGrpSpPr>
                <p:cNvPr id="538" name="Group 68"/>
                <p:cNvGrpSpPr>
                  <a:grpSpLocks/>
                </p:cNvGrpSpPr>
                <p:nvPr/>
              </p:nvGrpSpPr>
              <p:grpSpPr bwMode="auto">
                <a:xfrm>
                  <a:off x="117" y="132"/>
                  <a:ext cx="5663" cy="4188"/>
                  <a:chOff x="117" y="132"/>
                  <a:chExt cx="5663" cy="4188"/>
                </a:xfrm>
              </p:grpSpPr>
              <p:grpSp>
                <p:nvGrpSpPr>
                  <p:cNvPr id="540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7" y="132"/>
                    <a:ext cx="5663" cy="4188"/>
                    <a:chOff x="117" y="132"/>
                    <a:chExt cx="5663" cy="4188"/>
                  </a:xfrm>
                </p:grpSpPr>
                <p:grpSp>
                  <p:nvGrpSpPr>
                    <p:cNvPr id="564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7" y="132"/>
                      <a:ext cx="5663" cy="4188"/>
                      <a:chOff x="117" y="132"/>
                      <a:chExt cx="5663" cy="4188"/>
                    </a:xfrm>
                  </p:grpSpPr>
                  <p:grpSp>
                    <p:nvGrpSpPr>
                      <p:cNvPr id="568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7" y="3422"/>
                        <a:ext cx="5412" cy="898"/>
                        <a:chOff x="117" y="3422"/>
                        <a:chExt cx="5412" cy="898"/>
                      </a:xfrm>
                    </p:grpSpPr>
                    <p:grpSp>
                      <p:nvGrpSpPr>
                        <p:cNvPr id="584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17" y="3479"/>
                          <a:ext cx="5412" cy="841"/>
                          <a:chOff x="117" y="3479"/>
                          <a:chExt cx="5412" cy="841"/>
                        </a:xfrm>
                      </p:grpSpPr>
                      <p:sp>
                        <p:nvSpPr>
                          <p:cNvPr id="586" name="Oval 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17" y="3774"/>
                            <a:ext cx="578" cy="336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7" name="Oval 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27" y="3541"/>
                            <a:ext cx="579" cy="339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8" name="Oval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87" y="3572"/>
                            <a:ext cx="580" cy="339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89" name="Oval 1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318" y="3759"/>
                            <a:ext cx="609" cy="429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0" name="Oval 1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6" y="3816"/>
                            <a:ext cx="861" cy="504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1" name="Oval 1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38" y="3836"/>
                            <a:ext cx="578" cy="337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2" name="Oval 1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289" y="3805"/>
                            <a:ext cx="478" cy="414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3" name="Oval 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699" y="3805"/>
                            <a:ext cx="479" cy="445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4" name="Oval 1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039" y="3914"/>
                            <a:ext cx="498" cy="352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5" name="Oval 1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499" y="3712"/>
                            <a:ext cx="329" cy="492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6" name="Oval 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750" y="3479"/>
                            <a:ext cx="479" cy="569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7" name="Oval 1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090" y="3557"/>
                            <a:ext cx="538" cy="553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8" name="Oval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500" y="3650"/>
                            <a:ext cx="590" cy="460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99" name="Oval 2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971" y="3557"/>
                            <a:ext cx="558" cy="507"/>
                          </a:xfrm>
                          <a:prstGeom prst="ellipse">
                            <a:avLst/>
                          </a:prstGeom>
                          <a:solidFill>
                            <a:srgbClr val="FF5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585" name="Oval 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31" y="3422"/>
                          <a:ext cx="418" cy="448"/>
                        </a:xfrm>
                        <a:prstGeom prst="ellipse">
                          <a:avLst/>
                        </a:prstGeom>
                        <a:solidFill>
                          <a:srgbClr val="FFBF7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569" name="Group 3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97" y="132"/>
                        <a:ext cx="4183" cy="4012"/>
                        <a:chOff x="1597" y="132"/>
                        <a:chExt cx="4183" cy="4012"/>
                      </a:xfrm>
                    </p:grpSpPr>
                    <p:sp>
                      <p:nvSpPr>
                        <p:cNvPr id="570" name="Oval 2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49" y="248"/>
                          <a:ext cx="588" cy="932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1" name="Oval 2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99" y="132"/>
                          <a:ext cx="588" cy="934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2" name="Oval 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78" y="727"/>
                          <a:ext cx="588" cy="934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3" name="Oval 2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97" y="1547"/>
                          <a:ext cx="590" cy="934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4" name="Oval 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00" y="3283"/>
                          <a:ext cx="456" cy="721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5" name="Oval 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49" y="2382"/>
                          <a:ext cx="346" cy="546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6" name="Oval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4" y="2729"/>
                          <a:ext cx="386" cy="608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7" name="Oval 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5" y="3430"/>
                          <a:ext cx="996" cy="714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8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035" y="316"/>
                          <a:ext cx="588" cy="936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79" name="Oval 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84" y="215"/>
                          <a:ext cx="401" cy="644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80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02" y="458"/>
                          <a:ext cx="296" cy="465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81" name="Oval 3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12" y="481"/>
                          <a:ext cx="868" cy="1376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82" name="Oval 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166" y="2517"/>
                          <a:ext cx="498" cy="799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583" name="Oval 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77" y="2773"/>
                          <a:ext cx="665" cy="1063"/>
                        </a:xfrm>
                        <a:prstGeom prst="ellipse">
                          <a:avLst/>
                        </a:prstGeom>
                        <a:solidFill>
                          <a:srgbClr val="FF9F1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grpSp>
                  <p:nvGrpSpPr>
                    <p:cNvPr id="565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07" y="269"/>
                      <a:ext cx="532" cy="706"/>
                      <a:chOff x="4807" y="269"/>
                      <a:chExt cx="532" cy="706"/>
                    </a:xfrm>
                  </p:grpSpPr>
                  <p:sp>
                    <p:nvSpPr>
                      <p:cNvPr id="566" name="Oval 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91" y="269"/>
                        <a:ext cx="348" cy="538"/>
                      </a:xfrm>
                      <a:prstGeom prst="ellipse">
                        <a:avLst/>
                      </a:prstGeom>
                      <a:solidFill>
                        <a:srgbClr val="FF5F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67" name="Oval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07" y="528"/>
                        <a:ext cx="269" cy="447"/>
                      </a:xfrm>
                      <a:prstGeom prst="ellipse">
                        <a:avLst/>
                      </a:prstGeom>
                      <a:solidFill>
                        <a:srgbClr val="FF5F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541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1648" y="145"/>
                    <a:ext cx="4072" cy="4002"/>
                    <a:chOff x="1648" y="145"/>
                    <a:chExt cx="4072" cy="4002"/>
                  </a:xfrm>
                </p:grpSpPr>
                <p:sp>
                  <p:nvSpPr>
                    <p:cNvPr id="542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37" y="315"/>
                      <a:ext cx="508" cy="784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3" name="Oval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48" y="2835"/>
                      <a:ext cx="349" cy="53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4" name="Oval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41" y="2108"/>
                      <a:ext cx="348" cy="53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5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00" y="546"/>
                      <a:ext cx="379" cy="600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6" name="Oval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9" y="316"/>
                      <a:ext cx="348" cy="53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7" name="Oval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39" y="561"/>
                      <a:ext cx="349" cy="53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8" name="Oval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49" y="3438"/>
                      <a:ext cx="349" cy="53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9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69" y="437"/>
                      <a:ext cx="470" cy="662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0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0" y="145"/>
                      <a:ext cx="548" cy="84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1" name="Oval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30" y="391"/>
                      <a:ext cx="548" cy="84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2" name="Oval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58" y="760"/>
                      <a:ext cx="598" cy="833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3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48" y="1614"/>
                      <a:ext cx="549" cy="849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4" name="Oval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71" y="2496"/>
                      <a:ext cx="548" cy="846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5" name="Oval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10" y="2913"/>
                      <a:ext cx="549" cy="84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6" name="Oval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29" y="3283"/>
                      <a:ext cx="588" cy="864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7" name="Oval 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48" y="3314"/>
                      <a:ext cx="470" cy="724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8" name="Oval 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01" y="2804"/>
                      <a:ext cx="568" cy="880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9" name="Oval 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29" y="2711"/>
                      <a:ext cx="789" cy="1221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60" name="Oval 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88" y="2540"/>
                      <a:ext cx="1009" cy="1498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61" name="Oval 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98" y="2419"/>
                      <a:ext cx="289" cy="445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62" name="Oval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12" y="1738"/>
                      <a:ext cx="287" cy="445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63" name="Oval 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31" y="515"/>
                      <a:ext cx="889" cy="1373"/>
                    </a:xfrm>
                    <a:prstGeom prst="ellipse">
                      <a:avLst/>
                    </a:prstGeom>
                    <a:solidFill>
                      <a:srgbClr val="FFBF7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539" name="Freeform 69"/>
                <p:cNvSpPr>
                  <a:spLocks/>
                </p:cNvSpPr>
                <p:nvPr/>
              </p:nvSpPr>
              <p:spPr bwMode="auto">
                <a:xfrm>
                  <a:off x="1932" y="540"/>
                  <a:ext cx="3469" cy="3645"/>
                </a:xfrm>
                <a:custGeom>
                  <a:avLst/>
                  <a:gdLst>
                    <a:gd name="T0" fmla="*/ 710 w 3469"/>
                    <a:gd name="T1" fmla="*/ 140 h 2934"/>
                    <a:gd name="T2" fmla="*/ 321 w 3469"/>
                    <a:gd name="T3" fmla="*/ 217 h 2934"/>
                    <a:gd name="T4" fmla="*/ 0 w 3469"/>
                    <a:gd name="T5" fmla="*/ 2101 h 2934"/>
                    <a:gd name="T6" fmla="*/ 251 w 3469"/>
                    <a:gd name="T7" fmla="*/ 2654 h 2934"/>
                    <a:gd name="T8" fmla="*/ 959 w 3469"/>
                    <a:gd name="T9" fmla="*/ 2623 h 2934"/>
                    <a:gd name="T10" fmla="*/ 1710 w 3469"/>
                    <a:gd name="T11" fmla="*/ 2934 h 2934"/>
                    <a:gd name="T12" fmla="*/ 2101 w 3469"/>
                    <a:gd name="T13" fmla="*/ 2732 h 2934"/>
                    <a:gd name="T14" fmla="*/ 3160 w 3469"/>
                    <a:gd name="T15" fmla="*/ 2393 h 2934"/>
                    <a:gd name="T16" fmla="*/ 3330 w 3469"/>
                    <a:gd name="T17" fmla="*/ 2147 h 2934"/>
                    <a:gd name="T18" fmla="*/ 3290 w 3469"/>
                    <a:gd name="T19" fmla="*/ 1638 h 2934"/>
                    <a:gd name="T20" fmla="*/ 3469 w 3469"/>
                    <a:gd name="T21" fmla="*/ 1141 h 2934"/>
                    <a:gd name="T22" fmla="*/ 2989 w 3469"/>
                    <a:gd name="T23" fmla="*/ 510 h 2934"/>
                    <a:gd name="T24" fmla="*/ 2779 w 3469"/>
                    <a:gd name="T25" fmla="*/ 249 h 2934"/>
                    <a:gd name="T26" fmla="*/ 1549 w 3469"/>
                    <a:gd name="T27" fmla="*/ 0 h 2934"/>
                    <a:gd name="T28" fmla="*/ 710 w 3469"/>
                    <a:gd name="T29" fmla="*/ 140 h 293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469"/>
                    <a:gd name="T46" fmla="*/ 0 h 2934"/>
                    <a:gd name="T47" fmla="*/ 3469 w 3469"/>
                    <a:gd name="T48" fmla="*/ 2934 h 293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469" h="2934">
                      <a:moveTo>
                        <a:pt x="710" y="140"/>
                      </a:moveTo>
                      <a:lnTo>
                        <a:pt x="321" y="217"/>
                      </a:lnTo>
                      <a:lnTo>
                        <a:pt x="0" y="2101"/>
                      </a:lnTo>
                      <a:lnTo>
                        <a:pt x="251" y="2654"/>
                      </a:lnTo>
                      <a:lnTo>
                        <a:pt x="959" y="2623"/>
                      </a:lnTo>
                      <a:lnTo>
                        <a:pt x="1710" y="2934"/>
                      </a:lnTo>
                      <a:lnTo>
                        <a:pt x="2101" y="2732"/>
                      </a:lnTo>
                      <a:lnTo>
                        <a:pt x="3160" y="2393"/>
                      </a:lnTo>
                      <a:lnTo>
                        <a:pt x="3330" y="2147"/>
                      </a:lnTo>
                      <a:lnTo>
                        <a:pt x="3290" y="1638"/>
                      </a:lnTo>
                      <a:lnTo>
                        <a:pt x="3469" y="1141"/>
                      </a:lnTo>
                      <a:lnTo>
                        <a:pt x="2989" y="510"/>
                      </a:lnTo>
                      <a:lnTo>
                        <a:pt x="2779" y="249"/>
                      </a:lnTo>
                      <a:lnTo>
                        <a:pt x="1549" y="0"/>
                      </a:lnTo>
                      <a:lnTo>
                        <a:pt x="710" y="140"/>
                      </a:lnTo>
                      <a:close/>
                    </a:path>
                  </a:pathLst>
                </a:cu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 dirty="0" smtClean="0"/>
                    <a:t>        </a:t>
                  </a:r>
                </a:p>
                <a:p>
                  <a:r>
                    <a:rPr lang="en-US" sz="3200" smtClean="0"/>
                    <a:t>   </a:t>
                  </a:r>
                  <a:r>
                    <a:rPr lang="en-US" sz="4400" b="1" i="1" smtClean="0"/>
                    <a:t>OLTIN QOIDALAR</a:t>
                  </a:r>
                  <a:r>
                    <a:rPr lang="en-US" sz="3200" b="1" smtClean="0"/>
                    <a:t>.</a:t>
                  </a:r>
                </a:p>
                <a:p>
                  <a:r>
                    <a:rPr lang="en-US" sz="3200" b="1" smtClean="0"/>
                    <a:t>    Darsga kechikmaslik.</a:t>
                  </a:r>
                </a:p>
                <a:p>
                  <a:r>
                    <a:rPr lang="en-US" sz="3200" b="1" smtClean="0"/>
                    <a:t>      </a:t>
                  </a:r>
                  <a:r>
                    <a:rPr lang="en-US" sz="3200" b="1" dirty="0" err="1" smtClean="0"/>
                    <a:t>O’zingni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aqlli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bilsang</a:t>
                  </a:r>
                  <a:r>
                    <a:rPr lang="en-US" sz="3200" b="1" dirty="0" smtClean="0"/>
                    <a:t>,</a:t>
                  </a:r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o’zgani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dono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bil</a:t>
                  </a:r>
                  <a:r>
                    <a:rPr lang="en-US" sz="3200" b="1" dirty="0" smtClean="0"/>
                    <a:t>.</a:t>
                  </a:r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O’zaro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hurmat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va</a:t>
                  </a:r>
                  <a:endParaRPr lang="en-US" sz="3200" b="1" dirty="0" smtClean="0"/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samimiylik</a:t>
                  </a:r>
                  <a:r>
                    <a:rPr lang="en-US" sz="3200" b="1" dirty="0" smtClean="0"/>
                    <a:t>.</a:t>
                  </a:r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Intizom,izlanuvchanlik</a:t>
                  </a:r>
                  <a:endParaRPr lang="en-US" sz="3200" b="1" dirty="0" smtClean="0"/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Fikrni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aniq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va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lo’nda</a:t>
                  </a:r>
                  <a:r>
                    <a:rPr lang="en-US" sz="3200" b="1" dirty="0" smtClean="0"/>
                    <a:t> </a:t>
                  </a:r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bayon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qilish</a:t>
                  </a:r>
                  <a:r>
                    <a:rPr lang="en-US" sz="3200" b="1" dirty="0" smtClean="0"/>
                    <a:t>.</a:t>
                  </a:r>
                </a:p>
                <a:p>
                  <a:r>
                    <a:rPr lang="en-US" sz="3200" b="1" dirty="0" smtClean="0"/>
                    <a:t>      </a:t>
                  </a:r>
                  <a:r>
                    <a:rPr lang="en-US" sz="3200" b="1" dirty="0" err="1" smtClean="0"/>
                    <a:t>Vaqtdan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unumli</a:t>
                  </a:r>
                  <a:r>
                    <a:rPr lang="en-US" sz="3200" b="1" dirty="0" smtClean="0"/>
                    <a:t> </a:t>
                  </a:r>
                  <a:r>
                    <a:rPr lang="en-US" sz="3200" b="1" dirty="0" err="1" smtClean="0"/>
                    <a:t>foydalanish</a:t>
                  </a:r>
                  <a:r>
                    <a:rPr lang="en-US" sz="3200" b="1" dirty="0" smtClean="0"/>
                    <a:t>.</a:t>
                  </a:r>
                </a:p>
                <a:p>
                  <a:r>
                    <a:rPr lang="en-US" sz="3200" b="1" dirty="0" smtClean="0"/>
                    <a:t>   </a:t>
                  </a:r>
                </a:p>
                <a:p>
                  <a:r>
                    <a:rPr lang="en-US" sz="3200" b="1" dirty="0" smtClean="0"/>
                    <a:t>      </a:t>
                  </a:r>
                </a:p>
                <a:p>
                  <a:r>
                    <a:rPr lang="en-US" sz="3200" b="1" dirty="0" smtClean="0"/>
                    <a:t>     </a:t>
                  </a:r>
                </a:p>
                <a:p>
                  <a:r>
                    <a:rPr lang="en-US" sz="3200" b="1" dirty="0" smtClean="0"/>
                    <a:t>   </a:t>
                  </a:r>
                  <a:endParaRPr lang="ru-RU" sz="3200" b="1" dirty="0"/>
                </a:p>
              </p:txBody>
            </p:sp>
          </p:grpSp>
          <p:grpSp>
            <p:nvGrpSpPr>
              <p:cNvPr id="523" name="Group 85"/>
              <p:cNvGrpSpPr>
                <a:grpSpLocks/>
              </p:cNvGrpSpPr>
              <p:nvPr/>
            </p:nvGrpSpPr>
            <p:grpSpPr bwMode="auto">
              <a:xfrm>
                <a:off x="1559" y="1110"/>
                <a:ext cx="4297" cy="2752"/>
                <a:chOff x="1559" y="1110"/>
                <a:chExt cx="4297" cy="2752"/>
              </a:xfrm>
            </p:grpSpPr>
            <p:sp>
              <p:nvSpPr>
                <p:cNvPr id="524" name="Oval 71"/>
                <p:cNvSpPr>
                  <a:spLocks noChangeArrowheads="1"/>
                </p:cNvSpPr>
                <p:nvPr/>
              </p:nvSpPr>
              <p:spPr bwMode="auto">
                <a:xfrm>
                  <a:off x="1739" y="2894"/>
                  <a:ext cx="551" cy="84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" name="Oval 72"/>
                <p:cNvSpPr>
                  <a:spLocks noChangeArrowheads="1"/>
                </p:cNvSpPr>
                <p:nvPr/>
              </p:nvSpPr>
              <p:spPr bwMode="auto">
                <a:xfrm>
                  <a:off x="1821" y="1418"/>
                  <a:ext cx="553" cy="84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6" name="Oval 73"/>
                <p:cNvSpPr>
                  <a:spLocks noChangeArrowheads="1"/>
                </p:cNvSpPr>
                <p:nvPr/>
              </p:nvSpPr>
              <p:spPr bwMode="auto">
                <a:xfrm>
                  <a:off x="5098" y="1110"/>
                  <a:ext cx="552" cy="849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7" name="Oval 74"/>
                <p:cNvSpPr>
                  <a:spLocks noChangeArrowheads="1"/>
                </p:cNvSpPr>
                <p:nvPr/>
              </p:nvSpPr>
              <p:spPr bwMode="auto">
                <a:xfrm>
                  <a:off x="5004" y="2036"/>
                  <a:ext cx="452" cy="69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" name="Oval 75"/>
                <p:cNvSpPr>
                  <a:spLocks noChangeArrowheads="1"/>
                </p:cNvSpPr>
                <p:nvPr/>
              </p:nvSpPr>
              <p:spPr bwMode="auto">
                <a:xfrm>
                  <a:off x="1559" y="1264"/>
                  <a:ext cx="578" cy="895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9" name="Oval 76"/>
                <p:cNvSpPr>
                  <a:spLocks noChangeArrowheads="1"/>
                </p:cNvSpPr>
                <p:nvPr/>
              </p:nvSpPr>
              <p:spPr bwMode="auto">
                <a:xfrm>
                  <a:off x="1638" y="2967"/>
                  <a:ext cx="579" cy="895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" name="Oval 77"/>
                <p:cNvSpPr>
                  <a:spLocks noChangeArrowheads="1"/>
                </p:cNvSpPr>
                <p:nvPr/>
              </p:nvSpPr>
              <p:spPr bwMode="auto">
                <a:xfrm>
                  <a:off x="5056" y="1177"/>
                  <a:ext cx="578" cy="892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" name="Oval 78"/>
                <p:cNvSpPr>
                  <a:spLocks noChangeArrowheads="1"/>
                </p:cNvSpPr>
                <p:nvPr/>
              </p:nvSpPr>
              <p:spPr bwMode="auto">
                <a:xfrm>
                  <a:off x="4902" y="1710"/>
                  <a:ext cx="498" cy="771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" name="Oval 79"/>
                <p:cNvSpPr>
                  <a:spLocks noChangeArrowheads="1"/>
                </p:cNvSpPr>
                <p:nvPr/>
              </p:nvSpPr>
              <p:spPr bwMode="auto">
                <a:xfrm>
                  <a:off x="1841" y="1865"/>
                  <a:ext cx="533" cy="7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" name="Oval 80"/>
                <p:cNvSpPr>
                  <a:spLocks noChangeArrowheads="1"/>
                </p:cNvSpPr>
                <p:nvPr/>
              </p:nvSpPr>
              <p:spPr bwMode="auto">
                <a:xfrm>
                  <a:off x="1778" y="1881"/>
                  <a:ext cx="500" cy="770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" name="Oval 81"/>
                <p:cNvSpPr>
                  <a:spLocks noChangeArrowheads="1"/>
                </p:cNvSpPr>
                <p:nvPr/>
              </p:nvSpPr>
              <p:spPr bwMode="auto">
                <a:xfrm>
                  <a:off x="5005" y="1315"/>
                  <a:ext cx="553" cy="849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5" name="Oval 82"/>
                <p:cNvSpPr>
                  <a:spLocks noChangeArrowheads="1"/>
                </p:cNvSpPr>
                <p:nvPr/>
              </p:nvSpPr>
              <p:spPr bwMode="auto">
                <a:xfrm>
                  <a:off x="5356" y="1146"/>
                  <a:ext cx="500" cy="771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6" name="Oval 83"/>
                <p:cNvSpPr>
                  <a:spLocks noChangeArrowheads="1"/>
                </p:cNvSpPr>
                <p:nvPr/>
              </p:nvSpPr>
              <p:spPr bwMode="auto">
                <a:xfrm>
                  <a:off x="5265" y="2481"/>
                  <a:ext cx="364" cy="572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" name="Oval 84"/>
                <p:cNvSpPr>
                  <a:spLocks noChangeArrowheads="1"/>
                </p:cNvSpPr>
                <p:nvPr/>
              </p:nvSpPr>
              <p:spPr bwMode="auto">
                <a:xfrm>
                  <a:off x="5397" y="2508"/>
                  <a:ext cx="338" cy="525"/>
                </a:xfrm>
                <a:prstGeom prst="ellipse">
                  <a:avLst/>
                </a:prstGeom>
                <a:solidFill>
                  <a:srgbClr val="FFB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404" name="Group 204"/>
            <p:cNvGrpSpPr>
              <a:grpSpLocks/>
            </p:cNvGrpSpPr>
            <p:nvPr/>
          </p:nvGrpSpPr>
          <p:grpSpPr bwMode="auto">
            <a:xfrm>
              <a:off x="-3" y="-5"/>
              <a:ext cx="2446" cy="4113"/>
              <a:chOff x="-3" y="-5"/>
              <a:chExt cx="2446" cy="4113"/>
            </a:xfrm>
          </p:grpSpPr>
          <p:grpSp>
            <p:nvGrpSpPr>
              <p:cNvPr id="405" name="Group 196"/>
              <p:cNvGrpSpPr>
                <a:grpSpLocks/>
              </p:cNvGrpSpPr>
              <p:nvPr/>
            </p:nvGrpSpPr>
            <p:grpSpPr bwMode="auto">
              <a:xfrm>
                <a:off x="-3" y="-5"/>
                <a:ext cx="1995" cy="4113"/>
                <a:chOff x="-3" y="-5"/>
                <a:chExt cx="1995" cy="4113"/>
              </a:xfrm>
            </p:grpSpPr>
            <p:grpSp>
              <p:nvGrpSpPr>
                <p:cNvPr id="413" name="Group 136"/>
                <p:cNvGrpSpPr>
                  <a:grpSpLocks/>
                </p:cNvGrpSpPr>
                <p:nvPr/>
              </p:nvGrpSpPr>
              <p:grpSpPr bwMode="auto">
                <a:xfrm>
                  <a:off x="363" y="-5"/>
                  <a:ext cx="635" cy="1461"/>
                  <a:chOff x="363" y="-5"/>
                  <a:chExt cx="635" cy="1461"/>
                </a:xfrm>
              </p:grpSpPr>
              <p:grpSp>
                <p:nvGrpSpPr>
                  <p:cNvPr id="473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438" y="647"/>
                    <a:ext cx="560" cy="809"/>
                    <a:chOff x="438" y="647"/>
                    <a:chExt cx="560" cy="809"/>
                  </a:xfrm>
                </p:grpSpPr>
                <p:grpSp>
                  <p:nvGrpSpPr>
                    <p:cNvPr id="483" name="Group 1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8" y="673"/>
                      <a:ext cx="520" cy="783"/>
                      <a:chOff x="478" y="673"/>
                      <a:chExt cx="520" cy="783"/>
                    </a:xfrm>
                  </p:grpSpPr>
                  <p:grpSp>
                    <p:nvGrpSpPr>
                      <p:cNvPr id="485" name="Group 10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8" y="673"/>
                        <a:ext cx="520" cy="783"/>
                        <a:chOff x="478" y="673"/>
                        <a:chExt cx="520" cy="783"/>
                      </a:xfrm>
                    </p:grpSpPr>
                    <p:grpSp>
                      <p:nvGrpSpPr>
                        <p:cNvPr id="508" name="Group 9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78" y="673"/>
                          <a:ext cx="520" cy="783"/>
                          <a:chOff x="478" y="673"/>
                          <a:chExt cx="520" cy="783"/>
                        </a:xfrm>
                      </p:grpSpPr>
                      <p:sp>
                        <p:nvSpPr>
                          <p:cNvPr id="517" name="Freeform 8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526" y="673"/>
                            <a:ext cx="463" cy="783"/>
                          </a:xfrm>
                          <a:custGeom>
                            <a:avLst/>
                            <a:gdLst>
                              <a:gd name="T0" fmla="*/ 398 w 463"/>
                              <a:gd name="T1" fmla="*/ 59 h 783"/>
                              <a:gd name="T2" fmla="*/ 388 w 463"/>
                              <a:gd name="T3" fmla="*/ 38 h 783"/>
                              <a:gd name="T4" fmla="*/ 361 w 463"/>
                              <a:gd name="T5" fmla="*/ 0 h 783"/>
                              <a:gd name="T6" fmla="*/ 204 w 463"/>
                              <a:gd name="T7" fmla="*/ 20 h 783"/>
                              <a:gd name="T8" fmla="*/ 64 w 463"/>
                              <a:gd name="T9" fmla="*/ 199 h 783"/>
                              <a:gd name="T10" fmla="*/ 0 w 463"/>
                              <a:gd name="T11" fmla="*/ 452 h 783"/>
                              <a:gd name="T12" fmla="*/ 22 w 463"/>
                              <a:gd name="T13" fmla="*/ 507 h 783"/>
                              <a:gd name="T14" fmla="*/ 91 w 463"/>
                              <a:gd name="T15" fmla="*/ 620 h 783"/>
                              <a:gd name="T16" fmla="*/ 89 w 463"/>
                              <a:gd name="T17" fmla="*/ 644 h 783"/>
                              <a:gd name="T18" fmla="*/ 92 w 463"/>
                              <a:gd name="T19" fmla="*/ 667 h 783"/>
                              <a:gd name="T20" fmla="*/ 102 w 463"/>
                              <a:gd name="T21" fmla="*/ 682 h 783"/>
                              <a:gd name="T22" fmla="*/ 116 w 463"/>
                              <a:gd name="T23" fmla="*/ 698 h 783"/>
                              <a:gd name="T24" fmla="*/ 131 w 463"/>
                              <a:gd name="T25" fmla="*/ 714 h 783"/>
                              <a:gd name="T26" fmla="*/ 144 w 463"/>
                              <a:gd name="T27" fmla="*/ 726 h 783"/>
                              <a:gd name="T28" fmla="*/ 161 w 463"/>
                              <a:gd name="T29" fmla="*/ 739 h 783"/>
                              <a:gd name="T30" fmla="*/ 179 w 463"/>
                              <a:gd name="T31" fmla="*/ 752 h 783"/>
                              <a:gd name="T32" fmla="*/ 196 w 463"/>
                              <a:gd name="T33" fmla="*/ 760 h 783"/>
                              <a:gd name="T34" fmla="*/ 218 w 463"/>
                              <a:gd name="T35" fmla="*/ 770 h 783"/>
                              <a:gd name="T36" fmla="*/ 238 w 463"/>
                              <a:gd name="T37" fmla="*/ 778 h 783"/>
                              <a:gd name="T38" fmla="*/ 258 w 463"/>
                              <a:gd name="T39" fmla="*/ 783 h 783"/>
                              <a:gd name="T40" fmla="*/ 276 w 463"/>
                              <a:gd name="T41" fmla="*/ 776 h 783"/>
                              <a:gd name="T42" fmla="*/ 288 w 463"/>
                              <a:gd name="T43" fmla="*/ 768 h 783"/>
                              <a:gd name="T44" fmla="*/ 301 w 463"/>
                              <a:gd name="T45" fmla="*/ 750 h 783"/>
                              <a:gd name="T46" fmla="*/ 311 w 463"/>
                              <a:gd name="T47" fmla="*/ 737 h 783"/>
                              <a:gd name="T48" fmla="*/ 323 w 463"/>
                              <a:gd name="T49" fmla="*/ 750 h 783"/>
                              <a:gd name="T50" fmla="*/ 338 w 463"/>
                              <a:gd name="T51" fmla="*/ 760 h 783"/>
                              <a:gd name="T52" fmla="*/ 361 w 463"/>
                              <a:gd name="T53" fmla="*/ 765 h 783"/>
                              <a:gd name="T54" fmla="*/ 378 w 463"/>
                              <a:gd name="T55" fmla="*/ 755 h 783"/>
                              <a:gd name="T56" fmla="*/ 391 w 463"/>
                              <a:gd name="T57" fmla="*/ 737 h 783"/>
                              <a:gd name="T58" fmla="*/ 401 w 463"/>
                              <a:gd name="T59" fmla="*/ 716 h 783"/>
                              <a:gd name="T60" fmla="*/ 408 w 463"/>
                              <a:gd name="T61" fmla="*/ 685 h 783"/>
                              <a:gd name="T62" fmla="*/ 463 w 463"/>
                              <a:gd name="T63" fmla="*/ 569 h 783"/>
                              <a:gd name="T64" fmla="*/ 413 w 463"/>
                              <a:gd name="T65" fmla="*/ 406 h 783"/>
                              <a:gd name="T66" fmla="*/ 398 w 463"/>
                              <a:gd name="T67" fmla="*/ 59 h 783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w 463"/>
                              <a:gd name="T103" fmla="*/ 0 h 783"/>
                              <a:gd name="T104" fmla="*/ 463 w 463"/>
                              <a:gd name="T105" fmla="*/ 783 h 783"/>
                            </a:gdLst>
                            <a:ahLst/>
                            <a:cxnLst>
                              <a:cxn ang="T68">
                                <a:pos x="T0" y="T1"/>
                              </a:cxn>
                              <a:cxn ang="T69">
                                <a:pos x="T2" y="T3"/>
                              </a:cxn>
                              <a:cxn ang="T70">
                                <a:pos x="T4" y="T5"/>
                              </a:cxn>
                              <a:cxn ang="T71">
                                <a:pos x="T6" y="T7"/>
                              </a:cxn>
                              <a:cxn ang="T72">
                                <a:pos x="T8" y="T9"/>
                              </a:cxn>
                              <a:cxn ang="T73">
                                <a:pos x="T10" y="T11"/>
                              </a:cxn>
                              <a:cxn ang="T74">
                                <a:pos x="T12" y="T13"/>
                              </a:cxn>
                              <a:cxn ang="T75">
                                <a:pos x="T14" y="T15"/>
                              </a:cxn>
                              <a:cxn ang="T76">
                                <a:pos x="T16" y="T17"/>
                              </a:cxn>
                              <a:cxn ang="T77">
                                <a:pos x="T18" y="T19"/>
                              </a:cxn>
                              <a:cxn ang="T78">
                                <a:pos x="T20" y="T21"/>
                              </a:cxn>
                              <a:cxn ang="T79">
                                <a:pos x="T22" y="T23"/>
                              </a:cxn>
                              <a:cxn ang="T80">
                                <a:pos x="T24" y="T25"/>
                              </a:cxn>
                              <a:cxn ang="T81">
                                <a:pos x="T26" y="T27"/>
                              </a:cxn>
                              <a:cxn ang="T82">
                                <a:pos x="T28" y="T29"/>
                              </a:cxn>
                              <a:cxn ang="T83">
                                <a:pos x="T30" y="T31"/>
                              </a:cxn>
                              <a:cxn ang="T84">
                                <a:pos x="T32" y="T33"/>
                              </a:cxn>
                              <a:cxn ang="T85">
                                <a:pos x="T34" y="T35"/>
                              </a:cxn>
                              <a:cxn ang="T86">
                                <a:pos x="T36" y="T37"/>
                              </a:cxn>
                              <a:cxn ang="T87">
                                <a:pos x="T38" y="T39"/>
                              </a:cxn>
                              <a:cxn ang="T88">
                                <a:pos x="T40" y="T41"/>
                              </a:cxn>
                              <a:cxn ang="T89">
                                <a:pos x="T42" y="T43"/>
                              </a:cxn>
                              <a:cxn ang="T90">
                                <a:pos x="T44" y="T45"/>
                              </a:cxn>
                              <a:cxn ang="T91">
                                <a:pos x="T46" y="T47"/>
                              </a:cxn>
                              <a:cxn ang="T92">
                                <a:pos x="T48" y="T49"/>
                              </a:cxn>
                              <a:cxn ang="T93">
                                <a:pos x="T50" y="T51"/>
                              </a:cxn>
                              <a:cxn ang="T94">
                                <a:pos x="T52" y="T53"/>
                              </a:cxn>
                              <a:cxn ang="T95">
                                <a:pos x="T54" y="T55"/>
                              </a:cxn>
                              <a:cxn ang="T96">
                                <a:pos x="T56" y="T57"/>
                              </a:cxn>
                              <a:cxn ang="T97">
                                <a:pos x="T58" y="T59"/>
                              </a:cxn>
                              <a:cxn ang="T98">
                                <a:pos x="T60" y="T61"/>
                              </a:cxn>
                              <a:cxn ang="T99">
                                <a:pos x="T62" y="T63"/>
                              </a:cxn>
                              <a:cxn ang="T100">
                                <a:pos x="T64" y="T65"/>
                              </a:cxn>
                              <a:cxn ang="T101">
                                <a:pos x="T66" y="T67"/>
                              </a:cxn>
                            </a:cxnLst>
                            <a:rect l="T102" t="T103" r="T104" b="T105"/>
                            <a:pathLst>
                              <a:path w="463" h="783">
                                <a:moveTo>
                                  <a:pt x="398" y="59"/>
                                </a:moveTo>
                                <a:lnTo>
                                  <a:pt x="388" y="38"/>
                                </a:lnTo>
                                <a:lnTo>
                                  <a:pt x="361" y="0"/>
                                </a:lnTo>
                                <a:lnTo>
                                  <a:pt x="204" y="20"/>
                                </a:lnTo>
                                <a:lnTo>
                                  <a:pt x="64" y="199"/>
                                </a:lnTo>
                                <a:lnTo>
                                  <a:pt x="0" y="452"/>
                                </a:lnTo>
                                <a:lnTo>
                                  <a:pt x="22" y="507"/>
                                </a:lnTo>
                                <a:lnTo>
                                  <a:pt x="91" y="620"/>
                                </a:lnTo>
                                <a:lnTo>
                                  <a:pt x="89" y="644"/>
                                </a:lnTo>
                                <a:lnTo>
                                  <a:pt x="92" y="667"/>
                                </a:lnTo>
                                <a:lnTo>
                                  <a:pt x="102" y="682"/>
                                </a:lnTo>
                                <a:lnTo>
                                  <a:pt x="116" y="698"/>
                                </a:lnTo>
                                <a:lnTo>
                                  <a:pt x="131" y="714"/>
                                </a:lnTo>
                                <a:lnTo>
                                  <a:pt x="144" y="726"/>
                                </a:lnTo>
                                <a:lnTo>
                                  <a:pt x="161" y="739"/>
                                </a:lnTo>
                                <a:lnTo>
                                  <a:pt x="179" y="752"/>
                                </a:lnTo>
                                <a:lnTo>
                                  <a:pt x="196" y="760"/>
                                </a:lnTo>
                                <a:lnTo>
                                  <a:pt x="218" y="770"/>
                                </a:lnTo>
                                <a:lnTo>
                                  <a:pt x="238" y="778"/>
                                </a:lnTo>
                                <a:lnTo>
                                  <a:pt x="258" y="783"/>
                                </a:lnTo>
                                <a:lnTo>
                                  <a:pt x="276" y="776"/>
                                </a:lnTo>
                                <a:lnTo>
                                  <a:pt x="288" y="768"/>
                                </a:lnTo>
                                <a:lnTo>
                                  <a:pt x="301" y="750"/>
                                </a:lnTo>
                                <a:lnTo>
                                  <a:pt x="311" y="737"/>
                                </a:lnTo>
                                <a:lnTo>
                                  <a:pt x="323" y="750"/>
                                </a:lnTo>
                                <a:lnTo>
                                  <a:pt x="338" y="760"/>
                                </a:lnTo>
                                <a:lnTo>
                                  <a:pt x="361" y="765"/>
                                </a:lnTo>
                                <a:lnTo>
                                  <a:pt x="378" y="755"/>
                                </a:lnTo>
                                <a:lnTo>
                                  <a:pt x="391" y="737"/>
                                </a:lnTo>
                                <a:lnTo>
                                  <a:pt x="401" y="716"/>
                                </a:lnTo>
                                <a:lnTo>
                                  <a:pt x="408" y="685"/>
                                </a:lnTo>
                                <a:lnTo>
                                  <a:pt x="463" y="569"/>
                                </a:lnTo>
                                <a:lnTo>
                                  <a:pt x="413" y="406"/>
                                </a:lnTo>
                                <a:lnTo>
                                  <a:pt x="398" y="59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8" name="Oval 8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78" y="1027"/>
                            <a:ext cx="102" cy="155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9" name="Oval 8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53" y="1112"/>
                            <a:ext cx="117" cy="184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0" name="Oval 9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45" y="1118"/>
                            <a:ext cx="153" cy="243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21" name="Oval 9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09" y="1247"/>
                            <a:ext cx="130" cy="199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509" name="Group 10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01" y="1027"/>
                          <a:ext cx="478" cy="272"/>
                          <a:chOff x="501" y="1027"/>
                          <a:chExt cx="478" cy="272"/>
                        </a:xfrm>
                      </p:grpSpPr>
                      <p:sp>
                        <p:nvSpPr>
                          <p:cNvPr id="510" name="Oval 9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0" y="1027"/>
                            <a:ext cx="161" cy="241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1" name="Oval 9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1" y="1063"/>
                            <a:ext cx="67" cy="96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2" name="Oval 9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05" y="1156"/>
                            <a:ext cx="174" cy="143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3" name="Oval 9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5" y="1151"/>
                            <a:ext cx="164" cy="127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4" name="Oval 9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03" y="1076"/>
                            <a:ext cx="67" cy="88"/>
                          </a:xfrm>
                          <a:prstGeom prst="ellipse">
                            <a:avLst/>
                          </a:prstGeom>
                          <a:solidFill>
                            <a:srgbClr val="FF7F7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5" name="Oval 9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87" y="1045"/>
                            <a:ext cx="163" cy="215"/>
                          </a:xfrm>
                          <a:prstGeom prst="ellipse">
                            <a:avLst/>
                          </a:prstGeom>
                          <a:solidFill>
                            <a:srgbClr val="FF7F7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516" name="Oval 9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2" y="1045"/>
                            <a:ext cx="164" cy="204"/>
                          </a:xfrm>
                          <a:prstGeom prst="ellipse">
                            <a:avLst/>
                          </a:prstGeom>
                          <a:solidFill>
                            <a:srgbClr val="FF7F7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grpSp>
                    <p:nvGrpSpPr>
                      <p:cNvPr id="486" name="Group 12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75" y="717"/>
                        <a:ext cx="216" cy="460"/>
                        <a:chOff x="775" y="717"/>
                        <a:chExt cx="216" cy="460"/>
                      </a:xfrm>
                    </p:grpSpPr>
                    <p:grpSp>
                      <p:nvGrpSpPr>
                        <p:cNvPr id="487" name="Group 11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75" y="717"/>
                          <a:ext cx="187" cy="336"/>
                          <a:chOff x="775" y="717"/>
                          <a:chExt cx="187" cy="336"/>
                        </a:xfrm>
                      </p:grpSpPr>
                      <p:grpSp>
                        <p:nvGrpSpPr>
                          <p:cNvPr id="491" name="Group 11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75" y="717"/>
                            <a:ext cx="187" cy="336"/>
                            <a:chOff x="775" y="717"/>
                            <a:chExt cx="187" cy="336"/>
                          </a:xfrm>
                        </p:grpSpPr>
                        <p:grpSp>
                          <p:nvGrpSpPr>
                            <p:cNvPr id="499" name="Group 10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775" y="753"/>
                              <a:ext cx="187" cy="300"/>
                              <a:chOff x="775" y="753"/>
                              <a:chExt cx="187" cy="300"/>
                            </a:xfrm>
                          </p:grpSpPr>
                          <p:sp>
                            <p:nvSpPr>
                              <p:cNvPr id="506" name="Oval 102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775" y="753"/>
                                <a:ext cx="127" cy="3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7" name="Oval 103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74" y="753"/>
                                <a:ext cx="88" cy="266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500" name="Group 10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785" y="763"/>
                              <a:ext cx="176" cy="290"/>
                              <a:chOff x="785" y="763"/>
                              <a:chExt cx="176" cy="290"/>
                            </a:xfrm>
                          </p:grpSpPr>
                          <p:sp>
                            <p:nvSpPr>
                              <p:cNvPr id="504" name="Oval 10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785" y="766"/>
                                <a:ext cx="116" cy="287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5" name="Oval 106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72" y="763"/>
                                <a:ext cx="89" cy="279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501" name="Group 11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814" y="717"/>
                              <a:ext cx="122" cy="103"/>
                              <a:chOff x="814" y="717"/>
                              <a:chExt cx="122" cy="103"/>
                            </a:xfrm>
                          </p:grpSpPr>
                          <p:sp>
                            <p:nvSpPr>
                              <p:cNvPr id="502" name="Freeform 108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896" y="717"/>
                                <a:ext cx="40" cy="100"/>
                              </a:xfrm>
                              <a:custGeom>
                                <a:avLst/>
                                <a:gdLst>
                                  <a:gd name="T0" fmla="*/ 0 w 40"/>
                                  <a:gd name="T1" fmla="*/ 64 h 100"/>
                                  <a:gd name="T2" fmla="*/ 10 w 40"/>
                                  <a:gd name="T3" fmla="*/ 100 h 100"/>
                                  <a:gd name="T4" fmla="*/ 40 w 40"/>
                                  <a:gd name="T5" fmla="*/ 33 h 100"/>
                                  <a:gd name="T6" fmla="*/ 28 w 40"/>
                                  <a:gd name="T7" fmla="*/ 0 h 100"/>
                                  <a:gd name="T8" fmla="*/ 0 w 40"/>
                                  <a:gd name="T9" fmla="*/ 64 h 100"/>
                                  <a:gd name="T10" fmla="*/ 0 60000 65536"/>
                                  <a:gd name="T11" fmla="*/ 0 60000 65536"/>
                                  <a:gd name="T12" fmla="*/ 0 60000 65536"/>
                                  <a:gd name="T13" fmla="*/ 0 60000 65536"/>
                                  <a:gd name="T14" fmla="*/ 0 60000 65536"/>
                                  <a:gd name="T15" fmla="*/ 0 w 40"/>
                                  <a:gd name="T16" fmla="*/ 0 h 100"/>
                                  <a:gd name="T17" fmla="*/ 40 w 40"/>
                                  <a:gd name="T18" fmla="*/ 100 h 100"/>
                                </a:gdLst>
                                <a:ahLst/>
                                <a:cxnLst>
                                  <a:cxn ang="T10">
                                    <a:pos x="T0" y="T1"/>
                                  </a:cxn>
                                  <a:cxn ang="T11">
                                    <a:pos x="T2" y="T3"/>
                                  </a:cxn>
                                  <a:cxn ang="T12">
                                    <a:pos x="T4" y="T5"/>
                                  </a:cxn>
                                  <a:cxn ang="T13">
                                    <a:pos x="T6" y="T7"/>
                                  </a:cxn>
                                  <a:cxn ang="T14">
                                    <a:pos x="T8" y="T9"/>
                                  </a:cxn>
                                </a:cxnLst>
                                <a:rect l="T15" t="T16" r="T17" b="T18"/>
                                <a:pathLst>
                                  <a:path w="40" h="100">
                                    <a:moveTo>
                                      <a:pt x="0" y="64"/>
                                    </a:moveTo>
                                    <a:lnTo>
                                      <a:pt x="10" y="100"/>
                                    </a:lnTo>
                                    <a:lnTo>
                                      <a:pt x="40" y="33"/>
                                    </a:lnTo>
                                    <a:lnTo>
                                      <a:pt x="28" y="0"/>
                                    </a:lnTo>
                                    <a:lnTo>
                                      <a:pt x="0" y="64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503" name="Freeform 109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814" y="724"/>
                                <a:ext cx="82" cy="96"/>
                              </a:xfrm>
                              <a:custGeom>
                                <a:avLst/>
                                <a:gdLst>
                                  <a:gd name="T0" fmla="*/ 11 w 82"/>
                                  <a:gd name="T1" fmla="*/ 0 h 96"/>
                                  <a:gd name="T2" fmla="*/ 82 w 82"/>
                                  <a:gd name="T3" fmla="*/ 65 h 96"/>
                                  <a:gd name="T4" fmla="*/ 77 w 82"/>
                                  <a:gd name="T5" fmla="*/ 96 h 96"/>
                                  <a:gd name="T6" fmla="*/ 0 w 82"/>
                                  <a:gd name="T7" fmla="*/ 39 h 96"/>
                                  <a:gd name="T8" fmla="*/ 11 w 82"/>
                                  <a:gd name="T9" fmla="*/ 0 h 96"/>
                                  <a:gd name="T10" fmla="*/ 0 60000 65536"/>
                                  <a:gd name="T11" fmla="*/ 0 60000 65536"/>
                                  <a:gd name="T12" fmla="*/ 0 60000 65536"/>
                                  <a:gd name="T13" fmla="*/ 0 60000 65536"/>
                                  <a:gd name="T14" fmla="*/ 0 60000 65536"/>
                                  <a:gd name="T15" fmla="*/ 0 w 82"/>
                                  <a:gd name="T16" fmla="*/ 0 h 96"/>
                                  <a:gd name="T17" fmla="*/ 82 w 82"/>
                                  <a:gd name="T18" fmla="*/ 96 h 96"/>
                                </a:gdLst>
                                <a:ahLst/>
                                <a:cxnLst>
                                  <a:cxn ang="T10">
                                    <a:pos x="T0" y="T1"/>
                                  </a:cxn>
                                  <a:cxn ang="T11">
                                    <a:pos x="T2" y="T3"/>
                                  </a:cxn>
                                  <a:cxn ang="T12">
                                    <a:pos x="T4" y="T5"/>
                                  </a:cxn>
                                  <a:cxn ang="T13">
                                    <a:pos x="T6" y="T7"/>
                                  </a:cxn>
                                  <a:cxn ang="T14">
                                    <a:pos x="T8" y="T9"/>
                                  </a:cxn>
                                </a:cxnLst>
                                <a:rect l="T15" t="T16" r="T17" b="T18"/>
                                <a:pathLst>
                                  <a:path w="82" h="96">
                                    <a:moveTo>
                                      <a:pt x="11" y="0"/>
                                    </a:moveTo>
                                    <a:lnTo>
                                      <a:pt x="82" y="65"/>
                                    </a:lnTo>
                                    <a:lnTo>
                                      <a:pt x="77" y="96"/>
                                    </a:lnTo>
                                    <a:lnTo>
                                      <a:pt x="0" y="39"/>
                                    </a:lnTo>
                                    <a:lnTo>
                                      <a:pt x="11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492" name="Group 11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864" y="918"/>
                            <a:ext cx="97" cy="124"/>
                            <a:chOff x="864" y="918"/>
                            <a:chExt cx="97" cy="124"/>
                          </a:xfrm>
                        </p:grpSpPr>
                        <p:grpSp>
                          <p:nvGrpSpPr>
                            <p:cNvPr id="493" name="Group 11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864" y="918"/>
                              <a:ext cx="40" cy="124"/>
                              <a:chOff x="864" y="918"/>
                              <a:chExt cx="40" cy="124"/>
                            </a:xfrm>
                          </p:grpSpPr>
                          <p:sp>
                            <p:nvSpPr>
                              <p:cNvPr id="497" name="Oval 112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69" y="918"/>
                                <a:ext cx="35" cy="124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98" name="Freeform 113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864" y="957"/>
                                <a:ext cx="18" cy="16"/>
                              </a:xfrm>
                              <a:custGeom>
                                <a:avLst/>
                                <a:gdLst>
                                  <a:gd name="T0" fmla="*/ 3 w 18"/>
                                  <a:gd name="T1" fmla="*/ 0 h 16"/>
                                  <a:gd name="T2" fmla="*/ 18 w 18"/>
                                  <a:gd name="T3" fmla="*/ 16 h 16"/>
                                  <a:gd name="T4" fmla="*/ 0 w 18"/>
                                  <a:gd name="T5" fmla="*/ 16 h 16"/>
                                  <a:gd name="T6" fmla="*/ 3 w 18"/>
                                  <a:gd name="T7" fmla="*/ 0 h 16"/>
                                  <a:gd name="T8" fmla="*/ 0 60000 65536"/>
                                  <a:gd name="T9" fmla="*/ 0 60000 65536"/>
                                  <a:gd name="T10" fmla="*/ 0 60000 65536"/>
                                  <a:gd name="T11" fmla="*/ 0 60000 65536"/>
                                  <a:gd name="T12" fmla="*/ 0 w 18"/>
                                  <a:gd name="T13" fmla="*/ 0 h 16"/>
                                  <a:gd name="T14" fmla="*/ 18 w 18"/>
                                  <a:gd name="T15" fmla="*/ 16 h 16"/>
                                </a:gdLst>
                                <a:ahLst/>
                                <a:cxnLst>
                                  <a:cxn ang="T8">
                                    <a:pos x="T0" y="T1"/>
                                  </a:cxn>
                                  <a:cxn ang="T9">
                                    <a:pos x="T2" y="T3"/>
                                  </a:cxn>
                                  <a:cxn ang="T10">
                                    <a:pos x="T4" y="T5"/>
                                  </a:cxn>
                                  <a:cxn ang="T11">
                                    <a:pos x="T6" y="T7"/>
                                  </a:cxn>
                                </a:cxnLst>
                                <a:rect l="T12" t="T13" r="T14" b="T15"/>
                                <a:pathLst>
                                  <a:path w="18" h="16">
                                    <a:moveTo>
                                      <a:pt x="3" y="0"/>
                                    </a:moveTo>
                                    <a:lnTo>
                                      <a:pt x="18" y="16"/>
                                    </a:lnTo>
                                    <a:lnTo>
                                      <a:pt x="0" y="16"/>
                                    </a:lnTo>
                                    <a:lnTo>
                                      <a:pt x="3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94" name="Group 11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921" y="918"/>
                              <a:ext cx="40" cy="124"/>
                              <a:chOff x="921" y="918"/>
                              <a:chExt cx="40" cy="124"/>
                            </a:xfrm>
                          </p:grpSpPr>
                          <p:sp>
                            <p:nvSpPr>
                              <p:cNvPr id="495" name="Oval 11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926" y="918"/>
                                <a:ext cx="35" cy="124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000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96" name="Freeform 116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921" y="957"/>
                                <a:ext cx="18" cy="16"/>
                              </a:xfrm>
                              <a:custGeom>
                                <a:avLst/>
                                <a:gdLst>
                                  <a:gd name="T0" fmla="*/ 3 w 18"/>
                                  <a:gd name="T1" fmla="*/ 0 h 16"/>
                                  <a:gd name="T2" fmla="*/ 18 w 18"/>
                                  <a:gd name="T3" fmla="*/ 16 h 16"/>
                                  <a:gd name="T4" fmla="*/ 0 w 18"/>
                                  <a:gd name="T5" fmla="*/ 16 h 16"/>
                                  <a:gd name="T6" fmla="*/ 3 w 18"/>
                                  <a:gd name="T7" fmla="*/ 0 h 16"/>
                                  <a:gd name="T8" fmla="*/ 0 60000 65536"/>
                                  <a:gd name="T9" fmla="*/ 0 60000 65536"/>
                                  <a:gd name="T10" fmla="*/ 0 60000 65536"/>
                                  <a:gd name="T11" fmla="*/ 0 60000 65536"/>
                                  <a:gd name="T12" fmla="*/ 0 w 18"/>
                                  <a:gd name="T13" fmla="*/ 0 h 16"/>
                                  <a:gd name="T14" fmla="*/ 18 w 18"/>
                                  <a:gd name="T15" fmla="*/ 16 h 16"/>
                                </a:gdLst>
                                <a:ahLst/>
                                <a:cxnLst>
                                  <a:cxn ang="T8">
                                    <a:pos x="T0" y="T1"/>
                                  </a:cxn>
                                  <a:cxn ang="T9">
                                    <a:pos x="T2" y="T3"/>
                                  </a:cxn>
                                  <a:cxn ang="T10">
                                    <a:pos x="T4" y="T5"/>
                                  </a:cxn>
                                  <a:cxn ang="T11">
                                    <a:pos x="T6" y="T7"/>
                                  </a:cxn>
                                </a:cxnLst>
                                <a:rect l="T12" t="T13" r="T14" b="T15"/>
                                <a:pathLst>
                                  <a:path w="18" h="16">
                                    <a:moveTo>
                                      <a:pt x="3" y="0"/>
                                    </a:moveTo>
                                    <a:lnTo>
                                      <a:pt x="18" y="16"/>
                                    </a:lnTo>
                                    <a:lnTo>
                                      <a:pt x="0" y="16"/>
                                    </a:lnTo>
                                    <a:lnTo>
                                      <a:pt x="3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488" name="Group 1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864" y="1009"/>
                          <a:ext cx="127" cy="168"/>
                          <a:chOff x="864" y="1009"/>
                          <a:chExt cx="127" cy="168"/>
                        </a:xfrm>
                      </p:grpSpPr>
                      <p:sp>
                        <p:nvSpPr>
                          <p:cNvPr id="489" name="Oval 1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64" y="1024"/>
                            <a:ext cx="120" cy="153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90" name="Oval 12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71" y="1009"/>
                            <a:ext cx="120" cy="155"/>
                          </a:xfrm>
                          <a:prstGeom prst="ellipse">
                            <a:avLst/>
                          </a:prstGeom>
                          <a:solidFill>
                            <a:srgbClr val="FF9F9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  <p:sp>
                  <p:nvSpPr>
                    <p:cNvPr id="484" name="Freeform 125"/>
                    <p:cNvSpPr>
                      <a:spLocks/>
                    </p:cNvSpPr>
                    <p:nvPr/>
                  </p:nvSpPr>
                  <p:spPr bwMode="auto">
                    <a:xfrm>
                      <a:off x="438" y="647"/>
                      <a:ext cx="352" cy="429"/>
                    </a:xfrm>
                    <a:custGeom>
                      <a:avLst/>
                      <a:gdLst>
                        <a:gd name="T0" fmla="*/ 43 w 352"/>
                        <a:gd name="T1" fmla="*/ 75 h 429"/>
                        <a:gd name="T2" fmla="*/ 25 w 352"/>
                        <a:gd name="T3" fmla="*/ 111 h 429"/>
                        <a:gd name="T4" fmla="*/ 11 w 352"/>
                        <a:gd name="T5" fmla="*/ 145 h 429"/>
                        <a:gd name="T6" fmla="*/ 3 w 352"/>
                        <a:gd name="T7" fmla="*/ 191 h 429"/>
                        <a:gd name="T8" fmla="*/ 0 w 352"/>
                        <a:gd name="T9" fmla="*/ 243 h 429"/>
                        <a:gd name="T10" fmla="*/ 1 w 352"/>
                        <a:gd name="T11" fmla="*/ 284 h 429"/>
                        <a:gd name="T12" fmla="*/ 10 w 352"/>
                        <a:gd name="T13" fmla="*/ 326 h 429"/>
                        <a:gd name="T14" fmla="*/ 20 w 352"/>
                        <a:gd name="T15" fmla="*/ 364 h 429"/>
                        <a:gd name="T16" fmla="*/ 35 w 352"/>
                        <a:gd name="T17" fmla="*/ 401 h 429"/>
                        <a:gd name="T18" fmla="*/ 50 w 352"/>
                        <a:gd name="T19" fmla="*/ 429 h 429"/>
                        <a:gd name="T20" fmla="*/ 62 w 352"/>
                        <a:gd name="T21" fmla="*/ 411 h 429"/>
                        <a:gd name="T22" fmla="*/ 75 w 352"/>
                        <a:gd name="T23" fmla="*/ 395 h 429"/>
                        <a:gd name="T24" fmla="*/ 92 w 352"/>
                        <a:gd name="T25" fmla="*/ 388 h 429"/>
                        <a:gd name="T26" fmla="*/ 108 w 352"/>
                        <a:gd name="T27" fmla="*/ 383 h 429"/>
                        <a:gd name="T28" fmla="*/ 127 w 352"/>
                        <a:gd name="T29" fmla="*/ 385 h 429"/>
                        <a:gd name="T30" fmla="*/ 145 w 352"/>
                        <a:gd name="T31" fmla="*/ 393 h 429"/>
                        <a:gd name="T32" fmla="*/ 160 w 352"/>
                        <a:gd name="T33" fmla="*/ 408 h 429"/>
                        <a:gd name="T34" fmla="*/ 172 w 352"/>
                        <a:gd name="T35" fmla="*/ 414 h 429"/>
                        <a:gd name="T36" fmla="*/ 170 w 352"/>
                        <a:gd name="T37" fmla="*/ 359 h 429"/>
                        <a:gd name="T38" fmla="*/ 175 w 352"/>
                        <a:gd name="T39" fmla="*/ 320 h 429"/>
                        <a:gd name="T40" fmla="*/ 184 w 352"/>
                        <a:gd name="T41" fmla="*/ 284 h 429"/>
                        <a:gd name="T42" fmla="*/ 197 w 352"/>
                        <a:gd name="T43" fmla="*/ 248 h 429"/>
                        <a:gd name="T44" fmla="*/ 212 w 352"/>
                        <a:gd name="T45" fmla="*/ 214 h 429"/>
                        <a:gd name="T46" fmla="*/ 227 w 352"/>
                        <a:gd name="T47" fmla="*/ 183 h 429"/>
                        <a:gd name="T48" fmla="*/ 249 w 352"/>
                        <a:gd name="T49" fmla="*/ 147 h 429"/>
                        <a:gd name="T50" fmla="*/ 269 w 352"/>
                        <a:gd name="T51" fmla="*/ 119 h 429"/>
                        <a:gd name="T52" fmla="*/ 294 w 352"/>
                        <a:gd name="T53" fmla="*/ 95 h 429"/>
                        <a:gd name="T54" fmla="*/ 319 w 352"/>
                        <a:gd name="T55" fmla="*/ 72 h 429"/>
                        <a:gd name="T56" fmla="*/ 352 w 352"/>
                        <a:gd name="T57" fmla="*/ 44 h 429"/>
                        <a:gd name="T58" fmla="*/ 202 w 352"/>
                        <a:gd name="T59" fmla="*/ 0 h 429"/>
                        <a:gd name="T60" fmla="*/ 43 w 352"/>
                        <a:gd name="T61" fmla="*/ 75 h 429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w 352"/>
                        <a:gd name="T94" fmla="*/ 0 h 429"/>
                        <a:gd name="T95" fmla="*/ 352 w 352"/>
                        <a:gd name="T96" fmla="*/ 429 h 429"/>
                      </a:gdLst>
                      <a:ahLst/>
                      <a:cxnLst>
                        <a:cxn ang="T62">
                          <a:pos x="T0" y="T1"/>
                        </a:cxn>
                        <a:cxn ang="T63">
                          <a:pos x="T2" y="T3"/>
                        </a:cxn>
                        <a:cxn ang="T64">
                          <a:pos x="T4" y="T5"/>
                        </a:cxn>
                        <a:cxn ang="T65">
                          <a:pos x="T6" y="T7"/>
                        </a:cxn>
                        <a:cxn ang="T66">
                          <a:pos x="T8" y="T9"/>
                        </a:cxn>
                        <a:cxn ang="T67">
                          <a:pos x="T10" y="T11"/>
                        </a:cxn>
                        <a:cxn ang="T68">
                          <a:pos x="T12" y="T13"/>
                        </a:cxn>
                        <a:cxn ang="T69">
                          <a:pos x="T14" y="T15"/>
                        </a:cxn>
                        <a:cxn ang="T70">
                          <a:pos x="T16" y="T17"/>
                        </a:cxn>
                        <a:cxn ang="T71">
                          <a:pos x="T18" y="T19"/>
                        </a:cxn>
                        <a:cxn ang="T72">
                          <a:pos x="T20" y="T21"/>
                        </a:cxn>
                        <a:cxn ang="T73">
                          <a:pos x="T22" y="T23"/>
                        </a:cxn>
                        <a:cxn ang="T74">
                          <a:pos x="T24" y="T25"/>
                        </a:cxn>
                        <a:cxn ang="T75">
                          <a:pos x="T26" y="T27"/>
                        </a:cxn>
                        <a:cxn ang="T76">
                          <a:pos x="T28" y="T29"/>
                        </a:cxn>
                        <a:cxn ang="T77">
                          <a:pos x="T30" y="T31"/>
                        </a:cxn>
                        <a:cxn ang="T78">
                          <a:pos x="T32" y="T33"/>
                        </a:cxn>
                        <a:cxn ang="T79">
                          <a:pos x="T34" y="T35"/>
                        </a:cxn>
                        <a:cxn ang="T80">
                          <a:pos x="T36" y="T37"/>
                        </a:cxn>
                        <a:cxn ang="T81">
                          <a:pos x="T38" y="T39"/>
                        </a:cxn>
                        <a:cxn ang="T82">
                          <a:pos x="T40" y="T41"/>
                        </a:cxn>
                        <a:cxn ang="T83">
                          <a:pos x="T42" y="T43"/>
                        </a:cxn>
                        <a:cxn ang="T84">
                          <a:pos x="T44" y="T45"/>
                        </a:cxn>
                        <a:cxn ang="T85">
                          <a:pos x="T46" y="T47"/>
                        </a:cxn>
                        <a:cxn ang="T86">
                          <a:pos x="T48" y="T49"/>
                        </a:cxn>
                        <a:cxn ang="T87">
                          <a:pos x="T50" y="T51"/>
                        </a:cxn>
                        <a:cxn ang="T88">
                          <a:pos x="T52" y="T53"/>
                        </a:cxn>
                        <a:cxn ang="T89">
                          <a:pos x="T54" y="T55"/>
                        </a:cxn>
                        <a:cxn ang="T90">
                          <a:pos x="T56" y="T57"/>
                        </a:cxn>
                        <a:cxn ang="T91">
                          <a:pos x="T58" y="T59"/>
                        </a:cxn>
                        <a:cxn ang="T92">
                          <a:pos x="T60" y="T61"/>
                        </a:cxn>
                      </a:cxnLst>
                      <a:rect l="T93" t="T94" r="T95" b="T96"/>
                      <a:pathLst>
                        <a:path w="352" h="429">
                          <a:moveTo>
                            <a:pt x="43" y="75"/>
                          </a:moveTo>
                          <a:lnTo>
                            <a:pt x="25" y="111"/>
                          </a:lnTo>
                          <a:lnTo>
                            <a:pt x="11" y="145"/>
                          </a:lnTo>
                          <a:lnTo>
                            <a:pt x="3" y="191"/>
                          </a:lnTo>
                          <a:lnTo>
                            <a:pt x="0" y="243"/>
                          </a:lnTo>
                          <a:lnTo>
                            <a:pt x="1" y="284"/>
                          </a:lnTo>
                          <a:lnTo>
                            <a:pt x="10" y="326"/>
                          </a:lnTo>
                          <a:lnTo>
                            <a:pt x="20" y="364"/>
                          </a:lnTo>
                          <a:lnTo>
                            <a:pt x="35" y="401"/>
                          </a:lnTo>
                          <a:lnTo>
                            <a:pt x="50" y="429"/>
                          </a:lnTo>
                          <a:lnTo>
                            <a:pt x="62" y="411"/>
                          </a:lnTo>
                          <a:lnTo>
                            <a:pt x="75" y="395"/>
                          </a:lnTo>
                          <a:lnTo>
                            <a:pt x="92" y="388"/>
                          </a:lnTo>
                          <a:lnTo>
                            <a:pt x="108" y="383"/>
                          </a:lnTo>
                          <a:lnTo>
                            <a:pt x="127" y="385"/>
                          </a:lnTo>
                          <a:lnTo>
                            <a:pt x="145" y="393"/>
                          </a:lnTo>
                          <a:lnTo>
                            <a:pt x="160" y="408"/>
                          </a:lnTo>
                          <a:lnTo>
                            <a:pt x="172" y="414"/>
                          </a:lnTo>
                          <a:lnTo>
                            <a:pt x="170" y="359"/>
                          </a:lnTo>
                          <a:lnTo>
                            <a:pt x="175" y="320"/>
                          </a:lnTo>
                          <a:lnTo>
                            <a:pt x="184" y="284"/>
                          </a:lnTo>
                          <a:lnTo>
                            <a:pt x="197" y="248"/>
                          </a:lnTo>
                          <a:lnTo>
                            <a:pt x="212" y="214"/>
                          </a:lnTo>
                          <a:lnTo>
                            <a:pt x="227" y="183"/>
                          </a:lnTo>
                          <a:lnTo>
                            <a:pt x="249" y="147"/>
                          </a:lnTo>
                          <a:lnTo>
                            <a:pt x="269" y="119"/>
                          </a:lnTo>
                          <a:lnTo>
                            <a:pt x="294" y="95"/>
                          </a:lnTo>
                          <a:lnTo>
                            <a:pt x="319" y="72"/>
                          </a:lnTo>
                          <a:lnTo>
                            <a:pt x="352" y="44"/>
                          </a:lnTo>
                          <a:lnTo>
                            <a:pt x="202" y="0"/>
                          </a:lnTo>
                          <a:lnTo>
                            <a:pt x="43" y="75"/>
                          </a:lnTo>
                          <a:close/>
                        </a:path>
                      </a:pathLst>
                    </a:custGeom>
                    <a:solidFill>
                      <a:srgbClr val="5F5F5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74" name="Group 135"/>
                  <p:cNvGrpSpPr>
                    <a:grpSpLocks/>
                  </p:cNvGrpSpPr>
                  <p:nvPr/>
                </p:nvGrpSpPr>
                <p:grpSpPr bwMode="auto">
                  <a:xfrm>
                    <a:off x="363" y="-5"/>
                    <a:ext cx="623" cy="931"/>
                    <a:chOff x="363" y="-5"/>
                    <a:chExt cx="623" cy="931"/>
                  </a:xfrm>
                </p:grpSpPr>
                <p:grpSp>
                  <p:nvGrpSpPr>
                    <p:cNvPr id="475" name="Group 1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83" y="-5"/>
                      <a:ext cx="448" cy="427"/>
                      <a:chOff x="483" y="-5"/>
                      <a:chExt cx="448" cy="427"/>
                    </a:xfrm>
                  </p:grpSpPr>
                  <p:sp>
                    <p:nvSpPr>
                      <p:cNvPr id="481" name="Freeform 1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83" y="39"/>
                        <a:ext cx="444" cy="383"/>
                      </a:xfrm>
                      <a:custGeom>
                        <a:avLst/>
                        <a:gdLst>
                          <a:gd name="T0" fmla="*/ 0 w 444"/>
                          <a:gd name="T1" fmla="*/ 0 h 383"/>
                          <a:gd name="T2" fmla="*/ 12 w 444"/>
                          <a:gd name="T3" fmla="*/ 383 h 383"/>
                          <a:gd name="T4" fmla="*/ 431 w 444"/>
                          <a:gd name="T5" fmla="*/ 380 h 383"/>
                          <a:gd name="T6" fmla="*/ 444 w 444"/>
                          <a:gd name="T7" fmla="*/ 0 h 383"/>
                          <a:gd name="T8" fmla="*/ 0 w 444"/>
                          <a:gd name="T9" fmla="*/ 0 h 38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44"/>
                          <a:gd name="T16" fmla="*/ 0 h 383"/>
                          <a:gd name="T17" fmla="*/ 444 w 444"/>
                          <a:gd name="T18" fmla="*/ 383 h 38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44" h="383">
                            <a:moveTo>
                              <a:pt x="0" y="0"/>
                            </a:moveTo>
                            <a:lnTo>
                              <a:pt x="12" y="383"/>
                            </a:lnTo>
                            <a:lnTo>
                              <a:pt x="431" y="380"/>
                            </a:lnTo>
                            <a:lnTo>
                              <a:pt x="444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9F3FD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482" name="Oval 1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3" y="-5"/>
                        <a:ext cx="448" cy="93"/>
                      </a:xfrm>
                      <a:prstGeom prst="ellipse">
                        <a:avLst/>
                      </a:prstGeom>
                      <a:solidFill>
                        <a:srgbClr val="9F3FD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476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3" y="261"/>
                      <a:ext cx="623" cy="665"/>
                      <a:chOff x="363" y="261"/>
                      <a:chExt cx="623" cy="665"/>
                    </a:xfrm>
                  </p:grpSpPr>
                  <p:grpSp>
                    <p:nvGrpSpPr>
                      <p:cNvPr id="477" name="Group 1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1" y="261"/>
                        <a:ext cx="430" cy="430"/>
                        <a:chOff x="491" y="261"/>
                        <a:chExt cx="430" cy="430"/>
                      </a:xfrm>
                    </p:grpSpPr>
                    <p:sp>
                      <p:nvSpPr>
                        <p:cNvPr id="479" name="Freeform 1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1" y="341"/>
                          <a:ext cx="426" cy="350"/>
                        </a:xfrm>
                        <a:custGeom>
                          <a:avLst/>
                          <a:gdLst>
                            <a:gd name="T0" fmla="*/ 0 w 426"/>
                            <a:gd name="T1" fmla="*/ 0 h 350"/>
                            <a:gd name="T2" fmla="*/ 12 w 426"/>
                            <a:gd name="T3" fmla="*/ 332 h 350"/>
                            <a:gd name="T4" fmla="*/ 418 w 426"/>
                            <a:gd name="T5" fmla="*/ 350 h 350"/>
                            <a:gd name="T6" fmla="*/ 426 w 426"/>
                            <a:gd name="T7" fmla="*/ 0 h 350"/>
                            <a:gd name="T8" fmla="*/ 0 w 426"/>
                            <a:gd name="T9" fmla="*/ 0 h 35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426"/>
                            <a:gd name="T16" fmla="*/ 0 h 350"/>
                            <a:gd name="T17" fmla="*/ 426 w 426"/>
                            <a:gd name="T18" fmla="*/ 350 h 35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426" h="350">
                              <a:moveTo>
                                <a:pt x="0" y="0"/>
                              </a:moveTo>
                              <a:lnTo>
                                <a:pt x="12" y="332"/>
                              </a:lnTo>
                              <a:lnTo>
                                <a:pt x="418" y="350"/>
                              </a:lnTo>
                              <a:lnTo>
                                <a:pt x="426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33CC33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80" name="Oval 1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5" y="261"/>
                          <a:ext cx="426" cy="176"/>
                        </a:xfrm>
                        <a:prstGeom prst="ellipse">
                          <a:avLst/>
                        </a:prstGeom>
                        <a:solidFill>
                          <a:srgbClr val="33CC33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478" name="Freeform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3" y="623"/>
                        <a:ext cx="623" cy="303"/>
                      </a:xfrm>
                      <a:custGeom>
                        <a:avLst/>
                        <a:gdLst>
                          <a:gd name="T0" fmla="*/ 138 w 623"/>
                          <a:gd name="T1" fmla="*/ 6 h 303"/>
                          <a:gd name="T2" fmla="*/ 173 w 623"/>
                          <a:gd name="T3" fmla="*/ 0 h 303"/>
                          <a:gd name="T4" fmla="*/ 220 w 623"/>
                          <a:gd name="T5" fmla="*/ 0 h 303"/>
                          <a:gd name="T6" fmla="*/ 274 w 623"/>
                          <a:gd name="T7" fmla="*/ 6 h 303"/>
                          <a:gd name="T8" fmla="*/ 322 w 623"/>
                          <a:gd name="T9" fmla="*/ 19 h 303"/>
                          <a:gd name="T10" fmla="*/ 371 w 623"/>
                          <a:gd name="T11" fmla="*/ 31 h 303"/>
                          <a:gd name="T12" fmla="*/ 422 w 623"/>
                          <a:gd name="T13" fmla="*/ 44 h 303"/>
                          <a:gd name="T14" fmla="*/ 459 w 623"/>
                          <a:gd name="T15" fmla="*/ 52 h 303"/>
                          <a:gd name="T16" fmla="*/ 487 w 623"/>
                          <a:gd name="T17" fmla="*/ 55 h 303"/>
                          <a:gd name="T18" fmla="*/ 528 w 623"/>
                          <a:gd name="T19" fmla="*/ 52 h 303"/>
                          <a:gd name="T20" fmla="*/ 564 w 623"/>
                          <a:gd name="T21" fmla="*/ 50 h 303"/>
                          <a:gd name="T22" fmla="*/ 589 w 623"/>
                          <a:gd name="T23" fmla="*/ 44 h 303"/>
                          <a:gd name="T24" fmla="*/ 623 w 623"/>
                          <a:gd name="T25" fmla="*/ 39 h 303"/>
                          <a:gd name="T26" fmla="*/ 623 w 623"/>
                          <a:gd name="T27" fmla="*/ 68 h 303"/>
                          <a:gd name="T28" fmla="*/ 591 w 623"/>
                          <a:gd name="T29" fmla="*/ 75 h 303"/>
                          <a:gd name="T30" fmla="*/ 551 w 623"/>
                          <a:gd name="T31" fmla="*/ 78 h 303"/>
                          <a:gd name="T32" fmla="*/ 503 w 623"/>
                          <a:gd name="T33" fmla="*/ 81 h 303"/>
                          <a:gd name="T34" fmla="*/ 447 w 623"/>
                          <a:gd name="T35" fmla="*/ 78 h 303"/>
                          <a:gd name="T36" fmla="*/ 394 w 623"/>
                          <a:gd name="T37" fmla="*/ 78 h 303"/>
                          <a:gd name="T38" fmla="*/ 339 w 623"/>
                          <a:gd name="T39" fmla="*/ 75 h 303"/>
                          <a:gd name="T40" fmla="*/ 285 w 623"/>
                          <a:gd name="T41" fmla="*/ 75 h 303"/>
                          <a:gd name="T42" fmla="*/ 245 w 623"/>
                          <a:gd name="T43" fmla="*/ 78 h 303"/>
                          <a:gd name="T44" fmla="*/ 208 w 623"/>
                          <a:gd name="T45" fmla="*/ 88 h 303"/>
                          <a:gd name="T46" fmla="*/ 175 w 623"/>
                          <a:gd name="T47" fmla="*/ 104 h 303"/>
                          <a:gd name="T48" fmla="*/ 147 w 623"/>
                          <a:gd name="T49" fmla="*/ 125 h 303"/>
                          <a:gd name="T50" fmla="*/ 123 w 623"/>
                          <a:gd name="T51" fmla="*/ 148 h 303"/>
                          <a:gd name="T52" fmla="*/ 102 w 623"/>
                          <a:gd name="T53" fmla="*/ 179 h 303"/>
                          <a:gd name="T54" fmla="*/ 88 w 623"/>
                          <a:gd name="T55" fmla="*/ 210 h 303"/>
                          <a:gd name="T56" fmla="*/ 78 w 623"/>
                          <a:gd name="T57" fmla="*/ 238 h 303"/>
                          <a:gd name="T58" fmla="*/ 76 w 623"/>
                          <a:gd name="T59" fmla="*/ 269 h 303"/>
                          <a:gd name="T60" fmla="*/ 78 w 623"/>
                          <a:gd name="T61" fmla="*/ 303 h 303"/>
                          <a:gd name="T62" fmla="*/ 56 w 623"/>
                          <a:gd name="T63" fmla="*/ 295 h 303"/>
                          <a:gd name="T64" fmla="*/ 41 w 623"/>
                          <a:gd name="T65" fmla="*/ 285 h 303"/>
                          <a:gd name="T66" fmla="*/ 23 w 623"/>
                          <a:gd name="T67" fmla="*/ 264 h 303"/>
                          <a:gd name="T68" fmla="*/ 10 w 623"/>
                          <a:gd name="T69" fmla="*/ 238 h 303"/>
                          <a:gd name="T70" fmla="*/ 1 w 623"/>
                          <a:gd name="T71" fmla="*/ 210 h 303"/>
                          <a:gd name="T72" fmla="*/ 0 w 623"/>
                          <a:gd name="T73" fmla="*/ 176 h 303"/>
                          <a:gd name="T74" fmla="*/ 1 w 623"/>
                          <a:gd name="T75" fmla="*/ 145 h 303"/>
                          <a:gd name="T76" fmla="*/ 6 w 623"/>
                          <a:gd name="T77" fmla="*/ 117 h 303"/>
                          <a:gd name="T78" fmla="*/ 16 w 623"/>
                          <a:gd name="T79" fmla="*/ 94 h 303"/>
                          <a:gd name="T80" fmla="*/ 30 w 623"/>
                          <a:gd name="T81" fmla="*/ 75 h 303"/>
                          <a:gd name="T82" fmla="*/ 46 w 623"/>
                          <a:gd name="T83" fmla="*/ 57 h 303"/>
                          <a:gd name="T84" fmla="*/ 68 w 623"/>
                          <a:gd name="T85" fmla="*/ 39 h 303"/>
                          <a:gd name="T86" fmla="*/ 90 w 623"/>
                          <a:gd name="T87" fmla="*/ 26 h 303"/>
                          <a:gd name="T88" fmla="*/ 113 w 623"/>
                          <a:gd name="T89" fmla="*/ 16 h 303"/>
                          <a:gd name="T90" fmla="*/ 138 w 623"/>
                          <a:gd name="T91" fmla="*/ 6 h 303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w 623"/>
                          <a:gd name="T139" fmla="*/ 0 h 303"/>
                          <a:gd name="T140" fmla="*/ 623 w 623"/>
                          <a:gd name="T141" fmla="*/ 303 h 303"/>
                        </a:gdLst>
                        <a:ahLst/>
                        <a:cxnLst>
                          <a:cxn ang="T92">
                            <a:pos x="T0" y="T1"/>
                          </a:cxn>
                          <a:cxn ang="T93">
                            <a:pos x="T2" y="T3"/>
                          </a:cxn>
                          <a:cxn ang="T94">
                            <a:pos x="T4" y="T5"/>
                          </a:cxn>
                          <a:cxn ang="T95">
                            <a:pos x="T6" y="T7"/>
                          </a:cxn>
                          <a:cxn ang="T96">
                            <a:pos x="T8" y="T9"/>
                          </a:cxn>
                          <a:cxn ang="T97">
                            <a:pos x="T10" y="T11"/>
                          </a:cxn>
                          <a:cxn ang="T98">
                            <a:pos x="T12" y="T13"/>
                          </a:cxn>
                          <a:cxn ang="T99">
                            <a:pos x="T14" y="T15"/>
                          </a:cxn>
                          <a:cxn ang="T100">
                            <a:pos x="T16" y="T17"/>
                          </a:cxn>
                          <a:cxn ang="T101">
                            <a:pos x="T18" y="T19"/>
                          </a:cxn>
                          <a:cxn ang="T102">
                            <a:pos x="T20" y="T21"/>
                          </a:cxn>
                          <a:cxn ang="T103">
                            <a:pos x="T22" y="T23"/>
                          </a:cxn>
                          <a:cxn ang="T104">
                            <a:pos x="T24" y="T25"/>
                          </a:cxn>
                          <a:cxn ang="T105">
                            <a:pos x="T26" y="T27"/>
                          </a:cxn>
                          <a:cxn ang="T106">
                            <a:pos x="T28" y="T29"/>
                          </a:cxn>
                          <a:cxn ang="T107">
                            <a:pos x="T30" y="T31"/>
                          </a:cxn>
                          <a:cxn ang="T108">
                            <a:pos x="T32" y="T33"/>
                          </a:cxn>
                          <a:cxn ang="T109">
                            <a:pos x="T34" y="T35"/>
                          </a:cxn>
                          <a:cxn ang="T110">
                            <a:pos x="T36" y="T37"/>
                          </a:cxn>
                          <a:cxn ang="T111">
                            <a:pos x="T38" y="T39"/>
                          </a:cxn>
                          <a:cxn ang="T112">
                            <a:pos x="T40" y="T41"/>
                          </a:cxn>
                          <a:cxn ang="T113">
                            <a:pos x="T42" y="T43"/>
                          </a:cxn>
                          <a:cxn ang="T114">
                            <a:pos x="T44" y="T45"/>
                          </a:cxn>
                          <a:cxn ang="T115">
                            <a:pos x="T46" y="T47"/>
                          </a:cxn>
                          <a:cxn ang="T116">
                            <a:pos x="T48" y="T49"/>
                          </a:cxn>
                          <a:cxn ang="T117">
                            <a:pos x="T50" y="T51"/>
                          </a:cxn>
                          <a:cxn ang="T118">
                            <a:pos x="T52" y="T53"/>
                          </a:cxn>
                          <a:cxn ang="T119">
                            <a:pos x="T54" y="T55"/>
                          </a:cxn>
                          <a:cxn ang="T120">
                            <a:pos x="T56" y="T57"/>
                          </a:cxn>
                          <a:cxn ang="T121">
                            <a:pos x="T58" y="T59"/>
                          </a:cxn>
                          <a:cxn ang="T122">
                            <a:pos x="T60" y="T61"/>
                          </a:cxn>
                          <a:cxn ang="T123">
                            <a:pos x="T62" y="T63"/>
                          </a:cxn>
                          <a:cxn ang="T124">
                            <a:pos x="T64" y="T65"/>
                          </a:cxn>
                          <a:cxn ang="T125">
                            <a:pos x="T66" y="T67"/>
                          </a:cxn>
                          <a:cxn ang="T126">
                            <a:pos x="T68" y="T69"/>
                          </a:cxn>
                          <a:cxn ang="T127">
                            <a:pos x="T70" y="T71"/>
                          </a:cxn>
                          <a:cxn ang="T128">
                            <a:pos x="T72" y="T73"/>
                          </a:cxn>
                          <a:cxn ang="T129">
                            <a:pos x="T74" y="T75"/>
                          </a:cxn>
                          <a:cxn ang="T130">
                            <a:pos x="T76" y="T77"/>
                          </a:cxn>
                          <a:cxn ang="T131">
                            <a:pos x="T78" y="T79"/>
                          </a:cxn>
                          <a:cxn ang="T132">
                            <a:pos x="T80" y="T81"/>
                          </a:cxn>
                          <a:cxn ang="T133">
                            <a:pos x="T82" y="T83"/>
                          </a:cxn>
                          <a:cxn ang="T134">
                            <a:pos x="T84" y="T85"/>
                          </a:cxn>
                          <a:cxn ang="T135">
                            <a:pos x="T86" y="T87"/>
                          </a:cxn>
                          <a:cxn ang="T136">
                            <a:pos x="T88" y="T89"/>
                          </a:cxn>
                          <a:cxn ang="T137">
                            <a:pos x="T90" y="T91"/>
                          </a:cxn>
                        </a:cxnLst>
                        <a:rect l="T138" t="T139" r="T140" b="T141"/>
                        <a:pathLst>
                          <a:path w="623" h="303">
                            <a:moveTo>
                              <a:pt x="138" y="6"/>
                            </a:moveTo>
                            <a:lnTo>
                              <a:pt x="173" y="0"/>
                            </a:lnTo>
                            <a:lnTo>
                              <a:pt x="220" y="0"/>
                            </a:lnTo>
                            <a:lnTo>
                              <a:pt x="274" y="6"/>
                            </a:lnTo>
                            <a:lnTo>
                              <a:pt x="322" y="19"/>
                            </a:lnTo>
                            <a:lnTo>
                              <a:pt x="371" y="31"/>
                            </a:lnTo>
                            <a:lnTo>
                              <a:pt x="422" y="44"/>
                            </a:lnTo>
                            <a:lnTo>
                              <a:pt x="459" y="52"/>
                            </a:lnTo>
                            <a:lnTo>
                              <a:pt x="487" y="55"/>
                            </a:lnTo>
                            <a:lnTo>
                              <a:pt x="528" y="52"/>
                            </a:lnTo>
                            <a:lnTo>
                              <a:pt x="564" y="50"/>
                            </a:lnTo>
                            <a:lnTo>
                              <a:pt x="589" y="44"/>
                            </a:lnTo>
                            <a:lnTo>
                              <a:pt x="623" y="39"/>
                            </a:lnTo>
                            <a:lnTo>
                              <a:pt x="623" y="68"/>
                            </a:lnTo>
                            <a:lnTo>
                              <a:pt x="591" y="75"/>
                            </a:lnTo>
                            <a:lnTo>
                              <a:pt x="551" y="78"/>
                            </a:lnTo>
                            <a:lnTo>
                              <a:pt x="503" y="81"/>
                            </a:lnTo>
                            <a:lnTo>
                              <a:pt x="447" y="78"/>
                            </a:lnTo>
                            <a:lnTo>
                              <a:pt x="394" y="78"/>
                            </a:lnTo>
                            <a:lnTo>
                              <a:pt x="339" y="75"/>
                            </a:lnTo>
                            <a:lnTo>
                              <a:pt x="285" y="75"/>
                            </a:lnTo>
                            <a:lnTo>
                              <a:pt x="245" y="78"/>
                            </a:lnTo>
                            <a:lnTo>
                              <a:pt x="208" y="88"/>
                            </a:lnTo>
                            <a:lnTo>
                              <a:pt x="175" y="104"/>
                            </a:lnTo>
                            <a:lnTo>
                              <a:pt x="147" y="125"/>
                            </a:lnTo>
                            <a:lnTo>
                              <a:pt x="123" y="148"/>
                            </a:lnTo>
                            <a:lnTo>
                              <a:pt x="102" y="179"/>
                            </a:lnTo>
                            <a:lnTo>
                              <a:pt x="88" y="210"/>
                            </a:lnTo>
                            <a:lnTo>
                              <a:pt x="78" y="238"/>
                            </a:lnTo>
                            <a:lnTo>
                              <a:pt x="76" y="269"/>
                            </a:lnTo>
                            <a:lnTo>
                              <a:pt x="78" y="303"/>
                            </a:lnTo>
                            <a:lnTo>
                              <a:pt x="56" y="295"/>
                            </a:lnTo>
                            <a:lnTo>
                              <a:pt x="41" y="285"/>
                            </a:lnTo>
                            <a:lnTo>
                              <a:pt x="23" y="264"/>
                            </a:lnTo>
                            <a:lnTo>
                              <a:pt x="10" y="238"/>
                            </a:lnTo>
                            <a:lnTo>
                              <a:pt x="1" y="210"/>
                            </a:lnTo>
                            <a:lnTo>
                              <a:pt x="0" y="176"/>
                            </a:lnTo>
                            <a:lnTo>
                              <a:pt x="1" y="145"/>
                            </a:lnTo>
                            <a:lnTo>
                              <a:pt x="6" y="117"/>
                            </a:lnTo>
                            <a:lnTo>
                              <a:pt x="16" y="94"/>
                            </a:lnTo>
                            <a:lnTo>
                              <a:pt x="30" y="75"/>
                            </a:lnTo>
                            <a:lnTo>
                              <a:pt x="46" y="57"/>
                            </a:lnTo>
                            <a:lnTo>
                              <a:pt x="68" y="39"/>
                            </a:lnTo>
                            <a:lnTo>
                              <a:pt x="90" y="26"/>
                            </a:lnTo>
                            <a:lnTo>
                              <a:pt x="113" y="16"/>
                            </a:lnTo>
                            <a:lnTo>
                              <a:pt x="138" y="6"/>
                            </a:lnTo>
                            <a:close/>
                          </a:path>
                        </a:pathLst>
                      </a:custGeom>
                      <a:solidFill>
                        <a:srgbClr val="9F3FD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grpSp>
              <p:nvGrpSpPr>
                <p:cNvPr id="414" name="Group 195"/>
                <p:cNvGrpSpPr>
                  <a:grpSpLocks/>
                </p:cNvGrpSpPr>
                <p:nvPr/>
              </p:nvGrpSpPr>
              <p:grpSpPr bwMode="auto">
                <a:xfrm>
                  <a:off x="-3" y="504"/>
                  <a:ext cx="1995" cy="3604"/>
                  <a:chOff x="-3" y="504"/>
                  <a:chExt cx="1995" cy="3604"/>
                </a:xfrm>
              </p:grpSpPr>
              <p:grpSp>
                <p:nvGrpSpPr>
                  <p:cNvPr id="415" name="Group 139"/>
                  <p:cNvGrpSpPr>
                    <a:grpSpLocks/>
                  </p:cNvGrpSpPr>
                  <p:nvPr/>
                </p:nvGrpSpPr>
                <p:grpSpPr bwMode="auto">
                  <a:xfrm>
                    <a:off x="336" y="3415"/>
                    <a:ext cx="1278" cy="693"/>
                    <a:chOff x="336" y="3415"/>
                    <a:chExt cx="1278" cy="693"/>
                  </a:xfrm>
                </p:grpSpPr>
                <p:sp>
                  <p:nvSpPr>
                    <p:cNvPr id="471" name="Freeform 137"/>
                    <p:cNvSpPr>
                      <a:spLocks/>
                    </p:cNvSpPr>
                    <p:nvPr/>
                  </p:nvSpPr>
                  <p:spPr bwMode="auto">
                    <a:xfrm>
                      <a:off x="1029" y="3482"/>
                      <a:ext cx="585" cy="486"/>
                    </a:xfrm>
                    <a:custGeom>
                      <a:avLst/>
                      <a:gdLst>
                        <a:gd name="T0" fmla="*/ 75 w 585"/>
                        <a:gd name="T1" fmla="*/ 15 h 486"/>
                        <a:gd name="T2" fmla="*/ 59 w 585"/>
                        <a:gd name="T3" fmla="*/ 33 h 486"/>
                        <a:gd name="T4" fmla="*/ 44 w 585"/>
                        <a:gd name="T5" fmla="*/ 62 h 486"/>
                        <a:gd name="T6" fmla="*/ 27 w 585"/>
                        <a:gd name="T7" fmla="*/ 101 h 486"/>
                        <a:gd name="T8" fmla="*/ 14 w 585"/>
                        <a:gd name="T9" fmla="*/ 137 h 486"/>
                        <a:gd name="T10" fmla="*/ 5 w 585"/>
                        <a:gd name="T11" fmla="*/ 178 h 486"/>
                        <a:gd name="T12" fmla="*/ 0 w 585"/>
                        <a:gd name="T13" fmla="*/ 230 h 486"/>
                        <a:gd name="T14" fmla="*/ 5 w 585"/>
                        <a:gd name="T15" fmla="*/ 277 h 486"/>
                        <a:gd name="T16" fmla="*/ 19 w 585"/>
                        <a:gd name="T17" fmla="*/ 331 h 486"/>
                        <a:gd name="T18" fmla="*/ 34 w 585"/>
                        <a:gd name="T19" fmla="*/ 341 h 486"/>
                        <a:gd name="T20" fmla="*/ 69 w 585"/>
                        <a:gd name="T21" fmla="*/ 339 h 486"/>
                        <a:gd name="T22" fmla="*/ 75 w 585"/>
                        <a:gd name="T23" fmla="*/ 372 h 486"/>
                        <a:gd name="T24" fmla="*/ 85 w 585"/>
                        <a:gd name="T25" fmla="*/ 414 h 486"/>
                        <a:gd name="T26" fmla="*/ 102 w 585"/>
                        <a:gd name="T27" fmla="*/ 429 h 486"/>
                        <a:gd name="T28" fmla="*/ 134 w 585"/>
                        <a:gd name="T29" fmla="*/ 453 h 486"/>
                        <a:gd name="T30" fmla="*/ 167 w 585"/>
                        <a:gd name="T31" fmla="*/ 468 h 486"/>
                        <a:gd name="T32" fmla="*/ 207 w 585"/>
                        <a:gd name="T33" fmla="*/ 481 h 486"/>
                        <a:gd name="T34" fmla="*/ 244 w 585"/>
                        <a:gd name="T35" fmla="*/ 486 h 486"/>
                        <a:gd name="T36" fmla="*/ 286 w 585"/>
                        <a:gd name="T37" fmla="*/ 484 h 486"/>
                        <a:gd name="T38" fmla="*/ 329 w 585"/>
                        <a:gd name="T39" fmla="*/ 478 h 486"/>
                        <a:gd name="T40" fmla="*/ 370 w 585"/>
                        <a:gd name="T41" fmla="*/ 468 h 486"/>
                        <a:gd name="T42" fmla="*/ 415 w 585"/>
                        <a:gd name="T43" fmla="*/ 453 h 486"/>
                        <a:gd name="T44" fmla="*/ 458 w 585"/>
                        <a:gd name="T45" fmla="*/ 432 h 486"/>
                        <a:gd name="T46" fmla="*/ 492 w 585"/>
                        <a:gd name="T47" fmla="*/ 409 h 486"/>
                        <a:gd name="T48" fmla="*/ 522 w 585"/>
                        <a:gd name="T49" fmla="*/ 383 h 486"/>
                        <a:gd name="T50" fmla="*/ 552 w 585"/>
                        <a:gd name="T51" fmla="*/ 347 h 486"/>
                        <a:gd name="T52" fmla="*/ 568 w 585"/>
                        <a:gd name="T53" fmla="*/ 315 h 486"/>
                        <a:gd name="T54" fmla="*/ 580 w 585"/>
                        <a:gd name="T55" fmla="*/ 284 h 486"/>
                        <a:gd name="T56" fmla="*/ 585 w 585"/>
                        <a:gd name="T57" fmla="*/ 259 h 486"/>
                        <a:gd name="T58" fmla="*/ 582 w 585"/>
                        <a:gd name="T59" fmla="*/ 228 h 486"/>
                        <a:gd name="T60" fmla="*/ 573 w 585"/>
                        <a:gd name="T61" fmla="*/ 196 h 486"/>
                        <a:gd name="T62" fmla="*/ 563 w 585"/>
                        <a:gd name="T63" fmla="*/ 176 h 486"/>
                        <a:gd name="T64" fmla="*/ 548 w 585"/>
                        <a:gd name="T65" fmla="*/ 160 h 486"/>
                        <a:gd name="T66" fmla="*/ 530 w 585"/>
                        <a:gd name="T67" fmla="*/ 150 h 486"/>
                        <a:gd name="T68" fmla="*/ 497 w 585"/>
                        <a:gd name="T69" fmla="*/ 134 h 486"/>
                        <a:gd name="T70" fmla="*/ 441 w 585"/>
                        <a:gd name="T71" fmla="*/ 109 h 486"/>
                        <a:gd name="T72" fmla="*/ 385 w 585"/>
                        <a:gd name="T73" fmla="*/ 83 h 486"/>
                        <a:gd name="T74" fmla="*/ 331 w 585"/>
                        <a:gd name="T75" fmla="*/ 62 h 486"/>
                        <a:gd name="T76" fmla="*/ 299 w 585"/>
                        <a:gd name="T77" fmla="*/ 52 h 486"/>
                        <a:gd name="T78" fmla="*/ 286 w 585"/>
                        <a:gd name="T79" fmla="*/ 33 h 486"/>
                        <a:gd name="T80" fmla="*/ 254 w 585"/>
                        <a:gd name="T81" fmla="*/ 0 h 486"/>
                        <a:gd name="T82" fmla="*/ 75 w 585"/>
                        <a:gd name="T83" fmla="*/ 15 h 48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w 585"/>
                        <a:gd name="T127" fmla="*/ 0 h 486"/>
                        <a:gd name="T128" fmla="*/ 585 w 585"/>
                        <a:gd name="T129" fmla="*/ 486 h 486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T126" t="T127" r="T128" b="T129"/>
                      <a:pathLst>
                        <a:path w="585" h="486">
                          <a:moveTo>
                            <a:pt x="75" y="15"/>
                          </a:moveTo>
                          <a:lnTo>
                            <a:pt x="59" y="33"/>
                          </a:lnTo>
                          <a:lnTo>
                            <a:pt x="44" y="62"/>
                          </a:lnTo>
                          <a:lnTo>
                            <a:pt x="27" y="101"/>
                          </a:lnTo>
                          <a:lnTo>
                            <a:pt x="14" y="137"/>
                          </a:lnTo>
                          <a:lnTo>
                            <a:pt x="5" y="178"/>
                          </a:lnTo>
                          <a:lnTo>
                            <a:pt x="0" y="230"/>
                          </a:lnTo>
                          <a:lnTo>
                            <a:pt x="5" y="277"/>
                          </a:lnTo>
                          <a:lnTo>
                            <a:pt x="19" y="331"/>
                          </a:lnTo>
                          <a:lnTo>
                            <a:pt x="34" y="341"/>
                          </a:lnTo>
                          <a:lnTo>
                            <a:pt x="69" y="339"/>
                          </a:lnTo>
                          <a:lnTo>
                            <a:pt x="75" y="372"/>
                          </a:lnTo>
                          <a:lnTo>
                            <a:pt x="85" y="414"/>
                          </a:lnTo>
                          <a:lnTo>
                            <a:pt x="102" y="429"/>
                          </a:lnTo>
                          <a:lnTo>
                            <a:pt x="134" y="453"/>
                          </a:lnTo>
                          <a:lnTo>
                            <a:pt x="167" y="468"/>
                          </a:lnTo>
                          <a:lnTo>
                            <a:pt x="207" y="481"/>
                          </a:lnTo>
                          <a:lnTo>
                            <a:pt x="244" y="486"/>
                          </a:lnTo>
                          <a:lnTo>
                            <a:pt x="286" y="484"/>
                          </a:lnTo>
                          <a:lnTo>
                            <a:pt x="329" y="478"/>
                          </a:lnTo>
                          <a:lnTo>
                            <a:pt x="370" y="468"/>
                          </a:lnTo>
                          <a:lnTo>
                            <a:pt x="415" y="453"/>
                          </a:lnTo>
                          <a:lnTo>
                            <a:pt x="458" y="432"/>
                          </a:lnTo>
                          <a:lnTo>
                            <a:pt x="492" y="409"/>
                          </a:lnTo>
                          <a:lnTo>
                            <a:pt x="522" y="383"/>
                          </a:lnTo>
                          <a:lnTo>
                            <a:pt x="552" y="347"/>
                          </a:lnTo>
                          <a:lnTo>
                            <a:pt x="568" y="315"/>
                          </a:lnTo>
                          <a:lnTo>
                            <a:pt x="580" y="284"/>
                          </a:lnTo>
                          <a:lnTo>
                            <a:pt x="585" y="259"/>
                          </a:lnTo>
                          <a:lnTo>
                            <a:pt x="582" y="228"/>
                          </a:lnTo>
                          <a:lnTo>
                            <a:pt x="573" y="196"/>
                          </a:lnTo>
                          <a:lnTo>
                            <a:pt x="563" y="176"/>
                          </a:lnTo>
                          <a:lnTo>
                            <a:pt x="548" y="160"/>
                          </a:lnTo>
                          <a:lnTo>
                            <a:pt x="530" y="150"/>
                          </a:lnTo>
                          <a:lnTo>
                            <a:pt x="497" y="134"/>
                          </a:lnTo>
                          <a:lnTo>
                            <a:pt x="441" y="109"/>
                          </a:lnTo>
                          <a:lnTo>
                            <a:pt x="385" y="83"/>
                          </a:lnTo>
                          <a:lnTo>
                            <a:pt x="331" y="62"/>
                          </a:lnTo>
                          <a:lnTo>
                            <a:pt x="299" y="52"/>
                          </a:lnTo>
                          <a:lnTo>
                            <a:pt x="286" y="33"/>
                          </a:lnTo>
                          <a:lnTo>
                            <a:pt x="254" y="0"/>
                          </a:lnTo>
                          <a:lnTo>
                            <a:pt x="75" y="15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72" name="Freeform 138"/>
                    <p:cNvSpPr>
                      <a:spLocks/>
                    </p:cNvSpPr>
                    <p:nvPr/>
                  </p:nvSpPr>
                  <p:spPr bwMode="auto">
                    <a:xfrm>
                      <a:off x="336" y="3415"/>
                      <a:ext cx="605" cy="693"/>
                    </a:xfrm>
                    <a:custGeom>
                      <a:avLst/>
                      <a:gdLst>
                        <a:gd name="T0" fmla="*/ 364 w 605"/>
                        <a:gd name="T1" fmla="*/ 5 h 693"/>
                        <a:gd name="T2" fmla="*/ 337 w 605"/>
                        <a:gd name="T3" fmla="*/ 33 h 693"/>
                        <a:gd name="T4" fmla="*/ 299 w 605"/>
                        <a:gd name="T5" fmla="*/ 67 h 693"/>
                        <a:gd name="T6" fmla="*/ 261 w 605"/>
                        <a:gd name="T7" fmla="*/ 106 h 693"/>
                        <a:gd name="T8" fmla="*/ 234 w 605"/>
                        <a:gd name="T9" fmla="*/ 134 h 693"/>
                        <a:gd name="T10" fmla="*/ 205 w 605"/>
                        <a:gd name="T11" fmla="*/ 163 h 693"/>
                        <a:gd name="T12" fmla="*/ 179 w 605"/>
                        <a:gd name="T13" fmla="*/ 188 h 693"/>
                        <a:gd name="T14" fmla="*/ 149 w 605"/>
                        <a:gd name="T15" fmla="*/ 219 h 693"/>
                        <a:gd name="T16" fmla="*/ 108 w 605"/>
                        <a:gd name="T17" fmla="*/ 258 h 693"/>
                        <a:gd name="T18" fmla="*/ 67 w 605"/>
                        <a:gd name="T19" fmla="*/ 295 h 693"/>
                        <a:gd name="T20" fmla="*/ 52 w 605"/>
                        <a:gd name="T21" fmla="*/ 310 h 693"/>
                        <a:gd name="T22" fmla="*/ 35 w 605"/>
                        <a:gd name="T23" fmla="*/ 344 h 693"/>
                        <a:gd name="T24" fmla="*/ 22 w 605"/>
                        <a:gd name="T25" fmla="*/ 380 h 693"/>
                        <a:gd name="T26" fmla="*/ 10 w 605"/>
                        <a:gd name="T27" fmla="*/ 429 h 693"/>
                        <a:gd name="T28" fmla="*/ 3 w 605"/>
                        <a:gd name="T29" fmla="*/ 470 h 693"/>
                        <a:gd name="T30" fmla="*/ 0 w 605"/>
                        <a:gd name="T31" fmla="*/ 514 h 693"/>
                        <a:gd name="T32" fmla="*/ 0 w 605"/>
                        <a:gd name="T33" fmla="*/ 564 h 693"/>
                        <a:gd name="T34" fmla="*/ 3 w 605"/>
                        <a:gd name="T35" fmla="*/ 608 h 693"/>
                        <a:gd name="T36" fmla="*/ 12 w 605"/>
                        <a:gd name="T37" fmla="*/ 649 h 693"/>
                        <a:gd name="T38" fmla="*/ 18 w 605"/>
                        <a:gd name="T39" fmla="*/ 662 h 693"/>
                        <a:gd name="T40" fmla="*/ 37 w 605"/>
                        <a:gd name="T41" fmla="*/ 677 h 693"/>
                        <a:gd name="T42" fmla="*/ 63 w 605"/>
                        <a:gd name="T43" fmla="*/ 688 h 693"/>
                        <a:gd name="T44" fmla="*/ 103 w 605"/>
                        <a:gd name="T45" fmla="*/ 693 h 693"/>
                        <a:gd name="T46" fmla="*/ 147 w 605"/>
                        <a:gd name="T47" fmla="*/ 690 h 693"/>
                        <a:gd name="T48" fmla="*/ 195 w 605"/>
                        <a:gd name="T49" fmla="*/ 683 h 693"/>
                        <a:gd name="T50" fmla="*/ 239 w 605"/>
                        <a:gd name="T51" fmla="*/ 675 h 693"/>
                        <a:gd name="T52" fmla="*/ 282 w 605"/>
                        <a:gd name="T53" fmla="*/ 662 h 693"/>
                        <a:gd name="T54" fmla="*/ 327 w 605"/>
                        <a:gd name="T55" fmla="*/ 646 h 693"/>
                        <a:gd name="T56" fmla="*/ 369 w 605"/>
                        <a:gd name="T57" fmla="*/ 628 h 693"/>
                        <a:gd name="T58" fmla="*/ 401 w 605"/>
                        <a:gd name="T59" fmla="*/ 595 h 693"/>
                        <a:gd name="T60" fmla="*/ 429 w 605"/>
                        <a:gd name="T61" fmla="*/ 540 h 693"/>
                        <a:gd name="T62" fmla="*/ 451 w 605"/>
                        <a:gd name="T63" fmla="*/ 483 h 693"/>
                        <a:gd name="T64" fmla="*/ 471 w 605"/>
                        <a:gd name="T65" fmla="*/ 429 h 693"/>
                        <a:gd name="T66" fmla="*/ 493 w 605"/>
                        <a:gd name="T67" fmla="*/ 382 h 693"/>
                        <a:gd name="T68" fmla="*/ 513 w 605"/>
                        <a:gd name="T69" fmla="*/ 344 h 693"/>
                        <a:gd name="T70" fmla="*/ 540 w 605"/>
                        <a:gd name="T71" fmla="*/ 326 h 693"/>
                        <a:gd name="T72" fmla="*/ 568 w 605"/>
                        <a:gd name="T73" fmla="*/ 297 h 693"/>
                        <a:gd name="T74" fmla="*/ 591 w 605"/>
                        <a:gd name="T75" fmla="*/ 271 h 693"/>
                        <a:gd name="T76" fmla="*/ 600 w 605"/>
                        <a:gd name="T77" fmla="*/ 227 h 693"/>
                        <a:gd name="T78" fmla="*/ 603 w 605"/>
                        <a:gd name="T79" fmla="*/ 181 h 693"/>
                        <a:gd name="T80" fmla="*/ 605 w 605"/>
                        <a:gd name="T81" fmla="*/ 144 h 693"/>
                        <a:gd name="T82" fmla="*/ 596 w 605"/>
                        <a:gd name="T83" fmla="*/ 108 h 693"/>
                        <a:gd name="T84" fmla="*/ 583 w 605"/>
                        <a:gd name="T85" fmla="*/ 77 h 693"/>
                        <a:gd name="T86" fmla="*/ 570 w 605"/>
                        <a:gd name="T87" fmla="*/ 51 h 693"/>
                        <a:gd name="T88" fmla="*/ 553 w 605"/>
                        <a:gd name="T89" fmla="*/ 28 h 693"/>
                        <a:gd name="T90" fmla="*/ 523 w 605"/>
                        <a:gd name="T91" fmla="*/ 0 h 693"/>
                        <a:gd name="T92" fmla="*/ 364 w 605"/>
                        <a:gd name="T93" fmla="*/ 5 h 693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w 605"/>
                        <a:gd name="T142" fmla="*/ 0 h 693"/>
                        <a:gd name="T143" fmla="*/ 605 w 605"/>
                        <a:gd name="T144" fmla="*/ 693 h 693"/>
                      </a:gdLst>
                      <a:ahLst/>
                      <a:cxnLst>
                        <a:cxn ang="T94">
                          <a:pos x="T0" y="T1"/>
                        </a:cxn>
                        <a:cxn ang="T95">
                          <a:pos x="T2" y="T3"/>
                        </a:cxn>
                        <a:cxn ang="T96">
                          <a:pos x="T4" y="T5"/>
                        </a:cxn>
                        <a:cxn ang="T97">
                          <a:pos x="T6" y="T7"/>
                        </a:cxn>
                        <a:cxn ang="T98">
                          <a:pos x="T8" y="T9"/>
                        </a:cxn>
                        <a:cxn ang="T99">
                          <a:pos x="T10" y="T11"/>
                        </a:cxn>
                        <a:cxn ang="T100">
                          <a:pos x="T12" y="T13"/>
                        </a:cxn>
                        <a:cxn ang="T101">
                          <a:pos x="T14" y="T15"/>
                        </a:cxn>
                        <a:cxn ang="T102">
                          <a:pos x="T16" y="T17"/>
                        </a:cxn>
                        <a:cxn ang="T103">
                          <a:pos x="T18" y="T19"/>
                        </a:cxn>
                        <a:cxn ang="T104">
                          <a:pos x="T20" y="T21"/>
                        </a:cxn>
                        <a:cxn ang="T105">
                          <a:pos x="T22" y="T23"/>
                        </a:cxn>
                        <a:cxn ang="T106">
                          <a:pos x="T24" y="T25"/>
                        </a:cxn>
                        <a:cxn ang="T107">
                          <a:pos x="T26" y="T27"/>
                        </a:cxn>
                        <a:cxn ang="T108">
                          <a:pos x="T28" y="T29"/>
                        </a:cxn>
                        <a:cxn ang="T109">
                          <a:pos x="T30" y="T31"/>
                        </a:cxn>
                        <a:cxn ang="T110">
                          <a:pos x="T32" y="T33"/>
                        </a:cxn>
                        <a:cxn ang="T111">
                          <a:pos x="T34" y="T35"/>
                        </a:cxn>
                        <a:cxn ang="T112">
                          <a:pos x="T36" y="T37"/>
                        </a:cxn>
                        <a:cxn ang="T113">
                          <a:pos x="T38" y="T39"/>
                        </a:cxn>
                        <a:cxn ang="T114">
                          <a:pos x="T40" y="T41"/>
                        </a:cxn>
                        <a:cxn ang="T115">
                          <a:pos x="T42" y="T43"/>
                        </a:cxn>
                        <a:cxn ang="T116">
                          <a:pos x="T44" y="T45"/>
                        </a:cxn>
                        <a:cxn ang="T117">
                          <a:pos x="T46" y="T47"/>
                        </a:cxn>
                        <a:cxn ang="T118">
                          <a:pos x="T48" y="T49"/>
                        </a:cxn>
                        <a:cxn ang="T119">
                          <a:pos x="T50" y="T51"/>
                        </a:cxn>
                        <a:cxn ang="T120">
                          <a:pos x="T52" y="T53"/>
                        </a:cxn>
                        <a:cxn ang="T121">
                          <a:pos x="T54" y="T55"/>
                        </a:cxn>
                        <a:cxn ang="T122">
                          <a:pos x="T56" y="T57"/>
                        </a:cxn>
                        <a:cxn ang="T123">
                          <a:pos x="T58" y="T59"/>
                        </a:cxn>
                        <a:cxn ang="T124">
                          <a:pos x="T60" y="T61"/>
                        </a:cxn>
                        <a:cxn ang="T125">
                          <a:pos x="T62" y="T63"/>
                        </a:cxn>
                        <a:cxn ang="T126">
                          <a:pos x="T64" y="T65"/>
                        </a:cxn>
                        <a:cxn ang="T127">
                          <a:pos x="T66" y="T67"/>
                        </a:cxn>
                        <a:cxn ang="T128">
                          <a:pos x="T68" y="T69"/>
                        </a:cxn>
                        <a:cxn ang="T129">
                          <a:pos x="T70" y="T71"/>
                        </a:cxn>
                        <a:cxn ang="T130">
                          <a:pos x="T72" y="T73"/>
                        </a:cxn>
                        <a:cxn ang="T131">
                          <a:pos x="T74" y="T75"/>
                        </a:cxn>
                        <a:cxn ang="T132">
                          <a:pos x="T76" y="T77"/>
                        </a:cxn>
                        <a:cxn ang="T133">
                          <a:pos x="T78" y="T79"/>
                        </a:cxn>
                        <a:cxn ang="T134">
                          <a:pos x="T80" y="T81"/>
                        </a:cxn>
                        <a:cxn ang="T135">
                          <a:pos x="T82" y="T83"/>
                        </a:cxn>
                        <a:cxn ang="T136">
                          <a:pos x="T84" y="T85"/>
                        </a:cxn>
                        <a:cxn ang="T137">
                          <a:pos x="T86" y="T87"/>
                        </a:cxn>
                        <a:cxn ang="T138">
                          <a:pos x="T88" y="T89"/>
                        </a:cxn>
                        <a:cxn ang="T139">
                          <a:pos x="T90" y="T91"/>
                        </a:cxn>
                        <a:cxn ang="T140">
                          <a:pos x="T92" y="T93"/>
                        </a:cxn>
                      </a:cxnLst>
                      <a:rect l="T141" t="T142" r="T143" b="T144"/>
                      <a:pathLst>
                        <a:path w="605" h="693">
                          <a:moveTo>
                            <a:pt x="364" y="5"/>
                          </a:moveTo>
                          <a:lnTo>
                            <a:pt x="337" y="33"/>
                          </a:lnTo>
                          <a:lnTo>
                            <a:pt x="299" y="67"/>
                          </a:lnTo>
                          <a:lnTo>
                            <a:pt x="261" y="106"/>
                          </a:lnTo>
                          <a:lnTo>
                            <a:pt x="234" y="134"/>
                          </a:lnTo>
                          <a:lnTo>
                            <a:pt x="205" y="163"/>
                          </a:lnTo>
                          <a:lnTo>
                            <a:pt x="179" y="188"/>
                          </a:lnTo>
                          <a:lnTo>
                            <a:pt x="149" y="219"/>
                          </a:lnTo>
                          <a:lnTo>
                            <a:pt x="108" y="258"/>
                          </a:lnTo>
                          <a:lnTo>
                            <a:pt x="67" y="295"/>
                          </a:lnTo>
                          <a:lnTo>
                            <a:pt x="52" y="310"/>
                          </a:lnTo>
                          <a:lnTo>
                            <a:pt x="35" y="344"/>
                          </a:lnTo>
                          <a:lnTo>
                            <a:pt x="22" y="380"/>
                          </a:lnTo>
                          <a:lnTo>
                            <a:pt x="10" y="429"/>
                          </a:lnTo>
                          <a:lnTo>
                            <a:pt x="3" y="470"/>
                          </a:lnTo>
                          <a:lnTo>
                            <a:pt x="0" y="514"/>
                          </a:lnTo>
                          <a:lnTo>
                            <a:pt x="0" y="564"/>
                          </a:lnTo>
                          <a:lnTo>
                            <a:pt x="3" y="608"/>
                          </a:lnTo>
                          <a:lnTo>
                            <a:pt x="12" y="649"/>
                          </a:lnTo>
                          <a:lnTo>
                            <a:pt x="18" y="662"/>
                          </a:lnTo>
                          <a:lnTo>
                            <a:pt x="37" y="677"/>
                          </a:lnTo>
                          <a:lnTo>
                            <a:pt x="63" y="688"/>
                          </a:lnTo>
                          <a:lnTo>
                            <a:pt x="103" y="693"/>
                          </a:lnTo>
                          <a:lnTo>
                            <a:pt x="147" y="690"/>
                          </a:lnTo>
                          <a:lnTo>
                            <a:pt x="195" y="683"/>
                          </a:lnTo>
                          <a:lnTo>
                            <a:pt x="239" y="675"/>
                          </a:lnTo>
                          <a:lnTo>
                            <a:pt x="282" y="662"/>
                          </a:lnTo>
                          <a:lnTo>
                            <a:pt x="327" y="646"/>
                          </a:lnTo>
                          <a:lnTo>
                            <a:pt x="369" y="628"/>
                          </a:lnTo>
                          <a:lnTo>
                            <a:pt x="401" y="595"/>
                          </a:lnTo>
                          <a:lnTo>
                            <a:pt x="429" y="540"/>
                          </a:lnTo>
                          <a:lnTo>
                            <a:pt x="451" y="483"/>
                          </a:lnTo>
                          <a:lnTo>
                            <a:pt x="471" y="429"/>
                          </a:lnTo>
                          <a:lnTo>
                            <a:pt x="493" y="382"/>
                          </a:lnTo>
                          <a:lnTo>
                            <a:pt x="513" y="344"/>
                          </a:lnTo>
                          <a:lnTo>
                            <a:pt x="540" y="326"/>
                          </a:lnTo>
                          <a:lnTo>
                            <a:pt x="568" y="297"/>
                          </a:lnTo>
                          <a:lnTo>
                            <a:pt x="591" y="271"/>
                          </a:lnTo>
                          <a:lnTo>
                            <a:pt x="600" y="227"/>
                          </a:lnTo>
                          <a:lnTo>
                            <a:pt x="603" y="181"/>
                          </a:lnTo>
                          <a:lnTo>
                            <a:pt x="605" y="144"/>
                          </a:lnTo>
                          <a:lnTo>
                            <a:pt x="596" y="108"/>
                          </a:lnTo>
                          <a:lnTo>
                            <a:pt x="583" y="77"/>
                          </a:lnTo>
                          <a:lnTo>
                            <a:pt x="570" y="51"/>
                          </a:lnTo>
                          <a:lnTo>
                            <a:pt x="553" y="28"/>
                          </a:lnTo>
                          <a:lnTo>
                            <a:pt x="523" y="0"/>
                          </a:lnTo>
                          <a:lnTo>
                            <a:pt x="364" y="5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16" name="Group 194"/>
                  <p:cNvGrpSpPr>
                    <a:grpSpLocks/>
                  </p:cNvGrpSpPr>
                  <p:nvPr/>
                </p:nvGrpSpPr>
                <p:grpSpPr bwMode="auto">
                  <a:xfrm>
                    <a:off x="-3" y="504"/>
                    <a:ext cx="1995" cy="3055"/>
                    <a:chOff x="-3" y="504"/>
                    <a:chExt cx="1995" cy="3055"/>
                  </a:xfrm>
                </p:grpSpPr>
                <p:grpSp>
                  <p:nvGrpSpPr>
                    <p:cNvPr id="417" name="Group 1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" y="504"/>
                      <a:ext cx="1995" cy="3055"/>
                      <a:chOff x="-3" y="504"/>
                      <a:chExt cx="1995" cy="3055"/>
                    </a:xfrm>
                  </p:grpSpPr>
                  <p:grpSp>
                    <p:nvGrpSpPr>
                      <p:cNvPr id="444" name="Group 1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07" y="504"/>
                        <a:ext cx="485" cy="639"/>
                        <a:chOff x="1507" y="504"/>
                        <a:chExt cx="485" cy="639"/>
                      </a:xfrm>
                    </p:grpSpPr>
                    <p:sp>
                      <p:nvSpPr>
                        <p:cNvPr id="468" name="Freeform 14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507" y="504"/>
                          <a:ext cx="485" cy="639"/>
                        </a:xfrm>
                        <a:custGeom>
                          <a:avLst/>
                          <a:gdLst>
                            <a:gd name="T0" fmla="*/ 22 w 485"/>
                            <a:gd name="T1" fmla="*/ 388 h 639"/>
                            <a:gd name="T2" fmla="*/ 80 w 485"/>
                            <a:gd name="T3" fmla="*/ 352 h 639"/>
                            <a:gd name="T4" fmla="*/ 94 w 485"/>
                            <a:gd name="T5" fmla="*/ 267 h 639"/>
                            <a:gd name="T6" fmla="*/ 112 w 485"/>
                            <a:gd name="T7" fmla="*/ 192 h 639"/>
                            <a:gd name="T8" fmla="*/ 144 w 485"/>
                            <a:gd name="T9" fmla="*/ 135 h 639"/>
                            <a:gd name="T10" fmla="*/ 177 w 485"/>
                            <a:gd name="T11" fmla="*/ 104 h 639"/>
                            <a:gd name="T12" fmla="*/ 231 w 485"/>
                            <a:gd name="T13" fmla="*/ 88 h 639"/>
                            <a:gd name="T14" fmla="*/ 271 w 485"/>
                            <a:gd name="T15" fmla="*/ 60 h 639"/>
                            <a:gd name="T16" fmla="*/ 301 w 485"/>
                            <a:gd name="T17" fmla="*/ 16 h 639"/>
                            <a:gd name="T18" fmla="*/ 356 w 485"/>
                            <a:gd name="T19" fmla="*/ 0 h 639"/>
                            <a:gd name="T20" fmla="*/ 379 w 485"/>
                            <a:gd name="T21" fmla="*/ 13 h 639"/>
                            <a:gd name="T22" fmla="*/ 389 w 485"/>
                            <a:gd name="T23" fmla="*/ 39 h 639"/>
                            <a:gd name="T24" fmla="*/ 383 w 485"/>
                            <a:gd name="T25" fmla="*/ 81 h 639"/>
                            <a:gd name="T26" fmla="*/ 363 w 485"/>
                            <a:gd name="T27" fmla="*/ 109 h 639"/>
                            <a:gd name="T28" fmla="*/ 329 w 485"/>
                            <a:gd name="T29" fmla="*/ 135 h 639"/>
                            <a:gd name="T30" fmla="*/ 348 w 485"/>
                            <a:gd name="T31" fmla="*/ 163 h 639"/>
                            <a:gd name="T32" fmla="*/ 383 w 485"/>
                            <a:gd name="T33" fmla="*/ 182 h 639"/>
                            <a:gd name="T34" fmla="*/ 410 w 485"/>
                            <a:gd name="T35" fmla="*/ 218 h 639"/>
                            <a:gd name="T36" fmla="*/ 411 w 485"/>
                            <a:gd name="T37" fmla="*/ 285 h 639"/>
                            <a:gd name="T38" fmla="*/ 461 w 485"/>
                            <a:gd name="T39" fmla="*/ 295 h 639"/>
                            <a:gd name="T40" fmla="*/ 481 w 485"/>
                            <a:gd name="T41" fmla="*/ 370 h 639"/>
                            <a:gd name="T42" fmla="*/ 483 w 485"/>
                            <a:gd name="T43" fmla="*/ 461 h 639"/>
                            <a:gd name="T44" fmla="*/ 468 w 485"/>
                            <a:gd name="T45" fmla="*/ 554 h 639"/>
                            <a:gd name="T46" fmla="*/ 450 w 485"/>
                            <a:gd name="T47" fmla="*/ 629 h 639"/>
                            <a:gd name="T48" fmla="*/ 391 w 485"/>
                            <a:gd name="T49" fmla="*/ 639 h 639"/>
                            <a:gd name="T50" fmla="*/ 348 w 485"/>
                            <a:gd name="T51" fmla="*/ 621 h 639"/>
                            <a:gd name="T52" fmla="*/ 298 w 485"/>
                            <a:gd name="T53" fmla="*/ 616 h 639"/>
                            <a:gd name="T54" fmla="*/ 247 w 485"/>
                            <a:gd name="T55" fmla="*/ 629 h 639"/>
                            <a:gd name="T56" fmla="*/ 196 w 485"/>
                            <a:gd name="T57" fmla="*/ 614 h 639"/>
                            <a:gd name="T58" fmla="*/ 151 w 485"/>
                            <a:gd name="T59" fmla="*/ 577 h 639"/>
                            <a:gd name="T60" fmla="*/ 117 w 485"/>
                            <a:gd name="T61" fmla="*/ 580 h 639"/>
                            <a:gd name="T62" fmla="*/ 77 w 485"/>
                            <a:gd name="T63" fmla="*/ 608 h 639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w 485"/>
                            <a:gd name="T97" fmla="*/ 0 h 639"/>
                            <a:gd name="T98" fmla="*/ 485 w 485"/>
                            <a:gd name="T99" fmla="*/ 639 h 639"/>
                          </a:gdLst>
                          <a:ahLst/>
                          <a:cxnLst>
                            <a:cxn ang="T64">
                              <a:pos x="T0" y="T1"/>
                            </a:cxn>
                            <a:cxn ang="T65">
                              <a:pos x="T2" y="T3"/>
                            </a:cxn>
                            <a:cxn ang="T66">
                              <a:pos x="T4" y="T5"/>
                            </a:cxn>
                            <a:cxn ang="T67">
                              <a:pos x="T6" y="T7"/>
                            </a:cxn>
                            <a:cxn ang="T68">
                              <a:pos x="T8" y="T9"/>
                            </a:cxn>
                            <a:cxn ang="T69">
                              <a:pos x="T10" y="T11"/>
                            </a:cxn>
                            <a:cxn ang="T70">
                              <a:pos x="T12" y="T13"/>
                            </a:cxn>
                            <a:cxn ang="T71">
                              <a:pos x="T14" y="T15"/>
                            </a:cxn>
                            <a:cxn ang="T72">
                              <a:pos x="T16" y="T17"/>
                            </a:cxn>
                            <a:cxn ang="T73">
                              <a:pos x="T18" y="T19"/>
                            </a:cxn>
                            <a:cxn ang="T74">
                              <a:pos x="T20" y="T21"/>
                            </a:cxn>
                            <a:cxn ang="T75">
                              <a:pos x="T22" y="T23"/>
                            </a:cxn>
                            <a:cxn ang="T76">
                              <a:pos x="T24" y="T25"/>
                            </a:cxn>
                            <a:cxn ang="T77">
                              <a:pos x="T26" y="T27"/>
                            </a:cxn>
                            <a:cxn ang="T78">
                              <a:pos x="T28" y="T29"/>
                            </a:cxn>
                            <a:cxn ang="T79">
                              <a:pos x="T30" y="T31"/>
                            </a:cxn>
                            <a:cxn ang="T80">
                              <a:pos x="T32" y="T33"/>
                            </a:cxn>
                            <a:cxn ang="T81">
                              <a:pos x="T34" y="T35"/>
                            </a:cxn>
                            <a:cxn ang="T82">
                              <a:pos x="T36" y="T37"/>
                            </a:cxn>
                            <a:cxn ang="T83">
                              <a:pos x="T38" y="T39"/>
                            </a:cxn>
                            <a:cxn ang="T84">
                              <a:pos x="T40" y="T41"/>
                            </a:cxn>
                            <a:cxn ang="T85">
                              <a:pos x="T42" y="T43"/>
                            </a:cxn>
                            <a:cxn ang="T86">
                              <a:pos x="T44" y="T45"/>
                            </a:cxn>
                            <a:cxn ang="T87">
                              <a:pos x="T46" y="T47"/>
                            </a:cxn>
                            <a:cxn ang="T88">
                              <a:pos x="T48" y="T49"/>
                            </a:cxn>
                            <a:cxn ang="T89">
                              <a:pos x="T50" y="T51"/>
                            </a:cxn>
                            <a:cxn ang="T90">
                              <a:pos x="T52" y="T53"/>
                            </a:cxn>
                            <a:cxn ang="T91">
                              <a:pos x="T54" y="T55"/>
                            </a:cxn>
                            <a:cxn ang="T92">
                              <a:pos x="T56" y="T57"/>
                            </a:cxn>
                            <a:cxn ang="T93">
                              <a:pos x="T58" y="T59"/>
                            </a:cxn>
                            <a:cxn ang="T94">
                              <a:pos x="T60" y="T61"/>
                            </a:cxn>
                            <a:cxn ang="T95">
                              <a:pos x="T62" y="T63"/>
                            </a:cxn>
                          </a:cxnLst>
                          <a:rect l="T96" t="T97" r="T98" b="T99"/>
                          <a:pathLst>
                            <a:path w="485" h="639">
                              <a:moveTo>
                                <a:pt x="0" y="409"/>
                              </a:moveTo>
                              <a:lnTo>
                                <a:pt x="22" y="388"/>
                              </a:lnTo>
                              <a:lnTo>
                                <a:pt x="50" y="370"/>
                              </a:lnTo>
                              <a:lnTo>
                                <a:pt x="80" y="352"/>
                              </a:lnTo>
                              <a:lnTo>
                                <a:pt x="85" y="311"/>
                              </a:lnTo>
                              <a:lnTo>
                                <a:pt x="94" y="267"/>
                              </a:lnTo>
                              <a:lnTo>
                                <a:pt x="100" y="231"/>
                              </a:lnTo>
                              <a:lnTo>
                                <a:pt x="112" y="192"/>
                              </a:lnTo>
                              <a:lnTo>
                                <a:pt x="129" y="156"/>
                              </a:lnTo>
                              <a:lnTo>
                                <a:pt x="144" y="135"/>
                              </a:lnTo>
                              <a:lnTo>
                                <a:pt x="159" y="117"/>
                              </a:lnTo>
                              <a:lnTo>
                                <a:pt x="177" y="104"/>
                              </a:lnTo>
                              <a:lnTo>
                                <a:pt x="201" y="94"/>
                              </a:lnTo>
                              <a:lnTo>
                                <a:pt x="231" y="88"/>
                              </a:lnTo>
                              <a:lnTo>
                                <a:pt x="266" y="94"/>
                              </a:lnTo>
                              <a:lnTo>
                                <a:pt x="271" y="60"/>
                              </a:lnTo>
                              <a:lnTo>
                                <a:pt x="279" y="26"/>
                              </a:lnTo>
                              <a:lnTo>
                                <a:pt x="301" y="16"/>
                              </a:lnTo>
                              <a:lnTo>
                                <a:pt x="326" y="8"/>
                              </a:lnTo>
                              <a:lnTo>
                                <a:pt x="356" y="0"/>
                              </a:lnTo>
                              <a:lnTo>
                                <a:pt x="368" y="6"/>
                              </a:lnTo>
                              <a:lnTo>
                                <a:pt x="379" y="13"/>
                              </a:lnTo>
                              <a:lnTo>
                                <a:pt x="386" y="24"/>
                              </a:lnTo>
                              <a:lnTo>
                                <a:pt x="389" y="39"/>
                              </a:lnTo>
                              <a:lnTo>
                                <a:pt x="388" y="60"/>
                              </a:lnTo>
                              <a:lnTo>
                                <a:pt x="383" y="81"/>
                              </a:lnTo>
                              <a:lnTo>
                                <a:pt x="373" y="99"/>
                              </a:lnTo>
                              <a:lnTo>
                                <a:pt x="363" y="109"/>
                              </a:lnTo>
                              <a:lnTo>
                                <a:pt x="346" y="125"/>
                              </a:lnTo>
                              <a:lnTo>
                                <a:pt x="329" y="135"/>
                              </a:lnTo>
                              <a:lnTo>
                                <a:pt x="331" y="158"/>
                              </a:lnTo>
                              <a:lnTo>
                                <a:pt x="348" y="163"/>
                              </a:lnTo>
                              <a:lnTo>
                                <a:pt x="366" y="171"/>
                              </a:lnTo>
                              <a:lnTo>
                                <a:pt x="383" y="182"/>
                              </a:lnTo>
                              <a:lnTo>
                                <a:pt x="398" y="197"/>
                              </a:lnTo>
                              <a:lnTo>
                                <a:pt x="410" y="218"/>
                              </a:lnTo>
                              <a:lnTo>
                                <a:pt x="415" y="251"/>
                              </a:lnTo>
                              <a:lnTo>
                                <a:pt x="411" y="285"/>
                              </a:lnTo>
                              <a:lnTo>
                                <a:pt x="435" y="288"/>
                              </a:lnTo>
                              <a:lnTo>
                                <a:pt x="461" y="295"/>
                              </a:lnTo>
                              <a:lnTo>
                                <a:pt x="473" y="321"/>
                              </a:lnTo>
                              <a:lnTo>
                                <a:pt x="481" y="370"/>
                              </a:lnTo>
                              <a:lnTo>
                                <a:pt x="485" y="417"/>
                              </a:lnTo>
                              <a:lnTo>
                                <a:pt x="483" y="461"/>
                              </a:lnTo>
                              <a:lnTo>
                                <a:pt x="478" y="505"/>
                              </a:lnTo>
                              <a:lnTo>
                                <a:pt x="468" y="554"/>
                              </a:lnTo>
                              <a:lnTo>
                                <a:pt x="458" y="593"/>
                              </a:lnTo>
                              <a:lnTo>
                                <a:pt x="450" y="629"/>
                              </a:lnTo>
                              <a:lnTo>
                                <a:pt x="418" y="637"/>
                              </a:lnTo>
                              <a:lnTo>
                                <a:pt x="391" y="639"/>
                              </a:lnTo>
                              <a:lnTo>
                                <a:pt x="371" y="634"/>
                              </a:lnTo>
                              <a:lnTo>
                                <a:pt x="348" y="621"/>
                              </a:lnTo>
                              <a:lnTo>
                                <a:pt x="324" y="611"/>
                              </a:lnTo>
                              <a:lnTo>
                                <a:pt x="298" y="616"/>
                              </a:lnTo>
                              <a:lnTo>
                                <a:pt x="278" y="624"/>
                              </a:lnTo>
                              <a:lnTo>
                                <a:pt x="247" y="629"/>
                              </a:lnTo>
                              <a:lnTo>
                                <a:pt x="221" y="624"/>
                              </a:lnTo>
                              <a:lnTo>
                                <a:pt x="196" y="614"/>
                              </a:lnTo>
                              <a:lnTo>
                                <a:pt x="169" y="595"/>
                              </a:lnTo>
                              <a:lnTo>
                                <a:pt x="151" y="577"/>
                              </a:lnTo>
                              <a:lnTo>
                                <a:pt x="132" y="562"/>
                              </a:lnTo>
                              <a:lnTo>
                                <a:pt x="117" y="580"/>
                              </a:lnTo>
                              <a:lnTo>
                                <a:pt x="100" y="595"/>
                              </a:lnTo>
                              <a:lnTo>
                                <a:pt x="77" y="608"/>
                              </a:lnTo>
                              <a:lnTo>
                                <a:pt x="0" y="40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0638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69" name="Freeform 14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56" y="729"/>
                          <a:ext cx="77" cy="158"/>
                        </a:xfrm>
                        <a:custGeom>
                          <a:avLst/>
                          <a:gdLst>
                            <a:gd name="T0" fmla="*/ 0 w 77"/>
                            <a:gd name="T1" fmla="*/ 158 h 158"/>
                            <a:gd name="T2" fmla="*/ 32 w 77"/>
                            <a:gd name="T3" fmla="*/ 47 h 158"/>
                            <a:gd name="T4" fmla="*/ 77 w 77"/>
                            <a:gd name="T5" fmla="*/ 0 h 158"/>
                            <a:gd name="T6" fmla="*/ 0 60000 65536"/>
                            <a:gd name="T7" fmla="*/ 0 60000 65536"/>
                            <a:gd name="T8" fmla="*/ 0 60000 65536"/>
                            <a:gd name="T9" fmla="*/ 0 w 77"/>
                            <a:gd name="T10" fmla="*/ 0 h 158"/>
                            <a:gd name="T11" fmla="*/ 77 w 77"/>
                            <a:gd name="T12" fmla="*/ 158 h 158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T9" t="T10" r="T11" b="T12"/>
                          <a:pathLst>
                            <a:path w="77" h="158">
                              <a:moveTo>
                                <a:pt x="0" y="158"/>
                              </a:moveTo>
                              <a:lnTo>
                                <a:pt x="32" y="47"/>
                              </a:lnTo>
                              <a:lnTo>
                                <a:pt x="77" y="0"/>
                              </a:lnTo>
                            </a:path>
                          </a:pathLst>
                        </a:custGeom>
                        <a:noFill/>
                        <a:ln w="20638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70" name="Freeform 14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88" y="786"/>
                          <a:ext cx="102" cy="135"/>
                        </a:xfrm>
                        <a:custGeom>
                          <a:avLst/>
                          <a:gdLst>
                            <a:gd name="T0" fmla="*/ 0 w 102"/>
                            <a:gd name="T1" fmla="*/ 135 h 135"/>
                            <a:gd name="T2" fmla="*/ 40 w 102"/>
                            <a:gd name="T3" fmla="*/ 37 h 135"/>
                            <a:gd name="T4" fmla="*/ 102 w 102"/>
                            <a:gd name="T5" fmla="*/ 0 h 135"/>
                            <a:gd name="T6" fmla="*/ 0 60000 65536"/>
                            <a:gd name="T7" fmla="*/ 0 60000 65536"/>
                            <a:gd name="T8" fmla="*/ 0 60000 65536"/>
                            <a:gd name="T9" fmla="*/ 0 w 102"/>
                            <a:gd name="T10" fmla="*/ 0 h 135"/>
                            <a:gd name="T11" fmla="*/ 102 w 102"/>
                            <a:gd name="T12" fmla="*/ 135 h 135"/>
                          </a:gdLst>
                          <a:ahLst/>
                          <a:cxnLst>
                            <a:cxn ang="T6">
                              <a:pos x="T0" y="T1"/>
                            </a:cxn>
                            <a:cxn ang="T7">
                              <a:pos x="T2" y="T3"/>
                            </a:cxn>
                            <a:cxn ang="T8">
                              <a:pos x="T4" y="T5"/>
                            </a:cxn>
                          </a:cxnLst>
                          <a:rect l="T9" t="T10" r="T11" b="T12"/>
                          <a:pathLst>
                            <a:path w="102" h="135">
                              <a:moveTo>
                                <a:pt x="0" y="135"/>
                              </a:moveTo>
                              <a:lnTo>
                                <a:pt x="40" y="37"/>
                              </a:lnTo>
                              <a:lnTo>
                                <a:pt x="102" y="0"/>
                              </a:lnTo>
                            </a:path>
                          </a:pathLst>
                        </a:custGeom>
                        <a:noFill/>
                        <a:ln w="20638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445" name="Group 1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3" y="895"/>
                        <a:ext cx="1604" cy="2664"/>
                        <a:chOff x="-3" y="895"/>
                        <a:chExt cx="1604" cy="2664"/>
                      </a:xfrm>
                    </p:grpSpPr>
                    <p:grpSp>
                      <p:nvGrpSpPr>
                        <p:cNvPr id="446" name="Group 16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3" y="895"/>
                          <a:ext cx="1604" cy="2664"/>
                          <a:chOff x="-3" y="895"/>
                          <a:chExt cx="1604" cy="2664"/>
                        </a:xfrm>
                      </p:grpSpPr>
                      <p:grpSp>
                        <p:nvGrpSpPr>
                          <p:cNvPr id="452" name="Group 14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-3" y="1376"/>
                            <a:ext cx="905" cy="1076"/>
                            <a:chOff x="-3" y="1376"/>
                            <a:chExt cx="905" cy="1076"/>
                          </a:xfrm>
                        </p:grpSpPr>
                        <p:sp>
                          <p:nvSpPr>
                            <p:cNvPr id="465" name="Freeform 14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301" y="1663"/>
                              <a:ext cx="601" cy="789"/>
                            </a:xfrm>
                            <a:custGeom>
                              <a:avLst/>
                              <a:gdLst>
                                <a:gd name="T0" fmla="*/ 0 w 601"/>
                                <a:gd name="T1" fmla="*/ 427 h 789"/>
                                <a:gd name="T2" fmla="*/ 23 w 601"/>
                                <a:gd name="T3" fmla="*/ 440 h 789"/>
                                <a:gd name="T4" fmla="*/ 40 w 601"/>
                                <a:gd name="T5" fmla="*/ 458 h 789"/>
                                <a:gd name="T6" fmla="*/ 58 w 601"/>
                                <a:gd name="T7" fmla="*/ 481 h 789"/>
                                <a:gd name="T8" fmla="*/ 70 w 601"/>
                                <a:gd name="T9" fmla="*/ 507 h 789"/>
                                <a:gd name="T10" fmla="*/ 83 w 601"/>
                                <a:gd name="T11" fmla="*/ 538 h 789"/>
                                <a:gd name="T12" fmla="*/ 97 w 601"/>
                                <a:gd name="T13" fmla="*/ 575 h 789"/>
                                <a:gd name="T14" fmla="*/ 110 w 601"/>
                                <a:gd name="T15" fmla="*/ 613 h 789"/>
                                <a:gd name="T16" fmla="*/ 123 w 601"/>
                                <a:gd name="T17" fmla="*/ 644 h 789"/>
                                <a:gd name="T18" fmla="*/ 135 w 601"/>
                                <a:gd name="T19" fmla="*/ 675 h 789"/>
                                <a:gd name="T20" fmla="*/ 150 w 601"/>
                                <a:gd name="T21" fmla="*/ 707 h 789"/>
                                <a:gd name="T22" fmla="*/ 172 w 601"/>
                                <a:gd name="T23" fmla="*/ 738 h 789"/>
                                <a:gd name="T24" fmla="*/ 190 w 601"/>
                                <a:gd name="T25" fmla="*/ 758 h 789"/>
                                <a:gd name="T26" fmla="*/ 217 w 601"/>
                                <a:gd name="T27" fmla="*/ 774 h 789"/>
                                <a:gd name="T28" fmla="*/ 242 w 601"/>
                                <a:gd name="T29" fmla="*/ 784 h 789"/>
                                <a:gd name="T30" fmla="*/ 274 w 601"/>
                                <a:gd name="T31" fmla="*/ 789 h 789"/>
                                <a:gd name="T32" fmla="*/ 302 w 601"/>
                                <a:gd name="T33" fmla="*/ 787 h 789"/>
                                <a:gd name="T34" fmla="*/ 334 w 601"/>
                                <a:gd name="T35" fmla="*/ 774 h 789"/>
                                <a:gd name="T36" fmla="*/ 496 w 601"/>
                                <a:gd name="T37" fmla="*/ 673 h 789"/>
                                <a:gd name="T38" fmla="*/ 601 w 601"/>
                                <a:gd name="T39" fmla="*/ 383 h 789"/>
                                <a:gd name="T40" fmla="*/ 601 w 601"/>
                                <a:gd name="T41" fmla="*/ 88 h 789"/>
                                <a:gd name="T42" fmla="*/ 501 w 601"/>
                                <a:gd name="T43" fmla="*/ 0 h 789"/>
                                <a:gd name="T44" fmla="*/ 407 w 601"/>
                                <a:gd name="T45" fmla="*/ 168 h 789"/>
                                <a:gd name="T46" fmla="*/ 0 w 601"/>
                                <a:gd name="T47" fmla="*/ 427 h 789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w 601"/>
                                <a:gd name="T73" fmla="*/ 0 h 789"/>
                                <a:gd name="T74" fmla="*/ 601 w 601"/>
                                <a:gd name="T75" fmla="*/ 789 h 789"/>
                              </a:gdLst>
                              <a:ahLst/>
                              <a:cxnLst>
                                <a:cxn ang="T48">
                                  <a:pos x="T0" y="T1"/>
                                </a:cxn>
                                <a:cxn ang="T49">
                                  <a:pos x="T2" y="T3"/>
                                </a:cxn>
                                <a:cxn ang="T50">
                                  <a:pos x="T4" y="T5"/>
                                </a:cxn>
                                <a:cxn ang="T51">
                                  <a:pos x="T6" y="T7"/>
                                </a:cxn>
                                <a:cxn ang="T52">
                                  <a:pos x="T8" y="T9"/>
                                </a:cxn>
                                <a:cxn ang="T53">
                                  <a:pos x="T10" y="T11"/>
                                </a:cxn>
                                <a:cxn ang="T54">
                                  <a:pos x="T12" y="T13"/>
                                </a:cxn>
                                <a:cxn ang="T55">
                                  <a:pos x="T14" y="T15"/>
                                </a:cxn>
                                <a:cxn ang="T56">
                                  <a:pos x="T16" y="T17"/>
                                </a:cxn>
                                <a:cxn ang="T57">
                                  <a:pos x="T18" y="T19"/>
                                </a:cxn>
                                <a:cxn ang="T58">
                                  <a:pos x="T20" y="T21"/>
                                </a:cxn>
                                <a:cxn ang="T59">
                                  <a:pos x="T22" y="T23"/>
                                </a:cxn>
                                <a:cxn ang="T60">
                                  <a:pos x="T24" y="T25"/>
                                </a:cxn>
                                <a:cxn ang="T61">
                                  <a:pos x="T26" y="T27"/>
                                </a:cxn>
                                <a:cxn ang="T62">
                                  <a:pos x="T28" y="T29"/>
                                </a:cxn>
                                <a:cxn ang="T63">
                                  <a:pos x="T30" y="T31"/>
                                </a:cxn>
                                <a:cxn ang="T64">
                                  <a:pos x="T32" y="T33"/>
                                </a:cxn>
                                <a:cxn ang="T65">
                                  <a:pos x="T34" y="T35"/>
                                </a:cxn>
                                <a:cxn ang="T66">
                                  <a:pos x="T36" y="T37"/>
                                </a:cxn>
                                <a:cxn ang="T67">
                                  <a:pos x="T38" y="T39"/>
                                </a:cxn>
                                <a:cxn ang="T68">
                                  <a:pos x="T40" y="T41"/>
                                </a:cxn>
                                <a:cxn ang="T69">
                                  <a:pos x="T42" y="T43"/>
                                </a:cxn>
                                <a:cxn ang="T70">
                                  <a:pos x="T44" y="T45"/>
                                </a:cxn>
                                <a:cxn ang="T71">
                                  <a:pos x="T46" y="T47"/>
                                </a:cxn>
                              </a:cxnLst>
                              <a:rect l="T72" t="T73" r="T74" b="T75"/>
                              <a:pathLst>
                                <a:path w="601" h="789">
                                  <a:moveTo>
                                    <a:pt x="0" y="427"/>
                                  </a:moveTo>
                                  <a:lnTo>
                                    <a:pt x="23" y="440"/>
                                  </a:lnTo>
                                  <a:lnTo>
                                    <a:pt x="40" y="458"/>
                                  </a:lnTo>
                                  <a:lnTo>
                                    <a:pt x="58" y="481"/>
                                  </a:lnTo>
                                  <a:lnTo>
                                    <a:pt x="70" y="507"/>
                                  </a:lnTo>
                                  <a:lnTo>
                                    <a:pt x="83" y="538"/>
                                  </a:lnTo>
                                  <a:lnTo>
                                    <a:pt x="97" y="575"/>
                                  </a:lnTo>
                                  <a:lnTo>
                                    <a:pt x="110" y="613"/>
                                  </a:lnTo>
                                  <a:lnTo>
                                    <a:pt x="123" y="644"/>
                                  </a:lnTo>
                                  <a:lnTo>
                                    <a:pt x="135" y="675"/>
                                  </a:lnTo>
                                  <a:lnTo>
                                    <a:pt x="150" y="707"/>
                                  </a:lnTo>
                                  <a:lnTo>
                                    <a:pt x="172" y="738"/>
                                  </a:lnTo>
                                  <a:lnTo>
                                    <a:pt x="190" y="758"/>
                                  </a:lnTo>
                                  <a:lnTo>
                                    <a:pt x="217" y="774"/>
                                  </a:lnTo>
                                  <a:lnTo>
                                    <a:pt x="242" y="784"/>
                                  </a:lnTo>
                                  <a:lnTo>
                                    <a:pt x="274" y="789"/>
                                  </a:lnTo>
                                  <a:lnTo>
                                    <a:pt x="302" y="787"/>
                                  </a:lnTo>
                                  <a:lnTo>
                                    <a:pt x="334" y="774"/>
                                  </a:lnTo>
                                  <a:lnTo>
                                    <a:pt x="496" y="673"/>
                                  </a:lnTo>
                                  <a:lnTo>
                                    <a:pt x="601" y="383"/>
                                  </a:lnTo>
                                  <a:lnTo>
                                    <a:pt x="601" y="88"/>
                                  </a:lnTo>
                                  <a:lnTo>
                                    <a:pt x="501" y="0"/>
                                  </a:lnTo>
                                  <a:lnTo>
                                    <a:pt x="407" y="168"/>
                                  </a:lnTo>
                                  <a:lnTo>
                                    <a:pt x="0" y="427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8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66" name="Freeform 14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80" y="1376"/>
                              <a:ext cx="729" cy="411"/>
                            </a:xfrm>
                            <a:custGeom>
                              <a:avLst/>
                              <a:gdLst>
                                <a:gd name="T0" fmla="*/ 226 w 729"/>
                                <a:gd name="T1" fmla="*/ 393 h 411"/>
                                <a:gd name="T2" fmla="*/ 22 w 729"/>
                                <a:gd name="T3" fmla="*/ 411 h 411"/>
                                <a:gd name="T4" fmla="*/ 0 w 729"/>
                                <a:gd name="T5" fmla="*/ 347 h 411"/>
                                <a:gd name="T6" fmla="*/ 37 w 729"/>
                                <a:gd name="T7" fmla="*/ 357 h 411"/>
                                <a:gd name="T8" fmla="*/ 62 w 729"/>
                                <a:gd name="T9" fmla="*/ 355 h 411"/>
                                <a:gd name="T10" fmla="*/ 90 w 729"/>
                                <a:gd name="T11" fmla="*/ 352 h 411"/>
                                <a:gd name="T12" fmla="*/ 124 w 729"/>
                                <a:gd name="T13" fmla="*/ 342 h 411"/>
                                <a:gd name="T14" fmla="*/ 154 w 729"/>
                                <a:gd name="T15" fmla="*/ 326 h 411"/>
                                <a:gd name="T16" fmla="*/ 184 w 729"/>
                                <a:gd name="T17" fmla="*/ 308 h 411"/>
                                <a:gd name="T18" fmla="*/ 211 w 729"/>
                                <a:gd name="T19" fmla="*/ 285 h 411"/>
                                <a:gd name="T20" fmla="*/ 234 w 729"/>
                                <a:gd name="T21" fmla="*/ 261 h 411"/>
                                <a:gd name="T22" fmla="*/ 253 w 729"/>
                                <a:gd name="T23" fmla="*/ 236 h 411"/>
                                <a:gd name="T24" fmla="*/ 271 w 729"/>
                                <a:gd name="T25" fmla="*/ 205 h 411"/>
                                <a:gd name="T26" fmla="*/ 289 w 729"/>
                                <a:gd name="T27" fmla="*/ 168 h 411"/>
                                <a:gd name="T28" fmla="*/ 306 w 729"/>
                                <a:gd name="T29" fmla="*/ 135 h 411"/>
                                <a:gd name="T30" fmla="*/ 321 w 729"/>
                                <a:gd name="T31" fmla="*/ 104 h 411"/>
                                <a:gd name="T32" fmla="*/ 338 w 729"/>
                                <a:gd name="T33" fmla="*/ 75 h 411"/>
                                <a:gd name="T34" fmla="*/ 358 w 729"/>
                                <a:gd name="T35" fmla="*/ 49 h 411"/>
                                <a:gd name="T36" fmla="*/ 379 w 729"/>
                                <a:gd name="T37" fmla="*/ 29 h 411"/>
                                <a:gd name="T38" fmla="*/ 405 w 729"/>
                                <a:gd name="T39" fmla="*/ 16 h 411"/>
                                <a:gd name="T40" fmla="*/ 430 w 729"/>
                                <a:gd name="T41" fmla="*/ 8 h 411"/>
                                <a:gd name="T42" fmla="*/ 460 w 729"/>
                                <a:gd name="T43" fmla="*/ 3 h 411"/>
                                <a:gd name="T44" fmla="*/ 490 w 729"/>
                                <a:gd name="T45" fmla="*/ 0 h 411"/>
                                <a:gd name="T46" fmla="*/ 522 w 729"/>
                                <a:gd name="T47" fmla="*/ 3 h 411"/>
                                <a:gd name="T48" fmla="*/ 550 w 729"/>
                                <a:gd name="T49" fmla="*/ 8 h 411"/>
                                <a:gd name="T50" fmla="*/ 582 w 729"/>
                                <a:gd name="T51" fmla="*/ 13 h 411"/>
                                <a:gd name="T52" fmla="*/ 613 w 729"/>
                                <a:gd name="T53" fmla="*/ 21 h 411"/>
                                <a:gd name="T54" fmla="*/ 645 w 729"/>
                                <a:gd name="T55" fmla="*/ 29 h 411"/>
                                <a:gd name="T56" fmla="*/ 675 w 729"/>
                                <a:gd name="T57" fmla="*/ 36 h 411"/>
                                <a:gd name="T58" fmla="*/ 710 w 729"/>
                                <a:gd name="T59" fmla="*/ 44 h 411"/>
                                <a:gd name="T60" fmla="*/ 729 w 729"/>
                                <a:gd name="T61" fmla="*/ 137 h 411"/>
                                <a:gd name="T62" fmla="*/ 455 w 729"/>
                                <a:gd name="T63" fmla="*/ 205 h 411"/>
                                <a:gd name="T64" fmla="*/ 226 w 729"/>
                                <a:gd name="T65" fmla="*/ 393 h 411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60000 65536"/>
                                <a:gd name="T91" fmla="*/ 0 60000 65536"/>
                                <a:gd name="T92" fmla="*/ 0 60000 65536"/>
                                <a:gd name="T93" fmla="*/ 0 60000 65536"/>
                                <a:gd name="T94" fmla="*/ 0 60000 65536"/>
                                <a:gd name="T95" fmla="*/ 0 60000 65536"/>
                                <a:gd name="T96" fmla="*/ 0 60000 65536"/>
                                <a:gd name="T97" fmla="*/ 0 60000 65536"/>
                                <a:gd name="T98" fmla="*/ 0 60000 65536"/>
                                <a:gd name="T99" fmla="*/ 0 w 729"/>
                                <a:gd name="T100" fmla="*/ 0 h 411"/>
                                <a:gd name="T101" fmla="*/ 729 w 729"/>
                                <a:gd name="T102" fmla="*/ 411 h 411"/>
                              </a:gdLst>
                              <a:ahLst/>
                              <a:cxnLst>
                                <a:cxn ang="T66">
                                  <a:pos x="T0" y="T1"/>
                                </a:cxn>
                                <a:cxn ang="T67">
                                  <a:pos x="T2" y="T3"/>
                                </a:cxn>
                                <a:cxn ang="T68">
                                  <a:pos x="T4" y="T5"/>
                                </a:cxn>
                                <a:cxn ang="T69">
                                  <a:pos x="T6" y="T7"/>
                                </a:cxn>
                                <a:cxn ang="T70">
                                  <a:pos x="T8" y="T9"/>
                                </a:cxn>
                                <a:cxn ang="T71">
                                  <a:pos x="T10" y="T11"/>
                                </a:cxn>
                                <a:cxn ang="T72">
                                  <a:pos x="T12" y="T13"/>
                                </a:cxn>
                                <a:cxn ang="T73">
                                  <a:pos x="T14" y="T15"/>
                                </a:cxn>
                                <a:cxn ang="T74">
                                  <a:pos x="T16" y="T17"/>
                                </a:cxn>
                                <a:cxn ang="T75">
                                  <a:pos x="T18" y="T19"/>
                                </a:cxn>
                                <a:cxn ang="T76">
                                  <a:pos x="T20" y="T21"/>
                                </a:cxn>
                                <a:cxn ang="T77">
                                  <a:pos x="T22" y="T23"/>
                                </a:cxn>
                                <a:cxn ang="T78">
                                  <a:pos x="T24" y="T25"/>
                                </a:cxn>
                                <a:cxn ang="T79">
                                  <a:pos x="T26" y="T27"/>
                                </a:cxn>
                                <a:cxn ang="T80">
                                  <a:pos x="T28" y="T29"/>
                                </a:cxn>
                                <a:cxn ang="T81">
                                  <a:pos x="T30" y="T31"/>
                                </a:cxn>
                                <a:cxn ang="T82">
                                  <a:pos x="T32" y="T33"/>
                                </a:cxn>
                                <a:cxn ang="T83">
                                  <a:pos x="T34" y="T35"/>
                                </a:cxn>
                                <a:cxn ang="T84">
                                  <a:pos x="T36" y="T37"/>
                                </a:cxn>
                                <a:cxn ang="T85">
                                  <a:pos x="T38" y="T39"/>
                                </a:cxn>
                                <a:cxn ang="T86">
                                  <a:pos x="T40" y="T41"/>
                                </a:cxn>
                                <a:cxn ang="T87">
                                  <a:pos x="T42" y="T43"/>
                                </a:cxn>
                                <a:cxn ang="T88">
                                  <a:pos x="T44" y="T45"/>
                                </a:cxn>
                                <a:cxn ang="T89">
                                  <a:pos x="T46" y="T47"/>
                                </a:cxn>
                                <a:cxn ang="T90">
                                  <a:pos x="T48" y="T49"/>
                                </a:cxn>
                                <a:cxn ang="T91">
                                  <a:pos x="T50" y="T51"/>
                                </a:cxn>
                                <a:cxn ang="T92">
                                  <a:pos x="T52" y="T53"/>
                                </a:cxn>
                                <a:cxn ang="T93">
                                  <a:pos x="T54" y="T55"/>
                                </a:cxn>
                                <a:cxn ang="T94">
                                  <a:pos x="T56" y="T57"/>
                                </a:cxn>
                                <a:cxn ang="T95">
                                  <a:pos x="T58" y="T59"/>
                                </a:cxn>
                                <a:cxn ang="T96">
                                  <a:pos x="T60" y="T61"/>
                                </a:cxn>
                                <a:cxn ang="T97">
                                  <a:pos x="T62" y="T63"/>
                                </a:cxn>
                                <a:cxn ang="T98">
                                  <a:pos x="T64" y="T65"/>
                                </a:cxn>
                              </a:cxnLst>
                              <a:rect l="T99" t="T100" r="T101" b="T102"/>
                              <a:pathLst>
                                <a:path w="729" h="411">
                                  <a:moveTo>
                                    <a:pt x="226" y="393"/>
                                  </a:moveTo>
                                  <a:lnTo>
                                    <a:pt x="22" y="411"/>
                                  </a:lnTo>
                                  <a:lnTo>
                                    <a:pt x="0" y="347"/>
                                  </a:lnTo>
                                  <a:lnTo>
                                    <a:pt x="37" y="357"/>
                                  </a:lnTo>
                                  <a:lnTo>
                                    <a:pt x="62" y="355"/>
                                  </a:lnTo>
                                  <a:lnTo>
                                    <a:pt x="90" y="352"/>
                                  </a:lnTo>
                                  <a:lnTo>
                                    <a:pt x="124" y="342"/>
                                  </a:lnTo>
                                  <a:lnTo>
                                    <a:pt x="154" y="326"/>
                                  </a:lnTo>
                                  <a:lnTo>
                                    <a:pt x="184" y="308"/>
                                  </a:lnTo>
                                  <a:lnTo>
                                    <a:pt x="211" y="285"/>
                                  </a:lnTo>
                                  <a:lnTo>
                                    <a:pt x="234" y="261"/>
                                  </a:lnTo>
                                  <a:lnTo>
                                    <a:pt x="253" y="236"/>
                                  </a:lnTo>
                                  <a:lnTo>
                                    <a:pt x="271" y="205"/>
                                  </a:lnTo>
                                  <a:lnTo>
                                    <a:pt x="289" y="168"/>
                                  </a:lnTo>
                                  <a:lnTo>
                                    <a:pt x="306" y="135"/>
                                  </a:lnTo>
                                  <a:lnTo>
                                    <a:pt x="321" y="104"/>
                                  </a:lnTo>
                                  <a:lnTo>
                                    <a:pt x="338" y="75"/>
                                  </a:lnTo>
                                  <a:lnTo>
                                    <a:pt x="358" y="49"/>
                                  </a:lnTo>
                                  <a:lnTo>
                                    <a:pt x="379" y="29"/>
                                  </a:lnTo>
                                  <a:lnTo>
                                    <a:pt x="405" y="16"/>
                                  </a:lnTo>
                                  <a:lnTo>
                                    <a:pt x="430" y="8"/>
                                  </a:lnTo>
                                  <a:lnTo>
                                    <a:pt x="460" y="3"/>
                                  </a:lnTo>
                                  <a:lnTo>
                                    <a:pt x="490" y="0"/>
                                  </a:lnTo>
                                  <a:lnTo>
                                    <a:pt x="522" y="3"/>
                                  </a:lnTo>
                                  <a:lnTo>
                                    <a:pt x="550" y="8"/>
                                  </a:lnTo>
                                  <a:lnTo>
                                    <a:pt x="582" y="13"/>
                                  </a:lnTo>
                                  <a:lnTo>
                                    <a:pt x="613" y="21"/>
                                  </a:lnTo>
                                  <a:lnTo>
                                    <a:pt x="645" y="29"/>
                                  </a:lnTo>
                                  <a:lnTo>
                                    <a:pt x="675" y="36"/>
                                  </a:lnTo>
                                  <a:lnTo>
                                    <a:pt x="710" y="44"/>
                                  </a:lnTo>
                                  <a:lnTo>
                                    <a:pt x="729" y="137"/>
                                  </a:lnTo>
                                  <a:lnTo>
                                    <a:pt x="455" y="205"/>
                                  </a:lnTo>
                                  <a:lnTo>
                                    <a:pt x="226" y="39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1F3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67" name="Freeform 14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-3" y="1477"/>
                              <a:ext cx="813" cy="636"/>
                            </a:xfrm>
                            <a:custGeom>
                              <a:avLst/>
                              <a:gdLst>
                                <a:gd name="T0" fmla="*/ 745 w 813"/>
                                <a:gd name="T1" fmla="*/ 5 h 636"/>
                                <a:gd name="T2" fmla="*/ 685 w 813"/>
                                <a:gd name="T3" fmla="*/ 0 h 636"/>
                                <a:gd name="T4" fmla="*/ 605 w 813"/>
                                <a:gd name="T5" fmla="*/ 13 h 636"/>
                                <a:gd name="T6" fmla="*/ 529 w 813"/>
                                <a:gd name="T7" fmla="*/ 36 h 636"/>
                                <a:gd name="T8" fmla="*/ 478 w 813"/>
                                <a:gd name="T9" fmla="*/ 78 h 636"/>
                                <a:gd name="T10" fmla="*/ 436 w 813"/>
                                <a:gd name="T11" fmla="*/ 132 h 636"/>
                                <a:gd name="T12" fmla="*/ 401 w 813"/>
                                <a:gd name="T13" fmla="*/ 173 h 636"/>
                                <a:gd name="T14" fmla="*/ 347 w 813"/>
                                <a:gd name="T15" fmla="*/ 223 h 636"/>
                                <a:gd name="T16" fmla="*/ 292 w 813"/>
                                <a:gd name="T17" fmla="*/ 256 h 636"/>
                                <a:gd name="T18" fmla="*/ 232 w 813"/>
                                <a:gd name="T19" fmla="*/ 274 h 636"/>
                                <a:gd name="T20" fmla="*/ 172 w 813"/>
                                <a:gd name="T21" fmla="*/ 274 h 636"/>
                                <a:gd name="T22" fmla="*/ 110 w 813"/>
                                <a:gd name="T23" fmla="*/ 261 h 636"/>
                                <a:gd name="T24" fmla="*/ 53 w 813"/>
                                <a:gd name="T25" fmla="*/ 238 h 636"/>
                                <a:gd name="T26" fmla="*/ 5 w 813"/>
                                <a:gd name="T27" fmla="*/ 189 h 636"/>
                                <a:gd name="T28" fmla="*/ 0 w 813"/>
                                <a:gd name="T29" fmla="*/ 251 h 636"/>
                                <a:gd name="T30" fmla="*/ 3 w 813"/>
                                <a:gd name="T31" fmla="*/ 316 h 636"/>
                                <a:gd name="T32" fmla="*/ 16 w 813"/>
                                <a:gd name="T33" fmla="*/ 386 h 636"/>
                                <a:gd name="T34" fmla="*/ 40 w 813"/>
                                <a:gd name="T35" fmla="*/ 448 h 636"/>
                                <a:gd name="T36" fmla="*/ 72 w 813"/>
                                <a:gd name="T37" fmla="*/ 499 h 636"/>
                                <a:gd name="T38" fmla="*/ 107 w 813"/>
                                <a:gd name="T39" fmla="*/ 541 h 636"/>
                                <a:gd name="T40" fmla="*/ 153 w 813"/>
                                <a:gd name="T41" fmla="*/ 577 h 636"/>
                                <a:gd name="T42" fmla="*/ 204 w 813"/>
                                <a:gd name="T43" fmla="*/ 605 h 636"/>
                                <a:gd name="T44" fmla="*/ 264 w 813"/>
                                <a:gd name="T45" fmla="*/ 629 h 636"/>
                                <a:gd name="T46" fmla="*/ 336 w 813"/>
                                <a:gd name="T47" fmla="*/ 636 h 636"/>
                                <a:gd name="T48" fmla="*/ 394 w 813"/>
                                <a:gd name="T49" fmla="*/ 629 h 636"/>
                                <a:gd name="T50" fmla="*/ 468 w 813"/>
                                <a:gd name="T51" fmla="*/ 608 h 636"/>
                                <a:gd name="T52" fmla="*/ 528 w 813"/>
                                <a:gd name="T53" fmla="*/ 577 h 636"/>
                                <a:gd name="T54" fmla="*/ 586 w 813"/>
                                <a:gd name="T55" fmla="*/ 541 h 636"/>
                                <a:gd name="T56" fmla="*/ 655 w 813"/>
                                <a:gd name="T57" fmla="*/ 484 h 636"/>
                                <a:gd name="T58" fmla="*/ 715 w 813"/>
                                <a:gd name="T59" fmla="*/ 427 h 636"/>
                                <a:gd name="T60" fmla="*/ 805 w 813"/>
                                <a:gd name="T61" fmla="*/ 192 h 636"/>
                                <a:gd name="T62" fmla="*/ 775 w 813"/>
                                <a:gd name="T63" fmla="*/ 13 h 6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60000 65536"/>
                                <a:gd name="T91" fmla="*/ 0 60000 65536"/>
                                <a:gd name="T92" fmla="*/ 0 60000 65536"/>
                                <a:gd name="T93" fmla="*/ 0 60000 65536"/>
                                <a:gd name="T94" fmla="*/ 0 60000 65536"/>
                                <a:gd name="T95" fmla="*/ 0 60000 65536"/>
                                <a:gd name="T96" fmla="*/ 0 w 813"/>
                                <a:gd name="T97" fmla="*/ 0 h 636"/>
                                <a:gd name="T98" fmla="*/ 813 w 813"/>
                                <a:gd name="T99" fmla="*/ 636 h 636"/>
                              </a:gdLst>
                              <a:ahLst/>
                              <a:cxnLst>
                                <a:cxn ang="T64">
                                  <a:pos x="T0" y="T1"/>
                                </a:cxn>
                                <a:cxn ang="T65">
                                  <a:pos x="T2" y="T3"/>
                                </a:cxn>
                                <a:cxn ang="T66">
                                  <a:pos x="T4" y="T5"/>
                                </a:cxn>
                                <a:cxn ang="T67">
                                  <a:pos x="T6" y="T7"/>
                                </a:cxn>
                                <a:cxn ang="T68">
                                  <a:pos x="T8" y="T9"/>
                                </a:cxn>
                                <a:cxn ang="T69">
                                  <a:pos x="T10" y="T11"/>
                                </a:cxn>
                                <a:cxn ang="T70">
                                  <a:pos x="T12" y="T13"/>
                                </a:cxn>
                                <a:cxn ang="T71">
                                  <a:pos x="T14" y="T15"/>
                                </a:cxn>
                                <a:cxn ang="T72">
                                  <a:pos x="T16" y="T17"/>
                                </a:cxn>
                                <a:cxn ang="T73">
                                  <a:pos x="T18" y="T19"/>
                                </a:cxn>
                                <a:cxn ang="T74">
                                  <a:pos x="T20" y="T21"/>
                                </a:cxn>
                                <a:cxn ang="T75">
                                  <a:pos x="T22" y="T23"/>
                                </a:cxn>
                                <a:cxn ang="T76">
                                  <a:pos x="T24" y="T25"/>
                                </a:cxn>
                                <a:cxn ang="T77">
                                  <a:pos x="T26" y="T27"/>
                                </a:cxn>
                                <a:cxn ang="T78">
                                  <a:pos x="T28" y="T29"/>
                                </a:cxn>
                                <a:cxn ang="T79">
                                  <a:pos x="T30" y="T31"/>
                                </a:cxn>
                                <a:cxn ang="T80">
                                  <a:pos x="T32" y="T33"/>
                                </a:cxn>
                                <a:cxn ang="T81">
                                  <a:pos x="T34" y="T35"/>
                                </a:cxn>
                                <a:cxn ang="T82">
                                  <a:pos x="T36" y="T37"/>
                                </a:cxn>
                                <a:cxn ang="T83">
                                  <a:pos x="T38" y="T39"/>
                                </a:cxn>
                                <a:cxn ang="T84">
                                  <a:pos x="T40" y="T41"/>
                                </a:cxn>
                                <a:cxn ang="T85">
                                  <a:pos x="T42" y="T43"/>
                                </a:cxn>
                                <a:cxn ang="T86">
                                  <a:pos x="T44" y="T45"/>
                                </a:cxn>
                                <a:cxn ang="T87">
                                  <a:pos x="T46" y="T47"/>
                                </a:cxn>
                                <a:cxn ang="T88">
                                  <a:pos x="T48" y="T49"/>
                                </a:cxn>
                                <a:cxn ang="T89">
                                  <a:pos x="T50" y="T51"/>
                                </a:cxn>
                                <a:cxn ang="T90">
                                  <a:pos x="T52" y="T53"/>
                                </a:cxn>
                                <a:cxn ang="T91">
                                  <a:pos x="T54" y="T55"/>
                                </a:cxn>
                                <a:cxn ang="T92">
                                  <a:pos x="T56" y="T57"/>
                                </a:cxn>
                                <a:cxn ang="T93">
                                  <a:pos x="T58" y="T59"/>
                                </a:cxn>
                                <a:cxn ang="T94">
                                  <a:pos x="T60" y="T61"/>
                                </a:cxn>
                                <a:cxn ang="T95">
                                  <a:pos x="T62" y="T63"/>
                                </a:cxn>
                              </a:cxnLst>
                              <a:rect l="T96" t="T97" r="T98" b="T99"/>
                              <a:pathLst>
                                <a:path w="813" h="636">
                                  <a:moveTo>
                                    <a:pt x="775" y="13"/>
                                  </a:moveTo>
                                  <a:lnTo>
                                    <a:pt x="745" y="5"/>
                                  </a:lnTo>
                                  <a:lnTo>
                                    <a:pt x="715" y="3"/>
                                  </a:lnTo>
                                  <a:lnTo>
                                    <a:pt x="685" y="0"/>
                                  </a:lnTo>
                                  <a:lnTo>
                                    <a:pt x="641" y="5"/>
                                  </a:lnTo>
                                  <a:lnTo>
                                    <a:pt x="605" y="13"/>
                                  </a:lnTo>
                                  <a:lnTo>
                                    <a:pt x="563" y="23"/>
                                  </a:lnTo>
                                  <a:lnTo>
                                    <a:pt x="529" y="36"/>
                                  </a:lnTo>
                                  <a:lnTo>
                                    <a:pt x="498" y="54"/>
                                  </a:lnTo>
                                  <a:lnTo>
                                    <a:pt x="478" y="78"/>
                                  </a:lnTo>
                                  <a:lnTo>
                                    <a:pt x="457" y="104"/>
                                  </a:lnTo>
                                  <a:lnTo>
                                    <a:pt x="436" y="132"/>
                                  </a:lnTo>
                                  <a:lnTo>
                                    <a:pt x="419" y="155"/>
                                  </a:lnTo>
                                  <a:lnTo>
                                    <a:pt x="401" y="173"/>
                                  </a:lnTo>
                                  <a:lnTo>
                                    <a:pt x="376" y="199"/>
                                  </a:lnTo>
                                  <a:lnTo>
                                    <a:pt x="347" y="223"/>
                                  </a:lnTo>
                                  <a:lnTo>
                                    <a:pt x="322" y="241"/>
                                  </a:lnTo>
                                  <a:lnTo>
                                    <a:pt x="292" y="256"/>
                                  </a:lnTo>
                                  <a:lnTo>
                                    <a:pt x="264" y="267"/>
                                  </a:lnTo>
                                  <a:lnTo>
                                    <a:pt x="232" y="274"/>
                                  </a:lnTo>
                                  <a:lnTo>
                                    <a:pt x="202" y="277"/>
                                  </a:lnTo>
                                  <a:lnTo>
                                    <a:pt x="172" y="274"/>
                                  </a:lnTo>
                                  <a:lnTo>
                                    <a:pt x="142" y="272"/>
                                  </a:lnTo>
                                  <a:lnTo>
                                    <a:pt x="110" y="261"/>
                                  </a:lnTo>
                                  <a:lnTo>
                                    <a:pt x="82" y="254"/>
                                  </a:lnTo>
                                  <a:lnTo>
                                    <a:pt x="53" y="238"/>
                                  </a:lnTo>
                                  <a:lnTo>
                                    <a:pt x="25" y="212"/>
                                  </a:lnTo>
                                  <a:lnTo>
                                    <a:pt x="5" y="189"/>
                                  </a:lnTo>
                                  <a:lnTo>
                                    <a:pt x="1" y="217"/>
                                  </a:lnTo>
                                  <a:lnTo>
                                    <a:pt x="0" y="251"/>
                                  </a:lnTo>
                                  <a:lnTo>
                                    <a:pt x="0" y="282"/>
                                  </a:lnTo>
                                  <a:lnTo>
                                    <a:pt x="3" y="316"/>
                                  </a:lnTo>
                                  <a:lnTo>
                                    <a:pt x="8" y="349"/>
                                  </a:lnTo>
                                  <a:lnTo>
                                    <a:pt x="16" y="386"/>
                                  </a:lnTo>
                                  <a:lnTo>
                                    <a:pt x="28" y="417"/>
                                  </a:lnTo>
                                  <a:lnTo>
                                    <a:pt x="40" y="448"/>
                                  </a:lnTo>
                                  <a:lnTo>
                                    <a:pt x="55" y="473"/>
                                  </a:lnTo>
                                  <a:lnTo>
                                    <a:pt x="72" y="499"/>
                                  </a:lnTo>
                                  <a:lnTo>
                                    <a:pt x="88" y="520"/>
                                  </a:lnTo>
                                  <a:lnTo>
                                    <a:pt x="107" y="541"/>
                                  </a:lnTo>
                                  <a:lnTo>
                                    <a:pt x="130" y="561"/>
                                  </a:lnTo>
                                  <a:lnTo>
                                    <a:pt x="153" y="577"/>
                                  </a:lnTo>
                                  <a:lnTo>
                                    <a:pt x="178" y="592"/>
                                  </a:lnTo>
                                  <a:lnTo>
                                    <a:pt x="204" y="605"/>
                                  </a:lnTo>
                                  <a:lnTo>
                                    <a:pt x="232" y="618"/>
                                  </a:lnTo>
                                  <a:lnTo>
                                    <a:pt x="264" y="629"/>
                                  </a:lnTo>
                                  <a:lnTo>
                                    <a:pt x="300" y="634"/>
                                  </a:lnTo>
                                  <a:lnTo>
                                    <a:pt x="336" y="636"/>
                                  </a:lnTo>
                                  <a:lnTo>
                                    <a:pt x="361" y="634"/>
                                  </a:lnTo>
                                  <a:lnTo>
                                    <a:pt x="394" y="629"/>
                                  </a:lnTo>
                                  <a:lnTo>
                                    <a:pt x="427" y="621"/>
                                  </a:lnTo>
                                  <a:lnTo>
                                    <a:pt x="468" y="608"/>
                                  </a:lnTo>
                                  <a:lnTo>
                                    <a:pt x="498" y="592"/>
                                  </a:lnTo>
                                  <a:lnTo>
                                    <a:pt x="528" y="577"/>
                                  </a:lnTo>
                                  <a:lnTo>
                                    <a:pt x="554" y="561"/>
                                  </a:lnTo>
                                  <a:lnTo>
                                    <a:pt x="586" y="541"/>
                                  </a:lnTo>
                                  <a:lnTo>
                                    <a:pt x="623" y="512"/>
                                  </a:lnTo>
                                  <a:lnTo>
                                    <a:pt x="655" y="484"/>
                                  </a:lnTo>
                                  <a:lnTo>
                                    <a:pt x="683" y="458"/>
                                  </a:lnTo>
                                  <a:lnTo>
                                    <a:pt x="715" y="427"/>
                                  </a:lnTo>
                                  <a:lnTo>
                                    <a:pt x="745" y="391"/>
                                  </a:lnTo>
                                  <a:lnTo>
                                    <a:pt x="805" y="192"/>
                                  </a:lnTo>
                                  <a:lnTo>
                                    <a:pt x="813" y="111"/>
                                  </a:lnTo>
                                  <a:lnTo>
                                    <a:pt x="775" y="1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453" name="Group 15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530" y="895"/>
                            <a:ext cx="1071" cy="2664"/>
                            <a:chOff x="530" y="895"/>
                            <a:chExt cx="1071" cy="2664"/>
                          </a:xfrm>
                        </p:grpSpPr>
                        <p:grpSp>
                          <p:nvGrpSpPr>
                            <p:cNvPr id="454" name="Group 155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530" y="895"/>
                              <a:ext cx="1071" cy="2664"/>
                              <a:chOff x="530" y="895"/>
                              <a:chExt cx="1071" cy="2664"/>
                            </a:xfrm>
                          </p:grpSpPr>
                          <p:grpSp>
                            <p:nvGrpSpPr>
                              <p:cNvPr id="458" name="Group 153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680" y="895"/>
                                <a:ext cx="921" cy="2664"/>
                                <a:chOff x="680" y="895"/>
                                <a:chExt cx="921" cy="2664"/>
                              </a:xfrm>
                            </p:grpSpPr>
                            <p:grpSp>
                              <p:nvGrpSpPr>
                                <p:cNvPr id="460" name="Group 151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921" y="895"/>
                                  <a:ext cx="680" cy="2126"/>
                                  <a:chOff x="921" y="895"/>
                                  <a:chExt cx="680" cy="2126"/>
                                </a:xfrm>
                              </p:grpSpPr>
                              <p:sp>
                                <p:nvSpPr>
                                  <p:cNvPr id="462" name="Freeform 148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1011" y="895"/>
                                    <a:ext cx="590" cy="673"/>
                                  </a:xfrm>
                                  <a:custGeom>
                                    <a:avLst/>
                                    <a:gdLst>
                                      <a:gd name="T0" fmla="*/ 0 w 590"/>
                                      <a:gd name="T1" fmla="*/ 471 h 673"/>
                                      <a:gd name="T2" fmla="*/ 27 w 590"/>
                                      <a:gd name="T3" fmla="*/ 453 h 673"/>
                                      <a:gd name="T4" fmla="*/ 80 w 590"/>
                                      <a:gd name="T5" fmla="*/ 417 h 673"/>
                                      <a:gd name="T6" fmla="*/ 129 w 590"/>
                                      <a:gd name="T7" fmla="*/ 383 h 673"/>
                                      <a:gd name="T8" fmla="*/ 174 w 590"/>
                                      <a:gd name="T9" fmla="*/ 357 h 673"/>
                                      <a:gd name="T10" fmla="*/ 212 w 590"/>
                                      <a:gd name="T11" fmla="*/ 334 h 673"/>
                                      <a:gd name="T12" fmla="*/ 247 w 590"/>
                                      <a:gd name="T13" fmla="*/ 313 h 673"/>
                                      <a:gd name="T14" fmla="*/ 277 w 590"/>
                                      <a:gd name="T15" fmla="*/ 274 h 673"/>
                                      <a:gd name="T16" fmla="*/ 316 w 590"/>
                                      <a:gd name="T17" fmla="*/ 228 h 673"/>
                                      <a:gd name="T18" fmla="*/ 352 w 590"/>
                                      <a:gd name="T19" fmla="*/ 184 h 673"/>
                                      <a:gd name="T20" fmla="*/ 389 w 590"/>
                                      <a:gd name="T21" fmla="*/ 145 h 673"/>
                                      <a:gd name="T22" fmla="*/ 419 w 590"/>
                                      <a:gd name="T23" fmla="*/ 106 h 673"/>
                                      <a:gd name="T24" fmla="*/ 451 w 590"/>
                                      <a:gd name="T25" fmla="*/ 57 h 673"/>
                                      <a:gd name="T26" fmla="*/ 489 w 590"/>
                                      <a:gd name="T27" fmla="*/ 0 h 673"/>
                                      <a:gd name="T28" fmla="*/ 513 w 590"/>
                                      <a:gd name="T29" fmla="*/ 39 h 673"/>
                                      <a:gd name="T30" fmla="*/ 535 w 590"/>
                                      <a:gd name="T31" fmla="*/ 85 h 673"/>
                                      <a:gd name="T32" fmla="*/ 560 w 590"/>
                                      <a:gd name="T33" fmla="*/ 147 h 673"/>
                                      <a:gd name="T34" fmla="*/ 576 w 590"/>
                                      <a:gd name="T35" fmla="*/ 184 h 673"/>
                                      <a:gd name="T36" fmla="*/ 590 w 590"/>
                                      <a:gd name="T37" fmla="*/ 220 h 673"/>
                                      <a:gd name="T38" fmla="*/ 565 w 590"/>
                                      <a:gd name="T39" fmla="*/ 256 h 673"/>
                                      <a:gd name="T40" fmla="*/ 535 w 590"/>
                                      <a:gd name="T41" fmla="*/ 295 h 673"/>
                                      <a:gd name="T42" fmla="*/ 506 w 590"/>
                                      <a:gd name="T43" fmla="*/ 331 h 673"/>
                                      <a:gd name="T44" fmla="*/ 479 w 590"/>
                                      <a:gd name="T45" fmla="*/ 367 h 673"/>
                                      <a:gd name="T46" fmla="*/ 451 w 590"/>
                                      <a:gd name="T47" fmla="*/ 396 h 673"/>
                                      <a:gd name="T48" fmla="*/ 421 w 590"/>
                                      <a:gd name="T49" fmla="*/ 429 h 673"/>
                                      <a:gd name="T50" fmla="*/ 388 w 590"/>
                                      <a:gd name="T51" fmla="*/ 460 h 673"/>
                                      <a:gd name="T52" fmla="*/ 362 w 590"/>
                                      <a:gd name="T53" fmla="*/ 484 h 673"/>
                                      <a:gd name="T54" fmla="*/ 331 w 590"/>
                                      <a:gd name="T55" fmla="*/ 510 h 673"/>
                                      <a:gd name="T56" fmla="*/ 299 w 590"/>
                                      <a:gd name="T57" fmla="*/ 536 h 673"/>
                                      <a:gd name="T58" fmla="*/ 277 w 590"/>
                                      <a:gd name="T59" fmla="*/ 554 h 673"/>
                                      <a:gd name="T60" fmla="*/ 251 w 590"/>
                                      <a:gd name="T61" fmla="*/ 579 h 673"/>
                                      <a:gd name="T62" fmla="*/ 224 w 590"/>
                                      <a:gd name="T63" fmla="*/ 605 h 673"/>
                                      <a:gd name="T64" fmla="*/ 200 w 590"/>
                                      <a:gd name="T65" fmla="*/ 631 h 673"/>
                                      <a:gd name="T66" fmla="*/ 162 w 590"/>
                                      <a:gd name="T67" fmla="*/ 673 h 673"/>
                                      <a:gd name="T68" fmla="*/ 72 w 590"/>
                                      <a:gd name="T69" fmla="*/ 634 h 673"/>
                                      <a:gd name="T70" fmla="*/ 0 w 590"/>
                                      <a:gd name="T71" fmla="*/ 471 h 673"/>
                                      <a:gd name="T72" fmla="*/ 0 60000 65536"/>
                                      <a:gd name="T73" fmla="*/ 0 60000 65536"/>
                                      <a:gd name="T74" fmla="*/ 0 60000 65536"/>
                                      <a:gd name="T75" fmla="*/ 0 60000 65536"/>
                                      <a:gd name="T76" fmla="*/ 0 60000 65536"/>
                                      <a:gd name="T77" fmla="*/ 0 60000 65536"/>
                                      <a:gd name="T78" fmla="*/ 0 60000 65536"/>
                                      <a:gd name="T79" fmla="*/ 0 60000 65536"/>
                                      <a:gd name="T80" fmla="*/ 0 60000 65536"/>
                                      <a:gd name="T81" fmla="*/ 0 60000 65536"/>
                                      <a:gd name="T82" fmla="*/ 0 60000 65536"/>
                                      <a:gd name="T83" fmla="*/ 0 60000 65536"/>
                                      <a:gd name="T84" fmla="*/ 0 60000 65536"/>
                                      <a:gd name="T85" fmla="*/ 0 60000 65536"/>
                                      <a:gd name="T86" fmla="*/ 0 60000 65536"/>
                                      <a:gd name="T87" fmla="*/ 0 60000 65536"/>
                                      <a:gd name="T88" fmla="*/ 0 60000 65536"/>
                                      <a:gd name="T89" fmla="*/ 0 60000 65536"/>
                                      <a:gd name="T90" fmla="*/ 0 60000 65536"/>
                                      <a:gd name="T91" fmla="*/ 0 60000 65536"/>
                                      <a:gd name="T92" fmla="*/ 0 60000 65536"/>
                                      <a:gd name="T93" fmla="*/ 0 60000 65536"/>
                                      <a:gd name="T94" fmla="*/ 0 60000 65536"/>
                                      <a:gd name="T95" fmla="*/ 0 60000 65536"/>
                                      <a:gd name="T96" fmla="*/ 0 60000 65536"/>
                                      <a:gd name="T97" fmla="*/ 0 60000 65536"/>
                                      <a:gd name="T98" fmla="*/ 0 60000 65536"/>
                                      <a:gd name="T99" fmla="*/ 0 60000 65536"/>
                                      <a:gd name="T100" fmla="*/ 0 60000 65536"/>
                                      <a:gd name="T101" fmla="*/ 0 60000 65536"/>
                                      <a:gd name="T102" fmla="*/ 0 60000 65536"/>
                                      <a:gd name="T103" fmla="*/ 0 60000 65536"/>
                                      <a:gd name="T104" fmla="*/ 0 60000 65536"/>
                                      <a:gd name="T105" fmla="*/ 0 60000 65536"/>
                                      <a:gd name="T106" fmla="*/ 0 60000 65536"/>
                                      <a:gd name="T107" fmla="*/ 0 60000 65536"/>
                                      <a:gd name="T108" fmla="*/ 0 w 590"/>
                                      <a:gd name="T109" fmla="*/ 0 h 673"/>
                                      <a:gd name="T110" fmla="*/ 590 w 590"/>
                                      <a:gd name="T111" fmla="*/ 673 h 673"/>
                                    </a:gdLst>
                                    <a:ahLst/>
                                    <a:cxnLst>
                                      <a:cxn ang="T72">
                                        <a:pos x="T0" y="T1"/>
                                      </a:cxn>
                                      <a:cxn ang="T73">
                                        <a:pos x="T2" y="T3"/>
                                      </a:cxn>
                                      <a:cxn ang="T74">
                                        <a:pos x="T4" y="T5"/>
                                      </a:cxn>
                                      <a:cxn ang="T75">
                                        <a:pos x="T6" y="T7"/>
                                      </a:cxn>
                                      <a:cxn ang="T76">
                                        <a:pos x="T8" y="T9"/>
                                      </a:cxn>
                                      <a:cxn ang="T77">
                                        <a:pos x="T10" y="T11"/>
                                      </a:cxn>
                                      <a:cxn ang="T78">
                                        <a:pos x="T12" y="T13"/>
                                      </a:cxn>
                                      <a:cxn ang="T79">
                                        <a:pos x="T14" y="T15"/>
                                      </a:cxn>
                                      <a:cxn ang="T80">
                                        <a:pos x="T16" y="T17"/>
                                      </a:cxn>
                                      <a:cxn ang="T81">
                                        <a:pos x="T18" y="T19"/>
                                      </a:cxn>
                                      <a:cxn ang="T82">
                                        <a:pos x="T20" y="T21"/>
                                      </a:cxn>
                                      <a:cxn ang="T83">
                                        <a:pos x="T22" y="T23"/>
                                      </a:cxn>
                                      <a:cxn ang="T84">
                                        <a:pos x="T24" y="T25"/>
                                      </a:cxn>
                                      <a:cxn ang="T85">
                                        <a:pos x="T26" y="T27"/>
                                      </a:cxn>
                                      <a:cxn ang="T86">
                                        <a:pos x="T28" y="T29"/>
                                      </a:cxn>
                                      <a:cxn ang="T87">
                                        <a:pos x="T30" y="T31"/>
                                      </a:cxn>
                                      <a:cxn ang="T88">
                                        <a:pos x="T32" y="T33"/>
                                      </a:cxn>
                                      <a:cxn ang="T89">
                                        <a:pos x="T34" y="T35"/>
                                      </a:cxn>
                                      <a:cxn ang="T90">
                                        <a:pos x="T36" y="T37"/>
                                      </a:cxn>
                                      <a:cxn ang="T91">
                                        <a:pos x="T38" y="T39"/>
                                      </a:cxn>
                                      <a:cxn ang="T92">
                                        <a:pos x="T40" y="T41"/>
                                      </a:cxn>
                                      <a:cxn ang="T93">
                                        <a:pos x="T42" y="T43"/>
                                      </a:cxn>
                                      <a:cxn ang="T94">
                                        <a:pos x="T44" y="T45"/>
                                      </a:cxn>
                                      <a:cxn ang="T95">
                                        <a:pos x="T46" y="T47"/>
                                      </a:cxn>
                                      <a:cxn ang="T96">
                                        <a:pos x="T48" y="T49"/>
                                      </a:cxn>
                                      <a:cxn ang="T97">
                                        <a:pos x="T50" y="T51"/>
                                      </a:cxn>
                                      <a:cxn ang="T98">
                                        <a:pos x="T52" y="T53"/>
                                      </a:cxn>
                                      <a:cxn ang="T99">
                                        <a:pos x="T54" y="T55"/>
                                      </a:cxn>
                                      <a:cxn ang="T100">
                                        <a:pos x="T56" y="T57"/>
                                      </a:cxn>
                                      <a:cxn ang="T101">
                                        <a:pos x="T58" y="T59"/>
                                      </a:cxn>
                                      <a:cxn ang="T102">
                                        <a:pos x="T60" y="T61"/>
                                      </a:cxn>
                                      <a:cxn ang="T103">
                                        <a:pos x="T62" y="T63"/>
                                      </a:cxn>
                                      <a:cxn ang="T104">
                                        <a:pos x="T64" y="T65"/>
                                      </a:cxn>
                                      <a:cxn ang="T105">
                                        <a:pos x="T66" y="T67"/>
                                      </a:cxn>
                                      <a:cxn ang="T106">
                                        <a:pos x="T68" y="T69"/>
                                      </a:cxn>
                                      <a:cxn ang="T107">
                                        <a:pos x="T70" y="T71"/>
                                      </a:cxn>
                                    </a:cxnLst>
                                    <a:rect l="T108" t="T109" r="T110" b="T111"/>
                                    <a:pathLst>
                                      <a:path w="590" h="673">
                                        <a:moveTo>
                                          <a:pt x="0" y="471"/>
                                        </a:moveTo>
                                        <a:lnTo>
                                          <a:pt x="27" y="453"/>
                                        </a:lnTo>
                                        <a:lnTo>
                                          <a:pt x="80" y="417"/>
                                        </a:lnTo>
                                        <a:lnTo>
                                          <a:pt x="129" y="383"/>
                                        </a:lnTo>
                                        <a:lnTo>
                                          <a:pt x="174" y="357"/>
                                        </a:lnTo>
                                        <a:lnTo>
                                          <a:pt x="212" y="334"/>
                                        </a:lnTo>
                                        <a:lnTo>
                                          <a:pt x="247" y="313"/>
                                        </a:lnTo>
                                        <a:lnTo>
                                          <a:pt x="277" y="274"/>
                                        </a:lnTo>
                                        <a:lnTo>
                                          <a:pt x="316" y="228"/>
                                        </a:lnTo>
                                        <a:lnTo>
                                          <a:pt x="352" y="184"/>
                                        </a:lnTo>
                                        <a:lnTo>
                                          <a:pt x="389" y="145"/>
                                        </a:lnTo>
                                        <a:lnTo>
                                          <a:pt x="419" y="106"/>
                                        </a:lnTo>
                                        <a:lnTo>
                                          <a:pt x="451" y="57"/>
                                        </a:lnTo>
                                        <a:lnTo>
                                          <a:pt x="489" y="0"/>
                                        </a:lnTo>
                                        <a:lnTo>
                                          <a:pt x="513" y="39"/>
                                        </a:lnTo>
                                        <a:lnTo>
                                          <a:pt x="535" y="85"/>
                                        </a:lnTo>
                                        <a:lnTo>
                                          <a:pt x="560" y="147"/>
                                        </a:lnTo>
                                        <a:lnTo>
                                          <a:pt x="576" y="184"/>
                                        </a:lnTo>
                                        <a:lnTo>
                                          <a:pt x="590" y="220"/>
                                        </a:lnTo>
                                        <a:lnTo>
                                          <a:pt x="565" y="256"/>
                                        </a:lnTo>
                                        <a:lnTo>
                                          <a:pt x="535" y="295"/>
                                        </a:lnTo>
                                        <a:lnTo>
                                          <a:pt x="506" y="331"/>
                                        </a:lnTo>
                                        <a:lnTo>
                                          <a:pt x="479" y="367"/>
                                        </a:lnTo>
                                        <a:lnTo>
                                          <a:pt x="451" y="396"/>
                                        </a:lnTo>
                                        <a:lnTo>
                                          <a:pt x="421" y="429"/>
                                        </a:lnTo>
                                        <a:lnTo>
                                          <a:pt x="388" y="460"/>
                                        </a:lnTo>
                                        <a:lnTo>
                                          <a:pt x="362" y="484"/>
                                        </a:lnTo>
                                        <a:lnTo>
                                          <a:pt x="331" y="510"/>
                                        </a:lnTo>
                                        <a:lnTo>
                                          <a:pt x="299" y="536"/>
                                        </a:lnTo>
                                        <a:lnTo>
                                          <a:pt x="277" y="554"/>
                                        </a:lnTo>
                                        <a:lnTo>
                                          <a:pt x="251" y="579"/>
                                        </a:lnTo>
                                        <a:lnTo>
                                          <a:pt x="224" y="605"/>
                                        </a:lnTo>
                                        <a:lnTo>
                                          <a:pt x="200" y="631"/>
                                        </a:lnTo>
                                        <a:lnTo>
                                          <a:pt x="162" y="673"/>
                                        </a:lnTo>
                                        <a:lnTo>
                                          <a:pt x="72" y="634"/>
                                        </a:lnTo>
                                        <a:lnTo>
                                          <a:pt x="0" y="471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9F3FDF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ru-RU"/>
                                  </a:p>
                                </p:txBody>
                              </p:sp>
                              <p:sp>
                                <p:nvSpPr>
                                  <p:cNvPr id="463" name="Freeform 149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979" y="1371"/>
                                    <a:ext cx="261" cy="538"/>
                                  </a:xfrm>
                                  <a:custGeom>
                                    <a:avLst/>
                                    <a:gdLst>
                                      <a:gd name="T0" fmla="*/ 0 w 261"/>
                                      <a:gd name="T1" fmla="*/ 3 h 538"/>
                                      <a:gd name="T2" fmla="*/ 112 w 261"/>
                                      <a:gd name="T3" fmla="*/ 0 h 538"/>
                                      <a:gd name="T4" fmla="*/ 112 w 261"/>
                                      <a:gd name="T5" fmla="*/ 132 h 538"/>
                                      <a:gd name="T6" fmla="*/ 192 w 261"/>
                                      <a:gd name="T7" fmla="*/ 96 h 538"/>
                                      <a:gd name="T8" fmla="*/ 202 w 261"/>
                                      <a:gd name="T9" fmla="*/ 238 h 538"/>
                                      <a:gd name="T10" fmla="*/ 259 w 261"/>
                                      <a:gd name="T11" fmla="*/ 489 h 538"/>
                                      <a:gd name="T12" fmla="*/ 261 w 261"/>
                                      <a:gd name="T13" fmla="*/ 530 h 538"/>
                                      <a:gd name="T14" fmla="*/ 244 w 261"/>
                                      <a:gd name="T15" fmla="*/ 538 h 538"/>
                                      <a:gd name="T16" fmla="*/ 184 w 261"/>
                                      <a:gd name="T17" fmla="*/ 406 h 538"/>
                                      <a:gd name="T18" fmla="*/ 59 w 261"/>
                                      <a:gd name="T19" fmla="*/ 222 h 538"/>
                                      <a:gd name="T20" fmla="*/ 7 w 261"/>
                                      <a:gd name="T21" fmla="*/ 168 h 538"/>
                                      <a:gd name="T22" fmla="*/ 0 w 261"/>
                                      <a:gd name="T23" fmla="*/ 3 h 538"/>
                                      <a:gd name="T24" fmla="*/ 0 60000 65536"/>
                                      <a:gd name="T25" fmla="*/ 0 60000 65536"/>
                                      <a:gd name="T26" fmla="*/ 0 60000 65536"/>
                                      <a:gd name="T27" fmla="*/ 0 60000 65536"/>
                                      <a:gd name="T28" fmla="*/ 0 60000 65536"/>
                                      <a:gd name="T29" fmla="*/ 0 60000 65536"/>
                                      <a:gd name="T30" fmla="*/ 0 60000 65536"/>
                                      <a:gd name="T31" fmla="*/ 0 60000 65536"/>
                                      <a:gd name="T32" fmla="*/ 0 60000 65536"/>
                                      <a:gd name="T33" fmla="*/ 0 60000 65536"/>
                                      <a:gd name="T34" fmla="*/ 0 60000 65536"/>
                                      <a:gd name="T35" fmla="*/ 0 60000 65536"/>
                                      <a:gd name="T36" fmla="*/ 0 w 261"/>
                                      <a:gd name="T37" fmla="*/ 0 h 538"/>
                                      <a:gd name="T38" fmla="*/ 261 w 261"/>
                                      <a:gd name="T39" fmla="*/ 538 h 538"/>
                                    </a:gdLst>
                                    <a:ahLst/>
                                    <a:cxnLst>
                                      <a:cxn ang="T24">
                                        <a:pos x="T0" y="T1"/>
                                      </a:cxn>
                                      <a:cxn ang="T25">
                                        <a:pos x="T2" y="T3"/>
                                      </a:cxn>
                                      <a:cxn ang="T26">
                                        <a:pos x="T4" y="T5"/>
                                      </a:cxn>
                                      <a:cxn ang="T27">
                                        <a:pos x="T6" y="T7"/>
                                      </a:cxn>
                                      <a:cxn ang="T28">
                                        <a:pos x="T8" y="T9"/>
                                      </a:cxn>
                                      <a:cxn ang="T29">
                                        <a:pos x="T10" y="T11"/>
                                      </a:cxn>
                                      <a:cxn ang="T30">
                                        <a:pos x="T12" y="T13"/>
                                      </a:cxn>
                                      <a:cxn ang="T31">
                                        <a:pos x="T14" y="T15"/>
                                      </a:cxn>
                                      <a:cxn ang="T32">
                                        <a:pos x="T16" y="T17"/>
                                      </a:cxn>
                                      <a:cxn ang="T33">
                                        <a:pos x="T18" y="T19"/>
                                      </a:cxn>
                                      <a:cxn ang="T34">
                                        <a:pos x="T20" y="T21"/>
                                      </a:cxn>
                                      <a:cxn ang="T35">
                                        <a:pos x="T22" y="T23"/>
                                      </a:cxn>
                                    </a:cxnLst>
                                    <a:rect l="T36" t="T37" r="T38" b="T39"/>
                                    <a:pathLst>
                                      <a:path w="261" h="538">
                                        <a:moveTo>
                                          <a:pt x="0" y="3"/>
                                        </a:moveTo>
                                        <a:lnTo>
                                          <a:pt x="112" y="0"/>
                                        </a:lnTo>
                                        <a:lnTo>
                                          <a:pt x="112" y="132"/>
                                        </a:lnTo>
                                        <a:lnTo>
                                          <a:pt x="192" y="96"/>
                                        </a:lnTo>
                                        <a:lnTo>
                                          <a:pt x="202" y="238"/>
                                        </a:lnTo>
                                        <a:lnTo>
                                          <a:pt x="259" y="489"/>
                                        </a:lnTo>
                                        <a:lnTo>
                                          <a:pt x="261" y="530"/>
                                        </a:lnTo>
                                        <a:lnTo>
                                          <a:pt x="244" y="538"/>
                                        </a:lnTo>
                                        <a:lnTo>
                                          <a:pt x="184" y="406"/>
                                        </a:lnTo>
                                        <a:lnTo>
                                          <a:pt x="59" y="222"/>
                                        </a:lnTo>
                                        <a:lnTo>
                                          <a:pt x="7" y="168"/>
                                        </a:lnTo>
                                        <a:lnTo>
                                          <a:pt x="0" y="3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5F009F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ru-RU"/>
                                  </a:p>
                                </p:txBody>
                              </p:sp>
                              <p:sp>
                                <p:nvSpPr>
                                  <p:cNvPr id="464" name="Freeform 150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921" y="2313"/>
                                    <a:ext cx="235" cy="708"/>
                                  </a:xfrm>
                                  <a:custGeom>
                                    <a:avLst/>
                                    <a:gdLst>
                                      <a:gd name="T0" fmla="*/ 235 w 235"/>
                                      <a:gd name="T1" fmla="*/ 72 h 708"/>
                                      <a:gd name="T2" fmla="*/ 230 w 235"/>
                                      <a:gd name="T3" fmla="*/ 95 h 708"/>
                                      <a:gd name="T4" fmla="*/ 225 w 235"/>
                                      <a:gd name="T5" fmla="*/ 119 h 708"/>
                                      <a:gd name="T6" fmla="*/ 215 w 235"/>
                                      <a:gd name="T7" fmla="*/ 137 h 708"/>
                                      <a:gd name="T8" fmla="*/ 204 w 235"/>
                                      <a:gd name="T9" fmla="*/ 155 h 708"/>
                                      <a:gd name="T10" fmla="*/ 190 w 235"/>
                                      <a:gd name="T11" fmla="*/ 170 h 708"/>
                                      <a:gd name="T12" fmla="*/ 175 w 235"/>
                                      <a:gd name="T13" fmla="*/ 186 h 708"/>
                                      <a:gd name="T14" fmla="*/ 162 w 235"/>
                                      <a:gd name="T15" fmla="*/ 199 h 708"/>
                                      <a:gd name="T16" fmla="*/ 145 w 235"/>
                                      <a:gd name="T17" fmla="*/ 214 h 708"/>
                                      <a:gd name="T18" fmla="*/ 123 w 235"/>
                                      <a:gd name="T19" fmla="*/ 238 h 708"/>
                                      <a:gd name="T20" fmla="*/ 108 w 235"/>
                                      <a:gd name="T21" fmla="*/ 258 h 708"/>
                                      <a:gd name="T22" fmla="*/ 98 w 235"/>
                                      <a:gd name="T23" fmla="*/ 276 h 708"/>
                                      <a:gd name="T24" fmla="*/ 87 w 235"/>
                                      <a:gd name="T25" fmla="*/ 300 h 708"/>
                                      <a:gd name="T26" fmla="*/ 77 w 235"/>
                                      <a:gd name="T27" fmla="*/ 328 h 708"/>
                                      <a:gd name="T28" fmla="*/ 70 w 235"/>
                                      <a:gd name="T29" fmla="*/ 359 h 708"/>
                                      <a:gd name="T30" fmla="*/ 63 w 235"/>
                                      <a:gd name="T31" fmla="*/ 390 h 708"/>
                                      <a:gd name="T32" fmla="*/ 60 w 235"/>
                                      <a:gd name="T33" fmla="*/ 421 h 708"/>
                                      <a:gd name="T34" fmla="*/ 58 w 235"/>
                                      <a:gd name="T35" fmla="*/ 457 h 708"/>
                                      <a:gd name="T36" fmla="*/ 60 w 235"/>
                                      <a:gd name="T37" fmla="*/ 496 h 708"/>
                                      <a:gd name="T38" fmla="*/ 61 w 235"/>
                                      <a:gd name="T39" fmla="*/ 533 h 708"/>
                                      <a:gd name="T40" fmla="*/ 68 w 235"/>
                                      <a:gd name="T41" fmla="*/ 566 h 708"/>
                                      <a:gd name="T42" fmla="*/ 77 w 235"/>
                                      <a:gd name="T43" fmla="*/ 600 h 708"/>
                                      <a:gd name="T44" fmla="*/ 90 w 235"/>
                                      <a:gd name="T45" fmla="*/ 626 h 708"/>
                                      <a:gd name="T46" fmla="*/ 107 w 235"/>
                                      <a:gd name="T47" fmla="*/ 657 h 708"/>
                                      <a:gd name="T48" fmla="*/ 123 w 235"/>
                                      <a:gd name="T49" fmla="*/ 680 h 708"/>
                                      <a:gd name="T50" fmla="*/ 145 w 235"/>
                                      <a:gd name="T51" fmla="*/ 708 h 708"/>
                                      <a:gd name="T52" fmla="*/ 117 w 235"/>
                                      <a:gd name="T53" fmla="*/ 701 h 708"/>
                                      <a:gd name="T54" fmla="*/ 100 w 235"/>
                                      <a:gd name="T55" fmla="*/ 685 h 708"/>
                                      <a:gd name="T56" fmla="*/ 85 w 235"/>
                                      <a:gd name="T57" fmla="*/ 670 h 708"/>
                                      <a:gd name="T58" fmla="*/ 68 w 235"/>
                                      <a:gd name="T59" fmla="*/ 649 h 708"/>
                                      <a:gd name="T60" fmla="*/ 55 w 235"/>
                                      <a:gd name="T61" fmla="*/ 628 h 708"/>
                                      <a:gd name="T62" fmla="*/ 41 w 235"/>
                                      <a:gd name="T63" fmla="*/ 610 h 708"/>
                                      <a:gd name="T64" fmla="*/ 31 w 235"/>
                                      <a:gd name="T65" fmla="*/ 589 h 708"/>
                                      <a:gd name="T66" fmla="*/ 20 w 235"/>
                                      <a:gd name="T67" fmla="*/ 561 h 708"/>
                                      <a:gd name="T68" fmla="*/ 8 w 235"/>
                                      <a:gd name="T69" fmla="*/ 533 h 708"/>
                                      <a:gd name="T70" fmla="*/ 0 w 235"/>
                                      <a:gd name="T71" fmla="*/ 496 h 708"/>
                                      <a:gd name="T72" fmla="*/ 103 w 235"/>
                                      <a:gd name="T73" fmla="*/ 67 h 708"/>
                                      <a:gd name="T74" fmla="*/ 150 w 235"/>
                                      <a:gd name="T75" fmla="*/ 0 h 708"/>
                                      <a:gd name="T76" fmla="*/ 209 w 235"/>
                                      <a:gd name="T77" fmla="*/ 10 h 708"/>
                                      <a:gd name="T78" fmla="*/ 230 w 235"/>
                                      <a:gd name="T79" fmla="*/ 38 h 708"/>
                                      <a:gd name="T80" fmla="*/ 235 w 235"/>
                                      <a:gd name="T81" fmla="*/ 72 h 708"/>
                                      <a:gd name="T82" fmla="*/ 0 60000 65536"/>
                                      <a:gd name="T83" fmla="*/ 0 60000 65536"/>
                                      <a:gd name="T84" fmla="*/ 0 60000 65536"/>
                                      <a:gd name="T85" fmla="*/ 0 60000 65536"/>
                                      <a:gd name="T86" fmla="*/ 0 60000 65536"/>
                                      <a:gd name="T87" fmla="*/ 0 60000 65536"/>
                                      <a:gd name="T88" fmla="*/ 0 60000 65536"/>
                                      <a:gd name="T89" fmla="*/ 0 60000 65536"/>
                                      <a:gd name="T90" fmla="*/ 0 60000 65536"/>
                                      <a:gd name="T91" fmla="*/ 0 60000 65536"/>
                                      <a:gd name="T92" fmla="*/ 0 60000 65536"/>
                                      <a:gd name="T93" fmla="*/ 0 60000 65536"/>
                                      <a:gd name="T94" fmla="*/ 0 60000 65536"/>
                                      <a:gd name="T95" fmla="*/ 0 60000 65536"/>
                                      <a:gd name="T96" fmla="*/ 0 60000 65536"/>
                                      <a:gd name="T97" fmla="*/ 0 60000 65536"/>
                                      <a:gd name="T98" fmla="*/ 0 60000 65536"/>
                                      <a:gd name="T99" fmla="*/ 0 60000 65536"/>
                                      <a:gd name="T100" fmla="*/ 0 60000 65536"/>
                                      <a:gd name="T101" fmla="*/ 0 60000 65536"/>
                                      <a:gd name="T102" fmla="*/ 0 60000 65536"/>
                                      <a:gd name="T103" fmla="*/ 0 60000 65536"/>
                                      <a:gd name="T104" fmla="*/ 0 60000 65536"/>
                                      <a:gd name="T105" fmla="*/ 0 60000 65536"/>
                                      <a:gd name="T106" fmla="*/ 0 60000 65536"/>
                                      <a:gd name="T107" fmla="*/ 0 60000 65536"/>
                                      <a:gd name="T108" fmla="*/ 0 60000 65536"/>
                                      <a:gd name="T109" fmla="*/ 0 60000 65536"/>
                                      <a:gd name="T110" fmla="*/ 0 60000 65536"/>
                                      <a:gd name="T111" fmla="*/ 0 60000 65536"/>
                                      <a:gd name="T112" fmla="*/ 0 60000 65536"/>
                                      <a:gd name="T113" fmla="*/ 0 60000 65536"/>
                                      <a:gd name="T114" fmla="*/ 0 60000 65536"/>
                                      <a:gd name="T115" fmla="*/ 0 60000 6553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w 235"/>
                                      <a:gd name="T124" fmla="*/ 0 h 708"/>
                                      <a:gd name="T125" fmla="*/ 235 w 235"/>
                                      <a:gd name="T126" fmla="*/ 708 h 708"/>
                                    </a:gdLst>
                                    <a:ahLst/>
                                    <a:cxnLst>
                                      <a:cxn ang="T82">
                                        <a:pos x="T0" y="T1"/>
                                      </a:cxn>
                                      <a:cxn ang="T83">
                                        <a:pos x="T2" y="T3"/>
                                      </a:cxn>
                                      <a:cxn ang="T84">
                                        <a:pos x="T4" y="T5"/>
                                      </a:cxn>
                                      <a:cxn ang="T85">
                                        <a:pos x="T6" y="T7"/>
                                      </a:cxn>
                                      <a:cxn ang="T86">
                                        <a:pos x="T8" y="T9"/>
                                      </a:cxn>
                                      <a:cxn ang="T87">
                                        <a:pos x="T10" y="T11"/>
                                      </a:cxn>
                                      <a:cxn ang="T88">
                                        <a:pos x="T12" y="T13"/>
                                      </a:cxn>
                                      <a:cxn ang="T89">
                                        <a:pos x="T14" y="T15"/>
                                      </a:cxn>
                                      <a:cxn ang="T90">
                                        <a:pos x="T16" y="T17"/>
                                      </a:cxn>
                                      <a:cxn ang="T91">
                                        <a:pos x="T18" y="T19"/>
                                      </a:cxn>
                                      <a:cxn ang="T92">
                                        <a:pos x="T20" y="T21"/>
                                      </a:cxn>
                                      <a:cxn ang="T93">
                                        <a:pos x="T22" y="T23"/>
                                      </a:cxn>
                                      <a:cxn ang="T94">
                                        <a:pos x="T24" y="T25"/>
                                      </a:cxn>
                                      <a:cxn ang="T95">
                                        <a:pos x="T26" y="T27"/>
                                      </a:cxn>
                                      <a:cxn ang="T96">
                                        <a:pos x="T28" y="T29"/>
                                      </a:cxn>
                                      <a:cxn ang="T97">
                                        <a:pos x="T30" y="T31"/>
                                      </a:cxn>
                                      <a:cxn ang="T98">
                                        <a:pos x="T32" y="T33"/>
                                      </a:cxn>
                                      <a:cxn ang="T99">
                                        <a:pos x="T34" y="T35"/>
                                      </a:cxn>
                                      <a:cxn ang="T100">
                                        <a:pos x="T36" y="T37"/>
                                      </a:cxn>
                                      <a:cxn ang="T101">
                                        <a:pos x="T38" y="T39"/>
                                      </a:cxn>
                                      <a:cxn ang="T102">
                                        <a:pos x="T40" y="T41"/>
                                      </a:cxn>
                                      <a:cxn ang="T103">
                                        <a:pos x="T42" y="T43"/>
                                      </a:cxn>
                                      <a:cxn ang="T104">
                                        <a:pos x="T44" y="T45"/>
                                      </a:cxn>
                                      <a:cxn ang="T105">
                                        <a:pos x="T46" y="T47"/>
                                      </a:cxn>
                                      <a:cxn ang="T106">
                                        <a:pos x="T48" y="T49"/>
                                      </a:cxn>
                                      <a:cxn ang="T107">
                                        <a:pos x="T50" y="T51"/>
                                      </a:cxn>
                                      <a:cxn ang="T108">
                                        <a:pos x="T52" y="T53"/>
                                      </a:cxn>
                                      <a:cxn ang="T109">
                                        <a:pos x="T54" y="T55"/>
                                      </a:cxn>
                                      <a:cxn ang="T110">
                                        <a:pos x="T56" y="T57"/>
                                      </a:cxn>
                                      <a:cxn ang="T111">
                                        <a:pos x="T58" y="T59"/>
                                      </a:cxn>
                                      <a:cxn ang="T112">
                                        <a:pos x="T60" y="T61"/>
                                      </a:cxn>
                                      <a:cxn ang="T113">
                                        <a:pos x="T62" y="T63"/>
                                      </a:cxn>
                                      <a:cxn ang="T114">
                                        <a:pos x="T64" y="T65"/>
                                      </a:cxn>
                                      <a:cxn ang="T115">
                                        <a:pos x="T66" y="T67"/>
                                      </a:cxn>
                                      <a:cxn ang="T116">
                                        <a:pos x="T68" y="T69"/>
                                      </a:cxn>
                                      <a:cxn ang="T117">
                                        <a:pos x="T70" y="T71"/>
                                      </a:cxn>
                                      <a:cxn ang="T118">
                                        <a:pos x="T72" y="T73"/>
                                      </a:cxn>
                                      <a:cxn ang="T119">
                                        <a:pos x="T74" y="T75"/>
                                      </a:cxn>
                                      <a:cxn ang="T120">
                                        <a:pos x="T76" y="T77"/>
                                      </a:cxn>
                                      <a:cxn ang="T121">
                                        <a:pos x="T78" y="T79"/>
                                      </a:cxn>
                                      <a:cxn ang="T122">
                                        <a:pos x="T80" y="T81"/>
                                      </a:cxn>
                                    </a:cxnLst>
                                    <a:rect l="T123" t="T124" r="T125" b="T126"/>
                                    <a:pathLst>
                                      <a:path w="235" h="708">
                                        <a:moveTo>
                                          <a:pt x="235" y="72"/>
                                        </a:moveTo>
                                        <a:lnTo>
                                          <a:pt x="230" y="95"/>
                                        </a:lnTo>
                                        <a:lnTo>
                                          <a:pt x="225" y="119"/>
                                        </a:lnTo>
                                        <a:lnTo>
                                          <a:pt x="215" y="137"/>
                                        </a:lnTo>
                                        <a:lnTo>
                                          <a:pt x="204" y="155"/>
                                        </a:lnTo>
                                        <a:lnTo>
                                          <a:pt x="190" y="170"/>
                                        </a:lnTo>
                                        <a:lnTo>
                                          <a:pt x="175" y="186"/>
                                        </a:lnTo>
                                        <a:lnTo>
                                          <a:pt x="162" y="199"/>
                                        </a:lnTo>
                                        <a:lnTo>
                                          <a:pt x="145" y="214"/>
                                        </a:lnTo>
                                        <a:lnTo>
                                          <a:pt x="123" y="238"/>
                                        </a:lnTo>
                                        <a:lnTo>
                                          <a:pt x="108" y="258"/>
                                        </a:lnTo>
                                        <a:lnTo>
                                          <a:pt x="98" y="276"/>
                                        </a:lnTo>
                                        <a:lnTo>
                                          <a:pt x="87" y="300"/>
                                        </a:lnTo>
                                        <a:lnTo>
                                          <a:pt x="77" y="328"/>
                                        </a:lnTo>
                                        <a:lnTo>
                                          <a:pt x="70" y="359"/>
                                        </a:lnTo>
                                        <a:lnTo>
                                          <a:pt x="63" y="390"/>
                                        </a:lnTo>
                                        <a:lnTo>
                                          <a:pt x="60" y="421"/>
                                        </a:lnTo>
                                        <a:lnTo>
                                          <a:pt x="58" y="457"/>
                                        </a:lnTo>
                                        <a:lnTo>
                                          <a:pt x="60" y="496"/>
                                        </a:lnTo>
                                        <a:lnTo>
                                          <a:pt x="61" y="533"/>
                                        </a:lnTo>
                                        <a:lnTo>
                                          <a:pt x="68" y="566"/>
                                        </a:lnTo>
                                        <a:lnTo>
                                          <a:pt x="77" y="600"/>
                                        </a:lnTo>
                                        <a:lnTo>
                                          <a:pt x="90" y="626"/>
                                        </a:lnTo>
                                        <a:lnTo>
                                          <a:pt x="107" y="657"/>
                                        </a:lnTo>
                                        <a:lnTo>
                                          <a:pt x="123" y="680"/>
                                        </a:lnTo>
                                        <a:lnTo>
                                          <a:pt x="145" y="708"/>
                                        </a:lnTo>
                                        <a:lnTo>
                                          <a:pt x="117" y="701"/>
                                        </a:lnTo>
                                        <a:lnTo>
                                          <a:pt x="100" y="685"/>
                                        </a:lnTo>
                                        <a:lnTo>
                                          <a:pt x="85" y="670"/>
                                        </a:lnTo>
                                        <a:lnTo>
                                          <a:pt x="68" y="649"/>
                                        </a:lnTo>
                                        <a:lnTo>
                                          <a:pt x="55" y="628"/>
                                        </a:lnTo>
                                        <a:lnTo>
                                          <a:pt x="41" y="610"/>
                                        </a:lnTo>
                                        <a:lnTo>
                                          <a:pt x="31" y="589"/>
                                        </a:lnTo>
                                        <a:lnTo>
                                          <a:pt x="20" y="561"/>
                                        </a:lnTo>
                                        <a:lnTo>
                                          <a:pt x="8" y="533"/>
                                        </a:lnTo>
                                        <a:lnTo>
                                          <a:pt x="0" y="496"/>
                                        </a:lnTo>
                                        <a:lnTo>
                                          <a:pt x="103" y="67"/>
                                        </a:lnTo>
                                        <a:lnTo>
                                          <a:pt x="150" y="0"/>
                                        </a:lnTo>
                                        <a:lnTo>
                                          <a:pt x="209" y="10"/>
                                        </a:lnTo>
                                        <a:lnTo>
                                          <a:pt x="230" y="38"/>
                                        </a:lnTo>
                                        <a:lnTo>
                                          <a:pt x="235" y="72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5F009F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ru-RU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61" name="Freeform 152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680" y="1516"/>
                                  <a:ext cx="630" cy="2043"/>
                                </a:xfrm>
                                <a:custGeom>
                                  <a:avLst/>
                                  <a:gdLst>
                                    <a:gd name="T0" fmla="*/ 311 w 630"/>
                                    <a:gd name="T1" fmla="*/ 0 h 2043"/>
                                    <a:gd name="T2" fmla="*/ 356 w 630"/>
                                    <a:gd name="T3" fmla="*/ 46 h 2043"/>
                                    <a:gd name="T4" fmla="*/ 396 w 630"/>
                                    <a:gd name="T5" fmla="*/ 96 h 2043"/>
                                    <a:gd name="T6" fmla="*/ 438 w 630"/>
                                    <a:gd name="T7" fmla="*/ 153 h 2043"/>
                                    <a:gd name="T8" fmla="*/ 475 w 630"/>
                                    <a:gd name="T9" fmla="*/ 215 h 2043"/>
                                    <a:gd name="T10" fmla="*/ 511 w 630"/>
                                    <a:gd name="T11" fmla="*/ 277 h 2043"/>
                                    <a:gd name="T12" fmla="*/ 540 w 630"/>
                                    <a:gd name="T13" fmla="*/ 328 h 2043"/>
                                    <a:gd name="T14" fmla="*/ 551 w 630"/>
                                    <a:gd name="T15" fmla="*/ 357 h 2043"/>
                                    <a:gd name="T16" fmla="*/ 597 w 630"/>
                                    <a:gd name="T17" fmla="*/ 768 h 2043"/>
                                    <a:gd name="T18" fmla="*/ 597 w 630"/>
                                    <a:gd name="T19" fmla="*/ 1764 h 2043"/>
                                    <a:gd name="T20" fmla="*/ 610 w 630"/>
                                    <a:gd name="T21" fmla="*/ 1881 h 2043"/>
                                    <a:gd name="T22" fmla="*/ 630 w 630"/>
                                    <a:gd name="T23" fmla="*/ 1940 h 2043"/>
                                    <a:gd name="T24" fmla="*/ 583 w 630"/>
                                    <a:gd name="T25" fmla="*/ 2010 h 2043"/>
                                    <a:gd name="T26" fmla="*/ 490 w 630"/>
                                    <a:gd name="T27" fmla="*/ 2043 h 2043"/>
                                    <a:gd name="T28" fmla="*/ 418 w 630"/>
                                    <a:gd name="T29" fmla="*/ 2020 h 2043"/>
                                    <a:gd name="T30" fmla="*/ 434 w 630"/>
                                    <a:gd name="T31" fmla="*/ 1787 h 2043"/>
                                    <a:gd name="T32" fmla="*/ 445 w 630"/>
                                    <a:gd name="T33" fmla="*/ 1617 h 2043"/>
                                    <a:gd name="T34" fmla="*/ 473 w 630"/>
                                    <a:gd name="T35" fmla="*/ 1187 h 2043"/>
                                    <a:gd name="T36" fmla="*/ 480 w 630"/>
                                    <a:gd name="T37" fmla="*/ 965 h 2043"/>
                                    <a:gd name="T38" fmla="*/ 478 w 630"/>
                                    <a:gd name="T39" fmla="*/ 923 h 2043"/>
                                    <a:gd name="T40" fmla="*/ 476 w 630"/>
                                    <a:gd name="T41" fmla="*/ 890 h 2043"/>
                                    <a:gd name="T42" fmla="*/ 471 w 630"/>
                                    <a:gd name="T43" fmla="*/ 856 h 2043"/>
                                    <a:gd name="T44" fmla="*/ 465 w 630"/>
                                    <a:gd name="T45" fmla="*/ 833 h 2043"/>
                                    <a:gd name="T46" fmla="*/ 451 w 630"/>
                                    <a:gd name="T47" fmla="*/ 815 h 2043"/>
                                    <a:gd name="T48" fmla="*/ 436 w 630"/>
                                    <a:gd name="T49" fmla="*/ 807 h 2043"/>
                                    <a:gd name="T50" fmla="*/ 418 w 630"/>
                                    <a:gd name="T51" fmla="*/ 802 h 2043"/>
                                    <a:gd name="T52" fmla="*/ 398 w 630"/>
                                    <a:gd name="T53" fmla="*/ 804 h 2043"/>
                                    <a:gd name="T54" fmla="*/ 383 w 630"/>
                                    <a:gd name="T55" fmla="*/ 812 h 2043"/>
                                    <a:gd name="T56" fmla="*/ 369 w 630"/>
                                    <a:gd name="T57" fmla="*/ 833 h 2043"/>
                                    <a:gd name="T58" fmla="*/ 354 w 630"/>
                                    <a:gd name="T59" fmla="*/ 869 h 2043"/>
                                    <a:gd name="T60" fmla="*/ 274 w 630"/>
                                    <a:gd name="T61" fmla="*/ 1182 h 2043"/>
                                    <a:gd name="T62" fmla="*/ 234 w 630"/>
                                    <a:gd name="T63" fmla="*/ 1332 h 2043"/>
                                    <a:gd name="T64" fmla="*/ 197 w 630"/>
                                    <a:gd name="T65" fmla="*/ 1702 h 2043"/>
                                    <a:gd name="T66" fmla="*/ 196 w 630"/>
                                    <a:gd name="T67" fmla="*/ 1994 h 2043"/>
                                    <a:gd name="T68" fmla="*/ 0 w 630"/>
                                    <a:gd name="T69" fmla="*/ 1945 h 2043"/>
                                    <a:gd name="T70" fmla="*/ 27 w 630"/>
                                    <a:gd name="T71" fmla="*/ 1857 h 2043"/>
                                    <a:gd name="T72" fmla="*/ 42 w 630"/>
                                    <a:gd name="T73" fmla="*/ 1733 h 2043"/>
                                    <a:gd name="T74" fmla="*/ 99 w 630"/>
                                    <a:gd name="T75" fmla="*/ 1443 h 2043"/>
                                    <a:gd name="T76" fmla="*/ 154 w 630"/>
                                    <a:gd name="T77" fmla="*/ 1146 h 2043"/>
                                    <a:gd name="T78" fmla="*/ 207 w 630"/>
                                    <a:gd name="T79" fmla="*/ 874 h 2043"/>
                                    <a:gd name="T80" fmla="*/ 308 w 630"/>
                                    <a:gd name="T81" fmla="*/ 654 h 2043"/>
                                    <a:gd name="T82" fmla="*/ 297 w 630"/>
                                    <a:gd name="T83" fmla="*/ 331 h 2043"/>
                                    <a:gd name="T84" fmla="*/ 187 w 630"/>
                                    <a:gd name="T85" fmla="*/ 15 h 2043"/>
                                    <a:gd name="T86" fmla="*/ 311 w 630"/>
                                    <a:gd name="T87" fmla="*/ 0 h 2043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w 630"/>
                                    <a:gd name="T133" fmla="*/ 0 h 2043"/>
                                    <a:gd name="T134" fmla="*/ 630 w 630"/>
                                    <a:gd name="T135" fmla="*/ 2043 h 2043"/>
                                  </a:gdLst>
                                  <a:ahLst/>
                                  <a:cxnLst>
                                    <a:cxn ang="T88">
                                      <a:pos x="T0" y="T1"/>
                                    </a:cxn>
                                    <a:cxn ang="T89">
                                      <a:pos x="T2" y="T3"/>
                                    </a:cxn>
                                    <a:cxn ang="T90">
                                      <a:pos x="T4" y="T5"/>
                                    </a:cxn>
                                    <a:cxn ang="T91">
                                      <a:pos x="T6" y="T7"/>
                                    </a:cxn>
                                    <a:cxn ang="T92">
                                      <a:pos x="T8" y="T9"/>
                                    </a:cxn>
                                    <a:cxn ang="T93">
                                      <a:pos x="T10" y="T11"/>
                                    </a:cxn>
                                    <a:cxn ang="T94">
                                      <a:pos x="T12" y="T13"/>
                                    </a:cxn>
                                    <a:cxn ang="T95">
                                      <a:pos x="T14" y="T15"/>
                                    </a:cxn>
                                    <a:cxn ang="T96">
                                      <a:pos x="T16" y="T17"/>
                                    </a:cxn>
                                    <a:cxn ang="T97">
                                      <a:pos x="T18" y="T19"/>
                                    </a:cxn>
                                    <a:cxn ang="T98">
                                      <a:pos x="T20" y="T21"/>
                                    </a:cxn>
                                    <a:cxn ang="T99">
                                      <a:pos x="T22" y="T23"/>
                                    </a:cxn>
                                    <a:cxn ang="T100">
                                      <a:pos x="T24" y="T25"/>
                                    </a:cxn>
                                    <a:cxn ang="T101">
                                      <a:pos x="T26" y="T27"/>
                                    </a:cxn>
                                    <a:cxn ang="T102">
                                      <a:pos x="T28" y="T29"/>
                                    </a:cxn>
                                    <a:cxn ang="T103">
                                      <a:pos x="T30" y="T31"/>
                                    </a:cxn>
                                    <a:cxn ang="T104">
                                      <a:pos x="T32" y="T33"/>
                                    </a:cxn>
                                    <a:cxn ang="T105">
                                      <a:pos x="T34" y="T35"/>
                                    </a:cxn>
                                    <a:cxn ang="T106">
                                      <a:pos x="T36" y="T37"/>
                                    </a:cxn>
                                    <a:cxn ang="T107">
                                      <a:pos x="T38" y="T39"/>
                                    </a:cxn>
                                    <a:cxn ang="T108">
                                      <a:pos x="T40" y="T41"/>
                                    </a:cxn>
                                    <a:cxn ang="T109">
                                      <a:pos x="T42" y="T43"/>
                                    </a:cxn>
                                    <a:cxn ang="T110">
                                      <a:pos x="T44" y="T45"/>
                                    </a:cxn>
                                    <a:cxn ang="T111">
                                      <a:pos x="T46" y="T47"/>
                                    </a:cxn>
                                    <a:cxn ang="T112">
                                      <a:pos x="T48" y="T49"/>
                                    </a:cxn>
                                    <a:cxn ang="T113">
                                      <a:pos x="T50" y="T51"/>
                                    </a:cxn>
                                    <a:cxn ang="T114">
                                      <a:pos x="T52" y="T53"/>
                                    </a:cxn>
                                    <a:cxn ang="T115">
                                      <a:pos x="T54" y="T55"/>
                                    </a:cxn>
                                    <a:cxn ang="T116">
                                      <a:pos x="T56" y="T57"/>
                                    </a:cxn>
                                    <a:cxn ang="T117">
                                      <a:pos x="T58" y="T59"/>
                                    </a:cxn>
                                    <a:cxn ang="T118">
                                      <a:pos x="T60" y="T61"/>
                                    </a:cxn>
                                    <a:cxn ang="T119">
                                      <a:pos x="T62" y="T63"/>
                                    </a:cxn>
                                    <a:cxn ang="T120">
                                      <a:pos x="T64" y="T65"/>
                                    </a:cxn>
                                    <a:cxn ang="T121">
                                      <a:pos x="T66" y="T67"/>
                                    </a:cxn>
                                    <a:cxn ang="T122">
                                      <a:pos x="T68" y="T69"/>
                                    </a:cxn>
                                    <a:cxn ang="T123">
                                      <a:pos x="T70" y="T71"/>
                                    </a:cxn>
                                    <a:cxn ang="T124">
                                      <a:pos x="T72" y="T73"/>
                                    </a:cxn>
                                    <a:cxn ang="T125">
                                      <a:pos x="T74" y="T75"/>
                                    </a:cxn>
                                    <a:cxn ang="T126">
                                      <a:pos x="T76" y="T77"/>
                                    </a:cxn>
                                    <a:cxn ang="T127">
                                      <a:pos x="T78" y="T79"/>
                                    </a:cxn>
                                    <a:cxn ang="T128">
                                      <a:pos x="T80" y="T81"/>
                                    </a:cxn>
                                    <a:cxn ang="T129">
                                      <a:pos x="T82" y="T83"/>
                                    </a:cxn>
                                    <a:cxn ang="T130">
                                      <a:pos x="T84" y="T85"/>
                                    </a:cxn>
                                    <a:cxn ang="T131">
                                      <a:pos x="T86" y="T87"/>
                                    </a:cxn>
                                  </a:cxnLst>
                                  <a:rect l="T132" t="T133" r="T134" b="T135"/>
                                  <a:pathLst>
                                    <a:path w="630" h="2043">
                                      <a:moveTo>
                                        <a:pt x="311" y="0"/>
                                      </a:moveTo>
                                      <a:lnTo>
                                        <a:pt x="356" y="46"/>
                                      </a:lnTo>
                                      <a:lnTo>
                                        <a:pt x="396" y="96"/>
                                      </a:lnTo>
                                      <a:lnTo>
                                        <a:pt x="438" y="153"/>
                                      </a:lnTo>
                                      <a:lnTo>
                                        <a:pt x="475" y="215"/>
                                      </a:lnTo>
                                      <a:lnTo>
                                        <a:pt x="511" y="277"/>
                                      </a:lnTo>
                                      <a:lnTo>
                                        <a:pt x="540" y="328"/>
                                      </a:lnTo>
                                      <a:lnTo>
                                        <a:pt x="551" y="357"/>
                                      </a:lnTo>
                                      <a:lnTo>
                                        <a:pt x="597" y="768"/>
                                      </a:lnTo>
                                      <a:lnTo>
                                        <a:pt x="597" y="1764"/>
                                      </a:lnTo>
                                      <a:lnTo>
                                        <a:pt x="610" y="1881"/>
                                      </a:lnTo>
                                      <a:lnTo>
                                        <a:pt x="630" y="1940"/>
                                      </a:lnTo>
                                      <a:lnTo>
                                        <a:pt x="583" y="2010"/>
                                      </a:lnTo>
                                      <a:lnTo>
                                        <a:pt x="490" y="2043"/>
                                      </a:lnTo>
                                      <a:lnTo>
                                        <a:pt x="418" y="2020"/>
                                      </a:lnTo>
                                      <a:lnTo>
                                        <a:pt x="434" y="1787"/>
                                      </a:lnTo>
                                      <a:lnTo>
                                        <a:pt x="445" y="1617"/>
                                      </a:lnTo>
                                      <a:lnTo>
                                        <a:pt x="473" y="1187"/>
                                      </a:lnTo>
                                      <a:lnTo>
                                        <a:pt x="480" y="965"/>
                                      </a:lnTo>
                                      <a:lnTo>
                                        <a:pt x="478" y="923"/>
                                      </a:lnTo>
                                      <a:lnTo>
                                        <a:pt x="476" y="890"/>
                                      </a:lnTo>
                                      <a:lnTo>
                                        <a:pt x="471" y="856"/>
                                      </a:lnTo>
                                      <a:lnTo>
                                        <a:pt x="465" y="833"/>
                                      </a:lnTo>
                                      <a:lnTo>
                                        <a:pt x="451" y="815"/>
                                      </a:lnTo>
                                      <a:lnTo>
                                        <a:pt x="436" y="807"/>
                                      </a:lnTo>
                                      <a:lnTo>
                                        <a:pt x="418" y="802"/>
                                      </a:lnTo>
                                      <a:lnTo>
                                        <a:pt x="398" y="804"/>
                                      </a:lnTo>
                                      <a:lnTo>
                                        <a:pt x="383" y="812"/>
                                      </a:lnTo>
                                      <a:lnTo>
                                        <a:pt x="369" y="833"/>
                                      </a:lnTo>
                                      <a:lnTo>
                                        <a:pt x="354" y="869"/>
                                      </a:lnTo>
                                      <a:lnTo>
                                        <a:pt x="274" y="1182"/>
                                      </a:lnTo>
                                      <a:lnTo>
                                        <a:pt x="234" y="1332"/>
                                      </a:lnTo>
                                      <a:lnTo>
                                        <a:pt x="197" y="1702"/>
                                      </a:lnTo>
                                      <a:lnTo>
                                        <a:pt x="196" y="1994"/>
                                      </a:lnTo>
                                      <a:lnTo>
                                        <a:pt x="0" y="1945"/>
                                      </a:lnTo>
                                      <a:lnTo>
                                        <a:pt x="27" y="1857"/>
                                      </a:lnTo>
                                      <a:lnTo>
                                        <a:pt x="42" y="1733"/>
                                      </a:lnTo>
                                      <a:lnTo>
                                        <a:pt x="99" y="1443"/>
                                      </a:lnTo>
                                      <a:lnTo>
                                        <a:pt x="154" y="1146"/>
                                      </a:lnTo>
                                      <a:lnTo>
                                        <a:pt x="207" y="874"/>
                                      </a:lnTo>
                                      <a:lnTo>
                                        <a:pt x="308" y="654"/>
                                      </a:lnTo>
                                      <a:lnTo>
                                        <a:pt x="297" y="331"/>
                                      </a:lnTo>
                                      <a:lnTo>
                                        <a:pt x="187" y="15"/>
                                      </a:lnTo>
                                      <a:lnTo>
                                        <a:pt x="311" y="0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0000FF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459" name="Freeform 154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530" y="1516"/>
                                <a:ext cx="476" cy="1389"/>
                              </a:xfrm>
                              <a:custGeom>
                                <a:avLst/>
                                <a:gdLst>
                                  <a:gd name="T0" fmla="*/ 192 w 476"/>
                                  <a:gd name="T1" fmla="*/ 0 h 1389"/>
                                  <a:gd name="T2" fmla="*/ 332 w 476"/>
                                  <a:gd name="T3" fmla="*/ 0 h 1389"/>
                                  <a:gd name="T4" fmla="*/ 357 w 476"/>
                                  <a:gd name="T5" fmla="*/ 39 h 1389"/>
                                  <a:gd name="T6" fmla="*/ 374 w 476"/>
                                  <a:gd name="T7" fmla="*/ 70 h 1389"/>
                                  <a:gd name="T8" fmla="*/ 392 w 476"/>
                                  <a:gd name="T9" fmla="*/ 116 h 1389"/>
                                  <a:gd name="T10" fmla="*/ 411 w 476"/>
                                  <a:gd name="T11" fmla="*/ 163 h 1389"/>
                                  <a:gd name="T12" fmla="*/ 427 w 476"/>
                                  <a:gd name="T13" fmla="*/ 212 h 1389"/>
                                  <a:gd name="T14" fmla="*/ 442 w 476"/>
                                  <a:gd name="T15" fmla="*/ 261 h 1389"/>
                                  <a:gd name="T16" fmla="*/ 458 w 476"/>
                                  <a:gd name="T17" fmla="*/ 305 h 1389"/>
                                  <a:gd name="T18" fmla="*/ 473 w 476"/>
                                  <a:gd name="T19" fmla="*/ 352 h 1389"/>
                                  <a:gd name="T20" fmla="*/ 476 w 476"/>
                                  <a:gd name="T21" fmla="*/ 396 h 1389"/>
                                  <a:gd name="T22" fmla="*/ 469 w 476"/>
                                  <a:gd name="T23" fmla="*/ 647 h 1389"/>
                                  <a:gd name="T24" fmla="*/ 458 w 476"/>
                                  <a:gd name="T25" fmla="*/ 693 h 1389"/>
                                  <a:gd name="T26" fmla="*/ 446 w 476"/>
                                  <a:gd name="T27" fmla="*/ 735 h 1389"/>
                                  <a:gd name="T28" fmla="*/ 432 w 476"/>
                                  <a:gd name="T29" fmla="*/ 771 h 1389"/>
                                  <a:gd name="T30" fmla="*/ 416 w 476"/>
                                  <a:gd name="T31" fmla="*/ 804 h 1389"/>
                                  <a:gd name="T32" fmla="*/ 397 w 476"/>
                                  <a:gd name="T33" fmla="*/ 838 h 1389"/>
                                  <a:gd name="T34" fmla="*/ 372 w 476"/>
                                  <a:gd name="T35" fmla="*/ 866 h 1389"/>
                                  <a:gd name="T36" fmla="*/ 349 w 476"/>
                                  <a:gd name="T37" fmla="*/ 890 h 1389"/>
                                  <a:gd name="T38" fmla="*/ 319 w 476"/>
                                  <a:gd name="T39" fmla="*/ 910 h 1389"/>
                                  <a:gd name="T40" fmla="*/ 290 w 476"/>
                                  <a:gd name="T41" fmla="*/ 929 h 1389"/>
                                  <a:gd name="T42" fmla="*/ 260 w 476"/>
                                  <a:gd name="T43" fmla="*/ 947 h 1389"/>
                                  <a:gd name="T44" fmla="*/ 232 w 476"/>
                                  <a:gd name="T45" fmla="*/ 965 h 1389"/>
                                  <a:gd name="T46" fmla="*/ 205 w 476"/>
                                  <a:gd name="T47" fmla="*/ 978 h 1389"/>
                                  <a:gd name="T48" fmla="*/ 175 w 476"/>
                                  <a:gd name="T49" fmla="*/ 996 h 1389"/>
                                  <a:gd name="T50" fmla="*/ 152 w 476"/>
                                  <a:gd name="T51" fmla="*/ 1011 h 1389"/>
                                  <a:gd name="T52" fmla="*/ 128 w 476"/>
                                  <a:gd name="T53" fmla="*/ 1032 h 1389"/>
                                  <a:gd name="T54" fmla="*/ 103 w 476"/>
                                  <a:gd name="T55" fmla="*/ 1058 h 1389"/>
                                  <a:gd name="T56" fmla="*/ 83 w 476"/>
                                  <a:gd name="T57" fmla="*/ 1086 h 1389"/>
                                  <a:gd name="T58" fmla="*/ 67 w 476"/>
                                  <a:gd name="T59" fmla="*/ 1117 h 1389"/>
                                  <a:gd name="T60" fmla="*/ 53 w 476"/>
                                  <a:gd name="T61" fmla="*/ 1154 h 1389"/>
                                  <a:gd name="T62" fmla="*/ 41 w 476"/>
                                  <a:gd name="T63" fmla="*/ 1192 h 1389"/>
                                  <a:gd name="T64" fmla="*/ 30 w 476"/>
                                  <a:gd name="T65" fmla="*/ 1236 h 1389"/>
                                  <a:gd name="T66" fmla="*/ 21 w 476"/>
                                  <a:gd name="T67" fmla="*/ 1278 h 1389"/>
                                  <a:gd name="T68" fmla="*/ 15 w 476"/>
                                  <a:gd name="T69" fmla="*/ 1324 h 1389"/>
                                  <a:gd name="T70" fmla="*/ 10 w 476"/>
                                  <a:gd name="T71" fmla="*/ 1376 h 1389"/>
                                  <a:gd name="T72" fmla="*/ 6 w 476"/>
                                  <a:gd name="T73" fmla="*/ 1389 h 1389"/>
                                  <a:gd name="T74" fmla="*/ 0 w 476"/>
                                  <a:gd name="T75" fmla="*/ 1283 h 1389"/>
                                  <a:gd name="T76" fmla="*/ 3 w 476"/>
                                  <a:gd name="T77" fmla="*/ 1208 h 1389"/>
                                  <a:gd name="T78" fmla="*/ 6 w 476"/>
                                  <a:gd name="T79" fmla="*/ 1151 h 1389"/>
                                  <a:gd name="T80" fmla="*/ 13 w 476"/>
                                  <a:gd name="T81" fmla="*/ 1110 h 1389"/>
                                  <a:gd name="T82" fmla="*/ 20 w 476"/>
                                  <a:gd name="T83" fmla="*/ 1066 h 1389"/>
                                  <a:gd name="T84" fmla="*/ 33 w 476"/>
                                  <a:gd name="T85" fmla="*/ 1032 h 1389"/>
                                  <a:gd name="T86" fmla="*/ 45 w 476"/>
                                  <a:gd name="T87" fmla="*/ 1001 h 1389"/>
                                  <a:gd name="T88" fmla="*/ 60 w 476"/>
                                  <a:gd name="T89" fmla="*/ 970 h 1389"/>
                                  <a:gd name="T90" fmla="*/ 80 w 476"/>
                                  <a:gd name="T91" fmla="*/ 936 h 1389"/>
                                  <a:gd name="T92" fmla="*/ 98 w 476"/>
                                  <a:gd name="T93" fmla="*/ 910 h 1389"/>
                                  <a:gd name="T94" fmla="*/ 120 w 476"/>
                                  <a:gd name="T95" fmla="*/ 879 h 1389"/>
                                  <a:gd name="T96" fmla="*/ 145 w 476"/>
                                  <a:gd name="T97" fmla="*/ 846 h 1389"/>
                                  <a:gd name="T98" fmla="*/ 173 w 476"/>
                                  <a:gd name="T99" fmla="*/ 807 h 1389"/>
                                  <a:gd name="T100" fmla="*/ 197 w 476"/>
                                  <a:gd name="T101" fmla="*/ 773 h 1389"/>
                                  <a:gd name="T102" fmla="*/ 219 w 476"/>
                                  <a:gd name="T103" fmla="*/ 737 h 1389"/>
                                  <a:gd name="T104" fmla="*/ 237 w 476"/>
                                  <a:gd name="T105" fmla="*/ 701 h 1389"/>
                                  <a:gd name="T106" fmla="*/ 252 w 476"/>
                                  <a:gd name="T107" fmla="*/ 665 h 1389"/>
                                  <a:gd name="T108" fmla="*/ 267 w 476"/>
                                  <a:gd name="T109" fmla="*/ 628 h 1389"/>
                                  <a:gd name="T110" fmla="*/ 279 w 476"/>
                                  <a:gd name="T111" fmla="*/ 587 h 1389"/>
                                  <a:gd name="T112" fmla="*/ 290 w 476"/>
                                  <a:gd name="T113" fmla="*/ 543 h 1389"/>
                                  <a:gd name="T114" fmla="*/ 297 w 476"/>
                                  <a:gd name="T115" fmla="*/ 512 h 1389"/>
                                  <a:gd name="T116" fmla="*/ 192 w 476"/>
                                  <a:gd name="T117" fmla="*/ 0 h 1389"/>
                                  <a:gd name="T118" fmla="*/ 0 60000 65536"/>
                                  <a:gd name="T119" fmla="*/ 0 60000 65536"/>
                                  <a:gd name="T120" fmla="*/ 0 60000 65536"/>
                                  <a:gd name="T121" fmla="*/ 0 60000 65536"/>
                                  <a:gd name="T122" fmla="*/ 0 60000 65536"/>
                                  <a:gd name="T123" fmla="*/ 0 60000 65536"/>
                                  <a:gd name="T124" fmla="*/ 0 60000 65536"/>
                                  <a:gd name="T125" fmla="*/ 0 60000 65536"/>
                                  <a:gd name="T126" fmla="*/ 0 60000 65536"/>
                                  <a:gd name="T127" fmla="*/ 0 60000 65536"/>
                                  <a:gd name="T128" fmla="*/ 0 60000 65536"/>
                                  <a:gd name="T129" fmla="*/ 0 60000 65536"/>
                                  <a:gd name="T130" fmla="*/ 0 60000 65536"/>
                                  <a:gd name="T131" fmla="*/ 0 60000 65536"/>
                                  <a:gd name="T132" fmla="*/ 0 60000 65536"/>
                                  <a:gd name="T133" fmla="*/ 0 60000 65536"/>
                                  <a:gd name="T134" fmla="*/ 0 60000 65536"/>
                                  <a:gd name="T135" fmla="*/ 0 60000 65536"/>
                                  <a:gd name="T136" fmla="*/ 0 60000 65536"/>
                                  <a:gd name="T137" fmla="*/ 0 60000 65536"/>
                                  <a:gd name="T138" fmla="*/ 0 60000 65536"/>
                                  <a:gd name="T139" fmla="*/ 0 60000 65536"/>
                                  <a:gd name="T140" fmla="*/ 0 60000 65536"/>
                                  <a:gd name="T141" fmla="*/ 0 60000 65536"/>
                                  <a:gd name="T142" fmla="*/ 0 60000 65536"/>
                                  <a:gd name="T143" fmla="*/ 0 60000 65536"/>
                                  <a:gd name="T144" fmla="*/ 0 60000 65536"/>
                                  <a:gd name="T145" fmla="*/ 0 60000 65536"/>
                                  <a:gd name="T146" fmla="*/ 0 60000 65536"/>
                                  <a:gd name="T147" fmla="*/ 0 60000 65536"/>
                                  <a:gd name="T148" fmla="*/ 0 60000 65536"/>
                                  <a:gd name="T149" fmla="*/ 0 60000 65536"/>
                                  <a:gd name="T150" fmla="*/ 0 60000 65536"/>
                                  <a:gd name="T151" fmla="*/ 0 60000 65536"/>
                                  <a:gd name="T152" fmla="*/ 0 60000 65536"/>
                                  <a:gd name="T153" fmla="*/ 0 60000 65536"/>
                                  <a:gd name="T154" fmla="*/ 0 60000 65536"/>
                                  <a:gd name="T155" fmla="*/ 0 60000 65536"/>
                                  <a:gd name="T156" fmla="*/ 0 60000 65536"/>
                                  <a:gd name="T157" fmla="*/ 0 60000 65536"/>
                                  <a:gd name="T158" fmla="*/ 0 60000 65536"/>
                                  <a:gd name="T159" fmla="*/ 0 60000 65536"/>
                                  <a:gd name="T160" fmla="*/ 0 60000 65536"/>
                                  <a:gd name="T161" fmla="*/ 0 60000 65536"/>
                                  <a:gd name="T162" fmla="*/ 0 60000 65536"/>
                                  <a:gd name="T163" fmla="*/ 0 60000 65536"/>
                                  <a:gd name="T164" fmla="*/ 0 60000 65536"/>
                                  <a:gd name="T165" fmla="*/ 0 60000 65536"/>
                                  <a:gd name="T166" fmla="*/ 0 60000 65536"/>
                                  <a:gd name="T167" fmla="*/ 0 60000 65536"/>
                                  <a:gd name="T168" fmla="*/ 0 60000 65536"/>
                                  <a:gd name="T169" fmla="*/ 0 60000 65536"/>
                                  <a:gd name="T170" fmla="*/ 0 60000 65536"/>
                                  <a:gd name="T171" fmla="*/ 0 60000 65536"/>
                                  <a:gd name="T172" fmla="*/ 0 60000 65536"/>
                                  <a:gd name="T173" fmla="*/ 0 60000 65536"/>
                                  <a:gd name="T174" fmla="*/ 0 60000 65536"/>
                                  <a:gd name="T175" fmla="*/ 0 60000 65536"/>
                                  <a:gd name="T176" fmla="*/ 0 60000 65536"/>
                                  <a:gd name="T177" fmla="*/ 0 w 476"/>
                                  <a:gd name="T178" fmla="*/ 0 h 1389"/>
                                  <a:gd name="T179" fmla="*/ 476 w 476"/>
                                  <a:gd name="T180" fmla="*/ 1389 h 1389"/>
                                </a:gdLst>
                                <a:ahLst/>
                                <a:cxnLst>
                                  <a:cxn ang="T118">
                                    <a:pos x="T0" y="T1"/>
                                  </a:cxn>
                                  <a:cxn ang="T119">
                                    <a:pos x="T2" y="T3"/>
                                  </a:cxn>
                                  <a:cxn ang="T120">
                                    <a:pos x="T4" y="T5"/>
                                  </a:cxn>
                                  <a:cxn ang="T121">
                                    <a:pos x="T6" y="T7"/>
                                  </a:cxn>
                                  <a:cxn ang="T122">
                                    <a:pos x="T8" y="T9"/>
                                  </a:cxn>
                                  <a:cxn ang="T123">
                                    <a:pos x="T10" y="T11"/>
                                  </a:cxn>
                                  <a:cxn ang="T124">
                                    <a:pos x="T12" y="T13"/>
                                  </a:cxn>
                                  <a:cxn ang="T125">
                                    <a:pos x="T14" y="T15"/>
                                  </a:cxn>
                                  <a:cxn ang="T126">
                                    <a:pos x="T16" y="T17"/>
                                  </a:cxn>
                                  <a:cxn ang="T127">
                                    <a:pos x="T18" y="T19"/>
                                  </a:cxn>
                                  <a:cxn ang="T128">
                                    <a:pos x="T20" y="T21"/>
                                  </a:cxn>
                                  <a:cxn ang="T129">
                                    <a:pos x="T22" y="T23"/>
                                  </a:cxn>
                                  <a:cxn ang="T130">
                                    <a:pos x="T24" y="T25"/>
                                  </a:cxn>
                                  <a:cxn ang="T131">
                                    <a:pos x="T26" y="T27"/>
                                  </a:cxn>
                                  <a:cxn ang="T132">
                                    <a:pos x="T28" y="T29"/>
                                  </a:cxn>
                                  <a:cxn ang="T133">
                                    <a:pos x="T30" y="T31"/>
                                  </a:cxn>
                                  <a:cxn ang="T134">
                                    <a:pos x="T32" y="T33"/>
                                  </a:cxn>
                                  <a:cxn ang="T135">
                                    <a:pos x="T34" y="T35"/>
                                  </a:cxn>
                                  <a:cxn ang="T136">
                                    <a:pos x="T36" y="T37"/>
                                  </a:cxn>
                                  <a:cxn ang="T137">
                                    <a:pos x="T38" y="T39"/>
                                  </a:cxn>
                                  <a:cxn ang="T138">
                                    <a:pos x="T40" y="T41"/>
                                  </a:cxn>
                                  <a:cxn ang="T139">
                                    <a:pos x="T42" y="T43"/>
                                  </a:cxn>
                                  <a:cxn ang="T140">
                                    <a:pos x="T44" y="T45"/>
                                  </a:cxn>
                                  <a:cxn ang="T141">
                                    <a:pos x="T46" y="T47"/>
                                  </a:cxn>
                                  <a:cxn ang="T142">
                                    <a:pos x="T48" y="T49"/>
                                  </a:cxn>
                                  <a:cxn ang="T143">
                                    <a:pos x="T50" y="T51"/>
                                  </a:cxn>
                                  <a:cxn ang="T144">
                                    <a:pos x="T52" y="T53"/>
                                  </a:cxn>
                                  <a:cxn ang="T145">
                                    <a:pos x="T54" y="T55"/>
                                  </a:cxn>
                                  <a:cxn ang="T146">
                                    <a:pos x="T56" y="T57"/>
                                  </a:cxn>
                                  <a:cxn ang="T147">
                                    <a:pos x="T58" y="T59"/>
                                  </a:cxn>
                                  <a:cxn ang="T148">
                                    <a:pos x="T60" y="T61"/>
                                  </a:cxn>
                                  <a:cxn ang="T149">
                                    <a:pos x="T62" y="T63"/>
                                  </a:cxn>
                                  <a:cxn ang="T150">
                                    <a:pos x="T64" y="T65"/>
                                  </a:cxn>
                                  <a:cxn ang="T151">
                                    <a:pos x="T66" y="T67"/>
                                  </a:cxn>
                                  <a:cxn ang="T152">
                                    <a:pos x="T68" y="T69"/>
                                  </a:cxn>
                                  <a:cxn ang="T153">
                                    <a:pos x="T70" y="T71"/>
                                  </a:cxn>
                                  <a:cxn ang="T154">
                                    <a:pos x="T72" y="T73"/>
                                  </a:cxn>
                                  <a:cxn ang="T155">
                                    <a:pos x="T74" y="T75"/>
                                  </a:cxn>
                                  <a:cxn ang="T156">
                                    <a:pos x="T76" y="T77"/>
                                  </a:cxn>
                                  <a:cxn ang="T157">
                                    <a:pos x="T78" y="T79"/>
                                  </a:cxn>
                                  <a:cxn ang="T158">
                                    <a:pos x="T80" y="T81"/>
                                  </a:cxn>
                                  <a:cxn ang="T159">
                                    <a:pos x="T82" y="T83"/>
                                  </a:cxn>
                                  <a:cxn ang="T160">
                                    <a:pos x="T84" y="T85"/>
                                  </a:cxn>
                                  <a:cxn ang="T161">
                                    <a:pos x="T86" y="T87"/>
                                  </a:cxn>
                                  <a:cxn ang="T162">
                                    <a:pos x="T88" y="T89"/>
                                  </a:cxn>
                                  <a:cxn ang="T163">
                                    <a:pos x="T90" y="T91"/>
                                  </a:cxn>
                                  <a:cxn ang="T164">
                                    <a:pos x="T92" y="T93"/>
                                  </a:cxn>
                                  <a:cxn ang="T165">
                                    <a:pos x="T94" y="T95"/>
                                  </a:cxn>
                                  <a:cxn ang="T166">
                                    <a:pos x="T96" y="T97"/>
                                  </a:cxn>
                                  <a:cxn ang="T167">
                                    <a:pos x="T98" y="T99"/>
                                  </a:cxn>
                                  <a:cxn ang="T168">
                                    <a:pos x="T100" y="T101"/>
                                  </a:cxn>
                                  <a:cxn ang="T169">
                                    <a:pos x="T102" y="T103"/>
                                  </a:cxn>
                                  <a:cxn ang="T170">
                                    <a:pos x="T104" y="T105"/>
                                  </a:cxn>
                                  <a:cxn ang="T171">
                                    <a:pos x="T106" y="T107"/>
                                  </a:cxn>
                                  <a:cxn ang="T172">
                                    <a:pos x="T108" y="T109"/>
                                  </a:cxn>
                                  <a:cxn ang="T173">
                                    <a:pos x="T110" y="T111"/>
                                  </a:cxn>
                                  <a:cxn ang="T174">
                                    <a:pos x="T112" y="T113"/>
                                  </a:cxn>
                                  <a:cxn ang="T175">
                                    <a:pos x="T114" y="T115"/>
                                  </a:cxn>
                                  <a:cxn ang="T176">
                                    <a:pos x="T116" y="T117"/>
                                  </a:cxn>
                                </a:cxnLst>
                                <a:rect l="T177" t="T178" r="T179" b="T180"/>
                                <a:pathLst>
                                  <a:path w="476" h="1389">
                                    <a:moveTo>
                                      <a:pt x="192" y="0"/>
                                    </a:moveTo>
                                    <a:lnTo>
                                      <a:pt x="332" y="0"/>
                                    </a:lnTo>
                                    <a:lnTo>
                                      <a:pt x="357" y="39"/>
                                    </a:lnTo>
                                    <a:lnTo>
                                      <a:pt x="374" y="70"/>
                                    </a:lnTo>
                                    <a:lnTo>
                                      <a:pt x="392" y="116"/>
                                    </a:lnTo>
                                    <a:lnTo>
                                      <a:pt x="411" y="163"/>
                                    </a:lnTo>
                                    <a:lnTo>
                                      <a:pt x="427" y="212"/>
                                    </a:lnTo>
                                    <a:lnTo>
                                      <a:pt x="442" y="261"/>
                                    </a:lnTo>
                                    <a:lnTo>
                                      <a:pt x="458" y="305"/>
                                    </a:lnTo>
                                    <a:lnTo>
                                      <a:pt x="473" y="352"/>
                                    </a:lnTo>
                                    <a:lnTo>
                                      <a:pt x="476" y="396"/>
                                    </a:lnTo>
                                    <a:lnTo>
                                      <a:pt x="469" y="647"/>
                                    </a:lnTo>
                                    <a:lnTo>
                                      <a:pt x="458" y="693"/>
                                    </a:lnTo>
                                    <a:lnTo>
                                      <a:pt x="446" y="735"/>
                                    </a:lnTo>
                                    <a:lnTo>
                                      <a:pt x="432" y="771"/>
                                    </a:lnTo>
                                    <a:lnTo>
                                      <a:pt x="416" y="804"/>
                                    </a:lnTo>
                                    <a:lnTo>
                                      <a:pt x="397" y="838"/>
                                    </a:lnTo>
                                    <a:lnTo>
                                      <a:pt x="372" y="866"/>
                                    </a:lnTo>
                                    <a:lnTo>
                                      <a:pt x="349" y="890"/>
                                    </a:lnTo>
                                    <a:lnTo>
                                      <a:pt x="319" y="910"/>
                                    </a:lnTo>
                                    <a:lnTo>
                                      <a:pt x="290" y="929"/>
                                    </a:lnTo>
                                    <a:lnTo>
                                      <a:pt x="260" y="947"/>
                                    </a:lnTo>
                                    <a:lnTo>
                                      <a:pt x="232" y="965"/>
                                    </a:lnTo>
                                    <a:lnTo>
                                      <a:pt x="205" y="978"/>
                                    </a:lnTo>
                                    <a:lnTo>
                                      <a:pt x="175" y="996"/>
                                    </a:lnTo>
                                    <a:lnTo>
                                      <a:pt x="152" y="1011"/>
                                    </a:lnTo>
                                    <a:lnTo>
                                      <a:pt x="128" y="1032"/>
                                    </a:lnTo>
                                    <a:lnTo>
                                      <a:pt x="103" y="1058"/>
                                    </a:lnTo>
                                    <a:lnTo>
                                      <a:pt x="83" y="1086"/>
                                    </a:lnTo>
                                    <a:lnTo>
                                      <a:pt x="67" y="1117"/>
                                    </a:lnTo>
                                    <a:lnTo>
                                      <a:pt x="53" y="1154"/>
                                    </a:lnTo>
                                    <a:lnTo>
                                      <a:pt x="41" y="1192"/>
                                    </a:lnTo>
                                    <a:lnTo>
                                      <a:pt x="30" y="1236"/>
                                    </a:lnTo>
                                    <a:lnTo>
                                      <a:pt x="21" y="1278"/>
                                    </a:lnTo>
                                    <a:lnTo>
                                      <a:pt x="15" y="1324"/>
                                    </a:lnTo>
                                    <a:lnTo>
                                      <a:pt x="10" y="1376"/>
                                    </a:lnTo>
                                    <a:lnTo>
                                      <a:pt x="6" y="1389"/>
                                    </a:lnTo>
                                    <a:lnTo>
                                      <a:pt x="0" y="1283"/>
                                    </a:lnTo>
                                    <a:lnTo>
                                      <a:pt x="3" y="1208"/>
                                    </a:lnTo>
                                    <a:lnTo>
                                      <a:pt x="6" y="1151"/>
                                    </a:lnTo>
                                    <a:lnTo>
                                      <a:pt x="13" y="1110"/>
                                    </a:lnTo>
                                    <a:lnTo>
                                      <a:pt x="20" y="1066"/>
                                    </a:lnTo>
                                    <a:lnTo>
                                      <a:pt x="33" y="1032"/>
                                    </a:lnTo>
                                    <a:lnTo>
                                      <a:pt x="45" y="1001"/>
                                    </a:lnTo>
                                    <a:lnTo>
                                      <a:pt x="60" y="970"/>
                                    </a:lnTo>
                                    <a:lnTo>
                                      <a:pt x="80" y="936"/>
                                    </a:lnTo>
                                    <a:lnTo>
                                      <a:pt x="98" y="910"/>
                                    </a:lnTo>
                                    <a:lnTo>
                                      <a:pt x="120" y="879"/>
                                    </a:lnTo>
                                    <a:lnTo>
                                      <a:pt x="145" y="846"/>
                                    </a:lnTo>
                                    <a:lnTo>
                                      <a:pt x="173" y="807"/>
                                    </a:lnTo>
                                    <a:lnTo>
                                      <a:pt x="197" y="773"/>
                                    </a:lnTo>
                                    <a:lnTo>
                                      <a:pt x="219" y="737"/>
                                    </a:lnTo>
                                    <a:lnTo>
                                      <a:pt x="237" y="701"/>
                                    </a:lnTo>
                                    <a:lnTo>
                                      <a:pt x="252" y="665"/>
                                    </a:lnTo>
                                    <a:lnTo>
                                      <a:pt x="267" y="628"/>
                                    </a:lnTo>
                                    <a:lnTo>
                                      <a:pt x="279" y="587"/>
                                    </a:lnTo>
                                    <a:lnTo>
                                      <a:pt x="290" y="543"/>
                                    </a:lnTo>
                                    <a:lnTo>
                                      <a:pt x="297" y="512"/>
                                    </a:lnTo>
                                    <a:lnTo>
                                      <a:pt x="192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5F009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grpSp>
                          <p:nvGrpSpPr>
                            <p:cNvPr id="455" name="Group 158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618" y="1542"/>
                              <a:ext cx="558" cy="657"/>
                              <a:chOff x="618" y="1542"/>
                              <a:chExt cx="558" cy="657"/>
                            </a:xfrm>
                          </p:grpSpPr>
                          <p:sp>
                            <p:nvSpPr>
                              <p:cNvPr id="456" name="Freeform 156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618" y="1542"/>
                                <a:ext cx="478" cy="646"/>
                              </a:xfrm>
                              <a:custGeom>
                                <a:avLst/>
                                <a:gdLst>
                                  <a:gd name="T0" fmla="*/ 141 w 478"/>
                                  <a:gd name="T1" fmla="*/ 18 h 646"/>
                                  <a:gd name="T2" fmla="*/ 119 w 478"/>
                                  <a:gd name="T3" fmla="*/ 8 h 646"/>
                                  <a:gd name="T4" fmla="*/ 90 w 478"/>
                                  <a:gd name="T5" fmla="*/ 0 h 646"/>
                                  <a:gd name="T6" fmla="*/ 65 w 478"/>
                                  <a:gd name="T7" fmla="*/ 5 h 646"/>
                                  <a:gd name="T8" fmla="*/ 40 w 478"/>
                                  <a:gd name="T9" fmla="*/ 15 h 646"/>
                                  <a:gd name="T10" fmla="*/ 20 w 478"/>
                                  <a:gd name="T11" fmla="*/ 36 h 646"/>
                                  <a:gd name="T12" fmla="*/ 10 w 478"/>
                                  <a:gd name="T13" fmla="*/ 59 h 646"/>
                                  <a:gd name="T14" fmla="*/ 4 w 478"/>
                                  <a:gd name="T15" fmla="*/ 93 h 646"/>
                                  <a:gd name="T16" fmla="*/ 0 w 478"/>
                                  <a:gd name="T17" fmla="*/ 124 h 646"/>
                                  <a:gd name="T18" fmla="*/ 2 w 478"/>
                                  <a:gd name="T19" fmla="*/ 155 h 646"/>
                                  <a:gd name="T20" fmla="*/ 5 w 478"/>
                                  <a:gd name="T21" fmla="*/ 191 h 646"/>
                                  <a:gd name="T22" fmla="*/ 10 w 478"/>
                                  <a:gd name="T23" fmla="*/ 238 h 646"/>
                                  <a:gd name="T24" fmla="*/ 15 w 478"/>
                                  <a:gd name="T25" fmla="*/ 258 h 646"/>
                                  <a:gd name="T26" fmla="*/ 40 w 478"/>
                                  <a:gd name="T27" fmla="*/ 279 h 646"/>
                                  <a:gd name="T28" fmla="*/ 60 w 478"/>
                                  <a:gd name="T29" fmla="*/ 297 h 646"/>
                                  <a:gd name="T30" fmla="*/ 80 w 478"/>
                                  <a:gd name="T31" fmla="*/ 315 h 646"/>
                                  <a:gd name="T32" fmla="*/ 100 w 478"/>
                                  <a:gd name="T33" fmla="*/ 339 h 646"/>
                                  <a:gd name="T34" fmla="*/ 121 w 478"/>
                                  <a:gd name="T35" fmla="*/ 364 h 646"/>
                                  <a:gd name="T36" fmla="*/ 139 w 478"/>
                                  <a:gd name="T37" fmla="*/ 388 h 646"/>
                                  <a:gd name="T38" fmla="*/ 157 w 478"/>
                                  <a:gd name="T39" fmla="*/ 411 h 646"/>
                                  <a:gd name="T40" fmla="*/ 177 w 478"/>
                                  <a:gd name="T41" fmla="*/ 445 h 646"/>
                                  <a:gd name="T42" fmla="*/ 197 w 478"/>
                                  <a:gd name="T43" fmla="*/ 483 h 646"/>
                                  <a:gd name="T44" fmla="*/ 216 w 478"/>
                                  <a:gd name="T45" fmla="*/ 517 h 646"/>
                                  <a:gd name="T46" fmla="*/ 222 w 478"/>
                                  <a:gd name="T47" fmla="*/ 527 h 646"/>
                                  <a:gd name="T48" fmla="*/ 254 w 478"/>
                                  <a:gd name="T49" fmla="*/ 543 h 646"/>
                                  <a:gd name="T50" fmla="*/ 296 w 478"/>
                                  <a:gd name="T51" fmla="*/ 564 h 646"/>
                                  <a:gd name="T52" fmla="*/ 336 w 478"/>
                                  <a:gd name="T53" fmla="*/ 590 h 646"/>
                                  <a:gd name="T54" fmla="*/ 373 w 478"/>
                                  <a:gd name="T55" fmla="*/ 615 h 646"/>
                                  <a:gd name="T56" fmla="*/ 405 w 478"/>
                                  <a:gd name="T57" fmla="*/ 631 h 646"/>
                                  <a:gd name="T58" fmla="*/ 443 w 478"/>
                                  <a:gd name="T59" fmla="*/ 646 h 646"/>
                                  <a:gd name="T60" fmla="*/ 478 w 478"/>
                                  <a:gd name="T61" fmla="*/ 646 h 646"/>
                                  <a:gd name="T62" fmla="*/ 458 w 478"/>
                                  <a:gd name="T63" fmla="*/ 354 h 646"/>
                                  <a:gd name="T64" fmla="*/ 415 w 478"/>
                                  <a:gd name="T65" fmla="*/ 359 h 646"/>
                                  <a:gd name="T66" fmla="*/ 378 w 478"/>
                                  <a:gd name="T67" fmla="*/ 352 h 646"/>
                                  <a:gd name="T68" fmla="*/ 348 w 478"/>
                                  <a:gd name="T69" fmla="*/ 341 h 646"/>
                                  <a:gd name="T70" fmla="*/ 319 w 478"/>
                                  <a:gd name="T71" fmla="*/ 331 h 646"/>
                                  <a:gd name="T72" fmla="*/ 298 w 478"/>
                                  <a:gd name="T73" fmla="*/ 305 h 646"/>
                                  <a:gd name="T74" fmla="*/ 278 w 478"/>
                                  <a:gd name="T75" fmla="*/ 282 h 646"/>
                                  <a:gd name="T76" fmla="*/ 253 w 478"/>
                                  <a:gd name="T77" fmla="*/ 256 h 646"/>
                                  <a:gd name="T78" fmla="*/ 229 w 478"/>
                                  <a:gd name="T79" fmla="*/ 235 h 646"/>
                                  <a:gd name="T80" fmla="*/ 217 w 478"/>
                                  <a:gd name="T81" fmla="*/ 222 h 646"/>
                                  <a:gd name="T82" fmla="*/ 202 w 478"/>
                                  <a:gd name="T83" fmla="*/ 176 h 646"/>
                                  <a:gd name="T84" fmla="*/ 181 w 478"/>
                                  <a:gd name="T85" fmla="*/ 127 h 646"/>
                                  <a:gd name="T86" fmla="*/ 164 w 478"/>
                                  <a:gd name="T87" fmla="*/ 75 h 646"/>
                                  <a:gd name="T88" fmla="*/ 141 w 478"/>
                                  <a:gd name="T89" fmla="*/ 18 h 646"/>
                                  <a:gd name="T90" fmla="*/ 0 60000 65536"/>
                                  <a:gd name="T91" fmla="*/ 0 60000 65536"/>
                                  <a:gd name="T92" fmla="*/ 0 60000 65536"/>
                                  <a:gd name="T93" fmla="*/ 0 60000 65536"/>
                                  <a:gd name="T94" fmla="*/ 0 60000 65536"/>
                                  <a:gd name="T95" fmla="*/ 0 60000 65536"/>
                                  <a:gd name="T96" fmla="*/ 0 60000 65536"/>
                                  <a:gd name="T97" fmla="*/ 0 60000 65536"/>
                                  <a:gd name="T98" fmla="*/ 0 60000 65536"/>
                                  <a:gd name="T99" fmla="*/ 0 60000 65536"/>
                                  <a:gd name="T100" fmla="*/ 0 60000 65536"/>
                                  <a:gd name="T101" fmla="*/ 0 60000 65536"/>
                                  <a:gd name="T102" fmla="*/ 0 60000 65536"/>
                                  <a:gd name="T103" fmla="*/ 0 60000 65536"/>
                                  <a:gd name="T104" fmla="*/ 0 60000 65536"/>
                                  <a:gd name="T105" fmla="*/ 0 60000 65536"/>
                                  <a:gd name="T106" fmla="*/ 0 60000 65536"/>
                                  <a:gd name="T107" fmla="*/ 0 60000 65536"/>
                                  <a:gd name="T108" fmla="*/ 0 60000 65536"/>
                                  <a:gd name="T109" fmla="*/ 0 60000 65536"/>
                                  <a:gd name="T110" fmla="*/ 0 60000 65536"/>
                                  <a:gd name="T111" fmla="*/ 0 60000 65536"/>
                                  <a:gd name="T112" fmla="*/ 0 60000 65536"/>
                                  <a:gd name="T113" fmla="*/ 0 60000 65536"/>
                                  <a:gd name="T114" fmla="*/ 0 60000 65536"/>
                                  <a:gd name="T115" fmla="*/ 0 60000 65536"/>
                                  <a:gd name="T116" fmla="*/ 0 60000 65536"/>
                                  <a:gd name="T117" fmla="*/ 0 60000 65536"/>
                                  <a:gd name="T118" fmla="*/ 0 60000 65536"/>
                                  <a:gd name="T119" fmla="*/ 0 60000 65536"/>
                                  <a:gd name="T120" fmla="*/ 0 60000 65536"/>
                                  <a:gd name="T121" fmla="*/ 0 60000 65536"/>
                                  <a:gd name="T122" fmla="*/ 0 60000 65536"/>
                                  <a:gd name="T123" fmla="*/ 0 60000 65536"/>
                                  <a:gd name="T124" fmla="*/ 0 60000 65536"/>
                                  <a:gd name="T125" fmla="*/ 0 60000 65536"/>
                                  <a:gd name="T126" fmla="*/ 0 60000 65536"/>
                                  <a:gd name="T127" fmla="*/ 0 60000 65536"/>
                                  <a:gd name="T128" fmla="*/ 0 60000 65536"/>
                                  <a:gd name="T129" fmla="*/ 0 60000 65536"/>
                                  <a:gd name="T130" fmla="*/ 0 60000 65536"/>
                                  <a:gd name="T131" fmla="*/ 0 60000 65536"/>
                                  <a:gd name="T132" fmla="*/ 0 60000 65536"/>
                                  <a:gd name="T133" fmla="*/ 0 60000 65536"/>
                                  <a:gd name="T134" fmla="*/ 0 60000 65536"/>
                                  <a:gd name="T135" fmla="*/ 0 w 478"/>
                                  <a:gd name="T136" fmla="*/ 0 h 646"/>
                                  <a:gd name="T137" fmla="*/ 478 w 478"/>
                                  <a:gd name="T138" fmla="*/ 646 h 646"/>
                                </a:gdLst>
                                <a:ahLst/>
                                <a:cxnLst>
                                  <a:cxn ang="T90">
                                    <a:pos x="T0" y="T1"/>
                                  </a:cxn>
                                  <a:cxn ang="T91">
                                    <a:pos x="T2" y="T3"/>
                                  </a:cxn>
                                  <a:cxn ang="T92">
                                    <a:pos x="T4" y="T5"/>
                                  </a:cxn>
                                  <a:cxn ang="T93">
                                    <a:pos x="T6" y="T7"/>
                                  </a:cxn>
                                  <a:cxn ang="T94">
                                    <a:pos x="T8" y="T9"/>
                                  </a:cxn>
                                  <a:cxn ang="T95">
                                    <a:pos x="T10" y="T11"/>
                                  </a:cxn>
                                  <a:cxn ang="T96">
                                    <a:pos x="T12" y="T13"/>
                                  </a:cxn>
                                  <a:cxn ang="T97">
                                    <a:pos x="T14" y="T15"/>
                                  </a:cxn>
                                  <a:cxn ang="T98">
                                    <a:pos x="T16" y="T17"/>
                                  </a:cxn>
                                  <a:cxn ang="T99">
                                    <a:pos x="T18" y="T19"/>
                                  </a:cxn>
                                  <a:cxn ang="T100">
                                    <a:pos x="T20" y="T21"/>
                                  </a:cxn>
                                  <a:cxn ang="T101">
                                    <a:pos x="T22" y="T23"/>
                                  </a:cxn>
                                  <a:cxn ang="T102">
                                    <a:pos x="T24" y="T25"/>
                                  </a:cxn>
                                  <a:cxn ang="T103">
                                    <a:pos x="T26" y="T27"/>
                                  </a:cxn>
                                  <a:cxn ang="T104">
                                    <a:pos x="T28" y="T29"/>
                                  </a:cxn>
                                  <a:cxn ang="T105">
                                    <a:pos x="T30" y="T31"/>
                                  </a:cxn>
                                  <a:cxn ang="T106">
                                    <a:pos x="T32" y="T33"/>
                                  </a:cxn>
                                  <a:cxn ang="T107">
                                    <a:pos x="T34" y="T35"/>
                                  </a:cxn>
                                  <a:cxn ang="T108">
                                    <a:pos x="T36" y="T37"/>
                                  </a:cxn>
                                  <a:cxn ang="T109">
                                    <a:pos x="T38" y="T39"/>
                                  </a:cxn>
                                  <a:cxn ang="T110">
                                    <a:pos x="T40" y="T41"/>
                                  </a:cxn>
                                  <a:cxn ang="T111">
                                    <a:pos x="T42" y="T43"/>
                                  </a:cxn>
                                  <a:cxn ang="T112">
                                    <a:pos x="T44" y="T45"/>
                                  </a:cxn>
                                  <a:cxn ang="T113">
                                    <a:pos x="T46" y="T47"/>
                                  </a:cxn>
                                  <a:cxn ang="T114">
                                    <a:pos x="T48" y="T49"/>
                                  </a:cxn>
                                  <a:cxn ang="T115">
                                    <a:pos x="T50" y="T51"/>
                                  </a:cxn>
                                  <a:cxn ang="T116">
                                    <a:pos x="T52" y="T53"/>
                                  </a:cxn>
                                  <a:cxn ang="T117">
                                    <a:pos x="T54" y="T55"/>
                                  </a:cxn>
                                  <a:cxn ang="T118">
                                    <a:pos x="T56" y="T57"/>
                                  </a:cxn>
                                  <a:cxn ang="T119">
                                    <a:pos x="T58" y="T59"/>
                                  </a:cxn>
                                  <a:cxn ang="T120">
                                    <a:pos x="T60" y="T61"/>
                                  </a:cxn>
                                  <a:cxn ang="T121">
                                    <a:pos x="T62" y="T63"/>
                                  </a:cxn>
                                  <a:cxn ang="T122">
                                    <a:pos x="T64" y="T65"/>
                                  </a:cxn>
                                  <a:cxn ang="T123">
                                    <a:pos x="T66" y="T67"/>
                                  </a:cxn>
                                  <a:cxn ang="T124">
                                    <a:pos x="T68" y="T69"/>
                                  </a:cxn>
                                  <a:cxn ang="T125">
                                    <a:pos x="T70" y="T71"/>
                                  </a:cxn>
                                  <a:cxn ang="T126">
                                    <a:pos x="T72" y="T73"/>
                                  </a:cxn>
                                  <a:cxn ang="T127">
                                    <a:pos x="T74" y="T75"/>
                                  </a:cxn>
                                  <a:cxn ang="T128">
                                    <a:pos x="T76" y="T77"/>
                                  </a:cxn>
                                  <a:cxn ang="T129">
                                    <a:pos x="T78" y="T79"/>
                                  </a:cxn>
                                  <a:cxn ang="T130">
                                    <a:pos x="T80" y="T81"/>
                                  </a:cxn>
                                  <a:cxn ang="T131">
                                    <a:pos x="T82" y="T83"/>
                                  </a:cxn>
                                  <a:cxn ang="T132">
                                    <a:pos x="T84" y="T85"/>
                                  </a:cxn>
                                  <a:cxn ang="T133">
                                    <a:pos x="T86" y="T87"/>
                                  </a:cxn>
                                  <a:cxn ang="T134">
                                    <a:pos x="T88" y="T89"/>
                                  </a:cxn>
                                </a:cxnLst>
                                <a:rect l="T135" t="T136" r="T137" b="T138"/>
                                <a:pathLst>
                                  <a:path w="478" h="646">
                                    <a:moveTo>
                                      <a:pt x="141" y="18"/>
                                    </a:moveTo>
                                    <a:lnTo>
                                      <a:pt x="119" y="8"/>
                                    </a:lnTo>
                                    <a:lnTo>
                                      <a:pt x="90" y="0"/>
                                    </a:lnTo>
                                    <a:lnTo>
                                      <a:pt x="65" y="5"/>
                                    </a:lnTo>
                                    <a:lnTo>
                                      <a:pt x="40" y="15"/>
                                    </a:lnTo>
                                    <a:lnTo>
                                      <a:pt x="20" y="36"/>
                                    </a:lnTo>
                                    <a:lnTo>
                                      <a:pt x="10" y="59"/>
                                    </a:lnTo>
                                    <a:lnTo>
                                      <a:pt x="4" y="93"/>
                                    </a:lnTo>
                                    <a:lnTo>
                                      <a:pt x="0" y="124"/>
                                    </a:lnTo>
                                    <a:lnTo>
                                      <a:pt x="2" y="155"/>
                                    </a:lnTo>
                                    <a:lnTo>
                                      <a:pt x="5" y="191"/>
                                    </a:lnTo>
                                    <a:lnTo>
                                      <a:pt x="10" y="238"/>
                                    </a:lnTo>
                                    <a:lnTo>
                                      <a:pt x="15" y="258"/>
                                    </a:lnTo>
                                    <a:lnTo>
                                      <a:pt x="40" y="279"/>
                                    </a:lnTo>
                                    <a:lnTo>
                                      <a:pt x="60" y="297"/>
                                    </a:lnTo>
                                    <a:lnTo>
                                      <a:pt x="80" y="315"/>
                                    </a:lnTo>
                                    <a:lnTo>
                                      <a:pt x="100" y="339"/>
                                    </a:lnTo>
                                    <a:lnTo>
                                      <a:pt x="121" y="364"/>
                                    </a:lnTo>
                                    <a:lnTo>
                                      <a:pt x="139" y="388"/>
                                    </a:lnTo>
                                    <a:lnTo>
                                      <a:pt x="157" y="411"/>
                                    </a:lnTo>
                                    <a:lnTo>
                                      <a:pt x="177" y="445"/>
                                    </a:lnTo>
                                    <a:lnTo>
                                      <a:pt x="197" y="483"/>
                                    </a:lnTo>
                                    <a:lnTo>
                                      <a:pt x="216" y="517"/>
                                    </a:lnTo>
                                    <a:lnTo>
                                      <a:pt x="222" y="527"/>
                                    </a:lnTo>
                                    <a:lnTo>
                                      <a:pt x="254" y="543"/>
                                    </a:lnTo>
                                    <a:lnTo>
                                      <a:pt x="296" y="564"/>
                                    </a:lnTo>
                                    <a:lnTo>
                                      <a:pt x="336" y="590"/>
                                    </a:lnTo>
                                    <a:lnTo>
                                      <a:pt x="373" y="615"/>
                                    </a:lnTo>
                                    <a:lnTo>
                                      <a:pt x="405" y="631"/>
                                    </a:lnTo>
                                    <a:lnTo>
                                      <a:pt x="443" y="646"/>
                                    </a:lnTo>
                                    <a:lnTo>
                                      <a:pt x="478" y="646"/>
                                    </a:lnTo>
                                    <a:lnTo>
                                      <a:pt x="458" y="354"/>
                                    </a:lnTo>
                                    <a:lnTo>
                                      <a:pt x="415" y="359"/>
                                    </a:lnTo>
                                    <a:lnTo>
                                      <a:pt x="378" y="352"/>
                                    </a:lnTo>
                                    <a:lnTo>
                                      <a:pt x="348" y="341"/>
                                    </a:lnTo>
                                    <a:lnTo>
                                      <a:pt x="319" y="331"/>
                                    </a:lnTo>
                                    <a:lnTo>
                                      <a:pt x="298" y="305"/>
                                    </a:lnTo>
                                    <a:lnTo>
                                      <a:pt x="278" y="282"/>
                                    </a:lnTo>
                                    <a:lnTo>
                                      <a:pt x="253" y="256"/>
                                    </a:lnTo>
                                    <a:lnTo>
                                      <a:pt x="229" y="235"/>
                                    </a:lnTo>
                                    <a:lnTo>
                                      <a:pt x="217" y="222"/>
                                    </a:lnTo>
                                    <a:lnTo>
                                      <a:pt x="202" y="176"/>
                                    </a:lnTo>
                                    <a:lnTo>
                                      <a:pt x="181" y="127"/>
                                    </a:lnTo>
                                    <a:lnTo>
                                      <a:pt x="164" y="75"/>
                                    </a:lnTo>
                                    <a:lnTo>
                                      <a:pt x="141" y="18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BF5FF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457" name="Oval 157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016" y="1894"/>
                                <a:ext cx="160" cy="305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5F009F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447" name="Group 16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62" y="1335"/>
                          <a:ext cx="279" cy="308"/>
                          <a:chOff x="762" y="1335"/>
                          <a:chExt cx="279" cy="308"/>
                        </a:xfrm>
                      </p:grpSpPr>
                      <p:sp>
                        <p:nvSpPr>
                          <p:cNvPr id="448" name="Freeform 16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762" y="1335"/>
                            <a:ext cx="279" cy="308"/>
                          </a:xfrm>
                          <a:custGeom>
                            <a:avLst/>
                            <a:gdLst>
                              <a:gd name="T0" fmla="*/ 154 w 279"/>
                              <a:gd name="T1" fmla="*/ 85 h 308"/>
                              <a:gd name="T2" fmla="*/ 180 w 279"/>
                              <a:gd name="T3" fmla="*/ 2 h 308"/>
                              <a:gd name="T4" fmla="*/ 200 w 279"/>
                              <a:gd name="T5" fmla="*/ 0 h 308"/>
                              <a:gd name="T6" fmla="*/ 219 w 279"/>
                              <a:gd name="T7" fmla="*/ 5 h 308"/>
                              <a:gd name="T8" fmla="*/ 237 w 279"/>
                              <a:gd name="T9" fmla="*/ 15 h 308"/>
                              <a:gd name="T10" fmla="*/ 252 w 279"/>
                              <a:gd name="T11" fmla="*/ 31 h 308"/>
                              <a:gd name="T12" fmla="*/ 264 w 279"/>
                              <a:gd name="T13" fmla="*/ 54 h 308"/>
                              <a:gd name="T14" fmla="*/ 274 w 279"/>
                              <a:gd name="T15" fmla="*/ 80 h 308"/>
                              <a:gd name="T16" fmla="*/ 279 w 279"/>
                              <a:gd name="T17" fmla="*/ 114 h 308"/>
                              <a:gd name="T18" fmla="*/ 277 w 279"/>
                              <a:gd name="T19" fmla="*/ 152 h 308"/>
                              <a:gd name="T20" fmla="*/ 269 w 279"/>
                              <a:gd name="T21" fmla="*/ 183 h 308"/>
                              <a:gd name="T22" fmla="*/ 259 w 279"/>
                              <a:gd name="T23" fmla="*/ 212 h 308"/>
                              <a:gd name="T24" fmla="*/ 249 w 279"/>
                              <a:gd name="T25" fmla="*/ 233 h 308"/>
                              <a:gd name="T26" fmla="*/ 239 w 279"/>
                              <a:gd name="T27" fmla="*/ 251 h 308"/>
                              <a:gd name="T28" fmla="*/ 149 w 279"/>
                              <a:gd name="T29" fmla="*/ 191 h 308"/>
                              <a:gd name="T30" fmla="*/ 124 w 279"/>
                              <a:gd name="T31" fmla="*/ 207 h 308"/>
                              <a:gd name="T32" fmla="*/ 60 w 279"/>
                              <a:gd name="T33" fmla="*/ 308 h 308"/>
                              <a:gd name="T34" fmla="*/ 45 w 279"/>
                              <a:gd name="T35" fmla="*/ 295 h 308"/>
                              <a:gd name="T36" fmla="*/ 35 w 279"/>
                              <a:gd name="T37" fmla="*/ 282 h 308"/>
                              <a:gd name="T38" fmla="*/ 25 w 279"/>
                              <a:gd name="T39" fmla="*/ 264 h 308"/>
                              <a:gd name="T40" fmla="*/ 15 w 279"/>
                              <a:gd name="T41" fmla="*/ 240 h 308"/>
                              <a:gd name="T42" fmla="*/ 5 w 279"/>
                              <a:gd name="T43" fmla="*/ 212 h 308"/>
                              <a:gd name="T44" fmla="*/ 0 w 279"/>
                              <a:gd name="T45" fmla="*/ 178 h 308"/>
                              <a:gd name="T46" fmla="*/ 0 w 279"/>
                              <a:gd name="T47" fmla="*/ 142 h 308"/>
                              <a:gd name="T48" fmla="*/ 3 w 279"/>
                              <a:gd name="T49" fmla="*/ 111 h 308"/>
                              <a:gd name="T50" fmla="*/ 8 w 279"/>
                              <a:gd name="T51" fmla="*/ 80 h 308"/>
                              <a:gd name="T52" fmla="*/ 15 w 279"/>
                              <a:gd name="T53" fmla="*/ 59 h 308"/>
                              <a:gd name="T54" fmla="*/ 23 w 279"/>
                              <a:gd name="T55" fmla="*/ 36 h 308"/>
                              <a:gd name="T56" fmla="*/ 109 w 279"/>
                              <a:gd name="T57" fmla="*/ 90 h 308"/>
                              <a:gd name="T58" fmla="*/ 154 w 279"/>
                              <a:gd name="T59" fmla="*/ 85 h 308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w 279"/>
                              <a:gd name="T91" fmla="*/ 0 h 308"/>
                              <a:gd name="T92" fmla="*/ 279 w 279"/>
                              <a:gd name="T93" fmla="*/ 308 h 308"/>
                            </a:gdLst>
                            <a:ahLst/>
                            <a:cxnLst>
                              <a:cxn ang="T60">
                                <a:pos x="T0" y="T1"/>
                              </a:cxn>
                              <a:cxn ang="T61">
                                <a:pos x="T2" y="T3"/>
                              </a:cxn>
                              <a:cxn ang="T62">
                                <a:pos x="T4" y="T5"/>
                              </a:cxn>
                              <a:cxn ang="T63">
                                <a:pos x="T6" y="T7"/>
                              </a:cxn>
                              <a:cxn ang="T64">
                                <a:pos x="T8" y="T9"/>
                              </a:cxn>
                              <a:cxn ang="T65">
                                <a:pos x="T10" y="T11"/>
                              </a:cxn>
                              <a:cxn ang="T66">
                                <a:pos x="T12" y="T13"/>
                              </a:cxn>
                              <a:cxn ang="T67">
                                <a:pos x="T14" y="T15"/>
                              </a:cxn>
                              <a:cxn ang="T68">
                                <a:pos x="T16" y="T17"/>
                              </a:cxn>
                              <a:cxn ang="T69">
                                <a:pos x="T18" y="T19"/>
                              </a:cxn>
                              <a:cxn ang="T70">
                                <a:pos x="T20" y="T21"/>
                              </a:cxn>
                              <a:cxn ang="T71">
                                <a:pos x="T22" y="T23"/>
                              </a:cxn>
                              <a:cxn ang="T72">
                                <a:pos x="T24" y="T25"/>
                              </a:cxn>
                              <a:cxn ang="T73">
                                <a:pos x="T26" y="T27"/>
                              </a:cxn>
                              <a:cxn ang="T74">
                                <a:pos x="T28" y="T29"/>
                              </a:cxn>
                              <a:cxn ang="T75">
                                <a:pos x="T30" y="T31"/>
                              </a:cxn>
                              <a:cxn ang="T76">
                                <a:pos x="T32" y="T33"/>
                              </a:cxn>
                              <a:cxn ang="T77">
                                <a:pos x="T34" y="T35"/>
                              </a:cxn>
                              <a:cxn ang="T78">
                                <a:pos x="T36" y="T37"/>
                              </a:cxn>
                              <a:cxn ang="T79">
                                <a:pos x="T38" y="T39"/>
                              </a:cxn>
                              <a:cxn ang="T80">
                                <a:pos x="T40" y="T41"/>
                              </a:cxn>
                              <a:cxn ang="T81">
                                <a:pos x="T42" y="T43"/>
                              </a:cxn>
                              <a:cxn ang="T82">
                                <a:pos x="T44" y="T45"/>
                              </a:cxn>
                              <a:cxn ang="T83">
                                <a:pos x="T46" y="T47"/>
                              </a:cxn>
                              <a:cxn ang="T84">
                                <a:pos x="T48" y="T49"/>
                              </a:cxn>
                              <a:cxn ang="T85">
                                <a:pos x="T50" y="T51"/>
                              </a:cxn>
                              <a:cxn ang="T86">
                                <a:pos x="T52" y="T53"/>
                              </a:cxn>
                              <a:cxn ang="T87">
                                <a:pos x="T54" y="T55"/>
                              </a:cxn>
                              <a:cxn ang="T88">
                                <a:pos x="T56" y="T57"/>
                              </a:cxn>
                              <a:cxn ang="T89">
                                <a:pos x="T58" y="T59"/>
                              </a:cxn>
                            </a:cxnLst>
                            <a:rect l="T90" t="T91" r="T92" b="T93"/>
                            <a:pathLst>
                              <a:path w="279" h="308">
                                <a:moveTo>
                                  <a:pt x="154" y="85"/>
                                </a:moveTo>
                                <a:lnTo>
                                  <a:pt x="180" y="2"/>
                                </a:lnTo>
                                <a:lnTo>
                                  <a:pt x="200" y="0"/>
                                </a:lnTo>
                                <a:lnTo>
                                  <a:pt x="219" y="5"/>
                                </a:lnTo>
                                <a:lnTo>
                                  <a:pt x="237" y="15"/>
                                </a:lnTo>
                                <a:lnTo>
                                  <a:pt x="252" y="31"/>
                                </a:lnTo>
                                <a:lnTo>
                                  <a:pt x="264" y="54"/>
                                </a:lnTo>
                                <a:lnTo>
                                  <a:pt x="274" y="80"/>
                                </a:lnTo>
                                <a:lnTo>
                                  <a:pt x="279" y="114"/>
                                </a:lnTo>
                                <a:lnTo>
                                  <a:pt x="277" y="152"/>
                                </a:lnTo>
                                <a:lnTo>
                                  <a:pt x="269" y="183"/>
                                </a:lnTo>
                                <a:lnTo>
                                  <a:pt x="259" y="212"/>
                                </a:lnTo>
                                <a:lnTo>
                                  <a:pt x="249" y="233"/>
                                </a:lnTo>
                                <a:lnTo>
                                  <a:pt x="239" y="251"/>
                                </a:lnTo>
                                <a:lnTo>
                                  <a:pt x="149" y="191"/>
                                </a:lnTo>
                                <a:lnTo>
                                  <a:pt x="124" y="207"/>
                                </a:lnTo>
                                <a:lnTo>
                                  <a:pt x="60" y="308"/>
                                </a:lnTo>
                                <a:lnTo>
                                  <a:pt x="45" y="295"/>
                                </a:lnTo>
                                <a:lnTo>
                                  <a:pt x="35" y="282"/>
                                </a:lnTo>
                                <a:lnTo>
                                  <a:pt x="25" y="264"/>
                                </a:lnTo>
                                <a:lnTo>
                                  <a:pt x="15" y="240"/>
                                </a:lnTo>
                                <a:lnTo>
                                  <a:pt x="5" y="212"/>
                                </a:lnTo>
                                <a:lnTo>
                                  <a:pt x="0" y="178"/>
                                </a:lnTo>
                                <a:lnTo>
                                  <a:pt x="0" y="142"/>
                                </a:lnTo>
                                <a:lnTo>
                                  <a:pt x="3" y="111"/>
                                </a:lnTo>
                                <a:lnTo>
                                  <a:pt x="8" y="80"/>
                                </a:lnTo>
                                <a:lnTo>
                                  <a:pt x="15" y="59"/>
                                </a:lnTo>
                                <a:lnTo>
                                  <a:pt x="23" y="36"/>
                                </a:lnTo>
                                <a:lnTo>
                                  <a:pt x="109" y="90"/>
                                </a:lnTo>
                                <a:lnTo>
                                  <a:pt x="154" y="8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F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49" name="Oval 16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52" y="1405"/>
                            <a:ext cx="112" cy="150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50" name="Oval 16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35" y="1407"/>
                            <a:ext cx="112" cy="150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51" name="Oval 16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44" y="1405"/>
                            <a:ext cx="112" cy="150"/>
                          </a:xfrm>
                          <a:prstGeom prst="ellipse">
                            <a:avLst/>
                          </a:prstGeom>
                          <a:solidFill>
                            <a:srgbClr val="FFFF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18" name="Group 19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68" y="1751"/>
                      <a:ext cx="513" cy="600"/>
                      <a:chOff x="1068" y="1751"/>
                      <a:chExt cx="513" cy="600"/>
                    </a:xfrm>
                  </p:grpSpPr>
                  <p:grpSp>
                    <p:nvGrpSpPr>
                      <p:cNvPr id="419" name="Group 1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68" y="1950"/>
                        <a:ext cx="133" cy="207"/>
                        <a:chOff x="1068" y="1950"/>
                        <a:chExt cx="133" cy="207"/>
                      </a:xfrm>
                    </p:grpSpPr>
                    <p:sp>
                      <p:nvSpPr>
                        <p:cNvPr id="442" name="Oval 1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68" y="1961"/>
                          <a:ext cx="118" cy="196"/>
                        </a:xfrm>
                        <a:prstGeom prst="ellipse">
                          <a:avLst/>
                        </a:prstGeom>
                        <a:solidFill>
                          <a:srgbClr val="00000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443" name="Oval 1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4" y="1950"/>
                          <a:ext cx="117" cy="197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ru-RU"/>
                        </a:p>
                      </p:txBody>
                    </p:sp>
                  </p:grpSp>
                  <p:grpSp>
                    <p:nvGrpSpPr>
                      <p:cNvPr id="420" name="Group 19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55" y="1751"/>
                        <a:ext cx="426" cy="600"/>
                        <a:chOff x="1155" y="1751"/>
                        <a:chExt cx="426" cy="600"/>
                      </a:xfrm>
                    </p:grpSpPr>
                    <p:grpSp>
                      <p:nvGrpSpPr>
                        <p:cNvPr id="421" name="Group 17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158" y="1767"/>
                          <a:ext cx="423" cy="584"/>
                          <a:chOff x="1158" y="1767"/>
                          <a:chExt cx="423" cy="584"/>
                        </a:xfrm>
                      </p:grpSpPr>
                      <p:grpSp>
                        <p:nvGrpSpPr>
                          <p:cNvPr id="434" name="Group 17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158" y="1767"/>
                            <a:ext cx="423" cy="584"/>
                            <a:chOff x="1158" y="1767"/>
                            <a:chExt cx="423" cy="584"/>
                          </a:xfrm>
                        </p:grpSpPr>
                        <p:sp>
                          <p:nvSpPr>
                            <p:cNvPr id="436" name="Oval 17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158" y="1865"/>
                              <a:ext cx="277" cy="393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7" name="Oval 17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09" y="2046"/>
                              <a:ext cx="68" cy="111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8" name="Oval 173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432" y="2176"/>
                              <a:ext cx="67" cy="111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9" name="Oval 174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38" y="2253"/>
                              <a:ext cx="62" cy="98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40" name="Oval 17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17" y="1904"/>
                              <a:ext cx="64" cy="103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41" name="Oval 176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65" y="1767"/>
                              <a:ext cx="89" cy="150"/>
                            </a:xfrm>
                            <a:prstGeom prst="ellipse">
                              <a:avLst/>
                            </a:prstGeom>
                            <a:solidFill>
                              <a:srgbClr val="00000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435" name="Freeform 17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252" y="1775"/>
                            <a:ext cx="299" cy="558"/>
                          </a:xfrm>
                          <a:custGeom>
                            <a:avLst/>
                            <a:gdLst>
                              <a:gd name="T0" fmla="*/ 30 w 299"/>
                              <a:gd name="T1" fmla="*/ 90 h 558"/>
                              <a:gd name="T2" fmla="*/ 137 w 299"/>
                              <a:gd name="T3" fmla="*/ 0 h 558"/>
                              <a:gd name="T4" fmla="*/ 190 w 299"/>
                              <a:gd name="T5" fmla="*/ 121 h 558"/>
                              <a:gd name="T6" fmla="*/ 137 w 299"/>
                              <a:gd name="T7" fmla="*/ 173 h 558"/>
                              <a:gd name="T8" fmla="*/ 289 w 299"/>
                              <a:gd name="T9" fmla="*/ 129 h 558"/>
                              <a:gd name="T10" fmla="*/ 299 w 299"/>
                              <a:gd name="T11" fmla="*/ 227 h 558"/>
                              <a:gd name="T12" fmla="*/ 195 w 299"/>
                              <a:gd name="T13" fmla="*/ 258 h 558"/>
                              <a:gd name="T14" fmla="*/ 289 w 299"/>
                              <a:gd name="T15" fmla="*/ 269 h 558"/>
                              <a:gd name="T16" fmla="*/ 287 w 299"/>
                              <a:gd name="T17" fmla="*/ 380 h 558"/>
                              <a:gd name="T18" fmla="*/ 192 w 299"/>
                              <a:gd name="T19" fmla="*/ 359 h 558"/>
                              <a:gd name="T20" fmla="*/ 235 w 299"/>
                              <a:gd name="T21" fmla="*/ 416 h 558"/>
                              <a:gd name="T22" fmla="*/ 192 w 299"/>
                              <a:gd name="T23" fmla="*/ 496 h 558"/>
                              <a:gd name="T24" fmla="*/ 133 w 299"/>
                              <a:gd name="T25" fmla="*/ 447 h 558"/>
                              <a:gd name="T26" fmla="*/ 147 w 299"/>
                              <a:gd name="T27" fmla="*/ 517 h 558"/>
                              <a:gd name="T28" fmla="*/ 93 w 299"/>
                              <a:gd name="T29" fmla="*/ 558 h 558"/>
                              <a:gd name="T30" fmla="*/ 0 w 299"/>
                              <a:gd name="T31" fmla="*/ 465 h 558"/>
                              <a:gd name="T32" fmla="*/ 30 w 299"/>
                              <a:gd name="T33" fmla="*/ 90 h 558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299"/>
                              <a:gd name="T52" fmla="*/ 0 h 558"/>
                              <a:gd name="T53" fmla="*/ 299 w 299"/>
                              <a:gd name="T54" fmla="*/ 558 h 558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299" h="558">
                                <a:moveTo>
                                  <a:pt x="30" y="90"/>
                                </a:moveTo>
                                <a:lnTo>
                                  <a:pt x="137" y="0"/>
                                </a:lnTo>
                                <a:lnTo>
                                  <a:pt x="190" y="121"/>
                                </a:lnTo>
                                <a:lnTo>
                                  <a:pt x="137" y="173"/>
                                </a:lnTo>
                                <a:lnTo>
                                  <a:pt x="289" y="129"/>
                                </a:lnTo>
                                <a:lnTo>
                                  <a:pt x="299" y="227"/>
                                </a:lnTo>
                                <a:lnTo>
                                  <a:pt x="195" y="258"/>
                                </a:lnTo>
                                <a:lnTo>
                                  <a:pt x="289" y="269"/>
                                </a:lnTo>
                                <a:lnTo>
                                  <a:pt x="287" y="380"/>
                                </a:lnTo>
                                <a:lnTo>
                                  <a:pt x="192" y="359"/>
                                </a:lnTo>
                                <a:lnTo>
                                  <a:pt x="235" y="416"/>
                                </a:lnTo>
                                <a:lnTo>
                                  <a:pt x="192" y="496"/>
                                </a:lnTo>
                                <a:lnTo>
                                  <a:pt x="133" y="447"/>
                                </a:lnTo>
                                <a:lnTo>
                                  <a:pt x="147" y="517"/>
                                </a:lnTo>
                                <a:lnTo>
                                  <a:pt x="93" y="558"/>
                                </a:lnTo>
                                <a:lnTo>
                                  <a:pt x="0" y="465"/>
                                </a:lnTo>
                                <a:lnTo>
                                  <a:pt x="30" y="9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0000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22" name="Group 18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155" y="1751"/>
                          <a:ext cx="422" cy="585"/>
                          <a:chOff x="1155" y="1751"/>
                          <a:chExt cx="422" cy="585"/>
                        </a:xfrm>
                      </p:grpSpPr>
                      <p:grpSp>
                        <p:nvGrpSpPr>
                          <p:cNvPr id="426" name="Group 18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155" y="1751"/>
                            <a:ext cx="422" cy="585"/>
                            <a:chOff x="1155" y="1751"/>
                            <a:chExt cx="422" cy="585"/>
                          </a:xfrm>
                        </p:grpSpPr>
                        <p:sp>
                          <p:nvSpPr>
                            <p:cNvPr id="428" name="Oval 180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155" y="1850"/>
                              <a:ext cx="277" cy="393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29" name="Oval 18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05" y="2031"/>
                              <a:ext cx="69" cy="111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0" name="Oval 18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429" y="2160"/>
                              <a:ext cx="66" cy="111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1" name="Oval 183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35" y="2238"/>
                              <a:ext cx="62" cy="98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2" name="Oval 184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14" y="1888"/>
                              <a:ext cx="63" cy="104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433" name="Oval 18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62" y="1751"/>
                              <a:ext cx="88" cy="150"/>
                            </a:xfrm>
                            <a:prstGeom prst="ellipse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427" name="Freeform 18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248" y="1759"/>
                            <a:ext cx="299" cy="559"/>
                          </a:xfrm>
                          <a:custGeom>
                            <a:avLst/>
                            <a:gdLst>
                              <a:gd name="T0" fmla="*/ 30 w 299"/>
                              <a:gd name="T1" fmla="*/ 91 h 559"/>
                              <a:gd name="T2" fmla="*/ 137 w 299"/>
                              <a:gd name="T3" fmla="*/ 0 h 559"/>
                              <a:gd name="T4" fmla="*/ 191 w 299"/>
                              <a:gd name="T5" fmla="*/ 122 h 559"/>
                              <a:gd name="T6" fmla="*/ 137 w 299"/>
                              <a:gd name="T7" fmla="*/ 173 h 559"/>
                              <a:gd name="T8" fmla="*/ 289 w 299"/>
                              <a:gd name="T9" fmla="*/ 129 h 559"/>
                              <a:gd name="T10" fmla="*/ 299 w 299"/>
                              <a:gd name="T11" fmla="*/ 228 h 559"/>
                              <a:gd name="T12" fmla="*/ 196 w 299"/>
                              <a:gd name="T13" fmla="*/ 259 h 559"/>
                              <a:gd name="T14" fmla="*/ 289 w 299"/>
                              <a:gd name="T15" fmla="*/ 269 h 559"/>
                              <a:gd name="T16" fmla="*/ 288 w 299"/>
                              <a:gd name="T17" fmla="*/ 380 h 559"/>
                              <a:gd name="T18" fmla="*/ 192 w 299"/>
                              <a:gd name="T19" fmla="*/ 360 h 559"/>
                              <a:gd name="T20" fmla="*/ 236 w 299"/>
                              <a:gd name="T21" fmla="*/ 417 h 559"/>
                              <a:gd name="T22" fmla="*/ 194 w 299"/>
                              <a:gd name="T23" fmla="*/ 497 h 559"/>
                              <a:gd name="T24" fmla="*/ 134 w 299"/>
                              <a:gd name="T25" fmla="*/ 448 h 559"/>
                              <a:gd name="T26" fmla="*/ 147 w 299"/>
                              <a:gd name="T27" fmla="*/ 517 h 559"/>
                              <a:gd name="T28" fmla="*/ 94 w 299"/>
                              <a:gd name="T29" fmla="*/ 559 h 559"/>
                              <a:gd name="T30" fmla="*/ 0 w 299"/>
                              <a:gd name="T31" fmla="*/ 466 h 559"/>
                              <a:gd name="T32" fmla="*/ 30 w 299"/>
                              <a:gd name="T33" fmla="*/ 91 h 559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299"/>
                              <a:gd name="T52" fmla="*/ 0 h 559"/>
                              <a:gd name="T53" fmla="*/ 299 w 299"/>
                              <a:gd name="T54" fmla="*/ 559 h 559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299" h="559">
                                <a:moveTo>
                                  <a:pt x="30" y="91"/>
                                </a:moveTo>
                                <a:lnTo>
                                  <a:pt x="137" y="0"/>
                                </a:lnTo>
                                <a:lnTo>
                                  <a:pt x="191" y="122"/>
                                </a:lnTo>
                                <a:lnTo>
                                  <a:pt x="137" y="173"/>
                                </a:lnTo>
                                <a:lnTo>
                                  <a:pt x="289" y="129"/>
                                </a:lnTo>
                                <a:lnTo>
                                  <a:pt x="299" y="228"/>
                                </a:lnTo>
                                <a:lnTo>
                                  <a:pt x="196" y="259"/>
                                </a:lnTo>
                                <a:lnTo>
                                  <a:pt x="289" y="269"/>
                                </a:lnTo>
                                <a:lnTo>
                                  <a:pt x="288" y="380"/>
                                </a:lnTo>
                                <a:lnTo>
                                  <a:pt x="192" y="360"/>
                                </a:lnTo>
                                <a:lnTo>
                                  <a:pt x="236" y="417"/>
                                </a:lnTo>
                                <a:lnTo>
                                  <a:pt x="194" y="497"/>
                                </a:lnTo>
                                <a:lnTo>
                                  <a:pt x="134" y="448"/>
                                </a:lnTo>
                                <a:lnTo>
                                  <a:pt x="147" y="517"/>
                                </a:lnTo>
                                <a:lnTo>
                                  <a:pt x="94" y="559"/>
                                </a:lnTo>
                                <a:lnTo>
                                  <a:pt x="0" y="466"/>
                                </a:lnTo>
                                <a:lnTo>
                                  <a:pt x="30" y="9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FF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grpSp>
                      <p:nvGrpSpPr>
                        <p:cNvPr id="423" name="Group 19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211" y="1999"/>
                          <a:ext cx="129" cy="143"/>
                          <a:chOff x="1211" y="1999"/>
                          <a:chExt cx="129" cy="143"/>
                        </a:xfrm>
                      </p:grpSpPr>
                      <p:sp>
                        <p:nvSpPr>
                          <p:cNvPr id="424" name="Line 18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26" y="1999"/>
                            <a:ext cx="104" cy="11"/>
                          </a:xfrm>
                          <a:prstGeom prst="line">
                            <a:avLst/>
                          </a:prstGeom>
                          <a:noFill/>
                          <a:ln w="20638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425" name="Line 190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211" y="2082"/>
                            <a:ext cx="129" cy="60"/>
                          </a:xfrm>
                          <a:prstGeom prst="line">
                            <a:avLst/>
                          </a:prstGeom>
                          <a:noFill/>
                          <a:ln w="20638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</p:grpSp>
            </p:grpSp>
          </p:grpSp>
          <p:grpSp>
            <p:nvGrpSpPr>
              <p:cNvPr id="406" name="Group 203"/>
              <p:cNvGrpSpPr>
                <a:grpSpLocks/>
              </p:cNvGrpSpPr>
              <p:nvPr/>
            </p:nvGrpSpPr>
            <p:grpSpPr bwMode="auto">
              <a:xfrm>
                <a:off x="1860" y="926"/>
                <a:ext cx="583" cy="639"/>
                <a:chOff x="1860" y="926"/>
                <a:chExt cx="583" cy="639"/>
              </a:xfrm>
            </p:grpSpPr>
            <p:sp>
              <p:nvSpPr>
                <p:cNvPr id="407" name="Oval 197"/>
                <p:cNvSpPr>
                  <a:spLocks noChangeArrowheads="1"/>
                </p:cNvSpPr>
                <p:nvPr/>
              </p:nvSpPr>
              <p:spPr bwMode="auto">
                <a:xfrm>
                  <a:off x="1860" y="926"/>
                  <a:ext cx="41" cy="54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8" name="Freeform 198"/>
                <p:cNvSpPr>
                  <a:spLocks/>
                </p:cNvSpPr>
                <p:nvPr/>
              </p:nvSpPr>
              <p:spPr bwMode="auto">
                <a:xfrm>
                  <a:off x="1865" y="929"/>
                  <a:ext cx="336" cy="362"/>
                </a:xfrm>
                <a:custGeom>
                  <a:avLst/>
                  <a:gdLst>
                    <a:gd name="T0" fmla="*/ 26 w 336"/>
                    <a:gd name="T1" fmla="*/ 0 h 362"/>
                    <a:gd name="T2" fmla="*/ 336 w 336"/>
                    <a:gd name="T3" fmla="*/ 305 h 362"/>
                    <a:gd name="T4" fmla="*/ 300 w 336"/>
                    <a:gd name="T5" fmla="*/ 362 h 362"/>
                    <a:gd name="T6" fmla="*/ 0 w 336"/>
                    <a:gd name="T7" fmla="*/ 44 h 362"/>
                    <a:gd name="T8" fmla="*/ 26 w 336"/>
                    <a:gd name="T9" fmla="*/ 0 h 3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6"/>
                    <a:gd name="T16" fmla="*/ 0 h 362"/>
                    <a:gd name="T17" fmla="*/ 336 w 336"/>
                    <a:gd name="T18" fmla="*/ 362 h 3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6" h="362">
                      <a:moveTo>
                        <a:pt x="26" y="0"/>
                      </a:moveTo>
                      <a:lnTo>
                        <a:pt x="336" y="305"/>
                      </a:lnTo>
                      <a:lnTo>
                        <a:pt x="300" y="362"/>
                      </a:lnTo>
                      <a:lnTo>
                        <a:pt x="0" y="44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409" name="Freeform 199"/>
                <p:cNvSpPr>
                  <a:spLocks/>
                </p:cNvSpPr>
                <p:nvPr/>
              </p:nvSpPr>
              <p:spPr bwMode="auto">
                <a:xfrm>
                  <a:off x="2160" y="1237"/>
                  <a:ext cx="236" cy="279"/>
                </a:xfrm>
                <a:custGeom>
                  <a:avLst/>
                  <a:gdLst>
                    <a:gd name="T0" fmla="*/ 39 w 236"/>
                    <a:gd name="T1" fmla="*/ 0 h 279"/>
                    <a:gd name="T2" fmla="*/ 236 w 236"/>
                    <a:gd name="T3" fmla="*/ 188 h 279"/>
                    <a:gd name="T4" fmla="*/ 196 w 236"/>
                    <a:gd name="T5" fmla="*/ 279 h 279"/>
                    <a:gd name="T6" fmla="*/ 0 w 236"/>
                    <a:gd name="T7" fmla="*/ 51 h 279"/>
                    <a:gd name="T8" fmla="*/ 39 w 236"/>
                    <a:gd name="T9" fmla="*/ 0 h 27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6"/>
                    <a:gd name="T16" fmla="*/ 0 h 279"/>
                    <a:gd name="T17" fmla="*/ 236 w 236"/>
                    <a:gd name="T18" fmla="*/ 279 h 27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6" h="279">
                      <a:moveTo>
                        <a:pt x="39" y="0"/>
                      </a:moveTo>
                      <a:lnTo>
                        <a:pt x="236" y="188"/>
                      </a:lnTo>
                      <a:lnTo>
                        <a:pt x="196" y="279"/>
                      </a:lnTo>
                      <a:lnTo>
                        <a:pt x="0" y="51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0" name="Oval 200"/>
                <p:cNvSpPr>
                  <a:spLocks noChangeArrowheads="1"/>
                </p:cNvSpPr>
                <p:nvPr/>
              </p:nvSpPr>
              <p:spPr bwMode="auto">
                <a:xfrm>
                  <a:off x="2152" y="1229"/>
                  <a:ext cx="60" cy="70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1" name="Oval 201"/>
                <p:cNvSpPr>
                  <a:spLocks noChangeArrowheads="1"/>
                </p:cNvSpPr>
                <p:nvPr/>
              </p:nvSpPr>
              <p:spPr bwMode="auto">
                <a:xfrm>
                  <a:off x="2349" y="1418"/>
                  <a:ext cx="94" cy="147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2" name="Oval 202"/>
                <p:cNvSpPr>
                  <a:spLocks noChangeArrowheads="1"/>
                </p:cNvSpPr>
                <p:nvPr/>
              </p:nvSpPr>
              <p:spPr bwMode="auto">
                <a:xfrm>
                  <a:off x="2363" y="1438"/>
                  <a:ext cx="66" cy="10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242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err="1" smtClean="0">
                <a:solidFill>
                  <a:schemeClr val="bg1"/>
                </a:solidFill>
              </a:rPr>
              <a:t>Islom</a:t>
            </a:r>
            <a:r>
              <a:rPr lang="en-US" b="1" i="1" dirty="0" smtClean="0">
                <a:solidFill>
                  <a:schemeClr val="bg1"/>
                </a:solidFill>
              </a:rPr>
              <a:t>  </a:t>
            </a:r>
            <a:r>
              <a:rPr lang="en-US" b="1" i="1" dirty="0" err="1" smtClean="0">
                <a:solidFill>
                  <a:schemeClr val="bg1"/>
                </a:solidFill>
              </a:rPr>
              <a:t>Karimov</a:t>
            </a:r>
            <a:endParaRPr lang="ru-RU" b="1" i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1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340769"/>
            <a:ext cx="36716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57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Program Files\Рисунки\lyudi\multyashki-222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5565">
            <a:off x="60395" y="-135373"/>
            <a:ext cx="214744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 rot="20890670">
            <a:off x="728112" y="678853"/>
            <a:ext cx="7178032" cy="3989816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fy-NL" sz="3600" b="1" i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Uyga vazifani</a:t>
            </a:r>
          </a:p>
          <a:p>
            <a:pPr algn="ctr"/>
            <a:r>
              <a:rPr lang="fy-NL" sz="3600" b="1" i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Georgia"/>
              </a:rPr>
              <a:t> tekshirish</a:t>
            </a:r>
            <a:endParaRPr lang="ru-RU" sz="3600" b="1" i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Georgia"/>
            </a:endParaRPr>
          </a:p>
        </p:txBody>
      </p:sp>
      <p:pic>
        <p:nvPicPr>
          <p:cNvPr id="6" name="Picture 7" descr="walking_3_hc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980206"/>
            <a:ext cx="1651696" cy="158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551403-7ad9fa22c2edf1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5405" y="3389041"/>
            <a:ext cx="1718647" cy="2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walking_5_hc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4054" y="2348880"/>
            <a:ext cx="1706378" cy="214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57200" y="1600200"/>
            <a:ext cx="3466728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57290" y="285728"/>
            <a:ext cx="64956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tekshirish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lum bright="-16000" contrast="53000"/>
          </a:blip>
          <a:srcRect/>
          <a:stretch>
            <a:fillRect/>
          </a:stretch>
        </p:blipFill>
        <p:spPr bwMode="auto">
          <a:xfrm rot="459808">
            <a:off x="-230275" y="-570793"/>
            <a:ext cx="1799718" cy="2249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3" cstate="print">
            <a:lum bright="1000" contrast="63000"/>
          </a:blip>
          <a:srcRect/>
          <a:stretch>
            <a:fillRect/>
          </a:stretch>
        </p:blipFill>
        <p:spPr bwMode="auto">
          <a:xfrm flipH="1">
            <a:off x="7475537" y="-309455"/>
            <a:ext cx="18356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37" name="Picture 36" descr="Рисунок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29000"/>
            <a:ext cx="1911610" cy="252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112"/>
            <a:ext cx="894390" cy="1268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514"/>
                  </a:outerShdw>
                </a:effectLst>
              </a14:hiddenEffects>
            </a:ext>
          </a:extLst>
        </p:spPr>
      </p:pic>
      <p:pic>
        <p:nvPicPr>
          <p:cNvPr id="39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2852936"/>
            <a:ext cx="1291030" cy="294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559372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3</a:t>
            </a:r>
            <a:r>
              <a:rPr lang="en-US" sz="3100" b="1" dirty="0" smtClean="0">
                <a:solidFill>
                  <a:srgbClr val="C00000"/>
                </a:solidFill>
              </a:rPr>
              <a:t>53</a:t>
            </a:r>
            <a:r>
              <a:rPr lang="ru-RU" sz="3100" b="1" dirty="0" smtClean="0">
                <a:solidFill>
                  <a:srgbClr val="C00000"/>
                </a:solidFill>
              </a:rPr>
              <a:t>(1</a:t>
            </a:r>
            <a:r>
              <a:rPr lang="en-US" sz="3100" b="1" dirty="0" smtClean="0">
                <a:solidFill>
                  <a:srgbClr val="C00000"/>
                </a:solidFill>
              </a:rPr>
              <a:t>,3,5)-</a:t>
            </a:r>
            <a:r>
              <a:rPr lang="en-US" sz="3100" b="1" dirty="0" err="1" smtClean="0">
                <a:solidFill>
                  <a:srgbClr val="C00000"/>
                </a:solidFill>
              </a:rPr>
              <a:t>misol</a:t>
            </a:r>
            <a:r>
              <a:rPr lang="en-US" sz="3100" b="1" dirty="0" smtClean="0">
                <a:solidFill>
                  <a:srgbClr val="C00000"/>
                </a:solidFill>
              </a:rPr>
              <a:t>: 1-formuladan </a:t>
            </a:r>
            <a:r>
              <a:rPr lang="en-US" sz="3100" b="1" dirty="0" err="1" smtClean="0">
                <a:solidFill>
                  <a:srgbClr val="C00000"/>
                </a:solidFill>
              </a:rPr>
              <a:t>foydalanib,ko’paytirishni</a:t>
            </a:r>
            <a:r>
              <a:rPr lang="en-US" sz="3100" b="1" dirty="0" smtClean="0">
                <a:solidFill>
                  <a:srgbClr val="C00000"/>
                </a:solidFill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</a:rPr>
              <a:t>bajaring</a:t>
            </a:r>
            <a:endParaRPr lang="ru-RU" sz="31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5827584"/>
              </p:ext>
            </p:extLst>
          </p:nvPr>
        </p:nvGraphicFramePr>
        <p:xfrm>
          <a:off x="489318" y="260648"/>
          <a:ext cx="865468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Picture 2"/>
          <p:cNvPicPr>
            <a:picLocks noGrp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225" y="1484784"/>
            <a:ext cx="8229600" cy="4736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6" descr="ANTN027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20" y="2816777"/>
            <a:ext cx="2714644" cy="354332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~PP150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32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-6592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Tushunchalar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tahlili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1600199"/>
                <a:ext cx="4632794" cy="5063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33400" indent="-533400" algn="ctr">
                  <a:buNone/>
                </a:pP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Mazmuni</a:t>
                </a:r>
                <a:endPara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33400" indent="-533400">
                  <a:buAutoNum type="arabicPeriod"/>
                </a:pP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Sonli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va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harfiy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ko’paytuvchilar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ko’paytmasidan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iborat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algebraik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ifoda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533400" indent="-533400">
                  <a:buAutoNum type="arabicPeriod"/>
                </a:pP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Musbat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son ham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emas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manfiy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son ham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emas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533400" indent="-533400">
                  <a:lnSpc>
                    <a:spcPct val="150000"/>
                  </a:lnSpc>
                  <a:defRPr/>
                </a:pPr>
                <a:r>
                  <a:rPr lang="en-US" sz="2400" b="1" i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3.    a</a:t>
                </a:r>
                <a:r>
                  <a:rPr lang="en-US" sz="2400" b="1" baseline="300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-2ab+b</a:t>
                </a:r>
                <a:r>
                  <a:rPr lang="en-US" sz="2400" b="1" baseline="300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33400" indent="-533400">
                  <a:buAutoNum type="arabicPeriod" startAt="4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ko’rinishida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yozilishi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mumkin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bo’lgan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sonlar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..</a:t>
                </a:r>
                <a:endPara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33400" indent="-533400">
                  <a:buAutoNum type="arabicPeriod" startAt="4"/>
                </a:pP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Har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qanday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n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sonning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1-darajasi .</a:t>
                </a:r>
                <a:endPara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0199"/>
                <a:ext cx="4632794" cy="5063374"/>
              </a:xfrm>
              <a:prstGeom prst="rect">
                <a:avLst/>
              </a:prstGeom>
              <a:blipFill>
                <a:blip r:embed="rId2" cstate="print"/>
                <a:stretch>
                  <a:fillRect l="-1842" t="-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191672" y="1827997"/>
            <a:ext cx="2952328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Tushuncha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Birhad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uchhad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Ratsional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sonlar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Arial" pitchFamily="34" charset="0"/>
              <a:buAutoNum type="arabicParenR"/>
            </a:pPr>
            <a:r>
              <a:rPr lang="en-US" sz="2400" b="1" dirty="0" err="1" smtClean="0">
                <a:solidFill>
                  <a:srgbClr val="0070C0"/>
                </a:solidFill>
              </a:rPr>
              <a:t>Shu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sonning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o’ziga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teng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1" name="Picture 3" descr="D:\Program Files\Рисунки\lyudi\multyashki-222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5565">
            <a:off x="-11613" y="-72665"/>
            <a:ext cx="214744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3"/>
          <p:cNvGrpSpPr>
            <a:grpSpLocks/>
          </p:cNvGrpSpPr>
          <p:nvPr/>
        </p:nvGrpSpPr>
        <p:grpSpPr bwMode="auto">
          <a:xfrm flipH="1">
            <a:off x="3826440" y="2037323"/>
            <a:ext cx="2528284" cy="3884704"/>
            <a:chOff x="1007" y="2352"/>
            <a:chExt cx="729" cy="1302"/>
          </a:xfrm>
        </p:grpSpPr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1007" y="2352"/>
              <a:ext cx="729" cy="1302"/>
            </a:xfrm>
            <a:custGeom>
              <a:avLst/>
              <a:gdLst>
                <a:gd name="T0" fmla="*/ 36 w 729"/>
                <a:gd name="T1" fmla="*/ 92 h 1302"/>
                <a:gd name="T2" fmla="*/ 57 w 729"/>
                <a:gd name="T3" fmla="*/ 78 h 1302"/>
                <a:gd name="T4" fmla="*/ 93 w 729"/>
                <a:gd name="T5" fmla="*/ 66 h 1302"/>
                <a:gd name="T6" fmla="*/ 128 w 729"/>
                <a:gd name="T7" fmla="*/ 65 h 1302"/>
                <a:gd name="T8" fmla="*/ 145 w 729"/>
                <a:gd name="T9" fmla="*/ 92 h 1302"/>
                <a:gd name="T10" fmla="*/ 173 w 729"/>
                <a:gd name="T11" fmla="*/ 142 h 1302"/>
                <a:gd name="T12" fmla="*/ 199 w 729"/>
                <a:gd name="T13" fmla="*/ 158 h 1302"/>
                <a:gd name="T14" fmla="*/ 226 w 729"/>
                <a:gd name="T15" fmla="*/ 176 h 1302"/>
                <a:gd name="T16" fmla="*/ 281 w 729"/>
                <a:gd name="T17" fmla="*/ 229 h 1302"/>
                <a:gd name="T18" fmla="*/ 347 w 729"/>
                <a:gd name="T19" fmla="*/ 273 h 1302"/>
                <a:gd name="T20" fmla="*/ 434 w 729"/>
                <a:gd name="T21" fmla="*/ 309 h 1302"/>
                <a:gd name="T22" fmla="*/ 457 w 729"/>
                <a:gd name="T23" fmla="*/ 300 h 1302"/>
                <a:gd name="T24" fmla="*/ 414 w 729"/>
                <a:gd name="T25" fmla="*/ 189 h 1302"/>
                <a:gd name="T26" fmla="*/ 409 w 729"/>
                <a:gd name="T27" fmla="*/ 142 h 1302"/>
                <a:gd name="T28" fmla="*/ 436 w 729"/>
                <a:gd name="T29" fmla="*/ 97 h 1302"/>
                <a:gd name="T30" fmla="*/ 436 w 729"/>
                <a:gd name="T31" fmla="*/ 56 h 1302"/>
                <a:gd name="T32" fmla="*/ 465 w 729"/>
                <a:gd name="T33" fmla="*/ 10 h 1302"/>
                <a:gd name="T34" fmla="*/ 535 w 729"/>
                <a:gd name="T35" fmla="*/ 8 h 1302"/>
                <a:gd name="T36" fmla="*/ 576 w 729"/>
                <a:gd name="T37" fmla="*/ 43 h 1302"/>
                <a:gd name="T38" fmla="*/ 630 w 729"/>
                <a:gd name="T39" fmla="*/ 62 h 1302"/>
                <a:gd name="T40" fmla="*/ 624 w 729"/>
                <a:gd name="T41" fmla="*/ 132 h 1302"/>
                <a:gd name="T42" fmla="*/ 630 w 729"/>
                <a:gd name="T43" fmla="*/ 165 h 1302"/>
                <a:gd name="T44" fmla="*/ 623 w 729"/>
                <a:gd name="T45" fmla="*/ 209 h 1302"/>
                <a:gd name="T46" fmla="*/ 587 w 729"/>
                <a:gd name="T47" fmla="*/ 231 h 1302"/>
                <a:gd name="T48" fmla="*/ 558 w 729"/>
                <a:gd name="T49" fmla="*/ 244 h 1302"/>
                <a:gd name="T50" fmla="*/ 530 w 729"/>
                <a:gd name="T51" fmla="*/ 286 h 1302"/>
                <a:gd name="T52" fmla="*/ 536 w 729"/>
                <a:gd name="T53" fmla="*/ 318 h 1302"/>
                <a:gd name="T54" fmla="*/ 572 w 729"/>
                <a:gd name="T55" fmla="*/ 327 h 1302"/>
                <a:gd name="T56" fmla="*/ 605 w 729"/>
                <a:gd name="T57" fmla="*/ 353 h 1302"/>
                <a:gd name="T58" fmla="*/ 657 w 729"/>
                <a:gd name="T59" fmla="*/ 381 h 1302"/>
                <a:gd name="T60" fmla="*/ 666 w 729"/>
                <a:gd name="T61" fmla="*/ 416 h 1302"/>
                <a:gd name="T62" fmla="*/ 722 w 729"/>
                <a:gd name="T63" fmla="*/ 513 h 1302"/>
                <a:gd name="T64" fmla="*/ 716 w 729"/>
                <a:gd name="T65" fmla="*/ 574 h 1302"/>
                <a:gd name="T66" fmla="*/ 701 w 729"/>
                <a:gd name="T67" fmla="*/ 613 h 1302"/>
                <a:gd name="T68" fmla="*/ 658 w 729"/>
                <a:gd name="T69" fmla="*/ 624 h 1302"/>
                <a:gd name="T70" fmla="*/ 623 w 729"/>
                <a:gd name="T71" fmla="*/ 635 h 1302"/>
                <a:gd name="T72" fmla="*/ 637 w 729"/>
                <a:gd name="T73" fmla="*/ 756 h 1302"/>
                <a:gd name="T74" fmla="*/ 626 w 729"/>
                <a:gd name="T75" fmla="*/ 923 h 1302"/>
                <a:gd name="T76" fmla="*/ 626 w 729"/>
                <a:gd name="T77" fmla="*/ 1095 h 1302"/>
                <a:gd name="T78" fmla="*/ 637 w 729"/>
                <a:gd name="T79" fmla="*/ 1224 h 1302"/>
                <a:gd name="T80" fmla="*/ 639 w 729"/>
                <a:gd name="T81" fmla="*/ 1290 h 1302"/>
                <a:gd name="T82" fmla="*/ 574 w 729"/>
                <a:gd name="T83" fmla="*/ 1302 h 1302"/>
                <a:gd name="T84" fmla="*/ 526 w 729"/>
                <a:gd name="T85" fmla="*/ 1297 h 1302"/>
                <a:gd name="T86" fmla="*/ 383 w 729"/>
                <a:gd name="T87" fmla="*/ 1292 h 1302"/>
                <a:gd name="T88" fmla="*/ 304 w 729"/>
                <a:gd name="T89" fmla="*/ 1268 h 1302"/>
                <a:gd name="T90" fmla="*/ 370 w 729"/>
                <a:gd name="T91" fmla="*/ 1208 h 1302"/>
                <a:gd name="T92" fmla="*/ 413 w 729"/>
                <a:gd name="T93" fmla="*/ 1050 h 1302"/>
                <a:gd name="T94" fmla="*/ 395 w 729"/>
                <a:gd name="T95" fmla="*/ 866 h 1302"/>
                <a:gd name="T96" fmla="*/ 386 w 729"/>
                <a:gd name="T97" fmla="*/ 789 h 1302"/>
                <a:gd name="T98" fmla="*/ 361 w 729"/>
                <a:gd name="T99" fmla="*/ 738 h 1302"/>
                <a:gd name="T100" fmla="*/ 359 w 729"/>
                <a:gd name="T101" fmla="*/ 606 h 1302"/>
                <a:gd name="T102" fmla="*/ 363 w 729"/>
                <a:gd name="T103" fmla="*/ 460 h 1302"/>
                <a:gd name="T104" fmla="*/ 353 w 729"/>
                <a:gd name="T105" fmla="*/ 424 h 1302"/>
                <a:gd name="T106" fmla="*/ 296 w 729"/>
                <a:gd name="T107" fmla="*/ 392 h 1302"/>
                <a:gd name="T108" fmla="*/ 237 w 729"/>
                <a:gd name="T109" fmla="*/ 365 h 1302"/>
                <a:gd name="T110" fmla="*/ 180 w 729"/>
                <a:gd name="T111" fmla="*/ 312 h 1302"/>
                <a:gd name="T112" fmla="*/ 125 w 729"/>
                <a:gd name="T113" fmla="*/ 228 h 1302"/>
                <a:gd name="T114" fmla="*/ 114 w 729"/>
                <a:gd name="T115" fmla="*/ 203 h 1302"/>
                <a:gd name="T116" fmla="*/ 80 w 729"/>
                <a:gd name="T117" fmla="*/ 173 h 1302"/>
                <a:gd name="T118" fmla="*/ 48 w 729"/>
                <a:gd name="T119" fmla="*/ 141 h 1302"/>
                <a:gd name="T120" fmla="*/ 27 w 729"/>
                <a:gd name="T121" fmla="*/ 122 h 1302"/>
                <a:gd name="T122" fmla="*/ 2 w 729"/>
                <a:gd name="T123" fmla="*/ 91 h 13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29"/>
                <a:gd name="T187" fmla="*/ 0 h 1302"/>
                <a:gd name="T188" fmla="*/ 729 w 729"/>
                <a:gd name="T189" fmla="*/ 1302 h 13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29" h="1302">
                  <a:moveTo>
                    <a:pt x="7" y="85"/>
                  </a:moveTo>
                  <a:lnTo>
                    <a:pt x="9" y="85"/>
                  </a:lnTo>
                  <a:lnTo>
                    <a:pt x="10" y="85"/>
                  </a:lnTo>
                  <a:lnTo>
                    <a:pt x="11" y="85"/>
                  </a:lnTo>
                  <a:lnTo>
                    <a:pt x="13" y="85"/>
                  </a:lnTo>
                  <a:lnTo>
                    <a:pt x="14" y="85"/>
                  </a:lnTo>
                  <a:lnTo>
                    <a:pt x="15" y="85"/>
                  </a:lnTo>
                  <a:lnTo>
                    <a:pt x="17" y="85"/>
                  </a:lnTo>
                  <a:lnTo>
                    <a:pt x="18" y="85"/>
                  </a:lnTo>
                  <a:lnTo>
                    <a:pt x="19" y="85"/>
                  </a:lnTo>
                  <a:lnTo>
                    <a:pt x="20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4" y="88"/>
                  </a:lnTo>
                  <a:lnTo>
                    <a:pt x="26" y="88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8" y="89"/>
                  </a:lnTo>
                  <a:lnTo>
                    <a:pt x="30" y="89"/>
                  </a:lnTo>
                  <a:lnTo>
                    <a:pt x="31" y="89"/>
                  </a:lnTo>
                  <a:lnTo>
                    <a:pt x="32" y="89"/>
                  </a:lnTo>
                  <a:lnTo>
                    <a:pt x="32" y="91"/>
                  </a:lnTo>
                  <a:lnTo>
                    <a:pt x="33" y="91"/>
                  </a:lnTo>
                  <a:lnTo>
                    <a:pt x="35" y="91"/>
                  </a:lnTo>
                  <a:lnTo>
                    <a:pt x="36" y="91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1" y="93"/>
                  </a:lnTo>
                  <a:lnTo>
                    <a:pt x="42" y="93"/>
                  </a:lnTo>
                  <a:lnTo>
                    <a:pt x="42" y="92"/>
                  </a:lnTo>
                  <a:lnTo>
                    <a:pt x="44" y="92"/>
                  </a:lnTo>
                  <a:lnTo>
                    <a:pt x="45" y="92"/>
                  </a:lnTo>
                  <a:lnTo>
                    <a:pt x="46" y="92"/>
                  </a:lnTo>
                  <a:lnTo>
                    <a:pt x="48" y="92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8" y="87"/>
                  </a:lnTo>
                  <a:lnTo>
                    <a:pt x="48" y="85"/>
                  </a:lnTo>
                  <a:lnTo>
                    <a:pt x="48" y="84"/>
                  </a:lnTo>
                  <a:lnTo>
                    <a:pt x="49" y="84"/>
                  </a:lnTo>
                  <a:lnTo>
                    <a:pt x="50" y="83"/>
                  </a:lnTo>
                  <a:lnTo>
                    <a:pt x="50" y="81"/>
                  </a:lnTo>
                  <a:lnTo>
                    <a:pt x="52" y="80"/>
                  </a:lnTo>
                  <a:lnTo>
                    <a:pt x="53" y="79"/>
                  </a:lnTo>
                  <a:lnTo>
                    <a:pt x="54" y="79"/>
                  </a:lnTo>
                  <a:lnTo>
                    <a:pt x="55" y="78"/>
                  </a:lnTo>
                  <a:lnTo>
                    <a:pt x="57" y="78"/>
                  </a:lnTo>
                  <a:lnTo>
                    <a:pt x="58" y="76"/>
                  </a:lnTo>
                  <a:lnTo>
                    <a:pt x="59" y="75"/>
                  </a:lnTo>
                  <a:lnTo>
                    <a:pt x="61" y="75"/>
                  </a:lnTo>
                  <a:lnTo>
                    <a:pt x="62" y="75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68" y="72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4" y="71"/>
                  </a:lnTo>
                  <a:lnTo>
                    <a:pt x="75" y="71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0" y="69"/>
                  </a:lnTo>
                  <a:lnTo>
                    <a:pt x="81" y="69"/>
                  </a:lnTo>
                  <a:lnTo>
                    <a:pt x="83" y="69"/>
                  </a:lnTo>
                  <a:lnTo>
                    <a:pt x="85" y="67"/>
                  </a:lnTo>
                  <a:lnTo>
                    <a:pt x="87" y="67"/>
                  </a:lnTo>
                  <a:lnTo>
                    <a:pt x="88" y="67"/>
                  </a:lnTo>
                  <a:lnTo>
                    <a:pt x="89" y="66"/>
                  </a:lnTo>
                  <a:lnTo>
                    <a:pt x="90" y="66"/>
                  </a:lnTo>
                  <a:lnTo>
                    <a:pt x="92" y="65"/>
                  </a:lnTo>
                  <a:lnTo>
                    <a:pt x="92" y="66"/>
                  </a:lnTo>
                  <a:lnTo>
                    <a:pt x="93" y="66"/>
                  </a:lnTo>
                  <a:lnTo>
                    <a:pt x="94" y="67"/>
                  </a:lnTo>
                  <a:lnTo>
                    <a:pt x="96" y="67"/>
                  </a:lnTo>
                  <a:lnTo>
                    <a:pt x="97" y="67"/>
                  </a:lnTo>
                  <a:lnTo>
                    <a:pt x="98" y="67"/>
                  </a:lnTo>
                  <a:lnTo>
                    <a:pt x="99" y="67"/>
                  </a:lnTo>
                  <a:lnTo>
                    <a:pt x="101" y="67"/>
                  </a:lnTo>
                  <a:lnTo>
                    <a:pt x="102" y="66"/>
                  </a:lnTo>
                  <a:lnTo>
                    <a:pt x="103" y="66"/>
                  </a:lnTo>
                  <a:lnTo>
                    <a:pt x="105" y="66"/>
                  </a:lnTo>
                  <a:lnTo>
                    <a:pt x="106" y="66"/>
                  </a:lnTo>
                  <a:lnTo>
                    <a:pt x="107" y="66"/>
                  </a:lnTo>
                  <a:lnTo>
                    <a:pt x="109" y="66"/>
                  </a:lnTo>
                  <a:lnTo>
                    <a:pt x="110" y="66"/>
                  </a:lnTo>
                  <a:lnTo>
                    <a:pt x="111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6" y="65"/>
                  </a:lnTo>
                  <a:lnTo>
                    <a:pt x="118" y="65"/>
                  </a:lnTo>
                  <a:lnTo>
                    <a:pt x="119" y="65"/>
                  </a:lnTo>
                  <a:lnTo>
                    <a:pt x="120" y="65"/>
                  </a:lnTo>
                  <a:lnTo>
                    <a:pt x="122" y="65"/>
                  </a:lnTo>
                  <a:lnTo>
                    <a:pt x="123" y="65"/>
                  </a:lnTo>
                  <a:lnTo>
                    <a:pt x="124" y="65"/>
                  </a:lnTo>
                  <a:lnTo>
                    <a:pt x="125" y="65"/>
                  </a:lnTo>
                  <a:lnTo>
                    <a:pt x="127" y="65"/>
                  </a:lnTo>
                  <a:lnTo>
                    <a:pt x="128" y="65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1" y="66"/>
                  </a:lnTo>
                  <a:lnTo>
                    <a:pt x="132" y="66"/>
                  </a:lnTo>
                  <a:lnTo>
                    <a:pt x="132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69"/>
                  </a:lnTo>
                  <a:lnTo>
                    <a:pt x="134" y="70"/>
                  </a:lnTo>
                  <a:lnTo>
                    <a:pt x="136" y="71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8" y="75"/>
                  </a:lnTo>
                  <a:lnTo>
                    <a:pt x="140" y="76"/>
                  </a:lnTo>
                  <a:lnTo>
                    <a:pt x="140" y="78"/>
                  </a:lnTo>
                  <a:lnTo>
                    <a:pt x="141" y="79"/>
                  </a:lnTo>
                  <a:lnTo>
                    <a:pt x="141" y="80"/>
                  </a:lnTo>
                  <a:lnTo>
                    <a:pt x="141" y="81"/>
                  </a:lnTo>
                  <a:lnTo>
                    <a:pt x="142" y="81"/>
                  </a:lnTo>
                  <a:lnTo>
                    <a:pt x="142" y="83"/>
                  </a:lnTo>
                  <a:lnTo>
                    <a:pt x="142" y="84"/>
                  </a:lnTo>
                  <a:lnTo>
                    <a:pt x="144" y="85"/>
                  </a:lnTo>
                  <a:lnTo>
                    <a:pt x="144" y="87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4" y="91"/>
                  </a:lnTo>
                  <a:lnTo>
                    <a:pt x="145" y="92"/>
                  </a:lnTo>
                  <a:lnTo>
                    <a:pt x="146" y="93"/>
                  </a:lnTo>
                  <a:lnTo>
                    <a:pt x="147" y="96"/>
                  </a:lnTo>
                  <a:lnTo>
                    <a:pt x="149" y="97"/>
                  </a:lnTo>
                  <a:lnTo>
                    <a:pt x="149" y="100"/>
                  </a:lnTo>
                  <a:lnTo>
                    <a:pt x="150" y="101"/>
                  </a:lnTo>
                  <a:lnTo>
                    <a:pt x="151" y="103"/>
                  </a:lnTo>
                  <a:lnTo>
                    <a:pt x="153" y="105"/>
                  </a:lnTo>
                  <a:lnTo>
                    <a:pt x="153" y="107"/>
                  </a:lnTo>
                  <a:lnTo>
                    <a:pt x="154" y="109"/>
                  </a:lnTo>
                  <a:lnTo>
                    <a:pt x="155" y="110"/>
                  </a:lnTo>
                  <a:lnTo>
                    <a:pt x="157" y="112"/>
                  </a:lnTo>
                  <a:lnTo>
                    <a:pt x="157" y="114"/>
                  </a:lnTo>
                  <a:lnTo>
                    <a:pt x="158" y="116"/>
                  </a:lnTo>
                  <a:lnTo>
                    <a:pt x="159" y="118"/>
                  </a:lnTo>
                  <a:lnTo>
                    <a:pt x="160" y="120"/>
                  </a:lnTo>
                  <a:lnTo>
                    <a:pt x="162" y="122"/>
                  </a:lnTo>
                  <a:lnTo>
                    <a:pt x="162" y="124"/>
                  </a:lnTo>
                  <a:lnTo>
                    <a:pt x="163" y="125"/>
                  </a:lnTo>
                  <a:lnTo>
                    <a:pt x="164" y="128"/>
                  </a:lnTo>
                  <a:lnTo>
                    <a:pt x="166" y="129"/>
                  </a:lnTo>
                  <a:lnTo>
                    <a:pt x="167" y="131"/>
                  </a:lnTo>
                  <a:lnTo>
                    <a:pt x="168" y="133"/>
                  </a:lnTo>
                  <a:lnTo>
                    <a:pt x="168" y="134"/>
                  </a:lnTo>
                  <a:lnTo>
                    <a:pt x="169" y="137"/>
                  </a:lnTo>
                  <a:lnTo>
                    <a:pt x="171" y="138"/>
                  </a:lnTo>
                  <a:lnTo>
                    <a:pt x="172" y="141"/>
                  </a:lnTo>
                  <a:lnTo>
                    <a:pt x="173" y="142"/>
                  </a:lnTo>
                  <a:lnTo>
                    <a:pt x="175" y="144"/>
                  </a:lnTo>
                  <a:lnTo>
                    <a:pt x="176" y="146"/>
                  </a:lnTo>
                  <a:lnTo>
                    <a:pt x="177" y="147"/>
                  </a:lnTo>
                  <a:lnTo>
                    <a:pt x="179" y="150"/>
                  </a:lnTo>
                  <a:lnTo>
                    <a:pt x="180" y="149"/>
                  </a:lnTo>
                  <a:lnTo>
                    <a:pt x="181" y="149"/>
                  </a:lnTo>
                  <a:lnTo>
                    <a:pt x="182" y="147"/>
                  </a:lnTo>
                  <a:lnTo>
                    <a:pt x="184" y="147"/>
                  </a:lnTo>
                  <a:lnTo>
                    <a:pt x="184" y="146"/>
                  </a:lnTo>
                  <a:lnTo>
                    <a:pt x="185" y="146"/>
                  </a:lnTo>
                  <a:lnTo>
                    <a:pt x="186" y="145"/>
                  </a:lnTo>
                  <a:lnTo>
                    <a:pt x="188" y="145"/>
                  </a:lnTo>
                  <a:lnTo>
                    <a:pt x="189" y="144"/>
                  </a:lnTo>
                  <a:lnTo>
                    <a:pt x="190" y="144"/>
                  </a:lnTo>
                  <a:lnTo>
                    <a:pt x="191" y="144"/>
                  </a:lnTo>
                  <a:lnTo>
                    <a:pt x="191" y="145"/>
                  </a:lnTo>
                  <a:lnTo>
                    <a:pt x="193" y="145"/>
                  </a:lnTo>
                  <a:lnTo>
                    <a:pt x="194" y="146"/>
                  </a:lnTo>
                  <a:lnTo>
                    <a:pt x="194" y="147"/>
                  </a:lnTo>
                  <a:lnTo>
                    <a:pt x="195" y="149"/>
                  </a:lnTo>
                  <a:lnTo>
                    <a:pt x="195" y="150"/>
                  </a:lnTo>
                  <a:lnTo>
                    <a:pt x="197" y="151"/>
                  </a:lnTo>
                  <a:lnTo>
                    <a:pt x="197" y="153"/>
                  </a:lnTo>
                  <a:lnTo>
                    <a:pt x="198" y="154"/>
                  </a:lnTo>
                  <a:lnTo>
                    <a:pt x="198" y="155"/>
                  </a:lnTo>
                  <a:lnTo>
                    <a:pt x="198" y="156"/>
                  </a:lnTo>
                  <a:lnTo>
                    <a:pt x="199" y="158"/>
                  </a:lnTo>
                  <a:lnTo>
                    <a:pt x="199" y="159"/>
                  </a:lnTo>
                  <a:lnTo>
                    <a:pt x="201" y="160"/>
                  </a:lnTo>
                  <a:lnTo>
                    <a:pt x="201" y="162"/>
                  </a:lnTo>
                  <a:lnTo>
                    <a:pt x="202" y="163"/>
                  </a:lnTo>
                  <a:lnTo>
                    <a:pt x="202" y="164"/>
                  </a:lnTo>
                  <a:lnTo>
                    <a:pt x="203" y="164"/>
                  </a:lnTo>
                  <a:lnTo>
                    <a:pt x="203" y="165"/>
                  </a:lnTo>
                  <a:lnTo>
                    <a:pt x="204" y="167"/>
                  </a:lnTo>
                  <a:lnTo>
                    <a:pt x="206" y="168"/>
                  </a:lnTo>
                  <a:lnTo>
                    <a:pt x="207" y="169"/>
                  </a:lnTo>
                  <a:lnTo>
                    <a:pt x="208" y="169"/>
                  </a:lnTo>
                  <a:lnTo>
                    <a:pt x="208" y="171"/>
                  </a:lnTo>
                  <a:lnTo>
                    <a:pt x="210" y="171"/>
                  </a:lnTo>
                  <a:lnTo>
                    <a:pt x="210" y="169"/>
                  </a:lnTo>
                  <a:lnTo>
                    <a:pt x="211" y="169"/>
                  </a:lnTo>
                  <a:lnTo>
                    <a:pt x="211" y="168"/>
                  </a:lnTo>
                  <a:lnTo>
                    <a:pt x="212" y="168"/>
                  </a:lnTo>
                  <a:lnTo>
                    <a:pt x="214" y="168"/>
                  </a:lnTo>
                  <a:lnTo>
                    <a:pt x="215" y="168"/>
                  </a:lnTo>
                  <a:lnTo>
                    <a:pt x="216" y="168"/>
                  </a:lnTo>
                  <a:lnTo>
                    <a:pt x="217" y="168"/>
                  </a:lnTo>
                  <a:lnTo>
                    <a:pt x="219" y="168"/>
                  </a:lnTo>
                  <a:lnTo>
                    <a:pt x="219" y="169"/>
                  </a:lnTo>
                  <a:lnTo>
                    <a:pt x="220" y="169"/>
                  </a:lnTo>
                  <a:lnTo>
                    <a:pt x="223" y="171"/>
                  </a:lnTo>
                  <a:lnTo>
                    <a:pt x="225" y="173"/>
                  </a:lnTo>
                  <a:lnTo>
                    <a:pt x="226" y="176"/>
                  </a:lnTo>
                  <a:lnTo>
                    <a:pt x="228" y="178"/>
                  </a:lnTo>
                  <a:lnTo>
                    <a:pt x="230" y="180"/>
                  </a:lnTo>
                  <a:lnTo>
                    <a:pt x="232" y="182"/>
                  </a:lnTo>
                  <a:lnTo>
                    <a:pt x="234" y="185"/>
                  </a:lnTo>
                  <a:lnTo>
                    <a:pt x="236" y="187"/>
                  </a:lnTo>
                  <a:lnTo>
                    <a:pt x="237" y="190"/>
                  </a:lnTo>
                  <a:lnTo>
                    <a:pt x="238" y="193"/>
                  </a:lnTo>
                  <a:lnTo>
                    <a:pt x="241" y="195"/>
                  </a:lnTo>
                  <a:lnTo>
                    <a:pt x="242" y="198"/>
                  </a:lnTo>
                  <a:lnTo>
                    <a:pt x="243" y="200"/>
                  </a:lnTo>
                  <a:lnTo>
                    <a:pt x="246" y="203"/>
                  </a:lnTo>
                  <a:lnTo>
                    <a:pt x="247" y="204"/>
                  </a:lnTo>
                  <a:lnTo>
                    <a:pt x="249" y="207"/>
                  </a:lnTo>
                  <a:lnTo>
                    <a:pt x="251" y="209"/>
                  </a:lnTo>
                  <a:lnTo>
                    <a:pt x="252" y="212"/>
                  </a:lnTo>
                  <a:lnTo>
                    <a:pt x="255" y="213"/>
                  </a:lnTo>
                  <a:lnTo>
                    <a:pt x="256" y="216"/>
                  </a:lnTo>
                  <a:lnTo>
                    <a:pt x="259" y="217"/>
                  </a:lnTo>
                  <a:lnTo>
                    <a:pt x="260" y="220"/>
                  </a:lnTo>
                  <a:lnTo>
                    <a:pt x="263" y="221"/>
                  </a:lnTo>
                  <a:lnTo>
                    <a:pt x="265" y="222"/>
                  </a:lnTo>
                  <a:lnTo>
                    <a:pt x="268" y="224"/>
                  </a:lnTo>
                  <a:lnTo>
                    <a:pt x="271" y="225"/>
                  </a:lnTo>
                  <a:lnTo>
                    <a:pt x="273" y="226"/>
                  </a:lnTo>
                  <a:lnTo>
                    <a:pt x="276" y="228"/>
                  </a:lnTo>
                  <a:lnTo>
                    <a:pt x="278" y="228"/>
                  </a:lnTo>
                  <a:lnTo>
                    <a:pt x="281" y="229"/>
                  </a:lnTo>
                  <a:lnTo>
                    <a:pt x="285" y="229"/>
                  </a:lnTo>
                  <a:lnTo>
                    <a:pt x="289" y="229"/>
                  </a:lnTo>
                  <a:lnTo>
                    <a:pt x="290" y="231"/>
                  </a:lnTo>
                  <a:lnTo>
                    <a:pt x="291" y="234"/>
                  </a:lnTo>
                  <a:lnTo>
                    <a:pt x="294" y="237"/>
                  </a:lnTo>
                  <a:lnTo>
                    <a:pt x="295" y="239"/>
                  </a:lnTo>
                  <a:lnTo>
                    <a:pt x="298" y="242"/>
                  </a:lnTo>
                  <a:lnTo>
                    <a:pt x="300" y="243"/>
                  </a:lnTo>
                  <a:lnTo>
                    <a:pt x="302" y="246"/>
                  </a:lnTo>
                  <a:lnTo>
                    <a:pt x="304" y="247"/>
                  </a:lnTo>
                  <a:lnTo>
                    <a:pt x="307" y="250"/>
                  </a:lnTo>
                  <a:lnTo>
                    <a:pt x="308" y="251"/>
                  </a:lnTo>
                  <a:lnTo>
                    <a:pt x="311" y="253"/>
                  </a:lnTo>
                  <a:lnTo>
                    <a:pt x="313" y="255"/>
                  </a:lnTo>
                  <a:lnTo>
                    <a:pt x="316" y="256"/>
                  </a:lnTo>
                  <a:lnTo>
                    <a:pt x="318" y="257"/>
                  </a:lnTo>
                  <a:lnTo>
                    <a:pt x="321" y="259"/>
                  </a:lnTo>
                  <a:lnTo>
                    <a:pt x="324" y="261"/>
                  </a:lnTo>
                  <a:lnTo>
                    <a:pt x="326" y="262"/>
                  </a:lnTo>
                  <a:lnTo>
                    <a:pt x="329" y="264"/>
                  </a:lnTo>
                  <a:lnTo>
                    <a:pt x="331" y="265"/>
                  </a:lnTo>
                  <a:lnTo>
                    <a:pt x="334" y="266"/>
                  </a:lnTo>
                  <a:lnTo>
                    <a:pt x="337" y="268"/>
                  </a:lnTo>
                  <a:lnTo>
                    <a:pt x="339" y="269"/>
                  </a:lnTo>
                  <a:lnTo>
                    <a:pt x="342" y="270"/>
                  </a:lnTo>
                  <a:lnTo>
                    <a:pt x="344" y="272"/>
                  </a:lnTo>
                  <a:lnTo>
                    <a:pt x="347" y="273"/>
                  </a:lnTo>
                  <a:lnTo>
                    <a:pt x="350" y="274"/>
                  </a:lnTo>
                  <a:lnTo>
                    <a:pt x="352" y="275"/>
                  </a:lnTo>
                  <a:lnTo>
                    <a:pt x="355" y="277"/>
                  </a:lnTo>
                  <a:lnTo>
                    <a:pt x="357" y="278"/>
                  </a:lnTo>
                  <a:lnTo>
                    <a:pt x="360" y="281"/>
                  </a:lnTo>
                  <a:lnTo>
                    <a:pt x="363" y="282"/>
                  </a:lnTo>
                  <a:lnTo>
                    <a:pt x="365" y="283"/>
                  </a:lnTo>
                  <a:lnTo>
                    <a:pt x="404" y="283"/>
                  </a:lnTo>
                  <a:lnTo>
                    <a:pt x="405" y="284"/>
                  </a:lnTo>
                  <a:lnTo>
                    <a:pt x="407" y="286"/>
                  </a:lnTo>
                  <a:lnTo>
                    <a:pt x="408" y="287"/>
                  </a:lnTo>
                  <a:lnTo>
                    <a:pt x="409" y="288"/>
                  </a:lnTo>
                  <a:lnTo>
                    <a:pt x="412" y="290"/>
                  </a:lnTo>
                  <a:lnTo>
                    <a:pt x="413" y="291"/>
                  </a:lnTo>
                  <a:lnTo>
                    <a:pt x="414" y="292"/>
                  </a:lnTo>
                  <a:lnTo>
                    <a:pt x="416" y="293"/>
                  </a:lnTo>
                  <a:lnTo>
                    <a:pt x="417" y="295"/>
                  </a:lnTo>
                  <a:lnTo>
                    <a:pt x="420" y="296"/>
                  </a:lnTo>
                  <a:lnTo>
                    <a:pt x="421" y="297"/>
                  </a:lnTo>
                  <a:lnTo>
                    <a:pt x="422" y="299"/>
                  </a:lnTo>
                  <a:lnTo>
                    <a:pt x="423" y="301"/>
                  </a:lnTo>
                  <a:lnTo>
                    <a:pt x="426" y="303"/>
                  </a:lnTo>
                  <a:lnTo>
                    <a:pt x="427" y="304"/>
                  </a:lnTo>
                  <a:lnTo>
                    <a:pt x="429" y="305"/>
                  </a:lnTo>
                  <a:lnTo>
                    <a:pt x="430" y="306"/>
                  </a:lnTo>
                  <a:lnTo>
                    <a:pt x="433" y="308"/>
                  </a:lnTo>
                  <a:lnTo>
                    <a:pt x="434" y="309"/>
                  </a:lnTo>
                  <a:lnTo>
                    <a:pt x="435" y="310"/>
                  </a:lnTo>
                  <a:lnTo>
                    <a:pt x="438" y="310"/>
                  </a:lnTo>
                  <a:lnTo>
                    <a:pt x="439" y="312"/>
                  </a:lnTo>
                  <a:lnTo>
                    <a:pt x="440" y="313"/>
                  </a:lnTo>
                  <a:lnTo>
                    <a:pt x="443" y="314"/>
                  </a:lnTo>
                  <a:lnTo>
                    <a:pt x="444" y="314"/>
                  </a:lnTo>
                  <a:lnTo>
                    <a:pt x="445" y="315"/>
                  </a:lnTo>
                  <a:lnTo>
                    <a:pt x="448" y="317"/>
                  </a:lnTo>
                  <a:lnTo>
                    <a:pt x="449" y="317"/>
                  </a:lnTo>
                  <a:lnTo>
                    <a:pt x="452" y="317"/>
                  </a:lnTo>
                  <a:lnTo>
                    <a:pt x="453" y="318"/>
                  </a:lnTo>
                  <a:lnTo>
                    <a:pt x="456" y="318"/>
                  </a:lnTo>
                  <a:lnTo>
                    <a:pt x="458" y="318"/>
                  </a:lnTo>
                  <a:lnTo>
                    <a:pt x="460" y="317"/>
                  </a:lnTo>
                  <a:lnTo>
                    <a:pt x="460" y="315"/>
                  </a:lnTo>
                  <a:lnTo>
                    <a:pt x="461" y="315"/>
                  </a:lnTo>
                  <a:lnTo>
                    <a:pt x="461" y="314"/>
                  </a:lnTo>
                  <a:lnTo>
                    <a:pt x="461" y="313"/>
                  </a:lnTo>
                  <a:lnTo>
                    <a:pt x="461" y="312"/>
                  </a:lnTo>
                  <a:lnTo>
                    <a:pt x="460" y="310"/>
                  </a:lnTo>
                  <a:lnTo>
                    <a:pt x="460" y="309"/>
                  </a:lnTo>
                  <a:lnTo>
                    <a:pt x="460" y="308"/>
                  </a:lnTo>
                  <a:lnTo>
                    <a:pt x="460" y="306"/>
                  </a:lnTo>
                  <a:lnTo>
                    <a:pt x="460" y="305"/>
                  </a:lnTo>
                  <a:lnTo>
                    <a:pt x="460" y="304"/>
                  </a:lnTo>
                  <a:lnTo>
                    <a:pt x="460" y="303"/>
                  </a:lnTo>
                  <a:lnTo>
                    <a:pt x="457" y="300"/>
                  </a:lnTo>
                  <a:lnTo>
                    <a:pt x="455" y="296"/>
                  </a:lnTo>
                  <a:lnTo>
                    <a:pt x="452" y="292"/>
                  </a:lnTo>
                  <a:lnTo>
                    <a:pt x="449" y="288"/>
                  </a:lnTo>
                  <a:lnTo>
                    <a:pt x="447" y="284"/>
                  </a:lnTo>
                  <a:lnTo>
                    <a:pt x="445" y="281"/>
                  </a:lnTo>
                  <a:lnTo>
                    <a:pt x="443" y="277"/>
                  </a:lnTo>
                  <a:lnTo>
                    <a:pt x="440" y="273"/>
                  </a:lnTo>
                  <a:lnTo>
                    <a:pt x="438" y="269"/>
                  </a:lnTo>
                  <a:lnTo>
                    <a:pt x="435" y="265"/>
                  </a:lnTo>
                  <a:lnTo>
                    <a:pt x="433" y="261"/>
                  </a:lnTo>
                  <a:lnTo>
                    <a:pt x="431" y="257"/>
                  </a:lnTo>
                  <a:lnTo>
                    <a:pt x="429" y="253"/>
                  </a:lnTo>
                  <a:lnTo>
                    <a:pt x="426" y="250"/>
                  </a:lnTo>
                  <a:lnTo>
                    <a:pt x="425" y="246"/>
                  </a:lnTo>
                  <a:lnTo>
                    <a:pt x="422" y="240"/>
                  </a:lnTo>
                  <a:lnTo>
                    <a:pt x="421" y="237"/>
                  </a:lnTo>
                  <a:lnTo>
                    <a:pt x="420" y="233"/>
                  </a:lnTo>
                  <a:lnTo>
                    <a:pt x="418" y="229"/>
                  </a:lnTo>
                  <a:lnTo>
                    <a:pt x="417" y="224"/>
                  </a:lnTo>
                  <a:lnTo>
                    <a:pt x="416" y="220"/>
                  </a:lnTo>
                  <a:lnTo>
                    <a:pt x="414" y="216"/>
                  </a:lnTo>
                  <a:lnTo>
                    <a:pt x="414" y="211"/>
                  </a:lnTo>
                  <a:lnTo>
                    <a:pt x="414" y="207"/>
                  </a:lnTo>
                  <a:lnTo>
                    <a:pt x="413" y="203"/>
                  </a:lnTo>
                  <a:lnTo>
                    <a:pt x="413" y="198"/>
                  </a:lnTo>
                  <a:lnTo>
                    <a:pt x="414" y="194"/>
                  </a:lnTo>
                  <a:lnTo>
                    <a:pt x="414" y="189"/>
                  </a:lnTo>
                  <a:lnTo>
                    <a:pt x="416" y="185"/>
                  </a:lnTo>
                  <a:lnTo>
                    <a:pt x="417" y="180"/>
                  </a:lnTo>
                  <a:lnTo>
                    <a:pt x="418" y="175"/>
                  </a:lnTo>
                  <a:lnTo>
                    <a:pt x="421" y="171"/>
                  </a:lnTo>
                  <a:lnTo>
                    <a:pt x="420" y="169"/>
                  </a:lnTo>
                  <a:lnTo>
                    <a:pt x="420" y="168"/>
                  </a:lnTo>
                  <a:lnTo>
                    <a:pt x="418" y="168"/>
                  </a:lnTo>
                  <a:lnTo>
                    <a:pt x="417" y="167"/>
                  </a:lnTo>
                  <a:lnTo>
                    <a:pt x="416" y="167"/>
                  </a:lnTo>
                  <a:lnTo>
                    <a:pt x="416" y="165"/>
                  </a:lnTo>
                  <a:lnTo>
                    <a:pt x="414" y="165"/>
                  </a:lnTo>
                  <a:lnTo>
                    <a:pt x="414" y="164"/>
                  </a:lnTo>
                  <a:lnTo>
                    <a:pt x="413" y="164"/>
                  </a:lnTo>
                  <a:lnTo>
                    <a:pt x="412" y="164"/>
                  </a:lnTo>
                  <a:lnTo>
                    <a:pt x="412" y="163"/>
                  </a:lnTo>
                  <a:lnTo>
                    <a:pt x="411" y="163"/>
                  </a:lnTo>
                  <a:lnTo>
                    <a:pt x="411" y="162"/>
                  </a:lnTo>
                  <a:lnTo>
                    <a:pt x="409" y="160"/>
                  </a:lnTo>
                  <a:lnTo>
                    <a:pt x="409" y="159"/>
                  </a:lnTo>
                  <a:lnTo>
                    <a:pt x="409" y="156"/>
                  </a:lnTo>
                  <a:lnTo>
                    <a:pt x="409" y="154"/>
                  </a:lnTo>
                  <a:lnTo>
                    <a:pt x="409" y="153"/>
                  </a:lnTo>
                  <a:lnTo>
                    <a:pt x="409" y="150"/>
                  </a:lnTo>
                  <a:lnTo>
                    <a:pt x="409" y="147"/>
                  </a:lnTo>
                  <a:lnTo>
                    <a:pt x="409" y="146"/>
                  </a:lnTo>
                  <a:lnTo>
                    <a:pt x="409" y="144"/>
                  </a:lnTo>
                  <a:lnTo>
                    <a:pt x="409" y="142"/>
                  </a:lnTo>
                  <a:lnTo>
                    <a:pt x="411" y="140"/>
                  </a:lnTo>
                  <a:lnTo>
                    <a:pt x="411" y="137"/>
                  </a:lnTo>
                  <a:lnTo>
                    <a:pt x="411" y="136"/>
                  </a:lnTo>
                  <a:lnTo>
                    <a:pt x="412" y="133"/>
                  </a:lnTo>
                  <a:lnTo>
                    <a:pt x="412" y="132"/>
                  </a:lnTo>
                  <a:lnTo>
                    <a:pt x="413" y="129"/>
                  </a:lnTo>
                  <a:lnTo>
                    <a:pt x="413" y="128"/>
                  </a:lnTo>
                  <a:lnTo>
                    <a:pt x="414" y="125"/>
                  </a:lnTo>
                  <a:lnTo>
                    <a:pt x="416" y="124"/>
                  </a:lnTo>
                  <a:lnTo>
                    <a:pt x="416" y="122"/>
                  </a:lnTo>
                  <a:lnTo>
                    <a:pt x="417" y="120"/>
                  </a:lnTo>
                  <a:lnTo>
                    <a:pt x="418" y="118"/>
                  </a:lnTo>
                  <a:lnTo>
                    <a:pt x="420" y="116"/>
                  </a:lnTo>
                  <a:lnTo>
                    <a:pt x="420" y="114"/>
                  </a:lnTo>
                  <a:lnTo>
                    <a:pt x="421" y="112"/>
                  </a:lnTo>
                  <a:lnTo>
                    <a:pt x="422" y="111"/>
                  </a:lnTo>
                  <a:lnTo>
                    <a:pt x="423" y="109"/>
                  </a:lnTo>
                  <a:lnTo>
                    <a:pt x="425" y="107"/>
                  </a:lnTo>
                  <a:lnTo>
                    <a:pt x="426" y="105"/>
                  </a:lnTo>
                  <a:lnTo>
                    <a:pt x="427" y="103"/>
                  </a:lnTo>
                  <a:lnTo>
                    <a:pt x="429" y="102"/>
                  </a:lnTo>
                  <a:lnTo>
                    <a:pt x="430" y="100"/>
                  </a:lnTo>
                  <a:lnTo>
                    <a:pt x="431" y="98"/>
                  </a:lnTo>
                  <a:lnTo>
                    <a:pt x="433" y="97"/>
                  </a:lnTo>
                  <a:lnTo>
                    <a:pt x="434" y="97"/>
                  </a:lnTo>
                  <a:lnTo>
                    <a:pt x="435" y="97"/>
                  </a:lnTo>
                  <a:lnTo>
                    <a:pt x="436" y="97"/>
                  </a:lnTo>
                  <a:lnTo>
                    <a:pt x="438" y="97"/>
                  </a:lnTo>
                  <a:lnTo>
                    <a:pt x="438" y="96"/>
                  </a:lnTo>
                  <a:lnTo>
                    <a:pt x="439" y="96"/>
                  </a:lnTo>
                  <a:lnTo>
                    <a:pt x="440" y="94"/>
                  </a:lnTo>
                  <a:lnTo>
                    <a:pt x="442" y="93"/>
                  </a:lnTo>
                  <a:lnTo>
                    <a:pt x="442" y="92"/>
                  </a:lnTo>
                  <a:lnTo>
                    <a:pt x="443" y="92"/>
                  </a:lnTo>
                  <a:lnTo>
                    <a:pt x="443" y="91"/>
                  </a:lnTo>
                  <a:lnTo>
                    <a:pt x="443" y="89"/>
                  </a:lnTo>
                  <a:lnTo>
                    <a:pt x="444" y="89"/>
                  </a:lnTo>
                  <a:lnTo>
                    <a:pt x="444" y="88"/>
                  </a:lnTo>
                  <a:lnTo>
                    <a:pt x="443" y="87"/>
                  </a:lnTo>
                  <a:lnTo>
                    <a:pt x="443" y="84"/>
                  </a:lnTo>
                  <a:lnTo>
                    <a:pt x="442" y="83"/>
                  </a:lnTo>
                  <a:lnTo>
                    <a:pt x="442" y="80"/>
                  </a:lnTo>
                  <a:lnTo>
                    <a:pt x="440" y="79"/>
                  </a:lnTo>
                  <a:lnTo>
                    <a:pt x="440" y="76"/>
                  </a:lnTo>
                  <a:lnTo>
                    <a:pt x="439" y="75"/>
                  </a:lnTo>
                  <a:lnTo>
                    <a:pt x="439" y="72"/>
                  </a:lnTo>
                  <a:lnTo>
                    <a:pt x="438" y="70"/>
                  </a:lnTo>
                  <a:lnTo>
                    <a:pt x="438" y="69"/>
                  </a:lnTo>
                  <a:lnTo>
                    <a:pt x="438" y="66"/>
                  </a:lnTo>
                  <a:lnTo>
                    <a:pt x="436" y="63"/>
                  </a:lnTo>
                  <a:lnTo>
                    <a:pt x="436" y="62"/>
                  </a:lnTo>
                  <a:lnTo>
                    <a:pt x="436" y="59"/>
                  </a:lnTo>
                  <a:lnTo>
                    <a:pt x="436" y="57"/>
                  </a:lnTo>
                  <a:lnTo>
                    <a:pt x="436" y="56"/>
                  </a:lnTo>
                  <a:lnTo>
                    <a:pt x="435" y="53"/>
                  </a:lnTo>
                  <a:lnTo>
                    <a:pt x="435" y="50"/>
                  </a:lnTo>
                  <a:lnTo>
                    <a:pt x="435" y="48"/>
                  </a:lnTo>
                  <a:lnTo>
                    <a:pt x="435" y="47"/>
                  </a:lnTo>
                  <a:lnTo>
                    <a:pt x="435" y="44"/>
                  </a:lnTo>
                  <a:lnTo>
                    <a:pt x="435" y="41"/>
                  </a:lnTo>
                  <a:lnTo>
                    <a:pt x="435" y="40"/>
                  </a:lnTo>
                  <a:lnTo>
                    <a:pt x="435" y="37"/>
                  </a:lnTo>
                  <a:lnTo>
                    <a:pt x="435" y="35"/>
                  </a:lnTo>
                  <a:lnTo>
                    <a:pt x="435" y="34"/>
                  </a:lnTo>
                  <a:lnTo>
                    <a:pt x="435" y="31"/>
                  </a:lnTo>
                  <a:lnTo>
                    <a:pt x="435" y="28"/>
                  </a:lnTo>
                  <a:lnTo>
                    <a:pt x="435" y="27"/>
                  </a:lnTo>
                  <a:lnTo>
                    <a:pt x="435" y="25"/>
                  </a:lnTo>
                  <a:lnTo>
                    <a:pt x="435" y="22"/>
                  </a:lnTo>
                  <a:lnTo>
                    <a:pt x="435" y="21"/>
                  </a:lnTo>
                  <a:lnTo>
                    <a:pt x="438" y="19"/>
                  </a:lnTo>
                  <a:lnTo>
                    <a:pt x="440" y="18"/>
                  </a:lnTo>
                  <a:lnTo>
                    <a:pt x="443" y="17"/>
                  </a:lnTo>
                  <a:lnTo>
                    <a:pt x="445" y="16"/>
                  </a:lnTo>
                  <a:lnTo>
                    <a:pt x="448" y="14"/>
                  </a:lnTo>
                  <a:lnTo>
                    <a:pt x="451" y="14"/>
                  </a:lnTo>
                  <a:lnTo>
                    <a:pt x="453" y="13"/>
                  </a:lnTo>
                  <a:lnTo>
                    <a:pt x="456" y="13"/>
                  </a:lnTo>
                  <a:lnTo>
                    <a:pt x="458" y="12"/>
                  </a:lnTo>
                  <a:lnTo>
                    <a:pt x="461" y="12"/>
                  </a:lnTo>
                  <a:lnTo>
                    <a:pt x="465" y="10"/>
                  </a:lnTo>
                  <a:lnTo>
                    <a:pt x="468" y="10"/>
                  </a:lnTo>
                  <a:lnTo>
                    <a:pt x="470" y="10"/>
                  </a:lnTo>
                  <a:lnTo>
                    <a:pt x="473" y="9"/>
                  </a:lnTo>
                  <a:lnTo>
                    <a:pt x="475" y="9"/>
                  </a:lnTo>
                  <a:lnTo>
                    <a:pt x="479" y="9"/>
                  </a:lnTo>
                  <a:lnTo>
                    <a:pt x="482" y="8"/>
                  </a:lnTo>
                  <a:lnTo>
                    <a:pt x="484" y="8"/>
                  </a:lnTo>
                  <a:lnTo>
                    <a:pt x="488" y="8"/>
                  </a:lnTo>
                  <a:lnTo>
                    <a:pt x="491" y="8"/>
                  </a:lnTo>
                  <a:lnTo>
                    <a:pt x="493" y="6"/>
                  </a:lnTo>
                  <a:lnTo>
                    <a:pt x="496" y="6"/>
                  </a:lnTo>
                  <a:lnTo>
                    <a:pt x="500" y="6"/>
                  </a:lnTo>
                  <a:lnTo>
                    <a:pt x="503" y="5"/>
                  </a:lnTo>
                  <a:lnTo>
                    <a:pt x="505" y="5"/>
                  </a:lnTo>
                  <a:lnTo>
                    <a:pt x="508" y="5"/>
                  </a:lnTo>
                  <a:lnTo>
                    <a:pt x="510" y="4"/>
                  </a:lnTo>
                  <a:lnTo>
                    <a:pt x="514" y="4"/>
                  </a:lnTo>
                  <a:lnTo>
                    <a:pt x="517" y="3"/>
                  </a:lnTo>
                  <a:lnTo>
                    <a:pt x="519" y="1"/>
                  </a:lnTo>
                  <a:lnTo>
                    <a:pt x="522" y="1"/>
                  </a:lnTo>
                  <a:lnTo>
                    <a:pt x="525" y="0"/>
                  </a:lnTo>
                  <a:lnTo>
                    <a:pt x="526" y="1"/>
                  </a:lnTo>
                  <a:lnTo>
                    <a:pt x="527" y="3"/>
                  </a:lnTo>
                  <a:lnTo>
                    <a:pt x="530" y="4"/>
                  </a:lnTo>
                  <a:lnTo>
                    <a:pt x="531" y="5"/>
                  </a:lnTo>
                  <a:lnTo>
                    <a:pt x="532" y="6"/>
                  </a:lnTo>
                  <a:lnTo>
                    <a:pt x="535" y="8"/>
                  </a:lnTo>
                  <a:lnTo>
                    <a:pt x="536" y="9"/>
                  </a:lnTo>
                  <a:lnTo>
                    <a:pt x="538" y="10"/>
                  </a:lnTo>
                  <a:lnTo>
                    <a:pt x="539" y="12"/>
                  </a:lnTo>
                  <a:lnTo>
                    <a:pt x="540" y="13"/>
                  </a:lnTo>
                  <a:lnTo>
                    <a:pt x="541" y="14"/>
                  </a:lnTo>
                  <a:lnTo>
                    <a:pt x="544" y="16"/>
                  </a:lnTo>
                  <a:lnTo>
                    <a:pt x="545" y="17"/>
                  </a:lnTo>
                  <a:lnTo>
                    <a:pt x="547" y="18"/>
                  </a:lnTo>
                  <a:lnTo>
                    <a:pt x="548" y="19"/>
                  </a:lnTo>
                  <a:lnTo>
                    <a:pt x="549" y="21"/>
                  </a:lnTo>
                  <a:lnTo>
                    <a:pt x="550" y="22"/>
                  </a:lnTo>
                  <a:lnTo>
                    <a:pt x="553" y="25"/>
                  </a:lnTo>
                  <a:lnTo>
                    <a:pt x="554" y="26"/>
                  </a:lnTo>
                  <a:lnTo>
                    <a:pt x="556" y="27"/>
                  </a:lnTo>
                  <a:lnTo>
                    <a:pt x="557" y="28"/>
                  </a:lnTo>
                  <a:lnTo>
                    <a:pt x="558" y="30"/>
                  </a:lnTo>
                  <a:lnTo>
                    <a:pt x="560" y="31"/>
                  </a:lnTo>
                  <a:lnTo>
                    <a:pt x="562" y="32"/>
                  </a:lnTo>
                  <a:lnTo>
                    <a:pt x="563" y="34"/>
                  </a:lnTo>
                  <a:lnTo>
                    <a:pt x="565" y="35"/>
                  </a:lnTo>
                  <a:lnTo>
                    <a:pt x="566" y="36"/>
                  </a:lnTo>
                  <a:lnTo>
                    <a:pt x="567" y="37"/>
                  </a:lnTo>
                  <a:lnTo>
                    <a:pt x="570" y="39"/>
                  </a:lnTo>
                  <a:lnTo>
                    <a:pt x="571" y="40"/>
                  </a:lnTo>
                  <a:lnTo>
                    <a:pt x="572" y="41"/>
                  </a:lnTo>
                  <a:lnTo>
                    <a:pt x="574" y="43"/>
                  </a:lnTo>
                  <a:lnTo>
                    <a:pt x="576" y="43"/>
                  </a:lnTo>
                  <a:lnTo>
                    <a:pt x="578" y="43"/>
                  </a:lnTo>
                  <a:lnTo>
                    <a:pt x="580" y="43"/>
                  </a:lnTo>
                  <a:lnTo>
                    <a:pt x="582" y="43"/>
                  </a:lnTo>
                  <a:lnTo>
                    <a:pt x="584" y="43"/>
                  </a:lnTo>
                  <a:lnTo>
                    <a:pt x="587" y="43"/>
                  </a:lnTo>
                  <a:lnTo>
                    <a:pt x="588" y="43"/>
                  </a:lnTo>
                  <a:lnTo>
                    <a:pt x="591" y="44"/>
                  </a:lnTo>
                  <a:lnTo>
                    <a:pt x="592" y="44"/>
                  </a:lnTo>
                  <a:lnTo>
                    <a:pt x="595" y="44"/>
                  </a:lnTo>
                  <a:lnTo>
                    <a:pt x="597" y="45"/>
                  </a:lnTo>
                  <a:lnTo>
                    <a:pt x="598" y="45"/>
                  </a:lnTo>
                  <a:lnTo>
                    <a:pt x="601" y="45"/>
                  </a:lnTo>
                  <a:lnTo>
                    <a:pt x="604" y="47"/>
                  </a:lnTo>
                  <a:lnTo>
                    <a:pt x="605" y="48"/>
                  </a:lnTo>
                  <a:lnTo>
                    <a:pt x="607" y="48"/>
                  </a:lnTo>
                  <a:lnTo>
                    <a:pt x="609" y="49"/>
                  </a:lnTo>
                  <a:lnTo>
                    <a:pt x="611" y="49"/>
                  </a:lnTo>
                  <a:lnTo>
                    <a:pt x="613" y="50"/>
                  </a:lnTo>
                  <a:lnTo>
                    <a:pt x="615" y="52"/>
                  </a:lnTo>
                  <a:lnTo>
                    <a:pt x="617" y="53"/>
                  </a:lnTo>
                  <a:lnTo>
                    <a:pt x="619" y="54"/>
                  </a:lnTo>
                  <a:lnTo>
                    <a:pt x="620" y="54"/>
                  </a:lnTo>
                  <a:lnTo>
                    <a:pt x="623" y="56"/>
                  </a:lnTo>
                  <a:lnTo>
                    <a:pt x="624" y="57"/>
                  </a:lnTo>
                  <a:lnTo>
                    <a:pt x="626" y="58"/>
                  </a:lnTo>
                  <a:lnTo>
                    <a:pt x="628" y="59"/>
                  </a:lnTo>
                  <a:lnTo>
                    <a:pt x="630" y="62"/>
                  </a:lnTo>
                  <a:lnTo>
                    <a:pt x="631" y="63"/>
                  </a:lnTo>
                  <a:lnTo>
                    <a:pt x="632" y="65"/>
                  </a:lnTo>
                  <a:lnTo>
                    <a:pt x="633" y="66"/>
                  </a:lnTo>
                  <a:lnTo>
                    <a:pt x="635" y="69"/>
                  </a:lnTo>
                  <a:lnTo>
                    <a:pt x="635" y="71"/>
                  </a:lnTo>
                  <a:lnTo>
                    <a:pt x="635" y="74"/>
                  </a:lnTo>
                  <a:lnTo>
                    <a:pt x="635" y="76"/>
                  </a:lnTo>
                  <a:lnTo>
                    <a:pt x="635" y="79"/>
                  </a:lnTo>
                  <a:lnTo>
                    <a:pt x="635" y="83"/>
                  </a:lnTo>
                  <a:lnTo>
                    <a:pt x="635" y="85"/>
                  </a:lnTo>
                  <a:lnTo>
                    <a:pt x="635" y="88"/>
                  </a:lnTo>
                  <a:lnTo>
                    <a:pt x="633" y="91"/>
                  </a:lnTo>
                  <a:lnTo>
                    <a:pt x="633" y="93"/>
                  </a:lnTo>
                  <a:lnTo>
                    <a:pt x="633" y="97"/>
                  </a:lnTo>
                  <a:lnTo>
                    <a:pt x="633" y="100"/>
                  </a:lnTo>
                  <a:lnTo>
                    <a:pt x="632" y="102"/>
                  </a:lnTo>
                  <a:lnTo>
                    <a:pt x="632" y="105"/>
                  </a:lnTo>
                  <a:lnTo>
                    <a:pt x="631" y="107"/>
                  </a:lnTo>
                  <a:lnTo>
                    <a:pt x="631" y="110"/>
                  </a:lnTo>
                  <a:lnTo>
                    <a:pt x="631" y="114"/>
                  </a:lnTo>
                  <a:lnTo>
                    <a:pt x="630" y="116"/>
                  </a:lnTo>
                  <a:lnTo>
                    <a:pt x="628" y="119"/>
                  </a:lnTo>
                  <a:lnTo>
                    <a:pt x="628" y="122"/>
                  </a:lnTo>
                  <a:lnTo>
                    <a:pt x="627" y="124"/>
                  </a:lnTo>
                  <a:lnTo>
                    <a:pt x="627" y="127"/>
                  </a:lnTo>
                  <a:lnTo>
                    <a:pt x="626" y="129"/>
                  </a:lnTo>
                  <a:lnTo>
                    <a:pt x="624" y="132"/>
                  </a:lnTo>
                  <a:lnTo>
                    <a:pt x="623" y="134"/>
                  </a:lnTo>
                  <a:lnTo>
                    <a:pt x="622" y="137"/>
                  </a:lnTo>
                  <a:lnTo>
                    <a:pt x="622" y="140"/>
                  </a:lnTo>
                  <a:lnTo>
                    <a:pt x="620" y="142"/>
                  </a:lnTo>
                  <a:lnTo>
                    <a:pt x="619" y="145"/>
                  </a:lnTo>
                  <a:lnTo>
                    <a:pt x="618" y="147"/>
                  </a:lnTo>
                  <a:lnTo>
                    <a:pt x="617" y="150"/>
                  </a:lnTo>
                  <a:lnTo>
                    <a:pt x="614" y="153"/>
                  </a:lnTo>
                  <a:lnTo>
                    <a:pt x="613" y="155"/>
                  </a:lnTo>
                  <a:lnTo>
                    <a:pt x="614" y="155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8" y="156"/>
                  </a:lnTo>
                  <a:lnTo>
                    <a:pt x="618" y="158"/>
                  </a:lnTo>
                  <a:lnTo>
                    <a:pt x="619" y="158"/>
                  </a:lnTo>
                  <a:lnTo>
                    <a:pt x="620" y="159"/>
                  </a:lnTo>
                  <a:lnTo>
                    <a:pt x="622" y="159"/>
                  </a:lnTo>
                  <a:lnTo>
                    <a:pt x="623" y="159"/>
                  </a:lnTo>
                  <a:lnTo>
                    <a:pt x="623" y="160"/>
                  </a:lnTo>
                  <a:lnTo>
                    <a:pt x="624" y="160"/>
                  </a:lnTo>
                  <a:lnTo>
                    <a:pt x="626" y="162"/>
                  </a:lnTo>
                  <a:lnTo>
                    <a:pt x="627" y="162"/>
                  </a:lnTo>
                  <a:lnTo>
                    <a:pt x="627" y="163"/>
                  </a:lnTo>
                  <a:lnTo>
                    <a:pt x="628" y="163"/>
                  </a:lnTo>
                  <a:lnTo>
                    <a:pt x="628" y="164"/>
                  </a:lnTo>
                  <a:lnTo>
                    <a:pt x="630" y="164"/>
                  </a:lnTo>
                  <a:lnTo>
                    <a:pt x="630" y="165"/>
                  </a:lnTo>
                  <a:lnTo>
                    <a:pt x="631" y="165"/>
                  </a:lnTo>
                  <a:lnTo>
                    <a:pt x="631" y="167"/>
                  </a:lnTo>
                  <a:lnTo>
                    <a:pt x="632" y="167"/>
                  </a:lnTo>
                  <a:lnTo>
                    <a:pt x="632" y="168"/>
                  </a:lnTo>
                  <a:lnTo>
                    <a:pt x="633" y="169"/>
                  </a:lnTo>
                  <a:lnTo>
                    <a:pt x="633" y="171"/>
                  </a:lnTo>
                  <a:lnTo>
                    <a:pt x="633" y="172"/>
                  </a:lnTo>
                  <a:lnTo>
                    <a:pt x="635" y="175"/>
                  </a:lnTo>
                  <a:lnTo>
                    <a:pt x="635" y="176"/>
                  </a:lnTo>
                  <a:lnTo>
                    <a:pt x="635" y="178"/>
                  </a:lnTo>
                  <a:lnTo>
                    <a:pt x="635" y="181"/>
                  </a:lnTo>
                  <a:lnTo>
                    <a:pt x="633" y="182"/>
                  </a:lnTo>
                  <a:lnTo>
                    <a:pt x="633" y="185"/>
                  </a:lnTo>
                  <a:lnTo>
                    <a:pt x="633" y="186"/>
                  </a:lnTo>
                  <a:lnTo>
                    <a:pt x="633" y="187"/>
                  </a:lnTo>
                  <a:lnTo>
                    <a:pt x="632" y="190"/>
                  </a:lnTo>
                  <a:lnTo>
                    <a:pt x="632" y="191"/>
                  </a:lnTo>
                  <a:lnTo>
                    <a:pt x="632" y="194"/>
                  </a:lnTo>
                  <a:lnTo>
                    <a:pt x="631" y="195"/>
                  </a:lnTo>
                  <a:lnTo>
                    <a:pt x="631" y="198"/>
                  </a:lnTo>
                  <a:lnTo>
                    <a:pt x="630" y="199"/>
                  </a:lnTo>
                  <a:lnTo>
                    <a:pt x="628" y="200"/>
                  </a:lnTo>
                  <a:lnTo>
                    <a:pt x="628" y="203"/>
                  </a:lnTo>
                  <a:lnTo>
                    <a:pt x="627" y="204"/>
                  </a:lnTo>
                  <a:lnTo>
                    <a:pt x="626" y="206"/>
                  </a:lnTo>
                  <a:lnTo>
                    <a:pt x="624" y="208"/>
                  </a:lnTo>
                  <a:lnTo>
                    <a:pt x="623" y="209"/>
                  </a:lnTo>
                  <a:lnTo>
                    <a:pt x="622" y="211"/>
                  </a:lnTo>
                  <a:lnTo>
                    <a:pt x="620" y="212"/>
                  </a:lnTo>
                  <a:lnTo>
                    <a:pt x="619" y="213"/>
                  </a:lnTo>
                  <a:lnTo>
                    <a:pt x="618" y="216"/>
                  </a:lnTo>
                  <a:lnTo>
                    <a:pt x="617" y="217"/>
                  </a:lnTo>
                  <a:lnTo>
                    <a:pt x="615" y="219"/>
                  </a:lnTo>
                  <a:lnTo>
                    <a:pt x="614" y="220"/>
                  </a:lnTo>
                  <a:lnTo>
                    <a:pt x="613" y="221"/>
                  </a:lnTo>
                  <a:lnTo>
                    <a:pt x="611" y="222"/>
                  </a:lnTo>
                  <a:lnTo>
                    <a:pt x="609" y="224"/>
                  </a:lnTo>
                  <a:lnTo>
                    <a:pt x="607" y="225"/>
                  </a:lnTo>
                  <a:lnTo>
                    <a:pt x="606" y="226"/>
                  </a:lnTo>
                  <a:lnTo>
                    <a:pt x="605" y="228"/>
                  </a:lnTo>
                  <a:lnTo>
                    <a:pt x="604" y="228"/>
                  </a:lnTo>
                  <a:lnTo>
                    <a:pt x="602" y="228"/>
                  </a:lnTo>
                  <a:lnTo>
                    <a:pt x="601" y="229"/>
                  </a:lnTo>
                  <a:lnTo>
                    <a:pt x="600" y="229"/>
                  </a:lnTo>
                  <a:lnTo>
                    <a:pt x="598" y="230"/>
                  </a:lnTo>
                  <a:lnTo>
                    <a:pt x="597" y="230"/>
                  </a:lnTo>
                  <a:lnTo>
                    <a:pt x="596" y="230"/>
                  </a:lnTo>
                  <a:lnTo>
                    <a:pt x="595" y="230"/>
                  </a:lnTo>
                  <a:lnTo>
                    <a:pt x="593" y="230"/>
                  </a:lnTo>
                  <a:lnTo>
                    <a:pt x="592" y="231"/>
                  </a:lnTo>
                  <a:lnTo>
                    <a:pt x="591" y="231"/>
                  </a:lnTo>
                  <a:lnTo>
                    <a:pt x="589" y="231"/>
                  </a:lnTo>
                  <a:lnTo>
                    <a:pt x="588" y="231"/>
                  </a:lnTo>
                  <a:lnTo>
                    <a:pt x="587" y="231"/>
                  </a:lnTo>
                  <a:lnTo>
                    <a:pt x="585" y="231"/>
                  </a:lnTo>
                  <a:lnTo>
                    <a:pt x="584" y="231"/>
                  </a:lnTo>
                  <a:lnTo>
                    <a:pt x="583" y="231"/>
                  </a:lnTo>
                  <a:lnTo>
                    <a:pt x="582" y="231"/>
                  </a:lnTo>
                  <a:lnTo>
                    <a:pt x="580" y="231"/>
                  </a:lnTo>
                  <a:lnTo>
                    <a:pt x="579" y="231"/>
                  </a:lnTo>
                  <a:lnTo>
                    <a:pt x="578" y="231"/>
                  </a:lnTo>
                  <a:lnTo>
                    <a:pt x="576" y="231"/>
                  </a:lnTo>
                  <a:lnTo>
                    <a:pt x="575" y="231"/>
                  </a:lnTo>
                  <a:lnTo>
                    <a:pt x="574" y="231"/>
                  </a:lnTo>
                  <a:lnTo>
                    <a:pt x="572" y="231"/>
                  </a:lnTo>
                  <a:lnTo>
                    <a:pt x="571" y="231"/>
                  </a:lnTo>
                  <a:lnTo>
                    <a:pt x="570" y="231"/>
                  </a:lnTo>
                  <a:lnTo>
                    <a:pt x="570" y="233"/>
                  </a:lnTo>
                  <a:lnTo>
                    <a:pt x="569" y="234"/>
                  </a:lnTo>
                  <a:lnTo>
                    <a:pt x="569" y="235"/>
                  </a:lnTo>
                  <a:lnTo>
                    <a:pt x="567" y="235"/>
                  </a:lnTo>
                  <a:lnTo>
                    <a:pt x="567" y="237"/>
                  </a:lnTo>
                  <a:lnTo>
                    <a:pt x="566" y="238"/>
                  </a:lnTo>
                  <a:lnTo>
                    <a:pt x="565" y="239"/>
                  </a:lnTo>
                  <a:lnTo>
                    <a:pt x="563" y="240"/>
                  </a:lnTo>
                  <a:lnTo>
                    <a:pt x="562" y="242"/>
                  </a:lnTo>
                  <a:lnTo>
                    <a:pt x="561" y="242"/>
                  </a:lnTo>
                  <a:lnTo>
                    <a:pt x="561" y="243"/>
                  </a:lnTo>
                  <a:lnTo>
                    <a:pt x="560" y="243"/>
                  </a:lnTo>
                  <a:lnTo>
                    <a:pt x="560" y="244"/>
                  </a:lnTo>
                  <a:lnTo>
                    <a:pt x="558" y="244"/>
                  </a:lnTo>
                  <a:lnTo>
                    <a:pt x="557" y="244"/>
                  </a:lnTo>
                  <a:lnTo>
                    <a:pt x="557" y="246"/>
                  </a:lnTo>
                  <a:lnTo>
                    <a:pt x="556" y="246"/>
                  </a:lnTo>
                  <a:lnTo>
                    <a:pt x="554" y="247"/>
                  </a:lnTo>
                  <a:lnTo>
                    <a:pt x="554" y="248"/>
                  </a:lnTo>
                  <a:lnTo>
                    <a:pt x="553" y="248"/>
                  </a:lnTo>
                  <a:lnTo>
                    <a:pt x="553" y="250"/>
                  </a:lnTo>
                  <a:lnTo>
                    <a:pt x="552" y="250"/>
                  </a:lnTo>
                  <a:lnTo>
                    <a:pt x="550" y="251"/>
                  </a:lnTo>
                  <a:lnTo>
                    <a:pt x="549" y="253"/>
                  </a:lnTo>
                  <a:lnTo>
                    <a:pt x="548" y="255"/>
                  </a:lnTo>
                  <a:lnTo>
                    <a:pt x="547" y="257"/>
                  </a:lnTo>
                  <a:lnTo>
                    <a:pt x="545" y="259"/>
                  </a:lnTo>
                  <a:lnTo>
                    <a:pt x="544" y="261"/>
                  </a:lnTo>
                  <a:lnTo>
                    <a:pt x="543" y="262"/>
                  </a:lnTo>
                  <a:lnTo>
                    <a:pt x="541" y="264"/>
                  </a:lnTo>
                  <a:lnTo>
                    <a:pt x="540" y="266"/>
                  </a:lnTo>
                  <a:lnTo>
                    <a:pt x="539" y="268"/>
                  </a:lnTo>
                  <a:lnTo>
                    <a:pt x="538" y="270"/>
                  </a:lnTo>
                  <a:lnTo>
                    <a:pt x="536" y="272"/>
                  </a:lnTo>
                  <a:lnTo>
                    <a:pt x="536" y="274"/>
                  </a:lnTo>
                  <a:lnTo>
                    <a:pt x="535" y="275"/>
                  </a:lnTo>
                  <a:lnTo>
                    <a:pt x="534" y="278"/>
                  </a:lnTo>
                  <a:lnTo>
                    <a:pt x="532" y="279"/>
                  </a:lnTo>
                  <a:lnTo>
                    <a:pt x="531" y="282"/>
                  </a:lnTo>
                  <a:lnTo>
                    <a:pt x="530" y="283"/>
                  </a:lnTo>
                  <a:lnTo>
                    <a:pt x="530" y="286"/>
                  </a:lnTo>
                  <a:lnTo>
                    <a:pt x="528" y="287"/>
                  </a:lnTo>
                  <a:lnTo>
                    <a:pt x="527" y="290"/>
                  </a:lnTo>
                  <a:lnTo>
                    <a:pt x="526" y="291"/>
                  </a:lnTo>
                  <a:lnTo>
                    <a:pt x="526" y="293"/>
                  </a:lnTo>
                  <a:lnTo>
                    <a:pt x="525" y="295"/>
                  </a:lnTo>
                  <a:lnTo>
                    <a:pt x="523" y="297"/>
                  </a:lnTo>
                  <a:lnTo>
                    <a:pt x="523" y="299"/>
                  </a:lnTo>
                  <a:lnTo>
                    <a:pt x="522" y="301"/>
                  </a:lnTo>
                  <a:lnTo>
                    <a:pt x="522" y="304"/>
                  </a:lnTo>
                  <a:lnTo>
                    <a:pt x="521" y="305"/>
                  </a:lnTo>
                  <a:lnTo>
                    <a:pt x="521" y="308"/>
                  </a:lnTo>
                  <a:lnTo>
                    <a:pt x="519" y="309"/>
                  </a:lnTo>
                  <a:lnTo>
                    <a:pt x="519" y="312"/>
                  </a:lnTo>
                  <a:lnTo>
                    <a:pt x="519" y="313"/>
                  </a:lnTo>
                  <a:lnTo>
                    <a:pt x="521" y="314"/>
                  </a:lnTo>
                  <a:lnTo>
                    <a:pt x="522" y="315"/>
                  </a:lnTo>
                  <a:lnTo>
                    <a:pt x="523" y="315"/>
                  </a:lnTo>
                  <a:lnTo>
                    <a:pt x="525" y="317"/>
                  </a:lnTo>
                  <a:lnTo>
                    <a:pt x="526" y="317"/>
                  </a:lnTo>
                  <a:lnTo>
                    <a:pt x="527" y="317"/>
                  </a:lnTo>
                  <a:lnTo>
                    <a:pt x="528" y="317"/>
                  </a:lnTo>
                  <a:lnTo>
                    <a:pt x="530" y="317"/>
                  </a:lnTo>
                  <a:lnTo>
                    <a:pt x="531" y="317"/>
                  </a:lnTo>
                  <a:lnTo>
                    <a:pt x="532" y="317"/>
                  </a:lnTo>
                  <a:lnTo>
                    <a:pt x="534" y="317"/>
                  </a:lnTo>
                  <a:lnTo>
                    <a:pt x="535" y="317"/>
                  </a:lnTo>
                  <a:lnTo>
                    <a:pt x="536" y="318"/>
                  </a:lnTo>
                  <a:lnTo>
                    <a:pt x="538" y="318"/>
                  </a:lnTo>
                  <a:lnTo>
                    <a:pt x="539" y="319"/>
                  </a:lnTo>
                  <a:lnTo>
                    <a:pt x="540" y="321"/>
                  </a:lnTo>
                  <a:lnTo>
                    <a:pt x="541" y="321"/>
                  </a:lnTo>
                  <a:lnTo>
                    <a:pt x="543" y="321"/>
                  </a:lnTo>
                  <a:lnTo>
                    <a:pt x="545" y="321"/>
                  </a:lnTo>
                  <a:lnTo>
                    <a:pt x="547" y="321"/>
                  </a:lnTo>
                  <a:lnTo>
                    <a:pt x="548" y="321"/>
                  </a:lnTo>
                  <a:lnTo>
                    <a:pt x="549" y="321"/>
                  </a:lnTo>
                  <a:lnTo>
                    <a:pt x="550" y="321"/>
                  </a:lnTo>
                  <a:lnTo>
                    <a:pt x="552" y="321"/>
                  </a:lnTo>
                  <a:lnTo>
                    <a:pt x="553" y="322"/>
                  </a:lnTo>
                  <a:lnTo>
                    <a:pt x="554" y="322"/>
                  </a:lnTo>
                  <a:lnTo>
                    <a:pt x="556" y="322"/>
                  </a:lnTo>
                  <a:lnTo>
                    <a:pt x="557" y="323"/>
                  </a:lnTo>
                  <a:lnTo>
                    <a:pt x="558" y="323"/>
                  </a:lnTo>
                  <a:lnTo>
                    <a:pt x="560" y="323"/>
                  </a:lnTo>
                  <a:lnTo>
                    <a:pt x="561" y="325"/>
                  </a:lnTo>
                  <a:lnTo>
                    <a:pt x="562" y="325"/>
                  </a:lnTo>
                  <a:lnTo>
                    <a:pt x="563" y="325"/>
                  </a:lnTo>
                  <a:lnTo>
                    <a:pt x="565" y="326"/>
                  </a:lnTo>
                  <a:lnTo>
                    <a:pt x="566" y="326"/>
                  </a:lnTo>
                  <a:lnTo>
                    <a:pt x="567" y="326"/>
                  </a:lnTo>
                  <a:lnTo>
                    <a:pt x="569" y="326"/>
                  </a:lnTo>
                  <a:lnTo>
                    <a:pt x="570" y="326"/>
                  </a:lnTo>
                  <a:lnTo>
                    <a:pt x="571" y="327"/>
                  </a:lnTo>
                  <a:lnTo>
                    <a:pt x="572" y="327"/>
                  </a:lnTo>
                  <a:lnTo>
                    <a:pt x="574" y="326"/>
                  </a:lnTo>
                  <a:lnTo>
                    <a:pt x="575" y="326"/>
                  </a:lnTo>
                  <a:lnTo>
                    <a:pt x="576" y="326"/>
                  </a:lnTo>
                  <a:lnTo>
                    <a:pt x="578" y="326"/>
                  </a:lnTo>
                  <a:lnTo>
                    <a:pt x="579" y="325"/>
                  </a:lnTo>
                  <a:lnTo>
                    <a:pt x="580" y="325"/>
                  </a:lnTo>
                  <a:lnTo>
                    <a:pt x="582" y="323"/>
                  </a:lnTo>
                  <a:lnTo>
                    <a:pt x="583" y="322"/>
                  </a:lnTo>
                  <a:lnTo>
                    <a:pt x="583" y="323"/>
                  </a:lnTo>
                  <a:lnTo>
                    <a:pt x="584" y="323"/>
                  </a:lnTo>
                  <a:lnTo>
                    <a:pt x="585" y="323"/>
                  </a:lnTo>
                  <a:lnTo>
                    <a:pt x="587" y="323"/>
                  </a:lnTo>
                  <a:lnTo>
                    <a:pt x="588" y="323"/>
                  </a:lnTo>
                  <a:lnTo>
                    <a:pt x="588" y="325"/>
                  </a:lnTo>
                  <a:lnTo>
                    <a:pt x="589" y="325"/>
                  </a:lnTo>
                  <a:lnTo>
                    <a:pt x="591" y="325"/>
                  </a:lnTo>
                  <a:lnTo>
                    <a:pt x="592" y="326"/>
                  </a:lnTo>
                  <a:lnTo>
                    <a:pt x="593" y="326"/>
                  </a:lnTo>
                  <a:lnTo>
                    <a:pt x="595" y="326"/>
                  </a:lnTo>
                  <a:lnTo>
                    <a:pt x="596" y="326"/>
                  </a:lnTo>
                  <a:lnTo>
                    <a:pt x="596" y="327"/>
                  </a:lnTo>
                  <a:lnTo>
                    <a:pt x="597" y="327"/>
                  </a:lnTo>
                  <a:lnTo>
                    <a:pt x="598" y="327"/>
                  </a:lnTo>
                  <a:lnTo>
                    <a:pt x="600" y="327"/>
                  </a:lnTo>
                  <a:lnTo>
                    <a:pt x="601" y="327"/>
                  </a:lnTo>
                  <a:lnTo>
                    <a:pt x="602" y="352"/>
                  </a:lnTo>
                  <a:lnTo>
                    <a:pt x="605" y="353"/>
                  </a:lnTo>
                  <a:lnTo>
                    <a:pt x="606" y="354"/>
                  </a:lnTo>
                  <a:lnTo>
                    <a:pt x="609" y="354"/>
                  </a:lnTo>
                  <a:lnTo>
                    <a:pt x="610" y="356"/>
                  </a:lnTo>
                  <a:lnTo>
                    <a:pt x="613" y="357"/>
                  </a:lnTo>
                  <a:lnTo>
                    <a:pt x="614" y="357"/>
                  </a:lnTo>
                  <a:lnTo>
                    <a:pt x="617" y="358"/>
                  </a:lnTo>
                  <a:lnTo>
                    <a:pt x="619" y="359"/>
                  </a:lnTo>
                  <a:lnTo>
                    <a:pt x="620" y="361"/>
                  </a:lnTo>
                  <a:lnTo>
                    <a:pt x="623" y="361"/>
                  </a:lnTo>
                  <a:lnTo>
                    <a:pt x="624" y="362"/>
                  </a:lnTo>
                  <a:lnTo>
                    <a:pt x="627" y="363"/>
                  </a:lnTo>
                  <a:lnTo>
                    <a:pt x="628" y="365"/>
                  </a:lnTo>
                  <a:lnTo>
                    <a:pt x="631" y="365"/>
                  </a:lnTo>
                  <a:lnTo>
                    <a:pt x="632" y="366"/>
                  </a:lnTo>
                  <a:lnTo>
                    <a:pt x="635" y="367"/>
                  </a:lnTo>
                  <a:lnTo>
                    <a:pt x="636" y="368"/>
                  </a:lnTo>
                  <a:lnTo>
                    <a:pt x="639" y="370"/>
                  </a:lnTo>
                  <a:lnTo>
                    <a:pt x="640" y="370"/>
                  </a:lnTo>
                  <a:lnTo>
                    <a:pt x="642" y="371"/>
                  </a:lnTo>
                  <a:lnTo>
                    <a:pt x="644" y="372"/>
                  </a:lnTo>
                  <a:lnTo>
                    <a:pt x="646" y="374"/>
                  </a:lnTo>
                  <a:lnTo>
                    <a:pt x="648" y="375"/>
                  </a:lnTo>
                  <a:lnTo>
                    <a:pt x="650" y="376"/>
                  </a:lnTo>
                  <a:lnTo>
                    <a:pt x="652" y="378"/>
                  </a:lnTo>
                  <a:lnTo>
                    <a:pt x="654" y="379"/>
                  </a:lnTo>
                  <a:lnTo>
                    <a:pt x="655" y="380"/>
                  </a:lnTo>
                  <a:lnTo>
                    <a:pt x="657" y="381"/>
                  </a:lnTo>
                  <a:lnTo>
                    <a:pt x="659" y="383"/>
                  </a:lnTo>
                  <a:lnTo>
                    <a:pt x="661" y="384"/>
                  </a:lnTo>
                  <a:lnTo>
                    <a:pt x="662" y="385"/>
                  </a:lnTo>
                  <a:lnTo>
                    <a:pt x="665" y="387"/>
                  </a:lnTo>
                  <a:lnTo>
                    <a:pt x="665" y="388"/>
                  </a:lnTo>
                  <a:lnTo>
                    <a:pt x="665" y="389"/>
                  </a:lnTo>
                  <a:lnTo>
                    <a:pt x="666" y="389"/>
                  </a:lnTo>
                  <a:lnTo>
                    <a:pt x="666" y="390"/>
                  </a:lnTo>
                  <a:lnTo>
                    <a:pt x="666" y="392"/>
                  </a:lnTo>
                  <a:lnTo>
                    <a:pt x="666" y="393"/>
                  </a:lnTo>
                  <a:lnTo>
                    <a:pt x="666" y="394"/>
                  </a:lnTo>
                  <a:lnTo>
                    <a:pt x="666" y="396"/>
                  </a:lnTo>
                  <a:lnTo>
                    <a:pt x="666" y="397"/>
                  </a:lnTo>
                  <a:lnTo>
                    <a:pt x="666" y="398"/>
                  </a:lnTo>
                  <a:lnTo>
                    <a:pt x="666" y="400"/>
                  </a:lnTo>
                  <a:lnTo>
                    <a:pt x="665" y="401"/>
                  </a:lnTo>
                  <a:lnTo>
                    <a:pt x="665" y="402"/>
                  </a:lnTo>
                  <a:lnTo>
                    <a:pt x="665" y="403"/>
                  </a:lnTo>
                  <a:lnTo>
                    <a:pt x="665" y="405"/>
                  </a:lnTo>
                  <a:lnTo>
                    <a:pt x="665" y="406"/>
                  </a:lnTo>
                  <a:lnTo>
                    <a:pt x="663" y="406"/>
                  </a:lnTo>
                  <a:lnTo>
                    <a:pt x="663" y="407"/>
                  </a:lnTo>
                  <a:lnTo>
                    <a:pt x="663" y="409"/>
                  </a:lnTo>
                  <a:lnTo>
                    <a:pt x="663" y="410"/>
                  </a:lnTo>
                  <a:lnTo>
                    <a:pt x="663" y="411"/>
                  </a:lnTo>
                  <a:lnTo>
                    <a:pt x="663" y="412"/>
                  </a:lnTo>
                  <a:lnTo>
                    <a:pt x="666" y="416"/>
                  </a:lnTo>
                  <a:lnTo>
                    <a:pt x="667" y="420"/>
                  </a:lnTo>
                  <a:lnTo>
                    <a:pt x="670" y="424"/>
                  </a:lnTo>
                  <a:lnTo>
                    <a:pt x="672" y="427"/>
                  </a:lnTo>
                  <a:lnTo>
                    <a:pt x="674" y="431"/>
                  </a:lnTo>
                  <a:lnTo>
                    <a:pt x="676" y="434"/>
                  </a:lnTo>
                  <a:lnTo>
                    <a:pt x="679" y="438"/>
                  </a:lnTo>
                  <a:lnTo>
                    <a:pt x="681" y="441"/>
                  </a:lnTo>
                  <a:lnTo>
                    <a:pt x="683" y="445"/>
                  </a:lnTo>
                  <a:lnTo>
                    <a:pt x="685" y="449"/>
                  </a:lnTo>
                  <a:lnTo>
                    <a:pt x="688" y="453"/>
                  </a:lnTo>
                  <a:lnTo>
                    <a:pt x="689" y="455"/>
                  </a:lnTo>
                  <a:lnTo>
                    <a:pt x="692" y="459"/>
                  </a:lnTo>
                  <a:lnTo>
                    <a:pt x="694" y="463"/>
                  </a:lnTo>
                  <a:lnTo>
                    <a:pt x="696" y="467"/>
                  </a:lnTo>
                  <a:lnTo>
                    <a:pt x="698" y="469"/>
                  </a:lnTo>
                  <a:lnTo>
                    <a:pt x="701" y="473"/>
                  </a:lnTo>
                  <a:lnTo>
                    <a:pt x="702" y="477"/>
                  </a:lnTo>
                  <a:lnTo>
                    <a:pt x="705" y="481"/>
                  </a:lnTo>
                  <a:lnTo>
                    <a:pt x="706" y="485"/>
                  </a:lnTo>
                  <a:lnTo>
                    <a:pt x="709" y="487"/>
                  </a:lnTo>
                  <a:lnTo>
                    <a:pt x="710" y="491"/>
                  </a:lnTo>
                  <a:lnTo>
                    <a:pt x="712" y="495"/>
                  </a:lnTo>
                  <a:lnTo>
                    <a:pt x="714" y="499"/>
                  </a:lnTo>
                  <a:lnTo>
                    <a:pt x="716" y="503"/>
                  </a:lnTo>
                  <a:lnTo>
                    <a:pt x="718" y="507"/>
                  </a:lnTo>
                  <a:lnTo>
                    <a:pt x="720" y="509"/>
                  </a:lnTo>
                  <a:lnTo>
                    <a:pt x="722" y="513"/>
                  </a:lnTo>
                  <a:lnTo>
                    <a:pt x="723" y="517"/>
                  </a:lnTo>
                  <a:lnTo>
                    <a:pt x="725" y="521"/>
                  </a:lnTo>
                  <a:lnTo>
                    <a:pt x="727" y="525"/>
                  </a:lnTo>
                  <a:lnTo>
                    <a:pt x="728" y="529"/>
                  </a:lnTo>
                  <a:lnTo>
                    <a:pt x="728" y="531"/>
                  </a:lnTo>
                  <a:lnTo>
                    <a:pt x="729" y="533"/>
                  </a:lnTo>
                  <a:lnTo>
                    <a:pt x="729" y="535"/>
                  </a:lnTo>
                  <a:lnTo>
                    <a:pt x="729" y="538"/>
                  </a:lnTo>
                  <a:lnTo>
                    <a:pt x="729" y="539"/>
                  </a:lnTo>
                  <a:lnTo>
                    <a:pt x="728" y="542"/>
                  </a:lnTo>
                  <a:lnTo>
                    <a:pt x="728" y="543"/>
                  </a:lnTo>
                  <a:lnTo>
                    <a:pt x="728" y="546"/>
                  </a:lnTo>
                  <a:lnTo>
                    <a:pt x="728" y="547"/>
                  </a:lnTo>
                  <a:lnTo>
                    <a:pt x="727" y="550"/>
                  </a:lnTo>
                  <a:lnTo>
                    <a:pt x="727" y="551"/>
                  </a:lnTo>
                  <a:lnTo>
                    <a:pt x="725" y="553"/>
                  </a:lnTo>
                  <a:lnTo>
                    <a:pt x="725" y="555"/>
                  </a:lnTo>
                  <a:lnTo>
                    <a:pt x="724" y="557"/>
                  </a:lnTo>
                  <a:lnTo>
                    <a:pt x="723" y="559"/>
                  </a:lnTo>
                  <a:lnTo>
                    <a:pt x="723" y="561"/>
                  </a:lnTo>
                  <a:lnTo>
                    <a:pt x="722" y="562"/>
                  </a:lnTo>
                  <a:lnTo>
                    <a:pt x="720" y="565"/>
                  </a:lnTo>
                  <a:lnTo>
                    <a:pt x="720" y="566"/>
                  </a:lnTo>
                  <a:lnTo>
                    <a:pt x="719" y="569"/>
                  </a:lnTo>
                  <a:lnTo>
                    <a:pt x="718" y="570"/>
                  </a:lnTo>
                  <a:lnTo>
                    <a:pt x="718" y="573"/>
                  </a:lnTo>
                  <a:lnTo>
                    <a:pt x="716" y="574"/>
                  </a:lnTo>
                  <a:lnTo>
                    <a:pt x="715" y="577"/>
                  </a:lnTo>
                  <a:lnTo>
                    <a:pt x="715" y="578"/>
                  </a:lnTo>
                  <a:lnTo>
                    <a:pt x="714" y="581"/>
                  </a:lnTo>
                  <a:lnTo>
                    <a:pt x="714" y="582"/>
                  </a:lnTo>
                  <a:lnTo>
                    <a:pt x="712" y="584"/>
                  </a:lnTo>
                  <a:lnTo>
                    <a:pt x="712" y="586"/>
                  </a:lnTo>
                  <a:lnTo>
                    <a:pt x="712" y="588"/>
                  </a:lnTo>
                  <a:lnTo>
                    <a:pt x="711" y="591"/>
                  </a:lnTo>
                  <a:lnTo>
                    <a:pt x="711" y="592"/>
                  </a:lnTo>
                  <a:lnTo>
                    <a:pt x="711" y="593"/>
                  </a:lnTo>
                  <a:lnTo>
                    <a:pt x="711" y="595"/>
                  </a:lnTo>
                  <a:lnTo>
                    <a:pt x="710" y="596"/>
                  </a:lnTo>
                  <a:lnTo>
                    <a:pt x="710" y="597"/>
                  </a:lnTo>
                  <a:lnTo>
                    <a:pt x="710" y="599"/>
                  </a:lnTo>
                  <a:lnTo>
                    <a:pt x="709" y="599"/>
                  </a:lnTo>
                  <a:lnTo>
                    <a:pt x="709" y="600"/>
                  </a:lnTo>
                  <a:lnTo>
                    <a:pt x="709" y="601"/>
                  </a:lnTo>
                  <a:lnTo>
                    <a:pt x="707" y="603"/>
                  </a:lnTo>
                  <a:lnTo>
                    <a:pt x="707" y="604"/>
                  </a:lnTo>
                  <a:lnTo>
                    <a:pt x="706" y="605"/>
                  </a:lnTo>
                  <a:lnTo>
                    <a:pt x="705" y="606"/>
                  </a:lnTo>
                  <a:lnTo>
                    <a:pt x="705" y="608"/>
                  </a:lnTo>
                  <a:lnTo>
                    <a:pt x="703" y="609"/>
                  </a:lnTo>
                  <a:lnTo>
                    <a:pt x="703" y="610"/>
                  </a:lnTo>
                  <a:lnTo>
                    <a:pt x="702" y="610"/>
                  </a:lnTo>
                  <a:lnTo>
                    <a:pt x="702" y="612"/>
                  </a:lnTo>
                  <a:lnTo>
                    <a:pt x="701" y="613"/>
                  </a:lnTo>
                  <a:lnTo>
                    <a:pt x="699" y="613"/>
                  </a:lnTo>
                  <a:lnTo>
                    <a:pt x="699" y="614"/>
                  </a:lnTo>
                  <a:lnTo>
                    <a:pt x="698" y="614"/>
                  </a:lnTo>
                  <a:lnTo>
                    <a:pt x="698" y="615"/>
                  </a:lnTo>
                  <a:lnTo>
                    <a:pt x="697" y="615"/>
                  </a:lnTo>
                  <a:lnTo>
                    <a:pt x="696" y="617"/>
                  </a:lnTo>
                  <a:lnTo>
                    <a:pt x="694" y="617"/>
                  </a:lnTo>
                  <a:lnTo>
                    <a:pt x="693" y="618"/>
                  </a:lnTo>
                  <a:lnTo>
                    <a:pt x="692" y="618"/>
                  </a:lnTo>
                  <a:lnTo>
                    <a:pt x="690" y="619"/>
                  </a:lnTo>
                  <a:lnTo>
                    <a:pt x="688" y="621"/>
                  </a:lnTo>
                  <a:lnTo>
                    <a:pt x="687" y="622"/>
                  </a:lnTo>
                  <a:lnTo>
                    <a:pt x="684" y="622"/>
                  </a:lnTo>
                  <a:lnTo>
                    <a:pt x="683" y="623"/>
                  </a:lnTo>
                  <a:lnTo>
                    <a:pt x="681" y="623"/>
                  </a:lnTo>
                  <a:lnTo>
                    <a:pt x="679" y="623"/>
                  </a:lnTo>
                  <a:lnTo>
                    <a:pt x="677" y="624"/>
                  </a:lnTo>
                  <a:lnTo>
                    <a:pt x="675" y="624"/>
                  </a:lnTo>
                  <a:lnTo>
                    <a:pt x="674" y="624"/>
                  </a:lnTo>
                  <a:lnTo>
                    <a:pt x="671" y="624"/>
                  </a:lnTo>
                  <a:lnTo>
                    <a:pt x="670" y="624"/>
                  </a:lnTo>
                  <a:lnTo>
                    <a:pt x="667" y="624"/>
                  </a:lnTo>
                  <a:lnTo>
                    <a:pt x="666" y="624"/>
                  </a:lnTo>
                  <a:lnTo>
                    <a:pt x="663" y="624"/>
                  </a:lnTo>
                  <a:lnTo>
                    <a:pt x="662" y="624"/>
                  </a:lnTo>
                  <a:lnTo>
                    <a:pt x="659" y="624"/>
                  </a:lnTo>
                  <a:lnTo>
                    <a:pt x="658" y="624"/>
                  </a:lnTo>
                  <a:lnTo>
                    <a:pt x="655" y="624"/>
                  </a:lnTo>
                  <a:lnTo>
                    <a:pt x="654" y="623"/>
                  </a:lnTo>
                  <a:lnTo>
                    <a:pt x="652" y="623"/>
                  </a:lnTo>
                  <a:lnTo>
                    <a:pt x="650" y="623"/>
                  </a:lnTo>
                  <a:lnTo>
                    <a:pt x="648" y="623"/>
                  </a:lnTo>
                  <a:lnTo>
                    <a:pt x="646" y="623"/>
                  </a:lnTo>
                  <a:lnTo>
                    <a:pt x="644" y="623"/>
                  </a:lnTo>
                  <a:lnTo>
                    <a:pt x="642" y="622"/>
                  </a:lnTo>
                  <a:lnTo>
                    <a:pt x="640" y="622"/>
                  </a:lnTo>
                  <a:lnTo>
                    <a:pt x="637" y="622"/>
                  </a:lnTo>
                  <a:lnTo>
                    <a:pt x="636" y="622"/>
                  </a:lnTo>
                  <a:lnTo>
                    <a:pt x="633" y="622"/>
                  </a:lnTo>
                  <a:lnTo>
                    <a:pt x="632" y="622"/>
                  </a:lnTo>
                  <a:lnTo>
                    <a:pt x="630" y="622"/>
                  </a:lnTo>
                  <a:lnTo>
                    <a:pt x="630" y="623"/>
                  </a:lnTo>
                  <a:lnTo>
                    <a:pt x="628" y="623"/>
                  </a:lnTo>
                  <a:lnTo>
                    <a:pt x="627" y="624"/>
                  </a:lnTo>
                  <a:lnTo>
                    <a:pt x="626" y="626"/>
                  </a:lnTo>
                  <a:lnTo>
                    <a:pt x="626" y="627"/>
                  </a:lnTo>
                  <a:lnTo>
                    <a:pt x="624" y="627"/>
                  </a:lnTo>
                  <a:lnTo>
                    <a:pt x="624" y="628"/>
                  </a:lnTo>
                  <a:lnTo>
                    <a:pt x="624" y="630"/>
                  </a:lnTo>
                  <a:lnTo>
                    <a:pt x="623" y="630"/>
                  </a:lnTo>
                  <a:lnTo>
                    <a:pt x="623" y="631"/>
                  </a:lnTo>
                  <a:lnTo>
                    <a:pt x="623" y="632"/>
                  </a:lnTo>
                  <a:lnTo>
                    <a:pt x="623" y="634"/>
                  </a:lnTo>
                  <a:lnTo>
                    <a:pt x="623" y="635"/>
                  </a:lnTo>
                  <a:lnTo>
                    <a:pt x="623" y="636"/>
                  </a:lnTo>
                  <a:lnTo>
                    <a:pt x="624" y="636"/>
                  </a:lnTo>
                  <a:lnTo>
                    <a:pt x="624" y="637"/>
                  </a:lnTo>
                  <a:lnTo>
                    <a:pt x="624" y="643"/>
                  </a:lnTo>
                  <a:lnTo>
                    <a:pt x="624" y="648"/>
                  </a:lnTo>
                  <a:lnTo>
                    <a:pt x="624" y="653"/>
                  </a:lnTo>
                  <a:lnTo>
                    <a:pt x="624" y="657"/>
                  </a:lnTo>
                  <a:lnTo>
                    <a:pt x="626" y="662"/>
                  </a:lnTo>
                  <a:lnTo>
                    <a:pt x="626" y="667"/>
                  </a:lnTo>
                  <a:lnTo>
                    <a:pt x="627" y="672"/>
                  </a:lnTo>
                  <a:lnTo>
                    <a:pt x="627" y="678"/>
                  </a:lnTo>
                  <a:lnTo>
                    <a:pt x="628" y="683"/>
                  </a:lnTo>
                  <a:lnTo>
                    <a:pt x="630" y="688"/>
                  </a:lnTo>
                  <a:lnTo>
                    <a:pt x="630" y="692"/>
                  </a:lnTo>
                  <a:lnTo>
                    <a:pt x="631" y="697"/>
                  </a:lnTo>
                  <a:lnTo>
                    <a:pt x="632" y="702"/>
                  </a:lnTo>
                  <a:lnTo>
                    <a:pt x="632" y="707"/>
                  </a:lnTo>
                  <a:lnTo>
                    <a:pt x="633" y="712"/>
                  </a:lnTo>
                  <a:lnTo>
                    <a:pt x="635" y="718"/>
                  </a:lnTo>
                  <a:lnTo>
                    <a:pt x="635" y="723"/>
                  </a:lnTo>
                  <a:lnTo>
                    <a:pt x="636" y="727"/>
                  </a:lnTo>
                  <a:lnTo>
                    <a:pt x="636" y="732"/>
                  </a:lnTo>
                  <a:lnTo>
                    <a:pt x="637" y="737"/>
                  </a:lnTo>
                  <a:lnTo>
                    <a:pt x="637" y="742"/>
                  </a:lnTo>
                  <a:lnTo>
                    <a:pt x="637" y="747"/>
                  </a:lnTo>
                  <a:lnTo>
                    <a:pt x="637" y="751"/>
                  </a:lnTo>
                  <a:lnTo>
                    <a:pt x="637" y="756"/>
                  </a:lnTo>
                  <a:lnTo>
                    <a:pt x="637" y="762"/>
                  </a:lnTo>
                  <a:lnTo>
                    <a:pt x="636" y="767"/>
                  </a:lnTo>
                  <a:lnTo>
                    <a:pt x="635" y="771"/>
                  </a:lnTo>
                  <a:lnTo>
                    <a:pt x="635" y="776"/>
                  </a:lnTo>
                  <a:lnTo>
                    <a:pt x="633" y="781"/>
                  </a:lnTo>
                  <a:lnTo>
                    <a:pt x="631" y="785"/>
                  </a:lnTo>
                  <a:lnTo>
                    <a:pt x="630" y="790"/>
                  </a:lnTo>
                  <a:lnTo>
                    <a:pt x="627" y="794"/>
                  </a:lnTo>
                  <a:lnTo>
                    <a:pt x="627" y="800"/>
                  </a:lnTo>
                  <a:lnTo>
                    <a:pt x="626" y="808"/>
                  </a:lnTo>
                  <a:lnTo>
                    <a:pt x="626" y="815"/>
                  </a:lnTo>
                  <a:lnTo>
                    <a:pt x="626" y="821"/>
                  </a:lnTo>
                  <a:lnTo>
                    <a:pt x="626" y="827"/>
                  </a:lnTo>
                  <a:lnTo>
                    <a:pt x="624" y="834"/>
                  </a:lnTo>
                  <a:lnTo>
                    <a:pt x="624" y="842"/>
                  </a:lnTo>
                  <a:lnTo>
                    <a:pt x="624" y="848"/>
                  </a:lnTo>
                  <a:lnTo>
                    <a:pt x="624" y="855"/>
                  </a:lnTo>
                  <a:lnTo>
                    <a:pt x="624" y="861"/>
                  </a:lnTo>
                  <a:lnTo>
                    <a:pt x="624" y="869"/>
                  </a:lnTo>
                  <a:lnTo>
                    <a:pt x="624" y="875"/>
                  </a:lnTo>
                  <a:lnTo>
                    <a:pt x="624" y="882"/>
                  </a:lnTo>
                  <a:lnTo>
                    <a:pt x="624" y="890"/>
                  </a:lnTo>
                  <a:lnTo>
                    <a:pt x="624" y="896"/>
                  </a:lnTo>
                  <a:lnTo>
                    <a:pt x="626" y="902"/>
                  </a:lnTo>
                  <a:lnTo>
                    <a:pt x="626" y="910"/>
                  </a:lnTo>
                  <a:lnTo>
                    <a:pt x="626" y="917"/>
                  </a:lnTo>
                  <a:lnTo>
                    <a:pt x="626" y="923"/>
                  </a:lnTo>
                  <a:lnTo>
                    <a:pt x="626" y="931"/>
                  </a:lnTo>
                  <a:lnTo>
                    <a:pt x="626" y="937"/>
                  </a:lnTo>
                  <a:lnTo>
                    <a:pt x="626" y="944"/>
                  </a:lnTo>
                  <a:lnTo>
                    <a:pt x="626" y="950"/>
                  </a:lnTo>
                  <a:lnTo>
                    <a:pt x="626" y="958"/>
                  </a:lnTo>
                  <a:lnTo>
                    <a:pt x="626" y="965"/>
                  </a:lnTo>
                  <a:lnTo>
                    <a:pt x="627" y="971"/>
                  </a:lnTo>
                  <a:lnTo>
                    <a:pt x="627" y="977"/>
                  </a:lnTo>
                  <a:lnTo>
                    <a:pt x="627" y="984"/>
                  </a:lnTo>
                  <a:lnTo>
                    <a:pt x="626" y="992"/>
                  </a:lnTo>
                  <a:lnTo>
                    <a:pt x="626" y="998"/>
                  </a:lnTo>
                  <a:lnTo>
                    <a:pt x="626" y="1005"/>
                  </a:lnTo>
                  <a:lnTo>
                    <a:pt x="626" y="1011"/>
                  </a:lnTo>
                  <a:lnTo>
                    <a:pt x="626" y="1018"/>
                  </a:lnTo>
                  <a:lnTo>
                    <a:pt x="626" y="1023"/>
                  </a:lnTo>
                  <a:lnTo>
                    <a:pt x="626" y="1029"/>
                  </a:lnTo>
                  <a:lnTo>
                    <a:pt x="626" y="1036"/>
                  </a:lnTo>
                  <a:lnTo>
                    <a:pt x="626" y="1041"/>
                  </a:lnTo>
                  <a:lnTo>
                    <a:pt x="626" y="1047"/>
                  </a:lnTo>
                  <a:lnTo>
                    <a:pt x="626" y="1054"/>
                  </a:lnTo>
                  <a:lnTo>
                    <a:pt x="626" y="1059"/>
                  </a:lnTo>
                  <a:lnTo>
                    <a:pt x="626" y="1065"/>
                  </a:lnTo>
                  <a:lnTo>
                    <a:pt x="626" y="1071"/>
                  </a:lnTo>
                  <a:lnTo>
                    <a:pt x="626" y="1077"/>
                  </a:lnTo>
                  <a:lnTo>
                    <a:pt x="626" y="1083"/>
                  </a:lnTo>
                  <a:lnTo>
                    <a:pt x="626" y="1089"/>
                  </a:lnTo>
                  <a:lnTo>
                    <a:pt x="626" y="1095"/>
                  </a:lnTo>
                  <a:lnTo>
                    <a:pt x="626" y="1102"/>
                  </a:lnTo>
                  <a:lnTo>
                    <a:pt x="626" y="1107"/>
                  </a:lnTo>
                  <a:lnTo>
                    <a:pt x="626" y="1113"/>
                  </a:lnTo>
                  <a:lnTo>
                    <a:pt x="626" y="1120"/>
                  </a:lnTo>
                  <a:lnTo>
                    <a:pt x="626" y="1125"/>
                  </a:lnTo>
                  <a:lnTo>
                    <a:pt x="624" y="1131"/>
                  </a:lnTo>
                  <a:lnTo>
                    <a:pt x="624" y="1138"/>
                  </a:lnTo>
                  <a:lnTo>
                    <a:pt x="624" y="1144"/>
                  </a:lnTo>
                  <a:lnTo>
                    <a:pt x="624" y="1149"/>
                  </a:lnTo>
                  <a:lnTo>
                    <a:pt x="624" y="1156"/>
                  </a:lnTo>
                  <a:lnTo>
                    <a:pt x="624" y="1162"/>
                  </a:lnTo>
                  <a:lnTo>
                    <a:pt x="623" y="1169"/>
                  </a:lnTo>
                  <a:lnTo>
                    <a:pt x="623" y="1175"/>
                  </a:lnTo>
                  <a:lnTo>
                    <a:pt x="623" y="1182"/>
                  </a:lnTo>
                  <a:lnTo>
                    <a:pt x="623" y="1188"/>
                  </a:lnTo>
                  <a:lnTo>
                    <a:pt x="623" y="1193"/>
                  </a:lnTo>
                  <a:lnTo>
                    <a:pt x="622" y="1200"/>
                  </a:lnTo>
                  <a:lnTo>
                    <a:pt x="622" y="1206"/>
                  </a:lnTo>
                  <a:lnTo>
                    <a:pt x="624" y="1209"/>
                  </a:lnTo>
                  <a:lnTo>
                    <a:pt x="626" y="1210"/>
                  </a:lnTo>
                  <a:lnTo>
                    <a:pt x="628" y="1211"/>
                  </a:lnTo>
                  <a:lnTo>
                    <a:pt x="630" y="1214"/>
                  </a:lnTo>
                  <a:lnTo>
                    <a:pt x="631" y="1215"/>
                  </a:lnTo>
                  <a:lnTo>
                    <a:pt x="632" y="1218"/>
                  </a:lnTo>
                  <a:lnTo>
                    <a:pt x="635" y="1221"/>
                  </a:lnTo>
                  <a:lnTo>
                    <a:pt x="636" y="1222"/>
                  </a:lnTo>
                  <a:lnTo>
                    <a:pt x="637" y="1224"/>
                  </a:lnTo>
                  <a:lnTo>
                    <a:pt x="639" y="1227"/>
                  </a:lnTo>
                  <a:lnTo>
                    <a:pt x="639" y="1228"/>
                  </a:lnTo>
                  <a:lnTo>
                    <a:pt x="640" y="1231"/>
                  </a:lnTo>
                  <a:lnTo>
                    <a:pt x="641" y="1233"/>
                  </a:lnTo>
                  <a:lnTo>
                    <a:pt x="642" y="1236"/>
                  </a:lnTo>
                  <a:lnTo>
                    <a:pt x="642" y="1237"/>
                  </a:lnTo>
                  <a:lnTo>
                    <a:pt x="644" y="1240"/>
                  </a:lnTo>
                  <a:lnTo>
                    <a:pt x="644" y="1243"/>
                  </a:lnTo>
                  <a:lnTo>
                    <a:pt x="645" y="1245"/>
                  </a:lnTo>
                  <a:lnTo>
                    <a:pt x="645" y="1248"/>
                  </a:lnTo>
                  <a:lnTo>
                    <a:pt x="646" y="1250"/>
                  </a:lnTo>
                  <a:lnTo>
                    <a:pt x="646" y="1253"/>
                  </a:lnTo>
                  <a:lnTo>
                    <a:pt x="646" y="1255"/>
                  </a:lnTo>
                  <a:lnTo>
                    <a:pt x="646" y="1258"/>
                  </a:lnTo>
                  <a:lnTo>
                    <a:pt x="646" y="1261"/>
                  </a:lnTo>
                  <a:lnTo>
                    <a:pt x="646" y="1263"/>
                  </a:lnTo>
                  <a:lnTo>
                    <a:pt x="646" y="1266"/>
                  </a:lnTo>
                  <a:lnTo>
                    <a:pt x="646" y="1268"/>
                  </a:lnTo>
                  <a:lnTo>
                    <a:pt x="646" y="1271"/>
                  </a:lnTo>
                  <a:lnTo>
                    <a:pt x="646" y="1274"/>
                  </a:lnTo>
                  <a:lnTo>
                    <a:pt x="646" y="1276"/>
                  </a:lnTo>
                  <a:lnTo>
                    <a:pt x="645" y="1279"/>
                  </a:lnTo>
                  <a:lnTo>
                    <a:pt x="645" y="1281"/>
                  </a:lnTo>
                  <a:lnTo>
                    <a:pt x="644" y="1284"/>
                  </a:lnTo>
                  <a:lnTo>
                    <a:pt x="642" y="1286"/>
                  </a:lnTo>
                  <a:lnTo>
                    <a:pt x="640" y="1289"/>
                  </a:lnTo>
                  <a:lnTo>
                    <a:pt x="639" y="1290"/>
                  </a:lnTo>
                  <a:lnTo>
                    <a:pt x="637" y="1293"/>
                  </a:lnTo>
                  <a:lnTo>
                    <a:pt x="635" y="1294"/>
                  </a:lnTo>
                  <a:lnTo>
                    <a:pt x="633" y="1296"/>
                  </a:lnTo>
                  <a:lnTo>
                    <a:pt x="631" y="1297"/>
                  </a:lnTo>
                  <a:lnTo>
                    <a:pt x="630" y="1298"/>
                  </a:lnTo>
                  <a:lnTo>
                    <a:pt x="627" y="1299"/>
                  </a:lnTo>
                  <a:lnTo>
                    <a:pt x="624" y="1299"/>
                  </a:lnTo>
                  <a:lnTo>
                    <a:pt x="622" y="1301"/>
                  </a:lnTo>
                  <a:lnTo>
                    <a:pt x="620" y="1301"/>
                  </a:lnTo>
                  <a:lnTo>
                    <a:pt x="618" y="1302"/>
                  </a:lnTo>
                  <a:lnTo>
                    <a:pt x="615" y="1302"/>
                  </a:lnTo>
                  <a:lnTo>
                    <a:pt x="613" y="1302"/>
                  </a:lnTo>
                  <a:lnTo>
                    <a:pt x="610" y="1302"/>
                  </a:lnTo>
                  <a:lnTo>
                    <a:pt x="607" y="1302"/>
                  </a:lnTo>
                  <a:lnTo>
                    <a:pt x="605" y="1302"/>
                  </a:lnTo>
                  <a:lnTo>
                    <a:pt x="602" y="1302"/>
                  </a:lnTo>
                  <a:lnTo>
                    <a:pt x="600" y="1302"/>
                  </a:lnTo>
                  <a:lnTo>
                    <a:pt x="597" y="1302"/>
                  </a:lnTo>
                  <a:lnTo>
                    <a:pt x="595" y="1302"/>
                  </a:lnTo>
                  <a:lnTo>
                    <a:pt x="592" y="1302"/>
                  </a:lnTo>
                  <a:lnTo>
                    <a:pt x="589" y="1302"/>
                  </a:lnTo>
                  <a:lnTo>
                    <a:pt x="587" y="1302"/>
                  </a:lnTo>
                  <a:lnTo>
                    <a:pt x="584" y="1302"/>
                  </a:lnTo>
                  <a:lnTo>
                    <a:pt x="582" y="1302"/>
                  </a:lnTo>
                  <a:lnTo>
                    <a:pt x="579" y="1302"/>
                  </a:lnTo>
                  <a:lnTo>
                    <a:pt x="576" y="1302"/>
                  </a:lnTo>
                  <a:lnTo>
                    <a:pt x="574" y="1302"/>
                  </a:lnTo>
                  <a:lnTo>
                    <a:pt x="571" y="1302"/>
                  </a:lnTo>
                  <a:lnTo>
                    <a:pt x="570" y="1302"/>
                  </a:lnTo>
                  <a:lnTo>
                    <a:pt x="569" y="1301"/>
                  </a:lnTo>
                  <a:lnTo>
                    <a:pt x="566" y="1301"/>
                  </a:lnTo>
                  <a:lnTo>
                    <a:pt x="565" y="1301"/>
                  </a:lnTo>
                  <a:lnTo>
                    <a:pt x="563" y="1301"/>
                  </a:lnTo>
                  <a:lnTo>
                    <a:pt x="561" y="1301"/>
                  </a:lnTo>
                  <a:lnTo>
                    <a:pt x="560" y="1301"/>
                  </a:lnTo>
                  <a:lnTo>
                    <a:pt x="558" y="1301"/>
                  </a:lnTo>
                  <a:lnTo>
                    <a:pt x="556" y="1301"/>
                  </a:lnTo>
                  <a:lnTo>
                    <a:pt x="554" y="1301"/>
                  </a:lnTo>
                  <a:lnTo>
                    <a:pt x="552" y="1301"/>
                  </a:lnTo>
                  <a:lnTo>
                    <a:pt x="550" y="1301"/>
                  </a:lnTo>
                  <a:lnTo>
                    <a:pt x="548" y="1301"/>
                  </a:lnTo>
                  <a:lnTo>
                    <a:pt x="547" y="1301"/>
                  </a:lnTo>
                  <a:lnTo>
                    <a:pt x="544" y="1301"/>
                  </a:lnTo>
                  <a:lnTo>
                    <a:pt x="543" y="1301"/>
                  </a:lnTo>
                  <a:lnTo>
                    <a:pt x="541" y="1301"/>
                  </a:lnTo>
                  <a:lnTo>
                    <a:pt x="539" y="1301"/>
                  </a:lnTo>
                  <a:lnTo>
                    <a:pt x="538" y="1299"/>
                  </a:lnTo>
                  <a:lnTo>
                    <a:pt x="535" y="1299"/>
                  </a:lnTo>
                  <a:lnTo>
                    <a:pt x="534" y="1299"/>
                  </a:lnTo>
                  <a:lnTo>
                    <a:pt x="532" y="1299"/>
                  </a:lnTo>
                  <a:lnTo>
                    <a:pt x="530" y="1298"/>
                  </a:lnTo>
                  <a:lnTo>
                    <a:pt x="528" y="1298"/>
                  </a:lnTo>
                  <a:lnTo>
                    <a:pt x="527" y="1297"/>
                  </a:lnTo>
                  <a:lnTo>
                    <a:pt x="526" y="1297"/>
                  </a:lnTo>
                  <a:lnTo>
                    <a:pt x="523" y="1296"/>
                  </a:lnTo>
                  <a:lnTo>
                    <a:pt x="522" y="1294"/>
                  </a:lnTo>
                  <a:lnTo>
                    <a:pt x="521" y="1294"/>
                  </a:lnTo>
                  <a:lnTo>
                    <a:pt x="519" y="1293"/>
                  </a:lnTo>
                  <a:lnTo>
                    <a:pt x="518" y="1292"/>
                  </a:lnTo>
                  <a:lnTo>
                    <a:pt x="517" y="1290"/>
                  </a:lnTo>
                  <a:lnTo>
                    <a:pt x="510" y="1290"/>
                  </a:lnTo>
                  <a:lnTo>
                    <a:pt x="504" y="1292"/>
                  </a:lnTo>
                  <a:lnTo>
                    <a:pt x="499" y="1293"/>
                  </a:lnTo>
                  <a:lnTo>
                    <a:pt x="492" y="1293"/>
                  </a:lnTo>
                  <a:lnTo>
                    <a:pt x="486" y="1293"/>
                  </a:lnTo>
                  <a:lnTo>
                    <a:pt x="479" y="1294"/>
                  </a:lnTo>
                  <a:lnTo>
                    <a:pt x="473" y="1294"/>
                  </a:lnTo>
                  <a:lnTo>
                    <a:pt x="466" y="1294"/>
                  </a:lnTo>
                  <a:lnTo>
                    <a:pt x="460" y="1296"/>
                  </a:lnTo>
                  <a:lnTo>
                    <a:pt x="453" y="1296"/>
                  </a:lnTo>
                  <a:lnTo>
                    <a:pt x="447" y="1296"/>
                  </a:lnTo>
                  <a:lnTo>
                    <a:pt x="440" y="1296"/>
                  </a:lnTo>
                  <a:lnTo>
                    <a:pt x="434" y="1296"/>
                  </a:lnTo>
                  <a:lnTo>
                    <a:pt x="427" y="1296"/>
                  </a:lnTo>
                  <a:lnTo>
                    <a:pt x="421" y="1294"/>
                  </a:lnTo>
                  <a:lnTo>
                    <a:pt x="414" y="1294"/>
                  </a:lnTo>
                  <a:lnTo>
                    <a:pt x="408" y="1294"/>
                  </a:lnTo>
                  <a:lnTo>
                    <a:pt x="401" y="1294"/>
                  </a:lnTo>
                  <a:lnTo>
                    <a:pt x="395" y="1293"/>
                  </a:lnTo>
                  <a:lnTo>
                    <a:pt x="390" y="1293"/>
                  </a:lnTo>
                  <a:lnTo>
                    <a:pt x="383" y="1292"/>
                  </a:lnTo>
                  <a:lnTo>
                    <a:pt x="377" y="1292"/>
                  </a:lnTo>
                  <a:lnTo>
                    <a:pt x="370" y="1290"/>
                  </a:lnTo>
                  <a:lnTo>
                    <a:pt x="364" y="1290"/>
                  </a:lnTo>
                  <a:lnTo>
                    <a:pt x="357" y="1289"/>
                  </a:lnTo>
                  <a:lnTo>
                    <a:pt x="351" y="1288"/>
                  </a:lnTo>
                  <a:lnTo>
                    <a:pt x="346" y="1286"/>
                  </a:lnTo>
                  <a:lnTo>
                    <a:pt x="339" y="1286"/>
                  </a:lnTo>
                  <a:lnTo>
                    <a:pt x="333" y="1285"/>
                  </a:lnTo>
                  <a:lnTo>
                    <a:pt x="328" y="1284"/>
                  </a:lnTo>
                  <a:lnTo>
                    <a:pt x="321" y="1283"/>
                  </a:lnTo>
                  <a:lnTo>
                    <a:pt x="315" y="1281"/>
                  </a:lnTo>
                  <a:lnTo>
                    <a:pt x="315" y="1280"/>
                  </a:lnTo>
                  <a:lnTo>
                    <a:pt x="313" y="1280"/>
                  </a:lnTo>
                  <a:lnTo>
                    <a:pt x="313" y="1279"/>
                  </a:lnTo>
                  <a:lnTo>
                    <a:pt x="312" y="1279"/>
                  </a:lnTo>
                  <a:lnTo>
                    <a:pt x="312" y="1277"/>
                  </a:lnTo>
                  <a:lnTo>
                    <a:pt x="311" y="1277"/>
                  </a:lnTo>
                  <a:lnTo>
                    <a:pt x="311" y="1276"/>
                  </a:lnTo>
                  <a:lnTo>
                    <a:pt x="309" y="1276"/>
                  </a:lnTo>
                  <a:lnTo>
                    <a:pt x="309" y="1275"/>
                  </a:lnTo>
                  <a:lnTo>
                    <a:pt x="308" y="1275"/>
                  </a:lnTo>
                  <a:lnTo>
                    <a:pt x="308" y="1274"/>
                  </a:lnTo>
                  <a:lnTo>
                    <a:pt x="307" y="1274"/>
                  </a:lnTo>
                  <a:lnTo>
                    <a:pt x="307" y="1272"/>
                  </a:lnTo>
                  <a:lnTo>
                    <a:pt x="306" y="1271"/>
                  </a:lnTo>
                  <a:lnTo>
                    <a:pt x="304" y="1270"/>
                  </a:lnTo>
                  <a:lnTo>
                    <a:pt x="304" y="1268"/>
                  </a:lnTo>
                  <a:lnTo>
                    <a:pt x="304" y="1267"/>
                  </a:lnTo>
                  <a:lnTo>
                    <a:pt x="303" y="1266"/>
                  </a:lnTo>
                  <a:lnTo>
                    <a:pt x="303" y="1265"/>
                  </a:lnTo>
                  <a:lnTo>
                    <a:pt x="303" y="1263"/>
                  </a:lnTo>
                  <a:lnTo>
                    <a:pt x="303" y="1262"/>
                  </a:lnTo>
                  <a:lnTo>
                    <a:pt x="304" y="1261"/>
                  </a:lnTo>
                  <a:lnTo>
                    <a:pt x="306" y="1257"/>
                  </a:lnTo>
                  <a:lnTo>
                    <a:pt x="308" y="1253"/>
                  </a:lnTo>
                  <a:lnTo>
                    <a:pt x="311" y="1249"/>
                  </a:lnTo>
                  <a:lnTo>
                    <a:pt x="312" y="1245"/>
                  </a:lnTo>
                  <a:lnTo>
                    <a:pt x="315" y="1243"/>
                  </a:lnTo>
                  <a:lnTo>
                    <a:pt x="318" y="1240"/>
                  </a:lnTo>
                  <a:lnTo>
                    <a:pt x="321" y="1236"/>
                  </a:lnTo>
                  <a:lnTo>
                    <a:pt x="324" y="1233"/>
                  </a:lnTo>
                  <a:lnTo>
                    <a:pt x="326" y="1231"/>
                  </a:lnTo>
                  <a:lnTo>
                    <a:pt x="330" y="1228"/>
                  </a:lnTo>
                  <a:lnTo>
                    <a:pt x="333" y="1226"/>
                  </a:lnTo>
                  <a:lnTo>
                    <a:pt x="337" y="1223"/>
                  </a:lnTo>
                  <a:lnTo>
                    <a:pt x="341" y="1221"/>
                  </a:lnTo>
                  <a:lnTo>
                    <a:pt x="343" y="1219"/>
                  </a:lnTo>
                  <a:lnTo>
                    <a:pt x="347" y="1217"/>
                  </a:lnTo>
                  <a:lnTo>
                    <a:pt x="351" y="1215"/>
                  </a:lnTo>
                  <a:lnTo>
                    <a:pt x="355" y="1214"/>
                  </a:lnTo>
                  <a:lnTo>
                    <a:pt x="359" y="1211"/>
                  </a:lnTo>
                  <a:lnTo>
                    <a:pt x="363" y="1210"/>
                  </a:lnTo>
                  <a:lnTo>
                    <a:pt x="366" y="1209"/>
                  </a:lnTo>
                  <a:lnTo>
                    <a:pt x="370" y="1208"/>
                  </a:lnTo>
                  <a:lnTo>
                    <a:pt x="374" y="1206"/>
                  </a:lnTo>
                  <a:lnTo>
                    <a:pt x="378" y="1205"/>
                  </a:lnTo>
                  <a:lnTo>
                    <a:pt x="382" y="1204"/>
                  </a:lnTo>
                  <a:lnTo>
                    <a:pt x="386" y="1202"/>
                  </a:lnTo>
                  <a:lnTo>
                    <a:pt x="390" y="1202"/>
                  </a:lnTo>
                  <a:lnTo>
                    <a:pt x="394" y="1201"/>
                  </a:lnTo>
                  <a:lnTo>
                    <a:pt x="398" y="1200"/>
                  </a:lnTo>
                  <a:lnTo>
                    <a:pt x="401" y="1200"/>
                  </a:lnTo>
                  <a:lnTo>
                    <a:pt x="405" y="1199"/>
                  </a:lnTo>
                  <a:lnTo>
                    <a:pt x="409" y="1199"/>
                  </a:lnTo>
                  <a:lnTo>
                    <a:pt x="413" y="1199"/>
                  </a:lnTo>
                  <a:lnTo>
                    <a:pt x="414" y="1188"/>
                  </a:lnTo>
                  <a:lnTo>
                    <a:pt x="414" y="1179"/>
                  </a:lnTo>
                  <a:lnTo>
                    <a:pt x="416" y="1170"/>
                  </a:lnTo>
                  <a:lnTo>
                    <a:pt x="416" y="1161"/>
                  </a:lnTo>
                  <a:lnTo>
                    <a:pt x="416" y="1152"/>
                  </a:lnTo>
                  <a:lnTo>
                    <a:pt x="416" y="1142"/>
                  </a:lnTo>
                  <a:lnTo>
                    <a:pt x="416" y="1133"/>
                  </a:lnTo>
                  <a:lnTo>
                    <a:pt x="416" y="1124"/>
                  </a:lnTo>
                  <a:lnTo>
                    <a:pt x="416" y="1115"/>
                  </a:lnTo>
                  <a:lnTo>
                    <a:pt x="416" y="1105"/>
                  </a:lnTo>
                  <a:lnTo>
                    <a:pt x="416" y="1096"/>
                  </a:lnTo>
                  <a:lnTo>
                    <a:pt x="414" y="1087"/>
                  </a:lnTo>
                  <a:lnTo>
                    <a:pt x="414" y="1078"/>
                  </a:lnTo>
                  <a:lnTo>
                    <a:pt x="414" y="1069"/>
                  </a:lnTo>
                  <a:lnTo>
                    <a:pt x="413" y="1059"/>
                  </a:lnTo>
                  <a:lnTo>
                    <a:pt x="413" y="1050"/>
                  </a:lnTo>
                  <a:lnTo>
                    <a:pt x="412" y="1041"/>
                  </a:lnTo>
                  <a:lnTo>
                    <a:pt x="412" y="1032"/>
                  </a:lnTo>
                  <a:lnTo>
                    <a:pt x="411" y="1023"/>
                  </a:lnTo>
                  <a:lnTo>
                    <a:pt x="409" y="1014"/>
                  </a:lnTo>
                  <a:lnTo>
                    <a:pt x="409" y="1005"/>
                  </a:lnTo>
                  <a:lnTo>
                    <a:pt x="408" y="996"/>
                  </a:lnTo>
                  <a:lnTo>
                    <a:pt x="408" y="987"/>
                  </a:lnTo>
                  <a:lnTo>
                    <a:pt x="407" y="977"/>
                  </a:lnTo>
                  <a:lnTo>
                    <a:pt x="405" y="968"/>
                  </a:lnTo>
                  <a:lnTo>
                    <a:pt x="405" y="959"/>
                  </a:lnTo>
                  <a:lnTo>
                    <a:pt x="404" y="950"/>
                  </a:lnTo>
                  <a:lnTo>
                    <a:pt x="404" y="941"/>
                  </a:lnTo>
                  <a:lnTo>
                    <a:pt x="403" y="932"/>
                  </a:lnTo>
                  <a:lnTo>
                    <a:pt x="403" y="923"/>
                  </a:lnTo>
                  <a:lnTo>
                    <a:pt x="401" y="914"/>
                  </a:lnTo>
                  <a:lnTo>
                    <a:pt x="401" y="906"/>
                  </a:lnTo>
                  <a:lnTo>
                    <a:pt x="400" y="902"/>
                  </a:lnTo>
                  <a:lnTo>
                    <a:pt x="400" y="899"/>
                  </a:lnTo>
                  <a:lnTo>
                    <a:pt x="399" y="895"/>
                  </a:lnTo>
                  <a:lnTo>
                    <a:pt x="399" y="891"/>
                  </a:lnTo>
                  <a:lnTo>
                    <a:pt x="399" y="888"/>
                  </a:lnTo>
                  <a:lnTo>
                    <a:pt x="398" y="884"/>
                  </a:lnTo>
                  <a:lnTo>
                    <a:pt x="398" y="880"/>
                  </a:lnTo>
                  <a:lnTo>
                    <a:pt x="396" y="877"/>
                  </a:lnTo>
                  <a:lnTo>
                    <a:pt x="396" y="874"/>
                  </a:lnTo>
                  <a:lnTo>
                    <a:pt x="396" y="870"/>
                  </a:lnTo>
                  <a:lnTo>
                    <a:pt x="395" y="866"/>
                  </a:lnTo>
                  <a:lnTo>
                    <a:pt x="395" y="864"/>
                  </a:lnTo>
                  <a:lnTo>
                    <a:pt x="395" y="860"/>
                  </a:lnTo>
                  <a:lnTo>
                    <a:pt x="394" y="856"/>
                  </a:lnTo>
                  <a:lnTo>
                    <a:pt x="394" y="852"/>
                  </a:lnTo>
                  <a:lnTo>
                    <a:pt x="394" y="849"/>
                  </a:lnTo>
                  <a:lnTo>
                    <a:pt x="394" y="846"/>
                  </a:lnTo>
                  <a:lnTo>
                    <a:pt x="392" y="842"/>
                  </a:lnTo>
                  <a:lnTo>
                    <a:pt x="392" y="838"/>
                  </a:lnTo>
                  <a:lnTo>
                    <a:pt x="392" y="835"/>
                  </a:lnTo>
                  <a:lnTo>
                    <a:pt x="392" y="831"/>
                  </a:lnTo>
                  <a:lnTo>
                    <a:pt x="391" y="827"/>
                  </a:lnTo>
                  <a:lnTo>
                    <a:pt x="391" y="825"/>
                  </a:lnTo>
                  <a:lnTo>
                    <a:pt x="391" y="821"/>
                  </a:lnTo>
                  <a:lnTo>
                    <a:pt x="391" y="817"/>
                  </a:lnTo>
                  <a:lnTo>
                    <a:pt x="391" y="813"/>
                  </a:lnTo>
                  <a:lnTo>
                    <a:pt x="391" y="809"/>
                  </a:lnTo>
                  <a:lnTo>
                    <a:pt x="391" y="807"/>
                  </a:lnTo>
                  <a:lnTo>
                    <a:pt x="391" y="803"/>
                  </a:lnTo>
                  <a:lnTo>
                    <a:pt x="391" y="799"/>
                  </a:lnTo>
                  <a:lnTo>
                    <a:pt x="391" y="795"/>
                  </a:lnTo>
                  <a:lnTo>
                    <a:pt x="391" y="791"/>
                  </a:lnTo>
                  <a:lnTo>
                    <a:pt x="390" y="791"/>
                  </a:lnTo>
                  <a:lnTo>
                    <a:pt x="388" y="791"/>
                  </a:lnTo>
                  <a:lnTo>
                    <a:pt x="388" y="790"/>
                  </a:lnTo>
                  <a:lnTo>
                    <a:pt x="387" y="790"/>
                  </a:lnTo>
                  <a:lnTo>
                    <a:pt x="386" y="790"/>
                  </a:lnTo>
                  <a:lnTo>
                    <a:pt x="386" y="789"/>
                  </a:lnTo>
                  <a:lnTo>
                    <a:pt x="385" y="789"/>
                  </a:lnTo>
                  <a:lnTo>
                    <a:pt x="383" y="789"/>
                  </a:lnTo>
                  <a:lnTo>
                    <a:pt x="382" y="787"/>
                  </a:lnTo>
                  <a:lnTo>
                    <a:pt x="381" y="787"/>
                  </a:lnTo>
                  <a:lnTo>
                    <a:pt x="379" y="786"/>
                  </a:lnTo>
                  <a:lnTo>
                    <a:pt x="378" y="786"/>
                  </a:lnTo>
                  <a:lnTo>
                    <a:pt x="377" y="786"/>
                  </a:lnTo>
                  <a:lnTo>
                    <a:pt x="376" y="785"/>
                  </a:lnTo>
                  <a:lnTo>
                    <a:pt x="374" y="785"/>
                  </a:lnTo>
                  <a:lnTo>
                    <a:pt x="373" y="785"/>
                  </a:lnTo>
                  <a:lnTo>
                    <a:pt x="372" y="784"/>
                  </a:lnTo>
                  <a:lnTo>
                    <a:pt x="370" y="784"/>
                  </a:lnTo>
                  <a:lnTo>
                    <a:pt x="369" y="784"/>
                  </a:lnTo>
                  <a:lnTo>
                    <a:pt x="368" y="782"/>
                  </a:lnTo>
                  <a:lnTo>
                    <a:pt x="366" y="782"/>
                  </a:lnTo>
                  <a:lnTo>
                    <a:pt x="365" y="782"/>
                  </a:lnTo>
                  <a:lnTo>
                    <a:pt x="364" y="782"/>
                  </a:lnTo>
                  <a:lnTo>
                    <a:pt x="363" y="781"/>
                  </a:lnTo>
                  <a:lnTo>
                    <a:pt x="361" y="776"/>
                  </a:lnTo>
                  <a:lnTo>
                    <a:pt x="361" y="772"/>
                  </a:lnTo>
                  <a:lnTo>
                    <a:pt x="361" y="767"/>
                  </a:lnTo>
                  <a:lnTo>
                    <a:pt x="361" y="762"/>
                  </a:lnTo>
                  <a:lnTo>
                    <a:pt x="361" y="758"/>
                  </a:lnTo>
                  <a:lnTo>
                    <a:pt x="361" y="752"/>
                  </a:lnTo>
                  <a:lnTo>
                    <a:pt x="360" y="747"/>
                  </a:lnTo>
                  <a:lnTo>
                    <a:pt x="360" y="743"/>
                  </a:lnTo>
                  <a:lnTo>
                    <a:pt x="361" y="738"/>
                  </a:lnTo>
                  <a:lnTo>
                    <a:pt x="361" y="733"/>
                  </a:lnTo>
                  <a:lnTo>
                    <a:pt x="361" y="729"/>
                  </a:lnTo>
                  <a:lnTo>
                    <a:pt x="361" y="724"/>
                  </a:lnTo>
                  <a:lnTo>
                    <a:pt x="361" y="720"/>
                  </a:lnTo>
                  <a:lnTo>
                    <a:pt x="361" y="715"/>
                  </a:lnTo>
                  <a:lnTo>
                    <a:pt x="361" y="710"/>
                  </a:lnTo>
                  <a:lnTo>
                    <a:pt x="361" y="706"/>
                  </a:lnTo>
                  <a:lnTo>
                    <a:pt x="361" y="701"/>
                  </a:lnTo>
                  <a:lnTo>
                    <a:pt x="361" y="697"/>
                  </a:lnTo>
                  <a:lnTo>
                    <a:pt x="361" y="692"/>
                  </a:lnTo>
                  <a:lnTo>
                    <a:pt x="363" y="687"/>
                  </a:lnTo>
                  <a:lnTo>
                    <a:pt x="363" y="683"/>
                  </a:lnTo>
                  <a:lnTo>
                    <a:pt x="363" y="678"/>
                  </a:lnTo>
                  <a:lnTo>
                    <a:pt x="363" y="672"/>
                  </a:lnTo>
                  <a:lnTo>
                    <a:pt x="363" y="668"/>
                  </a:lnTo>
                  <a:lnTo>
                    <a:pt x="363" y="663"/>
                  </a:lnTo>
                  <a:lnTo>
                    <a:pt x="363" y="658"/>
                  </a:lnTo>
                  <a:lnTo>
                    <a:pt x="363" y="653"/>
                  </a:lnTo>
                  <a:lnTo>
                    <a:pt x="363" y="649"/>
                  </a:lnTo>
                  <a:lnTo>
                    <a:pt x="361" y="644"/>
                  </a:lnTo>
                  <a:lnTo>
                    <a:pt x="361" y="639"/>
                  </a:lnTo>
                  <a:lnTo>
                    <a:pt x="361" y="634"/>
                  </a:lnTo>
                  <a:lnTo>
                    <a:pt x="361" y="628"/>
                  </a:lnTo>
                  <a:lnTo>
                    <a:pt x="360" y="623"/>
                  </a:lnTo>
                  <a:lnTo>
                    <a:pt x="360" y="617"/>
                  </a:lnTo>
                  <a:lnTo>
                    <a:pt x="360" y="612"/>
                  </a:lnTo>
                  <a:lnTo>
                    <a:pt x="359" y="606"/>
                  </a:lnTo>
                  <a:lnTo>
                    <a:pt x="359" y="600"/>
                  </a:lnTo>
                  <a:lnTo>
                    <a:pt x="359" y="595"/>
                  </a:lnTo>
                  <a:lnTo>
                    <a:pt x="359" y="590"/>
                  </a:lnTo>
                  <a:lnTo>
                    <a:pt x="359" y="583"/>
                  </a:lnTo>
                  <a:lnTo>
                    <a:pt x="359" y="578"/>
                  </a:lnTo>
                  <a:lnTo>
                    <a:pt x="360" y="573"/>
                  </a:lnTo>
                  <a:lnTo>
                    <a:pt x="360" y="568"/>
                  </a:lnTo>
                  <a:lnTo>
                    <a:pt x="360" y="561"/>
                  </a:lnTo>
                  <a:lnTo>
                    <a:pt x="360" y="556"/>
                  </a:lnTo>
                  <a:lnTo>
                    <a:pt x="361" y="551"/>
                  </a:lnTo>
                  <a:lnTo>
                    <a:pt x="361" y="546"/>
                  </a:lnTo>
                  <a:lnTo>
                    <a:pt x="361" y="540"/>
                  </a:lnTo>
                  <a:lnTo>
                    <a:pt x="363" y="535"/>
                  </a:lnTo>
                  <a:lnTo>
                    <a:pt x="363" y="530"/>
                  </a:lnTo>
                  <a:lnTo>
                    <a:pt x="363" y="524"/>
                  </a:lnTo>
                  <a:lnTo>
                    <a:pt x="363" y="518"/>
                  </a:lnTo>
                  <a:lnTo>
                    <a:pt x="364" y="513"/>
                  </a:lnTo>
                  <a:lnTo>
                    <a:pt x="364" y="508"/>
                  </a:lnTo>
                  <a:lnTo>
                    <a:pt x="364" y="503"/>
                  </a:lnTo>
                  <a:lnTo>
                    <a:pt x="364" y="498"/>
                  </a:lnTo>
                  <a:lnTo>
                    <a:pt x="364" y="493"/>
                  </a:lnTo>
                  <a:lnTo>
                    <a:pt x="364" y="487"/>
                  </a:lnTo>
                  <a:lnTo>
                    <a:pt x="364" y="481"/>
                  </a:lnTo>
                  <a:lnTo>
                    <a:pt x="364" y="476"/>
                  </a:lnTo>
                  <a:lnTo>
                    <a:pt x="364" y="471"/>
                  </a:lnTo>
                  <a:lnTo>
                    <a:pt x="363" y="465"/>
                  </a:lnTo>
                  <a:lnTo>
                    <a:pt x="363" y="460"/>
                  </a:lnTo>
                  <a:lnTo>
                    <a:pt x="363" y="454"/>
                  </a:lnTo>
                  <a:lnTo>
                    <a:pt x="363" y="453"/>
                  </a:lnTo>
                  <a:lnTo>
                    <a:pt x="364" y="451"/>
                  </a:lnTo>
                  <a:lnTo>
                    <a:pt x="364" y="450"/>
                  </a:lnTo>
                  <a:lnTo>
                    <a:pt x="364" y="449"/>
                  </a:lnTo>
                  <a:lnTo>
                    <a:pt x="364" y="447"/>
                  </a:lnTo>
                  <a:lnTo>
                    <a:pt x="364" y="446"/>
                  </a:lnTo>
                  <a:lnTo>
                    <a:pt x="364" y="445"/>
                  </a:lnTo>
                  <a:lnTo>
                    <a:pt x="364" y="443"/>
                  </a:lnTo>
                  <a:lnTo>
                    <a:pt x="363" y="443"/>
                  </a:lnTo>
                  <a:lnTo>
                    <a:pt x="363" y="442"/>
                  </a:lnTo>
                  <a:lnTo>
                    <a:pt x="363" y="441"/>
                  </a:lnTo>
                  <a:lnTo>
                    <a:pt x="363" y="440"/>
                  </a:lnTo>
                  <a:lnTo>
                    <a:pt x="361" y="438"/>
                  </a:lnTo>
                  <a:lnTo>
                    <a:pt x="361" y="437"/>
                  </a:lnTo>
                  <a:lnTo>
                    <a:pt x="360" y="436"/>
                  </a:lnTo>
                  <a:lnTo>
                    <a:pt x="360" y="434"/>
                  </a:lnTo>
                  <a:lnTo>
                    <a:pt x="360" y="433"/>
                  </a:lnTo>
                  <a:lnTo>
                    <a:pt x="359" y="432"/>
                  </a:lnTo>
                  <a:lnTo>
                    <a:pt x="359" y="431"/>
                  </a:lnTo>
                  <a:lnTo>
                    <a:pt x="359" y="429"/>
                  </a:lnTo>
                  <a:lnTo>
                    <a:pt x="359" y="428"/>
                  </a:lnTo>
                  <a:lnTo>
                    <a:pt x="357" y="427"/>
                  </a:lnTo>
                  <a:lnTo>
                    <a:pt x="356" y="427"/>
                  </a:lnTo>
                  <a:lnTo>
                    <a:pt x="356" y="425"/>
                  </a:lnTo>
                  <a:lnTo>
                    <a:pt x="355" y="425"/>
                  </a:lnTo>
                  <a:lnTo>
                    <a:pt x="353" y="424"/>
                  </a:lnTo>
                  <a:lnTo>
                    <a:pt x="352" y="424"/>
                  </a:lnTo>
                  <a:lnTo>
                    <a:pt x="351" y="424"/>
                  </a:lnTo>
                  <a:lnTo>
                    <a:pt x="350" y="424"/>
                  </a:lnTo>
                  <a:lnTo>
                    <a:pt x="350" y="423"/>
                  </a:lnTo>
                  <a:lnTo>
                    <a:pt x="348" y="423"/>
                  </a:lnTo>
                  <a:lnTo>
                    <a:pt x="347" y="423"/>
                  </a:lnTo>
                  <a:lnTo>
                    <a:pt x="346" y="423"/>
                  </a:lnTo>
                  <a:lnTo>
                    <a:pt x="343" y="420"/>
                  </a:lnTo>
                  <a:lnTo>
                    <a:pt x="341" y="419"/>
                  </a:lnTo>
                  <a:lnTo>
                    <a:pt x="338" y="418"/>
                  </a:lnTo>
                  <a:lnTo>
                    <a:pt x="335" y="415"/>
                  </a:lnTo>
                  <a:lnTo>
                    <a:pt x="333" y="414"/>
                  </a:lnTo>
                  <a:lnTo>
                    <a:pt x="331" y="412"/>
                  </a:lnTo>
                  <a:lnTo>
                    <a:pt x="329" y="411"/>
                  </a:lnTo>
                  <a:lnTo>
                    <a:pt x="326" y="410"/>
                  </a:lnTo>
                  <a:lnTo>
                    <a:pt x="324" y="407"/>
                  </a:lnTo>
                  <a:lnTo>
                    <a:pt x="321" y="406"/>
                  </a:lnTo>
                  <a:lnTo>
                    <a:pt x="318" y="405"/>
                  </a:lnTo>
                  <a:lnTo>
                    <a:pt x="316" y="403"/>
                  </a:lnTo>
                  <a:lnTo>
                    <a:pt x="313" y="402"/>
                  </a:lnTo>
                  <a:lnTo>
                    <a:pt x="311" y="401"/>
                  </a:lnTo>
                  <a:lnTo>
                    <a:pt x="308" y="400"/>
                  </a:lnTo>
                  <a:lnTo>
                    <a:pt x="306" y="398"/>
                  </a:lnTo>
                  <a:lnTo>
                    <a:pt x="303" y="397"/>
                  </a:lnTo>
                  <a:lnTo>
                    <a:pt x="302" y="394"/>
                  </a:lnTo>
                  <a:lnTo>
                    <a:pt x="299" y="393"/>
                  </a:lnTo>
                  <a:lnTo>
                    <a:pt x="296" y="392"/>
                  </a:lnTo>
                  <a:lnTo>
                    <a:pt x="294" y="390"/>
                  </a:lnTo>
                  <a:lnTo>
                    <a:pt x="291" y="389"/>
                  </a:lnTo>
                  <a:lnTo>
                    <a:pt x="289" y="388"/>
                  </a:lnTo>
                  <a:lnTo>
                    <a:pt x="286" y="387"/>
                  </a:lnTo>
                  <a:lnTo>
                    <a:pt x="284" y="385"/>
                  </a:lnTo>
                  <a:lnTo>
                    <a:pt x="281" y="384"/>
                  </a:lnTo>
                  <a:lnTo>
                    <a:pt x="278" y="383"/>
                  </a:lnTo>
                  <a:lnTo>
                    <a:pt x="276" y="381"/>
                  </a:lnTo>
                  <a:lnTo>
                    <a:pt x="273" y="380"/>
                  </a:lnTo>
                  <a:lnTo>
                    <a:pt x="271" y="378"/>
                  </a:lnTo>
                  <a:lnTo>
                    <a:pt x="268" y="376"/>
                  </a:lnTo>
                  <a:lnTo>
                    <a:pt x="265" y="375"/>
                  </a:lnTo>
                  <a:lnTo>
                    <a:pt x="264" y="375"/>
                  </a:lnTo>
                  <a:lnTo>
                    <a:pt x="261" y="374"/>
                  </a:lnTo>
                  <a:lnTo>
                    <a:pt x="260" y="374"/>
                  </a:lnTo>
                  <a:lnTo>
                    <a:pt x="258" y="372"/>
                  </a:lnTo>
                  <a:lnTo>
                    <a:pt x="256" y="372"/>
                  </a:lnTo>
                  <a:lnTo>
                    <a:pt x="254" y="371"/>
                  </a:lnTo>
                  <a:lnTo>
                    <a:pt x="252" y="371"/>
                  </a:lnTo>
                  <a:lnTo>
                    <a:pt x="250" y="370"/>
                  </a:lnTo>
                  <a:lnTo>
                    <a:pt x="249" y="368"/>
                  </a:lnTo>
                  <a:lnTo>
                    <a:pt x="246" y="368"/>
                  </a:lnTo>
                  <a:lnTo>
                    <a:pt x="245" y="367"/>
                  </a:lnTo>
                  <a:lnTo>
                    <a:pt x="242" y="367"/>
                  </a:lnTo>
                  <a:lnTo>
                    <a:pt x="241" y="366"/>
                  </a:lnTo>
                  <a:lnTo>
                    <a:pt x="238" y="365"/>
                  </a:lnTo>
                  <a:lnTo>
                    <a:pt x="237" y="365"/>
                  </a:lnTo>
                  <a:lnTo>
                    <a:pt x="236" y="363"/>
                  </a:lnTo>
                  <a:lnTo>
                    <a:pt x="233" y="363"/>
                  </a:lnTo>
                  <a:lnTo>
                    <a:pt x="232" y="362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5" y="359"/>
                  </a:lnTo>
                  <a:lnTo>
                    <a:pt x="224" y="358"/>
                  </a:lnTo>
                  <a:lnTo>
                    <a:pt x="221" y="358"/>
                  </a:lnTo>
                  <a:lnTo>
                    <a:pt x="220" y="357"/>
                  </a:lnTo>
                  <a:lnTo>
                    <a:pt x="217" y="356"/>
                  </a:lnTo>
                  <a:lnTo>
                    <a:pt x="216" y="356"/>
                  </a:lnTo>
                  <a:lnTo>
                    <a:pt x="215" y="354"/>
                  </a:lnTo>
                  <a:lnTo>
                    <a:pt x="212" y="353"/>
                  </a:lnTo>
                  <a:lnTo>
                    <a:pt x="211" y="352"/>
                  </a:lnTo>
                  <a:lnTo>
                    <a:pt x="208" y="352"/>
                  </a:lnTo>
                  <a:lnTo>
                    <a:pt x="207" y="350"/>
                  </a:lnTo>
                  <a:lnTo>
                    <a:pt x="204" y="349"/>
                  </a:lnTo>
                  <a:lnTo>
                    <a:pt x="203" y="345"/>
                  </a:lnTo>
                  <a:lnTo>
                    <a:pt x="201" y="341"/>
                  </a:lnTo>
                  <a:lnTo>
                    <a:pt x="198" y="337"/>
                  </a:lnTo>
                  <a:lnTo>
                    <a:pt x="195" y="335"/>
                  </a:lnTo>
                  <a:lnTo>
                    <a:pt x="193" y="331"/>
                  </a:lnTo>
                  <a:lnTo>
                    <a:pt x="190" y="327"/>
                  </a:lnTo>
                  <a:lnTo>
                    <a:pt x="188" y="323"/>
                  </a:lnTo>
                  <a:lnTo>
                    <a:pt x="185" y="319"/>
                  </a:lnTo>
                  <a:lnTo>
                    <a:pt x="182" y="315"/>
                  </a:lnTo>
                  <a:lnTo>
                    <a:pt x="180" y="312"/>
                  </a:lnTo>
                  <a:lnTo>
                    <a:pt x="177" y="308"/>
                  </a:lnTo>
                  <a:lnTo>
                    <a:pt x="175" y="305"/>
                  </a:lnTo>
                  <a:lnTo>
                    <a:pt x="172" y="301"/>
                  </a:lnTo>
                  <a:lnTo>
                    <a:pt x="169" y="297"/>
                  </a:lnTo>
                  <a:lnTo>
                    <a:pt x="166" y="293"/>
                  </a:lnTo>
                  <a:lnTo>
                    <a:pt x="163" y="290"/>
                  </a:lnTo>
                  <a:lnTo>
                    <a:pt x="160" y="286"/>
                  </a:lnTo>
                  <a:lnTo>
                    <a:pt x="158" y="283"/>
                  </a:lnTo>
                  <a:lnTo>
                    <a:pt x="155" y="279"/>
                  </a:lnTo>
                  <a:lnTo>
                    <a:pt x="153" y="275"/>
                  </a:lnTo>
                  <a:lnTo>
                    <a:pt x="150" y="272"/>
                  </a:lnTo>
                  <a:lnTo>
                    <a:pt x="147" y="268"/>
                  </a:lnTo>
                  <a:lnTo>
                    <a:pt x="145" y="265"/>
                  </a:lnTo>
                  <a:lnTo>
                    <a:pt x="142" y="261"/>
                  </a:lnTo>
                  <a:lnTo>
                    <a:pt x="140" y="257"/>
                  </a:lnTo>
                  <a:lnTo>
                    <a:pt x="137" y="253"/>
                  </a:lnTo>
                  <a:lnTo>
                    <a:pt x="134" y="250"/>
                  </a:lnTo>
                  <a:lnTo>
                    <a:pt x="132" y="246"/>
                  </a:lnTo>
                  <a:lnTo>
                    <a:pt x="129" y="242"/>
                  </a:lnTo>
                  <a:lnTo>
                    <a:pt x="127" y="239"/>
                  </a:lnTo>
                  <a:lnTo>
                    <a:pt x="124" y="235"/>
                  </a:lnTo>
                  <a:lnTo>
                    <a:pt x="122" y="231"/>
                  </a:lnTo>
                  <a:lnTo>
                    <a:pt x="123" y="230"/>
                  </a:lnTo>
                  <a:lnTo>
                    <a:pt x="123" y="229"/>
                  </a:lnTo>
                  <a:lnTo>
                    <a:pt x="124" y="229"/>
                  </a:lnTo>
                  <a:lnTo>
                    <a:pt x="125" y="229"/>
                  </a:lnTo>
                  <a:lnTo>
                    <a:pt x="125" y="228"/>
                  </a:lnTo>
                  <a:lnTo>
                    <a:pt x="127" y="228"/>
                  </a:lnTo>
                  <a:lnTo>
                    <a:pt x="128" y="228"/>
                  </a:lnTo>
                  <a:lnTo>
                    <a:pt x="129" y="228"/>
                  </a:lnTo>
                  <a:lnTo>
                    <a:pt x="131" y="228"/>
                  </a:lnTo>
                  <a:lnTo>
                    <a:pt x="131" y="226"/>
                  </a:lnTo>
                  <a:lnTo>
                    <a:pt x="132" y="226"/>
                  </a:lnTo>
                  <a:lnTo>
                    <a:pt x="132" y="225"/>
                  </a:lnTo>
                  <a:lnTo>
                    <a:pt x="132" y="224"/>
                  </a:lnTo>
                  <a:lnTo>
                    <a:pt x="131" y="224"/>
                  </a:lnTo>
                  <a:lnTo>
                    <a:pt x="131" y="222"/>
                  </a:lnTo>
                  <a:lnTo>
                    <a:pt x="129" y="221"/>
                  </a:lnTo>
                  <a:lnTo>
                    <a:pt x="128" y="220"/>
                  </a:lnTo>
                  <a:lnTo>
                    <a:pt x="128" y="219"/>
                  </a:lnTo>
                  <a:lnTo>
                    <a:pt x="127" y="219"/>
                  </a:lnTo>
                  <a:lnTo>
                    <a:pt x="125" y="217"/>
                  </a:lnTo>
                  <a:lnTo>
                    <a:pt x="124" y="216"/>
                  </a:lnTo>
                  <a:lnTo>
                    <a:pt x="123" y="215"/>
                  </a:lnTo>
                  <a:lnTo>
                    <a:pt x="122" y="213"/>
                  </a:lnTo>
                  <a:lnTo>
                    <a:pt x="120" y="212"/>
                  </a:lnTo>
                  <a:lnTo>
                    <a:pt x="119" y="211"/>
                  </a:lnTo>
                  <a:lnTo>
                    <a:pt x="118" y="209"/>
                  </a:lnTo>
                  <a:lnTo>
                    <a:pt x="118" y="208"/>
                  </a:lnTo>
                  <a:lnTo>
                    <a:pt x="116" y="208"/>
                  </a:lnTo>
                  <a:lnTo>
                    <a:pt x="116" y="207"/>
                  </a:lnTo>
                  <a:lnTo>
                    <a:pt x="115" y="206"/>
                  </a:lnTo>
                  <a:lnTo>
                    <a:pt x="114" y="204"/>
                  </a:lnTo>
                  <a:lnTo>
                    <a:pt x="114" y="203"/>
                  </a:lnTo>
                  <a:lnTo>
                    <a:pt x="114" y="202"/>
                  </a:lnTo>
                  <a:lnTo>
                    <a:pt x="114" y="200"/>
                  </a:lnTo>
                  <a:lnTo>
                    <a:pt x="115" y="199"/>
                  </a:lnTo>
                  <a:lnTo>
                    <a:pt x="116" y="198"/>
                  </a:lnTo>
                  <a:lnTo>
                    <a:pt x="116" y="197"/>
                  </a:lnTo>
                  <a:lnTo>
                    <a:pt x="118" y="197"/>
                  </a:lnTo>
                  <a:lnTo>
                    <a:pt x="119" y="195"/>
                  </a:lnTo>
                  <a:lnTo>
                    <a:pt x="120" y="194"/>
                  </a:lnTo>
                  <a:lnTo>
                    <a:pt x="118" y="193"/>
                  </a:lnTo>
                  <a:lnTo>
                    <a:pt x="116" y="191"/>
                  </a:lnTo>
                  <a:lnTo>
                    <a:pt x="114" y="191"/>
                  </a:lnTo>
                  <a:lnTo>
                    <a:pt x="111" y="190"/>
                  </a:lnTo>
                  <a:lnTo>
                    <a:pt x="109" y="189"/>
                  </a:lnTo>
                  <a:lnTo>
                    <a:pt x="107" y="189"/>
                  </a:lnTo>
                  <a:lnTo>
                    <a:pt x="105" y="187"/>
                  </a:lnTo>
                  <a:lnTo>
                    <a:pt x="102" y="186"/>
                  </a:lnTo>
                  <a:lnTo>
                    <a:pt x="101" y="185"/>
                  </a:lnTo>
                  <a:lnTo>
                    <a:pt x="98" y="184"/>
                  </a:lnTo>
                  <a:lnTo>
                    <a:pt x="96" y="184"/>
                  </a:lnTo>
                  <a:lnTo>
                    <a:pt x="94" y="182"/>
                  </a:lnTo>
                  <a:lnTo>
                    <a:pt x="92" y="181"/>
                  </a:lnTo>
                  <a:lnTo>
                    <a:pt x="90" y="180"/>
                  </a:lnTo>
                  <a:lnTo>
                    <a:pt x="88" y="178"/>
                  </a:lnTo>
                  <a:lnTo>
                    <a:pt x="87" y="177"/>
                  </a:lnTo>
                  <a:lnTo>
                    <a:pt x="84" y="176"/>
                  </a:lnTo>
                  <a:lnTo>
                    <a:pt x="81" y="175"/>
                  </a:lnTo>
                  <a:lnTo>
                    <a:pt x="80" y="173"/>
                  </a:lnTo>
                  <a:lnTo>
                    <a:pt x="77" y="172"/>
                  </a:lnTo>
                  <a:lnTo>
                    <a:pt x="76" y="171"/>
                  </a:lnTo>
                  <a:lnTo>
                    <a:pt x="74" y="169"/>
                  </a:lnTo>
                  <a:lnTo>
                    <a:pt x="72" y="168"/>
                  </a:lnTo>
                  <a:lnTo>
                    <a:pt x="70" y="167"/>
                  </a:lnTo>
                  <a:lnTo>
                    <a:pt x="67" y="167"/>
                  </a:lnTo>
                  <a:lnTo>
                    <a:pt x="66" y="165"/>
                  </a:lnTo>
                  <a:lnTo>
                    <a:pt x="63" y="164"/>
                  </a:lnTo>
                  <a:lnTo>
                    <a:pt x="61" y="163"/>
                  </a:lnTo>
                  <a:lnTo>
                    <a:pt x="59" y="162"/>
                  </a:lnTo>
                  <a:lnTo>
                    <a:pt x="57" y="160"/>
                  </a:lnTo>
                  <a:lnTo>
                    <a:pt x="55" y="159"/>
                  </a:lnTo>
                  <a:lnTo>
                    <a:pt x="53" y="158"/>
                  </a:lnTo>
                  <a:lnTo>
                    <a:pt x="52" y="156"/>
                  </a:lnTo>
                  <a:lnTo>
                    <a:pt x="52" y="155"/>
                  </a:lnTo>
                  <a:lnTo>
                    <a:pt x="50" y="155"/>
                  </a:lnTo>
                  <a:lnTo>
                    <a:pt x="50" y="154"/>
                  </a:lnTo>
                  <a:lnTo>
                    <a:pt x="50" y="153"/>
                  </a:lnTo>
                  <a:lnTo>
                    <a:pt x="49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48" y="147"/>
                  </a:lnTo>
                  <a:lnTo>
                    <a:pt x="48" y="146"/>
                  </a:lnTo>
                  <a:lnTo>
                    <a:pt x="48" y="145"/>
                  </a:lnTo>
                  <a:lnTo>
                    <a:pt x="48" y="144"/>
                  </a:lnTo>
                  <a:lnTo>
                    <a:pt x="48" y="142"/>
                  </a:lnTo>
                  <a:lnTo>
                    <a:pt x="48" y="141"/>
                  </a:lnTo>
                  <a:lnTo>
                    <a:pt x="48" y="140"/>
                  </a:lnTo>
                  <a:lnTo>
                    <a:pt x="48" y="138"/>
                  </a:lnTo>
                  <a:lnTo>
                    <a:pt x="48" y="137"/>
                  </a:lnTo>
                  <a:lnTo>
                    <a:pt x="48" y="136"/>
                  </a:lnTo>
                  <a:lnTo>
                    <a:pt x="48" y="134"/>
                  </a:lnTo>
                  <a:lnTo>
                    <a:pt x="49" y="133"/>
                  </a:lnTo>
                  <a:lnTo>
                    <a:pt x="49" y="132"/>
                  </a:lnTo>
                  <a:lnTo>
                    <a:pt x="49" y="131"/>
                  </a:lnTo>
                  <a:lnTo>
                    <a:pt x="50" y="131"/>
                  </a:lnTo>
                  <a:lnTo>
                    <a:pt x="52" y="131"/>
                  </a:lnTo>
                  <a:lnTo>
                    <a:pt x="52" y="129"/>
                  </a:lnTo>
                  <a:lnTo>
                    <a:pt x="53" y="129"/>
                  </a:lnTo>
                  <a:lnTo>
                    <a:pt x="53" y="128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3" y="127"/>
                  </a:lnTo>
                  <a:lnTo>
                    <a:pt x="50" y="125"/>
                  </a:lnTo>
                  <a:lnTo>
                    <a:pt x="49" y="124"/>
                  </a:lnTo>
                  <a:lnTo>
                    <a:pt x="46" y="124"/>
                  </a:lnTo>
                  <a:lnTo>
                    <a:pt x="45" y="124"/>
                  </a:lnTo>
                  <a:lnTo>
                    <a:pt x="42" y="123"/>
                  </a:lnTo>
                  <a:lnTo>
                    <a:pt x="40" y="123"/>
                  </a:lnTo>
                  <a:lnTo>
                    <a:pt x="37" y="123"/>
                  </a:lnTo>
                  <a:lnTo>
                    <a:pt x="35" y="123"/>
                  </a:lnTo>
                  <a:lnTo>
                    <a:pt x="32" y="123"/>
                  </a:lnTo>
                  <a:lnTo>
                    <a:pt x="30" y="123"/>
                  </a:lnTo>
                  <a:lnTo>
                    <a:pt x="27" y="122"/>
                  </a:lnTo>
                  <a:lnTo>
                    <a:pt x="24" y="122"/>
                  </a:lnTo>
                  <a:lnTo>
                    <a:pt x="22" y="122"/>
                  </a:lnTo>
                  <a:lnTo>
                    <a:pt x="19" y="122"/>
                  </a:lnTo>
                  <a:lnTo>
                    <a:pt x="17" y="122"/>
                  </a:lnTo>
                  <a:lnTo>
                    <a:pt x="15" y="122"/>
                  </a:lnTo>
                  <a:lnTo>
                    <a:pt x="13" y="120"/>
                  </a:lnTo>
                  <a:lnTo>
                    <a:pt x="10" y="120"/>
                  </a:lnTo>
                  <a:lnTo>
                    <a:pt x="9" y="119"/>
                  </a:lnTo>
                  <a:lnTo>
                    <a:pt x="6" y="119"/>
                  </a:lnTo>
                  <a:lnTo>
                    <a:pt x="5" y="118"/>
                  </a:lnTo>
                  <a:lnTo>
                    <a:pt x="4" y="116"/>
                  </a:lnTo>
                  <a:lnTo>
                    <a:pt x="2" y="115"/>
                  </a:lnTo>
                  <a:lnTo>
                    <a:pt x="1" y="114"/>
                  </a:lnTo>
                  <a:lnTo>
                    <a:pt x="0" y="112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1" y="98"/>
                  </a:lnTo>
                  <a:lnTo>
                    <a:pt x="1" y="97"/>
                  </a:lnTo>
                  <a:lnTo>
                    <a:pt x="1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2" y="91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7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1020" y="2449"/>
              <a:ext cx="63" cy="22"/>
            </a:xfrm>
            <a:custGeom>
              <a:avLst/>
              <a:gdLst>
                <a:gd name="T0" fmla="*/ 2 w 63"/>
                <a:gd name="T1" fmla="*/ 0 h 22"/>
                <a:gd name="T2" fmla="*/ 5 w 63"/>
                <a:gd name="T3" fmla="*/ 1 h 22"/>
                <a:gd name="T4" fmla="*/ 7 w 63"/>
                <a:gd name="T5" fmla="*/ 1 h 22"/>
                <a:gd name="T6" fmla="*/ 10 w 63"/>
                <a:gd name="T7" fmla="*/ 1 h 22"/>
                <a:gd name="T8" fmla="*/ 13 w 63"/>
                <a:gd name="T9" fmla="*/ 3 h 22"/>
                <a:gd name="T10" fmla="*/ 15 w 63"/>
                <a:gd name="T11" fmla="*/ 3 h 22"/>
                <a:gd name="T12" fmla="*/ 18 w 63"/>
                <a:gd name="T13" fmla="*/ 4 h 22"/>
                <a:gd name="T14" fmla="*/ 20 w 63"/>
                <a:gd name="T15" fmla="*/ 4 h 22"/>
                <a:gd name="T16" fmla="*/ 23 w 63"/>
                <a:gd name="T17" fmla="*/ 5 h 22"/>
                <a:gd name="T18" fmla="*/ 26 w 63"/>
                <a:gd name="T19" fmla="*/ 6 h 22"/>
                <a:gd name="T20" fmla="*/ 28 w 63"/>
                <a:gd name="T21" fmla="*/ 6 h 22"/>
                <a:gd name="T22" fmla="*/ 29 w 63"/>
                <a:gd name="T23" fmla="*/ 8 h 22"/>
                <a:gd name="T24" fmla="*/ 32 w 63"/>
                <a:gd name="T25" fmla="*/ 9 h 22"/>
                <a:gd name="T26" fmla="*/ 35 w 63"/>
                <a:gd name="T27" fmla="*/ 10 h 22"/>
                <a:gd name="T28" fmla="*/ 36 w 63"/>
                <a:gd name="T29" fmla="*/ 12 h 22"/>
                <a:gd name="T30" fmla="*/ 37 w 63"/>
                <a:gd name="T31" fmla="*/ 12 h 22"/>
                <a:gd name="T32" fmla="*/ 39 w 63"/>
                <a:gd name="T33" fmla="*/ 10 h 22"/>
                <a:gd name="T34" fmla="*/ 41 w 63"/>
                <a:gd name="T35" fmla="*/ 10 h 22"/>
                <a:gd name="T36" fmla="*/ 44 w 63"/>
                <a:gd name="T37" fmla="*/ 10 h 22"/>
                <a:gd name="T38" fmla="*/ 46 w 63"/>
                <a:gd name="T39" fmla="*/ 10 h 22"/>
                <a:gd name="T40" fmla="*/ 49 w 63"/>
                <a:gd name="T41" fmla="*/ 10 h 22"/>
                <a:gd name="T42" fmla="*/ 51 w 63"/>
                <a:gd name="T43" fmla="*/ 12 h 22"/>
                <a:gd name="T44" fmla="*/ 54 w 63"/>
                <a:gd name="T45" fmla="*/ 12 h 22"/>
                <a:gd name="T46" fmla="*/ 57 w 63"/>
                <a:gd name="T47" fmla="*/ 13 h 22"/>
                <a:gd name="T48" fmla="*/ 59 w 63"/>
                <a:gd name="T49" fmla="*/ 14 h 22"/>
                <a:gd name="T50" fmla="*/ 61 w 63"/>
                <a:gd name="T51" fmla="*/ 15 h 22"/>
                <a:gd name="T52" fmla="*/ 62 w 63"/>
                <a:gd name="T53" fmla="*/ 17 h 22"/>
                <a:gd name="T54" fmla="*/ 63 w 63"/>
                <a:gd name="T55" fmla="*/ 18 h 22"/>
                <a:gd name="T56" fmla="*/ 63 w 63"/>
                <a:gd name="T57" fmla="*/ 21 h 22"/>
                <a:gd name="T58" fmla="*/ 61 w 63"/>
                <a:gd name="T59" fmla="*/ 22 h 22"/>
                <a:gd name="T60" fmla="*/ 57 w 63"/>
                <a:gd name="T61" fmla="*/ 21 h 22"/>
                <a:gd name="T62" fmla="*/ 53 w 63"/>
                <a:gd name="T63" fmla="*/ 21 h 22"/>
                <a:gd name="T64" fmla="*/ 49 w 63"/>
                <a:gd name="T65" fmla="*/ 21 h 22"/>
                <a:gd name="T66" fmla="*/ 45 w 63"/>
                <a:gd name="T67" fmla="*/ 19 h 22"/>
                <a:gd name="T68" fmla="*/ 41 w 63"/>
                <a:gd name="T69" fmla="*/ 19 h 22"/>
                <a:gd name="T70" fmla="*/ 37 w 63"/>
                <a:gd name="T71" fmla="*/ 18 h 22"/>
                <a:gd name="T72" fmla="*/ 33 w 63"/>
                <a:gd name="T73" fmla="*/ 18 h 22"/>
                <a:gd name="T74" fmla="*/ 29 w 63"/>
                <a:gd name="T75" fmla="*/ 17 h 22"/>
                <a:gd name="T76" fmla="*/ 26 w 63"/>
                <a:gd name="T77" fmla="*/ 15 h 22"/>
                <a:gd name="T78" fmla="*/ 22 w 63"/>
                <a:gd name="T79" fmla="*/ 15 h 22"/>
                <a:gd name="T80" fmla="*/ 18 w 63"/>
                <a:gd name="T81" fmla="*/ 14 h 22"/>
                <a:gd name="T82" fmla="*/ 13 w 63"/>
                <a:gd name="T83" fmla="*/ 14 h 22"/>
                <a:gd name="T84" fmla="*/ 9 w 63"/>
                <a:gd name="T85" fmla="*/ 13 h 22"/>
                <a:gd name="T86" fmla="*/ 5 w 63"/>
                <a:gd name="T87" fmla="*/ 12 h 22"/>
                <a:gd name="T88" fmla="*/ 1 w 63"/>
                <a:gd name="T89" fmla="*/ 12 h 22"/>
                <a:gd name="T90" fmla="*/ 1 w 63"/>
                <a:gd name="T91" fmla="*/ 0 h 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3"/>
                <a:gd name="T139" fmla="*/ 0 h 22"/>
                <a:gd name="T140" fmla="*/ 63 w 63"/>
                <a:gd name="T141" fmla="*/ 22 h 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3" h="22">
                  <a:moveTo>
                    <a:pt x="1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3" y="10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7" y="13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3" y="12"/>
                  </a:lnTo>
                  <a:lnTo>
                    <a:pt x="54" y="12"/>
                  </a:lnTo>
                  <a:lnTo>
                    <a:pt x="55" y="13"/>
                  </a:lnTo>
                  <a:lnTo>
                    <a:pt x="57" y="13"/>
                  </a:lnTo>
                  <a:lnTo>
                    <a:pt x="58" y="14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2"/>
                  </a:lnTo>
                  <a:lnTo>
                    <a:pt x="57" y="21"/>
                  </a:lnTo>
                  <a:lnTo>
                    <a:pt x="55" y="21"/>
                  </a:lnTo>
                  <a:lnTo>
                    <a:pt x="53" y="21"/>
                  </a:lnTo>
                  <a:lnTo>
                    <a:pt x="51" y="21"/>
                  </a:lnTo>
                  <a:lnTo>
                    <a:pt x="49" y="21"/>
                  </a:lnTo>
                  <a:lnTo>
                    <a:pt x="48" y="19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8"/>
                  </a:lnTo>
                  <a:lnTo>
                    <a:pt x="37" y="18"/>
                  </a:lnTo>
                  <a:lnTo>
                    <a:pt x="35" y="18"/>
                  </a:lnTo>
                  <a:lnTo>
                    <a:pt x="33" y="18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9" y="13"/>
                  </a:lnTo>
                  <a:lnTo>
                    <a:pt x="7" y="13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1066" y="2428"/>
              <a:ext cx="108" cy="106"/>
            </a:xfrm>
            <a:custGeom>
              <a:avLst/>
              <a:gdLst>
                <a:gd name="T0" fmla="*/ 5 w 108"/>
                <a:gd name="T1" fmla="*/ 62 h 106"/>
                <a:gd name="T2" fmla="*/ 13 w 108"/>
                <a:gd name="T3" fmla="*/ 62 h 106"/>
                <a:gd name="T4" fmla="*/ 21 w 108"/>
                <a:gd name="T5" fmla="*/ 64 h 106"/>
                <a:gd name="T6" fmla="*/ 29 w 108"/>
                <a:gd name="T7" fmla="*/ 65 h 106"/>
                <a:gd name="T8" fmla="*/ 35 w 108"/>
                <a:gd name="T9" fmla="*/ 68 h 106"/>
                <a:gd name="T10" fmla="*/ 43 w 108"/>
                <a:gd name="T11" fmla="*/ 68 h 106"/>
                <a:gd name="T12" fmla="*/ 50 w 108"/>
                <a:gd name="T13" fmla="*/ 66 h 106"/>
                <a:gd name="T14" fmla="*/ 57 w 108"/>
                <a:gd name="T15" fmla="*/ 61 h 106"/>
                <a:gd name="T16" fmla="*/ 59 w 108"/>
                <a:gd name="T17" fmla="*/ 56 h 106"/>
                <a:gd name="T18" fmla="*/ 59 w 108"/>
                <a:gd name="T19" fmla="*/ 51 h 106"/>
                <a:gd name="T20" fmla="*/ 60 w 108"/>
                <a:gd name="T21" fmla="*/ 46 h 106"/>
                <a:gd name="T22" fmla="*/ 60 w 108"/>
                <a:gd name="T23" fmla="*/ 40 h 106"/>
                <a:gd name="T24" fmla="*/ 60 w 108"/>
                <a:gd name="T25" fmla="*/ 35 h 106"/>
                <a:gd name="T26" fmla="*/ 60 w 108"/>
                <a:gd name="T27" fmla="*/ 30 h 106"/>
                <a:gd name="T28" fmla="*/ 59 w 108"/>
                <a:gd name="T29" fmla="*/ 25 h 106"/>
                <a:gd name="T30" fmla="*/ 55 w 108"/>
                <a:gd name="T31" fmla="*/ 20 h 106"/>
                <a:gd name="T32" fmla="*/ 48 w 108"/>
                <a:gd name="T33" fmla="*/ 20 h 106"/>
                <a:gd name="T34" fmla="*/ 42 w 108"/>
                <a:gd name="T35" fmla="*/ 21 h 106"/>
                <a:gd name="T36" fmla="*/ 37 w 108"/>
                <a:gd name="T37" fmla="*/ 22 h 106"/>
                <a:gd name="T38" fmla="*/ 30 w 108"/>
                <a:gd name="T39" fmla="*/ 22 h 106"/>
                <a:gd name="T40" fmla="*/ 25 w 108"/>
                <a:gd name="T41" fmla="*/ 24 h 106"/>
                <a:gd name="T42" fmla="*/ 18 w 108"/>
                <a:gd name="T43" fmla="*/ 24 h 106"/>
                <a:gd name="T44" fmla="*/ 13 w 108"/>
                <a:gd name="T45" fmla="*/ 22 h 106"/>
                <a:gd name="T46" fmla="*/ 8 w 108"/>
                <a:gd name="T47" fmla="*/ 20 h 106"/>
                <a:gd name="T48" fmla="*/ 3 w 108"/>
                <a:gd name="T49" fmla="*/ 20 h 106"/>
                <a:gd name="T50" fmla="*/ 0 w 108"/>
                <a:gd name="T51" fmla="*/ 17 h 106"/>
                <a:gd name="T52" fmla="*/ 0 w 108"/>
                <a:gd name="T53" fmla="*/ 12 h 106"/>
                <a:gd name="T54" fmla="*/ 2 w 108"/>
                <a:gd name="T55" fmla="*/ 8 h 106"/>
                <a:gd name="T56" fmla="*/ 5 w 108"/>
                <a:gd name="T57" fmla="*/ 7 h 106"/>
                <a:gd name="T58" fmla="*/ 9 w 108"/>
                <a:gd name="T59" fmla="*/ 5 h 106"/>
                <a:gd name="T60" fmla="*/ 17 w 108"/>
                <a:gd name="T61" fmla="*/ 5 h 106"/>
                <a:gd name="T62" fmla="*/ 24 w 108"/>
                <a:gd name="T63" fmla="*/ 4 h 106"/>
                <a:gd name="T64" fmla="*/ 31 w 108"/>
                <a:gd name="T65" fmla="*/ 3 h 106"/>
                <a:gd name="T66" fmla="*/ 38 w 108"/>
                <a:gd name="T67" fmla="*/ 2 h 106"/>
                <a:gd name="T68" fmla="*/ 44 w 108"/>
                <a:gd name="T69" fmla="*/ 2 h 106"/>
                <a:gd name="T70" fmla="*/ 52 w 108"/>
                <a:gd name="T71" fmla="*/ 0 h 106"/>
                <a:gd name="T72" fmla="*/ 59 w 108"/>
                <a:gd name="T73" fmla="*/ 0 h 106"/>
                <a:gd name="T74" fmla="*/ 65 w 108"/>
                <a:gd name="T75" fmla="*/ 3 h 106"/>
                <a:gd name="T76" fmla="*/ 70 w 108"/>
                <a:gd name="T77" fmla="*/ 13 h 106"/>
                <a:gd name="T78" fmla="*/ 74 w 108"/>
                <a:gd name="T79" fmla="*/ 24 h 106"/>
                <a:gd name="T80" fmla="*/ 81 w 108"/>
                <a:gd name="T81" fmla="*/ 33 h 106"/>
                <a:gd name="T82" fmla="*/ 86 w 108"/>
                <a:gd name="T83" fmla="*/ 43 h 106"/>
                <a:gd name="T84" fmla="*/ 91 w 108"/>
                <a:gd name="T85" fmla="*/ 53 h 106"/>
                <a:gd name="T86" fmla="*/ 98 w 108"/>
                <a:gd name="T87" fmla="*/ 62 h 106"/>
                <a:gd name="T88" fmla="*/ 104 w 108"/>
                <a:gd name="T89" fmla="*/ 73 h 106"/>
                <a:gd name="T90" fmla="*/ 107 w 108"/>
                <a:gd name="T91" fmla="*/ 80 h 106"/>
                <a:gd name="T92" fmla="*/ 101 w 108"/>
                <a:gd name="T93" fmla="*/ 84 h 106"/>
                <a:gd name="T94" fmla="*/ 96 w 108"/>
                <a:gd name="T95" fmla="*/ 88 h 106"/>
                <a:gd name="T96" fmla="*/ 91 w 108"/>
                <a:gd name="T97" fmla="*/ 93 h 106"/>
                <a:gd name="T98" fmla="*/ 86 w 108"/>
                <a:gd name="T99" fmla="*/ 97 h 106"/>
                <a:gd name="T100" fmla="*/ 81 w 108"/>
                <a:gd name="T101" fmla="*/ 101 h 106"/>
                <a:gd name="T102" fmla="*/ 75 w 108"/>
                <a:gd name="T103" fmla="*/ 105 h 106"/>
                <a:gd name="T104" fmla="*/ 70 w 108"/>
                <a:gd name="T105" fmla="*/ 106 h 106"/>
                <a:gd name="T106" fmla="*/ 63 w 108"/>
                <a:gd name="T107" fmla="*/ 104 h 106"/>
                <a:gd name="T108" fmla="*/ 53 w 108"/>
                <a:gd name="T109" fmla="*/ 100 h 106"/>
                <a:gd name="T110" fmla="*/ 46 w 108"/>
                <a:gd name="T111" fmla="*/ 96 h 106"/>
                <a:gd name="T112" fmla="*/ 37 w 108"/>
                <a:gd name="T113" fmla="*/ 92 h 106"/>
                <a:gd name="T114" fmla="*/ 28 w 108"/>
                <a:gd name="T115" fmla="*/ 87 h 106"/>
                <a:gd name="T116" fmla="*/ 20 w 108"/>
                <a:gd name="T117" fmla="*/ 83 h 106"/>
                <a:gd name="T118" fmla="*/ 12 w 108"/>
                <a:gd name="T119" fmla="*/ 78 h 106"/>
                <a:gd name="T120" fmla="*/ 4 w 108"/>
                <a:gd name="T121" fmla="*/ 73 h 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8"/>
                <a:gd name="T184" fmla="*/ 0 h 106"/>
                <a:gd name="T185" fmla="*/ 108 w 108"/>
                <a:gd name="T186" fmla="*/ 106 h 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8" h="106">
                  <a:moveTo>
                    <a:pt x="0" y="64"/>
                  </a:moveTo>
                  <a:lnTo>
                    <a:pt x="2" y="62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8" y="62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6" y="62"/>
                  </a:lnTo>
                  <a:lnTo>
                    <a:pt x="17" y="62"/>
                  </a:lnTo>
                  <a:lnTo>
                    <a:pt x="18" y="64"/>
                  </a:lnTo>
                  <a:lnTo>
                    <a:pt x="21" y="64"/>
                  </a:lnTo>
                  <a:lnTo>
                    <a:pt x="22" y="64"/>
                  </a:lnTo>
                  <a:lnTo>
                    <a:pt x="25" y="65"/>
                  </a:lnTo>
                  <a:lnTo>
                    <a:pt x="26" y="65"/>
                  </a:lnTo>
                  <a:lnTo>
                    <a:pt x="29" y="65"/>
                  </a:lnTo>
                  <a:lnTo>
                    <a:pt x="30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42" y="68"/>
                  </a:lnTo>
                  <a:lnTo>
                    <a:pt x="43" y="68"/>
                  </a:lnTo>
                  <a:lnTo>
                    <a:pt x="44" y="68"/>
                  </a:lnTo>
                  <a:lnTo>
                    <a:pt x="47" y="66"/>
                  </a:lnTo>
                  <a:lnTo>
                    <a:pt x="48" y="66"/>
                  </a:lnTo>
                  <a:lnTo>
                    <a:pt x="50" y="66"/>
                  </a:lnTo>
                  <a:lnTo>
                    <a:pt x="52" y="65"/>
                  </a:lnTo>
                  <a:lnTo>
                    <a:pt x="53" y="64"/>
                  </a:lnTo>
                  <a:lnTo>
                    <a:pt x="55" y="62"/>
                  </a:lnTo>
                  <a:lnTo>
                    <a:pt x="57" y="61"/>
                  </a:lnTo>
                  <a:lnTo>
                    <a:pt x="59" y="60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59" y="56"/>
                  </a:lnTo>
                  <a:lnTo>
                    <a:pt x="59" y="55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59" y="51"/>
                  </a:lnTo>
                  <a:lnTo>
                    <a:pt x="60" y="49"/>
                  </a:lnTo>
                  <a:lnTo>
                    <a:pt x="60" y="48"/>
                  </a:lnTo>
                  <a:lnTo>
                    <a:pt x="60" y="47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3"/>
                  </a:lnTo>
                  <a:lnTo>
                    <a:pt x="60" y="42"/>
                  </a:lnTo>
                  <a:lnTo>
                    <a:pt x="60" y="40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60" y="35"/>
                  </a:lnTo>
                  <a:lnTo>
                    <a:pt x="60" y="34"/>
                  </a:lnTo>
                  <a:lnTo>
                    <a:pt x="60" y="33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59" y="27"/>
                  </a:lnTo>
                  <a:lnTo>
                    <a:pt x="59" y="26"/>
                  </a:lnTo>
                  <a:lnTo>
                    <a:pt x="59" y="25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6" y="21"/>
                  </a:lnTo>
                  <a:lnTo>
                    <a:pt x="55" y="2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0" y="20"/>
                  </a:lnTo>
                  <a:lnTo>
                    <a:pt x="48" y="20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3" y="20"/>
                  </a:lnTo>
                  <a:lnTo>
                    <a:pt x="42" y="21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7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5" y="24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8" y="24"/>
                  </a:lnTo>
                  <a:lnTo>
                    <a:pt x="17" y="24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2" y="21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8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42" y="2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5" y="3"/>
                  </a:lnTo>
                  <a:lnTo>
                    <a:pt x="66" y="5"/>
                  </a:lnTo>
                  <a:lnTo>
                    <a:pt x="68" y="8"/>
                  </a:lnTo>
                  <a:lnTo>
                    <a:pt x="69" y="11"/>
                  </a:lnTo>
                  <a:lnTo>
                    <a:pt x="70" y="13"/>
                  </a:lnTo>
                  <a:lnTo>
                    <a:pt x="70" y="16"/>
                  </a:lnTo>
                  <a:lnTo>
                    <a:pt x="72" y="18"/>
                  </a:lnTo>
                  <a:lnTo>
                    <a:pt x="73" y="21"/>
                  </a:lnTo>
                  <a:lnTo>
                    <a:pt x="74" y="24"/>
                  </a:lnTo>
                  <a:lnTo>
                    <a:pt x="75" y="26"/>
                  </a:lnTo>
                  <a:lnTo>
                    <a:pt x="77" y="29"/>
                  </a:lnTo>
                  <a:lnTo>
                    <a:pt x="78" y="31"/>
                  </a:lnTo>
                  <a:lnTo>
                    <a:pt x="81" y="33"/>
                  </a:lnTo>
                  <a:lnTo>
                    <a:pt x="82" y="35"/>
                  </a:lnTo>
                  <a:lnTo>
                    <a:pt x="83" y="38"/>
                  </a:lnTo>
                  <a:lnTo>
                    <a:pt x="85" y="40"/>
                  </a:lnTo>
                  <a:lnTo>
                    <a:pt x="86" y="43"/>
                  </a:lnTo>
                  <a:lnTo>
                    <a:pt x="87" y="46"/>
                  </a:lnTo>
                  <a:lnTo>
                    <a:pt x="88" y="48"/>
                  </a:lnTo>
                  <a:lnTo>
                    <a:pt x="90" y="51"/>
                  </a:lnTo>
                  <a:lnTo>
                    <a:pt x="91" y="53"/>
                  </a:lnTo>
                  <a:lnTo>
                    <a:pt x="94" y="56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8" y="62"/>
                  </a:lnTo>
                  <a:lnTo>
                    <a:pt x="99" y="65"/>
                  </a:lnTo>
                  <a:lnTo>
                    <a:pt x="100" y="68"/>
                  </a:lnTo>
                  <a:lnTo>
                    <a:pt x="103" y="70"/>
                  </a:lnTo>
                  <a:lnTo>
                    <a:pt x="104" y="73"/>
                  </a:lnTo>
                  <a:lnTo>
                    <a:pt x="105" y="75"/>
                  </a:lnTo>
                  <a:lnTo>
                    <a:pt x="107" y="78"/>
                  </a:lnTo>
                  <a:lnTo>
                    <a:pt x="108" y="80"/>
                  </a:lnTo>
                  <a:lnTo>
                    <a:pt x="107" y="80"/>
                  </a:lnTo>
                  <a:lnTo>
                    <a:pt x="105" y="82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1" y="84"/>
                  </a:lnTo>
                  <a:lnTo>
                    <a:pt x="100" y="84"/>
                  </a:lnTo>
                  <a:lnTo>
                    <a:pt x="99" y="86"/>
                  </a:lnTo>
                  <a:lnTo>
                    <a:pt x="98" y="87"/>
                  </a:lnTo>
                  <a:lnTo>
                    <a:pt x="96" y="88"/>
                  </a:lnTo>
                  <a:lnTo>
                    <a:pt x="95" y="89"/>
                  </a:lnTo>
                  <a:lnTo>
                    <a:pt x="94" y="91"/>
                  </a:lnTo>
                  <a:lnTo>
                    <a:pt x="92" y="92"/>
                  </a:lnTo>
                  <a:lnTo>
                    <a:pt x="91" y="93"/>
                  </a:lnTo>
                  <a:lnTo>
                    <a:pt x="90" y="95"/>
                  </a:lnTo>
                  <a:lnTo>
                    <a:pt x="88" y="96"/>
                  </a:lnTo>
                  <a:lnTo>
                    <a:pt x="87" y="97"/>
                  </a:lnTo>
                  <a:lnTo>
                    <a:pt x="86" y="97"/>
                  </a:lnTo>
                  <a:lnTo>
                    <a:pt x="85" y="99"/>
                  </a:lnTo>
                  <a:lnTo>
                    <a:pt x="83" y="100"/>
                  </a:lnTo>
                  <a:lnTo>
                    <a:pt x="82" y="101"/>
                  </a:lnTo>
                  <a:lnTo>
                    <a:pt x="81" y="101"/>
                  </a:lnTo>
                  <a:lnTo>
                    <a:pt x="79" y="102"/>
                  </a:lnTo>
                  <a:lnTo>
                    <a:pt x="78" y="104"/>
                  </a:lnTo>
                  <a:lnTo>
                    <a:pt x="77" y="104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3" y="105"/>
                  </a:lnTo>
                  <a:lnTo>
                    <a:pt x="72" y="106"/>
                  </a:lnTo>
                  <a:lnTo>
                    <a:pt x="70" y="106"/>
                  </a:lnTo>
                  <a:lnTo>
                    <a:pt x="68" y="106"/>
                  </a:lnTo>
                  <a:lnTo>
                    <a:pt x="66" y="106"/>
                  </a:lnTo>
                  <a:lnTo>
                    <a:pt x="65" y="105"/>
                  </a:lnTo>
                  <a:lnTo>
                    <a:pt x="63" y="104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6" y="101"/>
                  </a:lnTo>
                  <a:lnTo>
                    <a:pt x="53" y="100"/>
                  </a:lnTo>
                  <a:lnTo>
                    <a:pt x="52" y="99"/>
                  </a:lnTo>
                  <a:lnTo>
                    <a:pt x="50" y="97"/>
                  </a:lnTo>
                  <a:lnTo>
                    <a:pt x="47" y="97"/>
                  </a:lnTo>
                  <a:lnTo>
                    <a:pt x="46" y="96"/>
                  </a:lnTo>
                  <a:lnTo>
                    <a:pt x="43" y="95"/>
                  </a:lnTo>
                  <a:lnTo>
                    <a:pt x="40" y="93"/>
                  </a:lnTo>
                  <a:lnTo>
                    <a:pt x="39" y="92"/>
                  </a:lnTo>
                  <a:lnTo>
                    <a:pt x="37" y="92"/>
                  </a:lnTo>
                  <a:lnTo>
                    <a:pt x="34" y="91"/>
                  </a:lnTo>
                  <a:lnTo>
                    <a:pt x="33" y="89"/>
                  </a:lnTo>
                  <a:lnTo>
                    <a:pt x="30" y="88"/>
                  </a:lnTo>
                  <a:lnTo>
                    <a:pt x="28" y="87"/>
                  </a:lnTo>
                  <a:lnTo>
                    <a:pt x="26" y="87"/>
                  </a:lnTo>
                  <a:lnTo>
                    <a:pt x="24" y="86"/>
                  </a:lnTo>
                  <a:lnTo>
                    <a:pt x="22" y="84"/>
                  </a:lnTo>
                  <a:lnTo>
                    <a:pt x="20" y="83"/>
                  </a:lnTo>
                  <a:lnTo>
                    <a:pt x="17" y="82"/>
                  </a:lnTo>
                  <a:lnTo>
                    <a:pt x="16" y="80"/>
                  </a:lnTo>
                  <a:lnTo>
                    <a:pt x="13" y="79"/>
                  </a:lnTo>
                  <a:lnTo>
                    <a:pt x="12" y="78"/>
                  </a:lnTo>
                  <a:lnTo>
                    <a:pt x="9" y="77"/>
                  </a:lnTo>
                  <a:lnTo>
                    <a:pt x="8" y="75"/>
                  </a:lnTo>
                  <a:lnTo>
                    <a:pt x="5" y="74"/>
                  </a:lnTo>
                  <a:lnTo>
                    <a:pt x="4" y="73"/>
                  </a:lnTo>
                  <a:lnTo>
                    <a:pt x="2" y="71"/>
                  </a:lnTo>
                  <a:lnTo>
                    <a:pt x="0" y="7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1095" y="2462"/>
              <a:ext cx="17" cy="22"/>
            </a:xfrm>
            <a:custGeom>
              <a:avLst/>
              <a:gdLst>
                <a:gd name="T0" fmla="*/ 5 w 17"/>
                <a:gd name="T1" fmla="*/ 0 h 22"/>
                <a:gd name="T2" fmla="*/ 17 w 17"/>
                <a:gd name="T3" fmla="*/ 0 h 22"/>
                <a:gd name="T4" fmla="*/ 17 w 17"/>
                <a:gd name="T5" fmla="*/ 22 h 22"/>
                <a:gd name="T6" fmla="*/ 15 w 17"/>
                <a:gd name="T7" fmla="*/ 22 h 22"/>
                <a:gd name="T8" fmla="*/ 14 w 17"/>
                <a:gd name="T9" fmla="*/ 22 h 22"/>
                <a:gd name="T10" fmla="*/ 13 w 17"/>
                <a:gd name="T11" fmla="*/ 22 h 22"/>
                <a:gd name="T12" fmla="*/ 11 w 17"/>
                <a:gd name="T13" fmla="*/ 22 h 22"/>
                <a:gd name="T14" fmla="*/ 10 w 17"/>
                <a:gd name="T15" fmla="*/ 22 h 22"/>
                <a:gd name="T16" fmla="*/ 9 w 17"/>
                <a:gd name="T17" fmla="*/ 22 h 22"/>
                <a:gd name="T18" fmla="*/ 8 w 17"/>
                <a:gd name="T19" fmla="*/ 22 h 22"/>
                <a:gd name="T20" fmla="*/ 6 w 17"/>
                <a:gd name="T21" fmla="*/ 22 h 22"/>
                <a:gd name="T22" fmla="*/ 5 w 17"/>
                <a:gd name="T23" fmla="*/ 22 h 22"/>
                <a:gd name="T24" fmla="*/ 4 w 17"/>
                <a:gd name="T25" fmla="*/ 21 h 22"/>
                <a:gd name="T26" fmla="*/ 2 w 17"/>
                <a:gd name="T27" fmla="*/ 21 h 22"/>
                <a:gd name="T28" fmla="*/ 1 w 17"/>
                <a:gd name="T29" fmla="*/ 21 h 22"/>
                <a:gd name="T30" fmla="*/ 0 w 17"/>
                <a:gd name="T31" fmla="*/ 21 h 22"/>
                <a:gd name="T32" fmla="*/ 0 w 17"/>
                <a:gd name="T33" fmla="*/ 19 h 22"/>
                <a:gd name="T34" fmla="*/ 0 w 17"/>
                <a:gd name="T35" fmla="*/ 18 h 22"/>
                <a:gd name="T36" fmla="*/ 0 w 17"/>
                <a:gd name="T37" fmla="*/ 17 h 22"/>
                <a:gd name="T38" fmla="*/ 0 w 17"/>
                <a:gd name="T39" fmla="*/ 15 h 22"/>
                <a:gd name="T40" fmla="*/ 1 w 17"/>
                <a:gd name="T41" fmla="*/ 15 h 22"/>
                <a:gd name="T42" fmla="*/ 1 w 17"/>
                <a:gd name="T43" fmla="*/ 14 h 22"/>
                <a:gd name="T44" fmla="*/ 1 w 17"/>
                <a:gd name="T45" fmla="*/ 13 h 22"/>
                <a:gd name="T46" fmla="*/ 1 w 17"/>
                <a:gd name="T47" fmla="*/ 12 h 22"/>
                <a:gd name="T48" fmla="*/ 2 w 17"/>
                <a:gd name="T49" fmla="*/ 10 h 22"/>
                <a:gd name="T50" fmla="*/ 2 w 17"/>
                <a:gd name="T51" fmla="*/ 9 h 22"/>
                <a:gd name="T52" fmla="*/ 2 w 17"/>
                <a:gd name="T53" fmla="*/ 8 h 22"/>
                <a:gd name="T54" fmla="*/ 4 w 17"/>
                <a:gd name="T55" fmla="*/ 8 h 22"/>
                <a:gd name="T56" fmla="*/ 4 w 17"/>
                <a:gd name="T57" fmla="*/ 6 h 22"/>
                <a:gd name="T58" fmla="*/ 4 w 17"/>
                <a:gd name="T59" fmla="*/ 5 h 22"/>
                <a:gd name="T60" fmla="*/ 4 w 17"/>
                <a:gd name="T61" fmla="*/ 4 h 22"/>
                <a:gd name="T62" fmla="*/ 5 w 17"/>
                <a:gd name="T63" fmla="*/ 4 h 22"/>
                <a:gd name="T64" fmla="*/ 5 w 17"/>
                <a:gd name="T65" fmla="*/ 2 h 22"/>
                <a:gd name="T66" fmla="*/ 5 w 17"/>
                <a:gd name="T67" fmla="*/ 1 h 22"/>
                <a:gd name="T68" fmla="*/ 5 w 17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"/>
                <a:gd name="T106" fmla="*/ 0 h 22"/>
                <a:gd name="T107" fmla="*/ 17 w 17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" h="22">
                  <a:moveTo>
                    <a:pt x="5" y="0"/>
                  </a:moveTo>
                  <a:lnTo>
                    <a:pt x="17" y="0"/>
                  </a:lnTo>
                  <a:lnTo>
                    <a:pt x="17" y="22"/>
                  </a:lnTo>
                  <a:lnTo>
                    <a:pt x="15" y="22"/>
                  </a:lnTo>
                  <a:lnTo>
                    <a:pt x="14" y="22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1136" y="2512"/>
              <a:ext cx="66" cy="56"/>
            </a:xfrm>
            <a:custGeom>
              <a:avLst/>
              <a:gdLst>
                <a:gd name="T0" fmla="*/ 2 w 66"/>
                <a:gd name="T1" fmla="*/ 40 h 56"/>
                <a:gd name="T2" fmla="*/ 5 w 66"/>
                <a:gd name="T3" fmla="*/ 37 h 56"/>
                <a:gd name="T4" fmla="*/ 8 w 66"/>
                <a:gd name="T5" fmla="*/ 34 h 56"/>
                <a:gd name="T6" fmla="*/ 12 w 66"/>
                <a:gd name="T7" fmla="*/ 31 h 56"/>
                <a:gd name="T8" fmla="*/ 15 w 66"/>
                <a:gd name="T9" fmla="*/ 27 h 56"/>
                <a:gd name="T10" fmla="*/ 18 w 66"/>
                <a:gd name="T11" fmla="*/ 25 h 56"/>
                <a:gd name="T12" fmla="*/ 22 w 66"/>
                <a:gd name="T13" fmla="*/ 22 h 56"/>
                <a:gd name="T14" fmla="*/ 25 w 66"/>
                <a:gd name="T15" fmla="*/ 20 h 56"/>
                <a:gd name="T16" fmla="*/ 29 w 66"/>
                <a:gd name="T17" fmla="*/ 17 h 56"/>
                <a:gd name="T18" fmla="*/ 33 w 66"/>
                <a:gd name="T19" fmla="*/ 15 h 56"/>
                <a:gd name="T20" fmla="*/ 35 w 66"/>
                <a:gd name="T21" fmla="*/ 12 h 56"/>
                <a:gd name="T22" fmla="*/ 39 w 66"/>
                <a:gd name="T23" fmla="*/ 9 h 56"/>
                <a:gd name="T24" fmla="*/ 43 w 66"/>
                <a:gd name="T25" fmla="*/ 8 h 56"/>
                <a:gd name="T26" fmla="*/ 47 w 66"/>
                <a:gd name="T27" fmla="*/ 5 h 56"/>
                <a:gd name="T28" fmla="*/ 50 w 66"/>
                <a:gd name="T29" fmla="*/ 3 h 56"/>
                <a:gd name="T30" fmla="*/ 53 w 66"/>
                <a:gd name="T31" fmla="*/ 2 h 56"/>
                <a:gd name="T32" fmla="*/ 56 w 66"/>
                <a:gd name="T33" fmla="*/ 0 h 56"/>
                <a:gd name="T34" fmla="*/ 57 w 66"/>
                <a:gd name="T35" fmla="*/ 2 h 56"/>
                <a:gd name="T36" fmla="*/ 59 w 66"/>
                <a:gd name="T37" fmla="*/ 3 h 56"/>
                <a:gd name="T38" fmla="*/ 60 w 66"/>
                <a:gd name="T39" fmla="*/ 5 h 56"/>
                <a:gd name="T40" fmla="*/ 61 w 66"/>
                <a:gd name="T41" fmla="*/ 8 h 56"/>
                <a:gd name="T42" fmla="*/ 62 w 66"/>
                <a:gd name="T43" fmla="*/ 11 h 56"/>
                <a:gd name="T44" fmla="*/ 64 w 66"/>
                <a:gd name="T45" fmla="*/ 13 h 56"/>
                <a:gd name="T46" fmla="*/ 65 w 66"/>
                <a:gd name="T47" fmla="*/ 15 h 56"/>
                <a:gd name="T48" fmla="*/ 65 w 66"/>
                <a:gd name="T49" fmla="*/ 17 h 56"/>
                <a:gd name="T50" fmla="*/ 66 w 66"/>
                <a:gd name="T51" fmla="*/ 18 h 56"/>
                <a:gd name="T52" fmla="*/ 65 w 66"/>
                <a:gd name="T53" fmla="*/ 21 h 56"/>
                <a:gd name="T54" fmla="*/ 61 w 66"/>
                <a:gd name="T55" fmla="*/ 22 h 56"/>
                <a:gd name="T56" fmla="*/ 57 w 66"/>
                <a:gd name="T57" fmla="*/ 25 h 56"/>
                <a:gd name="T58" fmla="*/ 55 w 66"/>
                <a:gd name="T59" fmla="*/ 27 h 56"/>
                <a:gd name="T60" fmla="*/ 51 w 66"/>
                <a:gd name="T61" fmla="*/ 29 h 56"/>
                <a:gd name="T62" fmla="*/ 48 w 66"/>
                <a:gd name="T63" fmla="*/ 31 h 56"/>
                <a:gd name="T64" fmla="*/ 44 w 66"/>
                <a:gd name="T65" fmla="*/ 34 h 56"/>
                <a:gd name="T66" fmla="*/ 42 w 66"/>
                <a:gd name="T67" fmla="*/ 37 h 56"/>
                <a:gd name="T68" fmla="*/ 38 w 66"/>
                <a:gd name="T69" fmla="*/ 39 h 56"/>
                <a:gd name="T70" fmla="*/ 35 w 66"/>
                <a:gd name="T71" fmla="*/ 42 h 56"/>
                <a:gd name="T72" fmla="*/ 33 w 66"/>
                <a:gd name="T73" fmla="*/ 44 h 56"/>
                <a:gd name="T74" fmla="*/ 29 w 66"/>
                <a:gd name="T75" fmla="*/ 47 h 56"/>
                <a:gd name="T76" fmla="*/ 26 w 66"/>
                <a:gd name="T77" fmla="*/ 48 h 56"/>
                <a:gd name="T78" fmla="*/ 22 w 66"/>
                <a:gd name="T79" fmla="*/ 51 h 56"/>
                <a:gd name="T80" fmla="*/ 18 w 66"/>
                <a:gd name="T81" fmla="*/ 53 h 56"/>
                <a:gd name="T82" fmla="*/ 16 w 66"/>
                <a:gd name="T83" fmla="*/ 55 h 56"/>
                <a:gd name="T84" fmla="*/ 13 w 66"/>
                <a:gd name="T85" fmla="*/ 55 h 56"/>
                <a:gd name="T86" fmla="*/ 12 w 66"/>
                <a:gd name="T87" fmla="*/ 53 h 56"/>
                <a:gd name="T88" fmla="*/ 11 w 66"/>
                <a:gd name="T89" fmla="*/ 52 h 56"/>
                <a:gd name="T90" fmla="*/ 9 w 66"/>
                <a:gd name="T91" fmla="*/ 51 h 56"/>
                <a:gd name="T92" fmla="*/ 8 w 66"/>
                <a:gd name="T93" fmla="*/ 49 h 56"/>
                <a:gd name="T94" fmla="*/ 7 w 66"/>
                <a:gd name="T95" fmla="*/ 48 h 56"/>
                <a:gd name="T96" fmla="*/ 5 w 66"/>
                <a:gd name="T97" fmla="*/ 47 h 56"/>
                <a:gd name="T98" fmla="*/ 3 w 66"/>
                <a:gd name="T99" fmla="*/ 46 h 56"/>
                <a:gd name="T100" fmla="*/ 2 w 66"/>
                <a:gd name="T101" fmla="*/ 44 h 56"/>
                <a:gd name="T102" fmla="*/ 0 w 66"/>
                <a:gd name="T103" fmla="*/ 42 h 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6"/>
                <a:gd name="T157" fmla="*/ 0 h 56"/>
                <a:gd name="T158" fmla="*/ 66 w 66"/>
                <a:gd name="T159" fmla="*/ 56 h 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6" h="56">
                  <a:moveTo>
                    <a:pt x="0" y="42"/>
                  </a:moveTo>
                  <a:lnTo>
                    <a:pt x="2" y="40"/>
                  </a:lnTo>
                  <a:lnTo>
                    <a:pt x="3" y="39"/>
                  </a:lnTo>
                  <a:lnTo>
                    <a:pt x="5" y="37"/>
                  </a:lnTo>
                  <a:lnTo>
                    <a:pt x="7" y="35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2" y="31"/>
                  </a:lnTo>
                  <a:lnTo>
                    <a:pt x="13" y="29"/>
                  </a:lnTo>
                  <a:lnTo>
                    <a:pt x="15" y="27"/>
                  </a:lnTo>
                  <a:lnTo>
                    <a:pt x="17" y="26"/>
                  </a:lnTo>
                  <a:lnTo>
                    <a:pt x="18" y="25"/>
                  </a:lnTo>
                  <a:lnTo>
                    <a:pt x="20" y="24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5" y="20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3" y="15"/>
                  </a:lnTo>
                  <a:lnTo>
                    <a:pt x="34" y="13"/>
                  </a:lnTo>
                  <a:lnTo>
                    <a:pt x="35" y="12"/>
                  </a:lnTo>
                  <a:lnTo>
                    <a:pt x="38" y="11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3" y="2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60" y="4"/>
                  </a:lnTo>
                  <a:lnTo>
                    <a:pt x="60" y="5"/>
                  </a:lnTo>
                  <a:lnTo>
                    <a:pt x="61" y="7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4" y="12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6" y="20"/>
                  </a:lnTo>
                  <a:lnTo>
                    <a:pt x="65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0" y="24"/>
                  </a:lnTo>
                  <a:lnTo>
                    <a:pt x="57" y="25"/>
                  </a:lnTo>
                  <a:lnTo>
                    <a:pt x="56" y="26"/>
                  </a:lnTo>
                  <a:lnTo>
                    <a:pt x="55" y="27"/>
                  </a:lnTo>
                  <a:lnTo>
                    <a:pt x="53" y="27"/>
                  </a:lnTo>
                  <a:lnTo>
                    <a:pt x="51" y="29"/>
                  </a:lnTo>
                  <a:lnTo>
                    <a:pt x="50" y="30"/>
                  </a:lnTo>
                  <a:lnTo>
                    <a:pt x="48" y="31"/>
                  </a:lnTo>
                  <a:lnTo>
                    <a:pt x="47" y="33"/>
                  </a:lnTo>
                  <a:lnTo>
                    <a:pt x="44" y="34"/>
                  </a:lnTo>
                  <a:lnTo>
                    <a:pt x="43" y="35"/>
                  </a:lnTo>
                  <a:lnTo>
                    <a:pt x="42" y="37"/>
                  </a:lnTo>
                  <a:lnTo>
                    <a:pt x="40" y="38"/>
                  </a:lnTo>
                  <a:lnTo>
                    <a:pt x="38" y="39"/>
                  </a:lnTo>
                  <a:lnTo>
                    <a:pt x="37" y="40"/>
                  </a:lnTo>
                  <a:lnTo>
                    <a:pt x="35" y="42"/>
                  </a:lnTo>
                  <a:lnTo>
                    <a:pt x="34" y="43"/>
                  </a:lnTo>
                  <a:lnTo>
                    <a:pt x="33" y="44"/>
                  </a:lnTo>
                  <a:lnTo>
                    <a:pt x="30" y="46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6" y="48"/>
                  </a:lnTo>
                  <a:lnTo>
                    <a:pt x="24" y="49"/>
                  </a:lnTo>
                  <a:lnTo>
                    <a:pt x="22" y="51"/>
                  </a:lnTo>
                  <a:lnTo>
                    <a:pt x="21" y="52"/>
                  </a:lnTo>
                  <a:lnTo>
                    <a:pt x="18" y="53"/>
                  </a:lnTo>
                  <a:lnTo>
                    <a:pt x="17" y="53"/>
                  </a:lnTo>
                  <a:lnTo>
                    <a:pt x="16" y="55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7" y="48"/>
                  </a:lnTo>
                  <a:lnTo>
                    <a:pt x="5" y="48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1144" y="2536"/>
              <a:ext cx="297" cy="226"/>
            </a:xfrm>
            <a:custGeom>
              <a:avLst/>
              <a:gdLst>
                <a:gd name="T0" fmla="*/ 9 w 297"/>
                <a:gd name="T1" fmla="*/ 42 h 226"/>
                <a:gd name="T2" fmla="*/ 21 w 297"/>
                <a:gd name="T3" fmla="*/ 33 h 226"/>
                <a:gd name="T4" fmla="*/ 32 w 297"/>
                <a:gd name="T5" fmla="*/ 27 h 226"/>
                <a:gd name="T6" fmla="*/ 44 w 297"/>
                <a:gd name="T7" fmla="*/ 19 h 226"/>
                <a:gd name="T8" fmla="*/ 56 w 297"/>
                <a:gd name="T9" fmla="*/ 11 h 226"/>
                <a:gd name="T10" fmla="*/ 67 w 297"/>
                <a:gd name="T11" fmla="*/ 5 h 226"/>
                <a:gd name="T12" fmla="*/ 78 w 297"/>
                <a:gd name="T13" fmla="*/ 2 h 226"/>
                <a:gd name="T14" fmla="*/ 86 w 297"/>
                <a:gd name="T15" fmla="*/ 11 h 226"/>
                <a:gd name="T16" fmla="*/ 92 w 297"/>
                <a:gd name="T17" fmla="*/ 19 h 226"/>
                <a:gd name="T18" fmla="*/ 99 w 297"/>
                <a:gd name="T19" fmla="*/ 28 h 226"/>
                <a:gd name="T20" fmla="*/ 106 w 297"/>
                <a:gd name="T21" fmla="*/ 36 h 226"/>
                <a:gd name="T22" fmla="*/ 113 w 297"/>
                <a:gd name="T23" fmla="*/ 45 h 226"/>
                <a:gd name="T24" fmla="*/ 119 w 297"/>
                <a:gd name="T25" fmla="*/ 53 h 226"/>
                <a:gd name="T26" fmla="*/ 150 w 297"/>
                <a:gd name="T27" fmla="*/ 67 h 226"/>
                <a:gd name="T28" fmla="*/ 161 w 297"/>
                <a:gd name="T29" fmla="*/ 76 h 226"/>
                <a:gd name="T30" fmla="*/ 172 w 297"/>
                <a:gd name="T31" fmla="*/ 84 h 226"/>
                <a:gd name="T32" fmla="*/ 185 w 297"/>
                <a:gd name="T33" fmla="*/ 91 h 226"/>
                <a:gd name="T34" fmla="*/ 198 w 297"/>
                <a:gd name="T35" fmla="*/ 98 h 226"/>
                <a:gd name="T36" fmla="*/ 211 w 297"/>
                <a:gd name="T37" fmla="*/ 106 h 226"/>
                <a:gd name="T38" fmla="*/ 297 w 297"/>
                <a:gd name="T39" fmla="*/ 139 h 226"/>
                <a:gd name="T40" fmla="*/ 292 w 297"/>
                <a:gd name="T41" fmla="*/ 146 h 226"/>
                <a:gd name="T42" fmla="*/ 286 w 297"/>
                <a:gd name="T43" fmla="*/ 151 h 226"/>
                <a:gd name="T44" fmla="*/ 281 w 297"/>
                <a:gd name="T45" fmla="*/ 156 h 226"/>
                <a:gd name="T46" fmla="*/ 276 w 297"/>
                <a:gd name="T47" fmla="*/ 161 h 226"/>
                <a:gd name="T48" fmla="*/ 272 w 297"/>
                <a:gd name="T49" fmla="*/ 166 h 226"/>
                <a:gd name="T50" fmla="*/ 266 w 297"/>
                <a:gd name="T51" fmla="*/ 169 h 226"/>
                <a:gd name="T52" fmla="*/ 255 w 297"/>
                <a:gd name="T53" fmla="*/ 163 h 226"/>
                <a:gd name="T54" fmla="*/ 245 w 297"/>
                <a:gd name="T55" fmla="*/ 157 h 226"/>
                <a:gd name="T56" fmla="*/ 236 w 297"/>
                <a:gd name="T57" fmla="*/ 152 h 226"/>
                <a:gd name="T58" fmla="*/ 226 w 297"/>
                <a:gd name="T59" fmla="*/ 146 h 226"/>
                <a:gd name="T60" fmla="*/ 215 w 297"/>
                <a:gd name="T61" fmla="*/ 141 h 226"/>
                <a:gd name="T62" fmla="*/ 206 w 297"/>
                <a:gd name="T63" fmla="*/ 135 h 226"/>
                <a:gd name="T64" fmla="*/ 200 w 297"/>
                <a:gd name="T65" fmla="*/ 156 h 226"/>
                <a:gd name="T66" fmla="*/ 204 w 297"/>
                <a:gd name="T67" fmla="*/ 168 h 226"/>
                <a:gd name="T68" fmla="*/ 207 w 297"/>
                <a:gd name="T69" fmla="*/ 181 h 226"/>
                <a:gd name="T70" fmla="*/ 211 w 297"/>
                <a:gd name="T71" fmla="*/ 194 h 226"/>
                <a:gd name="T72" fmla="*/ 215 w 297"/>
                <a:gd name="T73" fmla="*/ 205 h 226"/>
                <a:gd name="T74" fmla="*/ 218 w 297"/>
                <a:gd name="T75" fmla="*/ 218 h 226"/>
                <a:gd name="T76" fmla="*/ 215 w 297"/>
                <a:gd name="T77" fmla="*/ 226 h 226"/>
                <a:gd name="T78" fmla="*/ 209 w 297"/>
                <a:gd name="T79" fmla="*/ 223 h 226"/>
                <a:gd name="T80" fmla="*/ 204 w 297"/>
                <a:gd name="T81" fmla="*/ 219 h 226"/>
                <a:gd name="T82" fmla="*/ 200 w 297"/>
                <a:gd name="T83" fmla="*/ 216 h 226"/>
                <a:gd name="T84" fmla="*/ 193 w 297"/>
                <a:gd name="T85" fmla="*/ 212 h 226"/>
                <a:gd name="T86" fmla="*/ 175 w 297"/>
                <a:gd name="T87" fmla="*/ 200 h 226"/>
                <a:gd name="T88" fmla="*/ 157 w 297"/>
                <a:gd name="T89" fmla="*/ 191 h 226"/>
                <a:gd name="T90" fmla="*/ 137 w 297"/>
                <a:gd name="T91" fmla="*/ 183 h 226"/>
                <a:gd name="T92" fmla="*/ 118 w 297"/>
                <a:gd name="T93" fmla="*/ 175 h 226"/>
                <a:gd name="T94" fmla="*/ 100 w 297"/>
                <a:gd name="T95" fmla="*/ 166 h 226"/>
                <a:gd name="T96" fmla="*/ 82 w 297"/>
                <a:gd name="T97" fmla="*/ 157 h 226"/>
                <a:gd name="T98" fmla="*/ 67 w 297"/>
                <a:gd name="T99" fmla="*/ 142 h 226"/>
                <a:gd name="T100" fmla="*/ 56 w 297"/>
                <a:gd name="T101" fmla="*/ 125 h 226"/>
                <a:gd name="T102" fmla="*/ 44 w 297"/>
                <a:gd name="T103" fmla="*/ 108 h 226"/>
                <a:gd name="T104" fmla="*/ 32 w 297"/>
                <a:gd name="T105" fmla="*/ 93 h 226"/>
                <a:gd name="T106" fmla="*/ 20 w 297"/>
                <a:gd name="T107" fmla="*/ 76 h 226"/>
                <a:gd name="T108" fmla="*/ 8 w 297"/>
                <a:gd name="T109" fmla="*/ 59 h 2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7"/>
                <a:gd name="T166" fmla="*/ 0 h 226"/>
                <a:gd name="T167" fmla="*/ 297 w 297"/>
                <a:gd name="T168" fmla="*/ 226 h 2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7" h="226">
                  <a:moveTo>
                    <a:pt x="0" y="49"/>
                  </a:moveTo>
                  <a:lnTo>
                    <a:pt x="3" y="47"/>
                  </a:lnTo>
                  <a:lnTo>
                    <a:pt x="5" y="45"/>
                  </a:lnTo>
                  <a:lnTo>
                    <a:pt x="7" y="44"/>
                  </a:lnTo>
                  <a:lnTo>
                    <a:pt x="9" y="42"/>
                  </a:lnTo>
                  <a:lnTo>
                    <a:pt x="12" y="40"/>
                  </a:lnTo>
                  <a:lnTo>
                    <a:pt x="14" y="38"/>
                  </a:lnTo>
                  <a:lnTo>
                    <a:pt x="16" y="37"/>
                  </a:lnTo>
                  <a:lnTo>
                    <a:pt x="18" y="36"/>
                  </a:lnTo>
                  <a:lnTo>
                    <a:pt x="21" y="33"/>
                  </a:lnTo>
                  <a:lnTo>
                    <a:pt x="23" y="32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30" y="28"/>
                  </a:lnTo>
                  <a:lnTo>
                    <a:pt x="32" y="27"/>
                  </a:lnTo>
                  <a:lnTo>
                    <a:pt x="35" y="24"/>
                  </a:lnTo>
                  <a:lnTo>
                    <a:pt x="36" y="23"/>
                  </a:lnTo>
                  <a:lnTo>
                    <a:pt x="39" y="22"/>
                  </a:lnTo>
                  <a:lnTo>
                    <a:pt x="42" y="20"/>
                  </a:lnTo>
                  <a:lnTo>
                    <a:pt x="44" y="19"/>
                  </a:lnTo>
                  <a:lnTo>
                    <a:pt x="47" y="18"/>
                  </a:lnTo>
                  <a:lnTo>
                    <a:pt x="49" y="16"/>
                  </a:lnTo>
                  <a:lnTo>
                    <a:pt x="51" y="15"/>
                  </a:lnTo>
                  <a:lnTo>
                    <a:pt x="53" y="13"/>
                  </a:lnTo>
                  <a:lnTo>
                    <a:pt x="56" y="11"/>
                  </a:lnTo>
                  <a:lnTo>
                    <a:pt x="58" y="10"/>
                  </a:lnTo>
                  <a:lnTo>
                    <a:pt x="61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3" y="1"/>
                  </a:lnTo>
                  <a:lnTo>
                    <a:pt x="75" y="0"/>
                  </a:lnTo>
                  <a:lnTo>
                    <a:pt x="77" y="1"/>
                  </a:lnTo>
                  <a:lnTo>
                    <a:pt x="78" y="2"/>
                  </a:lnTo>
                  <a:lnTo>
                    <a:pt x="79" y="5"/>
                  </a:lnTo>
                  <a:lnTo>
                    <a:pt x="80" y="6"/>
                  </a:lnTo>
                  <a:lnTo>
                    <a:pt x="82" y="7"/>
                  </a:lnTo>
                  <a:lnTo>
                    <a:pt x="84" y="9"/>
                  </a:lnTo>
                  <a:lnTo>
                    <a:pt x="86" y="11"/>
                  </a:lnTo>
                  <a:lnTo>
                    <a:pt x="87" y="13"/>
                  </a:lnTo>
                  <a:lnTo>
                    <a:pt x="88" y="14"/>
                  </a:lnTo>
                  <a:lnTo>
                    <a:pt x="89" y="15"/>
                  </a:lnTo>
                  <a:lnTo>
                    <a:pt x="91" y="18"/>
                  </a:lnTo>
                  <a:lnTo>
                    <a:pt x="92" y="19"/>
                  </a:lnTo>
                  <a:lnTo>
                    <a:pt x="93" y="20"/>
                  </a:lnTo>
                  <a:lnTo>
                    <a:pt x="95" y="23"/>
                  </a:lnTo>
                  <a:lnTo>
                    <a:pt x="96" y="24"/>
                  </a:lnTo>
                  <a:lnTo>
                    <a:pt x="97" y="25"/>
                  </a:lnTo>
                  <a:lnTo>
                    <a:pt x="99" y="28"/>
                  </a:lnTo>
                  <a:lnTo>
                    <a:pt x="100" y="29"/>
                  </a:lnTo>
                  <a:lnTo>
                    <a:pt x="101" y="31"/>
                  </a:lnTo>
                  <a:lnTo>
                    <a:pt x="102" y="33"/>
                  </a:lnTo>
                  <a:lnTo>
                    <a:pt x="105" y="35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09" y="40"/>
                  </a:lnTo>
                  <a:lnTo>
                    <a:pt x="110" y="41"/>
                  </a:lnTo>
                  <a:lnTo>
                    <a:pt x="112" y="44"/>
                  </a:lnTo>
                  <a:lnTo>
                    <a:pt x="113" y="45"/>
                  </a:lnTo>
                  <a:lnTo>
                    <a:pt x="114" y="46"/>
                  </a:lnTo>
                  <a:lnTo>
                    <a:pt x="115" y="47"/>
                  </a:lnTo>
                  <a:lnTo>
                    <a:pt x="117" y="50"/>
                  </a:lnTo>
                  <a:lnTo>
                    <a:pt x="118" y="51"/>
                  </a:lnTo>
                  <a:lnTo>
                    <a:pt x="119" y="53"/>
                  </a:lnTo>
                  <a:lnTo>
                    <a:pt x="143" y="56"/>
                  </a:lnTo>
                  <a:lnTo>
                    <a:pt x="145" y="59"/>
                  </a:lnTo>
                  <a:lnTo>
                    <a:pt x="147" y="62"/>
                  </a:lnTo>
                  <a:lnTo>
                    <a:pt x="148" y="64"/>
                  </a:lnTo>
                  <a:lnTo>
                    <a:pt x="150" y="67"/>
                  </a:lnTo>
                  <a:lnTo>
                    <a:pt x="152" y="68"/>
                  </a:lnTo>
                  <a:lnTo>
                    <a:pt x="154" y="71"/>
                  </a:lnTo>
                  <a:lnTo>
                    <a:pt x="156" y="72"/>
                  </a:lnTo>
                  <a:lnTo>
                    <a:pt x="158" y="75"/>
                  </a:lnTo>
                  <a:lnTo>
                    <a:pt x="161" y="76"/>
                  </a:lnTo>
                  <a:lnTo>
                    <a:pt x="162" y="78"/>
                  </a:lnTo>
                  <a:lnTo>
                    <a:pt x="165" y="80"/>
                  </a:lnTo>
                  <a:lnTo>
                    <a:pt x="167" y="81"/>
                  </a:lnTo>
                  <a:lnTo>
                    <a:pt x="170" y="82"/>
                  </a:lnTo>
                  <a:lnTo>
                    <a:pt x="172" y="84"/>
                  </a:lnTo>
                  <a:lnTo>
                    <a:pt x="175" y="86"/>
                  </a:lnTo>
                  <a:lnTo>
                    <a:pt x="178" y="88"/>
                  </a:lnTo>
                  <a:lnTo>
                    <a:pt x="180" y="89"/>
                  </a:lnTo>
                  <a:lnTo>
                    <a:pt x="183" y="90"/>
                  </a:lnTo>
                  <a:lnTo>
                    <a:pt x="185" y="91"/>
                  </a:lnTo>
                  <a:lnTo>
                    <a:pt x="188" y="93"/>
                  </a:lnTo>
                  <a:lnTo>
                    <a:pt x="191" y="94"/>
                  </a:lnTo>
                  <a:lnTo>
                    <a:pt x="193" y="95"/>
                  </a:lnTo>
                  <a:lnTo>
                    <a:pt x="196" y="97"/>
                  </a:lnTo>
                  <a:lnTo>
                    <a:pt x="198" y="98"/>
                  </a:lnTo>
                  <a:lnTo>
                    <a:pt x="201" y="99"/>
                  </a:lnTo>
                  <a:lnTo>
                    <a:pt x="204" y="102"/>
                  </a:lnTo>
                  <a:lnTo>
                    <a:pt x="206" y="103"/>
                  </a:lnTo>
                  <a:lnTo>
                    <a:pt x="209" y="104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6" y="109"/>
                  </a:lnTo>
                  <a:lnTo>
                    <a:pt x="218" y="111"/>
                  </a:lnTo>
                  <a:lnTo>
                    <a:pt x="262" y="111"/>
                  </a:lnTo>
                  <a:lnTo>
                    <a:pt x="297" y="139"/>
                  </a:lnTo>
                  <a:lnTo>
                    <a:pt x="296" y="141"/>
                  </a:lnTo>
                  <a:lnTo>
                    <a:pt x="296" y="142"/>
                  </a:lnTo>
                  <a:lnTo>
                    <a:pt x="294" y="143"/>
                  </a:lnTo>
                  <a:lnTo>
                    <a:pt x="293" y="144"/>
                  </a:lnTo>
                  <a:lnTo>
                    <a:pt x="292" y="146"/>
                  </a:lnTo>
                  <a:lnTo>
                    <a:pt x="290" y="147"/>
                  </a:lnTo>
                  <a:lnTo>
                    <a:pt x="289" y="148"/>
                  </a:lnTo>
                  <a:lnTo>
                    <a:pt x="288" y="150"/>
                  </a:lnTo>
                  <a:lnTo>
                    <a:pt x="288" y="151"/>
                  </a:lnTo>
                  <a:lnTo>
                    <a:pt x="286" y="151"/>
                  </a:lnTo>
                  <a:lnTo>
                    <a:pt x="285" y="152"/>
                  </a:lnTo>
                  <a:lnTo>
                    <a:pt x="284" y="153"/>
                  </a:lnTo>
                  <a:lnTo>
                    <a:pt x="284" y="155"/>
                  </a:lnTo>
                  <a:lnTo>
                    <a:pt x="283" y="155"/>
                  </a:lnTo>
                  <a:lnTo>
                    <a:pt x="281" y="156"/>
                  </a:lnTo>
                  <a:lnTo>
                    <a:pt x="280" y="157"/>
                  </a:lnTo>
                  <a:lnTo>
                    <a:pt x="279" y="159"/>
                  </a:lnTo>
                  <a:lnTo>
                    <a:pt x="277" y="160"/>
                  </a:lnTo>
                  <a:lnTo>
                    <a:pt x="277" y="161"/>
                  </a:lnTo>
                  <a:lnTo>
                    <a:pt x="276" y="161"/>
                  </a:lnTo>
                  <a:lnTo>
                    <a:pt x="275" y="163"/>
                  </a:lnTo>
                  <a:lnTo>
                    <a:pt x="275" y="164"/>
                  </a:lnTo>
                  <a:lnTo>
                    <a:pt x="274" y="165"/>
                  </a:lnTo>
                  <a:lnTo>
                    <a:pt x="272" y="165"/>
                  </a:lnTo>
                  <a:lnTo>
                    <a:pt x="272" y="166"/>
                  </a:lnTo>
                  <a:lnTo>
                    <a:pt x="271" y="168"/>
                  </a:lnTo>
                  <a:lnTo>
                    <a:pt x="271" y="169"/>
                  </a:lnTo>
                  <a:lnTo>
                    <a:pt x="270" y="170"/>
                  </a:lnTo>
                  <a:lnTo>
                    <a:pt x="267" y="170"/>
                  </a:lnTo>
                  <a:lnTo>
                    <a:pt x="266" y="169"/>
                  </a:lnTo>
                  <a:lnTo>
                    <a:pt x="263" y="168"/>
                  </a:lnTo>
                  <a:lnTo>
                    <a:pt x="262" y="166"/>
                  </a:lnTo>
                  <a:lnTo>
                    <a:pt x="259" y="165"/>
                  </a:lnTo>
                  <a:lnTo>
                    <a:pt x="257" y="164"/>
                  </a:lnTo>
                  <a:lnTo>
                    <a:pt x="255" y="163"/>
                  </a:lnTo>
                  <a:lnTo>
                    <a:pt x="253" y="163"/>
                  </a:lnTo>
                  <a:lnTo>
                    <a:pt x="251" y="161"/>
                  </a:lnTo>
                  <a:lnTo>
                    <a:pt x="249" y="160"/>
                  </a:lnTo>
                  <a:lnTo>
                    <a:pt x="248" y="159"/>
                  </a:lnTo>
                  <a:lnTo>
                    <a:pt x="245" y="157"/>
                  </a:lnTo>
                  <a:lnTo>
                    <a:pt x="244" y="156"/>
                  </a:lnTo>
                  <a:lnTo>
                    <a:pt x="241" y="155"/>
                  </a:lnTo>
                  <a:lnTo>
                    <a:pt x="240" y="153"/>
                  </a:lnTo>
                  <a:lnTo>
                    <a:pt x="237" y="152"/>
                  </a:lnTo>
                  <a:lnTo>
                    <a:pt x="236" y="152"/>
                  </a:lnTo>
                  <a:lnTo>
                    <a:pt x="233" y="151"/>
                  </a:lnTo>
                  <a:lnTo>
                    <a:pt x="232" y="150"/>
                  </a:lnTo>
                  <a:lnTo>
                    <a:pt x="229" y="148"/>
                  </a:lnTo>
                  <a:lnTo>
                    <a:pt x="228" y="147"/>
                  </a:lnTo>
                  <a:lnTo>
                    <a:pt x="226" y="146"/>
                  </a:lnTo>
                  <a:lnTo>
                    <a:pt x="224" y="144"/>
                  </a:lnTo>
                  <a:lnTo>
                    <a:pt x="222" y="144"/>
                  </a:lnTo>
                  <a:lnTo>
                    <a:pt x="220" y="143"/>
                  </a:lnTo>
                  <a:lnTo>
                    <a:pt x="218" y="142"/>
                  </a:lnTo>
                  <a:lnTo>
                    <a:pt x="215" y="141"/>
                  </a:lnTo>
                  <a:lnTo>
                    <a:pt x="214" y="139"/>
                  </a:lnTo>
                  <a:lnTo>
                    <a:pt x="211" y="139"/>
                  </a:lnTo>
                  <a:lnTo>
                    <a:pt x="210" y="138"/>
                  </a:lnTo>
                  <a:lnTo>
                    <a:pt x="207" y="137"/>
                  </a:lnTo>
                  <a:lnTo>
                    <a:pt x="206" y="135"/>
                  </a:lnTo>
                  <a:lnTo>
                    <a:pt x="198" y="146"/>
                  </a:lnTo>
                  <a:lnTo>
                    <a:pt x="198" y="148"/>
                  </a:lnTo>
                  <a:lnTo>
                    <a:pt x="198" y="151"/>
                  </a:lnTo>
                  <a:lnTo>
                    <a:pt x="200" y="153"/>
                  </a:lnTo>
                  <a:lnTo>
                    <a:pt x="200" y="156"/>
                  </a:lnTo>
                  <a:lnTo>
                    <a:pt x="201" y="159"/>
                  </a:lnTo>
                  <a:lnTo>
                    <a:pt x="201" y="161"/>
                  </a:lnTo>
                  <a:lnTo>
                    <a:pt x="202" y="164"/>
                  </a:lnTo>
                  <a:lnTo>
                    <a:pt x="202" y="165"/>
                  </a:lnTo>
                  <a:lnTo>
                    <a:pt x="204" y="168"/>
                  </a:lnTo>
                  <a:lnTo>
                    <a:pt x="204" y="170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6" y="178"/>
                  </a:lnTo>
                  <a:lnTo>
                    <a:pt x="207" y="181"/>
                  </a:lnTo>
                  <a:lnTo>
                    <a:pt x="207" y="183"/>
                  </a:lnTo>
                  <a:lnTo>
                    <a:pt x="209" y="186"/>
                  </a:lnTo>
                  <a:lnTo>
                    <a:pt x="210" y="188"/>
                  </a:lnTo>
                  <a:lnTo>
                    <a:pt x="210" y="191"/>
                  </a:lnTo>
                  <a:lnTo>
                    <a:pt x="211" y="194"/>
                  </a:lnTo>
                  <a:lnTo>
                    <a:pt x="211" y="196"/>
                  </a:lnTo>
                  <a:lnTo>
                    <a:pt x="213" y="197"/>
                  </a:lnTo>
                  <a:lnTo>
                    <a:pt x="213" y="200"/>
                  </a:lnTo>
                  <a:lnTo>
                    <a:pt x="214" y="203"/>
                  </a:lnTo>
                  <a:lnTo>
                    <a:pt x="215" y="205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6" y="213"/>
                  </a:lnTo>
                  <a:lnTo>
                    <a:pt x="216" y="216"/>
                  </a:lnTo>
                  <a:lnTo>
                    <a:pt x="218" y="218"/>
                  </a:lnTo>
                  <a:lnTo>
                    <a:pt x="218" y="221"/>
                  </a:lnTo>
                  <a:lnTo>
                    <a:pt x="218" y="223"/>
                  </a:lnTo>
                  <a:lnTo>
                    <a:pt x="218" y="226"/>
                  </a:lnTo>
                  <a:lnTo>
                    <a:pt x="216" y="226"/>
                  </a:lnTo>
                  <a:lnTo>
                    <a:pt x="215" y="226"/>
                  </a:lnTo>
                  <a:lnTo>
                    <a:pt x="214" y="225"/>
                  </a:lnTo>
                  <a:lnTo>
                    <a:pt x="213" y="225"/>
                  </a:lnTo>
                  <a:lnTo>
                    <a:pt x="211" y="223"/>
                  </a:lnTo>
                  <a:lnTo>
                    <a:pt x="210" y="223"/>
                  </a:lnTo>
                  <a:lnTo>
                    <a:pt x="209" y="223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206" y="221"/>
                  </a:lnTo>
                  <a:lnTo>
                    <a:pt x="205" y="219"/>
                  </a:lnTo>
                  <a:lnTo>
                    <a:pt x="204" y="219"/>
                  </a:lnTo>
                  <a:lnTo>
                    <a:pt x="204" y="218"/>
                  </a:lnTo>
                  <a:lnTo>
                    <a:pt x="202" y="218"/>
                  </a:lnTo>
                  <a:lnTo>
                    <a:pt x="201" y="217"/>
                  </a:lnTo>
                  <a:lnTo>
                    <a:pt x="200" y="217"/>
                  </a:lnTo>
                  <a:lnTo>
                    <a:pt x="200" y="216"/>
                  </a:lnTo>
                  <a:lnTo>
                    <a:pt x="198" y="216"/>
                  </a:lnTo>
                  <a:lnTo>
                    <a:pt x="198" y="214"/>
                  </a:lnTo>
                  <a:lnTo>
                    <a:pt x="197" y="214"/>
                  </a:lnTo>
                  <a:lnTo>
                    <a:pt x="196" y="213"/>
                  </a:lnTo>
                  <a:lnTo>
                    <a:pt x="193" y="212"/>
                  </a:lnTo>
                  <a:lnTo>
                    <a:pt x="189" y="209"/>
                  </a:lnTo>
                  <a:lnTo>
                    <a:pt x="185" y="206"/>
                  </a:lnTo>
                  <a:lnTo>
                    <a:pt x="183" y="204"/>
                  </a:lnTo>
                  <a:lnTo>
                    <a:pt x="179" y="203"/>
                  </a:lnTo>
                  <a:lnTo>
                    <a:pt x="175" y="200"/>
                  </a:lnTo>
                  <a:lnTo>
                    <a:pt x="171" y="199"/>
                  </a:lnTo>
                  <a:lnTo>
                    <a:pt x="167" y="196"/>
                  </a:lnTo>
                  <a:lnTo>
                    <a:pt x="163" y="195"/>
                  </a:lnTo>
                  <a:lnTo>
                    <a:pt x="161" y="194"/>
                  </a:lnTo>
                  <a:lnTo>
                    <a:pt x="157" y="191"/>
                  </a:lnTo>
                  <a:lnTo>
                    <a:pt x="153" y="190"/>
                  </a:lnTo>
                  <a:lnTo>
                    <a:pt x="149" y="188"/>
                  </a:lnTo>
                  <a:lnTo>
                    <a:pt x="145" y="187"/>
                  </a:lnTo>
                  <a:lnTo>
                    <a:pt x="141" y="184"/>
                  </a:lnTo>
                  <a:lnTo>
                    <a:pt x="137" y="183"/>
                  </a:lnTo>
                  <a:lnTo>
                    <a:pt x="134" y="182"/>
                  </a:lnTo>
                  <a:lnTo>
                    <a:pt x="130" y="181"/>
                  </a:lnTo>
                  <a:lnTo>
                    <a:pt x="126" y="178"/>
                  </a:lnTo>
                  <a:lnTo>
                    <a:pt x="122" y="177"/>
                  </a:lnTo>
                  <a:lnTo>
                    <a:pt x="118" y="175"/>
                  </a:lnTo>
                  <a:lnTo>
                    <a:pt x="114" y="174"/>
                  </a:lnTo>
                  <a:lnTo>
                    <a:pt x="110" y="172"/>
                  </a:lnTo>
                  <a:lnTo>
                    <a:pt x="108" y="170"/>
                  </a:lnTo>
                  <a:lnTo>
                    <a:pt x="104" y="169"/>
                  </a:lnTo>
                  <a:lnTo>
                    <a:pt x="100" y="166"/>
                  </a:lnTo>
                  <a:lnTo>
                    <a:pt x="96" y="165"/>
                  </a:lnTo>
                  <a:lnTo>
                    <a:pt x="92" y="164"/>
                  </a:lnTo>
                  <a:lnTo>
                    <a:pt x="88" y="161"/>
                  </a:lnTo>
                  <a:lnTo>
                    <a:pt x="86" y="160"/>
                  </a:lnTo>
                  <a:lnTo>
                    <a:pt x="82" y="157"/>
                  </a:lnTo>
                  <a:lnTo>
                    <a:pt x="78" y="155"/>
                  </a:lnTo>
                  <a:lnTo>
                    <a:pt x="75" y="152"/>
                  </a:lnTo>
                  <a:lnTo>
                    <a:pt x="73" y="148"/>
                  </a:lnTo>
                  <a:lnTo>
                    <a:pt x="70" y="146"/>
                  </a:lnTo>
                  <a:lnTo>
                    <a:pt x="67" y="142"/>
                  </a:lnTo>
                  <a:lnTo>
                    <a:pt x="65" y="139"/>
                  </a:lnTo>
                  <a:lnTo>
                    <a:pt x="64" y="135"/>
                  </a:lnTo>
                  <a:lnTo>
                    <a:pt x="61" y="131"/>
                  </a:lnTo>
                  <a:lnTo>
                    <a:pt x="58" y="129"/>
                  </a:lnTo>
                  <a:lnTo>
                    <a:pt x="56" y="125"/>
                  </a:lnTo>
                  <a:lnTo>
                    <a:pt x="53" y="122"/>
                  </a:lnTo>
                  <a:lnTo>
                    <a:pt x="51" y="119"/>
                  </a:lnTo>
                  <a:lnTo>
                    <a:pt x="48" y="116"/>
                  </a:lnTo>
                  <a:lnTo>
                    <a:pt x="47" y="112"/>
                  </a:lnTo>
                  <a:lnTo>
                    <a:pt x="44" y="108"/>
                  </a:lnTo>
                  <a:lnTo>
                    <a:pt x="42" y="106"/>
                  </a:lnTo>
                  <a:lnTo>
                    <a:pt x="39" y="102"/>
                  </a:lnTo>
                  <a:lnTo>
                    <a:pt x="36" y="99"/>
                  </a:lnTo>
                  <a:lnTo>
                    <a:pt x="34" y="95"/>
                  </a:lnTo>
                  <a:lnTo>
                    <a:pt x="32" y="93"/>
                  </a:lnTo>
                  <a:lnTo>
                    <a:pt x="30" y="89"/>
                  </a:lnTo>
                  <a:lnTo>
                    <a:pt x="27" y="85"/>
                  </a:lnTo>
                  <a:lnTo>
                    <a:pt x="25" y="82"/>
                  </a:lnTo>
                  <a:lnTo>
                    <a:pt x="22" y="78"/>
                  </a:lnTo>
                  <a:lnTo>
                    <a:pt x="20" y="76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3" y="66"/>
                  </a:lnTo>
                  <a:lnTo>
                    <a:pt x="10" y="62"/>
                  </a:lnTo>
                  <a:lnTo>
                    <a:pt x="8" y="59"/>
                  </a:lnTo>
                  <a:lnTo>
                    <a:pt x="5" y="55"/>
                  </a:lnTo>
                  <a:lnTo>
                    <a:pt x="3" y="5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1324" y="3560"/>
              <a:ext cx="123" cy="60"/>
            </a:xfrm>
            <a:custGeom>
              <a:avLst/>
              <a:gdLst>
                <a:gd name="T0" fmla="*/ 90 w 123"/>
                <a:gd name="T1" fmla="*/ 2 h 60"/>
                <a:gd name="T2" fmla="*/ 92 w 123"/>
                <a:gd name="T3" fmla="*/ 5 h 60"/>
                <a:gd name="T4" fmla="*/ 95 w 123"/>
                <a:gd name="T5" fmla="*/ 9 h 60"/>
                <a:gd name="T6" fmla="*/ 97 w 123"/>
                <a:gd name="T7" fmla="*/ 11 h 60"/>
                <a:gd name="T8" fmla="*/ 100 w 123"/>
                <a:gd name="T9" fmla="*/ 15 h 60"/>
                <a:gd name="T10" fmla="*/ 101 w 123"/>
                <a:gd name="T11" fmla="*/ 18 h 60"/>
                <a:gd name="T12" fmla="*/ 104 w 123"/>
                <a:gd name="T13" fmla="*/ 22 h 60"/>
                <a:gd name="T14" fmla="*/ 106 w 123"/>
                <a:gd name="T15" fmla="*/ 24 h 60"/>
                <a:gd name="T16" fmla="*/ 109 w 123"/>
                <a:gd name="T17" fmla="*/ 28 h 60"/>
                <a:gd name="T18" fmla="*/ 112 w 123"/>
                <a:gd name="T19" fmla="*/ 31 h 60"/>
                <a:gd name="T20" fmla="*/ 113 w 123"/>
                <a:gd name="T21" fmla="*/ 35 h 60"/>
                <a:gd name="T22" fmla="*/ 116 w 123"/>
                <a:gd name="T23" fmla="*/ 38 h 60"/>
                <a:gd name="T24" fmla="*/ 117 w 123"/>
                <a:gd name="T25" fmla="*/ 41 h 60"/>
                <a:gd name="T26" fmla="*/ 119 w 123"/>
                <a:gd name="T27" fmla="*/ 45 h 60"/>
                <a:gd name="T28" fmla="*/ 121 w 123"/>
                <a:gd name="T29" fmla="*/ 49 h 60"/>
                <a:gd name="T30" fmla="*/ 122 w 123"/>
                <a:gd name="T31" fmla="*/ 51 h 60"/>
                <a:gd name="T32" fmla="*/ 121 w 123"/>
                <a:gd name="T33" fmla="*/ 54 h 60"/>
                <a:gd name="T34" fmla="*/ 114 w 123"/>
                <a:gd name="T35" fmla="*/ 54 h 60"/>
                <a:gd name="T36" fmla="*/ 109 w 123"/>
                <a:gd name="T37" fmla="*/ 53 h 60"/>
                <a:gd name="T38" fmla="*/ 104 w 123"/>
                <a:gd name="T39" fmla="*/ 54 h 60"/>
                <a:gd name="T40" fmla="*/ 99 w 123"/>
                <a:gd name="T41" fmla="*/ 54 h 60"/>
                <a:gd name="T42" fmla="*/ 94 w 123"/>
                <a:gd name="T43" fmla="*/ 54 h 60"/>
                <a:gd name="T44" fmla="*/ 87 w 123"/>
                <a:gd name="T45" fmla="*/ 54 h 60"/>
                <a:gd name="T46" fmla="*/ 82 w 123"/>
                <a:gd name="T47" fmla="*/ 54 h 60"/>
                <a:gd name="T48" fmla="*/ 77 w 123"/>
                <a:gd name="T49" fmla="*/ 55 h 60"/>
                <a:gd name="T50" fmla="*/ 71 w 123"/>
                <a:gd name="T51" fmla="*/ 55 h 60"/>
                <a:gd name="T52" fmla="*/ 65 w 123"/>
                <a:gd name="T53" fmla="*/ 57 h 60"/>
                <a:gd name="T54" fmla="*/ 60 w 123"/>
                <a:gd name="T55" fmla="*/ 57 h 60"/>
                <a:gd name="T56" fmla="*/ 55 w 123"/>
                <a:gd name="T57" fmla="*/ 58 h 60"/>
                <a:gd name="T58" fmla="*/ 49 w 123"/>
                <a:gd name="T59" fmla="*/ 58 h 60"/>
                <a:gd name="T60" fmla="*/ 44 w 123"/>
                <a:gd name="T61" fmla="*/ 59 h 60"/>
                <a:gd name="T62" fmla="*/ 38 w 123"/>
                <a:gd name="T63" fmla="*/ 59 h 60"/>
                <a:gd name="T64" fmla="*/ 35 w 123"/>
                <a:gd name="T65" fmla="*/ 59 h 60"/>
                <a:gd name="T66" fmla="*/ 33 w 123"/>
                <a:gd name="T67" fmla="*/ 59 h 60"/>
                <a:gd name="T68" fmla="*/ 30 w 123"/>
                <a:gd name="T69" fmla="*/ 58 h 60"/>
                <a:gd name="T70" fmla="*/ 27 w 123"/>
                <a:gd name="T71" fmla="*/ 58 h 60"/>
                <a:gd name="T72" fmla="*/ 25 w 123"/>
                <a:gd name="T73" fmla="*/ 58 h 60"/>
                <a:gd name="T74" fmla="*/ 22 w 123"/>
                <a:gd name="T75" fmla="*/ 58 h 60"/>
                <a:gd name="T76" fmla="*/ 20 w 123"/>
                <a:gd name="T77" fmla="*/ 58 h 60"/>
                <a:gd name="T78" fmla="*/ 17 w 123"/>
                <a:gd name="T79" fmla="*/ 58 h 60"/>
                <a:gd name="T80" fmla="*/ 14 w 123"/>
                <a:gd name="T81" fmla="*/ 58 h 60"/>
                <a:gd name="T82" fmla="*/ 12 w 123"/>
                <a:gd name="T83" fmla="*/ 58 h 60"/>
                <a:gd name="T84" fmla="*/ 9 w 123"/>
                <a:gd name="T85" fmla="*/ 58 h 60"/>
                <a:gd name="T86" fmla="*/ 7 w 123"/>
                <a:gd name="T87" fmla="*/ 57 h 60"/>
                <a:gd name="T88" fmla="*/ 4 w 123"/>
                <a:gd name="T89" fmla="*/ 55 h 60"/>
                <a:gd name="T90" fmla="*/ 1 w 123"/>
                <a:gd name="T91" fmla="*/ 54 h 60"/>
                <a:gd name="T92" fmla="*/ 1 w 123"/>
                <a:gd name="T93" fmla="*/ 50 h 60"/>
                <a:gd name="T94" fmla="*/ 5 w 123"/>
                <a:gd name="T95" fmla="*/ 44 h 60"/>
                <a:gd name="T96" fmla="*/ 8 w 123"/>
                <a:gd name="T97" fmla="*/ 38 h 60"/>
                <a:gd name="T98" fmla="*/ 13 w 123"/>
                <a:gd name="T99" fmla="*/ 33 h 60"/>
                <a:gd name="T100" fmla="*/ 17 w 123"/>
                <a:gd name="T101" fmla="*/ 29 h 60"/>
                <a:gd name="T102" fmla="*/ 22 w 123"/>
                <a:gd name="T103" fmla="*/ 24 h 60"/>
                <a:gd name="T104" fmla="*/ 27 w 123"/>
                <a:gd name="T105" fmla="*/ 22 h 60"/>
                <a:gd name="T106" fmla="*/ 34 w 123"/>
                <a:gd name="T107" fmla="*/ 18 h 60"/>
                <a:gd name="T108" fmla="*/ 39 w 123"/>
                <a:gd name="T109" fmla="*/ 15 h 60"/>
                <a:gd name="T110" fmla="*/ 46 w 123"/>
                <a:gd name="T111" fmla="*/ 13 h 60"/>
                <a:gd name="T112" fmla="*/ 52 w 123"/>
                <a:gd name="T113" fmla="*/ 10 h 60"/>
                <a:gd name="T114" fmla="*/ 59 w 123"/>
                <a:gd name="T115" fmla="*/ 9 h 60"/>
                <a:gd name="T116" fmla="*/ 65 w 123"/>
                <a:gd name="T117" fmla="*/ 6 h 60"/>
                <a:gd name="T118" fmla="*/ 71 w 123"/>
                <a:gd name="T119" fmla="*/ 5 h 60"/>
                <a:gd name="T120" fmla="*/ 79 w 123"/>
                <a:gd name="T121" fmla="*/ 2 h 60"/>
                <a:gd name="T122" fmla="*/ 84 w 123"/>
                <a:gd name="T123" fmla="*/ 1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3"/>
                <a:gd name="T187" fmla="*/ 0 h 60"/>
                <a:gd name="T188" fmla="*/ 123 w 123"/>
                <a:gd name="T189" fmla="*/ 60 h 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3" h="60">
                  <a:moveTo>
                    <a:pt x="88" y="0"/>
                  </a:moveTo>
                  <a:lnTo>
                    <a:pt x="90" y="2"/>
                  </a:lnTo>
                  <a:lnTo>
                    <a:pt x="91" y="3"/>
                  </a:lnTo>
                  <a:lnTo>
                    <a:pt x="92" y="5"/>
                  </a:lnTo>
                  <a:lnTo>
                    <a:pt x="94" y="6"/>
                  </a:lnTo>
                  <a:lnTo>
                    <a:pt x="95" y="9"/>
                  </a:lnTo>
                  <a:lnTo>
                    <a:pt x="96" y="10"/>
                  </a:lnTo>
                  <a:lnTo>
                    <a:pt x="97" y="11"/>
                  </a:lnTo>
                  <a:lnTo>
                    <a:pt x="99" y="13"/>
                  </a:lnTo>
                  <a:lnTo>
                    <a:pt x="100" y="15"/>
                  </a:lnTo>
                  <a:lnTo>
                    <a:pt x="100" y="16"/>
                  </a:lnTo>
                  <a:lnTo>
                    <a:pt x="101" y="18"/>
                  </a:lnTo>
                  <a:lnTo>
                    <a:pt x="103" y="19"/>
                  </a:lnTo>
                  <a:lnTo>
                    <a:pt x="104" y="22"/>
                  </a:lnTo>
                  <a:lnTo>
                    <a:pt x="105" y="23"/>
                  </a:lnTo>
                  <a:lnTo>
                    <a:pt x="106" y="24"/>
                  </a:lnTo>
                  <a:lnTo>
                    <a:pt x="108" y="27"/>
                  </a:lnTo>
                  <a:lnTo>
                    <a:pt x="109" y="28"/>
                  </a:lnTo>
                  <a:lnTo>
                    <a:pt x="110" y="29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3" y="35"/>
                  </a:lnTo>
                  <a:lnTo>
                    <a:pt x="114" y="36"/>
                  </a:lnTo>
                  <a:lnTo>
                    <a:pt x="116" y="38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118" y="44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21" y="49"/>
                  </a:lnTo>
                  <a:lnTo>
                    <a:pt x="122" y="50"/>
                  </a:lnTo>
                  <a:lnTo>
                    <a:pt x="122" y="51"/>
                  </a:lnTo>
                  <a:lnTo>
                    <a:pt x="123" y="54"/>
                  </a:lnTo>
                  <a:lnTo>
                    <a:pt x="121" y="54"/>
                  </a:lnTo>
                  <a:lnTo>
                    <a:pt x="118" y="54"/>
                  </a:lnTo>
                  <a:lnTo>
                    <a:pt x="114" y="54"/>
                  </a:lnTo>
                  <a:lnTo>
                    <a:pt x="112" y="54"/>
                  </a:lnTo>
                  <a:lnTo>
                    <a:pt x="109" y="53"/>
                  </a:lnTo>
                  <a:lnTo>
                    <a:pt x="106" y="53"/>
                  </a:lnTo>
                  <a:lnTo>
                    <a:pt x="104" y="54"/>
                  </a:lnTo>
                  <a:lnTo>
                    <a:pt x="101" y="54"/>
                  </a:lnTo>
                  <a:lnTo>
                    <a:pt x="99" y="54"/>
                  </a:lnTo>
                  <a:lnTo>
                    <a:pt x="96" y="54"/>
                  </a:lnTo>
                  <a:lnTo>
                    <a:pt x="94" y="54"/>
                  </a:lnTo>
                  <a:lnTo>
                    <a:pt x="90" y="54"/>
                  </a:lnTo>
                  <a:lnTo>
                    <a:pt x="87" y="54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79" y="54"/>
                  </a:lnTo>
                  <a:lnTo>
                    <a:pt x="77" y="55"/>
                  </a:lnTo>
                  <a:lnTo>
                    <a:pt x="74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5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2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4" y="59"/>
                  </a:lnTo>
                  <a:lnTo>
                    <a:pt x="42" y="59"/>
                  </a:lnTo>
                  <a:lnTo>
                    <a:pt x="38" y="59"/>
                  </a:lnTo>
                  <a:lnTo>
                    <a:pt x="35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3" y="59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9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5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5" y="57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4"/>
                  </a:lnTo>
                  <a:lnTo>
                    <a:pt x="0" y="54"/>
                  </a:lnTo>
                  <a:lnTo>
                    <a:pt x="1" y="50"/>
                  </a:lnTo>
                  <a:lnTo>
                    <a:pt x="3" y="47"/>
                  </a:lnTo>
                  <a:lnTo>
                    <a:pt x="5" y="44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11" y="36"/>
                  </a:lnTo>
                  <a:lnTo>
                    <a:pt x="13" y="33"/>
                  </a:lnTo>
                  <a:lnTo>
                    <a:pt x="14" y="31"/>
                  </a:lnTo>
                  <a:lnTo>
                    <a:pt x="17" y="29"/>
                  </a:lnTo>
                  <a:lnTo>
                    <a:pt x="20" y="27"/>
                  </a:lnTo>
                  <a:lnTo>
                    <a:pt x="22" y="24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30" y="19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9" y="15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9" y="11"/>
                  </a:lnTo>
                  <a:lnTo>
                    <a:pt x="52" y="10"/>
                  </a:lnTo>
                  <a:lnTo>
                    <a:pt x="56" y="9"/>
                  </a:lnTo>
                  <a:lnTo>
                    <a:pt x="59" y="9"/>
                  </a:lnTo>
                  <a:lnTo>
                    <a:pt x="62" y="7"/>
                  </a:lnTo>
                  <a:lnTo>
                    <a:pt x="65" y="6"/>
                  </a:lnTo>
                  <a:lnTo>
                    <a:pt x="69" y="6"/>
                  </a:lnTo>
                  <a:lnTo>
                    <a:pt x="71" y="5"/>
                  </a:lnTo>
                  <a:lnTo>
                    <a:pt x="75" y="3"/>
                  </a:lnTo>
                  <a:lnTo>
                    <a:pt x="79" y="2"/>
                  </a:lnTo>
                  <a:lnTo>
                    <a:pt x="82" y="2"/>
                  </a:lnTo>
                  <a:lnTo>
                    <a:pt x="84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1359" y="2689"/>
              <a:ext cx="93" cy="154"/>
            </a:xfrm>
            <a:custGeom>
              <a:avLst/>
              <a:gdLst>
                <a:gd name="T0" fmla="*/ 4 w 93"/>
                <a:gd name="T1" fmla="*/ 3 h 154"/>
                <a:gd name="T2" fmla="*/ 12 w 93"/>
                <a:gd name="T3" fmla="*/ 7 h 154"/>
                <a:gd name="T4" fmla="*/ 18 w 93"/>
                <a:gd name="T5" fmla="*/ 12 h 154"/>
                <a:gd name="T6" fmla="*/ 25 w 93"/>
                <a:gd name="T7" fmla="*/ 16 h 154"/>
                <a:gd name="T8" fmla="*/ 33 w 93"/>
                <a:gd name="T9" fmla="*/ 20 h 154"/>
                <a:gd name="T10" fmla="*/ 39 w 93"/>
                <a:gd name="T11" fmla="*/ 24 h 154"/>
                <a:gd name="T12" fmla="*/ 46 w 93"/>
                <a:gd name="T13" fmla="*/ 28 h 154"/>
                <a:gd name="T14" fmla="*/ 52 w 93"/>
                <a:gd name="T15" fmla="*/ 33 h 154"/>
                <a:gd name="T16" fmla="*/ 59 w 93"/>
                <a:gd name="T17" fmla="*/ 37 h 154"/>
                <a:gd name="T18" fmla="*/ 66 w 93"/>
                <a:gd name="T19" fmla="*/ 41 h 154"/>
                <a:gd name="T20" fmla="*/ 73 w 93"/>
                <a:gd name="T21" fmla="*/ 44 h 154"/>
                <a:gd name="T22" fmla="*/ 73 w 93"/>
                <a:gd name="T23" fmla="*/ 55 h 154"/>
                <a:gd name="T24" fmla="*/ 74 w 93"/>
                <a:gd name="T25" fmla="*/ 64 h 154"/>
                <a:gd name="T26" fmla="*/ 74 w 93"/>
                <a:gd name="T27" fmla="*/ 73 h 154"/>
                <a:gd name="T28" fmla="*/ 75 w 93"/>
                <a:gd name="T29" fmla="*/ 83 h 154"/>
                <a:gd name="T30" fmla="*/ 77 w 93"/>
                <a:gd name="T31" fmla="*/ 92 h 154"/>
                <a:gd name="T32" fmla="*/ 79 w 93"/>
                <a:gd name="T33" fmla="*/ 103 h 154"/>
                <a:gd name="T34" fmla="*/ 82 w 93"/>
                <a:gd name="T35" fmla="*/ 112 h 154"/>
                <a:gd name="T36" fmla="*/ 84 w 93"/>
                <a:gd name="T37" fmla="*/ 121 h 154"/>
                <a:gd name="T38" fmla="*/ 87 w 93"/>
                <a:gd name="T39" fmla="*/ 130 h 154"/>
                <a:gd name="T40" fmla="*/ 91 w 93"/>
                <a:gd name="T41" fmla="*/ 139 h 154"/>
                <a:gd name="T42" fmla="*/ 92 w 93"/>
                <a:gd name="T43" fmla="*/ 145 h 154"/>
                <a:gd name="T44" fmla="*/ 88 w 93"/>
                <a:gd name="T45" fmla="*/ 145 h 154"/>
                <a:gd name="T46" fmla="*/ 84 w 93"/>
                <a:gd name="T47" fmla="*/ 144 h 154"/>
                <a:gd name="T48" fmla="*/ 81 w 93"/>
                <a:gd name="T49" fmla="*/ 144 h 154"/>
                <a:gd name="T50" fmla="*/ 77 w 93"/>
                <a:gd name="T51" fmla="*/ 144 h 154"/>
                <a:gd name="T52" fmla="*/ 73 w 93"/>
                <a:gd name="T53" fmla="*/ 144 h 154"/>
                <a:gd name="T54" fmla="*/ 69 w 93"/>
                <a:gd name="T55" fmla="*/ 144 h 154"/>
                <a:gd name="T56" fmla="*/ 65 w 93"/>
                <a:gd name="T57" fmla="*/ 145 h 154"/>
                <a:gd name="T58" fmla="*/ 61 w 93"/>
                <a:gd name="T59" fmla="*/ 148 h 154"/>
                <a:gd name="T60" fmla="*/ 57 w 93"/>
                <a:gd name="T61" fmla="*/ 149 h 154"/>
                <a:gd name="T62" fmla="*/ 55 w 93"/>
                <a:gd name="T63" fmla="*/ 153 h 154"/>
                <a:gd name="T64" fmla="*/ 51 w 93"/>
                <a:gd name="T65" fmla="*/ 154 h 154"/>
                <a:gd name="T66" fmla="*/ 47 w 93"/>
                <a:gd name="T67" fmla="*/ 153 h 154"/>
                <a:gd name="T68" fmla="*/ 44 w 93"/>
                <a:gd name="T69" fmla="*/ 149 h 154"/>
                <a:gd name="T70" fmla="*/ 43 w 93"/>
                <a:gd name="T71" fmla="*/ 147 h 154"/>
                <a:gd name="T72" fmla="*/ 43 w 93"/>
                <a:gd name="T73" fmla="*/ 143 h 154"/>
                <a:gd name="T74" fmla="*/ 42 w 93"/>
                <a:gd name="T75" fmla="*/ 139 h 154"/>
                <a:gd name="T76" fmla="*/ 40 w 93"/>
                <a:gd name="T77" fmla="*/ 135 h 154"/>
                <a:gd name="T78" fmla="*/ 36 w 93"/>
                <a:gd name="T79" fmla="*/ 127 h 154"/>
                <a:gd name="T80" fmla="*/ 31 w 93"/>
                <a:gd name="T81" fmla="*/ 114 h 154"/>
                <a:gd name="T82" fmla="*/ 27 w 93"/>
                <a:gd name="T83" fmla="*/ 103 h 154"/>
                <a:gd name="T84" fmla="*/ 24 w 93"/>
                <a:gd name="T85" fmla="*/ 90 h 154"/>
                <a:gd name="T86" fmla="*/ 20 w 93"/>
                <a:gd name="T87" fmla="*/ 77 h 154"/>
                <a:gd name="T88" fmla="*/ 16 w 93"/>
                <a:gd name="T89" fmla="*/ 64 h 154"/>
                <a:gd name="T90" fmla="*/ 13 w 93"/>
                <a:gd name="T91" fmla="*/ 52 h 154"/>
                <a:gd name="T92" fmla="*/ 9 w 93"/>
                <a:gd name="T93" fmla="*/ 39 h 154"/>
                <a:gd name="T94" fmla="*/ 7 w 93"/>
                <a:gd name="T95" fmla="*/ 26 h 154"/>
                <a:gd name="T96" fmla="*/ 3 w 93"/>
                <a:gd name="T97" fmla="*/ 13 h 154"/>
                <a:gd name="T98" fmla="*/ 0 w 93"/>
                <a:gd name="T99" fmla="*/ 0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3"/>
                <a:gd name="T151" fmla="*/ 0 h 154"/>
                <a:gd name="T152" fmla="*/ 93 w 93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3" h="154">
                  <a:moveTo>
                    <a:pt x="0" y="0"/>
                  </a:moveTo>
                  <a:lnTo>
                    <a:pt x="3" y="2"/>
                  </a:lnTo>
                  <a:lnTo>
                    <a:pt x="4" y="3"/>
                  </a:lnTo>
                  <a:lnTo>
                    <a:pt x="7" y="4"/>
                  </a:lnTo>
                  <a:lnTo>
                    <a:pt x="9" y="6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6" y="11"/>
                  </a:lnTo>
                  <a:lnTo>
                    <a:pt x="18" y="12"/>
                  </a:lnTo>
                  <a:lnTo>
                    <a:pt x="21" y="13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30" y="19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6" y="22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3" y="26"/>
                  </a:lnTo>
                  <a:lnTo>
                    <a:pt x="46" y="28"/>
                  </a:lnTo>
                  <a:lnTo>
                    <a:pt x="48" y="29"/>
                  </a:lnTo>
                  <a:lnTo>
                    <a:pt x="49" y="31"/>
                  </a:lnTo>
                  <a:lnTo>
                    <a:pt x="52" y="33"/>
                  </a:lnTo>
                  <a:lnTo>
                    <a:pt x="55" y="34"/>
                  </a:lnTo>
                  <a:lnTo>
                    <a:pt x="57" y="35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4" y="39"/>
                  </a:lnTo>
                  <a:lnTo>
                    <a:pt x="66" y="41"/>
                  </a:lnTo>
                  <a:lnTo>
                    <a:pt x="68" y="42"/>
                  </a:lnTo>
                  <a:lnTo>
                    <a:pt x="70" y="43"/>
                  </a:lnTo>
                  <a:lnTo>
                    <a:pt x="73" y="44"/>
                  </a:lnTo>
                  <a:lnTo>
                    <a:pt x="73" y="48"/>
                  </a:lnTo>
                  <a:lnTo>
                    <a:pt x="73" y="51"/>
                  </a:lnTo>
                  <a:lnTo>
                    <a:pt x="73" y="55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4" y="64"/>
                  </a:lnTo>
                  <a:lnTo>
                    <a:pt x="74" y="66"/>
                  </a:lnTo>
                  <a:lnTo>
                    <a:pt x="74" y="70"/>
                  </a:lnTo>
                  <a:lnTo>
                    <a:pt x="74" y="73"/>
                  </a:lnTo>
                  <a:lnTo>
                    <a:pt x="75" y="77"/>
                  </a:lnTo>
                  <a:lnTo>
                    <a:pt x="75" y="79"/>
                  </a:lnTo>
                  <a:lnTo>
                    <a:pt x="75" y="83"/>
                  </a:lnTo>
                  <a:lnTo>
                    <a:pt x="77" y="86"/>
                  </a:lnTo>
                  <a:lnTo>
                    <a:pt x="77" y="90"/>
                  </a:lnTo>
                  <a:lnTo>
                    <a:pt x="77" y="92"/>
                  </a:lnTo>
                  <a:lnTo>
                    <a:pt x="78" y="96"/>
                  </a:lnTo>
                  <a:lnTo>
                    <a:pt x="78" y="99"/>
                  </a:lnTo>
                  <a:lnTo>
                    <a:pt x="79" y="103"/>
                  </a:lnTo>
                  <a:lnTo>
                    <a:pt x="81" y="105"/>
                  </a:lnTo>
                  <a:lnTo>
                    <a:pt x="81" y="109"/>
                  </a:lnTo>
                  <a:lnTo>
                    <a:pt x="82" y="112"/>
                  </a:lnTo>
                  <a:lnTo>
                    <a:pt x="82" y="114"/>
                  </a:lnTo>
                  <a:lnTo>
                    <a:pt x="83" y="118"/>
                  </a:lnTo>
                  <a:lnTo>
                    <a:pt x="84" y="121"/>
                  </a:lnTo>
                  <a:lnTo>
                    <a:pt x="86" y="125"/>
                  </a:lnTo>
                  <a:lnTo>
                    <a:pt x="86" y="127"/>
                  </a:lnTo>
                  <a:lnTo>
                    <a:pt x="87" y="130"/>
                  </a:lnTo>
                  <a:lnTo>
                    <a:pt x="88" y="134"/>
                  </a:lnTo>
                  <a:lnTo>
                    <a:pt x="90" y="136"/>
                  </a:lnTo>
                  <a:lnTo>
                    <a:pt x="91" y="139"/>
                  </a:lnTo>
                  <a:lnTo>
                    <a:pt x="92" y="143"/>
                  </a:lnTo>
                  <a:lnTo>
                    <a:pt x="93" y="145"/>
                  </a:lnTo>
                  <a:lnTo>
                    <a:pt x="92" y="145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88" y="145"/>
                  </a:lnTo>
                  <a:lnTo>
                    <a:pt x="87" y="144"/>
                  </a:lnTo>
                  <a:lnTo>
                    <a:pt x="86" y="144"/>
                  </a:lnTo>
                  <a:lnTo>
                    <a:pt x="84" y="144"/>
                  </a:lnTo>
                  <a:lnTo>
                    <a:pt x="83" y="144"/>
                  </a:lnTo>
                  <a:lnTo>
                    <a:pt x="82" y="144"/>
                  </a:lnTo>
                  <a:lnTo>
                    <a:pt x="81" y="144"/>
                  </a:lnTo>
                  <a:lnTo>
                    <a:pt x="79" y="144"/>
                  </a:lnTo>
                  <a:lnTo>
                    <a:pt x="78" y="144"/>
                  </a:lnTo>
                  <a:lnTo>
                    <a:pt x="77" y="144"/>
                  </a:lnTo>
                  <a:lnTo>
                    <a:pt x="75" y="144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69" y="144"/>
                  </a:lnTo>
                  <a:lnTo>
                    <a:pt x="68" y="145"/>
                  </a:lnTo>
                  <a:lnTo>
                    <a:pt x="66" y="145"/>
                  </a:lnTo>
                  <a:lnTo>
                    <a:pt x="65" y="145"/>
                  </a:lnTo>
                  <a:lnTo>
                    <a:pt x="64" y="147"/>
                  </a:lnTo>
                  <a:lnTo>
                    <a:pt x="62" y="147"/>
                  </a:lnTo>
                  <a:lnTo>
                    <a:pt x="61" y="148"/>
                  </a:lnTo>
                  <a:lnTo>
                    <a:pt x="60" y="148"/>
                  </a:lnTo>
                  <a:lnTo>
                    <a:pt x="59" y="149"/>
                  </a:lnTo>
                  <a:lnTo>
                    <a:pt x="57" y="149"/>
                  </a:lnTo>
                  <a:lnTo>
                    <a:pt x="56" y="150"/>
                  </a:lnTo>
                  <a:lnTo>
                    <a:pt x="56" y="152"/>
                  </a:lnTo>
                  <a:lnTo>
                    <a:pt x="55" y="153"/>
                  </a:lnTo>
                  <a:lnTo>
                    <a:pt x="53" y="154"/>
                  </a:lnTo>
                  <a:lnTo>
                    <a:pt x="52" y="154"/>
                  </a:lnTo>
                  <a:lnTo>
                    <a:pt x="51" y="154"/>
                  </a:lnTo>
                  <a:lnTo>
                    <a:pt x="49" y="154"/>
                  </a:lnTo>
                  <a:lnTo>
                    <a:pt x="48" y="153"/>
                  </a:lnTo>
                  <a:lnTo>
                    <a:pt x="47" y="153"/>
                  </a:lnTo>
                  <a:lnTo>
                    <a:pt x="47" y="152"/>
                  </a:lnTo>
                  <a:lnTo>
                    <a:pt x="46" y="150"/>
                  </a:lnTo>
                  <a:lnTo>
                    <a:pt x="44" y="149"/>
                  </a:lnTo>
                  <a:lnTo>
                    <a:pt x="44" y="148"/>
                  </a:lnTo>
                  <a:lnTo>
                    <a:pt x="44" y="147"/>
                  </a:lnTo>
                  <a:lnTo>
                    <a:pt x="43" y="147"/>
                  </a:lnTo>
                  <a:lnTo>
                    <a:pt x="43" y="145"/>
                  </a:lnTo>
                  <a:lnTo>
                    <a:pt x="43" y="144"/>
                  </a:lnTo>
                  <a:lnTo>
                    <a:pt x="43" y="143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2" y="139"/>
                  </a:lnTo>
                  <a:lnTo>
                    <a:pt x="40" y="138"/>
                  </a:lnTo>
                  <a:lnTo>
                    <a:pt x="40" y="136"/>
                  </a:lnTo>
                  <a:lnTo>
                    <a:pt x="40" y="135"/>
                  </a:lnTo>
                  <a:lnTo>
                    <a:pt x="39" y="135"/>
                  </a:lnTo>
                  <a:lnTo>
                    <a:pt x="38" y="131"/>
                  </a:lnTo>
                  <a:lnTo>
                    <a:pt x="36" y="127"/>
                  </a:lnTo>
                  <a:lnTo>
                    <a:pt x="35" y="123"/>
                  </a:lnTo>
                  <a:lnTo>
                    <a:pt x="33" y="118"/>
                  </a:lnTo>
                  <a:lnTo>
                    <a:pt x="31" y="114"/>
                  </a:lnTo>
                  <a:lnTo>
                    <a:pt x="30" y="110"/>
                  </a:lnTo>
                  <a:lnTo>
                    <a:pt x="29" y="106"/>
                  </a:lnTo>
                  <a:lnTo>
                    <a:pt x="27" y="103"/>
                  </a:lnTo>
                  <a:lnTo>
                    <a:pt x="26" y="99"/>
                  </a:lnTo>
                  <a:lnTo>
                    <a:pt x="25" y="94"/>
                  </a:lnTo>
                  <a:lnTo>
                    <a:pt x="24" y="90"/>
                  </a:lnTo>
                  <a:lnTo>
                    <a:pt x="22" y="86"/>
                  </a:lnTo>
                  <a:lnTo>
                    <a:pt x="21" y="82"/>
                  </a:lnTo>
                  <a:lnTo>
                    <a:pt x="20" y="77"/>
                  </a:lnTo>
                  <a:lnTo>
                    <a:pt x="18" y="73"/>
                  </a:lnTo>
                  <a:lnTo>
                    <a:pt x="17" y="69"/>
                  </a:lnTo>
                  <a:lnTo>
                    <a:pt x="16" y="64"/>
                  </a:lnTo>
                  <a:lnTo>
                    <a:pt x="14" y="60"/>
                  </a:lnTo>
                  <a:lnTo>
                    <a:pt x="14" y="56"/>
                  </a:lnTo>
                  <a:lnTo>
                    <a:pt x="13" y="52"/>
                  </a:lnTo>
                  <a:lnTo>
                    <a:pt x="12" y="47"/>
                  </a:lnTo>
                  <a:lnTo>
                    <a:pt x="11" y="43"/>
                  </a:lnTo>
                  <a:lnTo>
                    <a:pt x="9" y="39"/>
                  </a:lnTo>
                  <a:lnTo>
                    <a:pt x="8" y="35"/>
                  </a:lnTo>
                  <a:lnTo>
                    <a:pt x="8" y="30"/>
                  </a:lnTo>
                  <a:lnTo>
                    <a:pt x="7" y="26"/>
                  </a:lnTo>
                  <a:lnTo>
                    <a:pt x="5" y="22"/>
                  </a:lnTo>
                  <a:lnTo>
                    <a:pt x="4" y="17"/>
                  </a:lnTo>
                  <a:lnTo>
                    <a:pt x="3" y="13"/>
                  </a:lnTo>
                  <a:lnTo>
                    <a:pt x="1" y="10"/>
                  </a:lnTo>
                  <a:lnTo>
                    <a:pt x="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363" y="3626"/>
              <a:ext cx="150" cy="10"/>
            </a:xfrm>
            <a:custGeom>
              <a:avLst/>
              <a:gdLst>
                <a:gd name="T0" fmla="*/ 34 w 150"/>
                <a:gd name="T1" fmla="*/ 2 h 10"/>
                <a:gd name="T2" fmla="*/ 38 w 150"/>
                <a:gd name="T3" fmla="*/ 1 h 10"/>
                <a:gd name="T4" fmla="*/ 40 w 150"/>
                <a:gd name="T5" fmla="*/ 1 h 10"/>
                <a:gd name="T6" fmla="*/ 44 w 150"/>
                <a:gd name="T7" fmla="*/ 1 h 10"/>
                <a:gd name="T8" fmla="*/ 48 w 150"/>
                <a:gd name="T9" fmla="*/ 1 h 10"/>
                <a:gd name="T10" fmla="*/ 52 w 150"/>
                <a:gd name="T11" fmla="*/ 1 h 10"/>
                <a:gd name="T12" fmla="*/ 55 w 150"/>
                <a:gd name="T13" fmla="*/ 1 h 10"/>
                <a:gd name="T14" fmla="*/ 58 w 150"/>
                <a:gd name="T15" fmla="*/ 1 h 10"/>
                <a:gd name="T16" fmla="*/ 62 w 150"/>
                <a:gd name="T17" fmla="*/ 0 h 10"/>
                <a:gd name="T18" fmla="*/ 66 w 150"/>
                <a:gd name="T19" fmla="*/ 0 h 10"/>
                <a:gd name="T20" fmla="*/ 70 w 150"/>
                <a:gd name="T21" fmla="*/ 0 h 10"/>
                <a:gd name="T22" fmla="*/ 73 w 150"/>
                <a:gd name="T23" fmla="*/ 0 h 10"/>
                <a:gd name="T24" fmla="*/ 77 w 150"/>
                <a:gd name="T25" fmla="*/ 0 h 10"/>
                <a:gd name="T26" fmla="*/ 80 w 150"/>
                <a:gd name="T27" fmla="*/ 0 h 10"/>
                <a:gd name="T28" fmla="*/ 83 w 150"/>
                <a:gd name="T29" fmla="*/ 0 h 10"/>
                <a:gd name="T30" fmla="*/ 87 w 150"/>
                <a:gd name="T31" fmla="*/ 0 h 10"/>
                <a:gd name="T32" fmla="*/ 93 w 150"/>
                <a:gd name="T33" fmla="*/ 3 h 10"/>
                <a:gd name="T34" fmla="*/ 96 w 150"/>
                <a:gd name="T35" fmla="*/ 2 h 10"/>
                <a:gd name="T36" fmla="*/ 99 w 150"/>
                <a:gd name="T37" fmla="*/ 2 h 10"/>
                <a:gd name="T38" fmla="*/ 102 w 150"/>
                <a:gd name="T39" fmla="*/ 2 h 10"/>
                <a:gd name="T40" fmla="*/ 105 w 150"/>
                <a:gd name="T41" fmla="*/ 2 h 10"/>
                <a:gd name="T42" fmla="*/ 109 w 150"/>
                <a:gd name="T43" fmla="*/ 2 h 10"/>
                <a:gd name="T44" fmla="*/ 112 w 150"/>
                <a:gd name="T45" fmla="*/ 2 h 10"/>
                <a:gd name="T46" fmla="*/ 114 w 150"/>
                <a:gd name="T47" fmla="*/ 2 h 10"/>
                <a:gd name="T48" fmla="*/ 118 w 150"/>
                <a:gd name="T49" fmla="*/ 2 h 10"/>
                <a:gd name="T50" fmla="*/ 121 w 150"/>
                <a:gd name="T51" fmla="*/ 2 h 10"/>
                <a:gd name="T52" fmla="*/ 124 w 150"/>
                <a:gd name="T53" fmla="*/ 1 h 10"/>
                <a:gd name="T54" fmla="*/ 127 w 150"/>
                <a:gd name="T55" fmla="*/ 1 h 10"/>
                <a:gd name="T56" fmla="*/ 131 w 150"/>
                <a:gd name="T57" fmla="*/ 1 h 10"/>
                <a:gd name="T58" fmla="*/ 134 w 150"/>
                <a:gd name="T59" fmla="*/ 1 h 10"/>
                <a:gd name="T60" fmla="*/ 136 w 150"/>
                <a:gd name="T61" fmla="*/ 1 h 10"/>
                <a:gd name="T62" fmla="*/ 140 w 150"/>
                <a:gd name="T63" fmla="*/ 0 h 10"/>
                <a:gd name="T64" fmla="*/ 143 w 150"/>
                <a:gd name="T65" fmla="*/ 0 h 10"/>
                <a:gd name="T66" fmla="*/ 145 w 150"/>
                <a:gd name="T67" fmla="*/ 6 h 10"/>
                <a:gd name="T68" fmla="*/ 136 w 150"/>
                <a:gd name="T69" fmla="*/ 6 h 10"/>
                <a:gd name="T70" fmla="*/ 127 w 150"/>
                <a:gd name="T71" fmla="*/ 7 h 10"/>
                <a:gd name="T72" fmla="*/ 117 w 150"/>
                <a:gd name="T73" fmla="*/ 7 h 10"/>
                <a:gd name="T74" fmla="*/ 108 w 150"/>
                <a:gd name="T75" fmla="*/ 7 h 10"/>
                <a:gd name="T76" fmla="*/ 99 w 150"/>
                <a:gd name="T77" fmla="*/ 9 h 10"/>
                <a:gd name="T78" fmla="*/ 89 w 150"/>
                <a:gd name="T79" fmla="*/ 9 h 10"/>
                <a:gd name="T80" fmla="*/ 79 w 150"/>
                <a:gd name="T81" fmla="*/ 9 h 10"/>
                <a:gd name="T82" fmla="*/ 70 w 150"/>
                <a:gd name="T83" fmla="*/ 10 h 10"/>
                <a:gd name="T84" fmla="*/ 61 w 150"/>
                <a:gd name="T85" fmla="*/ 10 h 10"/>
                <a:gd name="T86" fmla="*/ 52 w 150"/>
                <a:gd name="T87" fmla="*/ 10 h 10"/>
                <a:gd name="T88" fmla="*/ 43 w 150"/>
                <a:gd name="T89" fmla="*/ 10 h 10"/>
                <a:gd name="T90" fmla="*/ 34 w 150"/>
                <a:gd name="T91" fmla="*/ 9 h 10"/>
                <a:gd name="T92" fmla="*/ 23 w 150"/>
                <a:gd name="T93" fmla="*/ 9 h 10"/>
                <a:gd name="T94" fmla="*/ 14 w 150"/>
                <a:gd name="T95" fmla="*/ 7 h 10"/>
                <a:gd name="T96" fmla="*/ 5 w 150"/>
                <a:gd name="T97" fmla="*/ 6 h 10"/>
                <a:gd name="T98" fmla="*/ 1 w 150"/>
                <a:gd name="T99" fmla="*/ 6 h 10"/>
                <a:gd name="T100" fmla="*/ 4 w 150"/>
                <a:gd name="T101" fmla="*/ 5 h 10"/>
                <a:gd name="T102" fmla="*/ 7 w 150"/>
                <a:gd name="T103" fmla="*/ 3 h 10"/>
                <a:gd name="T104" fmla="*/ 9 w 150"/>
                <a:gd name="T105" fmla="*/ 3 h 10"/>
                <a:gd name="T106" fmla="*/ 12 w 150"/>
                <a:gd name="T107" fmla="*/ 3 h 10"/>
                <a:gd name="T108" fmla="*/ 14 w 150"/>
                <a:gd name="T109" fmla="*/ 3 h 10"/>
                <a:gd name="T110" fmla="*/ 17 w 150"/>
                <a:gd name="T111" fmla="*/ 3 h 10"/>
                <a:gd name="T112" fmla="*/ 20 w 150"/>
                <a:gd name="T113" fmla="*/ 3 h 10"/>
                <a:gd name="T114" fmla="*/ 22 w 150"/>
                <a:gd name="T115" fmla="*/ 3 h 10"/>
                <a:gd name="T116" fmla="*/ 25 w 150"/>
                <a:gd name="T117" fmla="*/ 3 h 10"/>
                <a:gd name="T118" fmla="*/ 27 w 150"/>
                <a:gd name="T119" fmla="*/ 3 h 10"/>
                <a:gd name="T120" fmla="*/ 30 w 150"/>
                <a:gd name="T121" fmla="*/ 2 h 10"/>
                <a:gd name="T122" fmla="*/ 32 w 150"/>
                <a:gd name="T123" fmla="*/ 2 h 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0"/>
                <a:gd name="T187" fmla="*/ 0 h 10"/>
                <a:gd name="T188" fmla="*/ 150 w 150"/>
                <a:gd name="T189" fmla="*/ 10 h 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0" h="10">
                  <a:moveTo>
                    <a:pt x="32" y="2"/>
                  </a:moveTo>
                  <a:lnTo>
                    <a:pt x="34" y="2"/>
                  </a:lnTo>
                  <a:lnTo>
                    <a:pt x="35" y="2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3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93" y="3"/>
                  </a:lnTo>
                  <a:lnTo>
                    <a:pt x="95" y="3"/>
                  </a:lnTo>
                  <a:lnTo>
                    <a:pt x="96" y="2"/>
                  </a:lnTo>
                  <a:lnTo>
                    <a:pt x="97" y="2"/>
                  </a:lnTo>
                  <a:lnTo>
                    <a:pt x="99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4" y="1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6" y="1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50" y="6"/>
                  </a:lnTo>
                  <a:lnTo>
                    <a:pt x="145" y="6"/>
                  </a:lnTo>
                  <a:lnTo>
                    <a:pt x="140" y="6"/>
                  </a:lnTo>
                  <a:lnTo>
                    <a:pt x="136" y="6"/>
                  </a:lnTo>
                  <a:lnTo>
                    <a:pt x="131" y="6"/>
                  </a:lnTo>
                  <a:lnTo>
                    <a:pt x="127" y="7"/>
                  </a:lnTo>
                  <a:lnTo>
                    <a:pt x="122" y="7"/>
                  </a:lnTo>
                  <a:lnTo>
                    <a:pt x="117" y="7"/>
                  </a:lnTo>
                  <a:lnTo>
                    <a:pt x="113" y="7"/>
                  </a:lnTo>
                  <a:lnTo>
                    <a:pt x="108" y="7"/>
                  </a:lnTo>
                  <a:lnTo>
                    <a:pt x="102" y="9"/>
                  </a:lnTo>
                  <a:lnTo>
                    <a:pt x="99" y="9"/>
                  </a:lnTo>
                  <a:lnTo>
                    <a:pt x="93" y="9"/>
                  </a:lnTo>
                  <a:lnTo>
                    <a:pt x="89" y="9"/>
                  </a:lnTo>
                  <a:lnTo>
                    <a:pt x="84" y="9"/>
                  </a:lnTo>
                  <a:lnTo>
                    <a:pt x="79" y="9"/>
                  </a:lnTo>
                  <a:lnTo>
                    <a:pt x="75" y="9"/>
                  </a:lnTo>
                  <a:lnTo>
                    <a:pt x="70" y="10"/>
                  </a:lnTo>
                  <a:lnTo>
                    <a:pt x="66" y="10"/>
                  </a:lnTo>
                  <a:lnTo>
                    <a:pt x="61" y="10"/>
                  </a:lnTo>
                  <a:lnTo>
                    <a:pt x="57" y="10"/>
                  </a:lnTo>
                  <a:lnTo>
                    <a:pt x="52" y="10"/>
                  </a:lnTo>
                  <a:lnTo>
                    <a:pt x="47" y="10"/>
                  </a:lnTo>
                  <a:lnTo>
                    <a:pt x="43" y="10"/>
                  </a:lnTo>
                  <a:lnTo>
                    <a:pt x="38" y="9"/>
                  </a:lnTo>
                  <a:lnTo>
                    <a:pt x="34" y="9"/>
                  </a:lnTo>
                  <a:lnTo>
                    <a:pt x="29" y="9"/>
                  </a:lnTo>
                  <a:lnTo>
                    <a:pt x="23" y="9"/>
                  </a:lnTo>
                  <a:lnTo>
                    <a:pt x="20" y="9"/>
                  </a:lnTo>
                  <a:lnTo>
                    <a:pt x="14" y="7"/>
                  </a:lnTo>
                  <a:lnTo>
                    <a:pt x="10" y="7"/>
                  </a:lnTo>
                  <a:lnTo>
                    <a:pt x="5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1379" y="2820"/>
              <a:ext cx="252" cy="326"/>
            </a:xfrm>
            <a:custGeom>
              <a:avLst/>
              <a:gdLst>
                <a:gd name="T0" fmla="*/ 7 w 252"/>
                <a:gd name="T1" fmla="*/ 8 h 326"/>
                <a:gd name="T2" fmla="*/ 10 w 252"/>
                <a:gd name="T3" fmla="*/ 18 h 326"/>
                <a:gd name="T4" fmla="*/ 13 w 252"/>
                <a:gd name="T5" fmla="*/ 27 h 326"/>
                <a:gd name="T6" fmla="*/ 20 w 252"/>
                <a:gd name="T7" fmla="*/ 34 h 326"/>
                <a:gd name="T8" fmla="*/ 16 w 252"/>
                <a:gd name="T9" fmla="*/ 41 h 326"/>
                <a:gd name="T10" fmla="*/ 11 w 252"/>
                <a:gd name="T11" fmla="*/ 48 h 326"/>
                <a:gd name="T12" fmla="*/ 15 w 252"/>
                <a:gd name="T13" fmla="*/ 61 h 326"/>
                <a:gd name="T14" fmla="*/ 27 w 252"/>
                <a:gd name="T15" fmla="*/ 66 h 326"/>
                <a:gd name="T16" fmla="*/ 42 w 252"/>
                <a:gd name="T17" fmla="*/ 63 h 326"/>
                <a:gd name="T18" fmla="*/ 57 w 252"/>
                <a:gd name="T19" fmla="*/ 65 h 326"/>
                <a:gd name="T20" fmla="*/ 64 w 252"/>
                <a:gd name="T21" fmla="*/ 75 h 326"/>
                <a:gd name="T22" fmla="*/ 71 w 252"/>
                <a:gd name="T23" fmla="*/ 85 h 326"/>
                <a:gd name="T24" fmla="*/ 79 w 252"/>
                <a:gd name="T25" fmla="*/ 94 h 326"/>
                <a:gd name="T26" fmla="*/ 89 w 252"/>
                <a:gd name="T27" fmla="*/ 97 h 326"/>
                <a:gd name="T28" fmla="*/ 101 w 252"/>
                <a:gd name="T29" fmla="*/ 102 h 326"/>
                <a:gd name="T30" fmla="*/ 111 w 252"/>
                <a:gd name="T31" fmla="*/ 107 h 326"/>
                <a:gd name="T32" fmla="*/ 119 w 252"/>
                <a:gd name="T33" fmla="*/ 110 h 326"/>
                <a:gd name="T34" fmla="*/ 127 w 252"/>
                <a:gd name="T35" fmla="*/ 105 h 326"/>
                <a:gd name="T36" fmla="*/ 134 w 252"/>
                <a:gd name="T37" fmla="*/ 102 h 326"/>
                <a:gd name="T38" fmla="*/ 134 w 252"/>
                <a:gd name="T39" fmla="*/ 110 h 326"/>
                <a:gd name="T40" fmla="*/ 138 w 252"/>
                <a:gd name="T41" fmla="*/ 118 h 326"/>
                <a:gd name="T42" fmla="*/ 147 w 252"/>
                <a:gd name="T43" fmla="*/ 120 h 326"/>
                <a:gd name="T44" fmla="*/ 158 w 252"/>
                <a:gd name="T45" fmla="*/ 119 h 326"/>
                <a:gd name="T46" fmla="*/ 164 w 252"/>
                <a:gd name="T47" fmla="*/ 119 h 326"/>
                <a:gd name="T48" fmla="*/ 164 w 252"/>
                <a:gd name="T49" fmla="*/ 129 h 326"/>
                <a:gd name="T50" fmla="*/ 166 w 252"/>
                <a:gd name="T51" fmla="*/ 140 h 326"/>
                <a:gd name="T52" fmla="*/ 171 w 252"/>
                <a:gd name="T53" fmla="*/ 150 h 326"/>
                <a:gd name="T54" fmla="*/ 188 w 252"/>
                <a:gd name="T55" fmla="*/ 151 h 326"/>
                <a:gd name="T56" fmla="*/ 206 w 252"/>
                <a:gd name="T57" fmla="*/ 153 h 326"/>
                <a:gd name="T58" fmla="*/ 224 w 252"/>
                <a:gd name="T59" fmla="*/ 154 h 326"/>
                <a:gd name="T60" fmla="*/ 241 w 252"/>
                <a:gd name="T61" fmla="*/ 155 h 326"/>
                <a:gd name="T62" fmla="*/ 239 w 252"/>
                <a:gd name="T63" fmla="*/ 164 h 326"/>
                <a:gd name="T64" fmla="*/ 241 w 252"/>
                <a:gd name="T65" fmla="*/ 184 h 326"/>
                <a:gd name="T66" fmla="*/ 246 w 252"/>
                <a:gd name="T67" fmla="*/ 219 h 326"/>
                <a:gd name="T68" fmla="*/ 251 w 252"/>
                <a:gd name="T69" fmla="*/ 253 h 326"/>
                <a:gd name="T70" fmla="*/ 252 w 252"/>
                <a:gd name="T71" fmla="*/ 288 h 326"/>
                <a:gd name="T72" fmla="*/ 242 w 252"/>
                <a:gd name="T73" fmla="*/ 312 h 326"/>
                <a:gd name="T74" fmla="*/ 213 w 252"/>
                <a:gd name="T75" fmla="*/ 317 h 326"/>
                <a:gd name="T76" fmla="*/ 185 w 252"/>
                <a:gd name="T77" fmla="*/ 319 h 326"/>
                <a:gd name="T78" fmla="*/ 156 w 252"/>
                <a:gd name="T79" fmla="*/ 322 h 326"/>
                <a:gd name="T80" fmla="*/ 136 w 252"/>
                <a:gd name="T81" fmla="*/ 323 h 326"/>
                <a:gd name="T82" fmla="*/ 127 w 252"/>
                <a:gd name="T83" fmla="*/ 314 h 326"/>
                <a:gd name="T84" fmla="*/ 119 w 252"/>
                <a:gd name="T85" fmla="*/ 304 h 326"/>
                <a:gd name="T86" fmla="*/ 110 w 252"/>
                <a:gd name="T87" fmla="*/ 294 h 326"/>
                <a:gd name="T88" fmla="*/ 99 w 252"/>
                <a:gd name="T89" fmla="*/ 292 h 326"/>
                <a:gd name="T90" fmla="*/ 93 w 252"/>
                <a:gd name="T91" fmla="*/ 300 h 326"/>
                <a:gd name="T92" fmla="*/ 89 w 252"/>
                <a:gd name="T93" fmla="*/ 309 h 326"/>
                <a:gd name="T94" fmla="*/ 84 w 252"/>
                <a:gd name="T95" fmla="*/ 317 h 326"/>
                <a:gd name="T96" fmla="*/ 66 w 252"/>
                <a:gd name="T97" fmla="*/ 317 h 326"/>
                <a:gd name="T98" fmla="*/ 49 w 252"/>
                <a:gd name="T99" fmla="*/ 316 h 326"/>
                <a:gd name="T100" fmla="*/ 31 w 252"/>
                <a:gd name="T101" fmla="*/ 312 h 326"/>
                <a:gd name="T102" fmla="*/ 15 w 252"/>
                <a:gd name="T103" fmla="*/ 308 h 326"/>
                <a:gd name="T104" fmla="*/ 2 w 252"/>
                <a:gd name="T105" fmla="*/ 239 h 326"/>
                <a:gd name="T106" fmla="*/ 1 w 252"/>
                <a:gd name="T107" fmla="*/ 171 h 326"/>
                <a:gd name="T108" fmla="*/ 0 w 252"/>
                <a:gd name="T109" fmla="*/ 102 h 326"/>
                <a:gd name="T110" fmla="*/ 2 w 252"/>
                <a:gd name="T111" fmla="*/ 32 h 3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52"/>
                <a:gd name="T169" fmla="*/ 0 h 326"/>
                <a:gd name="T170" fmla="*/ 252 w 252"/>
                <a:gd name="T171" fmla="*/ 326 h 3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52" h="326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4" y="28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2"/>
                  </a:lnTo>
                  <a:lnTo>
                    <a:pt x="18" y="32"/>
                  </a:lnTo>
                  <a:lnTo>
                    <a:pt x="19" y="34"/>
                  </a:lnTo>
                  <a:lnTo>
                    <a:pt x="20" y="34"/>
                  </a:lnTo>
                  <a:lnTo>
                    <a:pt x="22" y="35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18" y="39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3"/>
                  </a:lnTo>
                  <a:lnTo>
                    <a:pt x="14" y="43"/>
                  </a:lnTo>
                  <a:lnTo>
                    <a:pt x="14" y="44"/>
                  </a:lnTo>
                  <a:lnTo>
                    <a:pt x="13" y="45"/>
                  </a:lnTo>
                  <a:lnTo>
                    <a:pt x="13" y="47"/>
                  </a:lnTo>
                  <a:lnTo>
                    <a:pt x="13" y="48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1" y="53"/>
                  </a:lnTo>
                  <a:lnTo>
                    <a:pt x="13" y="54"/>
                  </a:lnTo>
                  <a:lnTo>
                    <a:pt x="13" y="57"/>
                  </a:lnTo>
                  <a:lnTo>
                    <a:pt x="14" y="58"/>
                  </a:lnTo>
                  <a:lnTo>
                    <a:pt x="15" y="61"/>
                  </a:lnTo>
                  <a:lnTo>
                    <a:pt x="16" y="62"/>
                  </a:lnTo>
                  <a:lnTo>
                    <a:pt x="18" y="63"/>
                  </a:lnTo>
                  <a:lnTo>
                    <a:pt x="19" y="63"/>
                  </a:lnTo>
                  <a:lnTo>
                    <a:pt x="20" y="65"/>
                  </a:lnTo>
                  <a:lnTo>
                    <a:pt x="22" y="65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1" y="66"/>
                  </a:lnTo>
                  <a:lnTo>
                    <a:pt x="32" y="65"/>
                  </a:lnTo>
                  <a:lnTo>
                    <a:pt x="35" y="65"/>
                  </a:lnTo>
                  <a:lnTo>
                    <a:pt x="36" y="65"/>
                  </a:lnTo>
                  <a:lnTo>
                    <a:pt x="39" y="65"/>
                  </a:lnTo>
                  <a:lnTo>
                    <a:pt x="40" y="63"/>
                  </a:lnTo>
                  <a:lnTo>
                    <a:pt x="42" y="63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8" y="63"/>
                  </a:lnTo>
                  <a:lnTo>
                    <a:pt x="49" y="63"/>
                  </a:lnTo>
                  <a:lnTo>
                    <a:pt x="51" y="63"/>
                  </a:lnTo>
                  <a:lnTo>
                    <a:pt x="53" y="63"/>
                  </a:lnTo>
                  <a:lnTo>
                    <a:pt x="54" y="65"/>
                  </a:lnTo>
                  <a:lnTo>
                    <a:pt x="57" y="65"/>
                  </a:lnTo>
                  <a:lnTo>
                    <a:pt x="58" y="66"/>
                  </a:lnTo>
                  <a:lnTo>
                    <a:pt x="59" y="67"/>
                  </a:lnTo>
                  <a:lnTo>
                    <a:pt x="61" y="69"/>
                  </a:lnTo>
                  <a:lnTo>
                    <a:pt x="62" y="70"/>
                  </a:lnTo>
                  <a:lnTo>
                    <a:pt x="63" y="72"/>
                  </a:lnTo>
                  <a:lnTo>
                    <a:pt x="63" y="74"/>
                  </a:lnTo>
                  <a:lnTo>
                    <a:pt x="64" y="74"/>
                  </a:lnTo>
                  <a:lnTo>
                    <a:pt x="64" y="75"/>
                  </a:lnTo>
                  <a:lnTo>
                    <a:pt x="66" y="76"/>
                  </a:lnTo>
                  <a:lnTo>
                    <a:pt x="66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8" y="82"/>
                  </a:lnTo>
                  <a:lnTo>
                    <a:pt x="68" y="83"/>
                  </a:lnTo>
                  <a:lnTo>
                    <a:pt x="70" y="84"/>
                  </a:lnTo>
                  <a:lnTo>
                    <a:pt x="71" y="85"/>
                  </a:lnTo>
                  <a:lnTo>
                    <a:pt x="71" y="87"/>
                  </a:lnTo>
                  <a:lnTo>
                    <a:pt x="72" y="88"/>
                  </a:lnTo>
                  <a:lnTo>
                    <a:pt x="73" y="89"/>
                  </a:lnTo>
                  <a:lnTo>
                    <a:pt x="75" y="91"/>
                  </a:lnTo>
                  <a:lnTo>
                    <a:pt x="76" y="92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4"/>
                  </a:lnTo>
                  <a:lnTo>
                    <a:pt x="80" y="94"/>
                  </a:lnTo>
                  <a:lnTo>
                    <a:pt x="81" y="96"/>
                  </a:lnTo>
                  <a:lnTo>
                    <a:pt x="83" y="96"/>
                  </a:lnTo>
                  <a:lnTo>
                    <a:pt x="84" y="97"/>
                  </a:lnTo>
                  <a:lnTo>
                    <a:pt x="85" y="97"/>
                  </a:lnTo>
                  <a:lnTo>
                    <a:pt x="86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2" y="97"/>
                  </a:lnTo>
                  <a:lnTo>
                    <a:pt x="93" y="97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101" y="102"/>
                  </a:lnTo>
                  <a:lnTo>
                    <a:pt x="102" y="103"/>
                  </a:lnTo>
                  <a:lnTo>
                    <a:pt x="103" y="103"/>
                  </a:lnTo>
                  <a:lnTo>
                    <a:pt x="105" y="105"/>
                  </a:lnTo>
                  <a:lnTo>
                    <a:pt x="106" y="105"/>
                  </a:lnTo>
                  <a:lnTo>
                    <a:pt x="107" y="105"/>
                  </a:lnTo>
                  <a:lnTo>
                    <a:pt x="108" y="106"/>
                  </a:lnTo>
                  <a:lnTo>
                    <a:pt x="110" y="106"/>
                  </a:lnTo>
                  <a:lnTo>
                    <a:pt x="111" y="107"/>
                  </a:lnTo>
                  <a:lnTo>
                    <a:pt x="112" y="107"/>
                  </a:lnTo>
                  <a:lnTo>
                    <a:pt x="114" y="107"/>
                  </a:lnTo>
                  <a:lnTo>
                    <a:pt x="114" y="109"/>
                  </a:lnTo>
                  <a:lnTo>
                    <a:pt x="115" y="109"/>
                  </a:lnTo>
                  <a:lnTo>
                    <a:pt x="116" y="109"/>
                  </a:lnTo>
                  <a:lnTo>
                    <a:pt x="116" y="110"/>
                  </a:lnTo>
                  <a:lnTo>
                    <a:pt x="118" y="110"/>
                  </a:lnTo>
                  <a:lnTo>
                    <a:pt x="119" y="110"/>
                  </a:lnTo>
                  <a:lnTo>
                    <a:pt x="120" y="110"/>
                  </a:lnTo>
                  <a:lnTo>
                    <a:pt x="121" y="109"/>
                  </a:lnTo>
                  <a:lnTo>
                    <a:pt x="123" y="109"/>
                  </a:lnTo>
                  <a:lnTo>
                    <a:pt x="123" y="107"/>
                  </a:lnTo>
                  <a:lnTo>
                    <a:pt x="124" y="107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7" y="105"/>
                  </a:lnTo>
                  <a:lnTo>
                    <a:pt x="128" y="105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31" y="103"/>
                  </a:lnTo>
                  <a:lnTo>
                    <a:pt x="131" y="102"/>
                  </a:lnTo>
                  <a:lnTo>
                    <a:pt x="132" y="102"/>
                  </a:lnTo>
                  <a:lnTo>
                    <a:pt x="133" y="102"/>
                  </a:lnTo>
                  <a:lnTo>
                    <a:pt x="134" y="102"/>
                  </a:lnTo>
                  <a:lnTo>
                    <a:pt x="136" y="102"/>
                  </a:lnTo>
                  <a:lnTo>
                    <a:pt x="136" y="103"/>
                  </a:lnTo>
                  <a:lnTo>
                    <a:pt x="136" y="105"/>
                  </a:lnTo>
                  <a:lnTo>
                    <a:pt x="134" y="105"/>
                  </a:lnTo>
                  <a:lnTo>
                    <a:pt x="134" y="106"/>
                  </a:lnTo>
                  <a:lnTo>
                    <a:pt x="134" y="107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1"/>
                  </a:lnTo>
                  <a:lnTo>
                    <a:pt x="134" y="113"/>
                  </a:lnTo>
                  <a:lnTo>
                    <a:pt x="134" y="114"/>
                  </a:lnTo>
                  <a:lnTo>
                    <a:pt x="134" y="115"/>
                  </a:lnTo>
                  <a:lnTo>
                    <a:pt x="136" y="115"/>
                  </a:lnTo>
                  <a:lnTo>
                    <a:pt x="136" y="116"/>
                  </a:lnTo>
                  <a:lnTo>
                    <a:pt x="137" y="118"/>
                  </a:lnTo>
                  <a:lnTo>
                    <a:pt x="138" y="118"/>
                  </a:lnTo>
                  <a:lnTo>
                    <a:pt x="138" y="119"/>
                  </a:lnTo>
                  <a:lnTo>
                    <a:pt x="140" y="119"/>
                  </a:lnTo>
                  <a:lnTo>
                    <a:pt x="141" y="119"/>
                  </a:lnTo>
                  <a:lnTo>
                    <a:pt x="142" y="120"/>
                  </a:lnTo>
                  <a:lnTo>
                    <a:pt x="143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7" y="120"/>
                  </a:lnTo>
                  <a:lnTo>
                    <a:pt x="149" y="120"/>
                  </a:lnTo>
                  <a:lnTo>
                    <a:pt x="150" y="120"/>
                  </a:lnTo>
                  <a:lnTo>
                    <a:pt x="151" y="120"/>
                  </a:lnTo>
                  <a:lnTo>
                    <a:pt x="153" y="119"/>
                  </a:lnTo>
                  <a:lnTo>
                    <a:pt x="154" y="119"/>
                  </a:lnTo>
                  <a:lnTo>
                    <a:pt x="155" y="119"/>
                  </a:lnTo>
                  <a:lnTo>
                    <a:pt x="156" y="119"/>
                  </a:lnTo>
                  <a:lnTo>
                    <a:pt x="158" y="119"/>
                  </a:lnTo>
                  <a:lnTo>
                    <a:pt x="159" y="118"/>
                  </a:lnTo>
                  <a:lnTo>
                    <a:pt x="160" y="118"/>
                  </a:lnTo>
                  <a:lnTo>
                    <a:pt x="162" y="118"/>
                  </a:lnTo>
                  <a:lnTo>
                    <a:pt x="163" y="118"/>
                  </a:lnTo>
                  <a:lnTo>
                    <a:pt x="164" y="118"/>
                  </a:lnTo>
                  <a:lnTo>
                    <a:pt x="166" y="118"/>
                  </a:lnTo>
                  <a:lnTo>
                    <a:pt x="166" y="119"/>
                  </a:lnTo>
                  <a:lnTo>
                    <a:pt x="164" y="119"/>
                  </a:lnTo>
                  <a:lnTo>
                    <a:pt x="164" y="120"/>
                  </a:lnTo>
                  <a:lnTo>
                    <a:pt x="164" y="122"/>
                  </a:lnTo>
                  <a:lnTo>
                    <a:pt x="164" y="123"/>
                  </a:lnTo>
                  <a:lnTo>
                    <a:pt x="164" y="124"/>
                  </a:lnTo>
                  <a:lnTo>
                    <a:pt x="164" y="125"/>
                  </a:lnTo>
                  <a:lnTo>
                    <a:pt x="164" y="127"/>
                  </a:lnTo>
                  <a:lnTo>
                    <a:pt x="164" y="128"/>
                  </a:lnTo>
                  <a:lnTo>
                    <a:pt x="164" y="129"/>
                  </a:lnTo>
                  <a:lnTo>
                    <a:pt x="164" y="131"/>
                  </a:lnTo>
                  <a:lnTo>
                    <a:pt x="164" y="132"/>
                  </a:lnTo>
                  <a:lnTo>
                    <a:pt x="164" y="133"/>
                  </a:lnTo>
                  <a:lnTo>
                    <a:pt x="164" y="135"/>
                  </a:lnTo>
                  <a:lnTo>
                    <a:pt x="164" y="136"/>
                  </a:lnTo>
                  <a:lnTo>
                    <a:pt x="166" y="137"/>
                  </a:lnTo>
                  <a:lnTo>
                    <a:pt x="166" y="138"/>
                  </a:lnTo>
                  <a:lnTo>
                    <a:pt x="166" y="140"/>
                  </a:lnTo>
                  <a:lnTo>
                    <a:pt x="166" y="141"/>
                  </a:lnTo>
                  <a:lnTo>
                    <a:pt x="167" y="142"/>
                  </a:lnTo>
                  <a:lnTo>
                    <a:pt x="167" y="144"/>
                  </a:lnTo>
                  <a:lnTo>
                    <a:pt x="167" y="145"/>
                  </a:lnTo>
                  <a:lnTo>
                    <a:pt x="168" y="146"/>
                  </a:lnTo>
                  <a:lnTo>
                    <a:pt x="169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3" y="150"/>
                  </a:lnTo>
                  <a:lnTo>
                    <a:pt x="175" y="150"/>
                  </a:lnTo>
                  <a:lnTo>
                    <a:pt x="177" y="150"/>
                  </a:lnTo>
                  <a:lnTo>
                    <a:pt x="180" y="150"/>
                  </a:lnTo>
                  <a:lnTo>
                    <a:pt x="181" y="150"/>
                  </a:lnTo>
                  <a:lnTo>
                    <a:pt x="184" y="150"/>
                  </a:lnTo>
                  <a:lnTo>
                    <a:pt x="186" y="151"/>
                  </a:lnTo>
                  <a:lnTo>
                    <a:pt x="188" y="151"/>
                  </a:lnTo>
                  <a:lnTo>
                    <a:pt x="190" y="151"/>
                  </a:lnTo>
                  <a:lnTo>
                    <a:pt x="193" y="151"/>
                  </a:lnTo>
                  <a:lnTo>
                    <a:pt x="195" y="151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2" y="153"/>
                  </a:lnTo>
                  <a:lnTo>
                    <a:pt x="204" y="153"/>
                  </a:lnTo>
                  <a:lnTo>
                    <a:pt x="206" y="153"/>
                  </a:lnTo>
                  <a:lnTo>
                    <a:pt x="208" y="153"/>
                  </a:lnTo>
                  <a:lnTo>
                    <a:pt x="211" y="153"/>
                  </a:lnTo>
                  <a:lnTo>
                    <a:pt x="212" y="154"/>
                  </a:lnTo>
                  <a:lnTo>
                    <a:pt x="215" y="154"/>
                  </a:lnTo>
                  <a:lnTo>
                    <a:pt x="217" y="154"/>
                  </a:lnTo>
                  <a:lnTo>
                    <a:pt x="220" y="154"/>
                  </a:lnTo>
                  <a:lnTo>
                    <a:pt x="221" y="154"/>
                  </a:lnTo>
                  <a:lnTo>
                    <a:pt x="224" y="154"/>
                  </a:lnTo>
                  <a:lnTo>
                    <a:pt x="226" y="155"/>
                  </a:lnTo>
                  <a:lnTo>
                    <a:pt x="228" y="155"/>
                  </a:lnTo>
                  <a:lnTo>
                    <a:pt x="230" y="155"/>
                  </a:lnTo>
                  <a:lnTo>
                    <a:pt x="233" y="155"/>
                  </a:lnTo>
                  <a:lnTo>
                    <a:pt x="234" y="155"/>
                  </a:lnTo>
                  <a:lnTo>
                    <a:pt x="237" y="155"/>
                  </a:lnTo>
                  <a:lnTo>
                    <a:pt x="239" y="155"/>
                  </a:lnTo>
                  <a:lnTo>
                    <a:pt x="241" y="155"/>
                  </a:lnTo>
                  <a:lnTo>
                    <a:pt x="241" y="156"/>
                  </a:lnTo>
                  <a:lnTo>
                    <a:pt x="241" y="158"/>
                  </a:lnTo>
                  <a:lnTo>
                    <a:pt x="239" y="158"/>
                  </a:lnTo>
                  <a:lnTo>
                    <a:pt x="239" y="159"/>
                  </a:lnTo>
                  <a:lnTo>
                    <a:pt x="239" y="160"/>
                  </a:lnTo>
                  <a:lnTo>
                    <a:pt x="239" y="162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6"/>
                  </a:lnTo>
                  <a:lnTo>
                    <a:pt x="239" y="167"/>
                  </a:lnTo>
                  <a:lnTo>
                    <a:pt x="239" y="168"/>
                  </a:lnTo>
                  <a:lnTo>
                    <a:pt x="239" y="169"/>
                  </a:lnTo>
                  <a:lnTo>
                    <a:pt x="239" y="171"/>
                  </a:lnTo>
                  <a:lnTo>
                    <a:pt x="241" y="175"/>
                  </a:lnTo>
                  <a:lnTo>
                    <a:pt x="241" y="180"/>
                  </a:lnTo>
                  <a:lnTo>
                    <a:pt x="241" y="184"/>
                  </a:lnTo>
                  <a:lnTo>
                    <a:pt x="242" y="188"/>
                  </a:lnTo>
                  <a:lnTo>
                    <a:pt x="242" y="193"/>
                  </a:lnTo>
                  <a:lnTo>
                    <a:pt x="243" y="197"/>
                  </a:lnTo>
                  <a:lnTo>
                    <a:pt x="243" y="200"/>
                  </a:lnTo>
                  <a:lnTo>
                    <a:pt x="245" y="206"/>
                  </a:lnTo>
                  <a:lnTo>
                    <a:pt x="245" y="210"/>
                  </a:lnTo>
                  <a:lnTo>
                    <a:pt x="246" y="213"/>
                  </a:lnTo>
                  <a:lnTo>
                    <a:pt x="246" y="219"/>
                  </a:lnTo>
                  <a:lnTo>
                    <a:pt x="247" y="222"/>
                  </a:lnTo>
                  <a:lnTo>
                    <a:pt x="247" y="226"/>
                  </a:lnTo>
                  <a:lnTo>
                    <a:pt x="248" y="231"/>
                  </a:lnTo>
                  <a:lnTo>
                    <a:pt x="248" y="235"/>
                  </a:lnTo>
                  <a:lnTo>
                    <a:pt x="250" y="239"/>
                  </a:lnTo>
                  <a:lnTo>
                    <a:pt x="250" y="244"/>
                  </a:lnTo>
                  <a:lnTo>
                    <a:pt x="250" y="248"/>
                  </a:lnTo>
                  <a:lnTo>
                    <a:pt x="251" y="253"/>
                  </a:lnTo>
                  <a:lnTo>
                    <a:pt x="251" y="257"/>
                  </a:lnTo>
                  <a:lnTo>
                    <a:pt x="251" y="261"/>
                  </a:lnTo>
                  <a:lnTo>
                    <a:pt x="252" y="266"/>
                  </a:lnTo>
                  <a:lnTo>
                    <a:pt x="252" y="270"/>
                  </a:lnTo>
                  <a:lnTo>
                    <a:pt x="252" y="274"/>
                  </a:lnTo>
                  <a:lnTo>
                    <a:pt x="252" y="279"/>
                  </a:lnTo>
                  <a:lnTo>
                    <a:pt x="252" y="283"/>
                  </a:lnTo>
                  <a:lnTo>
                    <a:pt x="252" y="288"/>
                  </a:lnTo>
                  <a:lnTo>
                    <a:pt x="252" y="292"/>
                  </a:lnTo>
                  <a:lnTo>
                    <a:pt x="252" y="296"/>
                  </a:lnTo>
                  <a:lnTo>
                    <a:pt x="252" y="301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0" y="310"/>
                  </a:lnTo>
                  <a:lnTo>
                    <a:pt x="246" y="312"/>
                  </a:lnTo>
                  <a:lnTo>
                    <a:pt x="242" y="312"/>
                  </a:lnTo>
                  <a:lnTo>
                    <a:pt x="239" y="313"/>
                  </a:lnTo>
                  <a:lnTo>
                    <a:pt x="235" y="313"/>
                  </a:lnTo>
                  <a:lnTo>
                    <a:pt x="232" y="314"/>
                  </a:lnTo>
                  <a:lnTo>
                    <a:pt x="228" y="314"/>
                  </a:lnTo>
                  <a:lnTo>
                    <a:pt x="225" y="316"/>
                  </a:lnTo>
                  <a:lnTo>
                    <a:pt x="221" y="316"/>
                  </a:lnTo>
                  <a:lnTo>
                    <a:pt x="217" y="316"/>
                  </a:lnTo>
                  <a:lnTo>
                    <a:pt x="213" y="317"/>
                  </a:lnTo>
                  <a:lnTo>
                    <a:pt x="211" y="317"/>
                  </a:lnTo>
                  <a:lnTo>
                    <a:pt x="207" y="317"/>
                  </a:lnTo>
                  <a:lnTo>
                    <a:pt x="203" y="318"/>
                  </a:lnTo>
                  <a:lnTo>
                    <a:pt x="199" y="318"/>
                  </a:lnTo>
                  <a:lnTo>
                    <a:pt x="195" y="318"/>
                  </a:lnTo>
                  <a:lnTo>
                    <a:pt x="193" y="318"/>
                  </a:lnTo>
                  <a:lnTo>
                    <a:pt x="189" y="319"/>
                  </a:lnTo>
                  <a:lnTo>
                    <a:pt x="185" y="319"/>
                  </a:lnTo>
                  <a:lnTo>
                    <a:pt x="181" y="319"/>
                  </a:lnTo>
                  <a:lnTo>
                    <a:pt x="177" y="319"/>
                  </a:lnTo>
                  <a:lnTo>
                    <a:pt x="175" y="321"/>
                  </a:lnTo>
                  <a:lnTo>
                    <a:pt x="171" y="321"/>
                  </a:lnTo>
                  <a:lnTo>
                    <a:pt x="167" y="321"/>
                  </a:lnTo>
                  <a:lnTo>
                    <a:pt x="163" y="322"/>
                  </a:lnTo>
                  <a:lnTo>
                    <a:pt x="160" y="322"/>
                  </a:lnTo>
                  <a:lnTo>
                    <a:pt x="156" y="322"/>
                  </a:lnTo>
                  <a:lnTo>
                    <a:pt x="153" y="323"/>
                  </a:lnTo>
                  <a:lnTo>
                    <a:pt x="150" y="323"/>
                  </a:lnTo>
                  <a:lnTo>
                    <a:pt x="146" y="325"/>
                  </a:lnTo>
                  <a:lnTo>
                    <a:pt x="143" y="325"/>
                  </a:lnTo>
                  <a:lnTo>
                    <a:pt x="140" y="326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3"/>
                  </a:lnTo>
                  <a:lnTo>
                    <a:pt x="134" y="322"/>
                  </a:lnTo>
                  <a:lnTo>
                    <a:pt x="133" y="321"/>
                  </a:lnTo>
                  <a:lnTo>
                    <a:pt x="132" y="319"/>
                  </a:lnTo>
                  <a:lnTo>
                    <a:pt x="131" y="319"/>
                  </a:lnTo>
                  <a:lnTo>
                    <a:pt x="129" y="318"/>
                  </a:lnTo>
                  <a:lnTo>
                    <a:pt x="128" y="317"/>
                  </a:lnTo>
                  <a:lnTo>
                    <a:pt x="127" y="316"/>
                  </a:lnTo>
                  <a:lnTo>
                    <a:pt x="127" y="314"/>
                  </a:lnTo>
                  <a:lnTo>
                    <a:pt x="125" y="313"/>
                  </a:lnTo>
                  <a:lnTo>
                    <a:pt x="124" y="312"/>
                  </a:lnTo>
                  <a:lnTo>
                    <a:pt x="124" y="310"/>
                  </a:lnTo>
                  <a:lnTo>
                    <a:pt x="123" y="309"/>
                  </a:lnTo>
                  <a:lnTo>
                    <a:pt x="121" y="308"/>
                  </a:lnTo>
                  <a:lnTo>
                    <a:pt x="120" y="306"/>
                  </a:lnTo>
                  <a:lnTo>
                    <a:pt x="120" y="305"/>
                  </a:lnTo>
                  <a:lnTo>
                    <a:pt x="119" y="304"/>
                  </a:lnTo>
                  <a:lnTo>
                    <a:pt x="118" y="303"/>
                  </a:lnTo>
                  <a:lnTo>
                    <a:pt x="118" y="301"/>
                  </a:lnTo>
                  <a:lnTo>
                    <a:pt x="116" y="300"/>
                  </a:lnTo>
                  <a:lnTo>
                    <a:pt x="115" y="299"/>
                  </a:lnTo>
                  <a:lnTo>
                    <a:pt x="114" y="297"/>
                  </a:lnTo>
                  <a:lnTo>
                    <a:pt x="112" y="296"/>
                  </a:lnTo>
                  <a:lnTo>
                    <a:pt x="111" y="295"/>
                  </a:lnTo>
                  <a:lnTo>
                    <a:pt x="110" y="294"/>
                  </a:lnTo>
                  <a:lnTo>
                    <a:pt x="108" y="292"/>
                  </a:lnTo>
                  <a:lnTo>
                    <a:pt x="106" y="292"/>
                  </a:lnTo>
                  <a:lnTo>
                    <a:pt x="105" y="291"/>
                  </a:lnTo>
                  <a:lnTo>
                    <a:pt x="103" y="290"/>
                  </a:lnTo>
                  <a:lnTo>
                    <a:pt x="102" y="291"/>
                  </a:lnTo>
                  <a:lnTo>
                    <a:pt x="101" y="291"/>
                  </a:lnTo>
                  <a:lnTo>
                    <a:pt x="101" y="292"/>
                  </a:lnTo>
                  <a:lnTo>
                    <a:pt x="99" y="292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6" y="295"/>
                  </a:lnTo>
                  <a:lnTo>
                    <a:pt x="96" y="296"/>
                  </a:lnTo>
                  <a:lnTo>
                    <a:pt x="94" y="297"/>
                  </a:lnTo>
                  <a:lnTo>
                    <a:pt x="93" y="299"/>
                  </a:lnTo>
                  <a:lnTo>
                    <a:pt x="93" y="300"/>
                  </a:lnTo>
                  <a:lnTo>
                    <a:pt x="92" y="301"/>
                  </a:lnTo>
                  <a:lnTo>
                    <a:pt x="92" y="303"/>
                  </a:lnTo>
                  <a:lnTo>
                    <a:pt x="92" y="304"/>
                  </a:lnTo>
                  <a:lnTo>
                    <a:pt x="90" y="304"/>
                  </a:lnTo>
                  <a:lnTo>
                    <a:pt x="90" y="305"/>
                  </a:lnTo>
                  <a:lnTo>
                    <a:pt x="90" y="306"/>
                  </a:lnTo>
                  <a:lnTo>
                    <a:pt x="89" y="308"/>
                  </a:lnTo>
                  <a:lnTo>
                    <a:pt x="89" y="309"/>
                  </a:lnTo>
                  <a:lnTo>
                    <a:pt x="88" y="310"/>
                  </a:lnTo>
                  <a:lnTo>
                    <a:pt x="88" y="312"/>
                  </a:lnTo>
                  <a:lnTo>
                    <a:pt x="86" y="312"/>
                  </a:lnTo>
                  <a:lnTo>
                    <a:pt x="86" y="313"/>
                  </a:lnTo>
                  <a:lnTo>
                    <a:pt x="86" y="314"/>
                  </a:lnTo>
                  <a:lnTo>
                    <a:pt x="85" y="314"/>
                  </a:lnTo>
                  <a:lnTo>
                    <a:pt x="85" y="316"/>
                  </a:lnTo>
                  <a:lnTo>
                    <a:pt x="84" y="317"/>
                  </a:lnTo>
                  <a:lnTo>
                    <a:pt x="81" y="317"/>
                  </a:lnTo>
                  <a:lnTo>
                    <a:pt x="79" y="317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2" y="317"/>
                  </a:lnTo>
                  <a:lnTo>
                    <a:pt x="70" y="317"/>
                  </a:lnTo>
                  <a:lnTo>
                    <a:pt x="68" y="317"/>
                  </a:lnTo>
                  <a:lnTo>
                    <a:pt x="66" y="317"/>
                  </a:lnTo>
                  <a:lnTo>
                    <a:pt x="63" y="317"/>
                  </a:lnTo>
                  <a:lnTo>
                    <a:pt x="62" y="316"/>
                  </a:lnTo>
                  <a:lnTo>
                    <a:pt x="59" y="316"/>
                  </a:lnTo>
                  <a:lnTo>
                    <a:pt x="57" y="316"/>
                  </a:lnTo>
                  <a:lnTo>
                    <a:pt x="55" y="316"/>
                  </a:lnTo>
                  <a:lnTo>
                    <a:pt x="53" y="316"/>
                  </a:lnTo>
                  <a:lnTo>
                    <a:pt x="50" y="316"/>
                  </a:lnTo>
                  <a:lnTo>
                    <a:pt x="49" y="316"/>
                  </a:lnTo>
                  <a:lnTo>
                    <a:pt x="46" y="314"/>
                  </a:lnTo>
                  <a:lnTo>
                    <a:pt x="44" y="314"/>
                  </a:lnTo>
                  <a:lnTo>
                    <a:pt x="42" y="314"/>
                  </a:lnTo>
                  <a:lnTo>
                    <a:pt x="40" y="314"/>
                  </a:lnTo>
                  <a:lnTo>
                    <a:pt x="37" y="313"/>
                  </a:lnTo>
                  <a:lnTo>
                    <a:pt x="36" y="313"/>
                  </a:lnTo>
                  <a:lnTo>
                    <a:pt x="33" y="313"/>
                  </a:lnTo>
                  <a:lnTo>
                    <a:pt x="31" y="312"/>
                  </a:lnTo>
                  <a:lnTo>
                    <a:pt x="29" y="312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3" y="310"/>
                  </a:lnTo>
                  <a:lnTo>
                    <a:pt x="20" y="309"/>
                  </a:lnTo>
                  <a:lnTo>
                    <a:pt x="19" y="309"/>
                  </a:lnTo>
                  <a:lnTo>
                    <a:pt x="16" y="308"/>
                  </a:lnTo>
                  <a:lnTo>
                    <a:pt x="15" y="308"/>
                  </a:lnTo>
                  <a:lnTo>
                    <a:pt x="2" y="300"/>
                  </a:lnTo>
                  <a:lnTo>
                    <a:pt x="2" y="291"/>
                  </a:lnTo>
                  <a:lnTo>
                    <a:pt x="2" y="283"/>
                  </a:lnTo>
                  <a:lnTo>
                    <a:pt x="2" y="274"/>
                  </a:lnTo>
                  <a:lnTo>
                    <a:pt x="4" y="265"/>
                  </a:lnTo>
                  <a:lnTo>
                    <a:pt x="4" y="256"/>
                  </a:lnTo>
                  <a:lnTo>
                    <a:pt x="2" y="248"/>
                  </a:lnTo>
                  <a:lnTo>
                    <a:pt x="2" y="239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2" y="213"/>
                  </a:lnTo>
                  <a:lnTo>
                    <a:pt x="2" y="204"/>
                  </a:lnTo>
                  <a:lnTo>
                    <a:pt x="2" y="197"/>
                  </a:lnTo>
                  <a:lnTo>
                    <a:pt x="1" y="188"/>
                  </a:lnTo>
                  <a:lnTo>
                    <a:pt x="1" y="178"/>
                  </a:lnTo>
                  <a:lnTo>
                    <a:pt x="1" y="171"/>
                  </a:lnTo>
                  <a:lnTo>
                    <a:pt x="1" y="162"/>
                  </a:lnTo>
                  <a:lnTo>
                    <a:pt x="0" y="154"/>
                  </a:lnTo>
                  <a:lnTo>
                    <a:pt x="0" y="145"/>
                  </a:lnTo>
                  <a:lnTo>
                    <a:pt x="0" y="136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2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0" y="60"/>
                  </a:lnTo>
                  <a:lnTo>
                    <a:pt x="1" y="50"/>
                  </a:lnTo>
                  <a:lnTo>
                    <a:pt x="1" y="41"/>
                  </a:lnTo>
                  <a:lnTo>
                    <a:pt x="2" y="32"/>
                  </a:lnTo>
                  <a:lnTo>
                    <a:pt x="2" y="2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1407" y="2795"/>
              <a:ext cx="128" cy="118"/>
            </a:xfrm>
            <a:custGeom>
              <a:avLst/>
              <a:gdLst>
                <a:gd name="T0" fmla="*/ 25 w 128"/>
                <a:gd name="T1" fmla="*/ 52 h 118"/>
                <a:gd name="T2" fmla="*/ 33 w 128"/>
                <a:gd name="T3" fmla="*/ 51 h 118"/>
                <a:gd name="T4" fmla="*/ 40 w 128"/>
                <a:gd name="T5" fmla="*/ 51 h 118"/>
                <a:gd name="T6" fmla="*/ 48 w 128"/>
                <a:gd name="T7" fmla="*/ 52 h 118"/>
                <a:gd name="T8" fmla="*/ 56 w 128"/>
                <a:gd name="T9" fmla="*/ 53 h 118"/>
                <a:gd name="T10" fmla="*/ 62 w 128"/>
                <a:gd name="T11" fmla="*/ 56 h 118"/>
                <a:gd name="T12" fmla="*/ 69 w 128"/>
                <a:gd name="T13" fmla="*/ 57 h 118"/>
                <a:gd name="T14" fmla="*/ 74 w 128"/>
                <a:gd name="T15" fmla="*/ 55 h 118"/>
                <a:gd name="T16" fmla="*/ 79 w 128"/>
                <a:gd name="T17" fmla="*/ 52 h 118"/>
                <a:gd name="T18" fmla="*/ 83 w 128"/>
                <a:gd name="T19" fmla="*/ 48 h 118"/>
                <a:gd name="T20" fmla="*/ 86 w 128"/>
                <a:gd name="T21" fmla="*/ 43 h 118"/>
                <a:gd name="T22" fmla="*/ 84 w 128"/>
                <a:gd name="T23" fmla="*/ 35 h 118"/>
                <a:gd name="T24" fmla="*/ 86 w 128"/>
                <a:gd name="T25" fmla="*/ 28 h 118"/>
                <a:gd name="T26" fmla="*/ 87 w 128"/>
                <a:gd name="T27" fmla="*/ 20 h 118"/>
                <a:gd name="T28" fmla="*/ 90 w 128"/>
                <a:gd name="T29" fmla="*/ 13 h 118"/>
                <a:gd name="T30" fmla="*/ 93 w 128"/>
                <a:gd name="T31" fmla="*/ 7 h 118"/>
                <a:gd name="T32" fmla="*/ 99 w 128"/>
                <a:gd name="T33" fmla="*/ 2 h 118"/>
                <a:gd name="T34" fmla="*/ 105 w 128"/>
                <a:gd name="T35" fmla="*/ 0 h 118"/>
                <a:gd name="T36" fmla="*/ 112 w 128"/>
                <a:gd name="T37" fmla="*/ 2 h 118"/>
                <a:gd name="T38" fmla="*/ 113 w 128"/>
                <a:gd name="T39" fmla="*/ 10 h 118"/>
                <a:gd name="T40" fmla="*/ 113 w 128"/>
                <a:gd name="T41" fmla="*/ 21 h 118"/>
                <a:gd name="T42" fmla="*/ 113 w 128"/>
                <a:gd name="T43" fmla="*/ 33 h 118"/>
                <a:gd name="T44" fmla="*/ 114 w 128"/>
                <a:gd name="T45" fmla="*/ 43 h 118"/>
                <a:gd name="T46" fmla="*/ 117 w 128"/>
                <a:gd name="T47" fmla="*/ 53 h 118"/>
                <a:gd name="T48" fmla="*/ 123 w 128"/>
                <a:gd name="T49" fmla="*/ 63 h 118"/>
                <a:gd name="T50" fmla="*/ 127 w 128"/>
                <a:gd name="T51" fmla="*/ 69 h 118"/>
                <a:gd name="T52" fmla="*/ 126 w 128"/>
                <a:gd name="T53" fmla="*/ 77 h 118"/>
                <a:gd name="T54" fmla="*/ 123 w 128"/>
                <a:gd name="T55" fmla="*/ 85 h 118"/>
                <a:gd name="T56" fmla="*/ 121 w 128"/>
                <a:gd name="T57" fmla="*/ 92 h 118"/>
                <a:gd name="T58" fmla="*/ 118 w 128"/>
                <a:gd name="T59" fmla="*/ 99 h 118"/>
                <a:gd name="T60" fmla="*/ 114 w 128"/>
                <a:gd name="T61" fmla="*/ 107 h 118"/>
                <a:gd name="T62" fmla="*/ 110 w 128"/>
                <a:gd name="T63" fmla="*/ 113 h 118"/>
                <a:gd name="T64" fmla="*/ 104 w 128"/>
                <a:gd name="T65" fmla="*/ 116 h 118"/>
                <a:gd name="T66" fmla="*/ 97 w 128"/>
                <a:gd name="T67" fmla="*/ 117 h 118"/>
                <a:gd name="T68" fmla="*/ 91 w 128"/>
                <a:gd name="T69" fmla="*/ 118 h 118"/>
                <a:gd name="T70" fmla="*/ 86 w 128"/>
                <a:gd name="T71" fmla="*/ 117 h 118"/>
                <a:gd name="T72" fmla="*/ 79 w 128"/>
                <a:gd name="T73" fmla="*/ 114 h 118"/>
                <a:gd name="T74" fmla="*/ 74 w 128"/>
                <a:gd name="T75" fmla="*/ 110 h 118"/>
                <a:gd name="T76" fmla="*/ 69 w 128"/>
                <a:gd name="T77" fmla="*/ 109 h 118"/>
                <a:gd name="T78" fmla="*/ 62 w 128"/>
                <a:gd name="T79" fmla="*/ 108 h 118"/>
                <a:gd name="T80" fmla="*/ 57 w 128"/>
                <a:gd name="T81" fmla="*/ 105 h 118"/>
                <a:gd name="T82" fmla="*/ 53 w 128"/>
                <a:gd name="T83" fmla="*/ 100 h 118"/>
                <a:gd name="T84" fmla="*/ 49 w 128"/>
                <a:gd name="T85" fmla="*/ 94 h 118"/>
                <a:gd name="T86" fmla="*/ 47 w 128"/>
                <a:gd name="T87" fmla="*/ 87 h 118"/>
                <a:gd name="T88" fmla="*/ 43 w 128"/>
                <a:gd name="T89" fmla="*/ 82 h 118"/>
                <a:gd name="T90" fmla="*/ 39 w 128"/>
                <a:gd name="T91" fmla="*/ 78 h 118"/>
                <a:gd name="T92" fmla="*/ 33 w 128"/>
                <a:gd name="T93" fmla="*/ 75 h 118"/>
                <a:gd name="T94" fmla="*/ 26 w 128"/>
                <a:gd name="T95" fmla="*/ 74 h 118"/>
                <a:gd name="T96" fmla="*/ 20 w 128"/>
                <a:gd name="T97" fmla="*/ 75 h 118"/>
                <a:gd name="T98" fmla="*/ 12 w 128"/>
                <a:gd name="T99" fmla="*/ 77 h 118"/>
                <a:gd name="T100" fmla="*/ 5 w 128"/>
                <a:gd name="T101" fmla="*/ 77 h 118"/>
                <a:gd name="T102" fmla="*/ 1 w 128"/>
                <a:gd name="T103" fmla="*/ 74 h 118"/>
                <a:gd name="T104" fmla="*/ 0 w 128"/>
                <a:gd name="T105" fmla="*/ 69 h 118"/>
                <a:gd name="T106" fmla="*/ 4 w 128"/>
                <a:gd name="T107" fmla="*/ 65 h 118"/>
                <a:gd name="T108" fmla="*/ 9 w 128"/>
                <a:gd name="T109" fmla="*/ 61 h 118"/>
                <a:gd name="T110" fmla="*/ 14 w 128"/>
                <a:gd name="T111" fmla="*/ 57 h 118"/>
                <a:gd name="T112" fmla="*/ 18 w 128"/>
                <a:gd name="T113" fmla="*/ 55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8"/>
                <a:gd name="T172" fmla="*/ 0 h 118"/>
                <a:gd name="T173" fmla="*/ 128 w 128"/>
                <a:gd name="T174" fmla="*/ 118 h 1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8" h="118">
                  <a:moveTo>
                    <a:pt x="20" y="53"/>
                  </a:moveTo>
                  <a:lnTo>
                    <a:pt x="21" y="52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3" y="51"/>
                  </a:lnTo>
                  <a:lnTo>
                    <a:pt x="34" y="51"/>
                  </a:lnTo>
                  <a:lnTo>
                    <a:pt x="35" y="51"/>
                  </a:lnTo>
                  <a:lnTo>
                    <a:pt x="38" y="51"/>
                  </a:lnTo>
                  <a:lnTo>
                    <a:pt x="39" y="51"/>
                  </a:lnTo>
                  <a:lnTo>
                    <a:pt x="40" y="51"/>
                  </a:lnTo>
                  <a:lnTo>
                    <a:pt x="42" y="52"/>
                  </a:lnTo>
                  <a:lnTo>
                    <a:pt x="43" y="52"/>
                  </a:lnTo>
                  <a:lnTo>
                    <a:pt x="45" y="52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51" y="53"/>
                  </a:lnTo>
                  <a:lnTo>
                    <a:pt x="52" y="53"/>
                  </a:lnTo>
                  <a:lnTo>
                    <a:pt x="55" y="53"/>
                  </a:lnTo>
                  <a:lnTo>
                    <a:pt x="56" y="53"/>
                  </a:lnTo>
                  <a:lnTo>
                    <a:pt x="57" y="55"/>
                  </a:lnTo>
                  <a:lnTo>
                    <a:pt x="58" y="55"/>
                  </a:lnTo>
                  <a:lnTo>
                    <a:pt x="60" y="55"/>
                  </a:lnTo>
                  <a:lnTo>
                    <a:pt x="61" y="56"/>
                  </a:lnTo>
                  <a:lnTo>
                    <a:pt x="62" y="56"/>
                  </a:lnTo>
                  <a:lnTo>
                    <a:pt x="64" y="56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8" y="57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5" y="53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1"/>
                  </a:lnTo>
                  <a:lnTo>
                    <a:pt x="80" y="50"/>
                  </a:lnTo>
                  <a:lnTo>
                    <a:pt x="82" y="50"/>
                  </a:lnTo>
                  <a:lnTo>
                    <a:pt x="83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4" y="46"/>
                  </a:lnTo>
                  <a:lnTo>
                    <a:pt x="86" y="44"/>
                  </a:lnTo>
                  <a:lnTo>
                    <a:pt x="86" y="43"/>
                  </a:lnTo>
                  <a:lnTo>
                    <a:pt x="86" y="41"/>
                  </a:lnTo>
                  <a:lnTo>
                    <a:pt x="84" y="39"/>
                  </a:lnTo>
                  <a:lnTo>
                    <a:pt x="84" y="38"/>
                  </a:lnTo>
                  <a:lnTo>
                    <a:pt x="84" y="37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2"/>
                  </a:lnTo>
                  <a:lnTo>
                    <a:pt x="86" y="30"/>
                  </a:lnTo>
                  <a:lnTo>
                    <a:pt x="86" y="29"/>
                  </a:lnTo>
                  <a:lnTo>
                    <a:pt x="86" y="28"/>
                  </a:lnTo>
                  <a:lnTo>
                    <a:pt x="86" y="26"/>
                  </a:lnTo>
                  <a:lnTo>
                    <a:pt x="86" y="25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91" y="12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3" y="7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6" y="4"/>
                  </a:lnTo>
                  <a:lnTo>
                    <a:pt x="97" y="3"/>
                  </a:lnTo>
                  <a:lnTo>
                    <a:pt x="99" y="2"/>
                  </a:lnTo>
                  <a:lnTo>
                    <a:pt x="100" y="2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5" y="0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09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2" y="3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3" y="8"/>
                  </a:lnTo>
                  <a:lnTo>
                    <a:pt x="113" y="10"/>
                  </a:lnTo>
                  <a:lnTo>
                    <a:pt x="113" y="12"/>
                  </a:lnTo>
                  <a:lnTo>
                    <a:pt x="113" y="15"/>
                  </a:lnTo>
                  <a:lnTo>
                    <a:pt x="113" y="16"/>
                  </a:lnTo>
                  <a:lnTo>
                    <a:pt x="113" y="19"/>
                  </a:lnTo>
                  <a:lnTo>
                    <a:pt x="113" y="21"/>
                  </a:lnTo>
                  <a:lnTo>
                    <a:pt x="113" y="24"/>
                  </a:lnTo>
                  <a:lnTo>
                    <a:pt x="113" y="25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7"/>
                  </a:lnTo>
                  <a:lnTo>
                    <a:pt x="113" y="39"/>
                  </a:lnTo>
                  <a:lnTo>
                    <a:pt x="113" y="42"/>
                  </a:lnTo>
                  <a:lnTo>
                    <a:pt x="114" y="43"/>
                  </a:lnTo>
                  <a:lnTo>
                    <a:pt x="114" y="46"/>
                  </a:lnTo>
                  <a:lnTo>
                    <a:pt x="114" y="48"/>
                  </a:lnTo>
                  <a:lnTo>
                    <a:pt x="115" y="50"/>
                  </a:lnTo>
                  <a:lnTo>
                    <a:pt x="115" y="52"/>
                  </a:lnTo>
                  <a:lnTo>
                    <a:pt x="117" y="53"/>
                  </a:lnTo>
                  <a:lnTo>
                    <a:pt x="118" y="56"/>
                  </a:lnTo>
                  <a:lnTo>
                    <a:pt x="118" y="57"/>
                  </a:lnTo>
                  <a:lnTo>
                    <a:pt x="119" y="59"/>
                  </a:lnTo>
                  <a:lnTo>
                    <a:pt x="121" y="60"/>
                  </a:lnTo>
                  <a:lnTo>
                    <a:pt x="123" y="63"/>
                  </a:lnTo>
                  <a:lnTo>
                    <a:pt x="125" y="64"/>
                  </a:lnTo>
                  <a:lnTo>
                    <a:pt x="126" y="65"/>
                  </a:lnTo>
                  <a:lnTo>
                    <a:pt x="128" y="65"/>
                  </a:lnTo>
                  <a:lnTo>
                    <a:pt x="128" y="68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2"/>
                  </a:lnTo>
                  <a:lnTo>
                    <a:pt x="127" y="74"/>
                  </a:lnTo>
                  <a:lnTo>
                    <a:pt x="126" y="75"/>
                  </a:lnTo>
                  <a:lnTo>
                    <a:pt x="126" y="77"/>
                  </a:lnTo>
                  <a:lnTo>
                    <a:pt x="126" y="78"/>
                  </a:lnTo>
                  <a:lnTo>
                    <a:pt x="125" y="81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3" y="85"/>
                  </a:lnTo>
                  <a:lnTo>
                    <a:pt x="123" y="86"/>
                  </a:lnTo>
                  <a:lnTo>
                    <a:pt x="123" y="87"/>
                  </a:lnTo>
                  <a:lnTo>
                    <a:pt x="122" y="90"/>
                  </a:lnTo>
                  <a:lnTo>
                    <a:pt x="122" y="91"/>
                  </a:lnTo>
                  <a:lnTo>
                    <a:pt x="121" y="92"/>
                  </a:lnTo>
                  <a:lnTo>
                    <a:pt x="121" y="94"/>
                  </a:lnTo>
                  <a:lnTo>
                    <a:pt x="119" y="95"/>
                  </a:lnTo>
                  <a:lnTo>
                    <a:pt x="119" y="96"/>
                  </a:lnTo>
                  <a:lnTo>
                    <a:pt x="118" y="97"/>
                  </a:lnTo>
                  <a:lnTo>
                    <a:pt x="118" y="99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4" y="107"/>
                  </a:lnTo>
                  <a:lnTo>
                    <a:pt x="113" y="108"/>
                  </a:lnTo>
                  <a:lnTo>
                    <a:pt x="113" y="109"/>
                  </a:lnTo>
                  <a:lnTo>
                    <a:pt x="112" y="110"/>
                  </a:lnTo>
                  <a:lnTo>
                    <a:pt x="112" y="112"/>
                  </a:lnTo>
                  <a:lnTo>
                    <a:pt x="110" y="113"/>
                  </a:lnTo>
                  <a:lnTo>
                    <a:pt x="109" y="113"/>
                  </a:lnTo>
                  <a:lnTo>
                    <a:pt x="108" y="114"/>
                  </a:lnTo>
                  <a:lnTo>
                    <a:pt x="106" y="114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3" y="116"/>
                  </a:lnTo>
                  <a:lnTo>
                    <a:pt x="101" y="116"/>
                  </a:lnTo>
                  <a:lnTo>
                    <a:pt x="100" y="117"/>
                  </a:lnTo>
                  <a:lnTo>
                    <a:pt x="99" y="117"/>
                  </a:lnTo>
                  <a:lnTo>
                    <a:pt x="97" y="117"/>
                  </a:lnTo>
                  <a:lnTo>
                    <a:pt x="96" y="117"/>
                  </a:lnTo>
                  <a:lnTo>
                    <a:pt x="95" y="117"/>
                  </a:lnTo>
                  <a:lnTo>
                    <a:pt x="93" y="118"/>
                  </a:lnTo>
                  <a:lnTo>
                    <a:pt x="92" y="118"/>
                  </a:lnTo>
                  <a:lnTo>
                    <a:pt x="91" y="118"/>
                  </a:lnTo>
                  <a:lnTo>
                    <a:pt x="90" y="118"/>
                  </a:lnTo>
                  <a:lnTo>
                    <a:pt x="88" y="118"/>
                  </a:lnTo>
                  <a:lnTo>
                    <a:pt x="87" y="118"/>
                  </a:lnTo>
                  <a:lnTo>
                    <a:pt x="87" y="117"/>
                  </a:lnTo>
                  <a:lnTo>
                    <a:pt x="86" y="117"/>
                  </a:lnTo>
                  <a:lnTo>
                    <a:pt x="84" y="117"/>
                  </a:lnTo>
                  <a:lnTo>
                    <a:pt x="83" y="117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5" y="112"/>
                  </a:lnTo>
                  <a:lnTo>
                    <a:pt x="74" y="112"/>
                  </a:lnTo>
                  <a:lnTo>
                    <a:pt x="74" y="110"/>
                  </a:lnTo>
                  <a:lnTo>
                    <a:pt x="73" y="110"/>
                  </a:lnTo>
                  <a:lnTo>
                    <a:pt x="71" y="110"/>
                  </a:lnTo>
                  <a:lnTo>
                    <a:pt x="70" y="110"/>
                  </a:lnTo>
                  <a:lnTo>
                    <a:pt x="70" y="109"/>
                  </a:lnTo>
                  <a:lnTo>
                    <a:pt x="69" y="109"/>
                  </a:lnTo>
                  <a:lnTo>
                    <a:pt x="68" y="109"/>
                  </a:lnTo>
                  <a:lnTo>
                    <a:pt x="66" y="109"/>
                  </a:lnTo>
                  <a:lnTo>
                    <a:pt x="65" y="109"/>
                  </a:lnTo>
                  <a:lnTo>
                    <a:pt x="64" y="109"/>
                  </a:lnTo>
                  <a:lnTo>
                    <a:pt x="62" y="108"/>
                  </a:lnTo>
                  <a:lnTo>
                    <a:pt x="61" y="108"/>
                  </a:lnTo>
                  <a:lnTo>
                    <a:pt x="60" y="108"/>
                  </a:lnTo>
                  <a:lnTo>
                    <a:pt x="60" y="107"/>
                  </a:lnTo>
                  <a:lnTo>
                    <a:pt x="58" y="107"/>
                  </a:lnTo>
                  <a:lnTo>
                    <a:pt x="57" y="105"/>
                  </a:lnTo>
                  <a:lnTo>
                    <a:pt x="56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5" y="101"/>
                  </a:lnTo>
                  <a:lnTo>
                    <a:pt x="53" y="100"/>
                  </a:lnTo>
                  <a:lnTo>
                    <a:pt x="53" y="99"/>
                  </a:lnTo>
                  <a:lnTo>
                    <a:pt x="52" y="97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4"/>
                  </a:lnTo>
                  <a:lnTo>
                    <a:pt x="49" y="92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7" y="87"/>
                  </a:lnTo>
                  <a:lnTo>
                    <a:pt x="47" y="86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4" y="83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2" y="81"/>
                  </a:lnTo>
                  <a:lnTo>
                    <a:pt x="40" y="79"/>
                  </a:lnTo>
                  <a:lnTo>
                    <a:pt x="40" y="78"/>
                  </a:lnTo>
                  <a:lnTo>
                    <a:pt x="39" y="78"/>
                  </a:lnTo>
                  <a:lnTo>
                    <a:pt x="38" y="77"/>
                  </a:lnTo>
                  <a:lnTo>
                    <a:pt x="36" y="77"/>
                  </a:lnTo>
                  <a:lnTo>
                    <a:pt x="35" y="75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1" y="74"/>
                  </a:lnTo>
                  <a:lnTo>
                    <a:pt x="30" y="74"/>
                  </a:lnTo>
                  <a:lnTo>
                    <a:pt x="29" y="74"/>
                  </a:lnTo>
                  <a:lnTo>
                    <a:pt x="27" y="74"/>
                  </a:lnTo>
                  <a:lnTo>
                    <a:pt x="26" y="74"/>
                  </a:lnTo>
                  <a:lnTo>
                    <a:pt x="25" y="74"/>
                  </a:lnTo>
                  <a:lnTo>
                    <a:pt x="23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3" y="75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7" y="77"/>
                  </a:lnTo>
                  <a:lnTo>
                    <a:pt x="5" y="77"/>
                  </a:lnTo>
                  <a:lnTo>
                    <a:pt x="4" y="77"/>
                  </a:lnTo>
                  <a:lnTo>
                    <a:pt x="4" y="75"/>
                  </a:lnTo>
                  <a:lnTo>
                    <a:pt x="3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5"/>
                  </a:lnTo>
                  <a:lnTo>
                    <a:pt x="5" y="64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8" y="63"/>
                  </a:lnTo>
                  <a:lnTo>
                    <a:pt x="9" y="61"/>
                  </a:lnTo>
                  <a:lnTo>
                    <a:pt x="11" y="61"/>
                  </a:lnTo>
                  <a:lnTo>
                    <a:pt x="11" y="60"/>
                  </a:lnTo>
                  <a:lnTo>
                    <a:pt x="12" y="60"/>
                  </a:lnTo>
                  <a:lnTo>
                    <a:pt x="13" y="59"/>
                  </a:lnTo>
                  <a:lnTo>
                    <a:pt x="14" y="57"/>
                  </a:lnTo>
                  <a:lnTo>
                    <a:pt x="16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20" y="53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1410" y="3128"/>
              <a:ext cx="107" cy="430"/>
            </a:xfrm>
            <a:custGeom>
              <a:avLst/>
              <a:gdLst>
                <a:gd name="T0" fmla="*/ 55 w 107"/>
                <a:gd name="T1" fmla="*/ 22 h 430"/>
                <a:gd name="T2" fmla="*/ 58 w 107"/>
                <a:gd name="T3" fmla="*/ 18 h 430"/>
                <a:gd name="T4" fmla="*/ 61 w 107"/>
                <a:gd name="T5" fmla="*/ 15 h 430"/>
                <a:gd name="T6" fmla="*/ 63 w 107"/>
                <a:gd name="T7" fmla="*/ 11 h 430"/>
                <a:gd name="T8" fmla="*/ 66 w 107"/>
                <a:gd name="T9" fmla="*/ 8 h 430"/>
                <a:gd name="T10" fmla="*/ 67 w 107"/>
                <a:gd name="T11" fmla="*/ 4 h 430"/>
                <a:gd name="T12" fmla="*/ 70 w 107"/>
                <a:gd name="T13" fmla="*/ 2 h 430"/>
                <a:gd name="T14" fmla="*/ 72 w 107"/>
                <a:gd name="T15" fmla="*/ 0 h 430"/>
                <a:gd name="T16" fmla="*/ 75 w 107"/>
                <a:gd name="T17" fmla="*/ 2 h 430"/>
                <a:gd name="T18" fmla="*/ 77 w 107"/>
                <a:gd name="T19" fmla="*/ 5 h 430"/>
                <a:gd name="T20" fmla="*/ 79 w 107"/>
                <a:gd name="T21" fmla="*/ 8 h 430"/>
                <a:gd name="T22" fmla="*/ 81 w 107"/>
                <a:gd name="T23" fmla="*/ 9 h 430"/>
                <a:gd name="T24" fmla="*/ 83 w 107"/>
                <a:gd name="T25" fmla="*/ 11 h 430"/>
                <a:gd name="T26" fmla="*/ 85 w 107"/>
                <a:gd name="T27" fmla="*/ 14 h 430"/>
                <a:gd name="T28" fmla="*/ 85 w 107"/>
                <a:gd name="T29" fmla="*/ 18 h 430"/>
                <a:gd name="T30" fmla="*/ 84 w 107"/>
                <a:gd name="T31" fmla="*/ 20 h 430"/>
                <a:gd name="T32" fmla="*/ 81 w 107"/>
                <a:gd name="T33" fmla="*/ 32 h 430"/>
                <a:gd name="T34" fmla="*/ 83 w 107"/>
                <a:gd name="T35" fmla="*/ 57 h 430"/>
                <a:gd name="T36" fmla="*/ 84 w 107"/>
                <a:gd name="T37" fmla="*/ 83 h 430"/>
                <a:gd name="T38" fmla="*/ 85 w 107"/>
                <a:gd name="T39" fmla="*/ 107 h 430"/>
                <a:gd name="T40" fmla="*/ 87 w 107"/>
                <a:gd name="T41" fmla="*/ 132 h 430"/>
                <a:gd name="T42" fmla="*/ 87 w 107"/>
                <a:gd name="T43" fmla="*/ 158 h 430"/>
                <a:gd name="T44" fmla="*/ 88 w 107"/>
                <a:gd name="T45" fmla="*/ 182 h 430"/>
                <a:gd name="T46" fmla="*/ 89 w 107"/>
                <a:gd name="T47" fmla="*/ 208 h 430"/>
                <a:gd name="T48" fmla="*/ 90 w 107"/>
                <a:gd name="T49" fmla="*/ 233 h 430"/>
                <a:gd name="T50" fmla="*/ 92 w 107"/>
                <a:gd name="T51" fmla="*/ 258 h 430"/>
                <a:gd name="T52" fmla="*/ 92 w 107"/>
                <a:gd name="T53" fmla="*/ 283 h 430"/>
                <a:gd name="T54" fmla="*/ 94 w 107"/>
                <a:gd name="T55" fmla="*/ 300 h 430"/>
                <a:gd name="T56" fmla="*/ 97 w 107"/>
                <a:gd name="T57" fmla="*/ 313 h 430"/>
                <a:gd name="T58" fmla="*/ 98 w 107"/>
                <a:gd name="T59" fmla="*/ 326 h 430"/>
                <a:gd name="T60" fmla="*/ 100 w 107"/>
                <a:gd name="T61" fmla="*/ 339 h 430"/>
                <a:gd name="T62" fmla="*/ 101 w 107"/>
                <a:gd name="T63" fmla="*/ 351 h 430"/>
                <a:gd name="T64" fmla="*/ 102 w 107"/>
                <a:gd name="T65" fmla="*/ 364 h 430"/>
                <a:gd name="T66" fmla="*/ 103 w 107"/>
                <a:gd name="T67" fmla="*/ 377 h 430"/>
                <a:gd name="T68" fmla="*/ 103 w 107"/>
                <a:gd name="T69" fmla="*/ 390 h 430"/>
                <a:gd name="T70" fmla="*/ 105 w 107"/>
                <a:gd name="T71" fmla="*/ 403 h 430"/>
                <a:gd name="T72" fmla="*/ 106 w 107"/>
                <a:gd name="T73" fmla="*/ 416 h 430"/>
                <a:gd name="T74" fmla="*/ 107 w 107"/>
                <a:gd name="T75" fmla="*/ 429 h 430"/>
                <a:gd name="T76" fmla="*/ 100 w 107"/>
                <a:gd name="T77" fmla="*/ 429 h 430"/>
                <a:gd name="T78" fmla="*/ 92 w 107"/>
                <a:gd name="T79" fmla="*/ 429 h 430"/>
                <a:gd name="T80" fmla="*/ 84 w 107"/>
                <a:gd name="T81" fmla="*/ 430 h 430"/>
                <a:gd name="T82" fmla="*/ 76 w 107"/>
                <a:gd name="T83" fmla="*/ 430 h 430"/>
                <a:gd name="T84" fmla="*/ 68 w 107"/>
                <a:gd name="T85" fmla="*/ 430 h 430"/>
                <a:gd name="T86" fmla="*/ 61 w 107"/>
                <a:gd name="T87" fmla="*/ 429 h 430"/>
                <a:gd name="T88" fmla="*/ 53 w 107"/>
                <a:gd name="T89" fmla="*/ 429 h 430"/>
                <a:gd name="T90" fmla="*/ 45 w 107"/>
                <a:gd name="T91" fmla="*/ 428 h 430"/>
                <a:gd name="T92" fmla="*/ 37 w 107"/>
                <a:gd name="T93" fmla="*/ 425 h 430"/>
                <a:gd name="T94" fmla="*/ 31 w 107"/>
                <a:gd name="T95" fmla="*/ 423 h 430"/>
                <a:gd name="T96" fmla="*/ 26 w 107"/>
                <a:gd name="T97" fmla="*/ 408 h 430"/>
                <a:gd name="T98" fmla="*/ 26 w 107"/>
                <a:gd name="T99" fmla="*/ 372 h 430"/>
                <a:gd name="T100" fmla="*/ 26 w 107"/>
                <a:gd name="T101" fmla="*/ 336 h 430"/>
                <a:gd name="T102" fmla="*/ 23 w 107"/>
                <a:gd name="T103" fmla="*/ 300 h 430"/>
                <a:gd name="T104" fmla="*/ 20 w 107"/>
                <a:gd name="T105" fmla="*/ 265 h 430"/>
                <a:gd name="T106" fmla="*/ 18 w 107"/>
                <a:gd name="T107" fmla="*/ 229 h 430"/>
                <a:gd name="T108" fmla="*/ 14 w 107"/>
                <a:gd name="T109" fmla="*/ 194 h 430"/>
                <a:gd name="T110" fmla="*/ 10 w 107"/>
                <a:gd name="T111" fmla="*/ 158 h 430"/>
                <a:gd name="T112" fmla="*/ 6 w 107"/>
                <a:gd name="T113" fmla="*/ 121 h 430"/>
                <a:gd name="T114" fmla="*/ 4 w 107"/>
                <a:gd name="T115" fmla="*/ 86 h 430"/>
                <a:gd name="T116" fmla="*/ 0 w 107"/>
                <a:gd name="T117" fmla="*/ 50 h 430"/>
                <a:gd name="T118" fmla="*/ 53 w 107"/>
                <a:gd name="T119" fmla="*/ 23 h 4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"/>
                <a:gd name="T181" fmla="*/ 0 h 430"/>
                <a:gd name="T182" fmla="*/ 107 w 107"/>
                <a:gd name="T183" fmla="*/ 430 h 4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" h="430">
                  <a:moveTo>
                    <a:pt x="53" y="23"/>
                  </a:moveTo>
                  <a:lnTo>
                    <a:pt x="54" y="22"/>
                  </a:lnTo>
                  <a:lnTo>
                    <a:pt x="55" y="22"/>
                  </a:lnTo>
                  <a:lnTo>
                    <a:pt x="57" y="20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2" y="13"/>
                  </a:lnTo>
                  <a:lnTo>
                    <a:pt x="63" y="11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8" y="4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6" y="4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0" y="9"/>
                  </a:lnTo>
                  <a:lnTo>
                    <a:pt x="81" y="9"/>
                  </a:lnTo>
                  <a:lnTo>
                    <a:pt x="81" y="10"/>
                  </a:lnTo>
                  <a:lnTo>
                    <a:pt x="83" y="10"/>
                  </a:lnTo>
                  <a:lnTo>
                    <a:pt x="83" y="11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5" y="15"/>
                  </a:lnTo>
                  <a:lnTo>
                    <a:pt x="85" y="17"/>
                  </a:lnTo>
                  <a:lnTo>
                    <a:pt x="85" y="18"/>
                  </a:lnTo>
                  <a:lnTo>
                    <a:pt x="85" y="19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1" y="23"/>
                  </a:lnTo>
                  <a:lnTo>
                    <a:pt x="81" y="32"/>
                  </a:lnTo>
                  <a:lnTo>
                    <a:pt x="81" y="40"/>
                  </a:lnTo>
                  <a:lnTo>
                    <a:pt x="83" y="49"/>
                  </a:lnTo>
                  <a:lnTo>
                    <a:pt x="83" y="57"/>
                  </a:lnTo>
                  <a:lnTo>
                    <a:pt x="83" y="66"/>
                  </a:lnTo>
                  <a:lnTo>
                    <a:pt x="84" y="73"/>
                  </a:lnTo>
                  <a:lnTo>
                    <a:pt x="84" y="83"/>
                  </a:lnTo>
                  <a:lnTo>
                    <a:pt x="84" y="90"/>
                  </a:lnTo>
                  <a:lnTo>
                    <a:pt x="84" y="99"/>
                  </a:lnTo>
                  <a:lnTo>
                    <a:pt x="85" y="107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7" y="132"/>
                  </a:lnTo>
                  <a:lnTo>
                    <a:pt x="87" y="141"/>
                  </a:lnTo>
                  <a:lnTo>
                    <a:pt x="87" y="148"/>
                  </a:lnTo>
                  <a:lnTo>
                    <a:pt x="87" y="158"/>
                  </a:lnTo>
                  <a:lnTo>
                    <a:pt x="88" y="165"/>
                  </a:lnTo>
                  <a:lnTo>
                    <a:pt x="88" y="174"/>
                  </a:lnTo>
                  <a:lnTo>
                    <a:pt x="88" y="182"/>
                  </a:lnTo>
                  <a:lnTo>
                    <a:pt x="89" y="191"/>
                  </a:lnTo>
                  <a:lnTo>
                    <a:pt x="89" y="199"/>
                  </a:lnTo>
                  <a:lnTo>
                    <a:pt x="89" y="208"/>
                  </a:lnTo>
                  <a:lnTo>
                    <a:pt x="89" y="216"/>
                  </a:lnTo>
                  <a:lnTo>
                    <a:pt x="90" y="225"/>
                  </a:lnTo>
                  <a:lnTo>
                    <a:pt x="90" y="233"/>
                  </a:lnTo>
                  <a:lnTo>
                    <a:pt x="90" y="242"/>
                  </a:lnTo>
                  <a:lnTo>
                    <a:pt x="90" y="249"/>
                  </a:lnTo>
                  <a:lnTo>
                    <a:pt x="92" y="258"/>
                  </a:lnTo>
                  <a:lnTo>
                    <a:pt x="92" y="266"/>
                  </a:lnTo>
                  <a:lnTo>
                    <a:pt x="92" y="275"/>
                  </a:lnTo>
                  <a:lnTo>
                    <a:pt x="92" y="283"/>
                  </a:lnTo>
                  <a:lnTo>
                    <a:pt x="93" y="292"/>
                  </a:lnTo>
                  <a:lnTo>
                    <a:pt x="93" y="296"/>
                  </a:lnTo>
                  <a:lnTo>
                    <a:pt x="94" y="300"/>
                  </a:lnTo>
                  <a:lnTo>
                    <a:pt x="94" y="305"/>
                  </a:lnTo>
                  <a:lnTo>
                    <a:pt x="96" y="309"/>
                  </a:lnTo>
                  <a:lnTo>
                    <a:pt x="97" y="313"/>
                  </a:lnTo>
                  <a:lnTo>
                    <a:pt x="97" y="317"/>
                  </a:lnTo>
                  <a:lnTo>
                    <a:pt x="97" y="322"/>
                  </a:lnTo>
                  <a:lnTo>
                    <a:pt x="98" y="326"/>
                  </a:lnTo>
                  <a:lnTo>
                    <a:pt x="98" y="329"/>
                  </a:lnTo>
                  <a:lnTo>
                    <a:pt x="100" y="335"/>
                  </a:lnTo>
                  <a:lnTo>
                    <a:pt x="100" y="339"/>
                  </a:lnTo>
                  <a:lnTo>
                    <a:pt x="100" y="342"/>
                  </a:lnTo>
                  <a:lnTo>
                    <a:pt x="101" y="348"/>
                  </a:lnTo>
                  <a:lnTo>
                    <a:pt x="101" y="351"/>
                  </a:lnTo>
                  <a:lnTo>
                    <a:pt x="101" y="355"/>
                  </a:lnTo>
                  <a:lnTo>
                    <a:pt x="102" y="359"/>
                  </a:lnTo>
                  <a:lnTo>
                    <a:pt x="102" y="364"/>
                  </a:lnTo>
                  <a:lnTo>
                    <a:pt x="102" y="368"/>
                  </a:lnTo>
                  <a:lnTo>
                    <a:pt x="102" y="372"/>
                  </a:lnTo>
                  <a:lnTo>
                    <a:pt x="103" y="377"/>
                  </a:lnTo>
                  <a:lnTo>
                    <a:pt x="103" y="381"/>
                  </a:lnTo>
                  <a:lnTo>
                    <a:pt x="103" y="385"/>
                  </a:lnTo>
                  <a:lnTo>
                    <a:pt x="103" y="390"/>
                  </a:lnTo>
                  <a:lnTo>
                    <a:pt x="105" y="394"/>
                  </a:lnTo>
                  <a:lnTo>
                    <a:pt x="105" y="398"/>
                  </a:lnTo>
                  <a:lnTo>
                    <a:pt x="105" y="403"/>
                  </a:lnTo>
                  <a:lnTo>
                    <a:pt x="105" y="407"/>
                  </a:lnTo>
                  <a:lnTo>
                    <a:pt x="106" y="411"/>
                  </a:lnTo>
                  <a:lnTo>
                    <a:pt x="106" y="416"/>
                  </a:lnTo>
                  <a:lnTo>
                    <a:pt x="106" y="420"/>
                  </a:lnTo>
                  <a:lnTo>
                    <a:pt x="107" y="424"/>
                  </a:lnTo>
                  <a:lnTo>
                    <a:pt x="107" y="429"/>
                  </a:lnTo>
                  <a:lnTo>
                    <a:pt x="105" y="429"/>
                  </a:lnTo>
                  <a:lnTo>
                    <a:pt x="102" y="429"/>
                  </a:lnTo>
                  <a:lnTo>
                    <a:pt x="100" y="429"/>
                  </a:lnTo>
                  <a:lnTo>
                    <a:pt x="97" y="429"/>
                  </a:lnTo>
                  <a:lnTo>
                    <a:pt x="94" y="429"/>
                  </a:lnTo>
                  <a:lnTo>
                    <a:pt x="92" y="429"/>
                  </a:lnTo>
                  <a:lnTo>
                    <a:pt x="89" y="429"/>
                  </a:lnTo>
                  <a:lnTo>
                    <a:pt x="87" y="430"/>
                  </a:lnTo>
                  <a:lnTo>
                    <a:pt x="84" y="430"/>
                  </a:lnTo>
                  <a:lnTo>
                    <a:pt x="81" y="430"/>
                  </a:lnTo>
                  <a:lnTo>
                    <a:pt x="79" y="430"/>
                  </a:lnTo>
                  <a:lnTo>
                    <a:pt x="76" y="430"/>
                  </a:lnTo>
                  <a:lnTo>
                    <a:pt x="74" y="430"/>
                  </a:lnTo>
                  <a:lnTo>
                    <a:pt x="71" y="430"/>
                  </a:lnTo>
                  <a:lnTo>
                    <a:pt x="68" y="430"/>
                  </a:lnTo>
                  <a:lnTo>
                    <a:pt x="66" y="430"/>
                  </a:lnTo>
                  <a:lnTo>
                    <a:pt x="63" y="430"/>
                  </a:lnTo>
                  <a:lnTo>
                    <a:pt x="61" y="429"/>
                  </a:lnTo>
                  <a:lnTo>
                    <a:pt x="58" y="429"/>
                  </a:lnTo>
                  <a:lnTo>
                    <a:pt x="55" y="429"/>
                  </a:lnTo>
                  <a:lnTo>
                    <a:pt x="53" y="429"/>
                  </a:lnTo>
                  <a:lnTo>
                    <a:pt x="50" y="429"/>
                  </a:lnTo>
                  <a:lnTo>
                    <a:pt x="48" y="428"/>
                  </a:lnTo>
                  <a:lnTo>
                    <a:pt x="45" y="428"/>
                  </a:lnTo>
                  <a:lnTo>
                    <a:pt x="42" y="426"/>
                  </a:lnTo>
                  <a:lnTo>
                    <a:pt x="40" y="426"/>
                  </a:lnTo>
                  <a:lnTo>
                    <a:pt x="37" y="425"/>
                  </a:lnTo>
                  <a:lnTo>
                    <a:pt x="35" y="425"/>
                  </a:lnTo>
                  <a:lnTo>
                    <a:pt x="33" y="424"/>
                  </a:lnTo>
                  <a:lnTo>
                    <a:pt x="31" y="423"/>
                  </a:lnTo>
                  <a:lnTo>
                    <a:pt x="28" y="423"/>
                  </a:lnTo>
                  <a:lnTo>
                    <a:pt x="26" y="421"/>
                  </a:lnTo>
                  <a:lnTo>
                    <a:pt x="26" y="408"/>
                  </a:lnTo>
                  <a:lnTo>
                    <a:pt x="26" y="397"/>
                  </a:lnTo>
                  <a:lnTo>
                    <a:pt x="26" y="384"/>
                  </a:lnTo>
                  <a:lnTo>
                    <a:pt x="26" y="372"/>
                  </a:lnTo>
                  <a:lnTo>
                    <a:pt x="26" y="361"/>
                  </a:lnTo>
                  <a:lnTo>
                    <a:pt x="26" y="348"/>
                  </a:lnTo>
                  <a:lnTo>
                    <a:pt x="26" y="336"/>
                  </a:lnTo>
                  <a:lnTo>
                    <a:pt x="24" y="324"/>
                  </a:lnTo>
                  <a:lnTo>
                    <a:pt x="24" y="313"/>
                  </a:lnTo>
                  <a:lnTo>
                    <a:pt x="23" y="300"/>
                  </a:lnTo>
                  <a:lnTo>
                    <a:pt x="22" y="288"/>
                  </a:lnTo>
                  <a:lnTo>
                    <a:pt x="22" y="276"/>
                  </a:lnTo>
                  <a:lnTo>
                    <a:pt x="20" y="265"/>
                  </a:lnTo>
                  <a:lnTo>
                    <a:pt x="19" y="253"/>
                  </a:lnTo>
                  <a:lnTo>
                    <a:pt x="18" y="240"/>
                  </a:lnTo>
                  <a:lnTo>
                    <a:pt x="18" y="229"/>
                  </a:lnTo>
                  <a:lnTo>
                    <a:pt x="17" y="217"/>
                  </a:lnTo>
                  <a:lnTo>
                    <a:pt x="15" y="205"/>
                  </a:lnTo>
                  <a:lnTo>
                    <a:pt x="14" y="194"/>
                  </a:lnTo>
                  <a:lnTo>
                    <a:pt x="13" y="181"/>
                  </a:lnTo>
                  <a:lnTo>
                    <a:pt x="11" y="169"/>
                  </a:lnTo>
                  <a:lnTo>
                    <a:pt x="10" y="158"/>
                  </a:lnTo>
                  <a:lnTo>
                    <a:pt x="9" y="146"/>
                  </a:lnTo>
                  <a:lnTo>
                    <a:pt x="8" y="134"/>
                  </a:lnTo>
                  <a:lnTo>
                    <a:pt x="6" y="121"/>
                  </a:lnTo>
                  <a:lnTo>
                    <a:pt x="5" y="110"/>
                  </a:lnTo>
                  <a:lnTo>
                    <a:pt x="4" y="98"/>
                  </a:lnTo>
                  <a:lnTo>
                    <a:pt x="4" y="86"/>
                  </a:lnTo>
                  <a:lnTo>
                    <a:pt x="2" y="73"/>
                  </a:lnTo>
                  <a:lnTo>
                    <a:pt x="1" y="62"/>
                  </a:lnTo>
                  <a:lnTo>
                    <a:pt x="0" y="50"/>
                  </a:lnTo>
                  <a:lnTo>
                    <a:pt x="0" y="37"/>
                  </a:lnTo>
                  <a:lnTo>
                    <a:pt x="1" y="18"/>
                  </a:lnTo>
                  <a:lnTo>
                    <a:pt x="53" y="23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1423" y="2682"/>
              <a:ext cx="33" cy="45"/>
            </a:xfrm>
            <a:custGeom>
              <a:avLst/>
              <a:gdLst>
                <a:gd name="T0" fmla="*/ 33 w 33"/>
                <a:gd name="T1" fmla="*/ 1 h 45"/>
                <a:gd name="T2" fmla="*/ 33 w 33"/>
                <a:gd name="T3" fmla="*/ 4 h 45"/>
                <a:gd name="T4" fmla="*/ 33 w 33"/>
                <a:gd name="T5" fmla="*/ 6 h 45"/>
                <a:gd name="T6" fmla="*/ 33 w 33"/>
                <a:gd name="T7" fmla="*/ 9 h 45"/>
                <a:gd name="T8" fmla="*/ 33 w 33"/>
                <a:gd name="T9" fmla="*/ 11 h 45"/>
                <a:gd name="T10" fmla="*/ 33 w 33"/>
                <a:gd name="T11" fmla="*/ 15 h 45"/>
                <a:gd name="T12" fmla="*/ 33 w 33"/>
                <a:gd name="T13" fmla="*/ 18 h 45"/>
                <a:gd name="T14" fmla="*/ 32 w 33"/>
                <a:gd name="T15" fmla="*/ 20 h 45"/>
                <a:gd name="T16" fmla="*/ 32 w 33"/>
                <a:gd name="T17" fmla="*/ 23 h 45"/>
                <a:gd name="T18" fmla="*/ 31 w 33"/>
                <a:gd name="T19" fmla="*/ 26 h 45"/>
                <a:gd name="T20" fmla="*/ 31 w 33"/>
                <a:gd name="T21" fmla="*/ 29 h 45"/>
                <a:gd name="T22" fmla="*/ 31 w 33"/>
                <a:gd name="T23" fmla="*/ 32 h 45"/>
                <a:gd name="T24" fmla="*/ 31 w 33"/>
                <a:gd name="T25" fmla="*/ 35 h 45"/>
                <a:gd name="T26" fmla="*/ 31 w 33"/>
                <a:gd name="T27" fmla="*/ 37 h 45"/>
                <a:gd name="T28" fmla="*/ 31 w 33"/>
                <a:gd name="T29" fmla="*/ 40 h 45"/>
                <a:gd name="T30" fmla="*/ 31 w 33"/>
                <a:gd name="T31" fmla="*/ 42 h 45"/>
                <a:gd name="T32" fmla="*/ 31 w 33"/>
                <a:gd name="T33" fmla="*/ 45 h 45"/>
                <a:gd name="T34" fmla="*/ 28 w 33"/>
                <a:gd name="T35" fmla="*/ 45 h 45"/>
                <a:gd name="T36" fmla="*/ 26 w 33"/>
                <a:gd name="T37" fmla="*/ 45 h 45"/>
                <a:gd name="T38" fmla="*/ 23 w 33"/>
                <a:gd name="T39" fmla="*/ 44 h 45"/>
                <a:gd name="T40" fmla="*/ 20 w 33"/>
                <a:gd name="T41" fmla="*/ 44 h 45"/>
                <a:gd name="T42" fmla="*/ 18 w 33"/>
                <a:gd name="T43" fmla="*/ 42 h 45"/>
                <a:gd name="T44" fmla="*/ 17 w 33"/>
                <a:gd name="T45" fmla="*/ 41 h 45"/>
                <a:gd name="T46" fmla="*/ 14 w 33"/>
                <a:gd name="T47" fmla="*/ 40 h 45"/>
                <a:gd name="T48" fmla="*/ 11 w 33"/>
                <a:gd name="T49" fmla="*/ 38 h 45"/>
                <a:gd name="T50" fmla="*/ 9 w 33"/>
                <a:gd name="T51" fmla="*/ 37 h 45"/>
                <a:gd name="T52" fmla="*/ 6 w 33"/>
                <a:gd name="T53" fmla="*/ 36 h 45"/>
                <a:gd name="T54" fmla="*/ 5 w 33"/>
                <a:gd name="T55" fmla="*/ 35 h 45"/>
                <a:gd name="T56" fmla="*/ 2 w 33"/>
                <a:gd name="T57" fmla="*/ 33 h 45"/>
                <a:gd name="T58" fmla="*/ 0 w 33"/>
                <a:gd name="T59" fmla="*/ 32 h 45"/>
                <a:gd name="T60" fmla="*/ 1 w 33"/>
                <a:gd name="T61" fmla="*/ 29 h 45"/>
                <a:gd name="T62" fmla="*/ 1 w 33"/>
                <a:gd name="T63" fmla="*/ 27 h 45"/>
                <a:gd name="T64" fmla="*/ 2 w 33"/>
                <a:gd name="T65" fmla="*/ 23 h 45"/>
                <a:gd name="T66" fmla="*/ 4 w 33"/>
                <a:gd name="T67" fmla="*/ 20 h 45"/>
                <a:gd name="T68" fmla="*/ 6 w 33"/>
                <a:gd name="T69" fmla="*/ 19 h 45"/>
                <a:gd name="T70" fmla="*/ 7 w 33"/>
                <a:gd name="T71" fmla="*/ 17 h 45"/>
                <a:gd name="T72" fmla="*/ 10 w 33"/>
                <a:gd name="T73" fmla="*/ 14 h 45"/>
                <a:gd name="T74" fmla="*/ 13 w 33"/>
                <a:gd name="T75" fmla="*/ 11 h 45"/>
                <a:gd name="T76" fmla="*/ 15 w 33"/>
                <a:gd name="T77" fmla="*/ 9 h 45"/>
                <a:gd name="T78" fmla="*/ 18 w 33"/>
                <a:gd name="T79" fmla="*/ 7 h 45"/>
                <a:gd name="T80" fmla="*/ 20 w 33"/>
                <a:gd name="T81" fmla="*/ 6 h 45"/>
                <a:gd name="T82" fmla="*/ 23 w 33"/>
                <a:gd name="T83" fmla="*/ 4 h 45"/>
                <a:gd name="T84" fmla="*/ 26 w 33"/>
                <a:gd name="T85" fmla="*/ 2 h 45"/>
                <a:gd name="T86" fmla="*/ 28 w 33"/>
                <a:gd name="T87" fmla="*/ 1 h 45"/>
                <a:gd name="T88" fmla="*/ 32 w 33"/>
                <a:gd name="T89" fmla="*/ 0 h 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"/>
                <a:gd name="T136" fmla="*/ 0 h 45"/>
                <a:gd name="T137" fmla="*/ 33 w 33"/>
                <a:gd name="T138" fmla="*/ 45 h 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" h="45">
                  <a:moveTo>
                    <a:pt x="33" y="0"/>
                  </a:moveTo>
                  <a:lnTo>
                    <a:pt x="33" y="1"/>
                  </a:lnTo>
                  <a:lnTo>
                    <a:pt x="33" y="2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2" y="23"/>
                  </a:lnTo>
                  <a:lnTo>
                    <a:pt x="32" y="24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1" y="37"/>
                  </a:lnTo>
                  <a:lnTo>
                    <a:pt x="31" y="38"/>
                  </a:lnTo>
                  <a:lnTo>
                    <a:pt x="31" y="40"/>
                  </a:lnTo>
                  <a:lnTo>
                    <a:pt x="31" y="41"/>
                  </a:lnTo>
                  <a:lnTo>
                    <a:pt x="31" y="42"/>
                  </a:lnTo>
                  <a:lnTo>
                    <a:pt x="32" y="44"/>
                  </a:lnTo>
                  <a:lnTo>
                    <a:pt x="31" y="45"/>
                  </a:lnTo>
                  <a:lnTo>
                    <a:pt x="29" y="45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3" y="44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7" y="42"/>
                  </a:lnTo>
                  <a:lnTo>
                    <a:pt x="17" y="41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3" y="40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2" y="33"/>
                  </a:lnTo>
                  <a:lnTo>
                    <a:pt x="1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7" y="17"/>
                  </a:lnTo>
                  <a:lnTo>
                    <a:pt x="9" y="15"/>
                  </a:lnTo>
                  <a:lnTo>
                    <a:pt x="10" y="14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5" y="9"/>
                  </a:lnTo>
                  <a:lnTo>
                    <a:pt x="17" y="9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20" y="6"/>
                  </a:lnTo>
                  <a:lnTo>
                    <a:pt x="22" y="5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1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1428" y="2455"/>
              <a:ext cx="70" cy="62"/>
            </a:xfrm>
            <a:custGeom>
              <a:avLst/>
              <a:gdLst>
                <a:gd name="T0" fmla="*/ 19 w 70"/>
                <a:gd name="T1" fmla="*/ 3 h 62"/>
                <a:gd name="T2" fmla="*/ 22 w 70"/>
                <a:gd name="T3" fmla="*/ 2 h 62"/>
                <a:gd name="T4" fmla="*/ 26 w 70"/>
                <a:gd name="T5" fmla="*/ 2 h 62"/>
                <a:gd name="T6" fmla="*/ 30 w 70"/>
                <a:gd name="T7" fmla="*/ 0 h 62"/>
                <a:gd name="T8" fmla="*/ 34 w 70"/>
                <a:gd name="T9" fmla="*/ 0 h 62"/>
                <a:gd name="T10" fmla="*/ 37 w 70"/>
                <a:gd name="T11" fmla="*/ 0 h 62"/>
                <a:gd name="T12" fmla="*/ 41 w 70"/>
                <a:gd name="T13" fmla="*/ 0 h 62"/>
                <a:gd name="T14" fmla="*/ 44 w 70"/>
                <a:gd name="T15" fmla="*/ 2 h 62"/>
                <a:gd name="T16" fmla="*/ 47 w 70"/>
                <a:gd name="T17" fmla="*/ 3 h 62"/>
                <a:gd name="T18" fmla="*/ 50 w 70"/>
                <a:gd name="T19" fmla="*/ 3 h 62"/>
                <a:gd name="T20" fmla="*/ 54 w 70"/>
                <a:gd name="T21" fmla="*/ 4 h 62"/>
                <a:gd name="T22" fmla="*/ 58 w 70"/>
                <a:gd name="T23" fmla="*/ 6 h 62"/>
                <a:gd name="T24" fmla="*/ 61 w 70"/>
                <a:gd name="T25" fmla="*/ 7 h 62"/>
                <a:gd name="T26" fmla="*/ 65 w 70"/>
                <a:gd name="T27" fmla="*/ 8 h 62"/>
                <a:gd name="T28" fmla="*/ 69 w 70"/>
                <a:gd name="T29" fmla="*/ 11 h 62"/>
                <a:gd name="T30" fmla="*/ 69 w 70"/>
                <a:gd name="T31" fmla="*/ 15 h 62"/>
                <a:gd name="T32" fmla="*/ 67 w 70"/>
                <a:gd name="T33" fmla="*/ 19 h 62"/>
                <a:gd name="T34" fmla="*/ 66 w 70"/>
                <a:gd name="T35" fmla="*/ 24 h 62"/>
                <a:gd name="T36" fmla="*/ 65 w 70"/>
                <a:gd name="T37" fmla="*/ 28 h 62"/>
                <a:gd name="T38" fmla="*/ 62 w 70"/>
                <a:gd name="T39" fmla="*/ 31 h 62"/>
                <a:gd name="T40" fmla="*/ 61 w 70"/>
                <a:gd name="T41" fmla="*/ 37 h 62"/>
                <a:gd name="T42" fmla="*/ 58 w 70"/>
                <a:gd name="T43" fmla="*/ 41 h 62"/>
                <a:gd name="T44" fmla="*/ 57 w 70"/>
                <a:gd name="T45" fmla="*/ 46 h 62"/>
                <a:gd name="T46" fmla="*/ 56 w 70"/>
                <a:gd name="T47" fmla="*/ 50 h 62"/>
                <a:gd name="T48" fmla="*/ 53 w 70"/>
                <a:gd name="T49" fmla="*/ 53 h 62"/>
                <a:gd name="T50" fmla="*/ 52 w 70"/>
                <a:gd name="T51" fmla="*/ 59 h 62"/>
                <a:gd name="T52" fmla="*/ 48 w 70"/>
                <a:gd name="T53" fmla="*/ 61 h 62"/>
                <a:gd name="T54" fmla="*/ 43 w 70"/>
                <a:gd name="T55" fmla="*/ 62 h 62"/>
                <a:gd name="T56" fmla="*/ 39 w 70"/>
                <a:gd name="T57" fmla="*/ 62 h 62"/>
                <a:gd name="T58" fmla="*/ 34 w 70"/>
                <a:gd name="T59" fmla="*/ 62 h 62"/>
                <a:gd name="T60" fmla="*/ 30 w 70"/>
                <a:gd name="T61" fmla="*/ 61 h 62"/>
                <a:gd name="T62" fmla="*/ 26 w 70"/>
                <a:gd name="T63" fmla="*/ 59 h 62"/>
                <a:gd name="T64" fmla="*/ 22 w 70"/>
                <a:gd name="T65" fmla="*/ 57 h 62"/>
                <a:gd name="T66" fmla="*/ 17 w 70"/>
                <a:gd name="T67" fmla="*/ 56 h 62"/>
                <a:gd name="T68" fmla="*/ 13 w 70"/>
                <a:gd name="T69" fmla="*/ 55 h 62"/>
                <a:gd name="T70" fmla="*/ 8 w 70"/>
                <a:gd name="T71" fmla="*/ 55 h 62"/>
                <a:gd name="T72" fmla="*/ 4 w 70"/>
                <a:gd name="T73" fmla="*/ 53 h 62"/>
                <a:gd name="T74" fmla="*/ 1 w 70"/>
                <a:gd name="T75" fmla="*/ 50 h 62"/>
                <a:gd name="T76" fmla="*/ 0 w 70"/>
                <a:gd name="T77" fmla="*/ 46 h 62"/>
                <a:gd name="T78" fmla="*/ 0 w 70"/>
                <a:gd name="T79" fmla="*/ 41 h 62"/>
                <a:gd name="T80" fmla="*/ 0 w 70"/>
                <a:gd name="T81" fmla="*/ 37 h 62"/>
                <a:gd name="T82" fmla="*/ 1 w 70"/>
                <a:gd name="T83" fmla="*/ 31 h 62"/>
                <a:gd name="T84" fmla="*/ 2 w 70"/>
                <a:gd name="T85" fmla="*/ 28 h 62"/>
                <a:gd name="T86" fmla="*/ 4 w 70"/>
                <a:gd name="T87" fmla="*/ 22 h 62"/>
                <a:gd name="T88" fmla="*/ 6 w 70"/>
                <a:gd name="T89" fmla="*/ 19 h 62"/>
                <a:gd name="T90" fmla="*/ 8 w 70"/>
                <a:gd name="T91" fmla="*/ 15 h 62"/>
                <a:gd name="T92" fmla="*/ 9 w 70"/>
                <a:gd name="T93" fmla="*/ 11 h 6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"/>
                <a:gd name="T142" fmla="*/ 0 h 62"/>
                <a:gd name="T143" fmla="*/ 70 w 70"/>
                <a:gd name="T144" fmla="*/ 62 h 6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" h="62">
                  <a:moveTo>
                    <a:pt x="17" y="3"/>
                  </a:moveTo>
                  <a:lnTo>
                    <a:pt x="18" y="3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6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70" y="12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67" y="17"/>
                  </a:lnTo>
                  <a:lnTo>
                    <a:pt x="67" y="19"/>
                  </a:lnTo>
                  <a:lnTo>
                    <a:pt x="67" y="20"/>
                  </a:lnTo>
                  <a:lnTo>
                    <a:pt x="66" y="22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2" y="31"/>
                  </a:lnTo>
                  <a:lnTo>
                    <a:pt x="62" y="34"/>
                  </a:lnTo>
                  <a:lnTo>
                    <a:pt x="61" y="35"/>
                  </a:lnTo>
                  <a:lnTo>
                    <a:pt x="61" y="37"/>
                  </a:lnTo>
                  <a:lnTo>
                    <a:pt x="59" y="38"/>
                  </a:lnTo>
                  <a:lnTo>
                    <a:pt x="59" y="39"/>
                  </a:lnTo>
                  <a:lnTo>
                    <a:pt x="58" y="41"/>
                  </a:lnTo>
                  <a:lnTo>
                    <a:pt x="58" y="42"/>
                  </a:lnTo>
                  <a:lnTo>
                    <a:pt x="58" y="43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3" y="53"/>
                  </a:lnTo>
                  <a:lnTo>
                    <a:pt x="53" y="56"/>
                  </a:lnTo>
                  <a:lnTo>
                    <a:pt x="52" y="57"/>
                  </a:lnTo>
                  <a:lnTo>
                    <a:pt x="52" y="59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8" y="61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3" y="62"/>
                  </a:lnTo>
                  <a:lnTo>
                    <a:pt x="41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7" y="62"/>
                  </a:lnTo>
                  <a:lnTo>
                    <a:pt x="36" y="62"/>
                  </a:lnTo>
                  <a:lnTo>
                    <a:pt x="34" y="62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30" y="61"/>
                  </a:lnTo>
                  <a:lnTo>
                    <a:pt x="28" y="60"/>
                  </a:lnTo>
                  <a:lnTo>
                    <a:pt x="27" y="60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3" y="57"/>
                  </a:lnTo>
                  <a:lnTo>
                    <a:pt x="22" y="57"/>
                  </a:lnTo>
                  <a:lnTo>
                    <a:pt x="19" y="57"/>
                  </a:lnTo>
                  <a:lnTo>
                    <a:pt x="18" y="56"/>
                  </a:lnTo>
                  <a:lnTo>
                    <a:pt x="17" y="56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4" y="53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4" y="25"/>
                  </a:lnTo>
                  <a:lnTo>
                    <a:pt x="4" y="22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1433" y="3565"/>
              <a:ext cx="92" cy="53"/>
            </a:xfrm>
            <a:custGeom>
              <a:avLst/>
              <a:gdLst>
                <a:gd name="T0" fmla="*/ 3 w 92"/>
                <a:gd name="T1" fmla="*/ 0 h 53"/>
                <a:gd name="T2" fmla="*/ 5 w 92"/>
                <a:gd name="T3" fmla="*/ 1 h 53"/>
                <a:gd name="T4" fmla="*/ 9 w 92"/>
                <a:gd name="T5" fmla="*/ 2 h 53"/>
                <a:gd name="T6" fmla="*/ 13 w 92"/>
                <a:gd name="T7" fmla="*/ 2 h 53"/>
                <a:gd name="T8" fmla="*/ 16 w 92"/>
                <a:gd name="T9" fmla="*/ 4 h 53"/>
                <a:gd name="T10" fmla="*/ 18 w 92"/>
                <a:gd name="T11" fmla="*/ 5 h 53"/>
                <a:gd name="T12" fmla="*/ 22 w 92"/>
                <a:gd name="T13" fmla="*/ 5 h 53"/>
                <a:gd name="T14" fmla="*/ 25 w 92"/>
                <a:gd name="T15" fmla="*/ 6 h 53"/>
                <a:gd name="T16" fmla="*/ 29 w 92"/>
                <a:gd name="T17" fmla="*/ 8 h 53"/>
                <a:gd name="T18" fmla="*/ 32 w 92"/>
                <a:gd name="T19" fmla="*/ 8 h 53"/>
                <a:gd name="T20" fmla="*/ 38 w 92"/>
                <a:gd name="T21" fmla="*/ 8 h 53"/>
                <a:gd name="T22" fmla="*/ 43 w 92"/>
                <a:gd name="T23" fmla="*/ 8 h 53"/>
                <a:gd name="T24" fmla="*/ 48 w 92"/>
                <a:gd name="T25" fmla="*/ 8 h 53"/>
                <a:gd name="T26" fmla="*/ 53 w 92"/>
                <a:gd name="T27" fmla="*/ 8 h 53"/>
                <a:gd name="T28" fmla="*/ 58 w 92"/>
                <a:gd name="T29" fmla="*/ 8 h 53"/>
                <a:gd name="T30" fmla="*/ 64 w 92"/>
                <a:gd name="T31" fmla="*/ 8 h 53"/>
                <a:gd name="T32" fmla="*/ 69 w 92"/>
                <a:gd name="T33" fmla="*/ 8 h 53"/>
                <a:gd name="T34" fmla="*/ 74 w 92"/>
                <a:gd name="T35" fmla="*/ 8 h 53"/>
                <a:gd name="T36" fmla="*/ 78 w 92"/>
                <a:gd name="T37" fmla="*/ 8 h 53"/>
                <a:gd name="T38" fmla="*/ 82 w 92"/>
                <a:gd name="T39" fmla="*/ 8 h 53"/>
                <a:gd name="T40" fmla="*/ 83 w 92"/>
                <a:gd name="T41" fmla="*/ 11 h 53"/>
                <a:gd name="T42" fmla="*/ 84 w 92"/>
                <a:gd name="T43" fmla="*/ 15 h 53"/>
                <a:gd name="T44" fmla="*/ 84 w 92"/>
                <a:gd name="T45" fmla="*/ 19 h 53"/>
                <a:gd name="T46" fmla="*/ 86 w 92"/>
                <a:gd name="T47" fmla="*/ 23 h 53"/>
                <a:gd name="T48" fmla="*/ 87 w 92"/>
                <a:gd name="T49" fmla="*/ 27 h 53"/>
                <a:gd name="T50" fmla="*/ 88 w 92"/>
                <a:gd name="T51" fmla="*/ 31 h 53"/>
                <a:gd name="T52" fmla="*/ 89 w 92"/>
                <a:gd name="T53" fmla="*/ 36 h 53"/>
                <a:gd name="T54" fmla="*/ 91 w 92"/>
                <a:gd name="T55" fmla="*/ 40 h 53"/>
                <a:gd name="T56" fmla="*/ 91 w 92"/>
                <a:gd name="T57" fmla="*/ 44 h 53"/>
                <a:gd name="T58" fmla="*/ 92 w 92"/>
                <a:gd name="T59" fmla="*/ 49 h 53"/>
                <a:gd name="T60" fmla="*/ 91 w 92"/>
                <a:gd name="T61" fmla="*/ 52 h 53"/>
                <a:gd name="T62" fmla="*/ 88 w 92"/>
                <a:gd name="T63" fmla="*/ 53 h 53"/>
                <a:gd name="T64" fmla="*/ 84 w 92"/>
                <a:gd name="T65" fmla="*/ 53 h 53"/>
                <a:gd name="T66" fmla="*/ 82 w 92"/>
                <a:gd name="T67" fmla="*/ 52 h 53"/>
                <a:gd name="T68" fmla="*/ 78 w 92"/>
                <a:gd name="T69" fmla="*/ 50 h 53"/>
                <a:gd name="T70" fmla="*/ 29 w 92"/>
                <a:gd name="T71" fmla="*/ 49 h 53"/>
                <a:gd name="T72" fmla="*/ 26 w 92"/>
                <a:gd name="T73" fmla="*/ 44 h 53"/>
                <a:gd name="T74" fmla="*/ 25 w 92"/>
                <a:gd name="T75" fmla="*/ 39 h 53"/>
                <a:gd name="T76" fmla="*/ 22 w 92"/>
                <a:gd name="T77" fmla="*/ 35 h 53"/>
                <a:gd name="T78" fmla="*/ 19 w 92"/>
                <a:gd name="T79" fmla="*/ 30 h 53"/>
                <a:gd name="T80" fmla="*/ 17 w 92"/>
                <a:gd name="T81" fmla="*/ 24 h 53"/>
                <a:gd name="T82" fmla="*/ 14 w 92"/>
                <a:gd name="T83" fmla="*/ 20 h 53"/>
                <a:gd name="T84" fmla="*/ 10 w 92"/>
                <a:gd name="T85" fmla="*/ 15 h 53"/>
                <a:gd name="T86" fmla="*/ 8 w 92"/>
                <a:gd name="T87" fmla="*/ 11 h 53"/>
                <a:gd name="T88" fmla="*/ 5 w 92"/>
                <a:gd name="T89" fmla="*/ 6 h 53"/>
                <a:gd name="T90" fmla="*/ 1 w 92"/>
                <a:gd name="T91" fmla="*/ 2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2"/>
                <a:gd name="T139" fmla="*/ 0 h 53"/>
                <a:gd name="T140" fmla="*/ 92 w 92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2" h="5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2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6" y="8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1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2" y="9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4"/>
                  </a:lnTo>
                  <a:lnTo>
                    <a:pt x="84" y="15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7" y="24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8" y="28"/>
                  </a:lnTo>
                  <a:lnTo>
                    <a:pt x="88" y="30"/>
                  </a:lnTo>
                  <a:lnTo>
                    <a:pt x="88" y="31"/>
                  </a:lnTo>
                  <a:lnTo>
                    <a:pt x="89" y="32"/>
                  </a:lnTo>
                  <a:lnTo>
                    <a:pt x="89" y="33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1" y="39"/>
                  </a:lnTo>
                  <a:lnTo>
                    <a:pt x="91" y="40"/>
                  </a:lnTo>
                  <a:lnTo>
                    <a:pt x="91" y="41"/>
                  </a:lnTo>
                  <a:lnTo>
                    <a:pt x="91" y="42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2" y="46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2" y="52"/>
                  </a:lnTo>
                  <a:lnTo>
                    <a:pt x="91" y="52"/>
                  </a:lnTo>
                  <a:lnTo>
                    <a:pt x="89" y="52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4" y="53"/>
                  </a:lnTo>
                  <a:lnTo>
                    <a:pt x="84" y="52"/>
                  </a:lnTo>
                  <a:lnTo>
                    <a:pt x="83" y="52"/>
                  </a:lnTo>
                  <a:lnTo>
                    <a:pt x="82" y="52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7" y="49"/>
                  </a:lnTo>
                  <a:lnTo>
                    <a:pt x="29" y="49"/>
                  </a:lnTo>
                  <a:lnTo>
                    <a:pt x="27" y="46"/>
                  </a:lnTo>
                  <a:lnTo>
                    <a:pt x="27" y="45"/>
                  </a:lnTo>
                  <a:lnTo>
                    <a:pt x="26" y="44"/>
                  </a:lnTo>
                  <a:lnTo>
                    <a:pt x="26" y="42"/>
                  </a:lnTo>
                  <a:lnTo>
                    <a:pt x="25" y="40"/>
                  </a:lnTo>
                  <a:lnTo>
                    <a:pt x="25" y="39"/>
                  </a:lnTo>
                  <a:lnTo>
                    <a:pt x="23" y="37"/>
                  </a:lnTo>
                  <a:lnTo>
                    <a:pt x="23" y="36"/>
                  </a:lnTo>
                  <a:lnTo>
                    <a:pt x="22" y="35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19" y="30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3" y="19"/>
                  </a:lnTo>
                  <a:lnTo>
                    <a:pt x="12" y="17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9" y="13"/>
                  </a:lnTo>
                  <a:lnTo>
                    <a:pt x="8" y="11"/>
                  </a:lnTo>
                  <a:lnTo>
                    <a:pt x="7" y="10"/>
                  </a:lnTo>
                  <a:lnTo>
                    <a:pt x="5" y="9"/>
                  </a:lnTo>
                  <a:lnTo>
                    <a:pt x="5" y="6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1434" y="2415"/>
              <a:ext cx="196" cy="260"/>
            </a:xfrm>
            <a:custGeom>
              <a:avLst/>
              <a:gdLst>
                <a:gd name="T0" fmla="*/ 15 w 196"/>
                <a:gd name="T1" fmla="*/ 118 h 260"/>
                <a:gd name="T2" fmla="*/ 20 w 196"/>
                <a:gd name="T3" fmla="*/ 131 h 260"/>
                <a:gd name="T4" fmla="*/ 26 w 196"/>
                <a:gd name="T5" fmla="*/ 143 h 260"/>
                <a:gd name="T6" fmla="*/ 38 w 196"/>
                <a:gd name="T7" fmla="*/ 150 h 260"/>
                <a:gd name="T8" fmla="*/ 46 w 196"/>
                <a:gd name="T9" fmla="*/ 143 h 260"/>
                <a:gd name="T10" fmla="*/ 37 w 196"/>
                <a:gd name="T11" fmla="*/ 135 h 260"/>
                <a:gd name="T12" fmla="*/ 33 w 196"/>
                <a:gd name="T13" fmla="*/ 124 h 260"/>
                <a:gd name="T14" fmla="*/ 31 w 196"/>
                <a:gd name="T15" fmla="*/ 112 h 260"/>
                <a:gd name="T16" fmla="*/ 46 w 196"/>
                <a:gd name="T17" fmla="*/ 110 h 260"/>
                <a:gd name="T18" fmla="*/ 57 w 196"/>
                <a:gd name="T19" fmla="*/ 109 h 260"/>
                <a:gd name="T20" fmla="*/ 68 w 196"/>
                <a:gd name="T21" fmla="*/ 113 h 260"/>
                <a:gd name="T22" fmla="*/ 73 w 196"/>
                <a:gd name="T23" fmla="*/ 123 h 260"/>
                <a:gd name="T24" fmla="*/ 87 w 196"/>
                <a:gd name="T25" fmla="*/ 131 h 260"/>
                <a:gd name="T26" fmla="*/ 104 w 196"/>
                <a:gd name="T27" fmla="*/ 137 h 260"/>
                <a:gd name="T28" fmla="*/ 123 w 196"/>
                <a:gd name="T29" fmla="*/ 137 h 260"/>
                <a:gd name="T30" fmla="*/ 140 w 196"/>
                <a:gd name="T31" fmla="*/ 121 h 260"/>
                <a:gd name="T32" fmla="*/ 151 w 196"/>
                <a:gd name="T33" fmla="*/ 97 h 260"/>
                <a:gd name="T34" fmla="*/ 157 w 196"/>
                <a:gd name="T35" fmla="*/ 74 h 260"/>
                <a:gd name="T36" fmla="*/ 138 w 196"/>
                <a:gd name="T37" fmla="*/ 55 h 260"/>
                <a:gd name="T38" fmla="*/ 112 w 196"/>
                <a:gd name="T39" fmla="*/ 48 h 260"/>
                <a:gd name="T40" fmla="*/ 87 w 196"/>
                <a:gd name="T41" fmla="*/ 49 h 260"/>
                <a:gd name="T42" fmla="*/ 78 w 196"/>
                <a:gd name="T43" fmla="*/ 66 h 260"/>
                <a:gd name="T44" fmla="*/ 72 w 196"/>
                <a:gd name="T45" fmla="*/ 83 h 260"/>
                <a:gd name="T46" fmla="*/ 65 w 196"/>
                <a:gd name="T47" fmla="*/ 99 h 260"/>
                <a:gd name="T48" fmla="*/ 63 w 196"/>
                <a:gd name="T49" fmla="*/ 90 h 260"/>
                <a:gd name="T50" fmla="*/ 69 w 196"/>
                <a:gd name="T51" fmla="*/ 73 h 260"/>
                <a:gd name="T52" fmla="*/ 73 w 196"/>
                <a:gd name="T53" fmla="*/ 56 h 260"/>
                <a:gd name="T54" fmla="*/ 70 w 196"/>
                <a:gd name="T55" fmla="*/ 40 h 260"/>
                <a:gd name="T56" fmla="*/ 55 w 196"/>
                <a:gd name="T57" fmla="*/ 34 h 260"/>
                <a:gd name="T58" fmla="*/ 37 w 196"/>
                <a:gd name="T59" fmla="*/ 31 h 260"/>
                <a:gd name="T60" fmla="*/ 29 w 196"/>
                <a:gd name="T61" fmla="*/ 22 h 260"/>
                <a:gd name="T62" fmla="*/ 35 w 196"/>
                <a:gd name="T63" fmla="*/ 13 h 260"/>
                <a:gd name="T64" fmla="*/ 64 w 196"/>
                <a:gd name="T65" fmla="*/ 6 h 260"/>
                <a:gd name="T66" fmla="*/ 100 w 196"/>
                <a:gd name="T67" fmla="*/ 4 h 260"/>
                <a:gd name="T68" fmla="*/ 135 w 196"/>
                <a:gd name="T69" fmla="*/ 2 h 260"/>
                <a:gd name="T70" fmla="*/ 149 w 196"/>
                <a:gd name="T71" fmla="*/ 30 h 260"/>
                <a:gd name="T72" fmla="*/ 157 w 196"/>
                <a:gd name="T73" fmla="*/ 64 h 260"/>
                <a:gd name="T74" fmla="*/ 160 w 196"/>
                <a:gd name="T75" fmla="*/ 99 h 260"/>
                <a:gd name="T76" fmla="*/ 153 w 196"/>
                <a:gd name="T77" fmla="*/ 109 h 260"/>
                <a:gd name="T78" fmla="*/ 162 w 196"/>
                <a:gd name="T79" fmla="*/ 110 h 260"/>
                <a:gd name="T80" fmla="*/ 171 w 196"/>
                <a:gd name="T81" fmla="*/ 104 h 260"/>
                <a:gd name="T82" fmla="*/ 184 w 196"/>
                <a:gd name="T83" fmla="*/ 105 h 260"/>
                <a:gd name="T84" fmla="*/ 195 w 196"/>
                <a:gd name="T85" fmla="*/ 112 h 260"/>
                <a:gd name="T86" fmla="*/ 195 w 196"/>
                <a:gd name="T87" fmla="*/ 127 h 260"/>
                <a:gd name="T88" fmla="*/ 188 w 196"/>
                <a:gd name="T89" fmla="*/ 141 h 260"/>
                <a:gd name="T90" fmla="*/ 178 w 196"/>
                <a:gd name="T91" fmla="*/ 153 h 260"/>
                <a:gd name="T92" fmla="*/ 161 w 196"/>
                <a:gd name="T93" fmla="*/ 159 h 260"/>
                <a:gd name="T94" fmla="*/ 143 w 196"/>
                <a:gd name="T95" fmla="*/ 158 h 260"/>
                <a:gd name="T96" fmla="*/ 127 w 196"/>
                <a:gd name="T97" fmla="*/ 168 h 260"/>
                <a:gd name="T98" fmla="*/ 112 w 196"/>
                <a:gd name="T99" fmla="*/ 187 h 260"/>
                <a:gd name="T100" fmla="*/ 99 w 196"/>
                <a:gd name="T101" fmla="*/ 206 h 260"/>
                <a:gd name="T102" fmla="*/ 90 w 196"/>
                <a:gd name="T103" fmla="*/ 224 h 260"/>
                <a:gd name="T104" fmla="*/ 85 w 196"/>
                <a:gd name="T105" fmla="*/ 241 h 260"/>
                <a:gd name="T106" fmla="*/ 78 w 196"/>
                <a:gd name="T107" fmla="*/ 256 h 260"/>
                <a:gd name="T108" fmla="*/ 63 w 196"/>
                <a:gd name="T109" fmla="*/ 260 h 260"/>
                <a:gd name="T110" fmla="*/ 51 w 196"/>
                <a:gd name="T111" fmla="*/ 258 h 260"/>
                <a:gd name="T112" fmla="*/ 47 w 196"/>
                <a:gd name="T113" fmla="*/ 236 h 260"/>
                <a:gd name="T114" fmla="*/ 33 w 196"/>
                <a:gd name="T115" fmla="*/ 218 h 260"/>
                <a:gd name="T116" fmla="*/ 20 w 196"/>
                <a:gd name="T117" fmla="*/ 198 h 260"/>
                <a:gd name="T118" fmla="*/ 7 w 196"/>
                <a:gd name="T119" fmla="*/ 171 h 260"/>
                <a:gd name="T120" fmla="*/ 0 w 196"/>
                <a:gd name="T121" fmla="*/ 141 h 260"/>
                <a:gd name="T122" fmla="*/ 6 w 196"/>
                <a:gd name="T123" fmla="*/ 110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6"/>
                <a:gd name="T187" fmla="*/ 0 h 260"/>
                <a:gd name="T188" fmla="*/ 196 w 196"/>
                <a:gd name="T189" fmla="*/ 260 h 2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6" h="260">
                  <a:moveTo>
                    <a:pt x="6" y="110"/>
                  </a:moveTo>
                  <a:lnTo>
                    <a:pt x="7" y="110"/>
                  </a:lnTo>
                  <a:lnTo>
                    <a:pt x="8" y="110"/>
                  </a:lnTo>
                  <a:lnTo>
                    <a:pt x="9" y="112"/>
                  </a:lnTo>
                  <a:lnTo>
                    <a:pt x="11" y="112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2" y="114"/>
                  </a:lnTo>
                  <a:lnTo>
                    <a:pt x="13" y="115"/>
                  </a:lnTo>
                  <a:lnTo>
                    <a:pt x="13" y="117"/>
                  </a:lnTo>
                  <a:lnTo>
                    <a:pt x="15" y="118"/>
                  </a:lnTo>
                  <a:lnTo>
                    <a:pt x="16" y="119"/>
                  </a:lnTo>
                  <a:lnTo>
                    <a:pt x="16" y="121"/>
                  </a:lnTo>
                  <a:lnTo>
                    <a:pt x="16" y="122"/>
                  </a:lnTo>
                  <a:lnTo>
                    <a:pt x="17" y="123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8" y="127"/>
                  </a:lnTo>
                  <a:lnTo>
                    <a:pt x="18" y="128"/>
                  </a:lnTo>
                  <a:lnTo>
                    <a:pt x="18" y="130"/>
                  </a:lnTo>
                  <a:lnTo>
                    <a:pt x="20" y="130"/>
                  </a:lnTo>
                  <a:lnTo>
                    <a:pt x="20" y="131"/>
                  </a:lnTo>
                  <a:lnTo>
                    <a:pt x="20" y="132"/>
                  </a:lnTo>
                  <a:lnTo>
                    <a:pt x="21" y="134"/>
                  </a:lnTo>
                  <a:lnTo>
                    <a:pt x="21" y="135"/>
                  </a:lnTo>
                  <a:lnTo>
                    <a:pt x="22" y="136"/>
                  </a:lnTo>
                  <a:lnTo>
                    <a:pt x="22" y="137"/>
                  </a:lnTo>
                  <a:lnTo>
                    <a:pt x="24" y="139"/>
                  </a:lnTo>
                  <a:lnTo>
                    <a:pt x="24" y="140"/>
                  </a:lnTo>
                  <a:lnTo>
                    <a:pt x="25" y="140"/>
                  </a:lnTo>
                  <a:lnTo>
                    <a:pt x="25" y="141"/>
                  </a:lnTo>
                  <a:lnTo>
                    <a:pt x="26" y="141"/>
                  </a:lnTo>
                  <a:lnTo>
                    <a:pt x="26" y="143"/>
                  </a:lnTo>
                  <a:lnTo>
                    <a:pt x="28" y="144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6"/>
                  </a:lnTo>
                  <a:lnTo>
                    <a:pt x="31" y="146"/>
                  </a:lnTo>
                  <a:lnTo>
                    <a:pt x="31" y="148"/>
                  </a:lnTo>
                  <a:lnTo>
                    <a:pt x="33" y="148"/>
                  </a:lnTo>
                  <a:lnTo>
                    <a:pt x="34" y="149"/>
                  </a:lnTo>
                  <a:lnTo>
                    <a:pt x="35" y="149"/>
                  </a:lnTo>
                  <a:lnTo>
                    <a:pt x="37" y="149"/>
                  </a:lnTo>
                  <a:lnTo>
                    <a:pt x="38" y="150"/>
                  </a:lnTo>
                  <a:lnTo>
                    <a:pt x="39" y="150"/>
                  </a:lnTo>
                  <a:lnTo>
                    <a:pt x="41" y="150"/>
                  </a:lnTo>
                  <a:lnTo>
                    <a:pt x="41" y="149"/>
                  </a:lnTo>
                  <a:lnTo>
                    <a:pt x="42" y="149"/>
                  </a:lnTo>
                  <a:lnTo>
                    <a:pt x="43" y="149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6" y="146"/>
                  </a:lnTo>
                  <a:lnTo>
                    <a:pt x="46" y="145"/>
                  </a:lnTo>
                  <a:lnTo>
                    <a:pt x="46" y="144"/>
                  </a:lnTo>
                  <a:lnTo>
                    <a:pt x="46" y="143"/>
                  </a:lnTo>
                  <a:lnTo>
                    <a:pt x="46" y="141"/>
                  </a:lnTo>
                  <a:lnTo>
                    <a:pt x="44" y="140"/>
                  </a:lnTo>
                  <a:lnTo>
                    <a:pt x="43" y="139"/>
                  </a:lnTo>
                  <a:lnTo>
                    <a:pt x="42" y="139"/>
                  </a:lnTo>
                  <a:lnTo>
                    <a:pt x="42" y="137"/>
                  </a:lnTo>
                  <a:lnTo>
                    <a:pt x="41" y="137"/>
                  </a:lnTo>
                  <a:lnTo>
                    <a:pt x="41" y="136"/>
                  </a:lnTo>
                  <a:lnTo>
                    <a:pt x="39" y="136"/>
                  </a:lnTo>
                  <a:lnTo>
                    <a:pt x="38" y="136"/>
                  </a:lnTo>
                  <a:lnTo>
                    <a:pt x="38" y="135"/>
                  </a:lnTo>
                  <a:lnTo>
                    <a:pt x="37" y="135"/>
                  </a:lnTo>
                  <a:lnTo>
                    <a:pt x="37" y="134"/>
                  </a:lnTo>
                  <a:lnTo>
                    <a:pt x="35" y="134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4" y="131"/>
                  </a:lnTo>
                  <a:lnTo>
                    <a:pt x="34" y="130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3" y="127"/>
                  </a:lnTo>
                  <a:lnTo>
                    <a:pt x="33" y="126"/>
                  </a:lnTo>
                  <a:lnTo>
                    <a:pt x="33" y="124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30" y="113"/>
                  </a:lnTo>
                  <a:lnTo>
                    <a:pt x="31" y="113"/>
                  </a:lnTo>
                  <a:lnTo>
                    <a:pt x="31" y="112"/>
                  </a:lnTo>
                  <a:lnTo>
                    <a:pt x="33" y="112"/>
                  </a:lnTo>
                  <a:lnTo>
                    <a:pt x="34" y="112"/>
                  </a:lnTo>
                  <a:lnTo>
                    <a:pt x="35" y="112"/>
                  </a:lnTo>
                  <a:lnTo>
                    <a:pt x="37" y="112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41" y="112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47" y="110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0"/>
                  </a:lnTo>
                  <a:lnTo>
                    <a:pt x="52" y="109"/>
                  </a:lnTo>
                  <a:lnTo>
                    <a:pt x="53" y="109"/>
                  </a:lnTo>
                  <a:lnTo>
                    <a:pt x="55" y="109"/>
                  </a:lnTo>
                  <a:lnTo>
                    <a:pt x="56" y="109"/>
                  </a:lnTo>
                  <a:lnTo>
                    <a:pt x="57" y="109"/>
                  </a:lnTo>
                  <a:lnTo>
                    <a:pt x="59" y="109"/>
                  </a:lnTo>
                  <a:lnTo>
                    <a:pt x="60" y="109"/>
                  </a:lnTo>
                  <a:lnTo>
                    <a:pt x="61" y="109"/>
                  </a:lnTo>
                  <a:lnTo>
                    <a:pt x="63" y="109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09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7"/>
                  </a:lnTo>
                  <a:lnTo>
                    <a:pt x="69" y="118"/>
                  </a:lnTo>
                  <a:lnTo>
                    <a:pt x="69" y="119"/>
                  </a:lnTo>
                  <a:lnTo>
                    <a:pt x="70" y="119"/>
                  </a:lnTo>
                  <a:lnTo>
                    <a:pt x="70" y="121"/>
                  </a:lnTo>
                  <a:lnTo>
                    <a:pt x="70" y="122"/>
                  </a:lnTo>
                  <a:lnTo>
                    <a:pt x="72" y="122"/>
                  </a:lnTo>
                  <a:lnTo>
                    <a:pt x="72" y="123"/>
                  </a:lnTo>
                  <a:lnTo>
                    <a:pt x="73" y="123"/>
                  </a:lnTo>
                  <a:lnTo>
                    <a:pt x="73" y="124"/>
                  </a:lnTo>
                  <a:lnTo>
                    <a:pt x="74" y="126"/>
                  </a:lnTo>
                  <a:lnTo>
                    <a:pt x="76" y="126"/>
                  </a:lnTo>
                  <a:lnTo>
                    <a:pt x="77" y="127"/>
                  </a:lnTo>
                  <a:lnTo>
                    <a:pt x="78" y="127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3" y="130"/>
                  </a:lnTo>
                  <a:lnTo>
                    <a:pt x="85" y="130"/>
                  </a:lnTo>
                  <a:lnTo>
                    <a:pt x="86" y="131"/>
                  </a:lnTo>
                  <a:lnTo>
                    <a:pt x="87" y="131"/>
                  </a:lnTo>
                  <a:lnTo>
                    <a:pt x="90" y="132"/>
                  </a:lnTo>
                  <a:lnTo>
                    <a:pt x="91" y="132"/>
                  </a:lnTo>
                  <a:lnTo>
                    <a:pt x="92" y="134"/>
                  </a:lnTo>
                  <a:lnTo>
                    <a:pt x="94" y="134"/>
                  </a:lnTo>
                  <a:lnTo>
                    <a:pt x="95" y="135"/>
                  </a:lnTo>
                  <a:lnTo>
                    <a:pt x="96" y="135"/>
                  </a:lnTo>
                  <a:lnTo>
                    <a:pt x="99" y="136"/>
                  </a:lnTo>
                  <a:lnTo>
                    <a:pt x="100" y="136"/>
                  </a:lnTo>
                  <a:lnTo>
                    <a:pt x="101" y="137"/>
                  </a:lnTo>
                  <a:lnTo>
                    <a:pt x="103" y="137"/>
                  </a:lnTo>
                  <a:lnTo>
                    <a:pt x="104" y="137"/>
                  </a:lnTo>
                  <a:lnTo>
                    <a:pt x="107" y="139"/>
                  </a:lnTo>
                  <a:lnTo>
                    <a:pt x="108" y="139"/>
                  </a:lnTo>
                  <a:lnTo>
                    <a:pt x="109" y="139"/>
                  </a:lnTo>
                  <a:lnTo>
                    <a:pt x="111" y="139"/>
                  </a:lnTo>
                  <a:lnTo>
                    <a:pt x="113" y="139"/>
                  </a:lnTo>
                  <a:lnTo>
                    <a:pt x="114" y="139"/>
                  </a:lnTo>
                  <a:lnTo>
                    <a:pt x="116" y="139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1" y="139"/>
                  </a:lnTo>
                  <a:lnTo>
                    <a:pt x="123" y="137"/>
                  </a:lnTo>
                  <a:lnTo>
                    <a:pt x="125" y="137"/>
                  </a:lnTo>
                  <a:lnTo>
                    <a:pt x="127" y="136"/>
                  </a:lnTo>
                  <a:lnTo>
                    <a:pt x="129" y="135"/>
                  </a:lnTo>
                  <a:lnTo>
                    <a:pt x="131" y="134"/>
                  </a:lnTo>
                  <a:lnTo>
                    <a:pt x="133" y="131"/>
                  </a:lnTo>
                  <a:lnTo>
                    <a:pt x="134" y="130"/>
                  </a:lnTo>
                  <a:lnTo>
                    <a:pt x="135" y="128"/>
                  </a:lnTo>
                  <a:lnTo>
                    <a:pt x="136" y="126"/>
                  </a:lnTo>
                  <a:lnTo>
                    <a:pt x="139" y="124"/>
                  </a:lnTo>
                  <a:lnTo>
                    <a:pt x="140" y="123"/>
                  </a:lnTo>
                  <a:lnTo>
                    <a:pt x="140" y="121"/>
                  </a:lnTo>
                  <a:lnTo>
                    <a:pt x="142" y="119"/>
                  </a:lnTo>
                  <a:lnTo>
                    <a:pt x="143" y="117"/>
                  </a:lnTo>
                  <a:lnTo>
                    <a:pt x="144" y="115"/>
                  </a:lnTo>
                  <a:lnTo>
                    <a:pt x="145" y="113"/>
                  </a:lnTo>
                  <a:lnTo>
                    <a:pt x="145" y="110"/>
                  </a:lnTo>
                  <a:lnTo>
                    <a:pt x="147" y="109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9" y="102"/>
                  </a:lnTo>
                  <a:lnTo>
                    <a:pt x="149" y="100"/>
                  </a:lnTo>
                  <a:lnTo>
                    <a:pt x="151" y="97"/>
                  </a:lnTo>
                  <a:lnTo>
                    <a:pt x="151" y="96"/>
                  </a:lnTo>
                  <a:lnTo>
                    <a:pt x="152" y="93"/>
                  </a:lnTo>
                  <a:lnTo>
                    <a:pt x="152" y="91"/>
                  </a:lnTo>
                  <a:lnTo>
                    <a:pt x="153" y="88"/>
                  </a:lnTo>
                  <a:lnTo>
                    <a:pt x="153" y="87"/>
                  </a:lnTo>
                  <a:lnTo>
                    <a:pt x="155" y="84"/>
                  </a:lnTo>
                  <a:lnTo>
                    <a:pt x="155" y="82"/>
                  </a:lnTo>
                  <a:lnTo>
                    <a:pt x="156" y="81"/>
                  </a:lnTo>
                  <a:lnTo>
                    <a:pt x="156" y="78"/>
                  </a:lnTo>
                  <a:lnTo>
                    <a:pt x="157" y="75"/>
                  </a:lnTo>
                  <a:lnTo>
                    <a:pt x="157" y="74"/>
                  </a:lnTo>
                  <a:lnTo>
                    <a:pt x="156" y="71"/>
                  </a:lnTo>
                  <a:lnTo>
                    <a:pt x="155" y="69"/>
                  </a:lnTo>
                  <a:lnTo>
                    <a:pt x="153" y="68"/>
                  </a:lnTo>
                  <a:lnTo>
                    <a:pt x="152" y="65"/>
                  </a:lnTo>
                  <a:lnTo>
                    <a:pt x="149" y="64"/>
                  </a:lnTo>
                  <a:lnTo>
                    <a:pt x="148" y="61"/>
                  </a:lnTo>
                  <a:lnTo>
                    <a:pt x="145" y="60"/>
                  </a:lnTo>
                  <a:lnTo>
                    <a:pt x="144" y="59"/>
                  </a:lnTo>
                  <a:lnTo>
                    <a:pt x="142" y="57"/>
                  </a:lnTo>
                  <a:lnTo>
                    <a:pt x="140" y="56"/>
                  </a:lnTo>
                  <a:lnTo>
                    <a:pt x="138" y="55"/>
                  </a:lnTo>
                  <a:lnTo>
                    <a:pt x="135" y="55"/>
                  </a:lnTo>
                  <a:lnTo>
                    <a:pt x="133" y="53"/>
                  </a:lnTo>
                  <a:lnTo>
                    <a:pt x="131" y="52"/>
                  </a:lnTo>
                  <a:lnTo>
                    <a:pt x="129" y="52"/>
                  </a:lnTo>
                  <a:lnTo>
                    <a:pt x="126" y="51"/>
                  </a:lnTo>
                  <a:lnTo>
                    <a:pt x="123" y="51"/>
                  </a:lnTo>
                  <a:lnTo>
                    <a:pt x="121" y="49"/>
                  </a:lnTo>
                  <a:lnTo>
                    <a:pt x="118" y="49"/>
                  </a:lnTo>
                  <a:lnTo>
                    <a:pt x="116" y="49"/>
                  </a:lnTo>
                  <a:lnTo>
                    <a:pt x="113" y="49"/>
                  </a:lnTo>
                  <a:lnTo>
                    <a:pt x="112" y="48"/>
                  </a:lnTo>
                  <a:lnTo>
                    <a:pt x="109" y="48"/>
                  </a:lnTo>
                  <a:lnTo>
                    <a:pt x="107" y="48"/>
                  </a:lnTo>
                  <a:lnTo>
                    <a:pt x="104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8" y="48"/>
                  </a:lnTo>
                  <a:lnTo>
                    <a:pt x="95" y="48"/>
                  </a:lnTo>
                  <a:lnTo>
                    <a:pt x="92" y="48"/>
                  </a:lnTo>
                  <a:lnTo>
                    <a:pt x="91" y="48"/>
                  </a:lnTo>
                  <a:lnTo>
                    <a:pt x="88" y="48"/>
                  </a:lnTo>
                  <a:lnTo>
                    <a:pt x="87" y="49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3" y="55"/>
                  </a:lnTo>
                  <a:lnTo>
                    <a:pt x="83" y="56"/>
                  </a:lnTo>
                  <a:lnTo>
                    <a:pt x="82" y="59"/>
                  </a:lnTo>
                  <a:lnTo>
                    <a:pt x="81" y="60"/>
                  </a:lnTo>
                  <a:lnTo>
                    <a:pt x="81" y="61"/>
                  </a:lnTo>
                  <a:lnTo>
                    <a:pt x="79" y="62"/>
                  </a:lnTo>
                  <a:lnTo>
                    <a:pt x="79" y="64"/>
                  </a:lnTo>
                  <a:lnTo>
                    <a:pt x="78" y="66"/>
                  </a:lnTo>
                  <a:lnTo>
                    <a:pt x="78" y="68"/>
                  </a:lnTo>
                  <a:lnTo>
                    <a:pt x="77" y="69"/>
                  </a:lnTo>
                  <a:lnTo>
                    <a:pt x="77" y="70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4" y="75"/>
                  </a:lnTo>
                  <a:lnTo>
                    <a:pt x="74" y="77"/>
                  </a:lnTo>
                  <a:lnTo>
                    <a:pt x="73" y="79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0" y="88"/>
                  </a:lnTo>
                  <a:lnTo>
                    <a:pt x="70" y="90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9" y="95"/>
                  </a:lnTo>
                  <a:lnTo>
                    <a:pt x="68" y="97"/>
                  </a:lnTo>
                  <a:lnTo>
                    <a:pt x="68" y="99"/>
                  </a:lnTo>
                  <a:lnTo>
                    <a:pt x="66" y="99"/>
                  </a:lnTo>
                  <a:lnTo>
                    <a:pt x="65" y="99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3" y="97"/>
                  </a:lnTo>
                  <a:lnTo>
                    <a:pt x="61" y="97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0" y="92"/>
                  </a:lnTo>
                  <a:lnTo>
                    <a:pt x="61" y="91"/>
                  </a:lnTo>
                  <a:lnTo>
                    <a:pt x="63" y="90"/>
                  </a:lnTo>
                  <a:lnTo>
                    <a:pt x="63" y="87"/>
                  </a:lnTo>
                  <a:lnTo>
                    <a:pt x="64" y="86"/>
                  </a:lnTo>
                  <a:lnTo>
                    <a:pt x="64" y="84"/>
                  </a:lnTo>
                  <a:lnTo>
                    <a:pt x="65" y="83"/>
                  </a:lnTo>
                  <a:lnTo>
                    <a:pt x="65" y="82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8" y="78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69" y="70"/>
                  </a:lnTo>
                  <a:lnTo>
                    <a:pt x="70" y="69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2" y="64"/>
                  </a:lnTo>
                  <a:lnTo>
                    <a:pt x="72" y="62"/>
                  </a:lnTo>
                  <a:lnTo>
                    <a:pt x="72" y="60"/>
                  </a:lnTo>
                  <a:lnTo>
                    <a:pt x="72" y="59"/>
                  </a:lnTo>
                  <a:lnTo>
                    <a:pt x="73" y="57"/>
                  </a:lnTo>
                  <a:lnTo>
                    <a:pt x="73" y="56"/>
                  </a:lnTo>
                  <a:lnTo>
                    <a:pt x="73" y="55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7"/>
                  </a:lnTo>
                  <a:lnTo>
                    <a:pt x="76" y="44"/>
                  </a:lnTo>
                  <a:lnTo>
                    <a:pt x="74" y="44"/>
                  </a:lnTo>
                  <a:lnTo>
                    <a:pt x="73" y="43"/>
                  </a:lnTo>
                  <a:lnTo>
                    <a:pt x="72" y="42"/>
                  </a:lnTo>
                  <a:lnTo>
                    <a:pt x="70" y="40"/>
                  </a:lnTo>
                  <a:lnTo>
                    <a:pt x="69" y="40"/>
                  </a:lnTo>
                  <a:lnTo>
                    <a:pt x="68" y="39"/>
                  </a:lnTo>
                  <a:lnTo>
                    <a:pt x="66" y="39"/>
                  </a:lnTo>
                  <a:lnTo>
                    <a:pt x="65" y="38"/>
                  </a:lnTo>
                  <a:lnTo>
                    <a:pt x="64" y="38"/>
                  </a:lnTo>
                  <a:lnTo>
                    <a:pt x="63" y="37"/>
                  </a:lnTo>
                  <a:lnTo>
                    <a:pt x="61" y="37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5" y="34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48" y="33"/>
                  </a:lnTo>
                  <a:lnTo>
                    <a:pt x="47" y="33"/>
                  </a:lnTo>
                  <a:lnTo>
                    <a:pt x="46" y="33"/>
                  </a:lnTo>
                  <a:lnTo>
                    <a:pt x="43" y="31"/>
                  </a:lnTo>
                  <a:lnTo>
                    <a:pt x="42" y="31"/>
                  </a:lnTo>
                  <a:lnTo>
                    <a:pt x="41" y="31"/>
                  </a:lnTo>
                  <a:lnTo>
                    <a:pt x="39" y="31"/>
                  </a:lnTo>
                  <a:lnTo>
                    <a:pt x="37" y="31"/>
                  </a:lnTo>
                  <a:lnTo>
                    <a:pt x="35" y="30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29"/>
                  </a:lnTo>
                  <a:lnTo>
                    <a:pt x="28" y="28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18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9" y="11"/>
                  </a:lnTo>
                  <a:lnTo>
                    <a:pt x="43" y="9"/>
                  </a:lnTo>
                  <a:lnTo>
                    <a:pt x="46" y="9"/>
                  </a:lnTo>
                  <a:lnTo>
                    <a:pt x="48" y="8"/>
                  </a:lnTo>
                  <a:lnTo>
                    <a:pt x="52" y="7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61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4" y="4"/>
                  </a:lnTo>
                  <a:lnTo>
                    <a:pt x="77" y="4"/>
                  </a:lnTo>
                  <a:lnTo>
                    <a:pt x="81" y="4"/>
                  </a:lnTo>
                  <a:lnTo>
                    <a:pt x="83" y="4"/>
                  </a:lnTo>
                  <a:lnTo>
                    <a:pt x="87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100" y="4"/>
                  </a:lnTo>
                  <a:lnTo>
                    <a:pt x="103" y="4"/>
                  </a:lnTo>
                  <a:lnTo>
                    <a:pt x="107" y="4"/>
                  </a:lnTo>
                  <a:lnTo>
                    <a:pt x="109" y="3"/>
                  </a:lnTo>
                  <a:lnTo>
                    <a:pt x="113" y="3"/>
                  </a:lnTo>
                  <a:lnTo>
                    <a:pt x="116" y="3"/>
                  </a:lnTo>
                  <a:lnTo>
                    <a:pt x="120" y="3"/>
                  </a:lnTo>
                  <a:lnTo>
                    <a:pt x="122" y="3"/>
                  </a:lnTo>
                  <a:lnTo>
                    <a:pt x="126" y="3"/>
                  </a:lnTo>
                  <a:lnTo>
                    <a:pt x="129" y="2"/>
                  </a:lnTo>
                  <a:lnTo>
                    <a:pt x="133" y="2"/>
                  </a:lnTo>
                  <a:lnTo>
                    <a:pt x="135" y="2"/>
                  </a:lnTo>
                  <a:lnTo>
                    <a:pt x="139" y="0"/>
                  </a:lnTo>
                  <a:lnTo>
                    <a:pt x="140" y="3"/>
                  </a:lnTo>
                  <a:lnTo>
                    <a:pt x="142" y="7"/>
                  </a:lnTo>
                  <a:lnTo>
                    <a:pt x="143" y="9"/>
                  </a:lnTo>
                  <a:lnTo>
                    <a:pt x="144" y="12"/>
                  </a:lnTo>
                  <a:lnTo>
                    <a:pt x="145" y="15"/>
                  </a:lnTo>
                  <a:lnTo>
                    <a:pt x="145" y="18"/>
                  </a:lnTo>
                  <a:lnTo>
                    <a:pt x="147" y="21"/>
                  </a:lnTo>
                  <a:lnTo>
                    <a:pt x="148" y="24"/>
                  </a:lnTo>
                  <a:lnTo>
                    <a:pt x="149" y="26"/>
                  </a:lnTo>
                  <a:lnTo>
                    <a:pt x="149" y="30"/>
                  </a:lnTo>
                  <a:lnTo>
                    <a:pt x="151" y="33"/>
                  </a:lnTo>
                  <a:lnTo>
                    <a:pt x="152" y="37"/>
                  </a:lnTo>
                  <a:lnTo>
                    <a:pt x="152" y="39"/>
                  </a:lnTo>
                  <a:lnTo>
                    <a:pt x="153" y="42"/>
                  </a:lnTo>
                  <a:lnTo>
                    <a:pt x="153" y="46"/>
                  </a:lnTo>
                  <a:lnTo>
                    <a:pt x="155" y="48"/>
                  </a:lnTo>
                  <a:lnTo>
                    <a:pt x="155" y="51"/>
                  </a:lnTo>
                  <a:lnTo>
                    <a:pt x="156" y="55"/>
                  </a:lnTo>
                  <a:lnTo>
                    <a:pt x="156" y="57"/>
                  </a:lnTo>
                  <a:lnTo>
                    <a:pt x="156" y="61"/>
                  </a:lnTo>
                  <a:lnTo>
                    <a:pt x="157" y="64"/>
                  </a:lnTo>
                  <a:lnTo>
                    <a:pt x="157" y="68"/>
                  </a:lnTo>
                  <a:lnTo>
                    <a:pt x="157" y="70"/>
                  </a:lnTo>
                  <a:lnTo>
                    <a:pt x="158" y="73"/>
                  </a:lnTo>
                  <a:lnTo>
                    <a:pt x="158" y="77"/>
                  </a:lnTo>
                  <a:lnTo>
                    <a:pt x="158" y="79"/>
                  </a:lnTo>
                  <a:lnTo>
                    <a:pt x="158" y="83"/>
                  </a:lnTo>
                  <a:lnTo>
                    <a:pt x="160" y="86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5"/>
                  </a:lnTo>
                  <a:lnTo>
                    <a:pt x="160" y="99"/>
                  </a:lnTo>
                  <a:lnTo>
                    <a:pt x="160" y="100"/>
                  </a:lnTo>
                  <a:lnTo>
                    <a:pt x="158" y="100"/>
                  </a:lnTo>
                  <a:lnTo>
                    <a:pt x="157" y="101"/>
                  </a:lnTo>
                  <a:lnTo>
                    <a:pt x="156" y="101"/>
                  </a:lnTo>
                  <a:lnTo>
                    <a:pt x="156" y="102"/>
                  </a:lnTo>
                  <a:lnTo>
                    <a:pt x="155" y="102"/>
                  </a:lnTo>
                  <a:lnTo>
                    <a:pt x="155" y="104"/>
                  </a:lnTo>
                  <a:lnTo>
                    <a:pt x="153" y="105"/>
                  </a:lnTo>
                  <a:lnTo>
                    <a:pt x="153" y="106"/>
                  </a:lnTo>
                  <a:lnTo>
                    <a:pt x="153" y="108"/>
                  </a:lnTo>
                  <a:lnTo>
                    <a:pt x="153" y="109"/>
                  </a:lnTo>
                  <a:lnTo>
                    <a:pt x="153" y="110"/>
                  </a:lnTo>
                  <a:lnTo>
                    <a:pt x="155" y="110"/>
                  </a:lnTo>
                  <a:lnTo>
                    <a:pt x="155" y="112"/>
                  </a:lnTo>
                  <a:lnTo>
                    <a:pt x="156" y="112"/>
                  </a:lnTo>
                  <a:lnTo>
                    <a:pt x="156" y="113"/>
                  </a:lnTo>
                  <a:lnTo>
                    <a:pt x="157" y="113"/>
                  </a:lnTo>
                  <a:lnTo>
                    <a:pt x="158" y="113"/>
                  </a:lnTo>
                  <a:lnTo>
                    <a:pt x="160" y="112"/>
                  </a:lnTo>
                  <a:lnTo>
                    <a:pt x="161" y="112"/>
                  </a:lnTo>
                  <a:lnTo>
                    <a:pt x="161" y="110"/>
                  </a:lnTo>
                  <a:lnTo>
                    <a:pt x="162" y="110"/>
                  </a:lnTo>
                  <a:lnTo>
                    <a:pt x="162" y="109"/>
                  </a:lnTo>
                  <a:lnTo>
                    <a:pt x="164" y="109"/>
                  </a:lnTo>
                  <a:lnTo>
                    <a:pt x="164" y="108"/>
                  </a:lnTo>
                  <a:lnTo>
                    <a:pt x="165" y="108"/>
                  </a:lnTo>
                  <a:lnTo>
                    <a:pt x="165" y="106"/>
                  </a:lnTo>
                  <a:lnTo>
                    <a:pt x="166" y="105"/>
                  </a:lnTo>
                  <a:lnTo>
                    <a:pt x="168" y="105"/>
                  </a:lnTo>
                  <a:lnTo>
                    <a:pt x="168" y="104"/>
                  </a:lnTo>
                  <a:lnTo>
                    <a:pt x="169" y="104"/>
                  </a:lnTo>
                  <a:lnTo>
                    <a:pt x="170" y="104"/>
                  </a:lnTo>
                  <a:lnTo>
                    <a:pt x="171" y="104"/>
                  </a:lnTo>
                  <a:lnTo>
                    <a:pt x="173" y="104"/>
                  </a:lnTo>
                  <a:lnTo>
                    <a:pt x="174" y="104"/>
                  </a:lnTo>
                  <a:lnTo>
                    <a:pt x="175" y="104"/>
                  </a:lnTo>
                  <a:lnTo>
                    <a:pt x="177" y="104"/>
                  </a:lnTo>
                  <a:lnTo>
                    <a:pt x="178" y="104"/>
                  </a:lnTo>
                  <a:lnTo>
                    <a:pt x="179" y="104"/>
                  </a:lnTo>
                  <a:lnTo>
                    <a:pt x="180" y="104"/>
                  </a:lnTo>
                  <a:lnTo>
                    <a:pt x="182" y="104"/>
                  </a:lnTo>
                  <a:lnTo>
                    <a:pt x="183" y="104"/>
                  </a:lnTo>
                  <a:lnTo>
                    <a:pt x="184" y="104"/>
                  </a:lnTo>
                  <a:lnTo>
                    <a:pt x="184" y="105"/>
                  </a:lnTo>
                  <a:lnTo>
                    <a:pt x="186" y="105"/>
                  </a:lnTo>
                  <a:lnTo>
                    <a:pt x="187" y="105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1" y="108"/>
                  </a:lnTo>
                  <a:lnTo>
                    <a:pt x="192" y="108"/>
                  </a:lnTo>
                  <a:lnTo>
                    <a:pt x="192" y="109"/>
                  </a:lnTo>
                  <a:lnTo>
                    <a:pt x="193" y="109"/>
                  </a:lnTo>
                  <a:lnTo>
                    <a:pt x="193" y="110"/>
                  </a:lnTo>
                  <a:lnTo>
                    <a:pt x="193" y="112"/>
                  </a:lnTo>
                  <a:lnTo>
                    <a:pt x="195" y="112"/>
                  </a:lnTo>
                  <a:lnTo>
                    <a:pt x="195" y="113"/>
                  </a:lnTo>
                  <a:lnTo>
                    <a:pt x="195" y="114"/>
                  </a:lnTo>
                  <a:lnTo>
                    <a:pt x="196" y="115"/>
                  </a:lnTo>
                  <a:lnTo>
                    <a:pt x="196" y="117"/>
                  </a:lnTo>
                  <a:lnTo>
                    <a:pt x="196" y="119"/>
                  </a:lnTo>
                  <a:lnTo>
                    <a:pt x="196" y="121"/>
                  </a:lnTo>
                  <a:lnTo>
                    <a:pt x="196" y="122"/>
                  </a:lnTo>
                  <a:lnTo>
                    <a:pt x="196" y="123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5" y="127"/>
                  </a:lnTo>
                  <a:lnTo>
                    <a:pt x="195" y="128"/>
                  </a:lnTo>
                  <a:lnTo>
                    <a:pt x="195" y="130"/>
                  </a:lnTo>
                  <a:lnTo>
                    <a:pt x="193" y="131"/>
                  </a:lnTo>
                  <a:lnTo>
                    <a:pt x="193" y="132"/>
                  </a:lnTo>
                  <a:lnTo>
                    <a:pt x="192" y="134"/>
                  </a:lnTo>
                  <a:lnTo>
                    <a:pt x="192" y="135"/>
                  </a:lnTo>
                  <a:lnTo>
                    <a:pt x="191" y="136"/>
                  </a:lnTo>
                  <a:lnTo>
                    <a:pt x="191" y="137"/>
                  </a:lnTo>
                  <a:lnTo>
                    <a:pt x="190" y="139"/>
                  </a:lnTo>
                  <a:lnTo>
                    <a:pt x="188" y="140"/>
                  </a:lnTo>
                  <a:lnTo>
                    <a:pt x="188" y="141"/>
                  </a:lnTo>
                  <a:lnTo>
                    <a:pt x="187" y="143"/>
                  </a:lnTo>
                  <a:lnTo>
                    <a:pt x="186" y="144"/>
                  </a:lnTo>
                  <a:lnTo>
                    <a:pt x="186" y="145"/>
                  </a:lnTo>
                  <a:lnTo>
                    <a:pt x="184" y="146"/>
                  </a:lnTo>
                  <a:lnTo>
                    <a:pt x="183" y="146"/>
                  </a:lnTo>
                  <a:lnTo>
                    <a:pt x="183" y="148"/>
                  </a:lnTo>
                  <a:lnTo>
                    <a:pt x="182" y="149"/>
                  </a:lnTo>
                  <a:lnTo>
                    <a:pt x="180" y="150"/>
                  </a:lnTo>
                  <a:lnTo>
                    <a:pt x="179" y="150"/>
                  </a:lnTo>
                  <a:lnTo>
                    <a:pt x="179" y="152"/>
                  </a:lnTo>
                  <a:lnTo>
                    <a:pt x="178" y="153"/>
                  </a:lnTo>
                  <a:lnTo>
                    <a:pt x="177" y="154"/>
                  </a:lnTo>
                  <a:lnTo>
                    <a:pt x="175" y="156"/>
                  </a:lnTo>
                  <a:lnTo>
                    <a:pt x="174" y="157"/>
                  </a:lnTo>
                  <a:lnTo>
                    <a:pt x="173" y="157"/>
                  </a:lnTo>
                  <a:lnTo>
                    <a:pt x="171" y="158"/>
                  </a:lnTo>
                  <a:lnTo>
                    <a:pt x="170" y="158"/>
                  </a:lnTo>
                  <a:lnTo>
                    <a:pt x="168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4" y="159"/>
                  </a:lnTo>
                  <a:lnTo>
                    <a:pt x="161" y="159"/>
                  </a:lnTo>
                  <a:lnTo>
                    <a:pt x="160" y="159"/>
                  </a:lnTo>
                  <a:lnTo>
                    <a:pt x="158" y="159"/>
                  </a:lnTo>
                  <a:lnTo>
                    <a:pt x="156" y="159"/>
                  </a:lnTo>
                  <a:lnTo>
                    <a:pt x="155" y="159"/>
                  </a:lnTo>
                  <a:lnTo>
                    <a:pt x="153" y="159"/>
                  </a:lnTo>
                  <a:lnTo>
                    <a:pt x="151" y="158"/>
                  </a:lnTo>
                  <a:lnTo>
                    <a:pt x="149" y="158"/>
                  </a:lnTo>
                  <a:lnTo>
                    <a:pt x="148" y="158"/>
                  </a:lnTo>
                  <a:lnTo>
                    <a:pt x="145" y="158"/>
                  </a:lnTo>
                  <a:lnTo>
                    <a:pt x="144" y="158"/>
                  </a:lnTo>
                  <a:lnTo>
                    <a:pt x="143" y="158"/>
                  </a:lnTo>
                  <a:lnTo>
                    <a:pt x="142" y="158"/>
                  </a:lnTo>
                  <a:lnTo>
                    <a:pt x="139" y="159"/>
                  </a:lnTo>
                  <a:lnTo>
                    <a:pt x="138" y="159"/>
                  </a:lnTo>
                  <a:lnTo>
                    <a:pt x="136" y="159"/>
                  </a:lnTo>
                  <a:lnTo>
                    <a:pt x="135" y="161"/>
                  </a:lnTo>
                  <a:lnTo>
                    <a:pt x="134" y="162"/>
                  </a:lnTo>
                  <a:lnTo>
                    <a:pt x="133" y="163"/>
                  </a:lnTo>
                  <a:lnTo>
                    <a:pt x="131" y="165"/>
                  </a:lnTo>
                  <a:lnTo>
                    <a:pt x="130" y="166"/>
                  </a:lnTo>
                  <a:lnTo>
                    <a:pt x="129" y="167"/>
                  </a:lnTo>
                  <a:lnTo>
                    <a:pt x="127" y="168"/>
                  </a:lnTo>
                  <a:lnTo>
                    <a:pt x="126" y="171"/>
                  </a:lnTo>
                  <a:lnTo>
                    <a:pt x="125" y="172"/>
                  </a:lnTo>
                  <a:lnTo>
                    <a:pt x="123" y="174"/>
                  </a:lnTo>
                  <a:lnTo>
                    <a:pt x="122" y="175"/>
                  </a:lnTo>
                  <a:lnTo>
                    <a:pt x="121" y="177"/>
                  </a:lnTo>
                  <a:lnTo>
                    <a:pt x="120" y="179"/>
                  </a:lnTo>
                  <a:lnTo>
                    <a:pt x="118" y="180"/>
                  </a:lnTo>
                  <a:lnTo>
                    <a:pt x="117" y="181"/>
                  </a:lnTo>
                  <a:lnTo>
                    <a:pt x="116" y="184"/>
                  </a:lnTo>
                  <a:lnTo>
                    <a:pt x="113" y="185"/>
                  </a:lnTo>
                  <a:lnTo>
                    <a:pt x="112" y="187"/>
                  </a:lnTo>
                  <a:lnTo>
                    <a:pt x="111" y="189"/>
                  </a:lnTo>
                  <a:lnTo>
                    <a:pt x="109" y="190"/>
                  </a:lnTo>
                  <a:lnTo>
                    <a:pt x="108" y="192"/>
                  </a:lnTo>
                  <a:lnTo>
                    <a:pt x="107" y="194"/>
                  </a:lnTo>
                  <a:lnTo>
                    <a:pt x="105" y="196"/>
                  </a:lnTo>
                  <a:lnTo>
                    <a:pt x="104" y="197"/>
                  </a:lnTo>
                  <a:lnTo>
                    <a:pt x="103" y="199"/>
                  </a:lnTo>
                  <a:lnTo>
                    <a:pt x="101" y="201"/>
                  </a:lnTo>
                  <a:lnTo>
                    <a:pt x="100" y="202"/>
                  </a:lnTo>
                  <a:lnTo>
                    <a:pt x="99" y="205"/>
                  </a:lnTo>
                  <a:lnTo>
                    <a:pt x="99" y="206"/>
                  </a:lnTo>
                  <a:lnTo>
                    <a:pt x="98" y="209"/>
                  </a:lnTo>
                  <a:lnTo>
                    <a:pt x="96" y="210"/>
                  </a:lnTo>
                  <a:lnTo>
                    <a:pt x="95" y="211"/>
                  </a:lnTo>
                  <a:lnTo>
                    <a:pt x="95" y="214"/>
                  </a:lnTo>
                  <a:lnTo>
                    <a:pt x="94" y="215"/>
                  </a:lnTo>
                  <a:lnTo>
                    <a:pt x="94" y="218"/>
                  </a:lnTo>
                  <a:lnTo>
                    <a:pt x="92" y="219"/>
                  </a:lnTo>
                  <a:lnTo>
                    <a:pt x="92" y="220"/>
                  </a:lnTo>
                  <a:lnTo>
                    <a:pt x="92" y="223"/>
                  </a:lnTo>
                  <a:lnTo>
                    <a:pt x="91" y="223"/>
                  </a:lnTo>
                  <a:lnTo>
                    <a:pt x="90" y="224"/>
                  </a:lnTo>
                  <a:lnTo>
                    <a:pt x="90" y="225"/>
                  </a:lnTo>
                  <a:lnTo>
                    <a:pt x="88" y="227"/>
                  </a:lnTo>
                  <a:lnTo>
                    <a:pt x="88" y="228"/>
                  </a:lnTo>
                  <a:lnTo>
                    <a:pt x="87" y="229"/>
                  </a:lnTo>
                  <a:lnTo>
                    <a:pt x="87" y="232"/>
                  </a:lnTo>
                  <a:lnTo>
                    <a:pt x="87" y="233"/>
                  </a:lnTo>
                  <a:lnTo>
                    <a:pt x="86" y="234"/>
                  </a:lnTo>
                  <a:lnTo>
                    <a:pt x="86" y="236"/>
                  </a:lnTo>
                  <a:lnTo>
                    <a:pt x="86" y="238"/>
                  </a:lnTo>
                  <a:lnTo>
                    <a:pt x="85" y="240"/>
                  </a:lnTo>
                  <a:lnTo>
                    <a:pt x="85" y="241"/>
                  </a:lnTo>
                  <a:lnTo>
                    <a:pt x="85" y="243"/>
                  </a:lnTo>
                  <a:lnTo>
                    <a:pt x="85" y="245"/>
                  </a:lnTo>
                  <a:lnTo>
                    <a:pt x="83" y="246"/>
                  </a:lnTo>
                  <a:lnTo>
                    <a:pt x="83" y="247"/>
                  </a:lnTo>
                  <a:lnTo>
                    <a:pt x="83" y="249"/>
                  </a:lnTo>
                  <a:lnTo>
                    <a:pt x="82" y="251"/>
                  </a:lnTo>
                  <a:lnTo>
                    <a:pt x="82" y="252"/>
                  </a:lnTo>
                  <a:lnTo>
                    <a:pt x="81" y="254"/>
                  </a:lnTo>
                  <a:lnTo>
                    <a:pt x="81" y="255"/>
                  </a:lnTo>
                  <a:lnTo>
                    <a:pt x="79" y="255"/>
                  </a:lnTo>
                  <a:lnTo>
                    <a:pt x="78" y="256"/>
                  </a:lnTo>
                  <a:lnTo>
                    <a:pt x="77" y="258"/>
                  </a:lnTo>
                  <a:lnTo>
                    <a:pt x="77" y="259"/>
                  </a:lnTo>
                  <a:lnTo>
                    <a:pt x="76" y="259"/>
                  </a:lnTo>
                  <a:lnTo>
                    <a:pt x="74" y="260"/>
                  </a:lnTo>
                  <a:lnTo>
                    <a:pt x="73" y="260"/>
                  </a:lnTo>
                  <a:lnTo>
                    <a:pt x="70" y="260"/>
                  </a:lnTo>
                  <a:lnTo>
                    <a:pt x="69" y="260"/>
                  </a:lnTo>
                  <a:lnTo>
                    <a:pt x="68" y="260"/>
                  </a:lnTo>
                  <a:lnTo>
                    <a:pt x="65" y="260"/>
                  </a:lnTo>
                  <a:lnTo>
                    <a:pt x="64" y="260"/>
                  </a:lnTo>
                  <a:lnTo>
                    <a:pt x="63" y="260"/>
                  </a:lnTo>
                  <a:lnTo>
                    <a:pt x="61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5" y="260"/>
                  </a:lnTo>
                  <a:lnTo>
                    <a:pt x="55" y="259"/>
                  </a:lnTo>
                  <a:lnTo>
                    <a:pt x="53" y="259"/>
                  </a:lnTo>
                  <a:lnTo>
                    <a:pt x="52" y="259"/>
                  </a:lnTo>
                  <a:lnTo>
                    <a:pt x="52" y="258"/>
                  </a:lnTo>
                  <a:lnTo>
                    <a:pt x="51" y="258"/>
                  </a:lnTo>
                  <a:lnTo>
                    <a:pt x="50" y="256"/>
                  </a:lnTo>
                  <a:lnTo>
                    <a:pt x="48" y="255"/>
                  </a:lnTo>
                  <a:lnTo>
                    <a:pt x="48" y="252"/>
                  </a:lnTo>
                  <a:lnTo>
                    <a:pt x="50" y="250"/>
                  </a:lnTo>
                  <a:lnTo>
                    <a:pt x="50" y="247"/>
                  </a:lnTo>
                  <a:lnTo>
                    <a:pt x="50" y="246"/>
                  </a:lnTo>
                  <a:lnTo>
                    <a:pt x="48" y="243"/>
                  </a:lnTo>
                  <a:lnTo>
                    <a:pt x="48" y="241"/>
                  </a:lnTo>
                  <a:lnTo>
                    <a:pt x="48" y="240"/>
                  </a:lnTo>
                  <a:lnTo>
                    <a:pt x="47" y="237"/>
                  </a:lnTo>
                  <a:lnTo>
                    <a:pt x="47" y="236"/>
                  </a:lnTo>
                  <a:lnTo>
                    <a:pt x="46" y="233"/>
                  </a:lnTo>
                  <a:lnTo>
                    <a:pt x="44" y="232"/>
                  </a:lnTo>
                  <a:lnTo>
                    <a:pt x="43" y="230"/>
                  </a:lnTo>
                  <a:lnTo>
                    <a:pt x="42" y="228"/>
                  </a:lnTo>
                  <a:lnTo>
                    <a:pt x="41" y="227"/>
                  </a:lnTo>
                  <a:lnTo>
                    <a:pt x="39" y="225"/>
                  </a:lnTo>
                  <a:lnTo>
                    <a:pt x="38" y="224"/>
                  </a:lnTo>
                  <a:lnTo>
                    <a:pt x="37" y="221"/>
                  </a:lnTo>
                  <a:lnTo>
                    <a:pt x="35" y="220"/>
                  </a:lnTo>
                  <a:lnTo>
                    <a:pt x="34" y="219"/>
                  </a:lnTo>
                  <a:lnTo>
                    <a:pt x="33" y="218"/>
                  </a:lnTo>
                  <a:lnTo>
                    <a:pt x="31" y="215"/>
                  </a:lnTo>
                  <a:lnTo>
                    <a:pt x="30" y="214"/>
                  </a:lnTo>
                  <a:lnTo>
                    <a:pt x="29" y="212"/>
                  </a:lnTo>
                  <a:lnTo>
                    <a:pt x="28" y="211"/>
                  </a:lnTo>
                  <a:lnTo>
                    <a:pt x="26" y="209"/>
                  </a:lnTo>
                  <a:lnTo>
                    <a:pt x="25" y="207"/>
                  </a:lnTo>
                  <a:lnTo>
                    <a:pt x="24" y="206"/>
                  </a:lnTo>
                  <a:lnTo>
                    <a:pt x="22" y="203"/>
                  </a:lnTo>
                  <a:lnTo>
                    <a:pt x="22" y="202"/>
                  </a:lnTo>
                  <a:lnTo>
                    <a:pt x="21" y="199"/>
                  </a:lnTo>
                  <a:lnTo>
                    <a:pt x="20" y="198"/>
                  </a:lnTo>
                  <a:lnTo>
                    <a:pt x="20" y="196"/>
                  </a:lnTo>
                  <a:lnTo>
                    <a:pt x="18" y="193"/>
                  </a:lnTo>
                  <a:lnTo>
                    <a:pt x="17" y="192"/>
                  </a:lnTo>
                  <a:lnTo>
                    <a:pt x="16" y="189"/>
                  </a:lnTo>
                  <a:lnTo>
                    <a:pt x="13" y="187"/>
                  </a:lnTo>
                  <a:lnTo>
                    <a:pt x="12" y="184"/>
                  </a:lnTo>
                  <a:lnTo>
                    <a:pt x="11" y="181"/>
                  </a:lnTo>
                  <a:lnTo>
                    <a:pt x="9" y="179"/>
                  </a:lnTo>
                  <a:lnTo>
                    <a:pt x="9" y="176"/>
                  </a:lnTo>
                  <a:lnTo>
                    <a:pt x="8" y="174"/>
                  </a:lnTo>
                  <a:lnTo>
                    <a:pt x="7" y="171"/>
                  </a:lnTo>
                  <a:lnTo>
                    <a:pt x="6" y="168"/>
                  </a:lnTo>
                  <a:lnTo>
                    <a:pt x="4" y="166"/>
                  </a:lnTo>
                  <a:lnTo>
                    <a:pt x="4" y="163"/>
                  </a:lnTo>
                  <a:lnTo>
                    <a:pt x="3" y="161"/>
                  </a:lnTo>
                  <a:lnTo>
                    <a:pt x="3" y="158"/>
                  </a:lnTo>
                  <a:lnTo>
                    <a:pt x="2" y="154"/>
                  </a:lnTo>
                  <a:lnTo>
                    <a:pt x="2" y="152"/>
                  </a:lnTo>
                  <a:lnTo>
                    <a:pt x="0" y="149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1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7"/>
                  </a:lnTo>
                  <a:lnTo>
                    <a:pt x="2" y="124"/>
                  </a:lnTo>
                  <a:lnTo>
                    <a:pt x="2" y="121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4" y="113"/>
                  </a:lnTo>
                  <a:lnTo>
                    <a:pt x="6" y="110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1442" y="2739"/>
              <a:ext cx="36" cy="100"/>
            </a:xfrm>
            <a:custGeom>
              <a:avLst/>
              <a:gdLst>
                <a:gd name="T0" fmla="*/ 14 w 36"/>
                <a:gd name="T1" fmla="*/ 3 h 100"/>
                <a:gd name="T2" fmla="*/ 16 w 36"/>
                <a:gd name="T3" fmla="*/ 10 h 100"/>
                <a:gd name="T4" fmla="*/ 17 w 36"/>
                <a:gd name="T5" fmla="*/ 15 h 100"/>
                <a:gd name="T6" fmla="*/ 18 w 36"/>
                <a:gd name="T7" fmla="*/ 22 h 100"/>
                <a:gd name="T8" fmla="*/ 20 w 36"/>
                <a:gd name="T9" fmla="*/ 28 h 100"/>
                <a:gd name="T10" fmla="*/ 21 w 36"/>
                <a:gd name="T11" fmla="*/ 35 h 100"/>
                <a:gd name="T12" fmla="*/ 22 w 36"/>
                <a:gd name="T13" fmla="*/ 40 h 100"/>
                <a:gd name="T14" fmla="*/ 25 w 36"/>
                <a:gd name="T15" fmla="*/ 46 h 100"/>
                <a:gd name="T16" fmla="*/ 26 w 36"/>
                <a:gd name="T17" fmla="*/ 53 h 100"/>
                <a:gd name="T18" fmla="*/ 27 w 36"/>
                <a:gd name="T19" fmla="*/ 59 h 100"/>
                <a:gd name="T20" fmla="*/ 29 w 36"/>
                <a:gd name="T21" fmla="*/ 66 h 100"/>
                <a:gd name="T22" fmla="*/ 30 w 36"/>
                <a:gd name="T23" fmla="*/ 71 h 100"/>
                <a:gd name="T24" fmla="*/ 31 w 36"/>
                <a:gd name="T25" fmla="*/ 77 h 100"/>
                <a:gd name="T26" fmla="*/ 33 w 36"/>
                <a:gd name="T27" fmla="*/ 84 h 100"/>
                <a:gd name="T28" fmla="*/ 34 w 36"/>
                <a:gd name="T29" fmla="*/ 90 h 100"/>
                <a:gd name="T30" fmla="*/ 35 w 36"/>
                <a:gd name="T31" fmla="*/ 95 h 100"/>
                <a:gd name="T32" fmla="*/ 35 w 36"/>
                <a:gd name="T33" fmla="*/ 99 h 100"/>
                <a:gd name="T34" fmla="*/ 33 w 36"/>
                <a:gd name="T35" fmla="*/ 100 h 100"/>
                <a:gd name="T36" fmla="*/ 30 w 36"/>
                <a:gd name="T37" fmla="*/ 100 h 100"/>
                <a:gd name="T38" fmla="*/ 27 w 36"/>
                <a:gd name="T39" fmla="*/ 99 h 100"/>
                <a:gd name="T40" fmla="*/ 25 w 36"/>
                <a:gd name="T41" fmla="*/ 97 h 100"/>
                <a:gd name="T42" fmla="*/ 23 w 36"/>
                <a:gd name="T43" fmla="*/ 95 h 100"/>
                <a:gd name="T44" fmla="*/ 22 w 36"/>
                <a:gd name="T45" fmla="*/ 93 h 100"/>
                <a:gd name="T46" fmla="*/ 22 w 36"/>
                <a:gd name="T47" fmla="*/ 90 h 100"/>
                <a:gd name="T48" fmla="*/ 21 w 36"/>
                <a:gd name="T49" fmla="*/ 88 h 100"/>
                <a:gd name="T50" fmla="*/ 20 w 36"/>
                <a:gd name="T51" fmla="*/ 85 h 100"/>
                <a:gd name="T52" fmla="*/ 18 w 36"/>
                <a:gd name="T53" fmla="*/ 82 h 100"/>
                <a:gd name="T54" fmla="*/ 17 w 36"/>
                <a:gd name="T55" fmla="*/ 80 h 100"/>
                <a:gd name="T56" fmla="*/ 16 w 36"/>
                <a:gd name="T57" fmla="*/ 75 h 100"/>
                <a:gd name="T58" fmla="*/ 13 w 36"/>
                <a:gd name="T59" fmla="*/ 69 h 100"/>
                <a:gd name="T60" fmla="*/ 12 w 36"/>
                <a:gd name="T61" fmla="*/ 66 h 100"/>
                <a:gd name="T62" fmla="*/ 10 w 36"/>
                <a:gd name="T63" fmla="*/ 60 h 100"/>
                <a:gd name="T64" fmla="*/ 9 w 36"/>
                <a:gd name="T65" fmla="*/ 56 h 100"/>
                <a:gd name="T66" fmla="*/ 8 w 36"/>
                <a:gd name="T67" fmla="*/ 51 h 100"/>
                <a:gd name="T68" fmla="*/ 7 w 36"/>
                <a:gd name="T69" fmla="*/ 46 h 100"/>
                <a:gd name="T70" fmla="*/ 7 w 36"/>
                <a:gd name="T71" fmla="*/ 42 h 100"/>
                <a:gd name="T72" fmla="*/ 5 w 36"/>
                <a:gd name="T73" fmla="*/ 37 h 100"/>
                <a:gd name="T74" fmla="*/ 4 w 36"/>
                <a:gd name="T75" fmla="*/ 33 h 100"/>
                <a:gd name="T76" fmla="*/ 4 w 36"/>
                <a:gd name="T77" fmla="*/ 28 h 100"/>
                <a:gd name="T78" fmla="*/ 3 w 36"/>
                <a:gd name="T79" fmla="*/ 23 h 100"/>
                <a:gd name="T80" fmla="*/ 1 w 36"/>
                <a:gd name="T81" fmla="*/ 18 h 100"/>
                <a:gd name="T82" fmla="*/ 1 w 36"/>
                <a:gd name="T83" fmla="*/ 14 h 100"/>
                <a:gd name="T84" fmla="*/ 0 w 36"/>
                <a:gd name="T85" fmla="*/ 9 h 100"/>
                <a:gd name="T86" fmla="*/ 0 w 36"/>
                <a:gd name="T87" fmla="*/ 3 h 100"/>
                <a:gd name="T88" fmla="*/ 1 w 36"/>
                <a:gd name="T89" fmla="*/ 1 h 100"/>
                <a:gd name="T90" fmla="*/ 3 w 36"/>
                <a:gd name="T91" fmla="*/ 0 h 100"/>
                <a:gd name="T92" fmla="*/ 5 w 36"/>
                <a:gd name="T93" fmla="*/ 0 h 100"/>
                <a:gd name="T94" fmla="*/ 8 w 36"/>
                <a:gd name="T95" fmla="*/ 0 h 100"/>
                <a:gd name="T96" fmla="*/ 9 w 36"/>
                <a:gd name="T97" fmla="*/ 1 h 100"/>
                <a:gd name="T98" fmla="*/ 12 w 36"/>
                <a:gd name="T99" fmla="*/ 1 h 100"/>
                <a:gd name="T100" fmla="*/ 14 w 36"/>
                <a:gd name="T101" fmla="*/ 1 h 1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6"/>
                <a:gd name="T154" fmla="*/ 0 h 100"/>
                <a:gd name="T155" fmla="*/ 36 w 36"/>
                <a:gd name="T156" fmla="*/ 100 h 1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6" h="100">
                  <a:moveTo>
                    <a:pt x="14" y="1"/>
                  </a:moveTo>
                  <a:lnTo>
                    <a:pt x="14" y="3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8" y="19"/>
                  </a:lnTo>
                  <a:lnTo>
                    <a:pt x="18" y="22"/>
                  </a:lnTo>
                  <a:lnTo>
                    <a:pt x="20" y="25"/>
                  </a:lnTo>
                  <a:lnTo>
                    <a:pt x="20" y="28"/>
                  </a:lnTo>
                  <a:lnTo>
                    <a:pt x="21" y="31"/>
                  </a:lnTo>
                  <a:lnTo>
                    <a:pt x="21" y="35"/>
                  </a:lnTo>
                  <a:lnTo>
                    <a:pt x="22" y="37"/>
                  </a:lnTo>
                  <a:lnTo>
                    <a:pt x="22" y="40"/>
                  </a:lnTo>
                  <a:lnTo>
                    <a:pt x="23" y="44"/>
                  </a:lnTo>
                  <a:lnTo>
                    <a:pt x="25" y="46"/>
                  </a:lnTo>
                  <a:lnTo>
                    <a:pt x="25" y="50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7" y="59"/>
                  </a:lnTo>
                  <a:lnTo>
                    <a:pt x="27" y="62"/>
                  </a:lnTo>
                  <a:lnTo>
                    <a:pt x="29" y="66"/>
                  </a:lnTo>
                  <a:lnTo>
                    <a:pt x="29" y="68"/>
                  </a:lnTo>
                  <a:lnTo>
                    <a:pt x="30" y="71"/>
                  </a:lnTo>
                  <a:lnTo>
                    <a:pt x="30" y="75"/>
                  </a:lnTo>
                  <a:lnTo>
                    <a:pt x="31" y="77"/>
                  </a:lnTo>
                  <a:lnTo>
                    <a:pt x="31" y="81"/>
                  </a:lnTo>
                  <a:lnTo>
                    <a:pt x="33" y="84"/>
                  </a:lnTo>
                  <a:lnTo>
                    <a:pt x="33" y="86"/>
                  </a:lnTo>
                  <a:lnTo>
                    <a:pt x="34" y="90"/>
                  </a:lnTo>
                  <a:lnTo>
                    <a:pt x="35" y="93"/>
                  </a:lnTo>
                  <a:lnTo>
                    <a:pt x="35" y="95"/>
                  </a:lnTo>
                  <a:lnTo>
                    <a:pt x="36" y="99"/>
                  </a:lnTo>
                  <a:lnTo>
                    <a:pt x="35" y="99"/>
                  </a:lnTo>
                  <a:lnTo>
                    <a:pt x="34" y="99"/>
                  </a:lnTo>
                  <a:lnTo>
                    <a:pt x="33" y="100"/>
                  </a:lnTo>
                  <a:lnTo>
                    <a:pt x="31" y="100"/>
                  </a:lnTo>
                  <a:lnTo>
                    <a:pt x="30" y="100"/>
                  </a:lnTo>
                  <a:lnTo>
                    <a:pt x="29" y="99"/>
                  </a:lnTo>
                  <a:lnTo>
                    <a:pt x="27" y="99"/>
                  </a:lnTo>
                  <a:lnTo>
                    <a:pt x="26" y="98"/>
                  </a:lnTo>
                  <a:lnTo>
                    <a:pt x="25" y="97"/>
                  </a:lnTo>
                  <a:lnTo>
                    <a:pt x="25" y="95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2" y="90"/>
                  </a:lnTo>
                  <a:lnTo>
                    <a:pt x="21" y="89"/>
                  </a:lnTo>
                  <a:lnTo>
                    <a:pt x="21" y="88"/>
                  </a:lnTo>
                  <a:lnTo>
                    <a:pt x="20" y="86"/>
                  </a:lnTo>
                  <a:lnTo>
                    <a:pt x="20" y="85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81"/>
                  </a:lnTo>
                  <a:lnTo>
                    <a:pt x="17" y="80"/>
                  </a:lnTo>
                  <a:lnTo>
                    <a:pt x="16" y="77"/>
                  </a:lnTo>
                  <a:lnTo>
                    <a:pt x="16" y="75"/>
                  </a:lnTo>
                  <a:lnTo>
                    <a:pt x="14" y="72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2" y="66"/>
                  </a:lnTo>
                  <a:lnTo>
                    <a:pt x="12" y="63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7" y="42"/>
                  </a:lnTo>
                  <a:lnTo>
                    <a:pt x="5" y="40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28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0"/>
                  </a:lnTo>
                  <a:lnTo>
                    <a:pt x="1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8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1452" y="2365"/>
              <a:ext cx="118" cy="59"/>
            </a:xfrm>
            <a:custGeom>
              <a:avLst/>
              <a:gdLst>
                <a:gd name="T0" fmla="*/ 8 w 118"/>
                <a:gd name="T1" fmla="*/ 9 h 59"/>
                <a:gd name="T2" fmla="*/ 10 w 118"/>
                <a:gd name="T3" fmla="*/ 8 h 59"/>
                <a:gd name="T4" fmla="*/ 15 w 118"/>
                <a:gd name="T5" fmla="*/ 9 h 59"/>
                <a:gd name="T6" fmla="*/ 20 w 118"/>
                <a:gd name="T7" fmla="*/ 9 h 59"/>
                <a:gd name="T8" fmla="*/ 26 w 118"/>
                <a:gd name="T9" fmla="*/ 9 h 59"/>
                <a:gd name="T10" fmla="*/ 33 w 118"/>
                <a:gd name="T11" fmla="*/ 8 h 59"/>
                <a:gd name="T12" fmla="*/ 38 w 118"/>
                <a:gd name="T13" fmla="*/ 6 h 59"/>
                <a:gd name="T14" fmla="*/ 45 w 118"/>
                <a:gd name="T15" fmla="*/ 5 h 59"/>
                <a:gd name="T16" fmla="*/ 50 w 118"/>
                <a:gd name="T17" fmla="*/ 4 h 59"/>
                <a:gd name="T18" fmla="*/ 56 w 118"/>
                <a:gd name="T19" fmla="*/ 3 h 59"/>
                <a:gd name="T20" fmla="*/ 63 w 118"/>
                <a:gd name="T21" fmla="*/ 1 h 59"/>
                <a:gd name="T22" fmla="*/ 68 w 118"/>
                <a:gd name="T23" fmla="*/ 0 h 59"/>
                <a:gd name="T24" fmla="*/ 73 w 118"/>
                <a:gd name="T25" fmla="*/ 0 h 59"/>
                <a:gd name="T26" fmla="*/ 78 w 118"/>
                <a:gd name="T27" fmla="*/ 1 h 59"/>
                <a:gd name="T28" fmla="*/ 83 w 118"/>
                <a:gd name="T29" fmla="*/ 3 h 59"/>
                <a:gd name="T30" fmla="*/ 89 w 118"/>
                <a:gd name="T31" fmla="*/ 5 h 59"/>
                <a:gd name="T32" fmla="*/ 93 w 118"/>
                <a:gd name="T33" fmla="*/ 10 h 59"/>
                <a:gd name="T34" fmla="*/ 96 w 118"/>
                <a:gd name="T35" fmla="*/ 15 h 59"/>
                <a:gd name="T36" fmla="*/ 99 w 118"/>
                <a:gd name="T37" fmla="*/ 19 h 59"/>
                <a:gd name="T38" fmla="*/ 100 w 118"/>
                <a:gd name="T39" fmla="*/ 21 h 59"/>
                <a:gd name="T40" fmla="*/ 103 w 118"/>
                <a:gd name="T41" fmla="*/ 22 h 59"/>
                <a:gd name="T42" fmla="*/ 105 w 118"/>
                <a:gd name="T43" fmla="*/ 23 h 59"/>
                <a:gd name="T44" fmla="*/ 107 w 118"/>
                <a:gd name="T45" fmla="*/ 24 h 59"/>
                <a:gd name="T46" fmla="*/ 108 w 118"/>
                <a:gd name="T47" fmla="*/ 26 h 59"/>
                <a:gd name="T48" fmla="*/ 111 w 118"/>
                <a:gd name="T49" fmla="*/ 28 h 59"/>
                <a:gd name="T50" fmla="*/ 113 w 118"/>
                <a:gd name="T51" fmla="*/ 31 h 59"/>
                <a:gd name="T52" fmla="*/ 116 w 118"/>
                <a:gd name="T53" fmla="*/ 32 h 59"/>
                <a:gd name="T54" fmla="*/ 117 w 118"/>
                <a:gd name="T55" fmla="*/ 34 h 59"/>
                <a:gd name="T56" fmla="*/ 118 w 118"/>
                <a:gd name="T57" fmla="*/ 36 h 59"/>
                <a:gd name="T58" fmla="*/ 111 w 118"/>
                <a:gd name="T59" fmla="*/ 37 h 59"/>
                <a:gd name="T60" fmla="*/ 104 w 118"/>
                <a:gd name="T61" fmla="*/ 39 h 59"/>
                <a:gd name="T62" fmla="*/ 96 w 118"/>
                <a:gd name="T63" fmla="*/ 40 h 59"/>
                <a:gd name="T64" fmla="*/ 90 w 118"/>
                <a:gd name="T65" fmla="*/ 40 h 59"/>
                <a:gd name="T66" fmla="*/ 82 w 118"/>
                <a:gd name="T67" fmla="*/ 40 h 59"/>
                <a:gd name="T68" fmla="*/ 76 w 118"/>
                <a:gd name="T69" fmla="*/ 41 h 59"/>
                <a:gd name="T70" fmla="*/ 68 w 118"/>
                <a:gd name="T71" fmla="*/ 41 h 59"/>
                <a:gd name="T72" fmla="*/ 60 w 118"/>
                <a:gd name="T73" fmla="*/ 41 h 59"/>
                <a:gd name="T74" fmla="*/ 54 w 118"/>
                <a:gd name="T75" fmla="*/ 41 h 59"/>
                <a:gd name="T76" fmla="*/ 46 w 118"/>
                <a:gd name="T77" fmla="*/ 43 h 59"/>
                <a:gd name="T78" fmla="*/ 39 w 118"/>
                <a:gd name="T79" fmla="*/ 44 h 59"/>
                <a:gd name="T80" fmla="*/ 33 w 118"/>
                <a:gd name="T81" fmla="*/ 45 h 59"/>
                <a:gd name="T82" fmla="*/ 26 w 118"/>
                <a:gd name="T83" fmla="*/ 46 h 59"/>
                <a:gd name="T84" fmla="*/ 20 w 118"/>
                <a:gd name="T85" fmla="*/ 49 h 59"/>
                <a:gd name="T86" fmla="*/ 13 w 118"/>
                <a:gd name="T87" fmla="*/ 53 h 59"/>
                <a:gd name="T88" fmla="*/ 7 w 118"/>
                <a:gd name="T89" fmla="*/ 56 h 59"/>
                <a:gd name="T90" fmla="*/ 6 w 118"/>
                <a:gd name="T91" fmla="*/ 57 h 59"/>
                <a:gd name="T92" fmla="*/ 6 w 118"/>
                <a:gd name="T93" fmla="*/ 54 h 59"/>
                <a:gd name="T94" fmla="*/ 4 w 118"/>
                <a:gd name="T95" fmla="*/ 52 h 59"/>
                <a:gd name="T96" fmla="*/ 3 w 118"/>
                <a:gd name="T97" fmla="*/ 49 h 59"/>
                <a:gd name="T98" fmla="*/ 3 w 118"/>
                <a:gd name="T99" fmla="*/ 46 h 59"/>
                <a:gd name="T100" fmla="*/ 3 w 118"/>
                <a:gd name="T101" fmla="*/ 43 h 59"/>
                <a:gd name="T102" fmla="*/ 2 w 118"/>
                <a:gd name="T103" fmla="*/ 40 h 59"/>
                <a:gd name="T104" fmla="*/ 2 w 118"/>
                <a:gd name="T105" fmla="*/ 37 h 59"/>
                <a:gd name="T106" fmla="*/ 2 w 118"/>
                <a:gd name="T107" fmla="*/ 34 h 59"/>
                <a:gd name="T108" fmla="*/ 2 w 118"/>
                <a:gd name="T109" fmla="*/ 31 h 59"/>
                <a:gd name="T110" fmla="*/ 2 w 118"/>
                <a:gd name="T111" fmla="*/ 27 h 59"/>
                <a:gd name="T112" fmla="*/ 2 w 118"/>
                <a:gd name="T113" fmla="*/ 24 h 59"/>
                <a:gd name="T114" fmla="*/ 0 w 118"/>
                <a:gd name="T115" fmla="*/ 22 h 59"/>
                <a:gd name="T116" fmla="*/ 0 w 118"/>
                <a:gd name="T117" fmla="*/ 18 h 59"/>
                <a:gd name="T118" fmla="*/ 0 w 118"/>
                <a:gd name="T119" fmla="*/ 15 h 59"/>
                <a:gd name="T120" fmla="*/ 0 w 118"/>
                <a:gd name="T121" fmla="*/ 12 h 59"/>
                <a:gd name="T122" fmla="*/ 7 w 118"/>
                <a:gd name="T123" fmla="*/ 9 h 5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8"/>
                <a:gd name="T187" fmla="*/ 0 h 59"/>
                <a:gd name="T188" fmla="*/ 118 w 118"/>
                <a:gd name="T189" fmla="*/ 59 h 5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8" h="59">
                  <a:moveTo>
                    <a:pt x="7" y="9"/>
                  </a:moveTo>
                  <a:lnTo>
                    <a:pt x="8" y="9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2" y="9"/>
                  </a:lnTo>
                  <a:lnTo>
                    <a:pt x="15" y="9"/>
                  </a:lnTo>
                  <a:lnTo>
                    <a:pt x="17" y="10"/>
                  </a:lnTo>
                  <a:lnTo>
                    <a:pt x="20" y="9"/>
                  </a:lnTo>
                  <a:lnTo>
                    <a:pt x="24" y="9"/>
                  </a:lnTo>
                  <a:lnTo>
                    <a:pt x="26" y="9"/>
                  </a:lnTo>
                  <a:lnTo>
                    <a:pt x="29" y="9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6"/>
                  </a:lnTo>
                  <a:lnTo>
                    <a:pt x="42" y="6"/>
                  </a:lnTo>
                  <a:lnTo>
                    <a:pt x="45" y="5"/>
                  </a:lnTo>
                  <a:lnTo>
                    <a:pt x="47" y="4"/>
                  </a:lnTo>
                  <a:lnTo>
                    <a:pt x="50" y="4"/>
                  </a:lnTo>
                  <a:lnTo>
                    <a:pt x="54" y="3"/>
                  </a:lnTo>
                  <a:lnTo>
                    <a:pt x="56" y="3"/>
                  </a:lnTo>
                  <a:lnTo>
                    <a:pt x="59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81" y="1"/>
                  </a:lnTo>
                  <a:lnTo>
                    <a:pt x="83" y="3"/>
                  </a:lnTo>
                  <a:lnTo>
                    <a:pt x="86" y="4"/>
                  </a:lnTo>
                  <a:lnTo>
                    <a:pt x="89" y="5"/>
                  </a:lnTo>
                  <a:lnTo>
                    <a:pt x="91" y="8"/>
                  </a:lnTo>
                  <a:lnTo>
                    <a:pt x="93" y="10"/>
                  </a:lnTo>
                  <a:lnTo>
                    <a:pt x="95" y="12"/>
                  </a:lnTo>
                  <a:lnTo>
                    <a:pt x="96" y="15"/>
                  </a:lnTo>
                  <a:lnTo>
                    <a:pt x="99" y="18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1"/>
                  </a:lnTo>
                  <a:lnTo>
                    <a:pt x="102" y="21"/>
                  </a:lnTo>
                  <a:lnTo>
                    <a:pt x="103" y="22"/>
                  </a:lnTo>
                  <a:lnTo>
                    <a:pt x="104" y="23"/>
                  </a:lnTo>
                  <a:lnTo>
                    <a:pt x="105" y="23"/>
                  </a:lnTo>
                  <a:lnTo>
                    <a:pt x="105" y="24"/>
                  </a:lnTo>
                  <a:lnTo>
                    <a:pt x="107" y="24"/>
                  </a:lnTo>
                  <a:lnTo>
                    <a:pt x="107" y="26"/>
                  </a:lnTo>
                  <a:lnTo>
                    <a:pt x="108" y="26"/>
                  </a:lnTo>
                  <a:lnTo>
                    <a:pt x="109" y="27"/>
                  </a:lnTo>
                  <a:lnTo>
                    <a:pt x="111" y="28"/>
                  </a:lnTo>
                  <a:lnTo>
                    <a:pt x="112" y="30"/>
                  </a:lnTo>
                  <a:lnTo>
                    <a:pt x="113" y="31"/>
                  </a:lnTo>
                  <a:lnTo>
                    <a:pt x="115" y="32"/>
                  </a:lnTo>
                  <a:lnTo>
                    <a:pt x="116" y="32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15" y="37"/>
                  </a:lnTo>
                  <a:lnTo>
                    <a:pt x="111" y="37"/>
                  </a:lnTo>
                  <a:lnTo>
                    <a:pt x="108" y="39"/>
                  </a:lnTo>
                  <a:lnTo>
                    <a:pt x="104" y="39"/>
                  </a:lnTo>
                  <a:lnTo>
                    <a:pt x="100" y="40"/>
                  </a:lnTo>
                  <a:lnTo>
                    <a:pt x="96" y="40"/>
                  </a:lnTo>
                  <a:lnTo>
                    <a:pt x="93" y="40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0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2" y="41"/>
                  </a:lnTo>
                  <a:lnTo>
                    <a:pt x="68" y="41"/>
                  </a:lnTo>
                  <a:lnTo>
                    <a:pt x="64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4" y="41"/>
                  </a:lnTo>
                  <a:lnTo>
                    <a:pt x="50" y="43"/>
                  </a:lnTo>
                  <a:lnTo>
                    <a:pt x="46" y="43"/>
                  </a:lnTo>
                  <a:lnTo>
                    <a:pt x="43" y="43"/>
                  </a:lnTo>
                  <a:lnTo>
                    <a:pt x="39" y="44"/>
                  </a:lnTo>
                  <a:lnTo>
                    <a:pt x="35" y="44"/>
                  </a:lnTo>
                  <a:lnTo>
                    <a:pt x="33" y="45"/>
                  </a:lnTo>
                  <a:lnTo>
                    <a:pt x="29" y="45"/>
                  </a:lnTo>
                  <a:lnTo>
                    <a:pt x="26" y="46"/>
                  </a:lnTo>
                  <a:lnTo>
                    <a:pt x="23" y="48"/>
                  </a:lnTo>
                  <a:lnTo>
                    <a:pt x="20" y="49"/>
                  </a:lnTo>
                  <a:lnTo>
                    <a:pt x="16" y="50"/>
                  </a:lnTo>
                  <a:lnTo>
                    <a:pt x="13" y="53"/>
                  </a:lnTo>
                  <a:lnTo>
                    <a:pt x="10" y="54"/>
                  </a:lnTo>
                  <a:lnTo>
                    <a:pt x="7" y="56"/>
                  </a:lnTo>
                  <a:lnTo>
                    <a:pt x="7" y="59"/>
                  </a:lnTo>
                  <a:lnTo>
                    <a:pt x="6" y="57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1455" y="2569"/>
              <a:ext cx="75" cy="67"/>
            </a:xfrm>
            <a:custGeom>
              <a:avLst/>
              <a:gdLst>
                <a:gd name="T0" fmla="*/ 12 w 75"/>
                <a:gd name="T1" fmla="*/ 0 h 67"/>
                <a:gd name="T2" fmla="*/ 16 w 75"/>
                <a:gd name="T3" fmla="*/ 0 h 67"/>
                <a:gd name="T4" fmla="*/ 20 w 75"/>
                <a:gd name="T5" fmla="*/ 0 h 67"/>
                <a:gd name="T6" fmla="*/ 23 w 75"/>
                <a:gd name="T7" fmla="*/ 0 h 67"/>
                <a:gd name="T8" fmla="*/ 27 w 75"/>
                <a:gd name="T9" fmla="*/ 2 h 67"/>
                <a:gd name="T10" fmla="*/ 31 w 75"/>
                <a:gd name="T11" fmla="*/ 2 h 67"/>
                <a:gd name="T12" fmla="*/ 35 w 75"/>
                <a:gd name="T13" fmla="*/ 2 h 67"/>
                <a:gd name="T14" fmla="*/ 39 w 75"/>
                <a:gd name="T15" fmla="*/ 3 h 67"/>
                <a:gd name="T16" fmla="*/ 44 w 75"/>
                <a:gd name="T17" fmla="*/ 3 h 67"/>
                <a:gd name="T18" fmla="*/ 48 w 75"/>
                <a:gd name="T19" fmla="*/ 3 h 67"/>
                <a:gd name="T20" fmla="*/ 52 w 75"/>
                <a:gd name="T21" fmla="*/ 4 h 67"/>
                <a:gd name="T22" fmla="*/ 56 w 75"/>
                <a:gd name="T23" fmla="*/ 4 h 67"/>
                <a:gd name="T24" fmla="*/ 61 w 75"/>
                <a:gd name="T25" fmla="*/ 5 h 67"/>
                <a:gd name="T26" fmla="*/ 65 w 75"/>
                <a:gd name="T27" fmla="*/ 5 h 67"/>
                <a:gd name="T28" fmla="*/ 69 w 75"/>
                <a:gd name="T29" fmla="*/ 7 h 67"/>
                <a:gd name="T30" fmla="*/ 73 w 75"/>
                <a:gd name="T31" fmla="*/ 7 h 67"/>
                <a:gd name="T32" fmla="*/ 74 w 75"/>
                <a:gd name="T33" fmla="*/ 8 h 67"/>
                <a:gd name="T34" fmla="*/ 71 w 75"/>
                <a:gd name="T35" fmla="*/ 12 h 67"/>
                <a:gd name="T36" fmla="*/ 70 w 75"/>
                <a:gd name="T37" fmla="*/ 14 h 67"/>
                <a:gd name="T38" fmla="*/ 67 w 75"/>
                <a:gd name="T39" fmla="*/ 18 h 67"/>
                <a:gd name="T40" fmla="*/ 66 w 75"/>
                <a:gd name="T41" fmla="*/ 21 h 67"/>
                <a:gd name="T42" fmla="*/ 65 w 75"/>
                <a:gd name="T43" fmla="*/ 25 h 67"/>
                <a:gd name="T44" fmla="*/ 62 w 75"/>
                <a:gd name="T45" fmla="*/ 27 h 67"/>
                <a:gd name="T46" fmla="*/ 61 w 75"/>
                <a:gd name="T47" fmla="*/ 31 h 67"/>
                <a:gd name="T48" fmla="*/ 60 w 75"/>
                <a:gd name="T49" fmla="*/ 34 h 67"/>
                <a:gd name="T50" fmla="*/ 58 w 75"/>
                <a:gd name="T51" fmla="*/ 38 h 67"/>
                <a:gd name="T52" fmla="*/ 57 w 75"/>
                <a:gd name="T53" fmla="*/ 42 h 67"/>
                <a:gd name="T54" fmla="*/ 56 w 75"/>
                <a:gd name="T55" fmla="*/ 44 h 67"/>
                <a:gd name="T56" fmla="*/ 53 w 75"/>
                <a:gd name="T57" fmla="*/ 48 h 67"/>
                <a:gd name="T58" fmla="*/ 52 w 75"/>
                <a:gd name="T59" fmla="*/ 52 h 67"/>
                <a:gd name="T60" fmla="*/ 51 w 75"/>
                <a:gd name="T61" fmla="*/ 55 h 67"/>
                <a:gd name="T62" fmla="*/ 48 w 75"/>
                <a:gd name="T63" fmla="*/ 58 h 67"/>
                <a:gd name="T64" fmla="*/ 38 w 75"/>
                <a:gd name="T65" fmla="*/ 67 h 67"/>
                <a:gd name="T66" fmla="*/ 34 w 75"/>
                <a:gd name="T67" fmla="*/ 65 h 67"/>
                <a:gd name="T68" fmla="*/ 31 w 75"/>
                <a:gd name="T69" fmla="*/ 61 h 67"/>
                <a:gd name="T70" fmla="*/ 27 w 75"/>
                <a:gd name="T71" fmla="*/ 58 h 67"/>
                <a:gd name="T72" fmla="*/ 25 w 75"/>
                <a:gd name="T73" fmla="*/ 55 h 67"/>
                <a:gd name="T74" fmla="*/ 22 w 75"/>
                <a:gd name="T75" fmla="*/ 51 h 67"/>
                <a:gd name="T76" fmla="*/ 20 w 75"/>
                <a:gd name="T77" fmla="*/ 47 h 67"/>
                <a:gd name="T78" fmla="*/ 17 w 75"/>
                <a:gd name="T79" fmla="*/ 43 h 67"/>
                <a:gd name="T80" fmla="*/ 14 w 75"/>
                <a:gd name="T81" fmla="*/ 39 h 67"/>
                <a:gd name="T82" fmla="*/ 12 w 75"/>
                <a:gd name="T83" fmla="*/ 35 h 67"/>
                <a:gd name="T84" fmla="*/ 10 w 75"/>
                <a:gd name="T85" fmla="*/ 31 h 67"/>
                <a:gd name="T86" fmla="*/ 8 w 75"/>
                <a:gd name="T87" fmla="*/ 27 h 67"/>
                <a:gd name="T88" fmla="*/ 7 w 75"/>
                <a:gd name="T89" fmla="*/ 23 h 67"/>
                <a:gd name="T90" fmla="*/ 5 w 75"/>
                <a:gd name="T91" fmla="*/ 20 h 67"/>
                <a:gd name="T92" fmla="*/ 3 w 75"/>
                <a:gd name="T93" fmla="*/ 16 h 67"/>
                <a:gd name="T94" fmla="*/ 1 w 75"/>
                <a:gd name="T95" fmla="*/ 11 h 67"/>
                <a:gd name="T96" fmla="*/ 0 w 75"/>
                <a:gd name="T97" fmla="*/ 7 h 67"/>
                <a:gd name="T98" fmla="*/ 1 w 75"/>
                <a:gd name="T99" fmla="*/ 5 h 67"/>
                <a:gd name="T100" fmla="*/ 4 w 75"/>
                <a:gd name="T101" fmla="*/ 3 h 67"/>
                <a:gd name="T102" fmla="*/ 5 w 75"/>
                <a:gd name="T103" fmla="*/ 2 h 67"/>
                <a:gd name="T104" fmla="*/ 8 w 75"/>
                <a:gd name="T105" fmla="*/ 2 h 67"/>
                <a:gd name="T106" fmla="*/ 9 w 75"/>
                <a:gd name="T107" fmla="*/ 0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5"/>
                <a:gd name="T163" fmla="*/ 0 h 67"/>
                <a:gd name="T164" fmla="*/ 75 w 75"/>
                <a:gd name="T165" fmla="*/ 67 h 6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5" h="67">
                  <a:moveTo>
                    <a:pt x="10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5" y="2"/>
                  </a:lnTo>
                  <a:lnTo>
                    <a:pt x="38" y="2"/>
                  </a:lnTo>
                  <a:lnTo>
                    <a:pt x="39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5" y="3"/>
                  </a:lnTo>
                  <a:lnTo>
                    <a:pt x="48" y="3"/>
                  </a:lnTo>
                  <a:lnTo>
                    <a:pt x="49" y="4"/>
                  </a:lnTo>
                  <a:lnTo>
                    <a:pt x="52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3" y="7"/>
                  </a:lnTo>
                  <a:lnTo>
                    <a:pt x="75" y="7"/>
                  </a:lnTo>
                  <a:lnTo>
                    <a:pt x="74" y="8"/>
                  </a:lnTo>
                  <a:lnTo>
                    <a:pt x="73" y="11"/>
                  </a:lnTo>
                  <a:lnTo>
                    <a:pt x="71" y="12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69" y="16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6" y="21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4" y="26"/>
                  </a:lnTo>
                  <a:lnTo>
                    <a:pt x="62" y="27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1" y="33"/>
                  </a:lnTo>
                  <a:lnTo>
                    <a:pt x="60" y="34"/>
                  </a:lnTo>
                  <a:lnTo>
                    <a:pt x="60" y="36"/>
                  </a:lnTo>
                  <a:lnTo>
                    <a:pt x="58" y="38"/>
                  </a:lnTo>
                  <a:lnTo>
                    <a:pt x="57" y="39"/>
                  </a:lnTo>
                  <a:lnTo>
                    <a:pt x="57" y="42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5" y="47"/>
                  </a:lnTo>
                  <a:lnTo>
                    <a:pt x="53" y="48"/>
                  </a:lnTo>
                  <a:lnTo>
                    <a:pt x="53" y="49"/>
                  </a:lnTo>
                  <a:lnTo>
                    <a:pt x="52" y="52"/>
                  </a:lnTo>
                  <a:lnTo>
                    <a:pt x="52" y="53"/>
                  </a:lnTo>
                  <a:lnTo>
                    <a:pt x="51" y="55"/>
                  </a:lnTo>
                  <a:lnTo>
                    <a:pt x="49" y="56"/>
                  </a:lnTo>
                  <a:lnTo>
                    <a:pt x="48" y="58"/>
                  </a:lnTo>
                  <a:lnTo>
                    <a:pt x="48" y="60"/>
                  </a:lnTo>
                  <a:lnTo>
                    <a:pt x="38" y="67"/>
                  </a:lnTo>
                  <a:lnTo>
                    <a:pt x="35" y="66"/>
                  </a:lnTo>
                  <a:lnTo>
                    <a:pt x="34" y="65"/>
                  </a:lnTo>
                  <a:lnTo>
                    <a:pt x="32" y="64"/>
                  </a:lnTo>
                  <a:lnTo>
                    <a:pt x="31" y="61"/>
                  </a:lnTo>
                  <a:lnTo>
                    <a:pt x="29" y="60"/>
                  </a:lnTo>
                  <a:lnTo>
                    <a:pt x="27" y="58"/>
                  </a:lnTo>
                  <a:lnTo>
                    <a:pt x="26" y="56"/>
                  </a:lnTo>
                  <a:lnTo>
                    <a:pt x="25" y="55"/>
                  </a:lnTo>
                  <a:lnTo>
                    <a:pt x="23" y="53"/>
                  </a:lnTo>
                  <a:lnTo>
                    <a:pt x="22" y="51"/>
                  </a:lnTo>
                  <a:lnTo>
                    <a:pt x="21" y="49"/>
                  </a:lnTo>
                  <a:lnTo>
                    <a:pt x="20" y="47"/>
                  </a:lnTo>
                  <a:lnTo>
                    <a:pt x="18" y="45"/>
                  </a:lnTo>
                  <a:lnTo>
                    <a:pt x="17" y="43"/>
                  </a:lnTo>
                  <a:lnTo>
                    <a:pt x="16" y="42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0" y="31"/>
                  </a:lnTo>
                  <a:lnTo>
                    <a:pt x="9" y="30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7" y="23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3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9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1463" y="2472"/>
              <a:ext cx="19" cy="36"/>
            </a:xfrm>
            <a:custGeom>
              <a:avLst/>
              <a:gdLst>
                <a:gd name="T0" fmla="*/ 14 w 19"/>
                <a:gd name="T1" fmla="*/ 0 h 36"/>
                <a:gd name="T2" fmla="*/ 17 w 19"/>
                <a:gd name="T3" fmla="*/ 0 h 36"/>
                <a:gd name="T4" fmla="*/ 18 w 19"/>
                <a:gd name="T5" fmla="*/ 2 h 36"/>
                <a:gd name="T6" fmla="*/ 19 w 19"/>
                <a:gd name="T7" fmla="*/ 3 h 36"/>
                <a:gd name="T8" fmla="*/ 19 w 19"/>
                <a:gd name="T9" fmla="*/ 5 h 36"/>
                <a:gd name="T10" fmla="*/ 18 w 19"/>
                <a:gd name="T11" fmla="*/ 8 h 36"/>
                <a:gd name="T12" fmla="*/ 17 w 19"/>
                <a:gd name="T13" fmla="*/ 9 h 36"/>
                <a:gd name="T14" fmla="*/ 17 w 19"/>
                <a:gd name="T15" fmla="*/ 12 h 36"/>
                <a:gd name="T16" fmla="*/ 15 w 19"/>
                <a:gd name="T17" fmla="*/ 14 h 36"/>
                <a:gd name="T18" fmla="*/ 14 w 19"/>
                <a:gd name="T19" fmla="*/ 17 h 36"/>
                <a:gd name="T20" fmla="*/ 13 w 19"/>
                <a:gd name="T21" fmla="*/ 20 h 36"/>
                <a:gd name="T22" fmla="*/ 12 w 19"/>
                <a:gd name="T23" fmla="*/ 22 h 36"/>
                <a:gd name="T24" fmla="*/ 10 w 19"/>
                <a:gd name="T25" fmla="*/ 25 h 36"/>
                <a:gd name="T26" fmla="*/ 10 w 19"/>
                <a:gd name="T27" fmla="*/ 27 h 36"/>
                <a:gd name="T28" fmla="*/ 10 w 19"/>
                <a:gd name="T29" fmla="*/ 30 h 36"/>
                <a:gd name="T30" fmla="*/ 10 w 19"/>
                <a:gd name="T31" fmla="*/ 33 h 36"/>
                <a:gd name="T32" fmla="*/ 8 w 19"/>
                <a:gd name="T33" fmla="*/ 34 h 36"/>
                <a:gd name="T34" fmla="*/ 6 w 19"/>
                <a:gd name="T35" fmla="*/ 35 h 36"/>
                <a:gd name="T36" fmla="*/ 4 w 19"/>
                <a:gd name="T37" fmla="*/ 35 h 36"/>
                <a:gd name="T38" fmla="*/ 2 w 19"/>
                <a:gd name="T39" fmla="*/ 36 h 36"/>
                <a:gd name="T40" fmla="*/ 1 w 19"/>
                <a:gd name="T41" fmla="*/ 35 h 36"/>
                <a:gd name="T42" fmla="*/ 0 w 19"/>
                <a:gd name="T43" fmla="*/ 34 h 36"/>
                <a:gd name="T44" fmla="*/ 0 w 19"/>
                <a:gd name="T45" fmla="*/ 31 h 36"/>
                <a:gd name="T46" fmla="*/ 0 w 19"/>
                <a:gd name="T47" fmla="*/ 29 h 36"/>
                <a:gd name="T48" fmla="*/ 1 w 19"/>
                <a:gd name="T49" fmla="*/ 26 h 36"/>
                <a:gd name="T50" fmla="*/ 1 w 19"/>
                <a:gd name="T51" fmla="*/ 24 h 36"/>
                <a:gd name="T52" fmla="*/ 2 w 19"/>
                <a:gd name="T53" fmla="*/ 21 h 36"/>
                <a:gd name="T54" fmla="*/ 4 w 19"/>
                <a:gd name="T55" fmla="*/ 18 h 36"/>
                <a:gd name="T56" fmla="*/ 4 w 19"/>
                <a:gd name="T57" fmla="*/ 16 h 36"/>
                <a:gd name="T58" fmla="*/ 5 w 19"/>
                <a:gd name="T59" fmla="*/ 13 h 36"/>
                <a:gd name="T60" fmla="*/ 6 w 19"/>
                <a:gd name="T61" fmla="*/ 11 h 36"/>
                <a:gd name="T62" fmla="*/ 8 w 19"/>
                <a:gd name="T63" fmla="*/ 8 h 36"/>
                <a:gd name="T64" fmla="*/ 9 w 19"/>
                <a:gd name="T65" fmla="*/ 5 h 36"/>
                <a:gd name="T66" fmla="*/ 10 w 19"/>
                <a:gd name="T67" fmla="*/ 4 h 36"/>
                <a:gd name="T68" fmla="*/ 12 w 19"/>
                <a:gd name="T69" fmla="*/ 2 h 36"/>
                <a:gd name="T70" fmla="*/ 13 w 19"/>
                <a:gd name="T71" fmla="*/ 0 h 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9"/>
                <a:gd name="T109" fmla="*/ 0 h 36"/>
                <a:gd name="T110" fmla="*/ 19 w 19"/>
                <a:gd name="T111" fmla="*/ 36 h 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9" h="36">
                  <a:moveTo>
                    <a:pt x="13" y="0"/>
                  </a:moveTo>
                  <a:lnTo>
                    <a:pt x="14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4" y="16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20"/>
                  </a:lnTo>
                  <a:lnTo>
                    <a:pt x="12" y="21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9" y="33"/>
                  </a:lnTo>
                  <a:lnTo>
                    <a:pt x="8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1468" y="2684"/>
              <a:ext cx="127" cy="58"/>
            </a:xfrm>
            <a:custGeom>
              <a:avLst/>
              <a:gdLst>
                <a:gd name="T0" fmla="*/ 45 w 127"/>
                <a:gd name="T1" fmla="*/ 30 h 58"/>
                <a:gd name="T2" fmla="*/ 52 w 127"/>
                <a:gd name="T3" fmla="*/ 26 h 58"/>
                <a:gd name="T4" fmla="*/ 60 w 127"/>
                <a:gd name="T5" fmla="*/ 24 h 58"/>
                <a:gd name="T6" fmla="*/ 67 w 127"/>
                <a:gd name="T7" fmla="*/ 20 h 58"/>
                <a:gd name="T8" fmla="*/ 74 w 127"/>
                <a:gd name="T9" fmla="*/ 17 h 58"/>
                <a:gd name="T10" fmla="*/ 82 w 127"/>
                <a:gd name="T11" fmla="*/ 15 h 58"/>
                <a:gd name="T12" fmla="*/ 89 w 127"/>
                <a:gd name="T13" fmla="*/ 11 h 58"/>
                <a:gd name="T14" fmla="*/ 97 w 127"/>
                <a:gd name="T15" fmla="*/ 8 h 58"/>
                <a:gd name="T16" fmla="*/ 104 w 127"/>
                <a:gd name="T17" fmla="*/ 5 h 58"/>
                <a:gd name="T18" fmla="*/ 111 w 127"/>
                <a:gd name="T19" fmla="*/ 3 h 58"/>
                <a:gd name="T20" fmla="*/ 119 w 127"/>
                <a:gd name="T21" fmla="*/ 0 h 58"/>
                <a:gd name="T22" fmla="*/ 123 w 127"/>
                <a:gd name="T23" fmla="*/ 0 h 58"/>
                <a:gd name="T24" fmla="*/ 126 w 127"/>
                <a:gd name="T25" fmla="*/ 3 h 58"/>
                <a:gd name="T26" fmla="*/ 124 w 127"/>
                <a:gd name="T27" fmla="*/ 4 h 58"/>
                <a:gd name="T28" fmla="*/ 121 w 127"/>
                <a:gd name="T29" fmla="*/ 7 h 58"/>
                <a:gd name="T30" fmla="*/ 117 w 127"/>
                <a:gd name="T31" fmla="*/ 9 h 58"/>
                <a:gd name="T32" fmla="*/ 113 w 127"/>
                <a:gd name="T33" fmla="*/ 12 h 58"/>
                <a:gd name="T34" fmla="*/ 108 w 127"/>
                <a:gd name="T35" fmla="*/ 13 h 58"/>
                <a:gd name="T36" fmla="*/ 104 w 127"/>
                <a:gd name="T37" fmla="*/ 16 h 58"/>
                <a:gd name="T38" fmla="*/ 100 w 127"/>
                <a:gd name="T39" fmla="*/ 18 h 58"/>
                <a:gd name="T40" fmla="*/ 96 w 127"/>
                <a:gd name="T41" fmla="*/ 20 h 58"/>
                <a:gd name="T42" fmla="*/ 92 w 127"/>
                <a:gd name="T43" fmla="*/ 21 h 58"/>
                <a:gd name="T44" fmla="*/ 87 w 127"/>
                <a:gd name="T45" fmla="*/ 22 h 58"/>
                <a:gd name="T46" fmla="*/ 83 w 127"/>
                <a:gd name="T47" fmla="*/ 24 h 58"/>
                <a:gd name="T48" fmla="*/ 79 w 127"/>
                <a:gd name="T49" fmla="*/ 25 h 58"/>
                <a:gd name="T50" fmla="*/ 75 w 127"/>
                <a:gd name="T51" fmla="*/ 26 h 58"/>
                <a:gd name="T52" fmla="*/ 73 w 127"/>
                <a:gd name="T53" fmla="*/ 27 h 58"/>
                <a:gd name="T54" fmla="*/ 70 w 127"/>
                <a:gd name="T55" fmla="*/ 29 h 58"/>
                <a:gd name="T56" fmla="*/ 67 w 127"/>
                <a:gd name="T57" fmla="*/ 30 h 58"/>
                <a:gd name="T58" fmla="*/ 65 w 127"/>
                <a:gd name="T59" fmla="*/ 31 h 58"/>
                <a:gd name="T60" fmla="*/ 62 w 127"/>
                <a:gd name="T61" fmla="*/ 33 h 58"/>
                <a:gd name="T62" fmla="*/ 60 w 127"/>
                <a:gd name="T63" fmla="*/ 34 h 58"/>
                <a:gd name="T64" fmla="*/ 56 w 127"/>
                <a:gd name="T65" fmla="*/ 35 h 58"/>
                <a:gd name="T66" fmla="*/ 52 w 127"/>
                <a:gd name="T67" fmla="*/ 36 h 58"/>
                <a:gd name="T68" fmla="*/ 48 w 127"/>
                <a:gd name="T69" fmla="*/ 39 h 58"/>
                <a:gd name="T70" fmla="*/ 44 w 127"/>
                <a:gd name="T71" fmla="*/ 40 h 58"/>
                <a:gd name="T72" fmla="*/ 42 w 127"/>
                <a:gd name="T73" fmla="*/ 42 h 58"/>
                <a:gd name="T74" fmla="*/ 38 w 127"/>
                <a:gd name="T75" fmla="*/ 43 h 58"/>
                <a:gd name="T76" fmla="*/ 34 w 127"/>
                <a:gd name="T77" fmla="*/ 44 h 58"/>
                <a:gd name="T78" fmla="*/ 31 w 127"/>
                <a:gd name="T79" fmla="*/ 46 h 58"/>
                <a:gd name="T80" fmla="*/ 27 w 127"/>
                <a:gd name="T81" fmla="*/ 47 h 58"/>
                <a:gd name="T82" fmla="*/ 23 w 127"/>
                <a:gd name="T83" fmla="*/ 48 h 58"/>
                <a:gd name="T84" fmla="*/ 19 w 127"/>
                <a:gd name="T85" fmla="*/ 49 h 58"/>
                <a:gd name="T86" fmla="*/ 16 w 127"/>
                <a:gd name="T87" fmla="*/ 51 h 58"/>
                <a:gd name="T88" fmla="*/ 13 w 127"/>
                <a:gd name="T89" fmla="*/ 52 h 58"/>
                <a:gd name="T90" fmla="*/ 10 w 127"/>
                <a:gd name="T91" fmla="*/ 53 h 58"/>
                <a:gd name="T92" fmla="*/ 8 w 127"/>
                <a:gd name="T93" fmla="*/ 55 h 58"/>
                <a:gd name="T94" fmla="*/ 5 w 127"/>
                <a:gd name="T95" fmla="*/ 56 h 58"/>
                <a:gd name="T96" fmla="*/ 3 w 127"/>
                <a:gd name="T97" fmla="*/ 57 h 58"/>
                <a:gd name="T98" fmla="*/ 1 w 127"/>
                <a:gd name="T99" fmla="*/ 56 h 58"/>
                <a:gd name="T100" fmla="*/ 1 w 127"/>
                <a:gd name="T101" fmla="*/ 52 h 58"/>
                <a:gd name="T102" fmla="*/ 0 w 127"/>
                <a:gd name="T103" fmla="*/ 49 h 58"/>
                <a:gd name="T104" fmla="*/ 3 w 127"/>
                <a:gd name="T105" fmla="*/ 47 h 58"/>
                <a:gd name="T106" fmla="*/ 5 w 127"/>
                <a:gd name="T107" fmla="*/ 46 h 58"/>
                <a:gd name="T108" fmla="*/ 9 w 127"/>
                <a:gd name="T109" fmla="*/ 46 h 58"/>
                <a:gd name="T110" fmla="*/ 12 w 127"/>
                <a:gd name="T111" fmla="*/ 44 h 58"/>
                <a:gd name="T112" fmla="*/ 16 w 127"/>
                <a:gd name="T113" fmla="*/ 43 h 58"/>
                <a:gd name="T114" fmla="*/ 19 w 127"/>
                <a:gd name="T115" fmla="*/ 42 h 58"/>
                <a:gd name="T116" fmla="*/ 23 w 127"/>
                <a:gd name="T117" fmla="*/ 40 h 58"/>
                <a:gd name="T118" fmla="*/ 27 w 127"/>
                <a:gd name="T119" fmla="*/ 39 h 58"/>
                <a:gd name="T120" fmla="*/ 31 w 127"/>
                <a:gd name="T121" fmla="*/ 36 h 58"/>
                <a:gd name="T122" fmla="*/ 35 w 127"/>
                <a:gd name="T123" fmla="*/ 35 h 58"/>
                <a:gd name="T124" fmla="*/ 39 w 127"/>
                <a:gd name="T125" fmla="*/ 33 h 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7"/>
                <a:gd name="T190" fmla="*/ 0 h 58"/>
                <a:gd name="T191" fmla="*/ 127 w 127"/>
                <a:gd name="T192" fmla="*/ 58 h 5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7" h="58">
                  <a:moveTo>
                    <a:pt x="40" y="33"/>
                  </a:moveTo>
                  <a:lnTo>
                    <a:pt x="43" y="31"/>
                  </a:lnTo>
                  <a:lnTo>
                    <a:pt x="45" y="30"/>
                  </a:lnTo>
                  <a:lnTo>
                    <a:pt x="47" y="29"/>
                  </a:lnTo>
                  <a:lnTo>
                    <a:pt x="49" y="27"/>
                  </a:lnTo>
                  <a:lnTo>
                    <a:pt x="52" y="26"/>
                  </a:lnTo>
                  <a:lnTo>
                    <a:pt x="54" y="25"/>
                  </a:lnTo>
                  <a:lnTo>
                    <a:pt x="57" y="24"/>
                  </a:lnTo>
                  <a:lnTo>
                    <a:pt x="60" y="24"/>
                  </a:lnTo>
                  <a:lnTo>
                    <a:pt x="62" y="22"/>
                  </a:lnTo>
                  <a:lnTo>
                    <a:pt x="65" y="21"/>
                  </a:lnTo>
                  <a:lnTo>
                    <a:pt x="67" y="20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4" y="17"/>
                  </a:lnTo>
                  <a:lnTo>
                    <a:pt x="77" y="16"/>
                  </a:lnTo>
                  <a:lnTo>
                    <a:pt x="79" y="15"/>
                  </a:lnTo>
                  <a:lnTo>
                    <a:pt x="82" y="15"/>
                  </a:lnTo>
                  <a:lnTo>
                    <a:pt x="84" y="13"/>
                  </a:lnTo>
                  <a:lnTo>
                    <a:pt x="87" y="12"/>
                  </a:lnTo>
                  <a:lnTo>
                    <a:pt x="89" y="11"/>
                  </a:lnTo>
                  <a:lnTo>
                    <a:pt x="92" y="11"/>
                  </a:lnTo>
                  <a:lnTo>
                    <a:pt x="95" y="9"/>
                  </a:lnTo>
                  <a:lnTo>
                    <a:pt x="97" y="8"/>
                  </a:lnTo>
                  <a:lnTo>
                    <a:pt x="100" y="8"/>
                  </a:lnTo>
                  <a:lnTo>
                    <a:pt x="102" y="7"/>
                  </a:lnTo>
                  <a:lnTo>
                    <a:pt x="104" y="5"/>
                  </a:lnTo>
                  <a:lnTo>
                    <a:pt x="106" y="5"/>
                  </a:lnTo>
                  <a:lnTo>
                    <a:pt x="109" y="4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2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2" y="0"/>
                  </a:lnTo>
                  <a:lnTo>
                    <a:pt x="123" y="0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6" y="3"/>
                  </a:lnTo>
                  <a:lnTo>
                    <a:pt x="127" y="3"/>
                  </a:lnTo>
                  <a:lnTo>
                    <a:pt x="126" y="4"/>
                  </a:lnTo>
                  <a:lnTo>
                    <a:pt x="124" y="4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1" y="7"/>
                  </a:lnTo>
                  <a:lnTo>
                    <a:pt x="119" y="8"/>
                  </a:lnTo>
                  <a:lnTo>
                    <a:pt x="118" y="8"/>
                  </a:lnTo>
                  <a:lnTo>
                    <a:pt x="117" y="9"/>
                  </a:lnTo>
                  <a:lnTo>
                    <a:pt x="115" y="9"/>
                  </a:lnTo>
                  <a:lnTo>
                    <a:pt x="114" y="11"/>
                  </a:lnTo>
                  <a:lnTo>
                    <a:pt x="113" y="12"/>
                  </a:lnTo>
                  <a:lnTo>
                    <a:pt x="111" y="12"/>
                  </a:lnTo>
                  <a:lnTo>
                    <a:pt x="110" y="13"/>
                  </a:lnTo>
                  <a:lnTo>
                    <a:pt x="108" y="13"/>
                  </a:lnTo>
                  <a:lnTo>
                    <a:pt x="106" y="15"/>
                  </a:lnTo>
                  <a:lnTo>
                    <a:pt x="105" y="15"/>
                  </a:lnTo>
                  <a:lnTo>
                    <a:pt x="104" y="16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2" y="21"/>
                  </a:lnTo>
                  <a:lnTo>
                    <a:pt x="91" y="22"/>
                  </a:lnTo>
                  <a:lnTo>
                    <a:pt x="88" y="22"/>
                  </a:lnTo>
                  <a:lnTo>
                    <a:pt x="87" y="22"/>
                  </a:lnTo>
                  <a:lnTo>
                    <a:pt x="86" y="24"/>
                  </a:lnTo>
                  <a:lnTo>
                    <a:pt x="84" y="24"/>
                  </a:lnTo>
                  <a:lnTo>
                    <a:pt x="83" y="24"/>
                  </a:lnTo>
                  <a:lnTo>
                    <a:pt x="82" y="24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5" y="26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3" y="29"/>
                  </a:lnTo>
                  <a:lnTo>
                    <a:pt x="71" y="29"/>
                  </a:lnTo>
                  <a:lnTo>
                    <a:pt x="70" y="29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67" y="30"/>
                  </a:lnTo>
                  <a:lnTo>
                    <a:pt x="67" y="31"/>
                  </a:lnTo>
                  <a:lnTo>
                    <a:pt x="66" y="31"/>
                  </a:lnTo>
                  <a:lnTo>
                    <a:pt x="65" y="31"/>
                  </a:lnTo>
                  <a:lnTo>
                    <a:pt x="65" y="33"/>
                  </a:lnTo>
                  <a:lnTo>
                    <a:pt x="64" y="33"/>
                  </a:lnTo>
                  <a:lnTo>
                    <a:pt x="62" y="33"/>
                  </a:lnTo>
                  <a:lnTo>
                    <a:pt x="62" y="34"/>
                  </a:lnTo>
                  <a:lnTo>
                    <a:pt x="61" y="34"/>
                  </a:lnTo>
                  <a:lnTo>
                    <a:pt x="60" y="34"/>
                  </a:lnTo>
                  <a:lnTo>
                    <a:pt x="58" y="35"/>
                  </a:lnTo>
                  <a:lnTo>
                    <a:pt x="57" y="35"/>
                  </a:lnTo>
                  <a:lnTo>
                    <a:pt x="56" y="35"/>
                  </a:lnTo>
                  <a:lnTo>
                    <a:pt x="54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1" y="38"/>
                  </a:lnTo>
                  <a:lnTo>
                    <a:pt x="49" y="38"/>
                  </a:lnTo>
                  <a:lnTo>
                    <a:pt x="48" y="39"/>
                  </a:lnTo>
                  <a:lnTo>
                    <a:pt x="47" y="39"/>
                  </a:lnTo>
                  <a:lnTo>
                    <a:pt x="45" y="39"/>
                  </a:lnTo>
                  <a:lnTo>
                    <a:pt x="44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2" y="42"/>
                  </a:lnTo>
                  <a:lnTo>
                    <a:pt x="40" y="42"/>
                  </a:lnTo>
                  <a:lnTo>
                    <a:pt x="39" y="43"/>
                  </a:lnTo>
                  <a:lnTo>
                    <a:pt x="38" y="43"/>
                  </a:lnTo>
                  <a:lnTo>
                    <a:pt x="36" y="44"/>
                  </a:lnTo>
                  <a:lnTo>
                    <a:pt x="35" y="44"/>
                  </a:lnTo>
                  <a:lnTo>
                    <a:pt x="34" y="44"/>
                  </a:lnTo>
                  <a:lnTo>
                    <a:pt x="34" y="46"/>
                  </a:lnTo>
                  <a:lnTo>
                    <a:pt x="32" y="46"/>
                  </a:lnTo>
                  <a:lnTo>
                    <a:pt x="31" y="46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6" y="48"/>
                  </a:lnTo>
                  <a:lnTo>
                    <a:pt x="25" y="48"/>
                  </a:lnTo>
                  <a:lnTo>
                    <a:pt x="23" y="48"/>
                  </a:lnTo>
                  <a:lnTo>
                    <a:pt x="22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7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3" y="53"/>
                  </a:lnTo>
                  <a:lnTo>
                    <a:pt x="12" y="53"/>
                  </a:lnTo>
                  <a:lnTo>
                    <a:pt x="10" y="53"/>
                  </a:lnTo>
                  <a:lnTo>
                    <a:pt x="10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8" y="56"/>
                  </a:lnTo>
                  <a:lnTo>
                    <a:pt x="7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4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3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10" y="44"/>
                  </a:lnTo>
                  <a:lnTo>
                    <a:pt x="12" y="44"/>
                  </a:lnTo>
                  <a:lnTo>
                    <a:pt x="13" y="43"/>
                  </a:lnTo>
                  <a:lnTo>
                    <a:pt x="14" y="43"/>
                  </a:lnTo>
                  <a:lnTo>
                    <a:pt x="16" y="43"/>
                  </a:lnTo>
                  <a:lnTo>
                    <a:pt x="17" y="43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21" y="40"/>
                  </a:lnTo>
                  <a:lnTo>
                    <a:pt x="22" y="40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6" y="39"/>
                  </a:lnTo>
                  <a:lnTo>
                    <a:pt x="27" y="39"/>
                  </a:lnTo>
                  <a:lnTo>
                    <a:pt x="29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6" y="34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40" y="3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1468" y="2683"/>
              <a:ext cx="58" cy="30"/>
            </a:xfrm>
            <a:custGeom>
              <a:avLst/>
              <a:gdLst>
                <a:gd name="T0" fmla="*/ 3 w 58"/>
                <a:gd name="T1" fmla="*/ 5 h 30"/>
                <a:gd name="T2" fmla="*/ 5 w 58"/>
                <a:gd name="T3" fmla="*/ 5 h 30"/>
                <a:gd name="T4" fmla="*/ 8 w 58"/>
                <a:gd name="T5" fmla="*/ 4 h 30"/>
                <a:gd name="T6" fmla="*/ 9 w 58"/>
                <a:gd name="T7" fmla="*/ 3 h 30"/>
                <a:gd name="T8" fmla="*/ 12 w 58"/>
                <a:gd name="T9" fmla="*/ 3 h 30"/>
                <a:gd name="T10" fmla="*/ 14 w 58"/>
                <a:gd name="T11" fmla="*/ 4 h 30"/>
                <a:gd name="T12" fmla="*/ 17 w 58"/>
                <a:gd name="T13" fmla="*/ 5 h 30"/>
                <a:gd name="T14" fmla="*/ 19 w 58"/>
                <a:gd name="T15" fmla="*/ 5 h 30"/>
                <a:gd name="T16" fmla="*/ 22 w 58"/>
                <a:gd name="T17" fmla="*/ 5 h 30"/>
                <a:gd name="T18" fmla="*/ 25 w 58"/>
                <a:gd name="T19" fmla="*/ 5 h 30"/>
                <a:gd name="T20" fmla="*/ 27 w 58"/>
                <a:gd name="T21" fmla="*/ 5 h 30"/>
                <a:gd name="T22" fmla="*/ 30 w 58"/>
                <a:gd name="T23" fmla="*/ 4 h 30"/>
                <a:gd name="T24" fmla="*/ 32 w 58"/>
                <a:gd name="T25" fmla="*/ 4 h 30"/>
                <a:gd name="T26" fmla="*/ 35 w 58"/>
                <a:gd name="T27" fmla="*/ 3 h 30"/>
                <a:gd name="T28" fmla="*/ 38 w 58"/>
                <a:gd name="T29" fmla="*/ 3 h 30"/>
                <a:gd name="T30" fmla="*/ 40 w 58"/>
                <a:gd name="T31" fmla="*/ 1 h 30"/>
                <a:gd name="T32" fmla="*/ 43 w 58"/>
                <a:gd name="T33" fmla="*/ 1 h 30"/>
                <a:gd name="T34" fmla="*/ 45 w 58"/>
                <a:gd name="T35" fmla="*/ 0 h 30"/>
                <a:gd name="T36" fmla="*/ 48 w 58"/>
                <a:gd name="T37" fmla="*/ 0 h 30"/>
                <a:gd name="T38" fmla="*/ 51 w 58"/>
                <a:gd name="T39" fmla="*/ 1 h 30"/>
                <a:gd name="T40" fmla="*/ 53 w 58"/>
                <a:gd name="T41" fmla="*/ 1 h 30"/>
                <a:gd name="T42" fmla="*/ 54 w 58"/>
                <a:gd name="T43" fmla="*/ 4 h 30"/>
                <a:gd name="T44" fmla="*/ 56 w 58"/>
                <a:gd name="T45" fmla="*/ 5 h 30"/>
                <a:gd name="T46" fmla="*/ 57 w 58"/>
                <a:gd name="T47" fmla="*/ 6 h 30"/>
                <a:gd name="T48" fmla="*/ 58 w 58"/>
                <a:gd name="T49" fmla="*/ 9 h 30"/>
                <a:gd name="T50" fmla="*/ 57 w 58"/>
                <a:gd name="T51" fmla="*/ 12 h 30"/>
                <a:gd name="T52" fmla="*/ 56 w 58"/>
                <a:gd name="T53" fmla="*/ 14 h 30"/>
                <a:gd name="T54" fmla="*/ 54 w 58"/>
                <a:gd name="T55" fmla="*/ 16 h 30"/>
                <a:gd name="T56" fmla="*/ 52 w 58"/>
                <a:gd name="T57" fmla="*/ 17 h 30"/>
                <a:gd name="T58" fmla="*/ 49 w 58"/>
                <a:gd name="T59" fmla="*/ 18 h 30"/>
                <a:gd name="T60" fmla="*/ 47 w 58"/>
                <a:gd name="T61" fmla="*/ 18 h 30"/>
                <a:gd name="T62" fmla="*/ 44 w 58"/>
                <a:gd name="T63" fmla="*/ 19 h 30"/>
                <a:gd name="T64" fmla="*/ 42 w 58"/>
                <a:gd name="T65" fmla="*/ 19 h 30"/>
                <a:gd name="T66" fmla="*/ 40 w 58"/>
                <a:gd name="T67" fmla="*/ 21 h 30"/>
                <a:gd name="T68" fmla="*/ 39 w 58"/>
                <a:gd name="T69" fmla="*/ 19 h 30"/>
                <a:gd name="T70" fmla="*/ 38 w 58"/>
                <a:gd name="T71" fmla="*/ 17 h 30"/>
                <a:gd name="T72" fmla="*/ 36 w 58"/>
                <a:gd name="T73" fmla="*/ 14 h 30"/>
                <a:gd name="T74" fmla="*/ 35 w 58"/>
                <a:gd name="T75" fmla="*/ 13 h 30"/>
                <a:gd name="T76" fmla="*/ 34 w 58"/>
                <a:gd name="T77" fmla="*/ 12 h 30"/>
                <a:gd name="T78" fmla="*/ 32 w 58"/>
                <a:gd name="T79" fmla="*/ 10 h 30"/>
                <a:gd name="T80" fmla="*/ 30 w 58"/>
                <a:gd name="T81" fmla="*/ 10 h 30"/>
                <a:gd name="T82" fmla="*/ 29 w 58"/>
                <a:gd name="T83" fmla="*/ 9 h 30"/>
                <a:gd name="T84" fmla="*/ 26 w 58"/>
                <a:gd name="T85" fmla="*/ 9 h 30"/>
                <a:gd name="T86" fmla="*/ 23 w 58"/>
                <a:gd name="T87" fmla="*/ 10 h 30"/>
                <a:gd name="T88" fmla="*/ 21 w 58"/>
                <a:gd name="T89" fmla="*/ 10 h 30"/>
                <a:gd name="T90" fmla="*/ 18 w 58"/>
                <a:gd name="T91" fmla="*/ 12 h 30"/>
                <a:gd name="T92" fmla="*/ 17 w 58"/>
                <a:gd name="T93" fmla="*/ 13 h 30"/>
                <a:gd name="T94" fmla="*/ 16 w 58"/>
                <a:gd name="T95" fmla="*/ 14 h 30"/>
                <a:gd name="T96" fmla="*/ 13 w 58"/>
                <a:gd name="T97" fmla="*/ 17 h 30"/>
                <a:gd name="T98" fmla="*/ 12 w 58"/>
                <a:gd name="T99" fmla="*/ 19 h 30"/>
                <a:gd name="T100" fmla="*/ 10 w 58"/>
                <a:gd name="T101" fmla="*/ 21 h 30"/>
                <a:gd name="T102" fmla="*/ 8 w 58"/>
                <a:gd name="T103" fmla="*/ 23 h 30"/>
                <a:gd name="T104" fmla="*/ 7 w 58"/>
                <a:gd name="T105" fmla="*/ 25 h 30"/>
                <a:gd name="T106" fmla="*/ 5 w 58"/>
                <a:gd name="T107" fmla="*/ 26 h 30"/>
                <a:gd name="T108" fmla="*/ 3 w 58"/>
                <a:gd name="T109" fmla="*/ 28 h 30"/>
                <a:gd name="T110" fmla="*/ 0 w 58"/>
                <a:gd name="T111" fmla="*/ 30 h 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"/>
                <a:gd name="T169" fmla="*/ 0 h 30"/>
                <a:gd name="T170" fmla="*/ 58 w 58"/>
                <a:gd name="T171" fmla="*/ 30 h 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" h="30">
                  <a:moveTo>
                    <a:pt x="3" y="4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7" y="12"/>
                  </a:lnTo>
                  <a:lnTo>
                    <a:pt x="57" y="13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49" y="18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5" y="19"/>
                  </a:lnTo>
                  <a:lnTo>
                    <a:pt x="44" y="19"/>
                  </a:lnTo>
                  <a:lnTo>
                    <a:pt x="43" y="19"/>
                  </a:lnTo>
                  <a:lnTo>
                    <a:pt x="42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1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3" y="10"/>
                  </a:lnTo>
                  <a:lnTo>
                    <a:pt x="22" y="10"/>
                  </a:lnTo>
                  <a:lnTo>
                    <a:pt x="21" y="10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8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3" y="17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9" y="22"/>
                  </a:lnTo>
                  <a:lnTo>
                    <a:pt x="8" y="23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7"/>
                  </a:lnTo>
                  <a:lnTo>
                    <a:pt x="3" y="28"/>
                  </a:lnTo>
                  <a:lnTo>
                    <a:pt x="1" y="30"/>
                  </a:lnTo>
                  <a:lnTo>
                    <a:pt x="0" y="3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1468" y="2578"/>
              <a:ext cx="45" cy="46"/>
            </a:xfrm>
            <a:custGeom>
              <a:avLst/>
              <a:gdLst>
                <a:gd name="T0" fmla="*/ 45 w 45"/>
                <a:gd name="T1" fmla="*/ 3 h 46"/>
                <a:gd name="T2" fmla="*/ 44 w 45"/>
                <a:gd name="T3" fmla="*/ 5 h 46"/>
                <a:gd name="T4" fmla="*/ 44 w 45"/>
                <a:gd name="T5" fmla="*/ 8 h 46"/>
                <a:gd name="T6" fmla="*/ 43 w 45"/>
                <a:gd name="T7" fmla="*/ 11 h 46"/>
                <a:gd name="T8" fmla="*/ 42 w 45"/>
                <a:gd name="T9" fmla="*/ 13 h 46"/>
                <a:gd name="T10" fmla="*/ 42 w 45"/>
                <a:gd name="T11" fmla="*/ 16 h 46"/>
                <a:gd name="T12" fmla="*/ 40 w 45"/>
                <a:gd name="T13" fmla="*/ 18 h 46"/>
                <a:gd name="T14" fmla="*/ 39 w 45"/>
                <a:gd name="T15" fmla="*/ 21 h 46"/>
                <a:gd name="T16" fmla="*/ 38 w 45"/>
                <a:gd name="T17" fmla="*/ 24 h 46"/>
                <a:gd name="T18" fmla="*/ 36 w 45"/>
                <a:gd name="T19" fmla="*/ 26 h 46"/>
                <a:gd name="T20" fmla="*/ 36 w 45"/>
                <a:gd name="T21" fmla="*/ 29 h 46"/>
                <a:gd name="T22" fmla="*/ 35 w 45"/>
                <a:gd name="T23" fmla="*/ 31 h 46"/>
                <a:gd name="T24" fmla="*/ 34 w 45"/>
                <a:gd name="T25" fmla="*/ 34 h 46"/>
                <a:gd name="T26" fmla="*/ 32 w 45"/>
                <a:gd name="T27" fmla="*/ 36 h 46"/>
                <a:gd name="T28" fmla="*/ 31 w 45"/>
                <a:gd name="T29" fmla="*/ 39 h 46"/>
                <a:gd name="T30" fmla="*/ 26 w 45"/>
                <a:gd name="T31" fmla="*/ 46 h 46"/>
                <a:gd name="T32" fmla="*/ 23 w 45"/>
                <a:gd name="T33" fmla="*/ 43 h 46"/>
                <a:gd name="T34" fmla="*/ 21 w 45"/>
                <a:gd name="T35" fmla="*/ 42 h 46"/>
                <a:gd name="T36" fmla="*/ 18 w 45"/>
                <a:gd name="T37" fmla="*/ 39 h 46"/>
                <a:gd name="T38" fmla="*/ 17 w 45"/>
                <a:gd name="T39" fmla="*/ 36 h 46"/>
                <a:gd name="T40" fmla="*/ 16 w 45"/>
                <a:gd name="T41" fmla="*/ 34 h 46"/>
                <a:gd name="T42" fmla="*/ 13 w 45"/>
                <a:gd name="T43" fmla="*/ 31 h 46"/>
                <a:gd name="T44" fmla="*/ 12 w 45"/>
                <a:gd name="T45" fmla="*/ 29 h 46"/>
                <a:gd name="T46" fmla="*/ 10 w 45"/>
                <a:gd name="T47" fmla="*/ 26 h 46"/>
                <a:gd name="T48" fmla="*/ 9 w 45"/>
                <a:gd name="T49" fmla="*/ 24 h 46"/>
                <a:gd name="T50" fmla="*/ 8 w 45"/>
                <a:gd name="T51" fmla="*/ 20 h 46"/>
                <a:gd name="T52" fmla="*/ 7 w 45"/>
                <a:gd name="T53" fmla="*/ 17 h 46"/>
                <a:gd name="T54" fmla="*/ 5 w 45"/>
                <a:gd name="T55" fmla="*/ 14 h 46"/>
                <a:gd name="T56" fmla="*/ 4 w 45"/>
                <a:gd name="T57" fmla="*/ 12 h 46"/>
                <a:gd name="T58" fmla="*/ 3 w 45"/>
                <a:gd name="T59" fmla="*/ 8 h 46"/>
                <a:gd name="T60" fmla="*/ 1 w 45"/>
                <a:gd name="T61" fmla="*/ 5 h 46"/>
                <a:gd name="T62" fmla="*/ 0 w 45"/>
                <a:gd name="T63" fmla="*/ 3 h 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5"/>
                <a:gd name="T97" fmla="*/ 0 h 46"/>
                <a:gd name="T98" fmla="*/ 45 w 45"/>
                <a:gd name="T99" fmla="*/ 46 h 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5" h="46">
                  <a:moveTo>
                    <a:pt x="5" y="0"/>
                  </a:moveTo>
                  <a:lnTo>
                    <a:pt x="45" y="3"/>
                  </a:lnTo>
                  <a:lnTo>
                    <a:pt x="45" y="4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44" y="8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43" y="12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6" y="26"/>
                  </a:lnTo>
                  <a:lnTo>
                    <a:pt x="36" y="27"/>
                  </a:lnTo>
                  <a:lnTo>
                    <a:pt x="36" y="29"/>
                  </a:lnTo>
                  <a:lnTo>
                    <a:pt x="35" y="30"/>
                  </a:lnTo>
                  <a:lnTo>
                    <a:pt x="35" y="31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2" y="38"/>
                  </a:lnTo>
                  <a:lnTo>
                    <a:pt x="31" y="39"/>
                  </a:lnTo>
                  <a:lnTo>
                    <a:pt x="31" y="40"/>
                  </a:lnTo>
                  <a:lnTo>
                    <a:pt x="26" y="46"/>
                  </a:lnTo>
                  <a:lnTo>
                    <a:pt x="25" y="44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21" y="42"/>
                  </a:lnTo>
                  <a:lnTo>
                    <a:pt x="19" y="40"/>
                  </a:lnTo>
                  <a:lnTo>
                    <a:pt x="18" y="39"/>
                  </a:lnTo>
                  <a:lnTo>
                    <a:pt x="18" y="38"/>
                  </a:lnTo>
                  <a:lnTo>
                    <a:pt x="17" y="36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3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1472" y="2701"/>
              <a:ext cx="124" cy="147"/>
            </a:xfrm>
            <a:custGeom>
              <a:avLst/>
              <a:gdLst>
                <a:gd name="T0" fmla="*/ 31 w 124"/>
                <a:gd name="T1" fmla="*/ 36 h 147"/>
                <a:gd name="T2" fmla="*/ 38 w 124"/>
                <a:gd name="T3" fmla="*/ 35 h 147"/>
                <a:gd name="T4" fmla="*/ 44 w 124"/>
                <a:gd name="T5" fmla="*/ 32 h 147"/>
                <a:gd name="T6" fmla="*/ 50 w 124"/>
                <a:gd name="T7" fmla="*/ 30 h 147"/>
                <a:gd name="T8" fmla="*/ 57 w 124"/>
                <a:gd name="T9" fmla="*/ 27 h 147"/>
                <a:gd name="T10" fmla="*/ 63 w 124"/>
                <a:gd name="T11" fmla="*/ 25 h 147"/>
                <a:gd name="T12" fmla="*/ 71 w 124"/>
                <a:gd name="T13" fmla="*/ 21 h 147"/>
                <a:gd name="T14" fmla="*/ 80 w 124"/>
                <a:gd name="T15" fmla="*/ 18 h 147"/>
                <a:gd name="T16" fmla="*/ 89 w 124"/>
                <a:gd name="T17" fmla="*/ 16 h 147"/>
                <a:gd name="T18" fmla="*/ 98 w 124"/>
                <a:gd name="T19" fmla="*/ 12 h 147"/>
                <a:gd name="T20" fmla="*/ 107 w 124"/>
                <a:gd name="T21" fmla="*/ 8 h 147"/>
                <a:gd name="T22" fmla="*/ 117 w 124"/>
                <a:gd name="T23" fmla="*/ 4 h 147"/>
                <a:gd name="T24" fmla="*/ 124 w 124"/>
                <a:gd name="T25" fmla="*/ 0 h 147"/>
                <a:gd name="T26" fmla="*/ 123 w 124"/>
                <a:gd name="T27" fmla="*/ 25 h 147"/>
                <a:gd name="T28" fmla="*/ 123 w 124"/>
                <a:gd name="T29" fmla="*/ 44 h 147"/>
                <a:gd name="T30" fmla="*/ 123 w 124"/>
                <a:gd name="T31" fmla="*/ 63 h 147"/>
                <a:gd name="T32" fmla="*/ 123 w 124"/>
                <a:gd name="T33" fmla="*/ 83 h 147"/>
                <a:gd name="T34" fmla="*/ 123 w 124"/>
                <a:gd name="T35" fmla="*/ 104 h 147"/>
                <a:gd name="T36" fmla="*/ 123 w 124"/>
                <a:gd name="T37" fmla="*/ 123 h 147"/>
                <a:gd name="T38" fmla="*/ 119 w 124"/>
                <a:gd name="T39" fmla="*/ 133 h 147"/>
                <a:gd name="T40" fmla="*/ 111 w 124"/>
                <a:gd name="T41" fmla="*/ 135 h 147"/>
                <a:gd name="T42" fmla="*/ 104 w 124"/>
                <a:gd name="T43" fmla="*/ 140 h 147"/>
                <a:gd name="T44" fmla="*/ 97 w 124"/>
                <a:gd name="T45" fmla="*/ 144 h 147"/>
                <a:gd name="T46" fmla="*/ 91 w 124"/>
                <a:gd name="T47" fmla="*/ 147 h 147"/>
                <a:gd name="T48" fmla="*/ 83 w 124"/>
                <a:gd name="T49" fmla="*/ 146 h 147"/>
                <a:gd name="T50" fmla="*/ 75 w 124"/>
                <a:gd name="T51" fmla="*/ 140 h 147"/>
                <a:gd name="T52" fmla="*/ 71 w 124"/>
                <a:gd name="T53" fmla="*/ 142 h 147"/>
                <a:gd name="T54" fmla="*/ 69 w 124"/>
                <a:gd name="T55" fmla="*/ 146 h 147"/>
                <a:gd name="T56" fmla="*/ 65 w 124"/>
                <a:gd name="T57" fmla="*/ 140 h 147"/>
                <a:gd name="T58" fmla="*/ 62 w 124"/>
                <a:gd name="T59" fmla="*/ 131 h 147"/>
                <a:gd name="T60" fmla="*/ 61 w 124"/>
                <a:gd name="T61" fmla="*/ 122 h 147"/>
                <a:gd name="T62" fmla="*/ 61 w 124"/>
                <a:gd name="T63" fmla="*/ 113 h 147"/>
                <a:gd name="T64" fmla="*/ 61 w 124"/>
                <a:gd name="T65" fmla="*/ 104 h 147"/>
                <a:gd name="T66" fmla="*/ 61 w 124"/>
                <a:gd name="T67" fmla="*/ 94 h 147"/>
                <a:gd name="T68" fmla="*/ 58 w 124"/>
                <a:gd name="T69" fmla="*/ 88 h 147"/>
                <a:gd name="T70" fmla="*/ 54 w 124"/>
                <a:gd name="T71" fmla="*/ 85 h 147"/>
                <a:gd name="T72" fmla="*/ 49 w 124"/>
                <a:gd name="T73" fmla="*/ 83 h 147"/>
                <a:gd name="T74" fmla="*/ 43 w 124"/>
                <a:gd name="T75" fmla="*/ 83 h 147"/>
                <a:gd name="T76" fmla="*/ 36 w 124"/>
                <a:gd name="T77" fmla="*/ 82 h 147"/>
                <a:gd name="T78" fmla="*/ 30 w 124"/>
                <a:gd name="T79" fmla="*/ 83 h 147"/>
                <a:gd name="T80" fmla="*/ 25 w 124"/>
                <a:gd name="T81" fmla="*/ 89 h 147"/>
                <a:gd name="T82" fmla="*/ 21 w 124"/>
                <a:gd name="T83" fmla="*/ 93 h 147"/>
                <a:gd name="T84" fmla="*/ 18 w 124"/>
                <a:gd name="T85" fmla="*/ 98 h 147"/>
                <a:gd name="T86" fmla="*/ 15 w 124"/>
                <a:gd name="T87" fmla="*/ 104 h 147"/>
                <a:gd name="T88" fmla="*/ 14 w 124"/>
                <a:gd name="T89" fmla="*/ 106 h 147"/>
                <a:gd name="T90" fmla="*/ 10 w 124"/>
                <a:gd name="T91" fmla="*/ 93 h 147"/>
                <a:gd name="T92" fmla="*/ 6 w 124"/>
                <a:gd name="T93" fmla="*/ 79 h 147"/>
                <a:gd name="T94" fmla="*/ 1 w 124"/>
                <a:gd name="T95" fmla="*/ 65 h 147"/>
                <a:gd name="T96" fmla="*/ 1 w 124"/>
                <a:gd name="T97" fmla="*/ 52 h 147"/>
                <a:gd name="T98" fmla="*/ 6 w 124"/>
                <a:gd name="T99" fmla="*/ 43 h 147"/>
                <a:gd name="T100" fmla="*/ 21 w 124"/>
                <a:gd name="T101" fmla="*/ 39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4"/>
                <a:gd name="T154" fmla="*/ 0 h 147"/>
                <a:gd name="T155" fmla="*/ 124 w 124"/>
                <a:gd name="T156" fmla="*/ 147 h 14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4" h="147">
                  <a:moveTo>
                    <a:pt x="26" y="39"/>
                  </a:moveTo>
                  <a:lnTo>
                    <a:pt x="27" y="38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4" y="36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8" y="35"/>
                  </a:lnTo>
                  <a:lnTo>
                    <a:pt x="39" y="34"/>
                  </a:lnTo>
                  <a:lnTo>
                    <a:pt x="40" y="34"/>
                  </a:lnTo>
                  <a:lnTo>
                    <a:pt x="41" y="34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5" y="32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3" y="29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8" y="27"/>
                  </a:lnTo>
                  <a:lnTo>
                    <a:pt x="60" y="26"/>
                  </a:lnTo>
                  <a:lnTo>
                    <a:pt x="61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5" y="23"/>
                  </a:lnTo>
                  <a:lnTo>
                    <a:pt x="66" y="23"/>
                  </a:lnTo>
                  <a:lnTo>
                    <a:pt x="67" y="22"/>
                  </a:lnTo>
                  <a:lnTo>
                    <a:pt x="70" y="22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4" y="17"/>
                  </a:lnTo>
                  <a:lnTo>
                    <a:pt x="85" y="17"/>
                  </a:lnTo>
                  <a:lnTo>
                    <a:pt x="88" y="16"/>
                  </a:lnTo>
                  <a:lnTo>
                    <a:pt x="89" y="16"/>
                  </a:lnTo>
                  <a:lnTo>
                    <a:pt x="91" y="14"/>
                  </a:lnTo>
                  <a:lnTo>
                    <a:pt x="93" y="14"/>
                  </a:lnTo>
                  <a:lnTo>
                    <a:pt x="95" y="13"/>
                  </a:lnTo>
                  <a:lnTo>
                    <a:pt x="97" y="13"/>
                  </a:lnTo>
                  <a:lnTo>
                    <a:pt x="98" y="12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7" y="8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5"/>
                  </a:lnTo>
                  <a:lnTo>
                    <a:pt x="114" y="5"/>
                  </a:lnTo>
                  <a:lnTo>
                    <a:pt x="117" y="4"/>
                  </a:lnTo>
                  <a:lnTo>
                    <a:pt x="118" y="3"/>
                  </a:lnTo>
                  <a:lnTo>
                    <a:pt x="119" y="3"/>
                  </a:lnTo>
                  <a:lnTo>
                    <a:pt x="122" y="1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2" y="8"/>
                  </a:lnTo>
                  <a:lnTo>
                    <a:pt x="122" y="13"/>
                  </a:lnTo>
                  <a:lnTo>
                    <a:pt x="122" y="17"/>
                  </a:lnTo>
                  <a:lnTo>
                    <a:pt x="123" y="21"/>
                  </a:lnTo>
                  <a:lnTo>
                    <a:pt x="123" y="25"/>
                  </a:lnTo>
                  <a:lnTo>
                    <a:pt x="123" y="29"/>
                  </a:lnTo>
                  <a:lnTo>
                    <a:pt x="123" y="32"/>
                  </a:lnTo>
                  <a:lnTo>
                    <a:pt x="123" y="36"/>
                  </a:lnTo>
                  <a:lnTo>
                    <a:pt x="123" y="40"/>
                  </a:lnTo>
                  <a:lnTo>
                    <a:pt x="123" y="44"/>
                  </a:lnTo>
                  <a:lnTo>
                    <a:pt x="123" y="48"/>
                  </a:lnTo>
                  <a:lnTo>
                    <a:pt x="123" y="52"/>
                  </a:lnTo>
                  <a:lnTo>
                    <a:pt x="123" y="56"/>
                  </a:lnTo>
                  <a:lnTo>
                    <a:pt x="123" y="60"/>
                  </a:lnTo>
                  <a:lnTo>
                    <a:pt x="123" y="63"/>
                  </a:lnTo>
                  <a:lnTo>
                    <a:pt x="123" y="67"/>
                  </a:lnTo>
                  <a:lnTo>
                    <a:pt x="123" y="71"/>
                  </a:lnTo>
                  <a:lnTo>
                    <a:pt x="123" y="75"/>
                  </a:lnTo>
                  <a:lnTo>
                    <a:pt x="123" y="79"/>
                  </a:lnTo>
                  <a:lnTo>
                    <a:pt x="123" y="83"/>
                  </a:lnTo>
                  <a:lnTo>
                    <a:pt x="123" y="88"/>
                  </a:lnTo>
                  <a:lnTo>
                    <a:pt x="123" y="92"/>
                  </a:lnTo>
                  <a:lnTo>
                    <a:pt x="123" y="96"/>
                  </a:lnTo>
                  <a:lnTo>
                    <a:pt x="123" y="100"/>
                  </a:lnTo>
                  <a:lnTo>
                    <a:pt x="123" y="104"/>
                  </a:lnTo>
                  <a:lnTo>
                    <a:pt x="123" y="107"/>
                  </a:lnTo>
                  <a:lnTo>
                    <a:pt x="123" y="111"/>
                  </a:lnTo>
                  <a:lnTo>
                    <a:pt x="123" y="115"/>
                  </a:lnTo>
                  <a:lnTo>
                    <a:pt x="123" y="119"/>
                  </a:lnTo>
                  <a:lnTo>
                    <a:pt x="123" y="123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3" y="135"/>
                  </a:lnTo>
                  <a:lnTo>
                    <a:pt x="122" y="133"/>
                  </a:lnTo>
                  <a:lnTo>
                    <a:pt x="119" y="133"/>
                  </a:lnTo>
                  <a:lnTo>
                    <a:pt x="118" y="133"/>
                  </a:lnTo>
                  <a:lnTo>
                    <a:pt x="117" y="133"/>
                  </a:lnTo>
                  <a:lnTo>
                    <a:pt x="114" y="135"/>
                  </a:lnTo>
                  <a:lnTo>
                    <a:pt x="113" y="135"/>
                  </a:lnTo>
                  <a:lnTo>
                    <a:pt x="111" y="135"/>
                  </a:lnTo>
                  <a:lnTo>
                    <a:pt x="110" y="136"/>
                  </a:lnTo>
                  <a:lnTo>
                    <a:pt x="107" y="137"/>
                  </a:lnTo>
                  <a:lnTo>
                    <a:pt x="106" y="137"/>
                  </a:lnTo>
                  <a:lnTo>
                    <a:pt x="105" y="138"/>
                  </a:lnTo>
                  <a:lnTo>
                    <a:pt x="104" y="140"/>
                  </a:lnTo>
                  <a:lnTo>
                    <a:pt x="102" y="140"/>
                  </a:lnTo>
                  <a:lnTo>
                    <a:pt x="101" y="141"/>
                  </a:lnTo>
                  <a:lnTo>
                    <a:pt x="100" y="142"/>
                  </a:lnTo>
                  <a:lnTo>
                    <a:pt x="98" y="144"/>
                  </a:lnTo>
                  <a:lnTo>
                    <a:pt x="97" y="144"/>
                  </a:lnTo>
                  <a:lnTo>
                    <a:pt x="96" y="145"/>
                  </a:lnTo>
                  <a:lnTo>
                    <a:pt x="95" y="146"/>
                  </a:lnTo>
                  <a:lnTo>
                    <a:pt x="93" y="146"/>
                  </a:lnTo>
                  <a:lnTo>
                    <a:pt x="92" y="147"/>
                  </a:lnTo>
                  <a:lnTo>
                    <a:pt x="91" y="147"/>
                  </a:lnTo>
                  <a:lnTo>
                    <a:pt x="89" y="147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4" y="147"/>
                  </a:lnTo>
                  <a:lnTo>
                    <a:pt x="83" y="146"/>
                  </a:lnTo>
                  <a:lnTo>
                    <a:pt x="82" y="146"/>
                  </a:lnTo>
                  <a:lnTo>
                    <a:pt x="80" y="145"/>
                  </a:lnTo>
                  <a:lnTo>
                    <a:pt x="79" y="144"/>
                  </a:lnTo>
                  <a:lnTo>
                    <a:pt x="76" y="142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4" y="141"/>
                  </a:lnTo>
                  <a:lnTo>
                    <a:pt x="73" y="141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0" y="144"/>
                  </a:lnTo>
                  <a:lnTo>
                    <a:pt x="70" y="145"/>
                  </a:lnTo>
                  <a:lnTo>
                    <a:pt x="69" y="145"/>
                  </a:lnTo>
                  <a:lnTo>
                    <a:pt x="69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6" y="142"/>
                  </a:lnTo>
                  <a:lnTo>
                    <a:pt x="66" y="141"/>
                  </a:lnTo>
                  <a:lnTo>
                    <a:pt x="65" y="140"/>
                  </a:lnTo>
                  <a:lnTo>
                    <a:pt x="65" y="138"/>
                  </a:lnTo>
                  <a:lnTo>
                    <a:pt x="63" y="136"/>
                  </a:lnTo>
                  <a:lnTo>
                    <a:pt x="63" y="135"/>
                  </a:lnTo>
                  <a:lnTo>
                    <a:pt x="63" y="133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2" y="126"/>
                  </a:lnTo>
                  <a:lnTo>
                    <a:pt x="62" y="124"/>
                  </a:lnTo>
                  <a:lnTo>
                    <a:pt x="61" y="122"/>
                  </a:lnTo>
                  <a:lnTo>
                    <a:pt x="61" y="120"/>
                  </a:lnTo>
                  <a:lnTo>
                    <a:pt x="61" y="119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3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1" y="104"/>
                  </a:lnTo>
                  <a:lnTo>
                    <a:pt x="61" y="102"/>
                  </a:lnTo>
                  <a:lnTo>
                    <a:pt x="61" y="101"/>
                  </a:lnTo>
                  <a:lnTo>
                    <a:pt x="61" y="98"/>
                  </a:lnTo>
                  <a:lnTo>
                    <a:pt x="61" y="97"/>
                  </a:lnTo>
                  <a:lnTo>
                    <a:pt x="61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61" y="89"/>
                  </a:lnTo>
                  <a:lnTo>
                    <a:pt x="60" y="88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54" y="85"/>
                  </a:lnTo>
                  <a:lnTo>
                    <a:pt x="54" y="84"/>
                  </a:lnTo>
                  <a:lnTo>
                    <a:pt x="53" y="84"/>
                  </a:lnTo>
                  <a:lnTo>
                    <a:pt x="52" y="84"/>
                  </a:lnTo>
                  <a:lnTo>
                    <a:pt x="50" y="83"/>
                  </a:lnTo>
                  <a:lnTo>
                    <a:pt x="49" y="83"/>
                  </a:lnTo>
                  <a:lnTo>
                    <a:pt x="48" y="83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5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0" y="83"/>
                  </a:lnTo>
                  <a:lnTo>
                    <a:pt x="28" y="84"/>
                  </a:lnTo>
                  <a:lnTo>
                    <a:pt x="27" y="85"/>
                  </a:lnTo>
                  <a:lnTo>
                    <a:pt x="26" y="87"/>
                  </a:lnTo>
                  <a:lnTo>
                    <a:pt x="25" y="88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91"/>
                  </a:lnTo>
                  <a:lnTo>
                    <a:pt x="22" y="92"/>
                  </a:lnTo>
                  <a:lnTo>
                    <a:pt x="22" y="93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19" y="96"/>
                  </a:lnTo>
                  <a:lnTo>
                    <a:pt x="19" y="97"/>
                  </a:lnTo>
                  <a:lnTo>
                    <a:pt x="18" y="97"/>
                  </a:lnTo>
                  <a:lnTo>
                    <a:pt x="18" y="98"/>
                  </a:lnTo>
                  <a:lnTo>
                    <a:pt x="18" y="100"/>
                  </a:lnTo>
                  <a:lnTo>
                    <a:pt x="17" y="100"/>
                  </a:lnTo>
                  <a:lnTo>
                    <a:pt x="17" y="101"/>
                  </a:lnTo>
                  <a:lnTo>
                    <a:pt x="17" y="102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9"/>
                  </a:lnTo>
                  <a:lnTo>
                    <a:pt x="14" y="106"/>
                  </a:lnTo>
                  <a:lnTo>
                    <a:pt x="13" y="104"/>
                  </a:lnTo>
                  <a:lnTo>
                    <a:pt x="13" y="101"/>
                  </a:lnTo>
                  <a:lnTo>
                    <a:pt x="13" y="100"/>
                  </a:lnTo>
                  <a:lnTo>
                    <a:pt x="12" y="97"/>
                  </a:lnTo>
                  <a:lnTo>
                    <a:pt x="10" y="93"/>
                  </a:lnTo>
                  <a:lnTo>
                    <a:pt x="10" y="91"/>
                  </a:lnTo>
                  <a:lnTo>
                    <a:pt x="9" y="88"/>
                  </a:lnTo>
                  <a:lnTo>
                    <a:pt x="8" y="85"/>
                  </a:lnTo>
                  <a:lnTo>
                    <a:pt x="6" y="83"/>
                  </a:lnTo>
                  <a:lnTo>
                    <a:pt x="6" y="79"/>
                  </a:lnTo>
                  <a:lnTo>
                    <a:pt x="5" y="76"/>
                  </a:lnTo>
                  <a:lnTo>
                    <a:pt x="4" y="74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2"/>
                  </a:lnTo>
                  <a:lnTo>
                    <a:pt x="1" y="51"/>
                  </a:lnTo>
                  <a:lnTo>
                    <a:pt x="3" y="48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6" y="43"/>
                  </a:lnTo>
                  <a:lnTo>
                    <a:pt x="9" y="41"/>
                  </a:lnTo>
                  <a:lnTo>
                    <a:pt x="12" y="40"/>
                  </a:lnTo>
                  <a:lnTo>
                    <a:pt x="14" y="39"/>
                  </a:lnTo>
                  <a:lnTo>
                    <a:pt x="18" y="39"/>
                  </a:lnTo>
                  <a:lnTo>
                    <a:pt x="21" y="39"/>
                  </a:lnTo>
                  <a:lnTo>
                    <a:pt x="26" y="39"/>
                  </a:lnTo>
                  <a:close/>
                </a:path>
              </a:pathLst>
            </a:custGeom>
            <a:solidFill>
              <a:srgbClr val="7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1481" y="2427"/>
              <a:ext cx="40" cy="21"/>
            </a:xfrm>
            <a:custGeom>
              <a:avLst/>
              <a:gdLst>
                <a:gd name="T0" fmla="*/ 13 w 40"/>
                <a:gd name="T1" fmla="*/ 3 h 21"/>
                <a:gd name="T2" fmla="*/ 14 w 40"/>
                <a:gd name="T3" fmla="*/ 1 h 21"/>
                <a:gd name="T4" fmla="*/ 17 w 40"/>
                <a:gd name="T5" fmla="*/ 1 h 21"/>
                <a:gd name="T6" fmla="*/ 19 w 40"/>
                <a:gd name="T7" fmla="*/ 1 h 21"/>
                <a:gd name="T8" fmla="*/ 22 w 40"/>
                <a:gd name="T9" fmla="*/ 0 h 21"/>
                <a:gd name="T10" fmla="*/ 25 w 40"/>
                <a:gd name="T11" fmla="*/ 0 h 21"/>
                <a:gd name="T12" fmla="*/ 27 w 40"/>
                <a:gd name="T13" fmla="*/ 0 h 21"/>
                <a:gd name="T14" fmla="*/ 29 w 40"/>
                <a:gd name="T15" fmla="*/ 1 h 21"/>
                <a:gd name="T16" fmla="*/ 31 w 40"/>
                <a:gd name="T17" fmla="*/ 1 h 21"/>
                <a:gd name="T18" fmla="*/ 34 w 40"/>
                <a:gd name="T19" fmla="*/ 3 h 21"/>
                <a:gd name="T20" fmla="*/ 36 w 40"/>
                <a:gd name="T21" fmla="*/ 5 h 21"/>
                <a:gd name="T22" fmla="*/ 38 w 40"/>
                <a:gd name="T23" fmla="*/ 8 h 21"/>
                <a:gd name="T24" fmla="*/ 39 w 40"/>
                <a:gd name="T25" fmla="*/ 10 h 21"/>
                <a:gd name="T26" fmla="*/ 40 w 40"/>
                <a:gd name="T27" fmla="*/ 13 h 21"/>
                <a:gd name="T28" fmla="*/ 40 w 40"/>
                <a:gd name="T29" fmla="*/ 16 h 21"/>
                <a:gd name="T30" fmla="*/ 40 w 40"/>
                <a:gd name="T31" fmla="*/ 18 h 21"/>
                <a:gd name="T32" fmla="*/ 40 w 40"/>
                <a:gd name="T33" fmla="*/ 21 h 21"/>
                <a:gd name="T34" fmla="*/ 38 w 40"/>
                <a:gd name="T35" fmla="*/ 21 h 21"/>
                <a:gd name="T36" fmla="*/ 35 w 40"/>
                <a:gd name="T37" fmla="*/ 21 h 21"/>
                <a:gd name="T38" fmla="*/ 34 w 40"/>
                <a:gd name="T39" fmla="*/ 19 h 21"/>
                <a:gd name="T40" fmla="*/ 32 w 40"/>
                <a:gd name="T41" fmla="*/ 18 h 21"/>
                <a:gd name="T42" fmla="*/ 31 w 40"/>
                <a:gd name="T43" fmla="*/ 17 h 21"/>
                <a:gd name="T44" fmla="*/ 30 w 40"/>
                <a:gd name="T45" fmla="*/ 14 h 21"/>
                <a:gd name="T46" fmla="*/ 29 w 40"/>
                <a:gd name="T47" fmla="*/ 13 h 21"/>
                <a:gd name="T48" fmla="*/ 27 w 40"/>
                <a:gd name="T49" fmla="*/ 10 h 21"/>
                <a:gd name="T50" fmla="*/ 26 w 40"/>
                <a:gd name="T51" fmla="*/ 9 h 21"/>
                <a:gd name="T52" fmla="*/ 23 w 40"/>
                <a:gd name="T53" fmla="*/ 8 h 21"/>
                <a:gd name="T54" fmla="*/ 22 w 40"/>
                <a:gd name="T55" fmla="*/ 6 h 21"/>
                <a:gd name="T56" fmla="*/ 19 w 40"/>
                <a:gd name="T57" fmla="*/ 8 h 21"/>
                <a:gd name="T58" fmla="*/ 17 w 40"/>
                <a:gd name="T59" fmla="*/ 8 h 21"/>
                <a:gd name="T60" fmla="*/ 14 w 40"/>
                <a:gd name="T61" fmla="*/ 9 h 21"/>
                <a:gd name="T62" fmla="*/ 13 w 40"/>
                <a:gd name="T63" fmla="*/ 10 h 21"/>
                <a:gd name="T64" fmla="*/ 10 w 40"/>
                <a:gd name="T65" fmla="*/ 12 h 21"/>
                <a:gd name="T66" fmla="*/ 9 w 40"/>
                <a:gd name="T67" fmla="*/ 13 h 21"/>
                <a:gd name="T68" fmla="*/ 6 w 40"/>
                <a:gd name="T69" fmla="*/ 14 h 21"/>
                <a:gd name="T70" fmla="*/ 4 w 40"/>
                <a:gd name="T71" fmla="*/ 16 h 21"/>
                <a:gd name="T72" fmla="*/ 3 w 40"/>
                <a:gd name="T73" fmla="*/ 14 h 21"/>
                <a:gd name="T74" fmla="*/ 0 w 40"/>
                <a:gd name="T75" fmla="*/ 14 h 21"/>
                <a:gd name="T76" fmla="*/ 0 w 40"/>
                <a:gd name="T77" fmla="*/ 12 h 21"/>
                <a:gd name="T78" fmla="*/ 0 w 40"/>
                <a:gd name="T79" fmla="*/ 9 h 21"/>
                <a:gd name="T80" fmla="*/ 1 w 40"/>
                <a:gd name="T81" fmla="*/ 8 h 21"/>
                <a:gd name="T82" fmla="*/ 3 w 40"/>
                <a:gd name="T83" fmla="*/ 6 h 21"/>
                <a:gd name="T84" fmla="*/ 4 w 40"/>
                <a:gd name="T85" fmla="*/ 5 h 21"/>
                <a:gd name="T86" fmla="*/ 6 w 40"/>
                <a:gd name="T87" fmla="*/ 5 h 21"/>
                <a:gd name="T88" fmla="*/ 8 w 40"/>
                <a:gd name="T89" fmla="*/ 4 h 21"/>
                <a:gd name="T90" fmla="*/ 9 w 40"/>
                <a:gd name="T91" fmla="*/ 3 h 21"/>
                <a:gd name="T92" fmla="*/ 12 w 40"/>
                <a:gd name="T93" fmla="*/ 3 h 2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0"/>
                <a:gd name="T142" fmla="*/ 0 h 21"/>
                <a:gd name="T143" fmla="*/ 40 w 40"/>
                <a:gd name="T144" fmla="*/ 21 h 2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0" h="21">
                  <a:moveTo>
                    <a:pt x="12" y="3"/>
                  </a:moveTo>
                  <a:lnTo>
                    <a:pt x="13" y="3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19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1" y="18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7" y="12"/>
                  </a:lnTo>
                  <a:lnTo>
                    <a:pt x="27" y="10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19" y="8"/>
                  </a:lnTo>
                  <a:lnTo>
                    <a:pt x="18" y="8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2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1482" y="2705"/>
              <a:ext cx="13" cy="6"/>
            </a:xfrm>
            <a:custGeom>
              <a:avLst/>
              <a:gdLst>
                <a:gd name="T0" fmla="*/ 12 w 13"/>
                <a:gd name="T1" fmla="*/ 0 h 6"/>
                <a:gd name="T2" fmla="*/ 12 w 13"/>
                <a:gd name="T3" fmla="*/ 1 h 6"/>
                <a:gd name="T4" fmla="*/ 12 w 13"/>
                <a:gd name="T5" fmla="*/ 3 h 6"/>
                <a:gd name="T6" fmla="*/ 13 w 13"/>
                <a:gd name="T7" fmla="*/ 3 h 6"/>
                <a:gd name="T8" fmla="*/ 0 w 13"/>
                <a:gd name="T9" fmla="*/ 6 h 6"/>
                <a:gd name="T10" fmla="*/ 2 w 13"/>
                <a:gd name="T11" fmla="*/ 6 h 6"/>
                <a:gd name="T12" fmla="*/ 2 w 13"/>
                <a:gd name="T13" fmla="*/ 5 h 6"/>
                <a:gd name="T14" fmla="*/ 3 w 13"/>
                <a:gd name="T15" fmla="*/ 5 h 6"/>
                <a:gd name="T16" fmla="*/ 3 w 13"/>
                <a:gd name="T17" fmla="*/ 4 h 6"/>
                <a:gd name="T18" fmla="*/ 4 w 13"/>
                <a:gd name="T19" fmla="*/ 3 h 6"/>
                <a:gd name="T20" fmla="*/ 5 w 13"/>
                <a:gd name="T21" fmla="*/ 1 h 6"/>
                <a:gd name="T22" fmla="*/ 7 w 13"/>
                <a:gd name="T23" fmla="*/ 1 h 6"/>
                <a:gd name="T24" fmla="*/ 7 w 13"/>
                <a:gd name="T25" fmla="*/ 0 h 6"/>
                <a:gd name="T26" fmla="*/ 8 w 13"/>
                <a:gd name="T27" fmla="*/ 0 h 6"/>
                <a:gd name="T28" fmla="*/ 9 w 13"/>
                <a:gd name="T29" fmla="*/ 0 h 6"/>
                <a:gd name="T30" fmla="*/ 11 w 13"/>
                <a:gd name="T31" fmla="*/ 0 h 6"/>
                <a:gd name="T32" fmla="*/ 12 w 13"/>
                <a:gd name="T33" fmla="*/ 0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6"/>
                <a:gd name="T53" fmla="*/ 13 w 13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6">
                  <a:moveTo>
                    <a:pt x="12" y="0"/>
                  </a:moveTo>
                  <a:lnTo>
                    <a:pt x="12" y="1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1503" y="3146"/>
              <a:ext cx="121" cy="416"/>
            </a:xfrm>
            <a:custGeom>
              <a:avLst/>
              <a:gdLst>
                <a:gd name="T0" fmla="*/ 8 w 121"/>
                <a:gd name="T1" fmla="*/ 12 h 416"/>
                <a:gd name="T2" fmla="*/ 14 w 121"/>
                <a:gd name="T3" fmla="*/ 12 h 416"/>
                <a:gd name="T4" fmla="*/ 21 w 121"/>
                <a:gd name="T5" fmla="*/ 12 h 416"/>
                <a:gd name="T6" fmla="*/ 26 w 121"/>
                <a:gd name="T7" fmla="*/ 10 h 416"/>
                <a:gd name="T8" fmla="*/ 38 w 121"/>
                <a:gd name="T9" fmla="*/ 9 h 416"/>
                <a:gd name="T10" fmla="*/ 52 w 121"/>
                <a:gd name="T11" fmla="*/ 8 h 416"/>
                <a:gd name="T12" fmla="*/ 65 w 121"/>
                <a:gd name="T13" fmla="*/ 6 h 416"/>
                <a:gd name="T14" fmla="*/ 79 w 121"/>
                <a:gd name="T15" fmla="*/ 4 h 416"/>
                <a:gd name="T16" fmla="*/ 92 w 121"/>
                <a:gd name="T17" fmla="*/ 2 h 416"/>
                <a:gd name="T18" fmla="*/ 106 w 121"/>
                <a:gd name="T19" fmla="*/ 1 h 416"/>
                <a:gd name="T20" fmla="*/ 118 w 121"/>
                <a:gd name="T21" fmla="*/ 6 h 416"/>
                <a:gd name="T22" fmla="*/ 115 w 121"/>
                <a:gd name="T23" fmla="*/ 36 h 416"/>
                <a:gd name="T24" fmla="*/ 115 w 121"/>
                <a:gd name="T25" fmla="*/ 66 h 416"/>
                <a:gd name="T26" fmla="*/ 118 w 121"/>
                <a:gd name="T27" fmla="*/ 96 h 416"/>
                <a:gd name="T28" fmla="*/ 119 w 121"/>
                <a:gd name="T29" fmla="*/ 125 h 416"/>
                <a:gd name="T30" fmla="*/ 121 w 121"/>
                <a:gd name="T31" fmla="*/ 155 h 416"/>
                <a:gd name="T32" fmla="*/ 119 w 121"/>
                <a:gd name="T33" fmla="*/ 182 h 416"/>
                <a:gd name="T34" fmla="*/ 118 w 121"/>
                <a:gd name="T35" fmla="*/ 217 h 416"/>
                <a:gd name="T36" fmla="*/ 119 w 121"/>
                <a:gd name="T37" fmla="*/ 251 h 416"/>
                <a:gd name="T38" fmla="*/ 119 w 121"/>
                <a:gd name="T39" fmla="*/ 286 h 416"/>
                <a:gd name="T40" fmla="*/ 118 w 121"/>
                <a:gd name="T41" fmla="*/ 319 h 416"/>
                <a:gd name="T42" fmla="*/ 117 w 121"/>
                <a:gd name="T43" fmla="*/ 353 h 416"/>
                <a:gd name="T44" fmla="*/ 114 w 121"/>
                <a:gd name="T45" fmla="*/ 388 h 416"/>
                <a:gd name="T46" fmla="*/ 108 w 121"/>
                <a:gd name="T47" fmla="*/ 410 h 416"/>
                <a:gd name="T48" fmla="*/ 99 w 121"/>
                <a:gd name="T49" fmla="*/ 408 h 416"/>
                <a:gd name="T50" fmla="*/ 88 w 121"/>
                <a:gd name="T51" fmla="*/ 408 h 416"/>
                <a:gd name="T52" fmla="*/ 79 w 121"/>
                <a:gd name="T53" fmla="*/ 408 h 416"/>
                <a:gd name="T54" fmla="*/ 69 w 121"/>
                <a:gd name="T55" fmla="*/ 410 h 416"/>
                <a:gd name="T56" fmla="*/ 60 w 121"/>
                <a:gd name="T57" fmla="*/ 412 h 416"/>
                <a:gd name="T58" fmla="*/ 51 w 121"/>
                <a:gd name="T59" fmla="*/ 416 h 416"/>
                <a:gd name="T60" fmla="*/ 44 w 121"/>
                <a:gd name="T61" fmla="*/ 415 h 416"/>
                <a:gd name="T62" fmla="*/ 39 w 121"/>
                <a:gd name="T63" fmla="*/ 416 h 416"/>
                <a:gd name="T64" fmla="*/ 32 w 121"/>
                <a:gd name="T65" fmla="*/ 415 h 416"/>
                <a:gd name="T66" fmla="*/ 29 w 121"/>
                <a:gd name="T67" fmla="*/ 403 h 416"/>
                <a:gd name="T68" fmla="*/ 25 w 121"/>
                <a:gd name="T69" fmla="*/ 361 h 416"/>
                <a:gd name="T70" fmla="*/ 19 w 121"/>
                <a:gd name="T71" fmla="*/ 318 h 416"/>
                <a:gd name="T72" fmla="*/ 14 w 121"/>
                <a:gd name="T73" fmla="*/ 275 h 416"/>
                <a:gd name="T74" fmla="*/ 9 w 121"/>
                <a:gd name="T75" fmla="*/ 233 h 416"/>
                <a:gd name="T76" fmla="*/ 5 w 121"/>
                <a:gd name="T77" fmla="*/ 189 h 416"/>
                <a:gd name="T78" fmla="*/ 5 w 121"/>
                <a:gd name="T79" fmla="*/ 146 h 416"/>
                <a:gd name="T80" fmla="*/ 4 w 121"/>
                <a:gd name="T81" fmla="*/ 125 h 416"/>
                <a:gd name="T82" fmla="*/ 3 w 121"/>
                <a:gd name="T83" fmla="*/ 112 h 416"/>
                <a:gd name="T84" fmla="*/ 3 w 121"/>
                <a:gd name="T85" fmla="*/ 98 h 416"/>
                <a:gd name="T86" fmla="*/ 3 w 121"/>
                <a:gd name="T87" fmla="*/ 84 h 416"/>
                <a:gd name="T88" fmla="*/ 3 w 121"/>
                <a:gd name="T89" fmla="*/ 70 h 416"/>
                <a:gd name="T90" fmla="*/ 1 w 121"/>
                <a:gd name="T91" fmla="*/ 55 h 416"/>
                <a:gd name="T92" fmla="*/ 0 w 121"/>
                <a:gd name="T93" fmla="*/ 44 h 416"/>
                <a:gd name="T94" fmla="*/ 1 w 121"/>
                <a:gd name="T95" fmla="*/ 37 h 416"/>
                <a:gd name="T96" fmla="*/ 1 w 121"/>
                <a:gd name="T97" fmla="*/ 31 h 416"/>
                <a:gd name="T98" fmla="*/ 1 w 121"/>
                <a:gd name="T99" fmla="*/ 24 h 416"/>
                <a:gd name="T100" fmla="*/ 1 w 121"/>
                <a:gd name="T101" fmla="*/ 18 h 416"/>
                <a:gd name="T102" fmla="*/ 1 w 121"/>
                <a:gd name="T103" fmla="*/ 12 h 41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1"/>
                <a:gd name="T157" fmla="*/ 0 h 416"/>
                <a:gd name="T158" fmla="*/ 121 w 121"/>
                <a:gd name="T159" fmla="*/ 416 h 41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1" h="416">
                  <a:moveTo>
                    <a:pt x="1" y="9"/>
                  </a:moveTo>
                  <a:lnTo>
                    <a:pt x="4" y="12"/>
                  </a:lnTo>
                  <a:lnTo>
                    <a:pt x="5" y="10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1" y="12"/>
                  </a:lnTo>
                  <a:lnTo>
                    <a:pt x="21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7" y="9"/>
                  </a:lnTo>
                  <a:lnTo>
                    <a:pt x="29" y="9"/>
                  </a:lnTo>
                  <a:lnTo>
                    <a:pt x="31" y="9"/>
                  </a:lnTo>
                  <a:lnTo>
                    <a:pt x="34" y="9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3" y="9"/>
                  </a:lnTo>
                  <a:lnTo>
                    <a:pt x="45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7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71" y="5"/>
                  </a:lnTo>
                  <a:lnTo>
                    <a:pt x="74" y="5"/>
                  </a:lnTo>
                  <a:lnTo>
                    <a:pt x="76" y="4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9" y="1"/>
                  </a:lnTo>
                  <a:lnTo>
                    <a:pt x="101" y="1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9" y="1"/>
                  </a:lnTo>
                  <a:lnTo>
                    <a:pt x="113" y="1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18" y="6"/>
                  </a:lnTo>
                  <a:lnTo>
                    <a:pt x="117" y="13"/>
                  </a:lnTo>
                  <a:lnTo>
                    <a:pt x="117" y="18"/>
                  </a:lnTo>
                  <a:lnTo>
                    <a:pt x="115" y="24"/>
                  </a:lnTo>
                  <a:lnTo>
                    <a:pt x="115" y="30"/>
                  </a:lnTo>
                  <a:lnTo>
                    <a:pt x="115" y="36"/>
                  </a:lnTo>
                  <a:lnTo>
                    <a:pt x="115" y="43"/>
                  </a:lnTo>
                  <a:lnTo>
                    <a:pt x="115" y="48"/>
                  </a:lnTo>
                  <a:lnTo>
                    <a:pt x="115" y="54"/>
                  </a:lnTo>
                  <a:lnTo>
                    <a:pt x="115" y="61"/>
                  </a:lnTo>
                  <a:lnTo>
                    <a:pt x="115" y="66"/>
                  </a:lnTo>
                  <a:lnTo>
                    <a:pt x="115" y="72"/>
                  </a:lnTo>
                  <a:lnTo>
                    <a:pt x="117" y="77"/>
                  </a:lnTo>
                  <a:lnTo>
                    <a:pt x="117" y="84"/>
                  </a:lnTo>
                  <a:lnTo>
                    <a:pt x="117" y="90"/>
                  </a:lnTo>
                  <a:lnTo>
                    <a:pt x="118" y="96"/>
                  </a:lnTo>
                  <a:lnTo>
                    <a:pt x="118" y="102"/>
                  </a:lnTo>
                  <a:lnTo>
                    <a:pt x="118" y="107"/>
                  </a:lnTo>
                  <a:lnTo>
                    <a:pt x="119" y="114"/>
                  </a:lnTo>
                  <a:lnTo>
                    <a:pt x="119" y="120"/>
                  </a:lnTo>
                  <a:lnTo>
                    <a:pt x="119" y="125"/>
                  </a:lnTo>
                  <a:lnTo>
                    <a:pt x="119" y="132"/>
                  </a:lnTo>
                  <a:lnTo>
                    <a:pt x="119" y="137"/>
                  </a:lnTo>
                  <a:lnTo>
                    <a:pt x="121" y="143"/>
                  </a:lnTo>
                  <a:lnTo>
                    <a:pt x="121" y="149"/>
                  </a:lnTo>
                  <a:lnTo>
                    <a:pt x="121" y="155"/>
                  </a:lnTo>
                  <a:lnTo>
                    <a:pt x="121" y="160"/>
                  </a:lnTo>
                  <a:lnTo>
                    <a:pt x="121" y="165"/>
                  </a:lnTo>
                  <a:lnTo>
                    <a:pt x="119" y="172"/>
                  </a:lnTo>
                  <a:lnTo>
                    <a:pt x="119" y="177"/>
                  </a:lnTo>
                  <a:lnTo>
                    <a:pt x="119" y="182"/>
                  </a:lnTo>
                  <a:lnTo>
                    <a:pt x="118" y="189"/>
                  </a:lnTo>
                  <a:lnTo>
                    <a:pt x="118" y="195"/>
                  </a:lnTo>
                  <a:lnTo>
                    <a:pt x="118" y="203"/>
                  </a:lnTo>
                  <a:lnTo>
                    <a:pt x="118" y="209"/>
                  </a:lnTo>
                  <a:lnTo>
                    <a:pt x="118" y="217"/>
                  </a:lnTo>
                  <a:lnTo>
                    <a:pt x="118" y="224"/>
                  </a:lnTo>
                  <a:lnTo>
                    <a:pt x="119" y="230"/>
                  </a:lnTo>
                  <a:lnTo>
                    <a:pt x="119" y="238"/>
                  </a:lnTo>
                  <a:lnTo>
                    <a:pt x="119" y="244"/>
                  </a:lnTo>
                  <a:lnTo>
                    <a:pt x="119" y="251"/>
                  </a:lnTo>
                  <a:lnTo>
                    <a:pt x="119" y="258"/>
                  </a:lnTo>
                  <a:lnTo>
                    <a:pt x="119" y="265"/>
                  </a:lnTo>
                  <a:lnTo>
                    <a:pt x="119" y="271"/>
                  </a:lnTo>
                  <a:lnTo>
                    <a:pt x="119" y="279"/>
                  </a:lnTo>
                  <a:lnTo>
                    <a:pt x="119" y="286"/>
                  </a:lnTo>
                  <a:lnTo>
                    <a:pt x="119" y="292"/>
                  </a:lnTo>
                  <a:lnTo>
                    <a:pt x="119" y="299"/>
                  </a:lnTo>
                  <a:lnTo>
                    <a:pt x="119" y="306"/>
                  </a:lnTo>
                  <a:lnTo>
                    <a:pt x="119" y="313"/>
                  </a:lnTo>
                  <a:lnTo>
                    <a:pt x="118" y="319"/>
                  </a:lnTo>
                  <a:lnTo>
                    <a:pt x="118" y="326"/>
                  </a:lnTo>
                  <a:lnTo>
                    <a:pt x="118" y="333"/>
                  </a:lnTo>
                  <a:lnTo>
                    <a:pt x="118" y="340"/>
                  </a:lnTo>
                  <a:lnTo>
                    <a:pt x="118" y="346"/>
                  </a:lnTo>
                  <a:lnTo>
                    <a:pt x="117" y="353"/>
                  </a:lnTo>
                  <a:lnTo>
                    <a:pt x="117" y="361"/>
                  </a:lnTo>
                  <a:lnTo>
                    <a:pt x="115" y="367"/>
                  </a:lnTo>
                  <a:lnTo>
                    <a:pt x="115" y="374"/>
                  </a:lnTo>
                  <a:lnTo>
                    <a:pt x="115" y="381"/>
                  </a:lnTo>
                  <a:lnTo>
                    <a:pt x="114" y="388"/>
                  </a:lnTo>
                  <a:lnTo>
                    <a:pt x="113" y="396"/>
                  </a:lnTo>
                  <a:lnTo>
                    <a:pt x="113" y="402"/>
                  </a:lnTo>
                  <a:lnTo>
                    <a:pt x="111" y="410"/>
                  </a:lnTo>
                  <a:lnTo>
                    <a:pt x="110" y="410"/>
                  </a:lnTo>
                  <a:lnTo>
                    <a:pt x="108" y="410"/>
                  </a:lnTo>
                  <a:lnTo>
                    <a:pt x="106" y="408"/>
                  </a:lnTo>
                  <a:lnTo>
                    <a:pt x="104" y="408"/>
                  </a:lnTo>
                  <a:lnTo>
                    <a:pt x="102" y="408"/>
                  </a:lnTo>
                  <a:lnTo>
                    <a:pt x="100" y="408"/>
                  </a:lnTo>
                  <a:lnTo>
                    <a:pt x="99" y="408"/>
                  </a:lnTo>
                  <a:lnTo>
                    <a:pt x="96" y="408"/>
                  </a:lnTo>
                  <a:lnTo>
                    <a:pt x="95" y="408"/>
                  </a:lnTo>
                  <a:lnTo>
                    <a:pt x="92" y="408"/>
                  </a:lnTo>
                  <a:lnTo>
                    <a:pt x="91" y="408"/>
                  </a:lnTo>
                  <a:lnTo>
                    <a:pt x="88" y="408"/>
                  </a:lnTo>
                  <a:lnTo>
                    <a:pt x="87" y="408"/>
                  </a:lnTo>
                  <a:lnTo>
                    <a:pt x="84" y="408"/>
                  </a:lnTo>
                  <a:lnTo>
                    <a:pt x="83" y="408"/>
                  </a:lnTo>
                  <a:lnTo>
                    <a:pt x="80" y="408"/>
                  </a:lnTo>
                  <a:lnTo>
                    <a:pt x="79" y="408"/>
                  </a:lnTo>
                  <a:lnTo>
                    <a:pt x="76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1" y="410"/>
                  </a:lnTo>
                  <a:lnTo>
                    <a:pt x="69" y="410"/>
                  </a:lnTo>
                  <a:lnTo>
                    <a:pt x="67" y="410"/>
                  </a:lnTo>
                  <a:lnTo>
                    <a:pt x="65" y="410"/>
                  </a:lnTo>
                  <a:lnTo>
                    <a:pt x="64" y="411"/>
                  </a:lnTo>
                  <a:lnTo>
                    <a:pt x="61" y="411"/>
                  </a:lnTo>
                  <a:lnTo>
                    <a:pt x="60" y="412"/>
                  </a:lnTo>
                  <a:lnTo>
                    <a:pt x="58" y="412"/>
                  </a:lnTo>
                  <a:lnTo>
                    <a:pt x="56" y="414"/>
                  </a:lnTo>
                  <a:lnTo>
                    <a:pt x="54" y="414"/>
                  </a:lnTo>
                  <a:lnTo>
                    <a:pt x="52" y="415"/>
                  </a:lnTo>
                  <a:lnTo>
                    <a:pt x="51" y="416"/>
                  </a:lnTo>
                  <a:lnTo>
                    <a:pt x="49" y="415"/>
                  </a:lnTo>
                  <a:lnTo>
                    <a:pt x="48" y="415"/>
                  </a:lnTo>
                  <a:lnTo>
                    <a:pt x="47" y="415"/>
                  </a:lnTo>
                  <a:lnTo>
                    <a:pt x="45" y="415"/>
                  </a:lnTo>
                  <a:lnTo>
                    <a:pt x="44" y="415"/>
                  </a:lnTo>
                  <a:lnTo>
                    <a:pt x="43" y="415"/>
                  </a:lnTo>
                  <a:lnTo>
                    <a:pt x="43" y="416"/>
                  </a:lnTo>
                  <a:lnTo>
                    <a:pt x="42" y="416"/>
                  </a:lnTo>
                  <a:lnTo>
                    <a:pt x="40" y="416"/>
                  </a:lnTo>
                  <a:lnTo>
                    <a:pt x="39" y="416"/>
                  </a:lnTo>
                  <a:lnTo>
                    <a:pt x="38" y="416"/>
                  </a:lnTo>
                  <a:lnTo>
                    <a:pt x="36" y="416"/>
                  </a:lnTo>
                  <a:lnTo>
                    <a:pt x="35" y="416"/>
                  </a:lnTo>
                  <a:lnTo>
                    <a:pt x="34" y="416"/>
                  </a:lnTo>
                  <a:lnTo>
                    <a:pt x="32" y="415"/>
                  </a:lnTo>
                  <a:lnTo>
                    <a:pt x="31" y="415"/>
                  </a:lnTo>
                  <a:lnTo>
                    <a:pt x="31" y="414"/>
                  </a:lnTo>
                  <a:lnTo>
                    <a:pt x="30" y="414"/>
                  </a:lnTo>
                  <a:lnTo>
                    <a:pt x="29" y="412"/>
                  </a:lnTo>
                  <a:lnTo>
                    <a:pt x="29" y="403"/>
                  </a:lnTo>
                  <a:lnTo>
                    <a:pt x="27" y="396"/>
                  </a:lnTo>
                  <a:lnTo>
                    <a:pt x="27" y="386"/>
                  </a:lnTo>
                  <a:lnTo>
                    <a:pt x="26" y="377"/>
                  </a:lnTo>
                  <a:lnTo>
                    <a:pt x="26" y="370"/>
                  </a:lnTo>
                  <a:lnTo>
                    <a:pt x="25" y="361"/>
                  </a:lnTo>
                  <a:lnTo>
                    <a:pt x="25" y="352"/>
                  </a:lnTo>
                  <a:lnTo>
                    <a:pt x="23" y="344"/>
                  </a:lnTo>
                  <a:lnTo>
                    <a:pt x="22" y="335"/>
                  </a:lnTo>
                  <a:lnTo>
                    <a:pt x="21" y="327"/>
                  </a:lnTo>
                  <a:lnTo>
                    <a:pt x="19" y="318"/>
                  </a:lnTo>
                  <a:lnTo>
                    <a:pt x="19" y="309"/>
                  </a:lnTo>
                  <a:lnTo>
                    <a:pt x="18" y="301"/>
                  </a:lnTo>
                  <a:lnTo>
                    <a:pt x="17" y="292"/>
                  </a:lnTo>
                  <a:lnTo>
                    <a:pt x="16" y="284"/>
                  </a:lnTo>
                  <a:lnTo>
                    <a:pt x="14" y="275"/>
                  </a:lnTo>
                  <a:lnTo>
                    <a:pt x="13" y="266"/>
                  </a:lnTo>
                  <a:lnTo>
                    <a:pt x="13" y="258"/>
                  </a:lnTo>
                  <a:lnTo>
                    <a:pt x="12" y="249"/>
                  </a:lnTo>
                  <a:lnTo>
                    <a:pt x="10" y="242"/>
                  </a:lnTo>
                  <a:lnTo>
                    <a:pt x="9" y="233"/>
                  </a:lnTo>
                  <a:lnTo>
                    <a:pt x="9" y="224"/>
                  </a:lnTo>
                  <a:lnTo>
                    <a:pt x="8" y="216"/>
                  </a:lnTo>
                  <a:lnTo>
                    <a:pt x="7" y="207"/>
                  </a:lnTo>
                  <a:lnTo>
                    <a:pt x="7" y="198"/>
                  </a:lnTo>
                  <a:lnTo>
                    <a:pt x="5" y="189"/>
                  </a:lnTo>
                  <a:lnTo>
                    <a:pt x="5" y="181"/>
                  </a:lnTo>
                  <a:lnTo>
                    <a:pt x="5" y="172"/>
                  </a:lnTo>
                  <a:lnTo>
                    <a:pt x="5" y="163"/>
                  </a:lnTo>
                  <a:lnTo>
                    <a:pt x="5" y="154"/>
                  </a:lnTo>
                  <a:lnTo>
                    <a:pt x="5" y="146"/>
                  </a:lnTo>
                  <a:lnTo>
                    <a:pt x="5" y="137"/>
                  </a:lnTo>
                  <a:lnTo>
                    <a:pt x="5" y="134"/>
                  </a:lnTo>
                  <a:lnTo>
                    <a:pt x="4" y="130"/>
                  </a:lnTo>
                  <a:lnTo>
                    <a:pt x="4" y="128"/>
                  </a:lnTo>
                  <a:lnTo>
                    <a:pt x="4" y="125"/>
                  </a:lnTo>
                  <a:lnTo>
                    <a:pt x="3" y="123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3" y="115"/>
                  </a:lnTo>
                  <a:lnTo>
                    <a:pt x="3" y="112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3"/>
                  </a:lnTo>
                  <a:lnTo>
                    <a:pt x="3" y="101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3" y="90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6"/>
                  </a:lnTo>
                  <a:lnTo>
                    <a:pt x="3" y="72"/>
                  </a:lnTo>
                  <a:lnTo>
                    <a:pt x="3" y="70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5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4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2"/>
                  </a:lnTo>
                  <a:lnTo>
                    <a:pt x="1" y="1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1516" y="2475"/>
              <a:ext cx="61" cy="67"/>
            </a:xfrm>
            <a:custGeom>
              <a:avLst/>
              <a:gdLst>
                <a:gd name="T0" fmla="*/ 16 w 61"/>
                <a:gd name="T1" fmla="*/ 0 h 67"/>
                <a:gd name="T2" fmla="*/ 21 w 61"/>
                <a:gd name="T3" fmla="*/ 0 h 67"/>
                <a:gd name="T4" fmla="*/ 26 w 61"/>
                <a:gd name="T5" fmla="*/ 0 h 67"/>
                <a:gd name="T6" fmla="*/ 31 w 61"/>
                <a:gd name="T7" fmla="*/ 1 h 67"/>
                <a:gd name="T8" fmla="*/ 35 w 61"/>
                <a:gd name="T9" fmla="*/ 1 h 67"/>
                <a:gd name="T10" fmla="*/ 40 w 61"/>
                <a:gd name="T11" fmla="*/ 2 h 67"/>
                <a:gd name="T12" fmla="*/ 44 w 61"/>
                <a:gd name="T13" fmla="*/ 4 h 67"/>
                <a:gd name="T14" fmla="*/ 49 w 61"/>
                <a:gd name="T15" fmla="*/ 5 h 67"/>
                <a:gd name="T16" fmla="*/ 53 w 61"/>
                <a:gd name="T17" fmla="*/ 8 h 67"/>
                <a:gd name="T18" fmla="*/ 57 w 61"/>
                <a:gd name="T19" fmla="*/ 10 h 67"/>
                <a:gd name="T20" fmla="*/ 60 w 61"/>
                <a:gd name="T21" fmla="*/ 14 h 67"/>
                <a:gd name="T22" fmla="*/ 61 w 61"/>
                <a:gd name="T23" fmla="*/ 18 h 67"/>
                <a:gd name="T24" fmla="*/ 61 w 61"/>
                <a:gd name="T25" fmla="*/ 22 h 67"/>
                <a:gd name="T26" fmla="*/ 60 w 61"/>
                <a:gd name="T27" fmla="*/ 26 h 67"/>
                <a:gd name="T28" fmla="*/ 58 w 61"/>
                <a:gd name="T29" fmla="*/ 30 h 67"/>
                <a:gd name="T30" fmla="*/ 57 w 61"/>
                <a:gd name="T31" fmla="*/ 33 h 67"/>
                <a:gd name="T32" fmla="*/ 56 w 61"/>
                <a:gd name="T33" fmla="*/ 37 h 67"/>
                <a:gd name="T34" fmla="*/ 54 w 61"/>
                <a:gd name="T35" fmla="*/ 41 h 67"/>
                <a:gd name="T36" fmla="*/ 53 w 61"/>
                <a:gd name="T37" fmla="*/ 44 h 67"/>
                <a:gd name="T38" fmla="*/ 52 w 61"/>
                <a:gd name="T39" fmla="*/ 48 h 67"/>
                <a:gd name="T40" fmla="*/ 51 w 61"/>
                <a:gd name="T41" fmla="*/ 52 h 67"/>
                <a:gd name="T42" fmla="*/ 49 w 61"/>
                <a:gd name="T43" fmla="*/ 55 h 67"/>
                <a:gd name="T44" fmla="*/ 47 w 61"/>
                <a:gd name="T45" fmla="*/ 59 h 67"/>
                <a:gd name="T46" fmla="*/ 44 w 61"/>
                <a:gd name="T47" fmla="*/ 63 h 67"/>
                <a:gd name="T48" fmla="*/ 41 w 61"/>
                <a:gd name="T49" fmla="*/ 66 h 67"/>
                <a:gd name="T50" fmla="*/ 38 w 61"/>
                <a:gd name="T51" fmla="*/ 67 h 67"/>
                <a:gd name="T52" fmla="*/ 34 w 61"/>
                <a:gd name="T53" fmla="*/ 67 h 67"/>
                <a:gd name="T54" fmla="*/ 30 w 61"/>
                <a:gd name="T55" fmla="*/ 66 h 67"/>
                <a:gd name="T56" fmla="*/ 26 w 61"/>
                <a:gd name="T57" fmla="*/ 66 h 67"/>
                <a:gd name="T58" fmla="*/ 22 w 61"/>
                <a:gd name="T59" fmla="*/ 64 h 67"/>
                <a:gd name="T60" fmla="*/ 18 w 61"/>
                <a:gd name="T61" fmla="*/ 63 h 67"/>
                <a:gd name="T62" fmla="*/ 14 w 61"/>
                <a:gd name="T63" fmla="*/ 62 h 67"/>
                <a:gd name="T64" fmla="*/ 10 w 61"/>
                <a:gd name="T65" fmla="*/ 61 h 67"/>
                <a:gd name="T66" fmla="*/ 6 w 61"/>
                <a:gd name="T67" fmla="*/ 59 h 67"/>
                <a:gd name="T68" fmla="*/ 3 w 61"/>
                <a:gd name="T69" fmla="*/ 57 h 67"/>
                <a:gd name="T70" fmla="*/ 0 w 61"/>
                <a:gd name="T71" fmla="*/ 53 h 67"/>
                <a:gd name="T72" fmla="*/ 0 w 61"/>
                <a:gd name="T73" fmla="*/ 46 h 67"/>
                <a:gd name="T74" fmla="*/ 0 w 61"/>
                <a:gd name="T75" fmla="*/ 41 h 67"/>
                <a:gd name="T76" fmla="*/ 0 w 61"/>
                <a:gd name="T77" fmla="*/ 36 h 67"/>
                <a:gd name="T78" fmla="*/ 1 w 61"/>
                <a:gd name="T79" fmla="*/ 30 h 67"/>
                <a:gd name="T80" fmla="*/ 3 w 61"/>
                <a:gd name="T81" fmla="*/ 24 h 67"/>
                <a:gd name="T82" fmla="*/ 4 w 61"/>
                <a:gd name="T83" fmla="*/ 19 h 67"/>
                <a:gd name="T84" fmla="*/ 5 w 61"/>
                <a:gd name="T85" fmla="*/ 14 h 67"/>
                <a:gd name="T86" fmla="*/ 8 w 61"/>
                <a:gd name="T87" fmla="*/ 9 h 67"/>
                <a:gd name="T88" fmla="*/ 10 w 61"/>
                <a:gd name="T89" fmla="*/ 5 h 67"/>
                <a:gd name="T90" fmla="*/ 13 w 61"/>
                <a:gd name="T91" fmla="*/ 0 h 6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1"/>
                <a:gd name="T139" fmla="*/ 0 h 67"/>
                <a:gd name="T140" fmla="*/ 61 w 61"/>
                <a:gd name="T141" fmla="*/ 67 h 6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1" h="67">
                  <a:moveTo>
                    <a:pt x="13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6"/>
                  </a:lnTo>
                  <a:lnTo>
                    <a:pt x="53" y="8"/>
                  </a:lnTo>
                  <a:lnTo>
                    <a:pt x="54" y="9"/>
                  </a:lnTo>
                  <a:lnTo>
                    <a:pt x="56" y="9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1" y="18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8"/>
                  </a:lnTo>
                  <a:lnTo>
                    <a:pt x="58" y="30"/>
                  </a:lnTo>
                  <a:lnTo>
                    <a:pt x="58" y="31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6" y="36"/>
                  </a:lnTo>
                  <a:lnTo>
                    <a:pt x="56" y="37"/>
                  </a:lnTo>
                  <a:lnTo>
                    <a:pt x="56" y="39"/>
                  </a:lnTo>
                  <a:lnTo>
                    <a:pt x="56" y="40"/>
                  </a:lnTo>
                  <a:lnTo>
                    <a:pt x="54" y="41"/>
                  </a:lnTo>
                  <a:lnTo>
                    <a:pt x="54" y="42"/>
                  </a:lnTo>
                  <a:lnTo>
                    <a:pt x="54" y="44"/>
                  </a:lnTo>
                  <a:lnTo>
                    <a:pt x="53" y="44"/>
                  </a:lnTo>
                  <a:lnTo>
                    <a:pt x="53" y="45"/>
                  </a:lnTo>
                  <a:lnTo>
                    <a:pt x="53" y="46"/>
                  </a:lnTo>
                  <a:lnTo>
                    <a:pt x="52" y="48"/>
                  </a:lnTo>
                  <a:lnTo>
                    <a:pt x="52" y="49"/>
                  </a:lnTo>
                  <a:lnTo>
                    <a:pt x="52" y="50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49" y="54"/>
                  </a:lnTo>
                  <a:lnTo>
                    <a:pt x="49" y="55"/>
                  </a:lnTo>
                  <a:lnTo>
                    <a:pt x="48" y="57"/>
                  </a:lnTo>
                  <a:lnTo>
                    <a:pt x="47" y="58"/>
                  </a:lnTo>
                  <a:lnTo>
                    <a:pt x="47" y="59"/>
                  </a:lnTo>
                  <a:lnTo>
                    <a:pt x="45" y="61"/>
                  </a:lnTo>
                  <a:lnTo>
                    <a:pt x="44" y="62"/>
                  </a:lnTo>
                  <a:lnTo>
                    <a:pt x="44" y="63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8" y="67"/>
                  </a:lnTo>
                  <a:lnTo>
                    <a:pt x="36" y="67"/>
                  </a:lnTo>
                  <a:lnTo>
                    <a:pt x="35" y="67"/>
                  </a:lnTo>
                  <a:lnTo>
                    <a:pt x="34" y="67"/>
                  </a:lnTo>
                  <a:lnTo>
                    <a:pt x="32" y="67"/>
                  </a:lnTo>
                  <a:lnTo>
                    <a:pt x="31" y="67"/>
                  </a:lnTo>
                  <a:lnTo>
                    <a:pt x="30" y="66"/>
                  </a:lnTo>
                  <a:lnTo>
                    <a:pt x="29" y="66"/>
                  </a:lnTo>
                  <a:lnTo>
                    <a:pt x="27" y="66"/>
                  </a:lnTo>
                  <a:lnTo>
                    <a:pt x="26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4"/>
                  </a:lnTo>
                  <a:lnTo>
                    <a:pt x="18" y="63"/>
                  </a:lnTo>
                  <a:lnTo>
                    <a:pt x="17" y="63"/>
                  </a:lnTo>
                  <a:lnTo>
                    <a:pt x="16" y="62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2" y="61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6" y="59"/>
                  </a:lnTo>
                  <a:lnTo>
                    <a:pt x="5" y="58"/>
                  </a:lnTo>
                  <a:lnTo>
                    <a:pt x="4" y="58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12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1525" y="2485"/>
              <a:ext cx="22" cy="42"/>
            </a:xfrm>
            <a:custGeom>
              <a:avLst/>
              <a:gdLst>
                <a:gd name="T0" fmla="*/ 17 w 22"/>
                <a:gd name="T1" fmla="*/ 0 h 42"/>
                <a:gd name="T2" fmla="*/ 20 w 22"/>
                <a:gd name="T3" fmla="*/ 0 h 42"/>
                <a:gd name="T4" fmla="*/ 21 w 22"/>
                <a:gd name="T5" fmla="*/ 1 h 42"/>
                <a:gd name="T6" fmla="*/ 22 w 22"/>
                <a:gd name="T7" fmla="*/ 3 h 42"/>
                <a:gd name="T8" fmla="*/ 21 w 22"/>
                <a:gd name="T9" fmla="*/ 5 h 42"/>
                <a:gd name="T10" fmla="*/ 20 w 22"/>
                <a:gd name="T11" fmla="*/ 8 h 42"/>
                <a:gd name="T12" fmla="*/ 18 w 22"/>
                <a:gd name="T13" fmla="*/ 11 h 42"/>
                <a:gd name="T14" fmla="*/ 17 w 22"/>
                <a:gd name="T15" fmla="*/ 13 h 42"/>
                <a:gd name="T16" fmla="*/ 16 w 22"/>
                <a:gd name="T17" fmla="*/ 16 h 42"/>
                <a:gd name="T18" fmla="*/ 16 w 22"/>
                <a:gd name="T19" fmla="*/ 18 h 42"/>
                <a:gd name="T20" fmla="*/ 14 w 22"/>
                <a:gd name="T21" fmla="*/ 21 h 42"/>
                <a:gd name="T22" fmla="*/ 14 w 22"/>
                <a:gd name="T23" fmla="*/ 25 h 42"/>
                <a:gd name="T24" fmla="*/ 13 w 22"/>
                <a:gd name="T25" fmla="*/ 27 h 42"/>
                <a:gd name="T26" fmla="*/ 12 w 22"/>
                <a:gd name="T27" fmla="*/ 30 h 42"/>
                <a:gd name="T28" fmla="*/ 10 w 22"/>
                <a:gd name="T29" fmla="*/ 32 h 42"/>
                <a:gd name="T30" fmla="*/ 9 w 22"/>
                <a:gd name="T31" fmla="*/ 35 h 42"/>
                <a:gd name="T32" fmla="*/ 8 w 22"/>
                <a:gd name="T33" fmla="*/ 38 h 42"/>
                <a:gd name="T34" fmla="*/ 5 w 22"/>
                <a:gd name="T35" fmla="*/ 39 h 42"/>
                <a:gd name="T36" fmla="*/ 4 w 22"/>
                <a:gd name="T37" fmla="*/ 40 h 42"/>
                <a:gd name="T38" fmla="*/ 1 w 22"/>
                <a:gd name="T39" fmla="*/ 40 h 42"/>
                <a:gd name="T40" fmla="*/ 0 w 22"/>
                <a:gd name="T41" fmla="*/ 38 h 42"/>
                <a:gd name="T42" fmla="*/ 0 w 22"/>
                <a:gd name="T43" fmla="*/ 35 h 42"/>
                <a:gd name="T44" fmla="*/ 0 w 22"/>
                <a:gd name="T45" fmla="*/ 32 h 42"/>
                <a:gd name="T46" fmla="*/ 0 w 22"/>
                <a:gd name="T47" fmla="*/ 30 h 42"/>
                <a:gd name="T48" fmla="*/ 1 w 22"/>
                <a:gd name="T49" fmla="*/ 29 h 42"/>
                <a:gd name="T50" fmla="*/ 1 w 22"/>
                <a:gd name="T51" fmla="*/ 26 h 42"/>
                <a:gd name="T52" fmla="*/ 3 w 22"/>
                <a:gd name="T53" fmla="*/ 25 h 42"/>
                <a:gd name="T54" fmla="*/ 4 w 22"/>
                <a:gd name="T55" fmla="*/ 22 h 42"/>
                <a:gd name="T56" fmla="*/ 5 w 22"/>
                <a:gd name="T57" fmla="*/ 20 h 42"/>
                <a:gd name="T58" fmla="*/ 7 w 22"/>
                <a:gd name="T59" fmla="*/ 17 h 42"/>
                <a:gd name="T60" fmla="*/ 8 w 22"/>
                <a:gd name="T61" fmla="*/ 16 h 42"/>
                <a:gd name="T62" fmla="*/ 8 w 22"/>
                <a:gd name="T63" fmla="*/ 13 h 42"/>
                <a:gd name="T64" fmla="*/ 9 w 22"/>
                <a:gd name="T65" fmla="*/ 12 h 42"/>
                <a:gd name="T66" fmla="*/ 10 w 22"/>
                <a:gd name="T67" fmla="*/ 11 h 42"/>
                <a:gd name="T68" fmla="*/ 12 w 22"/>
                <a:gd name="T69" fmla="*/ 8 h 42"/>
                <a:gd name="T70" fmla="*/ 13 w 22"/>
                <a:gd name="T71" fmla="*/ 5 h 42"/>
                <a:gd name="T72" fmla="*/ 14 w 22"/>
                <a:gd name="T73" fmla="*/ 4 h 42"/>
                <a:gd name="T74" fmla="*/ 14 w 22"/>
                <a:gd name="T75" fmla="*/ 1 h 4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"/>
                <a:gd name="T115" fmla="*/ 0 h 42"/>
                <a:gd name="T116" fmla="*/ 22 w 22"/>
                <a:gd name="T117" fmla="*/ 42 h 4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" h="42">
                  <a:moveTo>
                    <a:pt x="16" y="0"/>
                  </a:moveTo>
                  <a:lnTo>
                    <a:pt x="17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17" y="12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4" y="21"/>
                  </a:lnTo>
                  <a:lnTo>
                    <a:pt x="14" y="22"/>
                  </a:lnTo>
                  <a:lnTo>
                    <a:pt x="14" y="25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2" y="30"/>
                  </a:lnTo>
                  <a:lnTo>
                    <a:pt x="12" y="31"/>
                  </a:lnTo>
                  <a:lnTo>
                    <a:pt x="10" y="32"/>
                  </a:lnTo>
                  <a:lnTo>
                    <a:pt x="10" y="34"/>
                  </a:lnTo>
                  <a:lnTo>
                    <a:pt x="9" y="35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4" y="40"/>
                  </a:lnTo>
                  <a:lnTo>
                    <a:pt x="3" y="42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1529" y="2859"/>
              <a:ext cx="44" cy="67"/>
            </a:xfrm>
            <a:custGeom>
              <a:avLst/>
              <a:gdLst>
                <a:gd name="T0" fmla="*/ 9 w 44"/>
                <a:gd name="T1" fmla="*/ 32 h 67"/>
                <a:gd name="T2" fmla="*/ 10 w 44"/>
                <a:gd name="T3" fmla="*/ 31 h 67"/>
                <a:gd name="T4" fmla="*/ 12 w 44"/>
                <a:gd name="T5" fmla="*/ 30 h 67"/>
                <a:gd name="T6" fmla="*/ 13 w 44"/>
                <a:gd name="T7" fmla="*/ 28 h 67"/>
                <a:gd name="T8" fmla="*/ 22 w 44"/>
                <a:gd name="T9" fmla="*/ 0 h 67"/>
                <a:gd name="T10" fmla="*/ 25 w 44"/>
                <a:gd name="T11" fmla="*/ 1 h 67"/>
                <a:gd name="T12" fmla="*/ 27 w 44"/>
                <a:gd name="T13" fmla="*/ 1 h 67"/>
                <a:gd name="T14" fmla="*/ 28 w 44"/>
                <a:gd name="T15" fmla="*/ 2 h 67"/>
                <a:gd name="T16" fmla="*/ 31 w 44"/>
                <a:gd name="T17" fmla="*/ 2 h 67"/>
                <a:gd name="T18" fmla="*/ 34 w 44"/>
                <a:gd name="T19" fmla="*/ 4 h 67"/>
                <a:gd name="T20" fmla="*/ 36 w 44"/>
                <a:gd name="T21" fmla="*/ 5 h 67"/>
                <a:gd name="T22" fmla="*/ 39 w 44"/>
                <a:gd name="T23" fmla="*/ 5 h 67"/>
                <a:gd name="T24" fmla="*/ 40 w 44"/>
                <a:gd name="T25" fmla="*/ 6 h 67"/>
                <a:gd name="T26" fmla="*/ 41 w 44"/>
                <a:gd name="T27" fmla="*/ 8 h 67"/>
                <a:gd name="T28" fmla="*/ 44 w 44"/>
                <a:gd name="T29" fmla="*/ 9 h 67"/>
                <a:gd name="T30" fmla="*/ 44 w 44"/>
                <a:gd name="T31" fmla="*/ 13 h 67"/>
                <a:gd name="T32" fmla="*/ 44 w 44"/>
                <a:gd name="T33" fmla="*/ 17 h 67"/>
                <a:gd name="T34" fmla="*/ 43 w 44"/>
                <a:gd name="T35" fmla="*/ 21 h 67"/>
                <a:gd name="T36" fmla="*/ 41 w 44"/>
                <a:gd name="T37" fmla="*/ 24 h 67"/>
                <a:gd name="T38" fmla="*/ 40 w 44"/>
                <a:gd name="T39" fmla="*/ 27 h 67"/>
                <a:gd name="T40" fmla="*/ 39 w 44"/>
                <a:gd name="T41" fmla="*/ 31 h 67"/>
                <a:gd name="T42" fmla="*/ 38 w 44"/>
                <a:gd name="T43" fmla="*/ 35 h 67"/>
                <a:gd name="T44" fmla="*/ 36 w 44"/>
                <a:gd name="T45" fmla="*/ 39 h 67"/>
                <a:gd name="T46" fmla="*/ 34 w 44"/>
                <a:gd name="T47" fmla="*/ 43 h 67"/>
                <a:gd name="T48" fmla="*/ 32 w 44"/>
                <a:gd name="T49" fmla="*/ 45 h 67"/>
                <a:gd name="T50" fmla="*/ 30 w 44"/>
                <a:gd name="T51" fmla="*/ 49 h 67"/>
                <a:gd name="T52" fmla="*/ 28 w 44"/>
                <a:gd name="T53" fmla="*/ 53 h 67"/>
                <a:gd name="T54" fmla="*/ 26 w 44"/>
                <a:gd name="T55" fmla="*/ 57 h 67"/>
                <a:gd name="T56" fmla="*/ 25 w 44"/>
                <a:gd name="T57" fmla="*/ 59 h 67"/>
                <a:gd name="T58" fmla="*/ 23 w 44"/>
                <a:gd name="T59" fmla="*/ 63 h 67"/>
                <a:gd name="T60" fmla="*/ 22 w 44"/>
                <a:gd name="T61" fmla="*/ 67 h 67"/>
                <a:gd name="T62" fmla="*/ 0 w 44"/>
                <a:gd name="T63" fmla="*/ 64 h 67"/>
                <a:gd name="T64" fmla="*/ 0 w 44"/>
                <a:gd name="T65" fmla="*/ 62 h 67"/>
                <a:gd name="T66" fmla="*/ 1 w 44"/>
                <a:gd name="T67" fmla="*/ 59 h 67"/>
                <a:gd name="T68" fmla="*/ 3 w 44"/>
                <a:gd name="T69" fmla="*/ 57 h 67"/>
                <a:gd name="T70" fmla="*/ 4 w 44"/>
                <a:gd name="T71" fmla="*/ 54 h 67"/>
                <a:gd name="T72" fmla="*/ 5 w 44"/>
                <a:gd name="T73" fmla="*/ 52 h 67"/>
                <a:gd name="T74" fmla="*/ 6 w 44"/>
                <a:gd name="T75" fmla="*/ 49 h 67"/>
                <a:gd name="T76" fmla="*/ 6 w 44"/>
                <a:gd name="T77" fmla="*/ 46 h 67"/>
                <a:gd name="T78" fmla="*/ 8 w 44"/>
                <a:gd name="T79" fmla="*/ 44 h 67"/>
                <a:gd name="T80" fmla="*/ 8 w 44"/>
                <a:gd name="T81" fmla="*/ 41 h 67"/>
                <a:gd name="T82" fmla="*/ 9 w 44"/>
                <a:gd name="T83" fmla="*/ 39 h 67"/>
                <a:gd name="T84" fmla="*/ 9 w 44"/>
                <a:gd name="T85" fmla="*/ 36 h 67"/>
                <a:gd name="T86" fmla="*/ 8 w 44"/>
                <a:gd name="T87" fmla="*/ 35 h 67"/>
                <a:gd name="T88" fmla="*/ 8 w 44"/>
                <a:gd name="T89" fmla="*/ 32 h 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"/>
                <a:gd name="T136" fmla="*/ 0 h 67"/>
                <a:gd name="T137" fmla="*/ 44 w 44"/>
                <a:gd name="T138" fmla="*/ 67 h 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" h="67">
                  <a:moveTo>
                    <a:pt x="8" y="32"/>
                  </a:moveTo>
                  <a:lnTo>
                    <a:pt x="9" y="32"/>
                  </a:lnTo>
                  <a:lnTo>
                    <a:pt x="9" y="31"/>
                  </a:lnTo>
                  <a:lnTo>
                    <a:pt x="10" y="31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7"/>
                  </a:lnTo>
                  <a:lnTo>
                    <a:pt x="43" y="18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1" y="24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9" y="31"/>
                  </a:lnTo>
                  <a:lnTo>
                    <a:pt x="39" y="33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9"/>
                  </a:lnTo>
                  <a:lnTo>
                    <a:pt x="35" y="40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2" y="45"/>
                  </a:lnTo>
                  <a:lnTo>
                    <a:pt x="31" y="48"/>
                  </a:lnTo>
                  <a:lnTo>
                    <a:pt x="30" y="49"/>
                  </a:lnTo>
                  <a:lnTo>
                    <a:pt x="30" y="50"/>
                  </a:lnTo>
                  <a:lnTo>
                    <a:pt x="28" y="53"/>
                  </a:lnTo>
                  <a:lnTo>
                    <a:pt x="27" y="54"/>
                  </a:lnTo>
                  <a:lnTo>
                    <a:pt x="26" y="57"/>
                  </a:lnTo>
                  <a:lnTo>
                    <a:pt x="26" y="58"/>
                  </a:lnTo>
                  <a:lnTo>
                    <a:pt x="25" y="59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2" y="66"/>
                  </a:lnTo>
                  <a:lnTo>
                    <a:pt x="22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1" y="61"/>
                  </a:lnTo>
                  <a:lnTo>
                    <a:pt x="1" y="59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52"/>
                  </a:lnTo>
                  <a:lnTo>
                    <a:pt x="5" y="50"/>
                  </a:lnTo>
                  <a:lnTo>
                    <a:pt x="6" y="49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9" y="40"/>
                  </a:lnTo>
                  <a:lnTo>
                    <a:pt x="9" y="39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1532" y="3578"/>
              <a:ext cx="7" cy="10"/>
            </a:xfrm>
            <a:custGeom>
              <a:avLst/>
              <a:gdLst>
                <a:gd name="T0" fmla="*/ 3 w 7"/>
                <a:gd name="T1" fmla="*/ 0 h 10"/>
                <a:gd name="T2" fmla="*/ 7 w 7"/>
                <a:gd name="T3" fmla="*/ 0 h 10"/>
                <a:gd name="T4" fmla="*/ 7 w 7"/>
                <a:gd name="T5" fmla="*/ 1 h 10"/>
                <a:gd name="T6" fmla="*/ 6 w 7"/>
                <a:gd name="T7" fmla="*/ 1 h 10"/>
                <a:gd name="T8" fmla="*/ 6 w 7"/>
                <a:gd name="T9" fmla="*/ 2 h 10"/>
                <a:gd name="T10" fmla="*/ 6 w 7"/>
                <a:gd name="T11" fmla="*/ 4 h 10"/>
                <a:gd name="T12" fmla="*/ 6 w 7"/>
                <a:gd name="T13" fmla="*/ 5 h 10"/>
                <a:gd name="T14" fmla="*/ 5 w 7"/>
                <a:gd name="T15" fmla="*/ 5 h 10"/>
                <a:gd name="T16" fmla="*/ 5 w 7"/>
                <a:gd name="T17" fmla="*/ 6 h 10"/>
                <a:gd name="T18" fmla="*/ 5 w 7"/>
                <a:gd name="T19" fmla="*/ 7 h 10"/>
                <a:gd name="T20" fmla="*/ 3 w 7"/>
                <a:gd name="T21" fmla="*/ 9 h 10"/>
                <a:gd name="T22" fmla="*/ 2 w 7"/>
                <a:gd name="T23" fmla="*/ 10 h 10"/>
                <a:gd name="T24" fmla="*/ 1 w 7"/>
                <a:gd name="T25" fmla="*/ 9 h 10"/>
                <a:gd name="T26" fmla="*/ 0 w 7"/>
                <a:gd name="T27" fmla="*/ 7 h 10"/>
                <a:gd name="T28" fmla="*/ 0 w 7"/>
                <a:gd name="T29" fmla="*/ 6 h 10"/>
                <a:gd name="T30" fmla="*/ 0 w 7"/>
                <a:gd name="T31" fmla="*/ 5 h 10"/>
                <a:gd name="T32" fmla="*/ 0 w 7"/>
                <a:gd name="T33" fmla="*/ 4 h 10"/>
                <a:gd name="T34" fmla="*/ 0 w 7"/>
                <a:gd name="T35" fmla="*/ 2 h 10"/>
                <a:gd name="T36" fmla="*/ 0 w 7"/>
                <a:gd name="T37" fmla="*/ 1 h 10"/>
                <a:gd name="T38" fmla="*/ 1 w 7"/>
                <a:gd name="T39" fmla="*/ 1 h 10"/>
                <a:gd name="T40" fmla="*/ 1 w 7"/>
                <a:gd name="T41" fmla="*/ 0 h 10"/>
                <a:gd name="T42" fmla="*/ 2 w 7"/>
                <a:gd name="T43" fmla="*/ 0 h 10"/>
                <a:gd name="T44" fmla="*/ 3 w 7"/>
                <a:gd name="T45" fmla="*/ 0 h 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"/>
                <a:gd name="T70" fmla="*/ 0 h 10"/>
                <a:gd name="T71" fmla="*/ 7 w 7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" h="10">
                  <a:moveTo>
                    <a:pt x="3" y="0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7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1534" y="2679"/>
              <a:ext cx="20" cy="9"/>
            </a:xfrm>
            <a:custGeom>
              <a:avLst/>
              <a:gdLst>
                <a:gd name="T0" fmla="*/ 20 w 20"/>
                <a:gd name="T1" fmla="*/ 5 h 9"/>
                <a:gd name="T2" fmla="*/ 18 w 20"/>
                <a:gd name="T3" fmla="*/ 7 h 9"/>
                <a:gd name="T4" fmla="*/ 17 w 20"/>
                <a:gd name="T5" fmla="*/ 7 h 9"/>
                <a:gd name="T6" fmla="*/ 16 w 20"/>
                <a:gd name="T7" fmla="*/ 8 h 9"/>
                <a:gd name="T8" fmla="*/ 14 w 20"/>
                <a:gd name="T9" fmla="*/ 8 h 9"/>
                <a:gd name="T10" fmla="*/ 13 w 20"/>
                <a:gd name="T11" fmla="*/ 8 h 9"/>
                <a:gd name="T12" fmla="*/ 12 w 20"/>
                <a:gd name="T13" fmla="*/ 8 h 9"/>
                <a:gd name="T14" fmla="*/ 11 w 20"/>
                <a:gd name="T15" fmla="*/ 8 h 9"/>
                <a:gd name="T16" fmla="*/ 9 w 20"/>
                <a:gd name="T17" fmla="*/ 8 h 9"/>
                <a:gd name="T18" fmla="*/ 8 w 20"/>
                <a:gd name="T19" fmla="*/ 8 h 9"/>
                <a:gd name="T20" fmla="*/ 8 w 20"/>
                <a:gd name="T21" fmla="*/ 9 h 9"/>
                <a:gd name="T22" fmla="*/ 7 w 20"/>
                <a:gd name="T23" fmla="*/ 9 h 9"/>
                <a:gd name="T24" fmla="*/ 5 w 20"/>
                <a:gd name="T25" fmla="*/ 9 h 9"/>
                <a:gd name="T26" fmla="*/ 0 w 20"/>
                <a:gd name="T27" fmla="*/ 0 h 9"/>
                <a:gd name="T28" fmla="*/ 1 w 20"/>
                <a:gd name="T29" fmla="*/ 0 h 9"/>
                <a:gd name="T30" fmla="*/ 3 w 20"/>
                <a:gd name="T31" fmla="*/ 1 h 9"/>
                <a:gd name="T32" fmla="*/ 4 w 20"/>
                <a:gd name="T33" fmla="*/ 1 h 9"/>
                <a:gd name="T34" fmla="*/ 5 w 20"/>
                <a:gd name="T35" fmla="*/ 1 h 9"/>
                <a:gd name="T36" fmla="*/ 7 w 20"/>
                <a:gd name="T37" fmla="*/ 1 h 9"/>
                <a:gd name="T38" fmla="*/ 8 w 20"/>
                <a:gd name="T39" fmla="*/ 1 h 9"/>
                <a:gd name="T40" fmla="*/ 9 w 20"/>
                <a:gd name="T41" fmla="*/ 1 h 9"/>
                <a:gd name="T42" fmla="*/ 11 w 20"/>
                <a:gd name="T43" fmla="*/ 3 h 9"/>
                <a:gd name="T44" fmla="*/ 12 w 20"/>
                <a:gd name="T45" fmla="*/ 3 h 9"/>
                <a:gd name="T46" fmla="*/ 13 w 20"/>
                <a:gd name="T47" fmla="*/ 3 h 9"/>
                <a:gd name="T48" fmla="*/ 14 w 20"/>
                <a:gd name="T49" fmla="*/ 3 h 9"/>
                <a:gd name="T50" fmla="*/ 16 w 20"/>
                <a:gd name="T51" fmla="*/ 3 h 9"/>
                <a:gd name="T52" fmla="*/ 16 w 20"/>
                <a:gd name="T53" fmla="*/ 4 h 9"/>
                <a:gd name="T54" fmla="*/ 17 w 20"/>
                <a:gd name="T55" fmla="*/ 4 h 9"/>
                <a:gd name="T56" fmla="*/ 18 w 20"/>
                <a:gd name="T57" fmla="*/ 4 h 9"/>
                <a:gd name="T58" fmla="*/ 18 w 20"/>
                <a:gd name="T59" fmla="*/ 5 h 9"/>
                <a:gd name="T60" fmla="*/ 20 w 20"/>
                <a:gd name="T61" fmla="*/ 5 h 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"/>
                <a:gd name="T94" fmla="*/ 0 h 9"/>
                <a:gd name="T95" fmla="*/ 20 w 20"/>
                <a:gd name="T96" fmla="*/ 9 h 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" h="9">
                  <a:moveTo>
                    <a:pt x="20" y="5"/>
                  </a:moveTo>
                  <a:lnTo>
                    <a:pt x="18" y="7"/>
                  </a:lnTo>
                  <a:lnTo>
                    <a:pt x="17" y="7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1535" y="3566"/>
              <a:ext cx="108" cy="79"/>
            </a:xfrm>
            <a:custGeom>
              <a:avLst/>
              <a:gdLst>
                <a:gd name="T0" fmla="*/ 32 w 108"/>
                <a:gd name="T1" fmla="*/ 5 h 79"/>
                <a:gd name="T2" fmla="*/ 38 w 108"/>
                <a:gd name="T3" fmla="*/ 3 h 79"/>
                <a:gd name="T4" fmla="*/ 44 w 108"/>
                <a:gd name="T5" fmla="*/ 1 h 79"/>
                <a:gd name="T6" fmla="*/ 51 w 108"/>
                <a:gd name="T7" fmla="*/ 1 h 79"/>
                <a:gd name="T8" fmla="*/ 57 w 108"/>
                <a:gd name="T9" fmla="*/ 0 h 79"/>
                <a:gd name="T10" fmla="*/ 64 w 108"/>
                <a:gd name="T11" fmla="*/ 0 h 79"/>
                <a:gd name="T12" fmla="*/ 70 w 108"/>
                <a:gd name="T13" fmla="*/ 0 h 79"/>
                <a:gd name="T14" fmla="*/ 77 w 108"/>
                <a:gd name="T15" fmla="*/ 1 h 79"/>
                <a:gd name="T16" fmla="*/ 82 w 108"/>
                <a:gd name="T17" fmla="*/ 4 h 79"/>
                <a:gd name="T18" fmla="*/ 89 w 108"/>
                <a:gd name="T19" fmla="*/ 7 h 79"/>
                <a:gd name="T20" fmla="*/ 94 w 108"/>
                <a:gd name="T21" fmla="*/ 10 h 79"/>
                <a:gd name="T22" fmla="*/ 98 w 108"/>
                <a:gd name="T23" fmla="*/ 14 h 79"/>
                <a:gd name="T24" fmla="*/ 100 w 108"/>
                <a:gd name="T25" fmla="*/ 19 h 79"/>
                <a:gd name="T26" fmla="*/ 103 w 108"/>
                <a:gd name="T27" fmla="*/ 26 h 79"/>
                <a:gd name="T28" fmla="*/ 105 w 108"/>
                <a:gd name="T29" fmla="*/ 31 h 79"/>
                <a:gd name="T30" fmla="*/ 107 w 108"/>
                <a:gd name="T31" fmla="*/ 38 h 79"/>
                <a:gd name="T32" fmla="*/ 108 w 108"/>
                <a:gd name="T33" fmla="*/ 44 h 79"/>
                <a:gd name="T34" fmla="*/ 108 w 108"/>
                <a:gd name="T35" fmla="*/ 51 h 79"/>
                <a:gd name="T36" fmla="*/ 108 w 108"/>
                <a:gd name="T37" fmla="*/ 56 h 79"/>
                <a:gd name="T38" fmla="*/ 107 w 108"/>
                <a:gd name="T39" fmla="*/ 62 h 79"/>
                <a:gd name="T40" fmla="*/ 105 w 108"/>
                <a:gd name="T41" fmla="*/ 67 h 79"/>
                <a:gd name="T42" fmla="*/ 102 w 108"/>
                <a:gd name="T43" fmla="*/ 71 h 79"/>
                <a:gd name="T44" fmla="*/ 98 w 108"/>
                <a:gd name="T45" fmla="*/ 74 h 79"/>
                <a:gd name="T46" fmla="*/ 92 w 108"/>
                <a:gd name="T47" fmla="*/ 75 h 79"/>
                <a:gd name="T48" fmla="*/ 87 w 108"/>
                <a:gd name="T49" fmla="*/ 78 h 79"/>
                <a:gd name="T50" fmla="*/ 82 w 108"/>
                <a:gd name="T51" fmla="*/ 78 h 79"/>
                <a:gd name="T52" fmla="*/ 77 w 108"/>
                <a:gd name="T53" fmla="*/ 79 h 79"/>
                <a:gd name="T54" fmla="*/ 70 w 108"/>
                <a:gd name="T55" fmla="*/ 79 h 79"/>
                <a:gd name="T56" fmla="*/ 65 w 108"/>
                <a:gd name="T57" fmla="*/ 79 h 79"/>
                <a:gd name="T58" fmla="*/ 60 w 108"/>
                <a:gd name="T59" fmla="*/ 78 h 79"/>
                <a:gd name="T60" fmla="*/ 55 w 108"/>
                <a:gd name="T61" fmla="*/ 78 h 79"/>
                <a:gd name="T62" fmla="*/ 50 w 108"/>
                <a:gd name="T63" fmla="*/ 78 h 79"/>
                <a:gd name="T64" fmla="*/ 6 w 108"/>
                <a:gd name="T65" fmla="*/ 69 h 79"/>
                <a:gd name="T66" fmla="*/ 4 w 108"/>
                <a:gd name="T67" fmla="*/ 65 h 79"/>
                <a:gd name="T68" fmla="*/ 2 w 108"/>
                <a:gd name="T69" fmla="*/ 61 h 79"/>
                <a:gd name="T70" fmla="*/ 0 w 108"/>
                <a:gd name="T71" fmla="*/ 58 h 79"/>
                <a:gd name="T72" fmla="*/ 0 w 108"/>
                <a:gd name="T73" fmla="*/ 54 h 79"/>
                <a:gd name="T74" fmla="*/ 3 w 108"/>
                <a:gd name="T75" fmla="*/ 52 h 79"/>
                <a:gd name="T76" fmla="*/ 4 w 108"/>
                <a:gd name="T77" fmla="*/ 49 h 79"/>
                <a:gd name="T78" fmla="*/ 4 w 108"/>
                <a:gd name="T79" fmla="*/ 44 h 79"/>
                <a:gd name="T80" fmla="*/ 6 w 108"/>
                <a:gd name="T81" fmla="*/ 39 h 79"/>
                <a:gd name="T82" fmla="*/ 7 w 108"/>
                <a:gd name="T83" fmla="*/ 35 h 79"/>
                <a:gd name="T84" fmla="*/ 8 w 108"/>
                <a:gd name="T85" fmla="*/ 30 h 79"/>
                <a:gd name="T86" fmla="*/ 10 w 108"/>
                <a:gd name="T87" fmla="*/ 26 h 79"/>
                <a:gd name="T88" fmla="*/ 12 w 108"/>
                <a:gd name="T89" fmla="*/ 22 h 79"/>
                <a:gd name="T90" fmla="*/ 16 w 108"/>
                <a:gd name="T91" fmla="*/ 18 h 79"/>
                <a:gd name="T92" fmla="*/ 19 w 108"/>
                <a:gd name="T93" fmla="*/ 14 h 79"/>
                <a:gd name="T94" fmla="*/ 22 w 108"/>
                <a:gd name="T95" fmla="*/ 10 h 79"/>
                <a:gd name="T96" fmla="*/ 26 w 108"/>
                <a:gd name="T97" fmla="*/ 7 h 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8"/>
                <a:gd name="T148" fmla="*/ 0 h 79"/>
                <a:gd name="T149" fmla="*/ 108 w 108"/>
                <a:gd name="T150" fmla="*/ 79 h 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8" h="79">
                  <a:moveTo>
                    <a:pt x="28" y="7"/>
                  </a:move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7" y="1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2" y="4"/>
                  </a:lnTo>
                  <a:lnTo>
                    <a:pt x="85" y="4"/>
                  </a:lnTo>
                  <a:lnTo>
                    <a:pt x="86" y="5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2" y="9"/>
                  </a:lnTo>
                  <a:lnTo>
                    <a:pt x="94" y="10"/>
                  </a:lnTo>
                  <a:lnTo>
                    <a:pt x="95" y="12"/>
                  </a:lnTo>
                  <a:lnTo>
                    <a:pt x="96" y="13"/>
                  </a:lnTo>
                  <a:lnTo>
                    <a:pt x="98" y="14"/>
                  </a:lnTo>
                  <a:lnTo>
                    <a:pt x="99" y="17"/>
                  </a:lnTo>
                  <a:lnTo>
                    <a:pt x="99" y="18"/>
                  </a:lnTo>
                  <a:lnTo>
                    <a:pt x="100" y="19"/>
                  </a:lnTo>
                  <a:lnTo>
                    <a:pt x="102" y="22"/>
                  </a:lnTo>
                  <a:lnTo>
                    <a:pt x="102" y="23"/>
                  </a:lnTo>
                  <a:lnTo>
                    <a:pt x="103" y="26"/>
                  </a:lnTo>
                  <a:lnTo>
                    <a:pt x="104" y="27"/>
                  </a:lnTo>
                  <a:lnTo>
                    <a:pt x="104" y="30"/>
                  </a:lnTo>
                  <a:lnTo>
                    <a:pt x="105" y="31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7" y="38"/>
                  </a:lnTo>
                  <a:lnTo>
                    <a:pt x="107" y="40"/>
                  </a:lnTo>
                  <a:lnTo>
                    <a:pt x="107" y="41"/>
                  </a:lnTo>
                  <a:lnTo>
                    <a:pt x="108" y="44"/>
                  </a:lnTo>
                  <a:lnTo>
                    <a:pt x="108" y="47"/>
                  </a:lnTo>
                  <a:lnTo>
                    <a:pt x="108" y="48"/>
                  </a:lnTo>
                  <a:lnTo>
                    <a:pt x="108" y="51"/>
                  </a:lnTo>
                  <a:lnTo>
                    <a:pt x="108" y="52"/>
                  </a:lnTo>
                  <a:lnTo>
                    <a:pt x="108" y="54"/>
                  </a:lnTo>
                  <a:lnTo>
                    <a:pt x="108" y="56"/>
                  </a:lnTo>
                  <a:lnTo>
                    <a:pt x="107" y="58"/>
                  </a:lnTo>
                  <a:lnTo>
                    <a:pt x="107" y="60"/>
                  </a:lnTo>
                  <a:lnTo>
                    <a:pt x="107" y="62"/>
                  </a:lnTo>
                  <a:lnTo>
                    <a:pt x="105" y="63"/>
                  </a:lnTo>
                  <a:lnTo>
                    <a:pt x="105" y="66"/>
                  </a:lnTo>
                  <a:lnTo>
                    <a:pt x="105" y="67"/>
                  </a:lnTo>
                  <a:lnTo>
                    <a:pt x="104" y="69"/>
                  </a:lnTo>
                  <a:lnTo>
                    <a:pt x="103" y="70"/>
                  </a:lnTo>
                  <a:lnTo>
                    <a:pt x="102" y="71"/>
                  </a:lnTo>
                  <a:lnTo>
                    <a:pt x="100" y="72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2" y="75"/>
                  </a:lnTo>
                  <a:lnTo>
                    <a:pt x="91" y="76"/>
                  </a:lnTo>
                  <a:lnTo>
                    <a:pt x="89" y="76"/>
                  </a:lnTo>
                  <a:lnTo>
                    <a:pt x="87" y="78"/>
                  </a:lnTo>
                  <a:lnTo>
                    <a:pt x="86" y="78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8" y="78"/>
                  </a:lnTo>
                  <a:lnTo>
                    <a:pt x="77" y="79"/>
                  </a:lnTo>
                  <a:lnTo>
                    <a:pt x="74" y="79"/>
                  </a:lnTo>
                  <a:lnTo>
                    <a:pt x="73" y="79"/>
                  </a:lnTo>
                  <a:lnTo>
                    <a:pt x="70" y="79"/>
                  </a:lnTo>
                  <a:lnTo>
                    <a:pt x="69" y="79"/>
                  </a:lnTo>
                  <a:lnTo>
                    <a:pt x="68" y="79"/>
                  </a:lnTo>
                  <a:lnTo>
                    <a:pt x="65" y="79"/>
                  </a:lnTo>
                  <a:lnTo>
                    <a:pt x="64" y="79"/>
                  </a:lnTo>
                  <a:lnTo>
                    <a:pt x="61" y="78"/>
                  </a:lnTo>
                  <a:lnTo>
                    <a:pt x="60" y="78"/>
                  </a:lnTo>
                  <a:lnTo>
                    <a:pt x="57" y="78"/>
                  </a:lnTo>
                  <a:lnTo>
                    <a:pt x="56" y="78"/>
                  </a:lnTo>
                  <a:lnTo>
                    <a:pt x="55" y="78"/>
                  </a:lnTo>
                  <a:lnTo>
                    <a:pt x="52" y="78"/>
                  </a:lnTo>
                  <a:lnTo>
                    <a:pt x="51" y="78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6" y="70"/>
                  </a:lnTo>
                  <a:lnTo>
                    <a:pt x="6" y="69"/>
                  </a:lnTo>
                  <a:lnTo>
                    <a:pt x="6" y="67"/>
                  </a:lnTo>
                  <a:lnTo>
                    <a:pt x="4" y="66"/>
                  </a:lnTo>
                  <a:lnTo>
                    <a:pt x="4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2" y="53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7" y="35"/>
                  </a:lnTo>
                  <a:lnTo>
                    <a:pt x="7" y="34"/>
                  </a:lnTo>
                  <a:lnTo>
                    <a:pt x="7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10" y="27"/>
                  </a:lnTo>
                  <a:lnTo>
                    <a:pt x="10" y="26"/>
                  </a:lnTo>
                  <a:lnTo>
                    <a:pt x="11" y="25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5" y="19"/>
                  </a:lnTo>
                  <a:lnTo>
                    <a:pt x="16" y="18"/>
                  </a:lnTo>
                  <a:lnTo>
                    <a:pt x="16" y="17"/>
                  </a:lnTo>
                  <a:lnTo>
                    <a:pt x="17" y="16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1" y="12"/>
                  </a:lnTo>
                  <a:lnTo>
                    <a:pt x="22" y="10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6" y="7"/>
                  </a:lnTo>
                  <a:lnTo>
                    <a:pt x="28" y="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1535" y="3319"/>
              <a:ext cx="74" cy="30"/>
            </a:xfrm>
            <a:custGeom>
              <a:avLst/>
              <a:gdLst>
                <a:gd name="T0" fmla="*/ 10 w 74"/>
                <a:gd name="T1" fmla="*/ 13 h 30"/>
                <a:gd name="T2" fmla="*/ 11 w 74"/>
                <a:gd name="T3" fmla="*/ 14 h 30"/>
                <a:gd name="T4" fmla="*/ 11 w 74"/>
                <a:gd name="T5" fmla="*/ 17 h 30"/>
                <a:gd name="T6" fmla="*/ 12 w 74"/>
                <a:gd name="T7" fmla="*/ 18 h 30"/>
                <a:gd name="T8" fmla="*/ 15 w 74"/>
                <a:gd name="T9" fmla="*/ 20 h 30"/>
                <a:gd name="T10" fmla="*/ 16 w 74"/>
                <a:gd name="T11" fmla="*/ 21 h 30"/>
                <a:gd name="T12" fmla="*/ 19 w 74"/>
                <a:gd name="T13" fmla="*/ 21 h 30"/>
                <a:gd name="T14" fmla="*/ 22 w 74"/>
                <a:gd name="T15" fmla="*/ 22 h 30"/>
                <a:gd name="T16" fmla="*/ 26 w 74"/>
                <a:gd name="T17" fmla="*/ 22 h 30"/>
                <a:gd name="T18" fmla="*/ 30 w 74"/>
                <a:gd name="T19" fmla="*/ 22 h 30"/>
                <a:gd name="T20" fmla="*/ 34 w 74"/>
                <a:gd name="T21" fmla="*/ 22 h 30"/>
                <a:gd name="T22" fmla="*/ 38 w 74"/>
                <a:gd name="T23" fmla="*/ 21 h 30"/>
                <a:gd name="T24" fmla="*/ 42 w 74"/>
                <a:gd name="T25" fmla="*/ 20 h 30"/>
                <a:gd name="T26" fmla="*/ 46 w 74"/>
                <a:gd name="T27" fmla="*/ 18 h 30"/>
                <a:gd name="T28" fmla="*/ 50 w 74"/>
                <a:gd name="T29" fmla="*/ 17 h 30"/>
                <a:gd name="T30" fmla="*/ 54 w 74"/>
                <a:gd name="T31" fmla="*/ 16 h 30"/>
                <a:gd name="T32" fmla="*/ 56 w 74"/>
                <a:gd name="T33" fmla="*/ 13 h 30"/>
                <a:gd name="T34" fmla="*/ 60 w 74"/>
                <a:gd name="T35" fmla="*/ 10 h 30"/>
                <a:gd name="T36" fmla="*/ 63 w 74"/>
                <a:gd name="T37" fmla="*/ 9 h 30"/>
                <a:gd name="T38" fmla="*/ 67 w 74"/>
                <a:gd name="T39" fmla="*/ 7 h 30"/>
                <a:gd name="T40" fmla="*/ 69 w 74"/>
                <a:gd name="T41" fmla="*/ 4 h 30"/>
                <a:gd name="T42" fmla="*/ 72 w 74"/>
                <a:gd name="T43" fmla="*/ 1 h 30"/>
                <a:gd name="T44" fmla="*/ 74 w 74"/>
                <a:gd name="T45" fmla="*/ 0 h 30"/>
                <a:gd name="T46" fmla="*/ 74 w 74"/>
                <a:gd name="T47" fmla="*/ 3 h 30"/>
                <a:gd name="T48" fmla="*/ 74 w 74"/>
                <a:gd name="T49" fmla="*/ 5 h 30"/>
                <a:gd name="T50" fmla="*/ 73 w 74"/>
                <a:gd name="T51" fmla="*/ 8 h 30"/>
                <a:gd name="T52" fmla="*/ 72 w 74"/>
                <a:gd name="T53" fmla="*/ 10 h 30"/>
                <a:gd name="T54" fmla="*/ 70 w 74"/>
                <a:gd name="T55" fmla="*/ 12 h 30"/>
                <a:gd name="T56" fmla="*/ 69 w 74"/>
                <a:gd name="T57" fmla="*/ 13 h 30"/>
                <a:gd name="T58" fmla="*/ 67 w 74"/>
                <a:gd name="T59" fmla="*/ 14 h 30"/>
                <a:gd name="T60" fmla="*/ 64 w 74"/>
                <a:gd name="T61" fmla="*/ 17 h 30"/>
                <a:gd name="T62" fmla="*/ 63 w 74"/>
                <a:gd name="T63" fmla="*/ 18 h 30"/>
                <a:gd name="T64" fmla="*/ 61 w 74"/>
                <a:gd name="T65" fmla="*/ 20 h 30"/>
                <a:gd name="T66" fmla="*/ 59 w 74"/>
                <a:gd name="T67" fmla="*/ 21 h 30"/>
                <a:gd name="T68" fmla="*/ 56 w 74"/>
                <a:gd name="T69" fmla="*/ 22 h 30"/>
                <a:gd name="T70" fmla="*/ 54 w 74"/>
                <a:gd name="T71" fmla="*/ 23 h 30"/>
                <a:gd name="T72" fmla="*/ 51 w 74"/>
                <a:gd name="T73" fmla="*/ 25 h 30"/>
                <a:gd name="T74" fmla="*/ 48 w 74"/>
                <a:gd name="T75" fmla="*/ 26 h 30"/>
                <a:gd name="T76" fmla="*/ 46 w 74"/>
                <a:gd name="T77" fmla="*/ 26 h 30"/>
                <a:gd name="T78" fmla="*/ 43 w 74"/>
                <a:gd name="T79" fmla="*/ 27 h 30"/>
                <a:gd name="T80" fmla="*/ 41 w 74"/>
                <a:gd name="T81" fmla="*/ 29 h 30"/>
                <a:gd name="T82" fmla="*/ 38 w 74"/>
                <a:gd name="T83" fmla="*/ 29 h 30"/>
                <a:gd name="T84" fmla="*/ 34 w 74"/>
                <a:gd name="T85" fmla="*/ 30 h 30"/>
                <a:gd name="T86" fmla="*/ 32 w 74"/>
                <a:gd name="T87" fmla="*/ 30 h 30"/>
                <a:gd name="T88" fmla="*/ 29 w 74"/>
                <a:gd name="T89" fmla="*/ 30 h 30"/>
                <a:gd name="T90" fmla="*/ 25 w 74"/>
                <a:gd name="T91" fmla="*/ 30 h 30"/>
                <a:gd name="T92" fmla="*/ 22 w 74"/>
                <a:gd name="T93" fmla="*/ 30 h 30"/>
                <a:gd name="T94" fmla="*/ 20 w 74"/>
                <a:gd name="T95" fmla="*/ 30 h 30"/>
                <a:gd name="T96" fmla="*/ 16 w 74"/>
                <a:gd name="T97" fmla="*/ 29 h 30"/>
                <a:gd name="T98" fmla="*/ 13 w 74"/>
                <a:gd name="T99" fmla="*/ 29 h 30"/>
                <a:gd name="T100" fmla="*/ 12 w 74"/>
                <a:gd name="T101" fmla="*/ 27 h 30"/>
                <a:gd name="T102" fmla="*/ 11 w 74"/>
                <a:gd name="T103" fmla="*/ 26 h 30"/>
                <a:gd name="T104" fmla="*/ 8 w 74"/>
                <a:gd name="T105" fmla="*/ 25 h 30"/>
                <a:gd name="T106" fmla="*/ 7 w 74"/>
                <a:gd name="T107" fmla="*/ 23 h 30"/>
                <a:gd name="T108" fmla="*/ 4 w 74"/>
                <a:gd name="T109" fmla="*/ 22 h 30"/>
                <a:gd name="T110" fmla="*/ 2 w 74"/>
                <a:gd name="T111" fmla="*/ 20 h 30"/>
                <a:gd name="T112" fmla="*/ 0 w 74"/>
                <a:gd name="T113" fmla="*/ 18 h 30"/>
                <a:gd name="T114" fmla="*/ 0 w 74"/>
                <a:gd name="T115" fmla="*/ 16 h 30"/>
                <a:gd name="T116" fmla="*/ 2 w 74"/>
                <a:gd name="T117" fmla="*/ 13 h 30"/>
                <a:gd name="T118" fmla="*/ 3 w 74"/>
                <a:gd name="T119" fmla="*/ 12 h 30"/>
                <a:gd name="T120" fmla="*/ 6 w 74"/>
                <a:gd name="T121" fmla="*/ 12 h 30"/>
                <a:gd name="T122" fmla="*/ 8 w 74"/>
                <a:gd name="T123" fmla="*/ 12 h 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4"/>
                <a:gd name="T187" fmla="*/ 0 h 30"/>
                <a:gd name="T188" fmla="*/ 74 w 74"/>
                <a:gd name="T189" fmla="*/ 30 h 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4" h="30">
                  <a:moveTo>
                    <a:pt x="10" y="12"/>
                  </a:move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5" y="20"/>
                  </a:lnTo>
                  <a:lnTo>
                    <a:pt x="16" y="20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5" y="22"/>
                  </a:lnTo>
                  <a:lnTo>
                    <a:pt x="26" y="22"/>
                  </a:lnTo>
                  <a:lnTo>
                    <a:pt x="29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41" y="21"/>
                  </a:lnTo>
                  <a:lnTo>
                    <a:pt x="42" y="20"/>
                  </a:lnTo>
                  <a:lnTo>
                    <a:pt x="44" y="20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50" y="17"/>
                  </a:lnTo>
                  <a:lnTo>
                    <a:pt x="51" y="16"/>
                  </a:lnTo>
                  <a:lnTo>
                    <a:pt x="54" y="16"/>
                  </a:lnTo>
                  <a:lnTo>
                    <a:pt x="55" y="14"/>
                  </a:lnTo>
                  <a:lnTo>
                    <a:pt x="56" y="13"/>
                  </a:lnTo>
                  <a:lnTo>
                    <a:pt x="57" y="12"/>
                  </a:lnTo>
                  <a:lnTo>
                    <a:pt x="60" y="10"/>
                  </a:lnTo>
                  <a:lnTo>
                    <a:pt x="61" y="10"/>
                  </a:lnTo>
                  <a:lnTo>
                    <a:pt x="63" y="9"/>
                  </a:lnTo>
                  <a:lnTo>
                    <a:pt x="64" y="8"/>
                  </a:lnTo>
                  <a:lnTo>
                    <a:pt x="67" y="7"/>
                  </a:lnTo>
                  <a:lnTo>
                    <a:pt x="68" y="5"/>
                  </a:lnTo>
                  <a:lnTo>
                    <a:pt x="69" y="4"/>
                  </a:lnTo>
                  <a:lnTo>
                    <a:pt x="70" y="3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0"/>
                  </a:lnTo>
                  <a:lnTo>
                    <a:pt x="74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3" y="8"/>
                  </a:lnTo>
                  <a:lnTo>
                    <a:pt x="72" y="9"/>
                  </a:lnTo>
                  <a:lnTo>
                    <a:pt x="72" y="10"/>
                  </a:lnTo>
                  <a:lnTo>
                    <a:pt x="70" y="10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68" y="13"/>
                  </a:lnTo>
                  <a:lnTo>
                    <a:pt x="67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9" y="21"/>
                  </a:lnTo>
                  <a:lnTo>
                    <a:pt x="57" y="21"/>
                  </a:lnTo>
                  <a:lnTo>
                    <a:pt x="56" y="22"/>
                  </a:lnTo>
                  <a:lnTo>
                    <a:pt x="55" y="22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1" y="25"/>
                  </a:lnTo>
                  <a:lnTo>
                    <a:pt x="50" y="25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6" y="26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2" y="27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5" y="29"/>
                  </a:lnTo>
                  <a:lnTo>
                    <a:pt x="34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5" y="30"/>
                  </a:lnTo>
                  <a:lnTo>
                    <a:pt x="24" y="30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7" y="30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2" y="29"/>
                  </a:lnTo>
                  <a:lnTo>
                    <a:pt x="12" y="27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4" y="22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1535" y="2436"/>
              <a:ext cx="43" cy="23"/>
            </a:xfrm>
            <a:custGeom>
              <a:avLst/>
              <a:gdLst>
                <a:gd name="T0" fmla="*/ 12 w 43"/>
                <a:gd name="T1" fmla="*/ 0 h 23"/>
                <a:gd name="T2" fmla="*/ 15 w 43"/>
                <a:gd name="T3" fmla="*/ 0 h 23"/>
                <a:gd name="T4" fmla="*/ 17 w 43"/>
                <a:gd name="T5" fmla="*/ 0 h 23"/>
                <a:gd name="T6" fmla="*/ 20 w 43"/>
                <a:gd name="T7" fmla="*/ 0 h 23"/>
                <a:gd name="T8" fmla="*/ 22 w 43"/>
                <a:gd name="T9" fmla="*/ 0 h 23"/>
                <a:gd name="T10" fmla="*/ 25 w 43"/>
                <a:gd name="T11" fmla="*/ 0 h 23"/>
                <a:gd name="T12" fmla="*/ 28 w 43"/>
                <a:gd name="T13" fmla="*/ 0 h 23"/>
                <a:gd name="T14" fmla="*/ 30 w 43"/>
                <a:gd name="T15" fmla="*/ 0 h 23"/>
                <a:gd name="T16" fmla="*/ 33 w 43"/>
                <a:gd name="T17" fmla="*/ 1 h 23"/>
                <a:gd name="T18" fmla="*/ 35 w 43"/>
                <a:gd name="T19" fmla="*/ 3 h 23"/>
                <a:gd name="T20" fmla="*/ 37 w 43"/>
                <a:gd name="T21" fmla="*/ 4 h 23"/>
                <a:gd name="T22" fmla="*/ 38 w 43"/>
                <a:gd name="T23" fmla="*/ 5 h 23"/>
                <a:gd name="T24" fmla="*/ 41 w 43"/>
                <a:gd name="T25" fmla="*/ 7 h 23"/>
                <a:gd name="T26" fmla="*/ 42 w 43"/>
                <a:gd name="T27" fmla="*/ 9 h 23"/>
                <a:gd name="T28" fmla="*/ 42 w 43"/>
                <a:gd name="T29" fmla="*/ 12 h 23"/>
                <a:gd name="T30" fmla="*/ 43 w 43"/>
                <a:gd name="T31" fmla="*/ 13 h 23"/>
                <a:gd name="T32" fmla="*/ 43 w 43"/>
                <a:gd name="T33" fmla="*/ 16 h 23"/>
                <a:gd name="T34" fmla="*/ 43 w 43"/>
                <a:gd name="T35" fmla="*/ 18 h 23"/>
                <a:gd name="T36" fmla="*/ 43 w 43"/>
                <a:gd name="T37" fmla="*/ 21 h 23"/>
                <a:gd name="T38" fmla="*/ 42 w 43"/>
                <a:gd name="T39" fmla="*/ 22 h 23"/>
                <a:gd name="T40" fmla="*/ 39 w 43"/>
                <a:gd name="T41" fmla="*/ 22 h 23"/>
                <a:gd name="T42" fmla="*/ 38 w 43"/>
                <a:gd name="T43" fmla="*/ 23 h 23"/>
                <a:gd name="T44" fmla="*/ 37 w 43"/>
                <a:gd name="T45" fmla="*/ 22 h 23"/>
                <a:gd name="T46" fmla="*/ 35 w 43"/>
                <a:gd name="T47" fmla="*/ 21 h 23"/>
                <a:gd name="T48" fmla="*/ 34 w 43"/>
                <a:gd name="T49" fmla="*/ 18 h 23"/>
                <a:gd name="T50" fmla="*/ 34 w 43"/>
                <a:gd name="T51" fmla="*/ 16 h 23"/>
                <a:gd name="T52" fmla="*/ 33 w 43"/>
                <a:gd name="T53" fmla="*/ 14 h 23"/>
                <a:gd name="T54" fmla="*/ 32 w 43"/>
                <a:gd name="T55" fmla="*/ 13 h 23"/>
                <a:gd name="T56" fmla="*/ 29 w 43"/>
                <a:gd name="T57" fmla="*/ 10 h 23"/>
                <a:gd name="T58" fmla="*/ 26 w 43"/>
                <a:gd name="T59" fmla="*/ 9 h 23"/>
                <a:gd name="T60" fmla="*/ 25 w 43"/>
                <a:gd name="T61" fmla="*/ 8 h 23"/>
                <a:gd name="T62" fmla="*/ 22 w 43"/>
                <a:gd name="T63" fmla="*/ 8 h 23"/>
                <a:gd name="T64" fmla="*/ 21 w 43"/>
                <a:gd name="T65" fmla="*/ 7 h 23"/>
                <a:gd name="T66" fmla="*/ 19 w 43"/>
                <a:gd name="T67" fmla="*/ 7 h 23"/>
                <a:gd name="T68" fmla="*/ 17 w 43"/>
                <a:gd name="T69" fmla="*/ 7 h 23"/>
                <a:gd name="T70" fmla="*/ 15 w 43"/>
                <a:gd name="T71" fmla="*/ 7 h 23"/>
                <a:gd name="T72" fmla="*/ 13 w 43"/>
                <a:gd name="T73" fmla="*/ 8 h 23"/>
                <a:gd name="T74" fmla="*/ 11 w 43"/>
                <a:gd name="T75" fmla="*/ 8 h 23"/>
                <a:gd name="T76" fmla="*/ 10 w 43"/>
                <a:gd name="T77" fmla="*/ 9 h 23"/>
                <a:gd name="T78" fmla="*/ 8 w 43"/>
                <a:gd name="T79" fmla="*/ 10 h 23"/>
                <a:gd name="T80" fmla="*/ 6 w 43"/>
                <a:gd name="T81" fmla="*/ 10 h 23"/>
                <a:gd name="T82" fmla="*/ 3 w 43"/>
                <a:gd name="T83" fmla="*/ 10 h 23"/>
                <a:gd name="T84" fmla="*/ 2 w 43"/>
                <a:gd name="T85" fmla="*/ 9 h 23"/>
                <a:gd name="T86" fmla="*/ 0 w 43"/>
                <a:gd name="T87" fmla="*/ 8 h 23"/>
                <a:gd name="T88" fmla="*/ 11 w 43"/>
                <a:gd name="T89" fmla="*/ 0 h 2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"/>
                <a:gd name="T136" fmla="*/ 0 h 23"/>
                <a:gd name="T137" fmla="*/ 43 w 43"/>
                <a:gd name="T138" fmla="*/ 23 h 2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" h="23">
                  <a:moveTo>
                    <a:pt x="11" y="0"/>
                  </a:move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3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3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0" y="12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1557" y="2719"/>
              <a:ext cx="165" cy="246"/>
            </a:xfrm>
            <a:custGeom>
              <a:avLst/>
              <a:gdLst>
                <a:gd name="T0" fmla="*/ 13 w 165"/>
                <a:gd name="T1" fmla="*/ 197 h 246"/>
                <a:gd name="T2" fmla="*/ 20 w 165"/>
                <a:gd name="T3" fmla="*/ 180 h 246"/>
                <a:gd name="T4" fmla="*/ 26 w 165"/>
                <a:gd name="T5" fmla="*/ 163 h 246"/>
                <a:gd name="T6" fmla="*/ 32 w 165"/>
                <a:gd name="T7" fmla="*/ 146 h 246"/>
                <a:gd name="T8" fmla="*/ 25 w 165"/>
                <a:gd name="T9" fmla="*/ 139 h 246"/>
                <a:gd name="T10" fmla="*/ 22 w 165"/>
                <a:gd name="T11" fmla="*/ 133 h 246"/>
                <a:gd name="T12" fmla="*/ 32 w 165"/>
                <a:gd name="T13" fmla="*/ 129 h 246"/>
                <a:gd name="T14" fmla="*/ 39 w 165"/>
                <a:gd name="T15" fmla="*/ 135 h 246"/>
                <a:gd name="T16" fmla="*/ 48 w 165"/>
                <a:gd name="T17" fmla="*/ 139 h 246"/>
                <a:gd name="T18" fmla="*/ 61 w 165"/>
                <a:gd name="T19" fmla="*/ 145 h 246"/>
                <a:gd name="T20" fmla="*/ 74 w 165"/>
                <a:gd name="T21" fmla="*/ 150 h 246"/>
                <a:gd name="T22" fmla="*/ 89 w 165"/>
                <a:gd name="T23" fmla="*/ 157 h 246"/>
                <a:gd name="T24" fmla="*/ 100 w 165"/>
                <a:gd name="T25" fmla="*/ 162 h 246"/>
                <a:gd name="T26" fmla="*/ 109 w 165"/>
                <a:gd name="T27" fmla="*/ 154 h 246"/>
                <a:gd name="T28" fmla="*/ 118 w 165"/>
                <a:gd name="T29" fmla="*/ 149 h 246"/>
                <a:gd name="T30" fmla="*/ 122 w 165"/>
                <a:gd name="T31" fmla="*/ 142 h 246"/>
                <a:gd name="T32" fmla="*/ 113 w 165"/>
                <a:gd name="T33" fmla="*/ 140 h 246"/>
                <a:gd name="T34" fmla="*/ 105 w 165"/>
                <a:gd name="T35" fmla="*/ 144 h 246"/>
                <a:gd name="T36" fmla="*/ 92 w 165"/>
                <a:gd name="T37" fmla="*/ 142 h 246"/>
                <a:gd name="T38" fmla="*/ 80 w 165"/>
                <a:gd name="T39" fmla="*/ 139 h 246"/>
                <a:gd name="T40" fmla="*/ 69 w 165"/>
                <a:gd name="T41" fmla="*/ 132 h 246"/>
                <a:gd name="T42" fmla="*/ 65 w 165"/>
                <a:gd name="T43" fmla="*/ 120 h 246"/>
                <a:gd name="T44" fmla="*/ 69 w 165"/>
                <a:gd name="T45" fmla="*/ 105 h 246"/>
                <a:gd name="T46" fmla="*/ 73 w 165"/>
                <a:gd name="T47" fmla="*/ 89 h 246"/>
                <a:gd name="T48" fmla="*/ 80 w 165"/>
                <a:gd name="T49" fmla="*/ 74 h 246"/>
                <a:gd name="T50" fmla="*/ 87 w 165"/>
                <a:gd name="T51" fmla="*/ 60 h 246"/>
                <a:gd name="T52" fmla="*/ 82 w 165"/>
                <a:gd name="T53" fmla="*/ 55 h 246"/>
                <a:gd name="T54" fmla="*/ 74 w 165"/>
                <a:gd name="T55" fmla="*/ 65 h 246"/>
                <a:gd name="T56" fmla="*/ 67 w 165"/>
                <a:gd name="T57" fmla="*/ 80 h 246"/>
                <a:gd name="T58" fmla="*/ 60 w 165"/>
                <a:gd name="T59" fmla="*/ 98 h 246"/>
                <a:gd name="T60" fmla="*/ 55 w 165"/>
                <a:gd name="T61" fmla="*/ 115 h 246"/>
                <a:gd name="T62" fmla="*/ 50 w 165"/>
                <a:gd name="T63" fmla="*/ 123 h 246"/>
                <a:gd name="T64" fmla="*/ 50 w 165"/>
                <a:gd name="T65" fmla="*/ 115 h 246"/>
                <a:gd name="T66" fmla="*/ 52 w 165"/>
                <a:gd name="T67" fmla="*/ 93 h 246"/>
                <a:gd name="T68" fmla="*/ 52 w 165"/>
                <a:gd name="T69" fmla="*/ 65 h 246"/>
                <a:gd name="T70" fmla="*/ 52 w 165"/>
                <a:gd name="T71" fmla="*/ 35 h 246"/>
                <a:gd name="T72" fmla="*/ 52 w 165"/>
                <a:gd name="T73" fmla="*/ 7 h 246"/>
                <a:gd name="T74" fmla="*/ 61 w 165"/>
                <a:gd name="T75" fmla="*/ 3 h 246"/>
                <a:gd name="T76" fmla="*/ 73 w 165"/>
                <a:gd name="T77" fmla="*/ 8 h 246"/>
                <a:gd name="T78" fmla="*/ 86 w 165"/>
                <a:gd name="T79" fmla="*/ 14 h 246"/>
                <a:gd name="T80" fmla="*/ 99 w 165"/>
                <a:gd name="T81" fmla="*/ 21 h 246"/>
                <a:gd name="T82" fmla="*/ 103 w 165"/>
                <a:gd name="T83" fmla="*/ 31 h 246"/>
                <a:gd name="T84" fmla="*/ 102 w 165"/>
                <a:gd name="T85" fmla="*/ 42 h 246"/>
                <a:gd name="T86" fmla="*/ 100 w 165"/>
                <a:gd name="T87" fmla="*/ 52 h 246"/>
                <a:gd name="T88" fmla="*/ 117 w 165"/>
                <a:gd name="T89" fmla="*/ 79 h 246"/>
                <a:gd name="T90" fmla="*/ 134 w 165"/>
                <a:gd name="T91" fmla="*/ 106 h 246"/>
                <a:gd name="T92" fmla="*/ 149 w 165"/>
                <a:gd name="T93" fmla="*/ 133 h 246"/>
                <a:gd name="T94" fmla="*/ 164 w 165"/>
                <a:gd name="T95" fmla="*/ 162 h 246"/>
                <a:gd name="T96" fmla="*/ 164 w 165"/>
                <a:gd name="T97" fmla="*/ 180 h 246"/>
                <a:gd name="T98" fmla="*/ 159 w 165"/>
                <a:gd name="T99" fmla="*/ 197 h 246"/>
                <a:gd name="T100" fmla="*/ 152 w 165"/>
                <a:gd name="T101" fmla="*/ 214 h 246"/>
                <a:gd name="T102" fmla="*/ 148 w 165"/>
                <a:gd name="T103" fmla="*/ 230 h 246"/>
                <a:gd name="T104" fmla="*/ 130 w 165"/>
                <a:gd name="T105" fmla="*/ 243 h 246"/>
                <a:gd name="T106" fmla="*/ 109 w 165"/>
                <a:gd name="T107" fmla="*/ 246 h 246"/>
                <a:gd name="T108" fmla="*/ 87 w 165"/>
                <a:gd name="T109" fmla="*/ 245 h 246"/>
                <a:gd name="T110" fmla="*/ 64 w 165"/>
                <a:gd name="T111" fmla="*/ 242 h 246"/>
                <a:gd name="T112" fmla="*/ 48 w 165"/>
                <a:gd name="T113" fmla="*/ 242 h 246"/>
                <a:gd name="T114" fmla="*/ 33 w 165"/>
                <a:gd name="T115" fmla="*/ 242 h 246"/>
                <a:gd name="T116" fmla="*/ 17 w 165"/>
                <a:gd name="T117" fmla="*/ 239 h 246"/>
                <a:gd name="T118" fmla="*/ 2 w 165"/>
                <a:gd name="T119" fmla="*/ 238 h 246"/>
                <a:gd name="T120" fmla="*/ 0 w 165"/>
                <a:gd name="T121" fmla="*/ 228 h 246"/>
                <a:gd name="T122" fmla="*/ 0 w 165"/>
                <a:gd name="T123" fmla="*/ 217 h 246"/>
                <a:gd name="T124" fmla="*/ 7 w 165"/>
                <a:gd name="T125" fmla="*/ 212 h 2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5"/>
                <a:gd name="T190" fmla="*/ 0 h 246"/>
                <a:gd name="T191" fmla="*/ 165 w 165"/>
                <a:gd name="T192" fmla="*/ 246 h 2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5" h="246">
                  <a:moveTo>
                    <a:pt x="8" y="212"/>
                  </a:moveTo>
                  <a:lnTo>
                    <a:pt x="10" y="210"/>
                  </a:lnTo>
                  <a:lnTo>
                    <a:pt x="10" y="207"/>
                  </a:lnTo>
                  <a:lnTo>
                    <a:pt x="10" y="206"/>
                  </a:lnTo>
                  <a:lnTo>
                    <a:pt x="11" y="203"/>
                  </a:lnTo>
                  <a:lnTo>
                    <a:pt x="11" y="201"/>
                  </a:lnTo>
                  <a:lnTo>
                    <a:pt x="12" y="199"/>
                  </a:lnTo>
                  <a:lnTo>
                    <a:pt x="13" y="197"/>
                  </a:lnTo>
                  <a:lnTo>
                    <a:pt x="13" y="195"/>
                  </a:lnTo>
                  <a:lnTo>
                    <a:pt x="15" y="193"/>
                  </a:lnTo>
                  <a:lnTo>
                    <a:pt x="15" y="190"/>
                  </a:lnTo>
                  <a:lnTo>
                    <a:pt x="16" y="189"/>
                  </a:lnTo>
                  <a:lnTo>
                    <a:pt x="17" y="186"/>
                  </a:lnTo>
                  <a:lnTo>
                    <a:pt x="17" y="185"/>
                  </a:lnTo>
                  <a:lnTo>
                    <a:pt x="19" y="183"/>
                  </a:lnTo>
                  <a:lnTo>
                    <a:pt x="20" y="180"/>
                  </a:lnTo>
                  <a:lnTo>
                    <a:pt x="20" y="179"/>
                  </a:lnTo>
                  <a:lnTo>
                    <a:pt x="21" y="176"/>
                  </a:lnTo>
                  <a:lnTo>
                    <a:pt x="22" y="175"/>
                  </a:lnTo>
                  <a:lnTo>
                    <a:pt x="22" y="172"/>
                  </a:lnTo>
                  <a:lnTo>
                    <a:pt x="24" y="170"/>
                  </a:lnTo>
                  <a:lnTo>
                    <a:pt x="25" y="168"/>
                  </a:lnTo>
                  <a:lnTo>
                    <a:pt x="25" y="166"/>
                  </a:lnTo>
                  <a:lnTo>
                    <a:pt x="26" y="163"/>
                  </a:lnTo>
                  <a:lnTo>
                    <a:pt x="28" y="162"/>
                  </a:lnTo>
                  <a:lnTo>
                    <a:pt x="28" y="159"/>
                  </a:lnTo>
                  <a:lnTo>
                    <a:pt x="29" y="157"/>
                  </a:lnTo>
                  <a:lnTo>
                    <a:pt x="29" y="155"/>
                  </a:lnTo>
                  <a:lnTo>
                    <a:pt x="30" y="153"/>
                  </a:lnTo>
                  <a:lnTo>
                    <a:pt x="30" y="150"/>
                  </a:lnTo>
                  <a:lnTo>
                    <a:pt x="30" y="149"/>
                  </a:lnTo>
                  <a:lnTo>
                    <a:pt x="32" y="146"/>
                  </a:lnTo>
                  <a:lnTo>
                    <a:pt x="32" y="144"/>
                  </a:lnTo>
                  <a:lnTo>
                    <a:pt x="32" y="142"/>
                  </a:lnTo>
                  <a:lnTo>
                    <a:pt x="30" y="141"/>
                  </a:lnTo>
                  <a:lnTo>
                    <a:pt x="29" y="141"/>
                  </a:lnTo>
                  <a:lnTo>
                    <a:pt x="29" y="140"/>
                  </a:lnTo>
                  <a:lnTo>
                    <a:pt x="28" y="140"/>
                  </a:lnTo>
                  <a:lnTo>
                    <a:pt x="26" y="140"/>
                  </a:lnTo>
                  <a:lnTo>
                    <a:pt x="25" y="139"/>
                  </a:lnTo>
                  <a:lnTo>
                    <a:pt x="24" y="139"/>
                  </a:lnTo>
                  <a:lnTo>
                    <a:pt x="22" y="139"/>
                  </a:lnTo>
                  <a:lnTo>
                    <a:pt x="22" y="137"/>
                  </a:lnTo>
                  <a:lnTo>
                    <a:pt x="21" y="137"/>
                  </a:lnTo>
                  <a:lnTo>
                    <a:pt x="21" y="136"/>
                  </a:lnTo>
                  <a:lnTo>
                    <a:pt x="21" y="135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4" y="133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6" y="131"/>
                  </a:lnTo>
                  <a:lnTo>
                    <a:pt x="28" y="129"/>
                  </a:lnTo>
                  <a:lnTo>
                    <a:pt x="29" y="129"/>
                  </a:lnTo>
                  <a:lnTo>
                    <a:pt x="30" y="129"/>
                  </a:lnTo>
                  <a:lnTo>
                    <a:pt x="32" y="129"/>
                  </a:lnTo>
                  <a:lnTo>
                    <a:pt x="33" y="129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7" y="133"/>
                  </a:lnTo>
                  <a:lnTo>
                    <a:pt x="38" y="133"/>
                  </a:lnTo>
                  <a:lnTo>
                    <a:pt x="39" y="135"/>
                  </a:lnTo>
                  <a:lnTo>
                    <a:pt x="38" y="136"/>
                  </a:lnTo>
                  <a:lnTo>
                    <a:pt x="39" y="136"/>
                  </a:lnTo>
                  <a:lnTo>
                    <a:pt x="41" y="137"/>
                  </a:lnTo>
                  <a:lnTo>
                    <a:pt x="42" y="137"/>
                  </a:lnTo>
                  <a:lnTo>
                    <a:pt x="43" y="137"/>
                  </a:lnTo>
                  <a:lnTo>
                    <a:pt x="45" y="137"/>
                  </a:lnTo>
                  <a:lnTo>
                    <a:pt x="46" y="137"/>
                  </a:lnTo>
                  <a:lnTo>
                    <a:pt x="48" y="139"/>
                  </a:lnTo>
                  <a:lnTo>
                    <a:pt x="50" y="139"/>
                  </a:lnTo>
                  <a:lnTo>
                    <a:pt x="51" y="140"/>
                  </a:lnTo>
                  <a:lnTo>
                    <a:pt x="52" y="141"/>
                  </a:lnTo>
                  <a:lnTo>
                    <a:pt x="55" y="141"/>
                  </a:lnTo>
                  <a:lnTo>
                    <a:pt x="56" y="142"/>
                  </a:lnTo>
                  <a:lnTo>
                    <a:pt x="57" y="142"/>
                  </a:lnTo>
                  <a:lnTo>
                    <a:pt x="60" y="144"/>
                  </a:lnTo>
                  <a:lnTo>
                    <a:pt x="61" y="145"/>
                  </a:lnTo>
                  <a:lnTo>
                    <a:pt x="63" y="145"/>
                  </a:lnTo>
                  <a:lnTo>
                    <a:pt x="64" y="146"/>
                  </a:lnTo>
                  <a:lnTo>
                    <a:pt x="67" y="146"/>
                  </a:lnTo>
                  <a:lnTo>
                    <a:pt x="68" y="148"/>
                  </a:lnTo>
                  <a:lnTo>
                    <a:pt x="69" y="149"/>
                  </a:lnTo>
                  <a:lnTo>
                    <a:pt x="72" y="149"/>
                  </a:lnTo>
                  <a:lnTo>
                    <a:pt x="73" y="150"/>
                  </a:lnTo>
                  <a:lnTo>
                    <a:pt x="74" y="150"/>
                  </a:lnTo>
                  <a:lnTo>
                    <a:pt x="77" y="151"/>
                  </a:lnTo>
                  <a:lnTo>
                    <a:pt x="78" y="151"/>
                  </a:lnTo>
                  <a:lnTo>
                    <a:pt x="80" y="153"/>
                  </a:lnTo>
                  <a:lnTo>
                    <a:pt x="82" y="154"/>
                  </a:lnTo>
                  <a:lnTo>
                    <a:pt x="83" y="154"/>
                  </a:lnTo>
                  <a:lnTo>
                    <a:pt x="85" y="155"/>
                  </a:lnTo>
                  <a:lnTo>
                    <a:pt x="87" y="155"/>
                  </a:lnTo>
                  <a:lnTo>
                    <a:pt x="89" y="157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4" y="159"/>
                  </a:lnTo>
                  <a:lnTo>
                    <a:pt x="95" y="161"/>
                  </a:lnTo>
                  <a:lnTo>
                    <a:pt x="96" y="162"/>
                  </a:lnTo>
                  <a:lnTo>
                    <a:pt x="99" y="162"/>
                  </a:lnTo>
                  <a:lnTo>
                    <a:pt x="100" y="163"/>
                  </a:lnTo>
                  <a:lnTo>
                    <a:pt x="100" y="162"/>
                  </a:lnTo>
                  <a:lnTo>
                    <a:pt x="102" y="161"/>
                  </a:lnTo>
                  <a:lnTo>
                    <a:pt x="102" y="159"/>
                  </a:lnTo>
                  <a:lnTo>
                    <a:pt x="103" y="158"/>
                  </a:lnTo>
                  <a:lnTo>
                    <a:pt x="104" y="157"/>
                  </a:lnTo>
                  <a:lnTo>
                    <a:pt x="105" y="155"/>
                  </a:lnTo>
                  <a:lnTo>
                    <a:pt x="107" y="155"/>
                  </a:lnTo>
                  <a:lnTo>
                    <a:pt x="108" y="154"/>
                  </a:lnTo>
                  <a:lnTo>
                    <a:pt x="109" y="154"/>
                  </a:lnTo>
                  <a:lnTo>
                    <a:pt x="111" y="153"/>
                  </a:lnTo>
                  <a:lnTo>
                    <a:pt x="112" y="153"/>
                  </a:lnTo>
                  <a:lnTo>
                    <a:pt x="113" y="151"/>
                  </a:lnTo>
                  <a:lnTo>
                    <a:pt x="115" y="151"/>
                  </a:lnTo>
                  <a:lnTo>
                    <a:pt x="116" y="151"/>
                  </a:lnTo>
                  <a:lnTo>
                    <a:pt x="117" y="150"/>
                  </a:lnTo>
                  <a:lnTo>
                    <a:pt x="118" y="150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8"/>
                  </a:lnTo>
                  <a:lnTo>
                    <a:pt x="122" y="146"/>
                  </a:lnTo>
                  <a:lnTo>
                    <a:pt x="122" y="145"/>
                  </a:lnTo>
                  <a:lnTo>
                    <a:pt x="124" y="145"/>
                  </a:lnTo>
                  <a:lnTo>
                    <a:pt x="124" y="144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1" y="141"/>
                  </a:lnTo>
                  <a:lnTo>
                    <a:pt x="120" y="140"/>
                  </a:lnTo>
                  <a:lnTo>
                    <a:pt x="118" y="140"/>
                  </a:lnTo>
                  <a:lnTo>
                    <a:pt x="117" y="140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3" y="140"/>
                  </a:lnTo>
                  <a:lnTo>
                    <a:pt x="112" y="141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2"/>
                  </a:lnTo>
                  <a:lnTo>
                    <a:pt x="108" y="142"/>
                  </a:lnTo>
                  <a:lnTo>
                    <a:pt x="107" y="142"/>
                  </a:lnTo>
                  <a:lnTo>
                    <a:pt x="107" y="144"/>
                  </a:lnTo>
                  <a:lnTo>
                    <a:pt x="105" y="144"/>
                  </a:lnTo>
                  <a:lnTo>
                    <a:pt x="102" y="148"/>
                  </a:lnTo>
                  <a:lnTo>
                    <a:pt x="100" y="146"/>
                  </a:lnTo>
                  <a:lnTo>
                    <a:pt x="99" y="146"/>
                  </a:lnTo>
                  <a:lnTo>
                    <a:pt x="98" y="145"/>
                  </a:lnTo>
                  <a:lnTo>
                    <a:pt x="96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89" y="141"/>
                  </a:lnTo>
                  <a:lnTo>
                    <a:pt x="87" y="141"/>
                  </a:lnTo>
                  <a:lnTo>
                    <a:pt x="86" y="141"/>
                  </a:lnTo>
                  <a:lnTo>
                    <a:pt x="85" y="140"/>
                  </a:lnTo>
                  <a:lnTo>
                    <a:pt x="82" y="140"/>
                  </a:lnTo>
                  <a:lnTo>
                    <a:pt x="81" y="139"/>
                  </a:lnTo>
                  <a:lnTo>
                    <a:pt x="80" y="139"/>
                  </a:lnTo>
                  <a:lnTo>
                    <a:pt x="78" y="137"/>
                  </a:lnTo>
                  <a:lnTo>
                    <a:pt x="77" y="137"/>
                  </a:lnTo>
                  <a:lnTo>
                    <a:pt x="76" y="136"/>
                  </a:lnTo>
                  <a:lnTo>
                    <a:pt x="74" y="136"/>
                  </a:lnTo>
                  <a:lnTo>
                    <a:pt x="73" y="135"/>
                  </a:lnTo>
                  <a:lnTo>
                    <a:pt x="72" y="133"/>
                  </a:lnTo>
                  <a:lnTo>
                    <a:pt x="70" y="133"/>
                  </a:lnTo>
                  <a:lnTo>
                    <a:pt x="69" y="132"/>
                  </a:lnTo>
                  <a:lnTo>
                    <a:pt x="69" y="131"/>
                  </a:lnTo>
                  <a:lnTo>
                    <a:pt x="68" y="129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7" y="126"/>
                  </a:lnTo>
                  <a:lnTo>
                    <a:pt x="65" y="124"/>
                  </a:lnTo>
                  <a:lnTo>
                    <a:pt x="65" y="123"/>
                  </a:lnTo>
                  <a:lnTo>
                    <a:pt x="65" y="120"/>
                  </a:lnTo>
                  <a:lnTo>
                    <a:pt x="65" y="119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7" y="113"/>
                  </a:lnTo>
                  <a:lnTo>
                    <a:pt x="67" y="111"/>
                  </a:lnTo>
                  <a:lnTo>
                    <a:pt x="68" y="109"/>
                  </a:lnTo>
                  <a:lnTo>
                    <a:pt x="68" y="106"/>
                  </a:lnTo>
                  <a:lnTo>
                    <a:pt x="69" y="105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70" y="98"/>
                  </a:lnTo>
                  <a:lnTo>
                    <a:pt x="70" y="97"/>
                  </a:lnTo>
                  <a:lnTo>
                    <a:pt x="72" y="95"/>
                  </a:lnTo>
                  <a:lnTo>
                    <a:pt x="72" y="93"/>
                  </a:lnTo>
                  <a:lnTo>
                    <a:pt x="73" y="91"/>
                  </a:lnTo>
                  <a:lnTo>
                    <a:pt x="73" y="89"/>
                  </a:lnTo>
                  <a:lnTo>
                    <a:pt x="74" y="88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7" y="82"/>
                  </a:lnTo>
                  <a:lnTo>
                    <a:pt x="77" y="80"/>
                  </a:lnTo>
                  <a:lnTo>
                    <a:pt x="78" y="78"/>
                  </a:lnTo>
                  <a:lnTo>
                    <a:pt x="80" y="76"/>
                  </a:lnTo>
                  <a:lnTo>
                    <a:pt x="80" y="74"/>
                  </a:lnTo>
                  <a:lnTo>
                    <a:pt x="81" y="73"/>
                  </a:lnTo>
                  <a:lnTo>
                    <a:pt x="82" y="71"/>
                  </a:lnTo>
                  <a:lnTo>
                    <a:pt x="82" y="69"/>
                  </a:lnTo>
                  <a:lnTo>
                    <a:pt x="83" y="67"/>
                  </a:lnTo>
                  <a:lnTo>
                    <a:pt x="85" y="65"/>
                  </a:lnTo>
                  <a:lnTo>
                    <a:pt x="85" y="64"/>
                  </a:lnTo>
                  <a:lnTo>
                    <a:pt x="86" y="61"/>
                  </a:lnTo>
                  <a:lnTo>
                    <a:pt x="87" y="60"/>
                  </a:lnTo>
                  <a:lnTo>
                    <a:pt x="87" y="58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6" y="56"/>
                  </a:lnTo>
                  <a:lnTo>
                    <a:pt x="85" y="56"/>
                  </a:lnTo>
                  <a:lnTo>
                    <a:pt x="85" y="55"/>
                  </a:lnTo>
                  <a:lnTo>
                    <a:pt x="83" y="55"/>
                  </a:lnTo>
                  <a:lnTo>
                    <a:pt x="82" y="55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0" y="56"/>
                  </a:lnTo>
                  <a:lnTo>
                    <a:pt x="78" y="56"/>
                  </a:lnTo>
                  <a:lnTo>
                    <a:pt x="77" y="58"/>
                  </a:lnTo>
                  <a:lnTo>
                    <a:pt x="76" y="61"/>
                  </a:lnTo>
                  <a:lnTo>
                    <a:pt x="76" y="62"/>
                  </a:lnTo>
                  <a:lnTo>
                    <a:pt x="74" y="65"/>
                  </a:lnTo>
                  <a:lnTo>
                    <a:pt x="73" y="66"/>
                  </a:lnTo>
                  <a:lnTo>
                    <a:pt x="72" y="69"/>
                  </a:lnTo>
                  <a:lnTo>
                    <a:pt x="70" y="70"/>
                  </a:lnTo>
                  <a:lnTo>
                    <a:pt x="69" y="73"/>
                  </a:lnTo>
                  <a:lnTo>
                    <a:pt x="69" y="75"/>
                  </a:lnTo>
                  <a:lnTo>
                    <a:pt x="68" y="76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5" y="83"/>
                  </a:lnTo>
                  <a:lnTo>
                    <a:pt x="64" y="86"/>
                  </a:lnTo>
                  <a:lnTo>
                    <a:pt x="63" y="87"/>
                  </a:lnTo>
                  <a:lnTo>
                    <a:pt x="63" y="89"/>
                  </a:lnTo>
                  <a:lnTo>
                    <a:pt x="61" y="92"/>
                  </a:lnTo>
                  <a:lnTo>
                    <a:pt x="61" y="93"/>
                  </a:lnTo>
                  <a:lnTo>
                    <a:pt x="60" y="96"/>
                  </a:lnTo>
                  <a:lnTo>
                    <a:pt x="60" y="98"/>
                  </a:lnTo>
                  <a:lnTo>
                    <a:pt x="59" y="100"/>
                  </a:lnTo>
                  <a:lnTo>
                    <a:pt x="59" y="102"/>
                  </a:lnTo>
                  <a:lnTo>
                    <a:pt x="57" y="105"/>
                  </a:lnTo>
                  <a:lnTo>
                    <a:pt x="57" y="106"/>
                  </a:lnTo>
                  <a:lnTo>
                    <a:pt x="56" y="109"/>
                  </a:lnTo>
                  <a:lnTo>
                    <a:pt x="56" y="111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8"/>
                  </a:lnTo>
                  <a:lnTo>
                    <a:pt x="55" y="120"/>
                  </a:lnTo>
                  <a:lnTo>
                    <a:pt x="54" y="122"/>
                  </a:lnTo>
                  <a:lnTo>
                    <a:pt x="54" y="124"/>
                  </a:lnTo>
                  <a:lnTo>
                    <a:pt x="52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0" y="123"/>
                  </a:lnTo>
                  <a:lnTo>
                    <a:pt x="48" y="122"/>
                  </a:lnTo>
                  <a:lnTo>
                    <a:pt x="47" y="120"/>
                  </a:lnTo>
                  <a:lnTo>
                    <a:pt x="48" y="120"/>
                  </a:lnTo>
                  <a:lnTo>
                    <a:pt x="48" y="119"/>
                  </a:lnTo>
                  <a:lnTo>
                    <a:pt x="50" y="119"/>
                  </a:lnTo>
                  <a:lnTo>
                    <a:pt x="50" y="118"/>
                  </a:lnTo>
                  <a:lnTo>
                    <a:pt x="50" y="117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1" y="114"/>
                  </a:lnTo>
                  <a:lnTo>
                    <a:pt x="51" y="110"/>
                  </a:lnTo>
                  <a:lnTo>
                    <a:pt x="51" y="106"/>
                  </a:lnTo>
                  <a:lnTo>
                    <a:pt x="51" y="104"/>
                  </a:lnTo>
                  <a:lnTo>
                    <a:pt x="52" y="100"/>
                  </a:lnTo>
                  <a:lnTo>
                    <a:pt x="52" y="96"/>
                  </a:lnTo>
                  <a:lnTo>
                    <a:pt x="52" y="93"/>
                  </a:lnTo>
                  <a:lnTo>
                    <a:pt x="52" y="89"/>
                  </a:lnTo>
                  <a:lnTo>
                    <a:pt x="52" y="86"/>
                  </a:lnTo>
                  <a:lnTo>
                    <a:pt x="52" y="83"/>
                  </a:lnTo>
                  <a:lnTo>
                    <a:pt x="52" y="79"/>
                  </a:lnTo>
                  <a:lnTo>
                    <a:pt x="52" y="75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2" y="65"/>
                  </a:lnTo>
                  <a:lnTo>
                    <a:pt x="52" y="61"/>
                  </a:lnTo>
                  <a:lnTo>
                    <a:pt x="52" y="57"/>
                  </a:lnTo>
                  <a:lnTo>
                    <a:pt x="52" y="53"/>
                  </a:lnTo>
                  <a:lnTo>
                    <a:pt x="52" y="51"/>
                  </a:lnTo>
                  <a:lnTo>
                    <a:pt x="52" y="47"/>
                  </a:lnTo>
                  <a:lnTo>
                    <a:pt x="52" y="43"/>
                  </a:lnTo>
                  <a:lnTo>
                    <a:pt x="52" y="39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2" y="29"/>
                  </a:lnTo>
                  <a:lnTo>
                    <a:pt x="52" y="25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2" y="14"/>
                  </a:lnTo>
                  <a:lnTo>
                    <a:pt x="52" y="11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5" y="4"/>
                  </a:lnTo>
                  <a:lnTo>
                    <a:pt x="68" y="4"/>
                  </a:lnTo>
                  <a:lnTo>
                    <a:pt x="69" y="5"/>
                  </a:lnTo>
                  <a:lnTo>
                    <a:pt x="70" y="7"/>
                  </a:lnTo>
                  <a:lnTo>
                    <a:pt x="72" y="7"/>
                  </a:lnTo>
                  <a:lnTo>
                    <a:pt x="73" y="8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8" y="11"/>
                  </a:lnTo>
                  <a:lnTo>
                    <a:pt x="80" y="11"/>
                  </a:lnTo>
                  <a:lnTo>
                    <a:pt x="81" y="12"/>
                  </a:lnTo>
                  <a:lnTo>
                    <a:pt x="83" y="13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7" y="16"/>
                  </a:lnTo>
                  <a:lnTo>
                    <a:pt x="89" y="16"/>
                  </a:lnTo>
                  <a:lnTo>
                    <a:pt x="91" y="17"/>
                  </a:lnTo>
                  <a:lnTo>
                    <a:pt x="92" y="18"/>
                  </a:lnTo>
                  <a:lnTo>
                    <a:pt x="94" y="18"/>
                  </a:lnTo>
                  <a:lnTo>
                    <a:pt x="95" y="20"/>
                  </a:lnTo>
                  <a:lnTo>
                    <a:pt x="96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2" y="23"/>
                  </a:lnTo>
                  <a:lnTo>
                    <a:pt x="102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3"/>
                  </a:lnTo>
                  <a:lnTo>
                    <a:pt x="103" y="34"/>
                  </a:lnTo>
                  <a:lnTo>
                    <a:pt x="103" y="35"/>
                  </a:lnTo>
                  <a:lnTo>
                    <a:pt x="102" y="36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102" y="42"/>
                  </a:lnTo>
                  <a:lnTo>
                    <a:pt x="100" y="43"/>
                  </a:lnTo>
                  <a:lnTo>
                    <a:pt x="100" y="44"/>
                  </a:lnTo>
                  <a:lnTo>
                    <a:pt x="100" y="45"/>
                  </a:lnTo>
                  <a:lnTo>
                    <a:pt x="100" y="47"/>
                  </a:lnTo>
                  <a:lnTo>
                    <a:pt x="100" y="48"/>
                  </a:lnTo>
                  <a:lnTo>
                    <a:pt x="100" y="49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3" y="55"/>
                  </a:lnTo>
                  <a:lnTo>
                    <a:pt x="104" y="58"/>
                  </a:lnTo>
                  <a:lnTo>
                    <a:pt x="107" y="61"/>
                  </a:lnTo>
                  <a:lnTo>
                    <a:pt x="109" y="65"/>
                  </a:lnTo>
                  <a:lnTo>
                    <a:pt x="112" y="69"/>
                  </a:lnTo>
                  <a:lnTo>
                    <a:pt x="113" y="71"/>
                  </a:lnTo>
                  <a:lnTo>
                    <a:pt x="116" y="75"/>
                  </a:lnTo>
                  <a:lnTo>
                    <a:pt x="117" y="79"/>
                  </a:lnTo>
                  <a:lnTo>
                    <a:pt x="120" y="82"/>
                  </a:lnTo>
                  <a:lnTo>
                    <a:pt x="122" y="86"/>
                  </a:lnTo>
                  <a:lnTo>
                    <a:pt x="124" y="88"/>
                  </a:lnTo>
                  <a:lnTo>
                    <a:pt x="126" y="92"/>
                  </a:lnTo>
                  <a:lnTo>
                    <a:pt x="129" y="96"/>
                  </a:lnTo>
                  <a:lnTo>
                    <a:pt x="130" y="100"/>
                  </a:lnTo>
                  <a:lnTo>
                    <a:pt x="133" y="102"/>
                  </a:lnTo>
                  <a:lnTo>
                    <a:pt x="134" y="106"/>
                  </a:lnTo>
                  <a:lnTo>
                    <a:pt x="137" y="110"/>
                  </a:lnTo>
                  <a:lnTo>
                    <a:pt x="138" y="113"/>
                  </a:lnTo>
                  <a:lnTo>
                    <a:pt x="140" y="117"/>
                  </a:lnTo>
                  <a:lnTo>
                    <a:pt x="142" y="120"/>
                  </a:lnTo>
                  <a:lnTo>
                    <a:pt x="144" y="123"/>
                  </a:lnTo>
                  <a:lnTo>
                    <a:pt x="146" y="127"/>
                  </a:lnTo>
                  <a:lnTo>
                    <a:pt x="148" y="131"/>
                  </a:lnTo>
                  <a:lnTo>
                    <a:pt x="149" y="133"/>
                  </a:lnTo>
                  <a:lnTo>
                    <a:pt x="152" y="137"/>
                  </a:lnTo>
                  <a:lnTo>
                    <a:pt x="153" y="141"/>
                  </a:lnTo>
                  <a:lnTo>
                    <a:pt x="156" y="145"/>
                  </a:lnTo>
                  <a:lnTo>
                    <a:pt x="157" y="148"/>
                  </a:lnTo>
                  <a:lnTo>
                    <a:pt x="159" y="151"/>
                  </a:lnTo>
                  <a:lnTo>
                    <a:pt x="161" y="155"/>
                  </a:lnTo>
                  <a:lnTo>
                    <a:pt x="162" y="158"/>
                  </a:lnTo>
                  <a:lnTo>
                    <a:pt x="164" y="162"/>
                  </a:lnTo>
                  <a:lnTo>
                    <a:pt x="165" y="164"/>
                  </a:lnTo>
                  <a:lnTo>
                    <a:pt x="165" y="167"/>
                  </a:lnTo>
                  <a:lnTo>
                    <a:pt x="165" y="170"/>
                  </a:lnTo>
                  <a:lnTo>
                    <a:pt x="165" y="171"/>
                  </a:lnTo>
                  <a:lnTo>
                    <a:pt x="165" y="173"/>
                  </a:lnTo>
                  <a:lnTo>
                    <a:pt x="165" y="176"/>
                  </a:lnTo>
                  <a:lnTo>
                    <a:pt x="165" y="179"/>
                  </a:lnTo>
                  <a:lnTo>
                    <a:pt x="164" y="180"/>
                  </a:lnTo>
                  <a:lnTo>
                    <a:pt x="164" y="183"/>
                  </a:lnTo>
                  <a:lnTo>
                    <a:pt x="164" y="185"/>
                  </a:lnTo>
                  <a:lnTo>
                    <a:pt x="162" y="186"/>
                  </a:lnTo>
                  <a:lnTo>
                    <a:pt x="162" y="189"/>
                  </a:lnTo>
                  <a:lnTo>
                    <a:pt x="161" y="190"/>
                  </a:lnTo>
                  <a:lnTo>
                    <a:pt x="161" y="193"/>
                  </a:lnTo>
                  <a:lnTo>
                    <a:pt x="160" y="195"/>
                  </a:lnTo>
                  <a:lnTo>
                    <a:pt x="159" y="197"/>
                  </a:lnTo>
                  <a:lnTo>
                    <a:pt x="159" y="199"/>
                  </a:lnTo>
                  <a:lnTo>
                    <a:pt x="157" y="201"/>
                  </a:lnTo>
                  <a:lnTo>
                    <a:pt x="157" y="203"/>
                  </a:lnTo>
                  <a:lnTo>
                    <a:pt x="156" y="204"/>
                  </a:lnTo>
                  <a:lnTo>
                    <a:pt x="155" y="207"/>
                  </a:lnTo>
                  <a:lnTo>
                    <a:pt x="155" y="210"/>
                  </a:lnTo>
                  <a:lnTo>
                    <a:pt x="153" y="211"/>
                  </a:lnTo>
                  <a:lnTo>
                    <a:pt x="152" y="214"/>
                  </a:lnTo>
                  <a:lnTo>
                    <a:pt x="152" y="215"/>
                  </a:lnTo>
                  <a:lnTo>
                    <a:pt x="151" y="217"/>
                  </a:lnTo>
                  <a:lnTo>
                    <a:pt x="151" y="220"/>
                  </a:lnTo>
                  <a:lnTo>
                    <a:pt x="149" y="221"/>
                  </a:lnTo>
                  <a:lnTo>
                    <a:pt x="149" y="224"/>
                  </a:lnTo>
                  <a:lnTo>
                    <a:pt x="149" y="226"/>
                  </a:lnTo>
                  <a:lnTo>
                    <a:pt x="148" y="228"/>
                  </a:lnTo>
                  <a:lnTo>
                    <a:pt x="148" y="230"/>
                  </a:lnTo>
                  <a:lnTo>
                    <a:pt x="147" y="233"/>
                  </a:lnTo>
                  <a:lnTo>
                    <a:pt x="144" y="234"/>
                  </a:lnTo>
                  <a:lnTo>
                    <a:pt x="142" y="237"/>
                  </a:lnTo>
                  <a:lnTo>
                    <a:pt x="139" y="238"/>
                  </a:lnTo>
                  <a:lnTo>
                    <a:pt x="137" y="239"/>
                  </a:lnTo>
                  <a:lnTo>
                    <a:pt x="135" y="241"/>
                  </a:lnTo>
                  <a:lnTo>
                    <a:pt x="133" y="242"/>
                  </a:lnTo>
                  <a:lnTo>
                    <a:pt x="130" y="243"/>
                  </a:lnTo>
                  <a:lnTo>
                    <a:pt x="127" y="243"/>
                  </a:lnTo>
                  <a:lnTo>
                    <a:pt x="125" y="245"/>
                  </a:lnTo>
                  <a:lnTo>
                    <a:pt x="122" y="245"/>
                  </a:lnTo>
                  <a:lnTo>
                    <a:pt x="120" y="246"/>
                  </a:lnTo>
                  <a:lnTo>
                    <a:pt x="117" y="246"/>
                  </a:lnTo>
                  <a:lnTo>
                    <a:pt x="115" y="246"/>
                  </a:lnTo>
                  <a:lnTo>
                    <a:pt x="112" y="246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4" y="246"/>
                  </a:lnTo>
                  <a:lnTo>
                    <a:pt x="102" y="246"/>
                  </a:lnTo>
                  <a:lnTo>
                    <a:pt x="99" y="246"/>
                  </a:lnTo>
                  <a:lnTo>
                    <a:pt x="96" y="245"/>
                  </a:lnTo>
                  <a:lnTo>
                    <a:pt x="92" y="245"/>
                  </a:lnTo>
                  <a:lnTo>
                    <a:pt x="90" y="245"/>
                  </a:lnTo>
                  <a:lnTo>
                    <a:pt x="87" y="245"/>
                  </a:lnTo>
                  <a:lnTo>
                    <a:pt x="85" y="243"/>
                  </a:lnTo>
                  <a:lnTo>
                    <a:pt x="82" y="243"/>
                  </a:lnTo>
                  <a:lnTo>
                    <a:pt x="78" y="243"/>
                  </a:lnTo>
                  <a:lnTo>
                    <a:pt x="76" y="243"/>
                  </a:lnTo>
                  <a:lnTo>
                    <a:pt x="73" y="242"/>
                  </a:lnTo>
                  <a:lnTo>
                    <a:pt x="70" y="242"/>
                  </a:lnTo>
                  <a:lnTo>
                    <a:pt x="67" y="242"/>
                  </a:lnTo>
                  <a:lnTo>
                    <a:pt x="64" y="242"/>
                  </a:lnTo>
                  <a:lnTo>
                    <a:pt x="63" y="242"/>
                  </a:lnTo>
                  <a:lnTo>
                    <a:pt x="60" y="242"/>
                  </a:lnTo>
                  <a:lnTo>
                    <a:pt x="59" y="242"/>
                  </a:lnTo>
                  <a:lnTo>
                    <a:pt x="56" y="242"/>
                  </a:lnTo>
                  <a:lnTo>
                    <a:pt x="55" y="242"/>
                  </a:lnTo>
                  <a:lnTo>
                    <a:pt x="52" y="242"/>
                  </a:lnTo>
                  <a:lnTo>
                    <a:pt x="51" y="242"/>
                  </a:lnTo>
                  <a:lnTo>
                    <a:pt x="48" y="242"/>
                  </a:lnTo>
                  <a:lnTo>
                    <a:pt x="46" y="242"/>
                  </a:lnTo>
                  <a:lnTo>
                    <a:pt x="45" y="242"/>
                  </a:lnTo>
                  <a:lnTo>
                    <a:pt x="42" y="242"/>
                  </a:lnTo>
                  <a:lnTo>
                    <a:pt x="41" y="242"/>
                  </a:lnTo>
                  <a:lnTo>
                    <a:pt x="38" y="242"/>
                  </a:lnTo>
                  <a:lnTo>
                    <a:pt x="37" y="242"/>
                  </a:lnTo>
                  <a:lnTo>
                    <a:pt x="34" y="242"/>
                  </a:lnTo>
                  <a:lnTo>
                    <a:pt x="33" y="242"/>
                  </a:lnTo>
                  <a:lnTo>
                    <a:pt x="30" y="241"/>
                  </a:lnTo>
                  <a:lnTo>
                    <a:pt x="29" y="241"/>
                  </a:lnTo>
                  <a:lnTo>
                    <a:pt x="26" y="241"/>
                  </a:lnTo>
                  <a:lnTo>
                    <a:pt x="25" y="241"/>
                  </a:lnTo>
                  <a:lnTo>
                    <a:pt x="22" y="241"/>
                  </a:lnTo>
                  <a:lnTo>
                    <a:pt x="21" y="241"/>
                  </a:lnTo>
                  <a:lnTo>
                    <a:pt x="19" y="239"/>
                  </a:lnTo>
                  <a:lnTo>
                    <a:pt x="17" y="239"/>
                  </a:lnTo>
                  <a:lnTo>
                    <a:pt x="15" y="239"/>
                  </a:lnTo>
                  <a:lnTo>
                    <a:pt x="13" y="239"/>
                  </a:lnTo>
                  <a:lnTo>
                    <a:pt x="11" y="239"/>
                  </a:lnTo>
                  <a:lnTo>
                    <a:pt x="10" y="239"/>
                  </a:lnTo>
                  <a:lnTo>
                    <a:pt x="7" y="239"/>
                  </a:lnTo>
                  <a:lnTo>
                    <a:pt x="6" y="238"/>
                  </a:lnTo>
                  <a:lnTo>
                    <a:pt x="4" y="238"/>
                  </a:lnTo>
                  <a:lnTo>
                    <a:pt x="2" y="238"/>
                  </a:lnTo>
                  <a:lnTo>
                    <a:pt x="2" y="237"/>
                  </a:lnTo>
                  <a:lnTo>
                    <a:pt x="2" y="236"/>
                  </a:lnTo>
                  <a:lnTo>
                    <a:pt x="2" y="234"/>
                  </a:lnTo>
                  <a:lnTo>
                    <a:pt x="2" y="233"/>
                  </a:lnTo>
                  <a:lnTo>
                    <a:pt x="2" y="232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6"/>
                  </a:lnTo>
                  <a:lnTo>
                    <a:pt x="0" y="225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0" y="221"/>
                  </a:lnTo>
                  <a:lnTo>
                    <a:pt x="0" y="220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2" y="215"/>
                  </a:lnTo>
                  <a:lnTo>
                    <a:pt x="3" y="215"/>
                  </a:lnTo>
                  <a:lnTo>
                    <a:pt x="3" y="214"/>
                  </a:lnTo>
                  <a:lnTo>
                    <a:pt x="4" y="214"/>
                  </a:lnTo>
                  <a:lnTo>
                    <a:pt x="6" y="214"/>
                  </a:lnTo>
                  <a:lnTo>
                    <a:pt x="6" y="212"/>
                  </a:lnTo>
                  <a:lnTo>
                    <a:pt x="7" y="212"/>
                  </a:lnTo>
                  <a:lnTo>
                    <a:pt x="8" y="212"/>
                  </a:lnTo>
                  <a:close/>
                </a:path>
              </a:pathLst>
            </a:custGeom>
            <a:solidFill>
              <a:srgbClr val="008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1582" y="2405"/>
              <a:ext cx="48" cy="101"/>
            </a:xfrm>
            <a:custGeom>
              <a:avLst/>
              <a:gdLst>
                <a:gd name="T0" fmla="*/ 48 w 48"/>
                <a:gd name="T1" fmla="*/ 23 h 101"/>
                <a:gd name="T2" fmla="*/ 48 w 48"/>
                <a:gd name="T3" fmla="*/ 28 h 101"/>
                <a:gd name="T4" fmla="*/ 47 w 48"/>
                <a:gd name="T5" fmla="*/ 34 h 101"/>
                <a:gd name="T6" fmla="*/ 47 w 48"/>
                <a:gd name="T7" fmla="*/ 39 h 101"/>
                <a:gd name="T8" fmla="*/ 47 w 48"/>
                <a:gd name="T9" fmla="*/ 44 h 101"/>
                <a:gd name="T10" fmla="*/ 45 w 48"/>
                <a:gd name="T11" fmla="*/ 49 h 101"/>
                <a:gd name="T12" fmla="*/ 44 w 48"/>
                <a:gd name="T13" fmla="*/ 54 h 101"/>
                <a:gd name="T14" fmla="*/ 43 w 48"/>
                <a:gd name="T15" fmla="*/ 59 h 101"/>
                <a:gd name="T16" fmla="*/ 43 w 48"/>
                <a:gd name="T17" fmla="*/ 65 h 101"/>
                <a:gd name="T18" fmla="*/ 42 w 48"/>
                <a:gd name="T19" fmla="*/ 70 h 101"/>
                <a:gd name="T20" fmla="*/ 39 w 48"/>
                <a:gd name="T21" fmla="*/ 75 h 101"/>
                <a:gd name="T22" fmla="*/ 38 w 48"/>
                <a:gd name="T23" fmla="*/ 80 h 101"/>
                <a:gd name="T24" fmla="*/ 36 w 48"/>
                <a:gd name="T25" fmla="*/ 84 h 101"/>
                <a:gd name="T26" fmla="*/ 34 w 48"/>
                <a:gd name="T27" fmla="*/ 89 h 101"/>
                <a:gd name="T28" fmla="*/ 31 w 48"/>
                <a:gd name="T29" fmla="*/ 94 h 101"/>
                <a:gd name="T30" fmla="*/ 29 w 48"/>
                <a:gd name="T31" fmla="*/ 98 h 101"/>
                <a:gd name="T32" fmla="*/ 27 w 48"/>
                <a:gd name="T33" fmla="*/ 97 h 101"/>
                <a:gd name="T34" fmla="*/ 26 w 48"/>
                <a:gd name="T35" fmla="*/ 92 h 101"/>
                <a:gd name="T36" fmla="*/ 25 w 48"/>
                <a:gd name="T37" fmla="*/ 85 h 101"/>
                <a:gd name="T38" fmla="*/ 23 w 48"/>
                <a:gd name="T39" fmla="*/ 79 h 101"/>
                <a:gd name="T40" fmla="*/ 22 w 48"/>
                <a:gd name="T41" fmla="*/ 72 h 101"/>
                <a:gd name="T42" fmla="*/ 21 w 48"/>
                <a:gd name="T43" fmla="*/ 66 h 101"/>
                <a:gd name="T44" fmla="*/ 20 w 48"/>
                <a:gd name="T45" fmla="*/ 59 h 101"/>
                <a:gd name="T46" fmla="*/ 18 w 48"/>
                <a:gd name="T47" fmla="*/ 53 h 101"/>
                <a:gd name="T48" fmla="*/ 17 w 48"/>
                <a:gd name="T49" fmla="*/ 47 h 101"/>
                <a:gd name="T50" fmla="*/ 16 w 48"/>
                <a:gd name="T51" fmla="*/ 40 h 101"/>
                <a:gd name="T52" fmla="*/ 13 w 48"/>
                <a:gd name="T53" fmla="*/ 34 h 101"/>
                <a:gd name="T54" fmla="*/ 12 w 48"/>
                <a:gd name="T55" fmla="*/ 27 h 101"/>
                <a:gd name="T56" fmla="*/ 9 w 48"/>
                <a:gd name="T57" fmla="*/ 21 h 101"/>
                <a:gd name="T58" fmla="*/ 7 w 48"/>
                <a:gd name="T59" fmla="*/ 16 h 101"/>
                <a:gd name="T60" fmla="*/ 5 w 48"/>
                <a:gd name="T61" fmla="*/ 9 h 101"/>
                <a:gd name="T62" fmla="*/ 1 w 48"/>
                <a:gd name="T63" fmla="*/ 4 h 101"/>
                <a:gd name="T64" fmla="*/ 1 w 48"/>
                <a:gd name="T65" fmla="*/ 0 h 101"/>
                <a:gd name="T66" fmla="*/ 5 w 48"/>
                <a:gd name="T67" fmla="*/ 0 h 101"/>
                <a:gd name="T68" fmla="*/ 9 w 48"/>
                <a:gd name="T69" fmla="*/ 0 h 101"/>
                <a:gd name="T70" fmla="*/ 12 w 48"/>
                <a:gd name="T71" fmla="*/ 1 h 101"/>
                <a:gd name="T72" fmla="*/ 16 w 48"/>
                <a:gd name="T73" fmla="*/ 1 h 101"/>
                <a:gd name="T74" fmla="*/ 18 w 48"/>
                <a:gd name="T75" fmla="*/ 3 h 101"/>
                <a:gd name="T76" fmla="*/ 22 w 48"/>
                <a:gd name="T77" fmla="*/ 3 h 101"/>
                <a:gd name="T78" fmla="*/ 25 w 48"/>
                <a:gd name="T79" fmla="*/ 4 h 101"/>
                <a:gd name="T80" fmla="*/ 27 w 48"/>
                <a:gd name="T81" fmla="*/ 5 h 101"/>
                <a:gd name="T82" fmla="*/ 31 w 48"/>
                <a:gd name="T83" fmla="*/ 6 h 101"/>
                <a:gd name="T84" fmla="*/ 34 w 48"/>
                <a:gd name="T85" fmla="*/ 9 h 101"/>
                <a:gd name="T86" fmla="*/ 36 w 48"/>
                <a:gd name="T87" fmla="*/ 10 h 101"/>
                <a:gd name="T88" fmla="*/ 39 w 48"/>
                <a:gd name="T89" fmla="*/ 12 h 101"/>
                <a:gd name="T90" fmla="*/ 42 w 48"/>
                <a:gd name="T91" fmla="*/ 14 h 101"/>
                <a:gd name="T92" fmla="*/ 44 w 48"/>
                <a:gd name="T93" fmla="*/ 17 h 101"/>
                <a:gd name="T94" fmla="*/ 47 w 48"/>
                <a:gd name="T95" fmla="*/ 19 h 10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8"/>
                <a:gd name="T145" fmla="*/ 0 h 101"/>
                <a:gd name="T146" fmla="*/ 48 w 48"/>
                <a:gd name="T147" fmla="*/ 101 h 10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8" h="101">
                  <a:moveTo>
                    <a:pt x="48" y="19"/>
                  </a:moveTo>
                  <a:lnTo>
                    <a:pt x="48" y="23"/>
                  </a:lnTo>
                  <a:lnTo>
                    <a:pt x="48" y="26"/>
                  </a:lnTo>
                  <a:lnTo>
                    <a:pt x="48" y="28"/>
                  </a:lnTo>
                  <a:lnTo>
                    <a:pt x="48" y="31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7" y="44"/>
                  </a:lnTo>
                  <a:lnTo>
                    <a:pt x="45" y="47"/>
                  </a:lnTo>
                  <a:lnTo>
                    <a:pt x="45" y="49"/>
                  </a:lnTo>
                  <a:lnTo>
                    <a:pt x="45" y="52"/>
                  </a:lnTo>
                  <a:lnTo>
                    <a:pt x="44" y="54"/>
                  </a:lnTo>
                  <a:lnTo>
                    <a:pt x="44" y="57"/>
                  </a:lnTo>
                  <a:lnTo>
                    <a:pt x="43" y="59"/>
                  </a:lnTo>
                  <a:lnTo>
                    <a:pt x="43" y="62"/>
                  </a:lnTo>
                  <a:lnTo>
                    <a:pt x="43" y="65"/>
                  </a:lnTo>
                  <a:lnTo>
                    <a:pt x="42" y="67"/>
                  </a:lnTo>
                  <a:lnTo>
                    <a:pt x="42" y="70"/>
                  </a:lnTo>
                  <a:lnTo>
                    <a:pt x="40" y="72"/>
                  </a:lnTo>
                  <a:lnTo>
                    <a:pt x="39" y="75"/>
                  </a:lnTo>
                  <a:lnTo>
                    <a:pt x="39" y="78"/>
                  </a:lnTo>
                  <a:lnTo>
                    <a:pt x="38" y="80"/>
                  </a:lnTo>
                  <a:lnTo>
                    <a:pt x="36" y="83"/>
                  </a:lnTo>
                  <a:lnTo>
                    <a:pt x="36" y="84"/>
                  </a:lnTo>
                  <a:lnTo>
                    <a:pt x="35" y="87"/>
                  </a:lnTo>
                  <a:lnTo>
                    <a:pt x="34" y="89"/>
                  </a:lnTo>
                  <a:lnTo>
                    <a:pt x="32" y="92"/>
                  </a:lnTo>
                  <a:lnTo>
                    <a:pt x="31" y="94"/>
                  </a:lnTo>
                  <a:lnTo>
                    <a:pt x="30" y="96"/>
                  </a:lnTo>
                  <a:lnTo>
                    <a:pt x="29" y="98"/>
                  </a:lnTo>
                  <a:lnTo>
                    <a:pt x="27" y="101"/>
                  </a:lnTo>
                  <a:lnTo>
                    <a:pt x="27" y="97"/>
                  </a:lnTo>
                  <a:lnTo>
                    <a:pt x="26" y="94"/>
                  </a:lnTo>
                  <a:lnTo>
                    <a:pt x="26" y="92"/>
                  </a:lnTo>
                  <a:lnTo>
                    <a:pt x="25" y="88"/>
                  </a:lnTo>
                  <a:lnTo>
                    <a:pt x="25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5"/>
                  </a:lnTo>
                  <a:lnTo>
                    <a:pt x="22" y="72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0" y="62"/>
                  </a:lnTo>
                  <a:lnTo>
                    <a:pt x="20" y="59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3"/>
                  </a:lnTo>
                  <a:lnTo>
                    <a:pt x="16" y="40"/>
                  </a:lnTo>
                  <a:lnTo>
                    <a:pt x="14" y="36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2" y="27"/>
                  </a:lnTo>
                  <a:lnTo>
                    <a:pt x="10" y="25"/>
                  </a:lnTo>
                  <a:lnTo>
                    <a:pt x="9" y="21"/>
                  </a:lnTo>
                  <a:lnTo>
                    <a:pt x="8" y="18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5" y="9"/>
                  </a:lnTo>
                  <a:lnTo>
                    <a:pt x="3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8" y="12"/>
                  </a:lnTo>
                  <a:lnTo>
                    <a:pt x="39" y="12"/>
                  </a:lnTo>
                  <a:lnTo>
                    <a:pt x="40" y="13"/>
                  </a:lnTo>
                  <a:lnTo>
                    <a:pt x="42" y="14"/>
                  </a:lnTo>
                  <a:lnTo>
                    <a:pt x="43" y="16"/>
                  </a:lnTo>
                  <a:lnTo>
                    <a:pt x="44" y="17"/>
                  </a:lnTo>
                  <a:lnTo>
                    <a:pt x="45" y="18"/>
                  </a:lnTo>
                  <a:lnTo>
                    <a:pt x="47" y="19"/>
                  </a:lnTo>
                  <a:lnTo>
                    <a:pt x="48" y="19"/>
                  </a:lnTo>
                  <a:close/>
                </a:path>
              </a:pathLst>
            </a:custGeom>
            <a:solidFill>
              <a:srgbClr val="94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2557</TotalTime>
  <Words>495</Words>
  <Application>Microsoft Office PowerPoint</Application>
  <PresentationFormat>Экран (4:3)</PresentationFormat>
  <Paragraphs>168</Paragraphs>
  <Slides>20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Aharoni</vt:lpstr>
      <vt:lpstr>Arial</vt:lpstr>
      <vt:lpstr>Arial Black</vt:lpstr>
      <vt:lpstr>Bookman Old Style</vt:lpstr>
      <vt:lpstr>Calibri</vt:lpstr>
      <vt:lpstr>Cambria Math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353(1,3,5)-misol: 1-formuladan foydalanib,ko’paytirishni bajaring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Xatoga yo’l qo’yma o’yini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Darsni xulosalash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Guruhlash usuli</dc:title>
  <dc:subject>Guruhlash usuli</dc:subject>
  <dc:creator>Arxiv.uz</dc:creator>
  <cp:keywords>slayd pptx</cp:keywords>
  <cp:lastModifiedBy>arxiv.uz</cp:lastModifiedBy>
  <cp:revision>246</cp:revision>
  <dcterms:created xsi:type="dcterms:W3CDTF">2015-12-05T03:05:46Z</dcterms:created>
  <dcterms:modified xsi:type="dcterms:W3CDTF">2024-08-07T06:39:32Z</dcterms:modified>
</cp:coreProperties>
</file>