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/>
        </p:nvSpPr>
        <p:spPr>
          <a:xfrm>
            <a:off x="640080" y="1371600"/>
            <a:ext cx="82296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16002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Sog'lom turmush tarzi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Talabalar uchun amaliy tavsiyalar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2976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Valeologiya / jismoniy madaniyat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Reja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Sog'lom turmush tarzi nima?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To'g'ri ovqatlanish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Jismoniy faollik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Uyqu va dam olish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Zararli odatlar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Ruhiy salomatlik va kun tartibi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Sog'lom turmush tarzi nima?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Jahon sog'liqni saqlash tashkiloti ta'rifiga ko'ra, salomatlik — faqat kasallikning yo'qligi emas, balki jismoniy, ruhiy va ijtimoiy farovonlikdir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Salomatlik hayot tarziga katta darajada bog'liq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Asosiy tarkibiy qismlar: ovqatlanish, harakat, uyqu, zararli odatlardan voz kechish, ruhiy muvozanat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To'g'ri ovqatlanish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Xilma-xillik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Sabzavot, meva, don mahsulotlari, oqsil va sut mahsulotlarini muvozanatda iste'mol qiling.</a:t>
            </a:r>
            <a:endParaRPr lang="en-US" sz="1700" dirty="0"/>
          </a:p>
        </p:txBody>
      </p:sp>
      <p:sp>
        <p:nvSpPr>
          <p:cNvPr id="8" name="Card 2"/>
          <p:cNvSpPr/>
          <p:nvPr/>
        </p:nvSpPr>
        <p:spPr>
          <a:xfrm>
            <a:off x="330708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4424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Suv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4424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 davomida yetarli miqdorda toza suv iching.</a:t>
            </a:r>
            <a:endParaRPr lang="en-US" sz="1700" dirty="0"/>
          </a:p>
        </p:txBody>
      </p:sp>
      <p:sp>
        <p:nvSpPr>
          <p:cNvPr id="11" name="Card 3"/>
          <p:cNvSpPr/>
          <p:nvPr/>
        </p:nvSpPr>
        <p:spPr>
          <a:xfrm>
            <a:off x="601980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5696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Cheklang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15696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Shakar, tuz, qovurilgan va tez tayyorlanadigan ovqatlarni kamaytiring.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Jismoniy faollik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JSST kattalar uchun haftasiga kamida 150 daqiqa o'rtacha faollikni tavsiya etadi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Oddiy yo'l: har kuni 30 daqiqa tez yurish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Uzoq o'tirishda har soatda 5 daqiqa tanaffus va cho'zilish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Jamoaviy sport va mashg'ulotlar motivatsiyani oshiradi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Yangi mashqlarni boshlashdan oldin salomatligingizni hisobga oling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Uyqu va dam olish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Ko'pchilik kattalar uchun 7–9 soat uyqu tavsiya etiladi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 vaqtda yotish va turish biologik soatni mustahkamlaydi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Uxlashdan oldin ekran (telefon, kompyuter) vaqtini kamaytiring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Imtihon oldidan tungi o'qish o'rniga yetarli uyqu foydaliroq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Haftada kamida bir kun to'liq dam oling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Zararli odatlar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olumn head 1"/>
          <p:cNvSpPr/>
          <p:nvPr/>
        </p:nvSpPr>
        <p:spPr>
          <a:xfrm>
            <a:off x="594360" y="1417320"/>
            <a:ext cx="3886200" cy="502920"/>
          </a:xfrm>
          <a:prstGeom prst="roundRect">
            <a:avLst>
              <a:gd name="adj" fmla="val 14545"/>
            </a:avLst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4173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Zarar keltiradi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057400"/>
            <a:ext cx="3886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Chekish, nasha va elektron sigaretalar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Spirtli ichimliklar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Haddan ortiq energetik ichimliklar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Kechalari uzoq ekran qarash</a:t>
            </a:r>
            <a:endParaRPr lang="en-US" sz="1700" dirty="0"/>
          </a:p>
        </p:txBody>
      </p:sp>
      <p:sp>
        <p:nvSpPr>
          <p:cNvPr id="8" name="Column head 2"/>
          <p:cNvSpPr/>
          <p:nvPr/>
        </p:nvSpPr>
        <p:spPr>
          <a:xfrm>
            <a:off x="4663440" y="1417320"/>
            <a:ext cx="3886200" cy="502920"/>
          </a:xfrm>
          <a:prstGeom prst="roundRect">
            <a:avLst>
              <a:gd name="adj" fmla="val 14545"/>
            </a:avLst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00600" y="14173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Nima qilish kerak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057400"/>
            <a:ext cx="3886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Odatni almashtirish: sayr, sport, hobbi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Yaqinlar va do'stlardan yordam so'rash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Kerak bo'lsa, shifokorga murojaat qilish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Kichik maqsadlar qo'yish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Ruhiy salomatlik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Stress va charchoq har bir talabada bo'lishi mumkin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Ijtimoiy aloqalar: do'stlar va oila bilan muloqot ruhiy holatga yaxshi ta'sir qiladi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 va sevimli mashg'ulotlarga vaqt ajrating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Uzoq davom etgan tushkunlik yoki xavotirda mutaxassisga murojaat qiling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Talaba uchun kun tartibi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Ertalab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 vaqtda turish, yengil mashq, nonushta, kun rejasini ko'rib chiqish.</a:t>
            </a:r>
            <a:endParaRPr lang="en-US" sz="1700" dirty="0"/>
          </a:p>
        </p:txBody>
      </p:sp>
      <p:sp>
        <p:nvSpPr>
          <p:cNvPr id="8" name="Card 2"/>
          <p:cNvSpPr/>
          <p:nvPr/>
        </p:nvSpPr>
        <p:spPr>
          <a:xfrm>
            <a:off x="330708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4424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Kunduzi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4424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Darslar, o'qish va tanaffuslar, suv ichish, tushlik, qisqa sayr.</a:t>
            </a:r>
            <a:endParaRPr lang="en-US" sz="1700" dirty="0"/>
          </a:p>
        </p:txBody>
      </p:sp>
      <p:sp>
        <p:nvSpPr>
          <p:cNvPr id="11" name="Card 3"/>
          <p:cNvSpPr/>
          <p:nvPr/>
        </p:nvSpPr>
        <p:spPr>
          <a:xfrm>
            <a:off x="601980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5696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Kechqurun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15696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Yengil kechki ovqat, takrorlash, ekrandan dam, o'z vaqtida uyqu.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Xulosa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Sog'lom turmush tarzi kichik kundalik odatlardan shakllanadi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Ovqatlanish, harakat, uyqu va ruhiy muvozanat birgalikda ishlaydi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Bugun boshlang: bitta yangi sog'lom odatni tanlang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3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/>
        </p:nvSpPr>
        <p:spPr>
          <a:xfrm>
            <a:off x="640080" y="1371600"/>
            <a:ext cx="82296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16002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E'tiboringiz uchun rahmat!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Eslatma: bu umumiy ma'lumot, shifokor maslahatini almashtirmaydi.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Sog'lom turmush tarzi</dc:title>
  <dc:subject>PptxGenJS Presentation</dc:subject>
  <dc:creator>PptxGenJS</dc:creator>
  <cp:lastModifiedBy>PptxGenJS</cp:lastModifiedBy>
  <cp:revision>1</cp:revision>
  <dcterms:created xsi:type="dcterms:W3CDTF">2026-10-07T19:26:01Z</dcterms:created>
  <dcterms:modified xsi:type="dcterms:W3CDTF">2026-10-07T19:26:01Z</dcterms:modified>
</cp:coreProperties>
</file>