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71" r:id="rId11"/>
    <p:sldId id="264" r:id="rId12"/>
    <p:sldId id="265" r:id="rId13"/>
    <p:sldId id="272" r:id="rId14"/>
    <p:sldId id="266" r:id="rId15"/>
    <p:sldId id="267" r:id="rId16"/>
    <p:sldId id="273" r:id="rId17"/>
    <p:sldId id="268" r:id="rId18"/>
    <p:sldId id="274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2CCDD-56A5-46FB-AEFC-3B5CD9066C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EB606-3583-42B1-B10F-06A883FF2C3A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 err="1">
              <a:solidFill>
                <a:srgbClr val="FF0000"/>
              </a:solidFill>
            </a:rPr>
            <a:t>fokal</a:t>
          </a:r>
          <a:r>
            <a:rPr lang="en-US" b="0" i="0" dirty="0">
              <a:solidFill>
                <a:schemeClr val="tx1"/>
              </a:solidFill>
            </a:rPr>
            <a:t> — </a:t>
          </a:r>
          <a:r>
            <a:rPr lang="en-US" b="0" i="0" dirty="0" err="1">
              <a:solidFill>
                <a:schemeClr val="tx1"/>
              </a:solidFill>
            </a:rPr>
            <a:t>o’pkaning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kichik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qismi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ta’sirlanganda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va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faqat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bitta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kasallik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o’chog’i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mavjud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bo’lsa</a:t>
          </a:r>
          <a:r>
            <a:rPr lang="en-US" b="0" i="0" dirty="0">
              <a:solidFill>
                <a:schemeClr val="tx1"/>
              </a:solidFill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36B3892A-4E03-4F55-B9FF-11CFBB23B10B}" type="parTrans" cxnId="{EDDF95B1-702D-4643-A5B0-C581EEBF1385}">
      <dgm:prSet/>
      <dgm:spPr/>
      <dgm:t>
        <a:bodyPr/>
        <a:lstStyle/>
        <a:p>
          <a:endParaRPr lang="ru-RU"/>
        </a:p>
      </dgm:t>
    </dgm:pt>
    <dgm:pt modelId="{2C9A7A59-DE1D-41FC-BAC7-7A0D57312245}" type="sibTrans" cxnId="{EDDF95B1-702D-4643-A5B0-C581EEBF1385}">
      <dgm:prSet/>
      <dgm:spPr/>
      <dgm:t>
        <a:bodyPr/>
        <a:lstStyle/>
        <a:p>
          <a:endParaRPr lang="ru-RU"/>
        </a:p>
      </dgm:t>
    </dgm:pt>
    <dgm:pt modelId="{92BC110E-8A9B-44E0-96C7-ABD47483C081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n-NO" b="0" i="0" dirty="0">
              <a:solidFill>
                <a:srgbClr val="FF0000"/>
              </a:solidFill>
            </a:rPr>
            <a:t>segmental </a:t>
          </a:r>
          <a:r>
            <a:rPr lang="nn-NO" b="0" i="0" dirty="0">
              <a:solidFill>
                <a:schemeClr val="tx1"/>
              </a:solidFill>
            </a:rPr>
            <a:t>— o’pkaning bir yoki bir nechta segmentlari ta’sirlanganda;</a:t>
          </a:r>
          <a:endParaRPr lang="ru-RU" dirty="0">
            <a:solidFill>
              <a:schemeClr val="tx1"/>
            </a:solidFill>
          </a:endParaRPr>
        </a:p>
      </dgm:t>
    </dgm:pt>
    <dgm:pt modelId="{86F49212-F392-4797-BAFD-E6402BC242DF}" type="parTrans" cxnId="{55C3F268-61C2-4766-A037-8F1C64D90C31}">
      <dgm:prSet/>
      <dgm:spPr/>
      <dgm:t>
        <a:bodyPr/>
        <a:lstStyle/>
        <a:p>
          <a:endParaRPr lang="ru-RU"/>
        </a:p>
      </dgm:t>
    </dgm:pt>
    <dgm:pt modelId="{73BAAD01-5510-48C3-91FE-C356A9EC984E}" type="sibTrans" cxnId="{55C3F268-61C2-4766-A037-8F1C64D90C31}">
      <dgm:prSet/>
      <dgm:spPr/>
      <dgm:t>
        <a:bodyPr/>
        <a:lstStyle/>
        <a:p>
          <a:endParaRPr lang="ru-RU"/>
        </a:p>
      </dgm:t>
    </dgm:pt>
    <dgm:pt modelId="{67613A48-3682-4AF1-AE70-4D21AA9BAC6A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 err="1">
              <a:solidFill>
                <a:srgbClr val="FF0000"/>
              </a:solidFill>
            </a:rPr>
            <a:t>qisman</a:t>
          </a:r>
          <a:r>
            <a:rPr lang="en-US" b="0" i="0" dirty="0">
              <a:solidFill>
                <a:schemeClr val="tx1"/>
              </a:solidFill>
            </a:rPr>
            <a:t> — </a:t>
          </a:r>
          <a:r>
            <a:rPr lang="en-US" b="0" i="0" dirty="0" err="1">
              <a:solidFill>
                <a:schemeClr val="tx1"/>
              </a:solidFill>
            </a:rPr>
            <a:t>o’pkaning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bir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qismi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ta’sirlanadi</a:t>
          </a:r>
          <a:r>
            <a:rPr lang="en-US" b="0" i="0" dirty="0">
              <a:solidFill>
                <a:schemeClr val="tx1"/>
              </a:solidFill>
            </a:rPr>
            <a:t>, </a:t>
          </a:r>
          <a:r>
            <a:rPr lang="en-US" b="0" i="0" dirty="0" err="1">
              <a:solidFill>
                <a:schemeClr val="tx1"/>
              </a:solidFill>
            </a:rPr>
            <a:t>masalan</a:t>
          </a:r>
          <a:r>
            <a:rPr lang="en-US" b="0" i="0" dirty="0">
              <a:solidFill>
                <a:schemeClr val="tx1"/>
              </a:solidFill>
            </a:rPr>
            <a:t>, </a:t>
          </a:r>
          <a:r>
            <a:rPr lang="en-US" b="0" i="0" dirty="0" err="1">
              <a:solidFill>
                <a:schemeClr val="tx1"/>
              </a:solidFill>
            </a:rPr>
            <a:t>alveolalar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va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uning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yonidagi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hududlar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ta’sirlanadi</a:t>
          </a:r>
          <a:r>
            <a:rPr lang="en-US" b="0" i="0" dirty="0">
              <a:solidFill>
                <a:schemeClr val="tx1"/>
              </a:solidFill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3EF1D862-5EAF-4D87-BEA1-1E908B00F01F}" type="parTrans" cxnId="{5E730368-321B-4706-8DD2-7692556D3EFD}">
      <dgm:prSet/>
      <dgm:spPr/>
      <dgm:t>
        <a:bodyPr/>
        <a:lstStyle/>
        <a:p>
          <a:endParaRPr lang="ru-RU"/>
        </a:p>
      </dgm:t>
    </dgm:pt>
    <dgm:pt modelId="{5C64A604-FA9A-4180-B051-3F1BB8E272F3}" type="sibTrans" cxnId="{5E730368-321B-4706-8DD2-7692556D3EFD}">
      <dgm:prSet/>
      <dgm:spPr/>
      <dgm:t>
        <a:bodyPr/>
        <a:lstStyle/>
        <a:p>
          <a:endParaRPr lang="ru-RU"/>
        </a:p>
      </dgm:t>
    </dgm:pt>
    <dgm:pt modelId="{A900D4EB-B4B5-4967-8AE5-9161E9C8E893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 err="1">
              <a:solidFill>
                <a:srgbClr val="FF0000"/>
              </a:solidFill>
            </a:rPr>
            <a:t>qo’shma</a:t>
          </a:r>
          <a:r>
            <a:rPr lang="en-US" b="0" i="0" dirty="0">
              <a:solidFill>
                <a:schemeClr val="tx1"/>
              </a:solidFill>
            </a:rPr>
            <a:t> — </a:t>
          </a:r>
          <a:r>
            <a:rPr lang="en-US" b="0" i="0" dirty="0" err="1">
              <a:solidFill>
                <a:schemeClr val="tx1"/>
              </a:solidFill>
            </a:rPr>
            <a:t>bu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holda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bir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nechta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alohida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kasallik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o’choqlari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paydo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bo’ladi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va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keyinchalik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ular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bir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butunga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birlashadi</a:t>
          </a:r>
          <a:r>
            <a:rPr lang="en-US" b="0" i="0" dirty="0">
              <a:solidFill>
                <a:schemeClr val="tx1"/>
              </a:solidFill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C75957D4-2DF3-4D2E-9BF1-B2F77CB2EE2D}" type="parTrans" cxnId="{E6A26EC8-ED71-4D6C-97D4-F2431C492C81}">
      <dgm:prSet/>
      <dgm:spPr/>
      <dgm:t>
        <a:bodyPr/>
        <a:lstStyle/>
        <a:p>
          <a:endParaRPr lang="ru-RU"/>
        </a:p>
      </dgm:t>
    </dgm:pt>
    <dgm:pt modelId="{C5F6ED51-77C2-4A20-891D-D0EA66252251}" type="sibTrans" cxnId="{E6A26EC8-ED71-4D6C-97D4-F2431C492C81}">
      <dgm:prSet/>
      <dgm:spPr/>
      <dgm:t>
        <a:bodyPr/>
        <a:lstStyle/>
        <a:p>
          <a:endParaRPr lang="ru-RU"/>
        </a:p>
      </dgm:t>
    </dgm:pt>
    <dgm:pt modelId="{9585A0B7-31D4-48CC-A3ED-6A2358B790BC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total </a:t>
          </a:r>
          <a:r>
            <a:rPr lang="en-US" b="0" i="0" dirty="0">
              <a:solidFill>
                <a:schemeClr val="tx1"/>
              </a:solidFill>
            </a:rPr>
            <a:t>— </a:t>
          </a:r>
          <a:r>
            <a:rPr lang="en-US" b="0" i="0" dirty="0" err="1">
              <a:solidFill>
                <a:schemeClr val="tx1"/>
              </a:solidFill>
            </a:rPr>
            <a:t>bir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butun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o’pka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ta’sirlanganda</a:t>
          </a:r>
          <a:r>
            <a:rPr lang="en-US" b="0" i="0" dirty="0">
              <a:solidFill>
                <a:schemeClr val="tx1"/>
              </a:solidFill>
            </a:rPr>
            <a:t>.</a:t>
          </a:r>
        </a:p>
        <a:p>
          <a:pPr>
            <a:buFont typeface="Arial" panose="020B0604020202020204" pitchFamily="34" charset="0"/>
            <a:buChar char="•"/>
          </a:pPr>
          <a:endParaRPr lang="ru-RU" dirty="0">
            <a:solidFill>
              <a:schemeClr val="tx1"/>
            </a:solidFill>
          </a:endParaRPr>
        </a:p>
      </dgm:t>
    </dgm:pt>
    <dgm:pt modelId="{2DDEBB04-7200-441F-9464-1989BD668BA9}" type="parTrans" cxnId="{761F5DE2-00B1-4857-BADE-C85AC2081EB0}">
      <dgm:prSet/>
      <dgm:spPr/>
      <dgm:t>
        <a:bodyPr/>
        <a:lstStyle/>
        <a:p>
          <a:endParaRPr lang="ru-RU"/>
        </a:p>
      </dgm:t>
    </dgm:pt>
    <dgm:pt modelId="{79CFD58E-10EF-4B34-8C05-FEA2BABCD1F7}" type="sibTrans" cxnId="{761F5DE2-00B1-4857-BADE-C85AC2081EB0}">
      <dgm:prSet/>
      <dgm:spPr/>
      <dgm:t>
        <a:bodyPr/>
        <a:lstStyle/>
        <a:p>
          <a:endParaRPr lang="ru-RU"/>
        </a:p>
      </dgm:t>
    </dgm:pt>
    <dgm:pt modelId="{D955CA4F-0FBC-4010-9D3A-989E5C77AB32}" type="pres">
      <dgm:prSet presAssocID="{E272CCDD-56A5-46FB-AEFC-3B5CD9066C63}" presName="diagram" presStyleCnt="0">
        <dgm:presLayoutVars>
          <dgm:dir/>
          <dgm:resizeHandles val="exact"/>
        </dgm:presLayoutVars>
      </dgm:prSet>
      <dgm:spPr/>
    </dgm:pt>
    <dgm:pt modelId="{AD85246D-526C-44DC-B9CD-5509E64C0040}" type="pres">
      <dgm:prSet presAssocID="{FEFEB606-3583-42B1-B10F-06A883FF2C3A}" presName="node" presStyleLbl="node1" presStyleIdx="0" presStyleCnt="5">
        <dgm:presLayoutVars>
          <dgm:bulletEnabled val="1"/>
        </dgm:presLayoutVars>
      </dgm:prSet>
      <dgm:spPr/>
    </dgm:pt>
    <dgm:pt modelId="{F301AFC8-036A-442C-B05B-9A403B634A2F}" type="pres">
      <dgm:prSet presAssocID="{2C9A7A59-DE1D-41FC-BAC7-7A0D57312245}" presName="sibTrans" presStyleCnt="0"/>
      <dgm:spPr/>
    </dgm:pt>
    <dgm:pt modelId="{B31D2C3C-F928-43B8-8673-C058DBB9BFCD}" type="pres">
      <dgm:prSet presAssocID="{92BC110E-8A9B-44E0-96C7-ABD47483C081}" presName="node" presStyleLbl="node1" presStyleIdx="1" presStyleCnt="5">
        <dgm:presLayoutVars>
          <dgm:bulletEnabled val="1"/>
        </dgm:presLayoutVars>
      </dgm:prSet>
      <dgm:spPr/>
    </dgm:pt>
    <dgm:pt modelId="{0A2A788E-62E0-46C0-B155-8446A604FC40}" type="pres">
      <dgm:prSet presAssocID="{73BAAD01-5510-48C3-91FE-C356A9EC984E}" presName="sibTrans" presStyleCnt="0"/>
      <dgm:spPr/>
    </dgm:pt>
    <dgm:pt modelId="{22243D6E-68BC-4907-B5A3-C011ED920430}" type="pres">
      <dgm:prSet presAssocID="{67613A48-3682-4AF1-AE70-4D21AA9BAC6A}" presName="node" presStyleLbl="node1" presStyleIdx="2" presStyleCnt="5">
        <dgm:presLayoutVars>
          <dgm:bulletEnabled val="1"/>
        </dgm:presLayoutVars>
      </dgm:prSet>
      <dgm:spPr/>
    </dgm:pt>
    <dgm:pt modelId="{E2E64131-C3F6-4C71-9591-A1B1605464DC}" type="pres">
      <dgm:prSet presAssocID="{5C64A604-FA9A-4180-B051-3F1BB8E272F3}" presName="sibTrans" presStyleCnt="0"/>
      <dgm:spPr/>
    </dgm:pt>
    <dgm:pt modelId="{19825432-BF0B-4706-8ACB-4A81DF7B9355}" type="pres">
      <dgm:prSet presAssocID="{A900D4EB-B4B5-4967-8AE5-9161E9C8E893}" presName="node" presStyleLbl="node1" presStyleIdx="3" presStyleCnt="5">
        <dgm:presLayoutVars>
          <dgm:bulletEnabled val="1"/>
        </dgm:presLayoutVars>
      </dgm:prSet>
      <dgm:spPr/>
    </dgm:pt>
    <dgm:pt modelId="{E5474A47-385A-4392-AFC2-09BAE4F23E73}" type="pres">
      <dgm:prSet presAssocID="{C5F6ED51-77C2-4A20-891D-D0EA66252251}" presName="sibTrans" presStyleCnt="0"/>
      <dgm:spPr/>
    </dgm:pt>
    <dgm:pt modelId="{781CEC7C-9B03-46D3-A69D-069F6833746E}" type="pres">
      <dgm:prSet presAssocID="{9585A0B7-31D4-48CC-A3ED-6A2358B790BC}" presName="node" presStyleLbl="node1" presStyleIdx="4" presStyleCnt="5">
        <dgm:presLayoutVars>
          <dgm:bulletEnabled val="1"/>
        </dgm:presLayoutVars>
      </dgm:prSet>
      <dgm:spPr/>
    </dgm:pt>
  </dgm:ptLst>
  <dgm:cxnLst>
    <dgm:cxn modelId="{141D463B-DF38-445B-92B0-25BD3C47C704}" type="presOf" srcId="{67613A48-3682-4AF1-AE70-4D21AA9BAC6A}" destId="{22243D6E-68BC-4907-B5A3-C011ED920430}" srcOrd="0" destOrd="0" presId="urn:microsoft.com/office/officeart/2005/8/layout/default"/>
    <dgm:cxn modelId="{DE7C0F5D-0738-44A1-9412-B76D947339DA}" type="presOf" srcId="{FEFEB606-3583-42B1-B10F-06A883FF2C3A}" destId="{AD85246D-526C-44DC-B9CD-5509E64C0040}" srcOrd="0" destOrd="0" presId="urn:microsoft.com/office/officeart/2005/8/layout/default"/>
    <dgm:cxn modelId="{B8179D63-764D-4ADD-80DC-F7743EA5DC59}" type="presOf" srcId="{92BC110E-8A9B-44E0-96C7-ABD47483C081}" destId="{B31D2C3C-F928-43B8-8673-C058DBB9BFCD}" srcOrd="0" destOrd="0" presId="urn:microsoft.com/office/officeart/2005/8/layout/default"/>
    <dgm:cxn modelId="{5E730368-321B-4706-8DD2-7692556D3EFD}" srcId="{E272CCDD-56A5-46FB-AEFC-3B5CD9066C63}" destId="{67613A48-3682-4AF1-AE70-4D21AA9BAC6A}" srcOrd="2" destOrd="0" parTransId="{3EF1D862-5EAF-4D87-BEA1-1E908B00F01F}" sibTransId="{5C64A604-FA9A-4180-B051-3F1BB8E272F3}"/>
    <dgm:cxn modelId="{55C3F268-61C2-4766-A037-8F1C64D90C31}" srcId="{E272CCDD-56A5-46FB-AEFC-3B5CD9066C63}" destId="{92BC110E-8A9B-44E0-96C7-ABD47483C081}" srcOrd="1" destOrd="0" parTransId="{86F49212-F392-4797-BAFD-E6402BC242DF}" sibTransId="{73BAAD01-5510-48C3-91FE-C356A9EC984E}"/>
    <dgm:cxn modelId="{A9B1E04F-B3D3-4E04-989C-79C529F603E6}" type="presOf" srcId="{9585A0B7-31D4-48CC-A3ED-6A2358B790BC}" destId="{781CEC7C-9B03-46D3-A69D-069F6833746E}" srcOrd="0" destOrd="0" presId="urn:microsoft.com/office/officeart/2005/8/layout/default"/>
    <dgm:cxn modelId="{C80A7B81-5112-4311-89D0-C9B86BB38FDD}" type="presOf" srcId="{E272CCDD-56A5-46FB-AEFC-3B5CD9066C63}" destId="{D955CA4F-0FBC-4010-9D3A-989E5C77AB32}" srcOrd="0" destOrd="0" presId="urn:microsoft.com/office/officeart/2005/8/layout/default"/>
    <dgm:cxn modelId="{E6262CB1-B9F8-4C15-A4F8-446B38E0D787}" type="presOf" srcId="{A900D4EB-B4B5-4967-8AE5-9161E9C8E893}" destId="{19825432-BF0B-4706-8ACB-4A81DF7B9355}" srcOrd="0" destOrd="0" presId="urn:microsoft.com/office/officeart/2005/8/layout/default"/>
    <dgm:cxn modelId="{EDDF95B1-702D-4643-A5B0-C581EEBF1385}" srcId="{E272CCDD-56A5-46FB-AEFC-3B5CD9066C63}" destId="{FEFEB606-3583-42B1-B10F-06A883FF2C3A}" srcOrd="0" destOrd="0" parTransId="{36B3892A-4E03-4F55-B9FF-11CFBB23B10B}" sibTransId="{2C9A7A59-DE1D-41FC-BAC7-7A0D57312245}"/>
    <dgm:cxn modelId="{E6A26EC8-ED71-4D6C-97D4-F2431C492C81}" srcId="{E272CCDD-56A5-46FB-AEFC-3B5CD9066C63}" destId="{A900D4EB-B4B5-4967-8AE5-9161E9C8E893}" srcOrd="3" destOrd="0" parTransId="{C75957D4-2DF3-4D2E-9BF1-B2F77CB2EE2D}" sibTransId="{C5F6ED51-77C2-4A20-891D-D0EA66252251}"/>
    <dgm:cxn modelId="{761F5DE2-00B1-4857-BADE-C85AC2081EB0}" srcId="{E272CCDD-56A5-46FB-AEFC-3B5CD9066C63}" destId="{9585A0B7-31D4-48CC-A3ED-6A2358B790BC}" srcOrd="4" destOrd="0" parTransId="{2DDEBB04-7200-441F-9464-1989BD668BA9}" sibTransId="{79CFD58E-10EF-4B34-8C05-FEA2BABCD1F7}"/>
    <dgm:cxn modelId="{58DF3CDD-7E0F-4E6D-8784-4F74D6B7236B}" type="presParOf" srcId="{D955CA4F-0FBC-4010-9D3A-989E5C77AB32}" destId="{AD85246D-526C-44DC-B9CD-5509E64C0040}" srcOrd="0" destOrd="0" presId="urn:microsoft.com/office/officeart/2005/8/layout/default"/>
    <dgm:cxn modelId="{5A89CE81-0CD1-4F94-BAF3-281CF16B3A38}" type="presParOf" srcId="{D955CA4F-0FBC-4010-9D3A-989E5C77AB32}" destId="{F301AFC8-036A-442C-B05B-9A403B634A2F}" srcOrd="1" destOrd="0" presId="urn:microsoft.com/office/officeart/2005/8/layout/default"/>
    <dgm:cxn modelId="{0F439E12-079C-4998-9226-DE3C014FE011}" type="presParOf" srcId="{D955CA4F-0FBC-4010-9D3A-989E5C77AB32}" destId="{B31D2C3C-F928-43B8-8673-C058DBB9BFCD}" srcOrd="2" destOrd="0" presId="urn:microsoft.com/office/officeart/2005/8/layout/default"/>
    <dgm:cxn modelId="{2E1A565A-0B73-4941-8FCF-9FD4CA8908BF}" type="presParOf" srcId="{D955CA4F-0FBC-4010-9D3A-989E5C77AB32}" destId="{0A2A788E-62E0-46C0-B155-8446A604FC40}" srcOrd="3" destOrd="0" presId="urn:microsoft.com/office/officeart/2005/8/layout/default"/>
    <dgm:cxn modelId="{B6330D4E-5F6F-49A9-B272-A7D39AE4EA12}" type="presParOf" srcId="{D955CA4F-0FBC-4010-9D3A-989E5C77AB32}" destId="{22243D6E-68BC-4907-B5A3-C011ED920430}" srcOrd="4" destOrd="0" presId="urn:microsoft.com/office/officeart/2005/8/layout/default"/>
    <dgm:cxn modelId="{CD0F78EE-3A32-4C4F-867C-2F01D83A6258}" type="presParOf" srcId="{D955CA4F-0FBC-4010-9D3A-989E5C77AB32}" destId="{E2E64131-C3F6-4C71-9591-A1B1605464DC}" srcOrd="5" destOrd="0" presId="urn:microsoft.com/office/officeart/2005/8/layout/default"/>
    <dgm:cxn modelId="{FD3AF3B7-C63C-4216-A57D-896A2CC83C59}" type="presParOf" srcId="{D955CA4F-0FBC-4010-9D3A-989E5C77AB32}" destId="{19825432-BF0B-4706-8ACB-4A81DF7B9355}" srcOrd="6" destOrd="0" presId="urn:microsoft.com/office/officeart/2005/8/layout/default"/>
    <dgm:cxn modelId="{F80057CE-437F-4CEF-B7F5-28FBDA35BAFC}" type="presParOf" srcId="{D955CA4F-0FBC-4010-9D3A-989E5C77AB32}" destId="{E5474A47-385A-4392-AFC2-09BAE4F23E73}" srcOrd="7" destOrd="0" presId="urn:microsoft.com/office/officeart/2005/8/layout/default"/>
    <dgm:cxn modelId="{2037651C-978C-4459-BF64-EAE451297F6D}" type="presParOf" srcId="{D955CA4F-0FBC-4010-9D3A-989E5C77AB32}" destId="{781CEC7C-9B03-46D3-A69D-069F6833746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1EBA8-804B-4ED2-974E-699EBD26121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E0D3213F-E790-40C9-8719-A3524233C91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>
              <a:solidFill>
                <a:schemeClr val="tx1"/>
              </a:solidFill>
            </a:rPr>
            <a:t>Ko‘p</a:t>
          </a:r>
          <a:r>
            <a:rPr lang="en-US" sz="1800" b="0" i="0" dirty="0">
              <a:solidFill>
                <a:schemeClr val="tx1"/>
              </a:solidFill>
            </a:rPr>
            <a:t> </a:t>
          </a:r>
          <a:r>
            <a:rPr lang="en-US" sz="1800" b="0" i="0" dirty="0" err="1">
              <a:solidFill>
                <a:schemeClr val="tx1"/>
              </a:solidFill>
            </a:rPr>
            <a:t>ichimlik</a:t>
          </a:r>
          <a:endParaRPr lang="ru-RU" sz="1800" dirty="0">
            <a:solidFill>
              <a:schemeClr val="tx1"/>
            </a:solidFill>
          </a:endParaRPr>
        </a:p>
      </dgm:t>
    </dgm:pt>
    <dgm:pt modelId="{E27FF87D-9A8B-4FC2-846C-4C31455A18F1}" type="parTrans" cxnId="{8217E91C-07E4-45D5-B232-4A2C8D6D7924}">
      <dgm:prSet/>
      <dgm:spPr/>
      <dgm:t>
        <a:bodyPr/>
        <a:lstStyle/>
        <a:p>
          <a:endParaRPr lang="ru-RU"/>
        </a:p>
      </dgm:t>
    </dgm:pt>
    <dgm:pt modelId="{7929ACC4-7586-4ED5-AF7F-340349167E1D}" type="sibTrans" cxnId="{8217E91C-07E4-45D5-B232-4A2C8D6D7924}">
      <dgm:prSet/>
      <dgm:spPr/>
      <dgm:t>
        <a:bodyPr/>
        <a:lstStyle/>
        <a:p>
          <a:endParaRPr lang="ru-RU"/>
        </a:p>
      </dgm:t>
    </dgm:pt>
    <dgm:pt modelId="{EC8443A3-A591-48BB-8142-BE3E380DD99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>
              <a:solidFill>
                <a:schemeClr val="tx1"/>
              </a:solidFill>
            </a:rPr>
            <a:t>To‘shak</a:t>
          </a:r>
          <a:r>
            <a:rPr lang="en-US" sz="1800" b="0" i="0" dirty="0">
              <a:solidFill>
                <a:schemeClr val="tx1"/>
              </a:solidFill>
            </a:rPr>
            <a:t> </a:t>
          </a:r>
          <a:r>
            <a:rPr lang="en-US" sz="1800" b="0" i="0" dirty="0" err="1">
              <a:solidFill>
                <a:schemeClr val="tx1"/>
              </a:solidFill>
            </a:rPr>
            <a:t>rejimi</a:t>
          </a:r>
          <a:endParaRPr lang="ru-RU" sz="1800" dirty="0">
            <a:solidFill>
              <a:schemeClr val="tx1"/>
            </a:solidFill>
          </a:endParaRPr>
        </a:p>
      </dgm:t>
    </dgm:pt>
    <dgm:pt modelId="{7F59F38F-9EAB-4603-8AA1-CD1B8B39F523}" type="parTrans" cxnId="{FBD40BC4-A79D-4914-8D42-FF263B4DA257}">
      <dgm:prSet/>
      <dgm:spPr/>
      <dgm:t>
        <a:bodyPr/>
        <a:lstStyle/>
        <a:p>
          <a:endParaRPr lang="ru-RU"/>
        </a:p>
      </dgm:t>
    </dgm:pt>
    <dgm:pt modelId="{8A82E9AC-4F8F-4030-AB97-2503253075FA}" type="sibTrans" cxnId="{FBD40BC4-A79D-4914-8D42-FF263B4DA257}">
      <dgm:prSet/>
      <dgm:spPr/>
      <dgm:t>
        <a:bodyPr/>
        <a:lstStyle/>
        <a:p>
          <a:endParaRPr lang="ru-RU"/>
        </a:p>
      </dgm:t>
    </dgm:pt>
    <dgm:pt modelId="{4896A52F-643D-4F49-BA08-68C20CCBFD2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>
              <a:solidFill>
                <a:schemeClr val="tx1"/>
              </a:solidFill>
            </a:rPr>
            <a:t>Vitaminli</a:t>
          </a:r>
          <a:r>
            <a:rPr lang="en-US" sz="1800" b="0" i="0" dirty="0">
              <a:solidFill>
                <a:schemeClr val="tx1"/>
              </a:solidFill>
            </a:rPr>
            <a:t> </a:t>
          </a:r>
          <a:r>
            <a:rPr lang="en-US" sz="1800" b="0" i="0" dirty="0" err="1">
              <a:solidFill>
                <a:schemeClr val="tx1"/>
              </a:solidFill>
            </a:rPr>
            <a:t>kaloriyali</a:t>
          </a:r>
          <a:r>
            <a:rPr lang="en-US" sz="1800" b="0" i="0" dirty="0">
              <a:solidFill>
                <a:schemeClr val="tx1"/>
              </a:solidFill>
            </a:rPr>
            <a:t> </a:t>
          </a:r>
          <a:r>
            <a:rPr lang="en-US" sz="1800" b="0" i="0" dirty="0" err="1">
              <a:solidFill>
                <a:schemeClr val="tx1"/>
              </a:solidFill>
            </a:rPr>
            <a:t>ovqatlanish</a:t>
          </a:r>
          <a:endParaRPr lang="ru-RU" sz="1800" dirty="0">
            <a:solidFill>
              <a:schemeClr val="tx1"/>
            </a:solidFill>
          </a:endParaRPr>
        </a:p>
      </dgm:t>
    </dgm:pt>
    <dgm:pt modelId="{5AFCB1DC-C5CE-4CA9-A180-D20504E8BB1E}" type="parTrans" cxnId="{AB4666D5-66CA-4085-AE9F-C21F53EE170A}">
      <dgm:prSet/>
      <dgm:spPr/>
      <dgm:t>
        <a:bodyPr/>
        <a:lstStyle/>
        <a:p>
          <a:endParaRPr lang="ru-RU"/>
        </a:p>
      </dgm:t>
    </dgm:pt>
    <dgm:pt modelId="{FEA36391-1CA3-45C2-8BF6-2FB69AE911D1}" type="sibTrans" cxnId="{AB4666D5-66CA-4085-AE9F-C21F53EE170A}">
      <dgm:prSet/>
      <dgm:spPr/>
      <dgm:t>
        <a:bodyPr/>
        <a:lstStyle/>
        <a:p>
          <a:endParaRPr lang="ru-RU"/>
        </a:p>
      </dgm:t>
    </dgm:pt>
    <dgm:pt modelId="{65B6ADFF-1EF9-4C89-BED3-0675F3B8118B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0" i="0" dirty="0" err="1">
              <a:solidFill>
                <a:schemeClr val="tx1"/>
              </a:solidFill>
            </a:rPr>
            <a:t>Antibakterial</a:t>
          </a:r>
          <a:r>
            <a:rPr lang="en-US" sz="1800" b="0" i="0" dirty="0">
              <a:solidFill>
                <a:schemeClr val="tx1"/>
              </a:solidFill>
            </a:rPr>
            <a:t> </a:t>
          </a:r>
          <a:r>
            <a:rPr lang="en-US" sz="1800" b="0" i="0" dirty="0" err="1">
              <a:solidFill>
                <a:schemeClr val="tx1"/>
              </a:solidFill>
            </a:rPr>
            <a:t>terapiya</a:t>
          </a:r>
          <a:r>
            <a:rPr lang="en-US" sz="1800" b="0" i="0" dirty="0">
              <a:solidFill>
                <a:schemeClr val="tx1"/>
              </a:solidFill>
            </a:rPr>
            <a:t> (</a:t>
          </a:r>
          <a:r>
            <a:rPr lang="en-US" sz="1800" b="0" i="0" dirty="0" err="1">
              <a:solidFill>
                <a:schemeClr val="tx1"/>
              </a:solidFill>
            </a:rPr>
            <a:t>ampitsillin</a:t>
          </a:r>
          <a:r>
            <a:rPr lang="en-US" sz="1800" b="0" i="0" dirty="0">
              <a:solidFill>
                <a:schemeClr val="tx1"/>
              </a:solidFill>
            </a:rPr>
            <a:t>, </a:t>
          </a:r>
          <a:r>
            <a:rPr lang="en-US" sz="1800" b="0" i="0" dirty="0" err="1">
              <a:solidFill>
                <a:schemeClr val="tx1"/>
              </a:solidFill>
            </a:rPr>
            <a:t>amoksiklav</a:t>
          </a:r>
          <a:r>
            <a:rPr lang="en-US" sz="1800" b="0" i="0" dirty="0">
              <a:solidFill>
                <a:schemeClr val="tx1"/>
              </a:solidFill>
            </a:rPr>
            <a:t>, </a:t>
          </a:r>
          <a:r>
            <a:rPr lang="en-US" sz="1800" b="0" i="0" dirty="0" err="1">
              <a:solidFill>
                <a:schemeClr val="tx1"/>
              </a:solidFill>
            </a:rPr>
            <a:t>rutid</a:t>
          </a:r>
          <a:r>
            <a:rPr lang="en-US" sz="1800" b="0" i="0" dirty="0">
              <a:solidFill>
                <a:schemeClr val="tx1"/>
              </a:solidFill>
            </a:rPr>
            <a:t>, </a:t>
          </a:r>
          <a:r>
            <a:rPr lang="en-US" sz="1800" b="0" i="0" dirty="0" err="1">
              <a:solidFill>
                <a:schemeClr val="tx1"/>
              </a:solidFill>
            </a:rPr>
            <a:t>sefazolin</a:t>
          </a:r>
          <a:endParaRPr lang="ru-RU" sz="1800" dirty="0">
            <a:solidFill>
              <a:schemeClr val="tx1"/>
            </a:solidFill>
          </a:endParaRPr>
        </a:p>
      </dgm:t>
    </dgm:pt>
    <dgm:pt modelId="{F3A87732-9FA9-40EB-BA25-469FBB031349}" type="parTrans" cxnId="{F7F480E5-113A-4775-9E42-4EB3AF3F0418}">
      <dgm:prSet/>
      <dgm:spPr/>
      <dgm:t>
        <a:bodyPr/>
        <a:lstStyle/>
        <a:p>
          <a:endParaRPr lang="ru-RU"/>
        </a:p>
      </dgm:t>
    </dgm:pt>
    <dgm:pt modelId="{508F1296-A1BB-4F92-ABF2-12328B803E16}" type="sibTrans" cxnId="{F7F480E5-113A-4775-9E42-4EB3AF3F0418}">
      <dgm:prSet/>
      <dgm:spPr/>
      <dgm:t>
        <a:bodyPr/>
        <a:lstStyle/>
        <a:p>
          <a:endParaRPr lang="ru-RU"/>
        </a:p>
      </dgm:t>
    </dgm:pt>
    <dgm:pt modelId="{8D64B00E-BF60-4636-845B-8A5C29D213B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>
              <a:solidFill>
                <a:schemeClr val="tx1"/>
              </a:solidFill>
            </a:rPr>
            <a:t>Dezintoksikatsion</a:t>
          </a:r>
          <a:r>
            <a:rPr lang="en-US" sz="1800" b="0" i="0" dirty="0">
              <a:solidFill>
                <a:schemeClr val="tx1"/>
              </a:solidFill>
            </a:rPr>
            <a:t> </a:t>
          </a:r>
          <a:r>
            <a:rPr lang="en-US" sz="1800" b="0" i="0" dirty="0" err="1">
              <a:solidFill>
                <a:schemeClr val="tx1"/>
              </a:solidFill>
            </a:rPr>
            <a:t>terapiya</a:t>
          </a:r>
          <a:endParaRPr lang="ru-RU" sz="1800" dirty="0">
            <a:solidFill>
              <a:schemeClr val="tx1"/>
            </a:solidFill>
          </a:endParaRPr>
        </a:p>
      </dgm:t>
    </dgm:pt>
    <dgm:pt modelId="{1CEA9341-D913-4787-9264-C44758299FA4}" type="parTrans" cxnId="{C1D2AB77-4D91-4ADC-B3B8-03ED5A8A6CFC}">
      <dgm:prSet/>
      <dgm:spPr/>
      <dgm:t>
        <a:bodyPr/>
        <a:lstStyle/>
        <a:p>
          <a:endParaRPr lang="ru-RU"/>
        </a:p>
      </dgm:t>
    </dgm:pt>
    <dgm:pt modelId="{CC62440E-34B8-4A9F-A0FC-05C895675FCE}" type="sibTrans" cxnId="{C1D2AB77-4D91-4ADC-B3B8-03ED5A8A6CFC}">
      <dgm:prSet/>
      <dgm:spPr/>
      <dgm:t>
        <a:bodyPr/>
        <a:lstStyle/>
        <a:p>
          <a:endParaRPr lang="ru-RU"/>
        </a:p>
      </dgm:t>
    </dgm:pt>
    <dgm:pt modelId="{6713E5D1-5C92-46FD-9481-02AF58C22FA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>
              <a:solidFill>
                <a:schemeClr val="tx1"/>
              </a:solidFill>
            </a:rPr>
            <a:t>Immunostimulya</a:t>
          </a:r>
          <a:r>
            <a:rPr lang="en-US" sz="1800" b="0" i="0" dirty="0">
              <a:solidFill>
                <a:schemeClr val="tx1"/>
              </a:solidFill>
            </a:rPr>
            <a:t> </a:t>
          </a:r>
          <a:r>
            <a:rPr lang="en-US" sz="1800" b="0" i="0" dirty="0" err="1">
              <a:solidFill>
                <a:schemeClr val="tx1"/>
              </a:solidFill>
            </a:rPr>
            <a:t>torlar</a:t>
          </a:r>
          <a:endParaRPr lang="ru-RU" sz="1800" dirty="0">
            <a:solidFill>
              <a:schemeClr val="tx1"/>
            </a:solidFill>
          </a:endParaRPr>
        </a:p>
      </dgm:t>
    </dgm:pt>
    <dgm:pt modelId="{F8072A54-E900-4B83-96ED-4A263B95C955}" type="parTrans" cxnId="{32FC7681-6B72-402F-B572-F3B262AD66BA}">
      <dgm:prSet/>
      <dgm:spPr/>
      <dgm:t>
        <a:bodyPr/>
        <a:lstStyle/>
        <a:p>
          <a:endParaRPr lang="ru-RU"/>
        </a:p>
      </dgm:t>
    </dgm:pt>
    <dgm:pt modelId="{4A4968D3-DD07-4633-8538-B5C374B06C9D}" type="sibTrans" cxnId="{32FC7681-6B72-402F-B572-F3B262AD66BA}">
      <dgm:prSet/>
      <dgm:spPr/>
      <dgm:t>
        <a:bodyPr/>
        <a:lstStyle/>
        <a:p>
          <a:endParaRPr lang="ru-RU"/>
        </a:p>
      </dgm:t>
    </dgm:pt>
    <dgm:pt modelId="{AF342B03-0776-45F2-8E39-FFBCEDCE02E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>
              <a:solidFill>
                <a:schemeClr val="tx1"/>
              </a:solidFill>
            </a:rPr>
            <a:t>Issiqni</a:t>
          </a:r>
          <a:r>
            <a:rPr lang="en-US" sz="1800" b="0" i="0" dirty="0">
              <a:solidFill>
                <a:schemeClr val="tx1"/>
              </a:solidFill>
            </a:rPr>
            <a:t> </a:t>
          </a:r>
          <a:r>
            <a:rPr lang="en-US" sz="1800" b="0" i="0" dirty="0" err="1">
              <a:solidFill>
                <a:schemeClr val="tx1"/>
              </a:solidFill>
            </a:rPr>
            <a:t>tushiruv</a:t>
          </a:r>
          <a:r>
            <a:rPr lang="en-US" sz="1800" b="0" i="0" dirty="0">
              <a:solidFill>
                <a:schemeClr val="tx1"/>
              </a:solidFill>
            </a:rPr>
            <a:t> chi </a:t>
          </a:r>
          <a:r>
            <a:rPr lang="en-US" sz="1800" b="0" i="0" dirty="0" err="1">
              <a:solidFill>
                <a:schemeClr val="tx1"/>
              </a:solidFill>
            </a:rPr>
            <a:t>vositalar</a:t>
          </a:r>
          <a:endParaRPr lang="ru-RU" sz="1800" dirty="0">
            <a:solidFill>
              <a:schemeClr val="tx1"/>
            </a:solidFill>
          </a:endParaRPr>
        </a:p>
      </dgm:t>
    </dgm:pt>
    <dgm:pt modelId="{D86093A2-6E00-41D9-B0AD-84728B080690}" type="parTrans" cxnId="{4EE11394-C798-4AFE-854F-44F26F6A797C}">
      <dgm:prSet/>
      <dgm:spPr/>
      <dgm:t>
        <a:bodyPr/>
        <a:lstStyle/>
        <a:p>
          <a:endParaRPr lang="ru-RU"/>
        </a:p>
      </dgm:t>
    </dgm:pt>
    <dgm:pt modelId="{0B3C453A-B47A-4B78-B75F-C133748047E0}" type="sibTrans" cxnId="{4EE11394-C798-4AFE-854F-44F26F6A797C}">
      <dgm:prSet/>
      <dgm:spPr/>
      <dgm:t>
        <a:bodyPr/>
        <a:lstStyle/>
        <a:p>
          <a:endParaRPr lang="ru-RU"/>
        </a:p>
      </dgm:t>
    </dgm:pt>
    <dgm:pt modelId="{6589204A-AA64-4564-9F54-40DBCDA3728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>
              <a:solidFill>
                <a:schemeClr val="tx1"/>
              </a:solidFill>
            </a:rPr>
            <a:t>Mukolitiklar</a:t>
          </a:r>
          <a:endParaRPr lang="ru-RU" sz="1800" dirty="0">
            <a:solidFill>
              <a:schemeClr val="tx1"/>
            </a:solidFill>
          </a:endParaRPr>
        </a:p>
      </dgm:t>
    </dgm:pt>
    <dgm:pt modelId="{B5BC426A-0ED4-4717-905F-73ED35AE8D52}" type="parTrans" cxnId="{B981572B-67E3-4F8F-9523-EE99ED2BA8A4}">
      <dgm:prSet/>
      <dgm:spPr/>
      <dgm:t>
        <a:bodyPr/>
        <a:lstStyle/>
        <a:p>
          <a:endParaRPr lang="ru-RU"/>
        </a:p>
      </dgm:t>
    </dgm:pt>
    <dgm:pt modelId="{BE70DF3B-9698-433C-ABF5-F9AACFBDC9B1}" type="sibTrans" cxnId="{B981572B-67E3-4F8F-9523-EE99ED2BA8A4}">
      <dgm:prSet/>
      <dgm:spPr/>
      <dgm:t>
        <a:bodyPr/>
        <a:lstStyle/>
        <a:p>
          <a:endParaRPr lang="ru-RU"/>
        </a:p>
      </dgm:t>
    </dgm:pt>
    <dgm:pt modelId="{7D2F3849-471B-4163-B899-6EF9F1922A1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>
              <a:solidFill>
                <a:schemeClr val="tx1"/>
              </a:solidFill>
            </a:rPr>
            <a:t>Mukolitiklar</a:t>
          </a:r>
          <a:endParaRPr lang="ru-RU" sz="1800" dirty="0">
            <a:solidFill>
              <a:schemeClr val="tx1"/>
            </a:solidFill>
          </a:endParaRPr>
        </a:p>
      </dgm:t>
    </dgm:pt>
    <dgm:pt modelId="{C9D2F90A-3958-4C04-A530-5DFB6C9C8F03}" type="parTrans" cxnId="{321CA527-CA4F-4F75-BEA7-EB106B385165}">
      <dgm:prSet/>
      <dgm:spPr/>
      <dgm:t>
        <a:bodyPr/>
        <a:lstStyle/>
        <a:p>
          <a:endParaRPr lang="ru-RU"/>
        </a:p>
      </dgm:t>
    </dgm:pt>
    <dgm:pt modelId="{93E10873-D979-4B5B-948A-9649564DD09A}" type="sibTrans" cxnId="{321CA527-CA4F-4F75-BEA7-EB106B385165}">
      <dgm:prSet/>
      <dgm:spPr/>
      <dgm:t>
        <a:bodyPr/>
        <a:lstStyle/>
        <a:p>
          <a:endParaRPr lang="ru-RU"/>
        </a:p>
      </dgm:t>
    </dgm:pt>
    <dgm:pt modelId="{BFA7CAC9-961C-4450-9992-FE93DA444A27}" type="pres">
      <dgm:prSet presAssocID="{0431EBA8-804B-4ED2-974E-699EBD261211}" presName="CompostProcess" presStyleCnt="0">
        <dgm:presLayoutVars>
          <dgm:dir/>
          <dgm:resizeHandles val="exact"/>
        </dgm:presLayoutVars>
      </dgm:prSet>
      <dgm:spPr/>
    </dgm:pt>
    <dgm:pt modelId="{4B81F564-0DC1-4236-923B-51741CAC0DC8}" type="pres">
      <dgm:prSet presAssocID="{0431EBA8-804B-4ED2-974E-699EBD261211}" presName="arrow" presStyleLbl="bgShp" presStyleIdx="0" presStyleCn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BB54A1D-66DA-4A33-8DC7-2C7C2D4BE264}" type="pres">
      <dgm:prSet presAssocID="{0431EBA8-804B-4ED2-974E-699EBD261211}" presName="linearProcess" presStyleCnt="0"/>
      <dgm:spPr/>
    </dgm:pt>
    <dgm:pt modelId="{6098E5A8-8315-45CF-9B59-0C430EFD887B}" type="pres">
      <dgm:prSet presAssocID="{E0D3213F-E790-40C9-8719-A3524233C91E}" presName="textNode" presStyleLbl="node1" presStyleIdx="0" presStyleCnt="9">
        <dgm:presLayoutVars>
          <dgm:bulletEnabled val="1"/>
        </dgm:presLayoutVars>
      </dgm:prSet>
      <dgm:spPr/>
    </dgm:pt>
    <dgm:pt modelId="{74A4AB37-F5A2-44DE-BAFE-0866EE78778C}" type="pres">
      <dgm:prSet presAssocID="{7929ACC4-7586-4ED5-AF7F-340349167E1D}" presName="sibTrans" presStyleCnt="0"/>
      <dgm:spPr/>
    </dgm:pt>
    <dgm:pt modelId="{84377C62-3449-4C2D-B04F-14A6490A5F42}" type="pres">
      <dgm:prSet presAssocID="{EC8443A3-A591-48BB-8142-BE3E380DD991}" presName="textNode" presStyleLbl="node1" presStyleIdx="1" presStyleCnt="9">
        <dgm:presLayoutVars>
          <dgm:bulletEnabled val="1"/>
        </dgm:presLayoutVars>
      </dgm:prSet>
      <dgm:spPr/>
    </dgm:pt>
    <dgm:pt modelId="{15DBD401-C023-4EAD-817A-646A68CD9598}" type="pres">
      <dgm:prSet presAssocID="{8A82E9AC-4F8F-4030-AB97-2503253075FA}" presName="sibTrans" presStyleCnt="0"/>
      <dgm:spPr/>
    </dgm:pt>
    <dgm:pt modelId="{D9F42582-3F49-41BC-B3E6-6F806658C7C6}" type="pres">
      <dgm:prSet presAssocID="{4896A52F-643D-4F49-BA08-68C20CCBFD29}" presName="textNode" presStyleLbl="node1" presStyleIdx="2" presStyleCnt="9">
        <dgm:presLayoutVars>
          <dgm:bulletEnabled val="1"/>
        </dgm:presLayoutVars>
      </dgm:prSet>
      <dgm:spPr/>
    </dgm:pt>
    <dgm:pt modelId="{12668680-1317-4D94-AAFC-225D80D50574}" type="pres">
      <dgm:prSet presAssocID="{FEA36391-1CA3-45C2-8BF6-2FB69AE911D1}" presName="sibTrans" presStyleCnt="0"/>
      <dgm:spPr/>
    </dgm:pt>
    <dgm:pt modelId="{4515D2F0-30FD-4B28-89EC-189E4F43F56F}" type="pres">
      <dgm:prSet presAssocID="{65B6ADFF-1EF9-4C89-BED3-0675F3B8118B}" presName="textNode" presStyleLbl="node1" presStyleIdx="3" presStyleCnt="9">
        <dgm:presLayoutVars>
          <dgm:bulletEnabled val="1"/>
        </dgm:presLayoutVars>
      </dgm:prSet>
      <dgm:spPr/>
    </dgm:pt>
    <dgm:pt modelId="{1E9A17B9-7CDA-4BFA-91B8-3D52E38D2939}" type="pres">
      <dgm:prSet presAssocID="{508F1296-A1BB-4F92-ABF2-12328B803E16}" presName="sibTrans" presStyleCnt="0"/>
      <dgm:spPr/>
    </dgm:pt>
    <dgm:pt modelId="{724BA7A6-A474-4437-971F-4FC121C5345E}" type="pres">
      <dgm:prSet presAssocID="{8D64B00E-BF60-4636-845B-8A5C29D213B9}" presName="textNode" presStyleLbl="node1" presStyleIdx="4" presStyleCnt="9">
        <dgm:presLayoutVars>
          <dgm:bulletEnabled val="1"/>
        </dgm:presLayoutVars>
      </dgm:prSet>
      <dgm:spPr/>
    </dgm:pt>
    <dgm:pt modelId="{593B1372-83DB-4787-871F-2D6159D4540E}" type="pres">
      <dgm:prSet presAssocID="{CC62440E-34B8-4A9F-A0FC-05C895675FCE}" presName="sibTrans" presStyleCnt="0"/>
      <dgm:spPr/>
    </dgm:pt>
    <dgm:pt modelId="{24B4D8E7-811F-4A2E-93DF-13E8D3CA8A45}" type="pres">
      <dgm:prSet presAssocID="{6713E5D1-5C92-46FD-9481-02AF58C22FAA}" presName="textNode" presStyleLbl="node1" presStyleIdx="5" presStyleCnt="9">
        <dgm:presLayoutVars>
          <dgm:bulletEnabled val="1"/>
        </dgm:presLayoutVars>
      </dgm:prSet>
      <dgm:spPr/>
    </dgm:pt>
    <dgm:pt modelId="{F482651F-6981-47D3-A01B-334AE353CB6F}" type="pres">
      <dgm:prSet presAssocID="{4A4968D3-DD07-4633-8538-B5C374B06C9D}" presName="sibTrans" presStyleCnt="0"/>
      <dgm:spPr/>
    </dgm:pt>
    <dgm:pt modelId="{F28F2003-8F1E-42D9-ABBB-0DD78DA38A3E}" type="pres">
      <dgm:prSet presAssocID="{AF342B03-0776-45F2-8E39-FFBCEDCE02E5}" presName="textNode" presStyleLbl="node1" presStyleIdx="6" presStyleCnt="9">
        <dgm:presLayoutVars>
          <dgm:bulletEnabled val="1"/>
        </dgm:presLayoutVars>
      </dgm:prSet>
      <dgm:spPr/>
    </dgm:pt>
    <dgm:pt modelId="{070E598A-F225-4567-BD43-57DEBB415638}" type="pres">
      <dgm:prSet presAssocID="{0B3C453A-B47A-4B78-B75F-C133748047E0}" presName="sibTrans" presStyleCnt="0"/>
      <dgm:spPr/>
    </dgm:pt>
    <dgm:pt modelId="{1F88122D-7136-4B6B-B751-8D666D34B5A7}" type="pres">
      <dgm:prSet presAssocID="{6589204A-AA64-4564-9F54-40DBCDA37283}" presName="textNode" presStyleLbl="node1" presStyleIdx="7" presStyleCnt="9">
        <dgm:presLayoutVars>
          <dgm:bulletEnabled val="1"/>
        </dgm:presLayoutVars>
      </dgm:prSet>
      <dgm:spPr/>
    </dgm:pt>
    <dgm:pt modelId="{B2CE2B89-5975-4551-931B-E93FF21D2D0E}" type="pres">
      <dgm:prSet presAssocID="{BE70DF3B-9698-433C-ABF5-F9AACFBDC9B1}" presName="sibTrans" presStyleCnt="0"/>
      <dgm:spPr/>
    </dgm:pt>
    <dgm:pt modelId="{712205D6-0195-492D-8137-551C27C0C2EE}" type="pres">
      <dgm:prSet presAssocID="{7D2F3849-471B-4163-B899-6EF9F1922A18}" presName="textNode" presStyleLbl="node1" presStyleIdx="8" presStyleCnt="9">
        <dgm:presLayoutVars>
          <dgm:bulletEnabled val="1"/>
        </dgm:presLayoutVars>
      </dgm:prSet>
      <dgm:spPr/>
    </dgm:pt>
  </dgm:ptLst>
  <dgm:cxnLst>
    <dgm:cxn modelId="{68F17B15-0144-40F1-A47E-E6749A171AAE}" type="presOf" srcId="{0431EBA8-804B-4ED2-974E-699EBD261211}" destId="{BFA7CAC9-961C-4450-9992-FE93DA444A27}" srcOrd="0" destOrd="0" presId="urn:microsoft.com/office/officeart/2005/8/layout/hProcess9"/>
    <dgm:cxn modelId="{8217E91C-07E4-45D5-B232-4A2C8D6D7924}" srcId="{0431EBA8-804B-4ED2-974E-699EBD261211}" destId="{E0D3213F-E790-40C9-8719-A3524233C91E}" srcOrd="0" destOrd="0" parTransId="{E27FF87D-9A8B-4FC2-846C-4C31455A18F1}" sibTransId="{7929ACC4-7586-4ED5-AF7F-340349167E1D}"/>
    <dgm:cxn modelId="{0235CB24-E631-483A-BA1A-FDEBD881E147}" type="presOf" srcId="{6589204A-AA64-4564-9F54-40DBCDA37283}" destId="{1F88122D-7136-4B6B-B751-8D666D34B5A7}" srcOrd="0" destOrd="0" presId="urn:microsoft.com/office/officeart/2005/8/layout/hProcess9"/>
    <dgm:cxn modelId="{321CA527-CA4F-4F75-BEA7-EB106B385165}" srcId="{0431EBA8-804B-4ED2-974E-699EBD261211}" destId="{7D2F3849-471B-4163-B899-6EF9F1922A18}" srcOrd="8" destOrd="0" parTransId="{C9D2F90A-3958-4C04-A530-5DFB6C9C8F03}" sibTransId="{93E10873-D979-4B5B-948A-9649564DD09A}"/>
    <dgm:cxn modelId="{B981572B-67E3-4F8F-9523-EE99ED2BA8A4}" srcId="{0431EBA8-804B-4ED2-974E-699EBD261211}" destId="{6589204A-AA64-4564-9F54-40DBCDA37283}" srcOrd="7" destOrd="0" parTransId="{B5BC426A-0ED4-4717-905F-73ED35AE8D52}" sibTransId="{BE70DF3B-9698-433C-ABF5-F9AACFBDC9B1}"/>
    <dgm:cxn modelId="{2B5E346C-A75D-4998-8ADE-479FD4EBFB92}" type="presOf" srcId="{4896A52F-643D-4F49-BA08-68C20CCBFD29}" destId="{D9F42582-3F49-41BC-B3E6-6F806658C7C6}" srcOrd="0" destOrd="0" presId="urn:microsoft.com/office/officeart/2005/8/layout/hProcess9"/>
    <dgm:cxn modelId="{C1D2AB77-4D91-4ADC-B3B8-03ED5A8A6CFC}" srcId="{0431EBA8-804B-4ED2-974E-699EBD261211}" destId="{8D64B00E-BF60-4636-845B-8A5C29D213B9}" srcOrd="4" destOrd="0" parTransId="{1CEA9341-D913-4787-9264-C44758299FA4}" sibTransId="{CC62440E-34B8-4A9F-A0FC-05C895675FCE}"/>
    <dgm:cxn modelId="{B1F9117E-C2CE-4F64-B638-40423240505F}" type="presOf" srcId="{6713E5D1-5C92-46FD-9481-02AF58C22FAA}" destId="{24B4D8E7-811F-4A2E-93DF-13E8D3CA8A45}" srcOrd="0" destOrd="0" presId="urn:microsoft.com/office/officeart/2005/8/layout/hProcess9"/>
    <dgm:cxn modelId="{32FC7681-6B72-402F-B572-F3B262AD66BA}" srcId="{0431EBA8-804B-4ED2-974E-699EBD261211}" destId="{6713E5D1-5C92-46FD-9481-02AF58C22FAA}" srcOrd="5" destOrd="0" parTransId="{F8072A54-E900-4B83-96ED-4A263B95C955}" sibTransId="{4A4968D3-DD07-4633-8538-B5C374B06C9D}"/>
    <dgm:cxn modelId="{7117ED83-FBB5-4BD5-82C2-A8F40C089FF3}" type="presOf" srcId="{EC8443A3-A591-48BB-8142-BE3E380DD991}" destId="{84377C62-3449-4C2D-B04F-14A6490A5F42}" srcOrd="0" destOrd="0" presId="urn:microsoft.com/office/officeart/2005/8/layout/hProcess9"/>
    <dgm:cxn modelId="{4EE11394-C798-4AFE-854F-44F26F6A797C}" srcId="{0431EBA8-804B-4ED2-974E-699EBD261211}" destId="{AF342B03-0776-45F2-8E39-FFBCEDCE02E5}" srcOrd="6" destOrd="0" parTransId="{D86093A2-6E00-41D9-B0AD-84728B080690}" sibTransId="{0B3C453A-B47A-4B78-B75F-C133748047E0}"/>
    <dgm:cxn modelId="{9F5BE79B-B792-4BF5-91D4-637C55E49676}" type="presOf" srcId="{8D64B00E-BF60-4636-845B-8A5C29D213B9}" destId="{724BA7A6-A474-4437-971F-4FC121C5345E}" srcOrd="0" destOrd="0" presId="urn:microsoft.com/office/officeart/2005/8/layout/hProcess9"/>
    <dgm:cxn modelId="{BC8A499F-1F95-485A-97D3-5CF812FD10FA}" type="presOf" srcId="{E0D3213F-E790-40C9-8719-A3524233C91E}" destId="{6098E5A8-8315-45CF-9B59-0C430EFD887B}" srcOrd="0" destOrd="0" presId="urn:microsoft.com/office/officeart/2005/8/layout/hProcess9"/>
    <dgm:cxn modelId="{A7F09AA6-B8F5-41DD-8249-52E4A4F564C1}" type="presOf" srcId="{AF342B03-0776-45F2-8E39-FFBCEDCE02E5}" destId="{F28F2003-8F1E-42D9-ABBB-0DD78DA38A3E}" srcOrd="0" destOrd="0" presId="urn:microsoft.com/office/officeart/2005/8/layout/hProcess9"/>
    <dgm:cxn modelId="{216F66B6-35B0-419F-AD6A-21A252FFA376}" type="presOf" srcId="{7D2F3849-471B-4163-B899-6EF9F1922A18}" destId="{712205D6-0195-492D-8137-551C27C0C2EE}" srcOrd="0" destOrd="0" presId="urn:microsoft.com/office/officeart/2005/8/layout/hProcess9"/>
    <dgm:cxn modelId="{ED9BBABA-E30D-48AB-A0A3-592E8C831B47}" type="presOf" srcId="{65B6ADFF-1EF9-4C89-BED3-0675F3B8118B}" destId="{4515D2F0-30FD-4B28-89EC-189E4F43F56F}" srcOrd="0" destOrd="0" presId="urn:microsoft.com/office/officeart/2005/8/layout/hProcess9"/>
    <dgm:cxn modelId="{FBD40BC4-A79D-4914-8D42-FF263B4DA257}" srcId="{0431EBA8-804B-4ED2-974E-699EBD261211}" destId="{EC8443A3-A591-48BB-8142-BE3E380DD991}" srcOrd="1" destOrd="0" parTransId="{7F59F38F-9EAB-4603-8AA1-CD1B8B39F523}" sibTransId="{8A82E9AC-4F8F-4030-AB97-2503253075FA}"/>
    <dgm:cxn modelId="{AB4666D5-66CA-4085-AE9F-C21F53EE170A}" srcId="{0431EBA8-804B-4ED2-974E-699EBD261211}" destId="{4896A52F-643D-4F49-BA08-68C20CCBFD29}" srcOrd="2" destOrd="0" parTransId="{5AFCB1DC-C5CE-4CA9-A180-D20504E8BB1E}" sibTransId="{FEA36391-1CA3-45C2-8BF6-2FB69AE911D1}"/>
    <dgm:cxn modelId="{F7F480E5-113A-4775-9E42-4EB3AF3F0418}" srcId="{0431EBA8-804B-4ED2-974E-699EBD261211}" destId="{65B6ADFF-1EF9-4C89-BED3-0675F3B8118B}" srcOrd="3" destOrd="0" parTransId="{F3A87732-9FA9-40EB-BA25-469FBB031349}" sibTransId="{508F1296-A1BB-4F92-ABF2-12328B803E16}"/>
    <dgm:cxn modelId="{B51B9508-B4A0-4371-ACD7-CAC6C718A5DF}" type="presParOf" srcId="{BFA7CAC9-961C-4450-9992-FE93DA444A27}" destId="{4B81F564-0DC1-4236-923B-51741CAC0DC8}" srcOrd="0" destOrd="0" presId="urn:microsoft.com/office/officeart/2005/8/layout/hProcess9"/>
    <dgm:cxn modelId="{369F88BE-5DFE-4D76-AC55-B48572FAFE4E}" type="presParOf" srcId="{BFA7CAC9-961C-4450-9992-FE93DA444A27}" destId="{6BB54A1D-66DA-4A33-8DC7-2C7C2D4BE264}" srcOrd="1" destOrd="0" presId="urn:microsoft.com/office/officeart/2005/8/layout/hProcess9"/>
    <dgm:cxn modelId="{D92DD9F4-F015-4E72-B92B-C35C7401F152}" type="presParOf" srcId="{6BB54A1D-66DA-4A33-8DC7-2C7C2D4BE264}" destId="{6098E5A8-8315-45CF-9B59-0C430EFD887B}" srcOrd="0" destOrd="0" presId="urn:microsoft.com/office/officeart/2005/8/layout/hProcess9"/>
    <dgm:cxn modelId="{B006A69E-BF97-4628-9310-8B7A9AF318F2}" type="presParOf" srcId="{6BB54A1D-66DA-4A33-8DC7-2C7C2D4BE264}" destId="{74A4AB37-F5A2-44DE-BAFE-0866EE78778C}" srcOrd="1" destOrd="0" presId="urn:microsoft.com/office/officeart/2005/8/layout/hProcess9"/>
    <dgm:cxn modelId="{1A382FE3-78E7-4572-8265-2EF3CCCABDE5}" type="presParOf" srcId="{6BB54A1D-66DA-4A33-8DC7-2C7C2D4BE264}" destId="{84377C62-3449-4C2D-B04F-14A6490A5F42}" srcOrd="2" destOrd="0" presId="urn:microsoft.com/office/officeart/2005/8/layout/hProcess9"/>
    <dgm:cxn modelId="{488232E5-0B9B-4423-ABB4-4E9ABF39C9A3}" type="presParOf" srcId="{6BB54A1D-66DA-4A33-8DC7-2C7C2D4BE264}" destId="{15DBD401-C023-4EAD-817A-646A68CD9598}" srcOrd="3" destOrd="0" presId="urn:microsoft.com/office/officeart/2005/8/layout/hProcess9"/>
    <dgm:cxn modelId="{1F74C110-2D5C-43FA-B90D-117381387C08}" type="presParOf" srcId="{6BB54A1D-66DA-4A33-8DC7-2C7C2D4BE264}" destId="{D9F42582-3F49-41BC-B3E6-6F806658C7C6}" srcOrd="4" destOrd="0" presId="urn:microsoft.com/office/officeart/2005/8/layout/hProcess9"/>
    <dgm:cxn modelId="{67C8D599-11D9-43F8-9C90-5F39556CA0A2}" type="presParOf" srcId="{6BB54A1D-66DA-4A33-8DC7-2C7C2D4BE264}" destId="{12668680-1317-4D94-AAFC-225D80D50574}" srcOrd="5" destOrd="0" presId="urn:microsoft.com/office/officeart/2005/8/layout/hProcess9"/>
    <dgm:cxn modelId="{CA6DD013-C47C-4D4C-870E-F36237E6E0CD}" type="presParOf" srcId="{6BB54A1D-66DA-4A33-8DC7-2C7C2D4BE264}" destId="{4515D2F0-30FD-4B28-89EC-189E4F43F56F}" srcOrd="6" destOrd="0" presId="urn:microsoft.com/office/officeart/2005/8/layout/hProcess9"/>
    <dgm:cxn modelId="{90B8F17B-81AD-4D00-BD4C-6AB22ADADD80}" type="presParOf" srcId="{6BB54A1D-66DA-4A33-8DC7-2C7C2D4BE264}" destId="{1E9A17B9-7CDA-4BFA-91B8-3D52E38D2939}" srcOrd="7" destOrd="0" presId="urn:microsoft.com/office/officeart/2005/8/layout/hProcess9"/>
    <dgm:cxn modelId="{F6B3E923-382A-487C-BEEC-0E4511C41B27}" type="presParOf" srcId="{6BB54A1D-66DA-4A33-8DC7-2C7C2D4BE264}" destId="{724BA7A6-A474-4437-971F-4FC121C5345E}" srcOrd="8" destOrd="0" presId="urn:microsoft.com/office/officeart/2005/8/layout/hProcess9"/>
    <dgm:cxn modelId="{A52541EB-0DC2-4B4E-B323-58696DEFB3C0}" type="presParOf" srcId="{6BB54A1D-66DA-4A33-8DC7-2C7C2D4BE264}" destId="{593B1372-83DB-4787-871F-2D6159D4540E}" srcOrd="9" destOrd="0" presId="urn:microsoft.com/office/officeart/2005/8/layout/hProcess9"/>
    <dgm:cxn modelId="{856B0427-60EC-4FBA-A294-9986EBEDF184}" type="presParOf" srcId="{6BB54A1D-66DA-4A33-8DC7-2C7C2D4BE264}" destId="{24B4D8E7-811F-4A2E-93DF-13E8D3CA8A45}" srcOrd="10" destOrd="0" presId="urn:microsoft.com/office/officeart/2005/8/layout/hProcess9"/>
    <dgm:cxn modelId="{1A359A74-097C-46EE-A27C-C5F08C9F3DBA}" type="presParOf" srcId="{6BB54A1D-66DA-4A33-8DC7-2C7C2D4BE264}" destId="{F482651F-6981-47D3-A01B-334AE353CB6F}" srcOrd="11" destOrd="0" presId="urn:microsoft.com/office/officeart/2005/8/layout/hProcess9"/>
    <dgm:cxn modelId="{C61E62D6-9A22-427D-BF67-67BAA61BF411}" type="presParOf" srcId="{6BB54A1D-66DA-4A33-8DC7-2C7C2D4BE264}" destId="{F28F2003-8F1E-42D9-ABBB-0DD78DA38A3E}" srcOrd="12" destOrd="0" presId="urn:microsoft.com/office/officeart/2005/8/layout/hProcess9"/>
    <dgm:cxn modelId="{A6853EE0-D65E-4AFE-BAA8-FFA609B4FA74}" type="presParOf" srcId="{6BB54A1D-66DA-4A33-8DC7-2C7C2D4BE264}" destId="{070E598A-F225-4567-BD43-57DEBB415638}" srcOrd="13" destOrd="0" presId="urn:microsoft.com/office/officeart/2005/8/layout/hProcess9"/>
    <dgm:cxn modelId="{1C9D6B39-5724-4597-9C6D-611E3E6E0B87}" type="presParOf" srcId="{6BB54A1D-66DA-4A33-8DC7-2C7C2D4BE264}" destId="{1F88122D-7136-4B6B-B751-8D666D34B5A7}" srcOrd="14" destOrd="0" presId="urn:microsoft.com/office/officeart/2005/8/layout/hProcess9"/>
    <dgm:cxn modelId="{E9FD4FFD-C953-47C0-8D31-43770E2CEC41}" type="presParOf" srcId="{6BB54A1D-66DA-4A33-8DC7-2C7C2D4BE264}" destId="{B2CE2B89-5975-4551-931B-E93FF21D2D0E}" srcOrd="15" destOrd="0" presId="urn:microsoft.com/office/officeart/2005/8/layout/hProcess9"/>
    <dgm:cxn modelId="{C95CF10B-CE3D-4359-8074-EE097258BA9F}" type="presParOf" srcId="{6BB54A1D-66DA-4A33-8DC7-2C7C2D4BE264}" destId="{712205D6-0195-492D-8137-551C27C0C2EE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5246D-526C-44DC-B9CD-5509E64C0040}">
      <dsp:nvSpPr>
        <dsp:cNvPr id="0" name=""/>
        <dsp:cNvSpPr/>
      </dsp:nvSpPr>
      <dsp:spPr>
        <a:xfrm>
          <a:off x="0" y="263492"/>
          <a:ext cx="2855546" cy="1713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b="0" i="0" kern="1200" dirty="0" err="1">
              <a:solidFill>
                <a:srgbClr val="FF0000"/>
              </a:solidFill>
            </a:rPr>
            <a:t>fokal</a:t>
          </a:r>
          <a:r>
            <a:rPr lang="en-US" sz="2100" b="0" i="0" kern="1200" dirty="0">
              <a:solidFill>
                <a:schemeClr val="tx1"/>
              </a:solidFill>
            </a:rPr>
            <a:t> — </a:t>
          </a:r>
          <a:r>
            <a:rPr lang="en-US" sz="2100" b="0" i="0" kern="1200" dirty="0" err="1">
              <a:solidFill>
                <a:schemeClr val="tx1"/>
              </a:solidFill>
            </a:rPr>
            <a:t>o’pkaning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kichik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qismi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ta’sirlanganda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va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faqat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bitta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kasallik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o’chog’i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mavjud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bo’lsa</a:t>
          </a:r>
          <a:r>
            <a:rPr lang="en-US" sz="2100" b="0" i="0" kern="1200" dirty="0">
              <a:solidFill>
                <a:schemeClr val="tx1"/>
              </a:solidFill>
            </a:rPr>
            <a:t>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263492"/>
        <a:ext cx="2855546" cy="1713327"/>
      </dsp:txXfrm>
    </dsp:sp>
    <dsp:sp modelId="{B31D2C3C-F928-43B8-8673-C058DBB9BFCD}">
      <dsp:nvSpPr>
        <dsp:cNvPr id="0" name=""/>
        <dsp:cNvSpPr/>
      </dsp:nvSpPr>
      <dsp:spPr>
        <a:xfrm>
          <a:off x="3141100" y="263492"/>
          <a:ext cx="2855546" cy="1713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n-NO" sz="2100" b="0" i="0" kern="1200" dirty="0">
              <a:solidFill>
                <a:srgbClr val="FF0000"/>
              </a:solidFill>
            </a:rPr>
            <a:t>segmental </a:t>
          </a:r>
          <a:r>
            <a:rPr lang="nn-NO" sz="2100" b="0" i="0" kern="1200" dirty="0">
              <a:solidFill>
                <a:schemeClr val="tx1"/>
              </a:solidFill>
            </a:rPr>
            <a:t>— o’pkaning bir yoki bir nechta segmentlari ta’sirlanganda;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141100" y="263492"/>
        <a:ext cx="2855546" cy="1713327"/>
      </dsp:txXfrm>
    </dsp:sp>
    <dsp:sp modelId="{22243D6E-68BC-4907-B5A3-C011ED920430}">
      <dsp:nvSpPr>
        <dsp:cNvPr id="0" name=""/>
        <dsp:cNvSpPr/>
      </dsp:nvSpPr>
      <dsp:spPr>
        <a:xfrm>
          <a:off x="6282201" y="263492"/>
          <a:ext cx="2855546" cy="1713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b="0" i="0" kern="1200" dirty="0" err="1">
              <a:solidFill>
                <a:srgbClr val="FF0000"/>
              </a:solidFill>
            </a:rPr>
            <a:t>qisman</a:t>
          </a:r>
          <a:r>
            <a:rPr lang="en-US" sz="2100" b="0" i="0" kern="1200" dirty="0">
              <a:solidFill>
                <a:schemeClr val="tx1"/>
              </a:solidFill>
            </a:rPr>
            <a:t> — </a:t>
          </a:r>
          <a:r>
            <a:rPr lang="en-US" sz="2100" b="0" i="0" kern="1200" dirty="0" err="1">
              <a:solidFill>
                <a:schemeClr val="tx1"/>
              </a:solidFill>
            </a:rPr>
            <a:t>o’pkaning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bir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qismi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ta’sirlanadi</a:t>
          </a:r>
          <a:r>
            <a:rPr lang="en-US" sz="2100" b="0" i="0" kern="1200" dirty="0">
              <a:solidFill>
                <a:schemeClr val="tx1"/>
              </a:solidFill>
            </a:rPr>
            <a:t>, </a:t>
          </a:r>
          <a:r>
            <a:rPr lang="en-US" sz="2100" b="0" i="0" kern="1200" dirty="0" err="1">
              <a:solidFill>
                <a:schemeClr val="tx1"/>
              </a:solidFill>
            </a:rPr>
            <a:t>masalan</a:t>
          </a:r>
          <a:r>
            <a:rPr lang="en-US" sz="2100" b="0" i="0" kern="1200" dirty="0">
              <a:solidFill>
                <a:schemeClr val="tx1"/>
              </a:solidFill>
            </a:rPr>
            <a:t>, </a:t>
          </a:r>
          <a:r>
            <a:rPr lang="en-US" sz="2100" b="0" i="0" kern="1200" dirty="0" err="1">
              <a:solidFill>
                <a:schemeClr val="tx1"/>
              </a:solidFill>
            </a:rPr>
            <a:t>alveolalar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va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uning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yonidagi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hududlar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ta’sirlanadi</a:t>
          </a:r>
          <a:r>
            <a:rPr lang="en-US" sz="2100" b="0" i="0" kern="1200" dirty="0">
              <a:solidFill>
                <a:schemeClr val="tx1"/>
              </a:solidFill>
            </a:rPr>
            <a:t>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6282201" y="263492"/>
        <a:ext cx="2855546" cy="1713327"/>
      </dsp:txXfrm>
    </dsp:sp>
    <dsp:sp modelId="{19825432-BF0B-4706-8ACB-4A81DF7B9355}">
      <dsp:nvSpPr>
        <dsp:cNvPr id="0" name=""/>
        <dsp:cNvSpPr/>
      </dsp:nvSpPr>
      <dsp:spPr>
        <a:xfrm>
          <a:off x="1570550" y="2262374"/>
          <a:ext cx="2855546" cy="1713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b="0" i="0" kern="1200" dirty="0" err="1">
              <a:solidFill>
                <a:srgbClr val="FF0000"/>
              </a:solidFill>
            </a:rPr>
            <a:t>qo’shma</a:t>
          </a:r>
          <a:r>
            <a:rPr lang="en-US" sz="2100" b="0" i="0" kern="1200" dirty="0">
              <a:solidFill>
                <a:schemeClr val="tx1"/>
              </a:solidFill>
            </a:rPr>
            <a:t> — </a:t>
          </a:r>
          <a:r>
            <a:rPr lang="en-US" sz="2100" b="0" i="0" kern="1200" dirty="0" err="1">
              <a:solidFill>
                <a:schemeClr val="tx1"/>
              </a:solidFill>
            </a:rPr>
            <a:t>bu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holda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bir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nechta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alohida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kasallik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o’choqlari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paydo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bo’ladi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va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keyinchalik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ular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bir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butunga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birlashadi</a:t>
          </a:r>
          <a:r>
            <a:rPr lang="en-US" sz="2100" b="0" i="0" kern="1200" dirty="0">
              <a:solidFill>
                <a:schemeClr val="tx1"/>
              </a:solidFill>
            </a:rPr>
            <a:t>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570550" y="2262374"/>
        <a:ext cx="2855546" cy="1713327"/>
      </dsp:txXfrm>
    </dsp:sp>
    <dsp:sp modelId="{781CEC7C-9B03-46D3-A69D-069F6833746E}">
      <dsp:nvSpPr>
        <dsp:cNvPr id="0" name=""/>
        <dsp:cNvSpPr/>
      </dsp:nvSpPr>
      <dsp:spPr>
        <a:xfrm>
          <a:off x="4711651" y="2262374"/>
          <a:ext cx="2855546" cy="1713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b="0" i="0" kern="1200" dirty="0">
              <a:solidFill>
                <a:srgbClr val="FF0000"/>
              </a:solidFill>
            </a:rPr>
            <a:t>total </a:t>
          </a:r>
          <a:r>
            <a:rPr lang="en-US" sz="2100" b="0" i="0" kern="1200" dirty="0">
              <a:solidFill>
                <a:schemeClr val="tx1"/>
              </a:solidFill>
            </a:rPr>
            <a:t>— </a:t>
          </a:r>
          <a:r>
            <a:rPr lang="en-US" sz="2100" b="0" i="0" kern="1200" dirty="0" err="1">
              <a:solidFill>
                <a:schemeClr val="tx1"/>
              </a:solidFill>
            </a:rPr>
            <a:t>bir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butun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o’pka</a:t>
          </a:r>
          <a:r>
            <a:rPr lang="en-US" sz="2100" b="0" i="0" kern="1200" dirty="0">
              <a:solidFill>
                <a:schemeClr val="tx1"/>
              </a:solidFill>
            </a:rPr>
            <a:t> </a:t>
          </a:r>
          <a:r>
            <a:rPr lang="en-US" sz="2100" b="0" i="0" kern="1200" dirty="0" err="1">
              <a:solidFill>
                <a:schemeClr val="tx1"/>
              </a:solidFill>
            </a:rPr>
            <a:t>ta’sirlanganda</a:t>
          </a:r>
          <a:r>
            <a:rPr lang="en-US" sz="2100" b="0" i="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2100" kern="1200" dirty="0">
            <a:solidFill>
              <a:schemeClr val="tx1"/>
            </a:solidFill>
          </a:endParaRPr>
        </a:p>
      </dsp:txBody>
      <dsp:txXfrm>
        <a:off x="4711651" y="2262374"/>
        <a:ext cx="2855546" cy="1713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F564-0DC1-4236-923B-51741CAC0DC8}">
      <dsp:nvSpPr>
        <dsp:cNvPr id="0" name=""/>
        <dsp:cNvSpPr/>
      </dsp:nvSpPr>
      <dsp:spPr>
        <a:xfrm>
          <a:off x="888960" y="0"/>
          <a:ext cx="10074890" cy="5418667"/>
        </a:xfrm>
        <a:prstGeom prst="rightArrow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8E5A8-8315-45CF-9B59-0C430EFD887B}">
      <dsp:nvSpPr>
        <dsp:cNvPr id="0" name=""/>
        <dsp:cNvSpPr/>
      </dsp:nvSpPr>
      <dsp:spPr>
        <a:xfrm>
          <a:off x="5787" y="1625600"/>
          <a:ext cx="1145926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Ko‘p</a:t>
          </a:r>
          <a:r>
            <a:rPr lang="en-US" sz="1800" b="0" i="0" kern="1200" dirty="0">
              <a:solidFill>
                <a:schemeClr val="tx1"/>
              </a:solidFill>
            </a:rPr>
            <a:t> </a:t>
          </a:r>
          <a:r>
            <a:rPr lang="en-US" sz="1800" b="0" i="0" kern="1200" dirty="0" err="1">
              <a:solidFill>
                <a:schemeClr val="tx1"/>
              </a:solidFill>
            </a:rPr>
            <a:t>ichimlik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1726" y="1681539"/>
        <a:ext cx="1034048" cy="2055588"/>
      </dsp:txXfrm>
    </dsp:sp>
    <dsp:sp modelId="{84377C62-3449-4C2D-B04F-14A6490A5F42}">
      <dsp:nvSpPr>
        <dsp:cNvPr id="0" name=""/>
        <dsp:cNvSpPr/>
      </dsp:nvSpPr>
      <dsp:spPr>
        <a:xfrm>
          <a:off x="1342701" y="1625600"/>
          <a:ext cx="1145926" cy="2167466"/>
        </a:xfrm>
        <a:prstGeom prst="roundRect">
          <a:avLst/>
        </a:prstGeom>
        <a:solidFill>
          <a:schemeClr val="accent4">
            <a:hueOff val="205679"/>
            <a:satOff val="891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To‘shak</a:t>
          </a:r>
          <a:r>
            <a:rPr lang="en-US" sz="1800" b="0" i="0" kern="1200" dirty="0">
              <a:solidFill>
                <a:schemeClr val="tx1"/>
              </a:solidFill>
            </a:rPr>
            <a:t> </a:t>
          </a:r>
          <a:r>
            <a:rPr lang="en-US" sz="1800" b="0" i="0" kern="1200" dirty="0" err="1">
              <a:solidFill>
                <a:schemeClr val="tx1"/>
              </a:solidFill>
            </a:rPr>
            <a:t>rejimi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398640" y="1681539"/>
        <a:ext cx="1034048" cy="2055588"/>
      </dsp:txXfrm>
    </dsp:sp>
    <dsp:sp modelId="{D9F42582-3F49-41BC-B3E6-6F806658C7C6}">
      <dsp:nvSpPr>
        <dsp:cNvPr id="0" name=""/>
        <dsp:cNvSpPr/>
      </dsp:nvSpPr>
      <dsp:spPr>
        <a:xfrm>
          <a:off x="2679615" y="1625600"/>
          <a:ext cx="1145926" cy="2167466"/>
        </a:xfrm>
        <a:prstGeom prst="roundRect">
          <a:avLst/>
        </a:prstGeom>
        <a:solidFill>
          <a:schemeClr val="accent4">
            <a:hueOff val="411359"/>
            <a:satOff val="1783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Vitaminli</a:t>
          </a:r>
          <a:r>
            <a:rPr lang="en-US" sz="1800" b="0" i="0" kern="1200" dirty="0">
              <a:solidFill>
                <a:schemeClr val="tx1"/>
              </a:solidFill>
            </a:rPr>
            <a:t> </a:t>
          </a:r>
          <a:r>
            <a:rPr lang="en-US" sz="1800" b="0" i="0" kern="1200" dirty="0" err="1">
              <a:solidFill>
                <a:schemeClr val="tx1"/>
              </a:solidFill>
            </a:rPr>
            <a:t>kaloriyali</a:t>
          </a:r>
          <a:r>
            <a:rPr lang="en-US" sz="1800" b="0" i="0" kern="1200" dirty="0">
              <a:solidFill>
                <a:schemeClr val="tx1"/>
              </a:solidFill>
            </a:rPr>
            <a:t> </a:t>
          </a:r>
          <a:r>
            <a:rPr lang="en-US" sz="1800" b="0" i="0" kern="1200" dirty="0" err="1">
              <a:solidFill>
                <a:schemeClr val="tx1"/>
              </a:solidFill>
            </a:rPr>
            <a:t>ovqatlanish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735554" y="1681539"/>
        <a:ext cx="1034048" cy="2055588"/>
      </dsp:txXfrm>
    </dsp:sp>
    <dsp:sp modelId="{4515D2F0-30FD-4B28-89EC-189E4F43F56F}">
      <dsp:nvSpPr>
        <dsp:cNvPr id="0" name=""/>
        <dsp:cNvSpPr/>
      </dsp:nvSpPr>
      <dsp:spPr>
        <a:xfrm>
          <a:off x="4016529" y="1625600"/>
          <a:ext cx="1145926" cy="2167466"/>
        </a:xfrm>
        <a:prstGeom prst="roundRect">
          <a:avLst/>
        </a:prstGeom>
        <a:solidFill>
          <a:schemeClr val="accent4">
            <a:hueOff val="617038"/>
            <a:satOff val="2674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Antibakterial</a:t>
          </a:r>
          <a:r>
            <a:rPr lang="en-US" sz="1800" b="0" i="0" kern="1200" dirty="0">
              <a:solidFill>
                <a:schemeClr val="tx1"/>
              </a:solidFill>
            </a:rPr>
            <a:t> </a:t>
          </a:r>
          <a:r>
            <a:rPr lang="en-US" sz="1800" b="0" i="0" kern="1200" dirty="0" err="1">
              <a:solidFill>
                <a:schemeClr val="tx1"/>
              </a:solidFill>
            </a:rPr>
            <a:t>terapiya</a:t>
          </a:r>
          <a:r>
            <a:rPr lang="en-US" sz="1800" b="0" i="0" kern="1200" dirty="0">
              <a:solidFill>
                <a:schemeClr val="tx1"/>
              </a:solidFill>
            </a:rPr>
            <a:t> (</a:t>
          </a:r>
          <a:r>
            <a:rPr lang="en-US" sz="1800" b="0" i="0" kern="1200" dirty="0" err="1">
              <a:solidFill>
                <a:schemeClr val="tx1"/>
              </a:solidFill>
            </a:rPr>
            <a:t>ampitsillin</a:t>
          </a:r>
          <a:r>
            <a:rPr lang="en-US" sz="1800" b="0" i="0" kern="1200" dirty="0">
              <a:solidFill>
                <a:schemeClr val="tx1"/>
              </a:solidFill>
            </a:rPr>
            <a:t>, </a:t>
          </a:r>
          <a:r>
            <a:rPr lang="en-US" sz="1800" b="0" i="0" kern="1200" dirty="0" err="1">
              <a:solidFill>
                <a:schemeClr val="tx1"/>
              </a:solidFill>
            </a:rPr>
            <a:t>amoksiklav</a:t>
          </a:r>
          <a:r>
            <a:rPr lang="en-US" sz="1800" b="0" i="0" kern="1200" dirty="0">
              <a:solidFill>
                <a:schemeClr val="tx1"/>
              </a:solidFill>
            </a:rPr>
            <a:t>, </a:t>
          </a:r>
          <a:r>
            <a:rPr lang="en-US" sz="1800" b="0" i="0" kern="1200" dirty="0" err="1">
              <a:solidFill>
                <a:schemeClr val="tx1"/>
              </a:solidFill>
            </a:rPr>
            <a:t>rutid</a:t>
          </a:r>
          <a:r>
            <a:rPr lang="en-US" sz="1800" b="0" i="0" kern="1200" dirty="0">
              <a:solidFill>
                <a:schemeClr val="tx1"/>
              </a:solidFill>
            </a:rPr>
            <a:t>, </a:t>
          </a:r>
          <a:r>
            <a:rPr lang="en-US" sz="1800" b="0" i="0" kern="1200" dirty="0" err="1">
              <a:solidFill>
                <a:schemeClr val="tx1"/>
              </a:solidFill>
            </a:rPr>
            <a:t>sefazolin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072468" y="1681539"/>
        <a:ext cx="1034048" cy="2055588"/>
      </dsp:txXfrm>
    </dsp:sp>
    <dsp:sp modelId="{724BA7A6-A474-4437-971F-4FC121C5345E}">
      <dsp:nvSpPr>
        <dsp:cNvPr id="0" name=""/>
        <dsp:cNvSpPr/>
      </dsp:nvSpPr>
      <dsp:spPr>
        <a:xfrm>
          <a:off x="5353442" y="1625600"/>
          <a:ext cx="1145926" cy="2167466"/>
        </a:xfrm>
        <a:prstGeom prst="roundRect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Dezintoksikatsion</a:t>
          </a:r>
          <a:r>
            <a:rPr lang="en-US" sz="1800" b="0" i="0" kern="1200" dirty="0">
              <a:solidFill>
                <a:schemeClr val="tx1"/>
              </a:solidFill>
            </a:rPr>
            <a:t> </a:t>
          </a:r>
          <a:r>
            <a:rPr lang="en-US" sz="1800" b="0" i="0" kern="1200" dirty="0" err="1">
              <a:solidFill>
                <a:schemeClr val="tx1"/>
              </a:solidFill>
            </a:rPr>
            <a:t>terapiya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409381" y="1681539"/>
        <a:ext cx="1034048" cy="2055588"/>
      </dsp:txXfrm>
    </dsp:sp>
    <dsp:sp modelId="{24B4D8E7-811F-4A2E-93DF-13E8D3CA8A45}">
      <dsp:nvSpPr>
        <dsp:cNvPr id="0" name=""/>
        <dsp:cNvSpPr/>
      </dsp:nvSpPr>
      <dsp:spPr>
        <a:xfrm>
          <a:off x="6690356" y="1625600"/>
          <a:ext cx="1145926" cy="2167466"/>
        </a:xfrm>
        <a:prstGeom prst="roundRect">
          <a:avLst/>
        </a:prstGeom>
        <a:solidFill>
          <a:schemeClr val="accent4">
            <a:hueOff val="1028396"/>
            <a:satOff val="4457"/>
            <a:lumOff val="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Immunostimulya</a:t>
          </a:r>
          <a:r>
            <a:rPr lang="en-US" sz="1800" b="0" i="0" kern="1200" dirty="0">
              <a:solidFill>
                <a:schemeClr val="tx1"/>
              </a:solidFill>
            </a:rPr>
            <a:t> </a:t>
          </a:r>
          <a:r>
            <a:rPr lang="en-US" sz="1800" b="0" i="0" kern="1200" dirty="0" err="1">
              <a:solidFill>
                <a:schemeClr val="tx1"/>
              </a:solidFill>
            </a:rPr>
            <a:t>torlar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746295" y="1681539"/>
        <a:ext cx="1034048" cy="2055588"/>
      </dsp:txXfrm>
    </dsp:sp>
    <dsp:sp modelId="{F28F2003-8F1E-42D9-ABBB-0DD78DA38A3E}">
      <dsp:nvSpPr>
        <dsp:cNvPr id="0" name=""/>
        <dsp:cNvSpPr/>
      </dsp:nvSpPr>
      <dsp:spPr>
        <a:xfrm>
          <a:off x="8027270" y="1625600"/>
          <a:ext cx="1145926" cy="2167466"/>
        </a:xfrm>
        <a:prstGeom prst="roundRect">
          <a:avLst/>
        </a:prstGeom>
        <a:solidFill>
          <a:schemeClr val="accent4">
            <a:hueOff val="1234076"/>
            <a:satOff val="5349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Issiqni</a:t>
          </a:r>
          <a:r>
            <a:rPr lang="en-US" sz="1800" b="0" i="0" kern="1200" dirty="0">
              <a:solidFill>
                <a:schemeClr val="tx1"/>
              </a:solidFill>
            </a:rPr>
            <a:t> </a:t>
          </a:r>
          <a:r>
            <a:rPr lang="en-US" sz="1800" b="0" i="0" kern="1200" dirty="0" err="1">
              <a:solidFill>
                <a:schemeClr val="tx1"/>
              </a:solidFill>
            </a:rPr>
            <a:t>tushiruv</a:t>
          </a:r>
          <a:r>
            <a:rPr lang="en-US" sz="1800" b="0" i="0" kern="1200" dirty="0">
              <a:solidFill>
                <a:schemeClr val="tx1"/>
              </a:solidFill>
            </a:rPr>
            <a:t> chi </a:t>
          </a:r>
          <a:r>
            <a:rPr lang="en-US" sz="1800" b="0" i="0" kern="1200" dirty="0" err="1">
              <a:solidFill>
                <a:schemeClr val="tx1"/>
              </a:solidFill>
            </a:rPr>
            <a:t>vositalar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083209" y="1681539"/>
        <a:ext cx="1034048" cy="2055588"/>
      </dsp:txXfrm>
    </dsp:sp>
    <dsp:sp modelId="{1F88122D-7136-4B6B-B751-8D666D34B5A7}">
      <dsp:nvSpPr>
        <dsp:cNvPr id="0" name=""/>
        <dsp:cNvSpPr/>
      </dsp:nvSpPr>
      <dsp:spPr>
        <a:xfrm>
          <a:off x="9364184" y="1625600"/>
          <a:ext cx="1145926" cy="2167466"/>
        </a:xfrm>
        <a:prstGeom prst="roundRect">
          <a:avLst/>
        </a:prstGeom>
        <a:solidFill>
          <a:schemeClr val="accent4">
            <a:hueOff val="1439755"/>
            <a:satOff val="6240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Mukolitiklar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420123" y="1681539"/>
        <a:ext cx="1034048" cy="2055588"/>
      </dsp:txXfrm>
    </dsp:sp>
    <dsp:sp modelId="{712205D6-0195-492D-8137-551C27C0C2EE}">
      <dsp:nvSpPr>
        <dsp:cNvPr id="0" name=""/>
        <dsp:cNvSpPr/>
      </dsp:nvSpPr>
      <dsp:spPr>
        <a:xfrm>
          <a:off x="10701098" y="1625600"/>
          <a:ext cx="1145926" cy="2167466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 err="1">
              <a:solidFill>
                <a:schemeClr val="tx1"/>
              </a:solidFill>
            </a:rPr>
            <a:t>Mukolitiklar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757037" y="1681539"/>
        <a:ext cx="1034048" cy="205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7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0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6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1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8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7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0E1C58-C6A5-4D85-B04A-0C6BE3761A4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997F24-5AA4-41E5-A75E-CF3698E33EF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7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uz.wikipedia.org/wiki/Bakteriya" TargetMode="External"/><Relationship Id="rId7" Type="http://schemas.openxmlformats.org/officeDocument/2006/relationships/hyperlink" Target="https://uz.wikipedia.org/wiki/Virus" TargetMode="External"/><Relationship Id="rId2" Type="http://schemas.openxmlformats.org/officeDocument/2006/relationships/hyperlink" Target="https://uz.wikipedia.org/wiki/O%CA%BBp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z.wikipedia.org/wiki/Stafilokokk" TargetMode="External"/><Relationship Id="rId5" Type="http://schemas.openxmlformats.org/officeDocument/2006/relationships/hyperlink" Target="https://uz.wikipedia.org/wiki/Streptokokk" TargetMode="External"/><Relationship Id="rId4" Type="http://schemas.openxmlformats.org/officeDocument/2006/relationships/hyperlink" Target="https://uz.wikipedia.org/w/index.php?title=Pnevmokokk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vitsenna.uz/bosh-ogrish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78BE2-BABB-4A07-9340-128EC2B3F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err="1"/>
              <a:t>Pnevmoniya</a:t>
            </a:r>
            <a:r>
              <a:rPr lang="en-US" b="1" dirty="0"/>
              <a:t> </a:t>
            </a:r>
            <a:r>
              <a:rPr lang="en-US" b="1" dirty="0" err="1"/>
              <a:t>kasalligida</a:t>
            </a:r>
            <a:r>
              <a:rPr lang="en-US" b="1" dirty="0"/>
              <a:t> </a:t>
            </a:r>
            <a:r>
              <a:rPr lang="en-US" b="1" dirty="0" err="1"/>
              <a:t>gospital</a:t>
            </a:r>
            <a:r>
              <a:rPr lang="en-US" b="1" dirty="0"/>
              <a:t> </a:t>
            </a:r>
            <a:r>
              <a:rPr lang="en-US" b="1" dirty="0" err="1"/>
              <a:t>pedagogika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151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D1BEA1-FE63-49E7-91B3-1FFC6AE9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5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13675-ABE9-4AC5-A26C-4293E457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err="1"/>
              <a:t>Diagnostika</a:t>
            </a:r>
            <a:br>
              <a:rPr lang="en-US" sz="5400" b="1" dirty="0"/>
            </a:b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D37E12-314A-4E53-92D0-AFFCF5E9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Kasallik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tarixini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aniqlash</a:t>
            </a:r>
            <a:r>
              <a:rPr lang="en-US" dirty="0"/>
              <a:t>: </a:t>
            </a:r>
            <a:r>
              <a:rPr lang="en-US" dirty="0" err="1"/>
              <a:t>Shifokor</a:t>
            </a:r>
            <a:r>
              <a:rPr lang="en-US" dirty="0"/>
              <a:t> </a:t>
            </a:r>
            <a:r>
              <a:rPr lang="en-US" dirty="0" err="1"/>
              <a:t>simptomlar</a:t>
            </a:r>
            <a:r>
              <a:rPr lang="en-US" dirty="0"/>
              <a:t>, </a:t>
            </a:r>
            <a:r>
              <a:rPr lang="en-US" dirty="0" err="1"/>
              <a:t>hamroh</a:t>
            </a:r>
            <a:r>
              <a:rPr lang="en-US" dirty="0"/>
              <a:t> </a:t>
            </a:r>
            <a:r>
              <a:rPr lang="en-US" dirty="0" err="1"/>
              <a:t>kasalliklar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oxirgi</a:t>
            </a:r>
            <a:r>
              <a:rPr lang="en-US" dirty="0"/>
              <a:t> O‘RVI </a:t>
            </a:r>
            <a:r>
              <a:rPr lang="en-US" dirty="0" err="1"/>
              <a:t>haqida</a:t>
            </a:r>
            <a:r>
              <a:rPr lang="en-US" dirty="0"/>
              <a:t> </a:t>
            </a:r>
            <a:r>
              <a:rPr lang="en-US" dirty="0" err="1"/>
              <a:t>ma’lumot</a:t>
            </a:r>
            <a:r>
              <a:rPr lang="en-US" dirty="0"/>
              <a:t> </a:t>
            </a:r>
            <a:r>
              <a:rPr lang="en-US" dirty="0" err="1"/>
              <a:t>to‘playdi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Ko‘rik</a:t>
            </a:r>
            <a:r>
              <a:rPr lang="en-US" dirty="0"/>
              <a:t>: </a:t>
            </a:r>
            <a:r>
              <a:rPr lang="en-US" dirty="0" err="1"/>
              <a:t>Xirillashlar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zararlangan</a:t>
            </a:r>
            <a:r>
              <a:rPr lang="en-US" dirty="0"/>
              <a:t> </a:t>
            </a:r>
            <a:r>
              <a:rPr lang="en-US" dirty="0" err="1"/>
              <a:t>tomonning</a:t>
            </a:r>
            <a:r>
              <a:rPr lang="en-US" dirty="0"/>
              <a:t> </a:t>
            </a:r>
            <a:r>
              <a:rPr lang="en-US" dirty="0" err="1"/>
              <a:t>orqada</a:t>
            </a:r>
            <a:r>
              <a:rPr lang="en-US" dirty="0"/>
              <a:t> </a:t>
            </a:r>
            <a:r>
              <a:rPr lang="en-US" dirty="0" err="1"/>
              <a:t>qolishini</a:t>
            </a:r>
            <a:r>
              <a:rPr lang="en-US" dirty="0"/>
              <a:t>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o‘pkani</a:t>
            </a:r>
            <a:r>
              <a:rPr lang="en-US" dirty="0"/>
              <a:t> </a:t>
            </a:r>
            <a:r>
              <a:rPr lang="en-US" dirty="0" err="1"/>
              <a:t>eshitish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ko‘krak</a:t>
            </a:r>
            <a:r>
              <a:rPr lang="en-US" dirty="0"/>
              <a:t> </a:t>
            </a:r>
            <a:r>
              <a:rPr lang="en-US" dirty="0" err="1"/>
              <a:t>qafasini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Perkussiya</a:t>
            </a:r>
            <a:r>
              <a:rPr lang="en-US" dirty="0"/>
              <a:t>: </a:t>
            </a:r>
            <a:r>
              <a:rPr lang="en-US" dirty="0" err="1"/>
              <a:t>Kasallikning</a:t>
            </a:r>
            <a:r>
              <a:rPr lang="en-US" dirty="0"/>
              <a:t> </a:t>
            </a:r>
            <a:r>
              <a:rPr lang="en-US" dirty="0" err="1"/>
              <a:t>lokalizatsiyasi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bosqichi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ko‘krak</a:t>
            </a:r>
            <a:r>
              <a:rPr lang="en-US" dirty="0"/>
              <a:t> </a:t>
            </a:r>
            <a:r>
              <a:rPr lang="en-US" dirty="0" err="1"/>
              <a:t>qafasini</a:t>
            </a:r>
            <a:r>
              <a:rPr lang="en-US" dirty="0"/>
              <a:t> </a:t>
            </a:r>
            <a:r>
              <a:rPr lang="en-US" dirty="0" err="1"/>
              <a:t>taqillatish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Laborator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tekshiruvlar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qo‘zg‘atuvchini</a:t>
            </a:r>
            <a:r>
              <a:rPr lang="en-US" dirty="0"/>
              <a:t>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infeksiyalarni</a:t>
            </a:r>
            <a:r>
              <a:rPr lang="en-US" dirty="0"/>
              <a:t> </a:t>
            </a:r>
            <a:r>
              <a:rPr lang="en-US" dirty="0" err="1"/>
              <a:t>istisno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qon</a:t>
            </a:r>
            <a:r>
              <a:rPr lang="en-US" dirty="0"/>
              <a:t> </a:t>
            </a:r>
            <a:r>
              <a:rPr lang="en-US" dirty="0" err="1"/>
              <a:t>tahlili</a:t>
            </a:r>
            <a:r>
              <a:rPr lang="en-US" dirty="0"/>
              <a:t>, </a:t>
            </a:r>
            <a:r>
              <a:rPr lang="en-US" dirty="0" err="1"/>
              <a:t>siydik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balg‘am</a:t>
            </a:r>
            <a:r>
              <a:rPr lang="en-US" dirty="0"/>
              <a:t> </a:t>
            </a:r>
            <a:r>
              <a:rPr lang="en-US" dirty="0" err="1"/>
              <a:t>tahlili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Rentgenografiya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O‘chog‘ining</a:t>
            </a:r>
            <a:r>
              <a:rPr lang="en-US" dirty="0"/>
              <a:t> </a:t>
            </a:r>
            <a:r>
              <a:rPr lang="en-US" dirty="0" err="1"/>
              <a:t>lokalizatsiyasi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o‘lchamini</a:t>
            </a:r>
            <a:r>
              <a:rPr lang="en-US" dirty="0"/>
              <a:t>, </a:t>
            </a:r>
            <a:r>
              <a:rPr lang="en-US" dirty="0" err="1"/>
              <a:t>yashirin</a:t>
            </a:r>
            <a:r>
              <a:rPr lang="en-US" dirty="0"/>
              <a:t> </a:t>
            </a:r>
            <a:r>
              <a:rPr lang="en-US" dirty="0" err="1"/>
              <a:t>abssesslarni</a:t>
            </a:r>
            <a:r>
              <a:rPr lang="en-US" dirty="0"/>
              <a:t> </a:t>
            </a:r>
            <a:r>
              <a:rPr lang="en-US" dirty="0" err="1"/>
              <a:t>aniqlaydi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Bronxoskopiya</a:t>
            </a:r>
            <a:r>
              <a:rPr lang="en-US" dirty="0"/>
              <a:t>: </a:t>
            </a:r>
            <a:r>
              <a:rPr lang="en-US" dirty="0" err="1"/>
              <a:t>Qo‘shimcha</a:t>
            </a:r>
            <a:r>
              <a:rPr lang="en-US" dirty="0"/>
              <a:t> </a:t>
            </a:r>
            <a:r>
              <a:rPr lang="en-US" dirty="0" err="1"/>
              <a:t>tekshiruvlar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pnevmoniyaning</a:t>
            </a:r>
            <a:r>
              <a:rPr lang="en-US" dirty="0"/>
              <a:t> </a:t>
            </a:r>
            <a:r>
              <a:rPr lang="en-US" dirty="0" err="1"/>
              <a:t>og‘ir</a:t>
            </a:r>
            <a:r>
              <a:rPr lang="en-US" dirty="0"/>
              <a:t> </a:t>
            </a:r>
            <a:r>
              <a:rPr lang="en-US" dirty="0" err="1"/>
              <a:t>shakllarida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3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71E80-0491-487B-9F9D-0786E7B2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/>
            </a:br>
            <a:r>
              <a:rPr lang="en-US" b="1" dirty="0" err="1"/>
              <a:t>Pnevmoniyani</a:t>
            </a:r>
            <a:r>
              <a:rPr lang="en-US" b="1" dirty="0"/>
              <a:t> </a:t>
            </a:r>
            <a:r>
              <a:rPr lang="en-US" b="1" dirty="0" err="1"/>
              <a:t>davolash</a:t>
            </a:r>
            <a:br>
              <a:rPr lang="en-US" b="1" dirty="0"/>
            </a:br>
            <a:endParaRPr lang="ru-RU" b="1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49433D9-7E59-4B8E-AD92-7127A7444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446078"/>
              </p:ext>
            </p:extLst>
          </p:nvPr>
        </p:nvGraphicFramePr>
        <p:xfrm>
          <a:off x="175065" y="1011981"/>
          <a:ext cx="118528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18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20AF48-FF9E-4F58-8139-59119619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6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66BF9-9C4D-44AC-BDB4-5BEFC15B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r>
              <a:rPr lang="en-US" sz="6600" b="1" dirty="0" err="1"/>
              <a:t>Oldini</a:t>
            </a:r>
            <a:r>
              <a:rPr lang="en-US" sz="6600" b="1" dirty="0"/>
              <a:t> </a:t>
            </a:r>
            <a:r>
              <a:rPr lang="en-US" sz="6600" b="1" dirty="0" err="1"/>
              <a:t>olish</a:t>
            </a:r>
            <a:endParaRPr lang="ru-RU" sz="6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4E06E-8A2C-4AEC-87AA-CD8988401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Immunitetning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oshishi</a:t>
            </a:r>
            <a:r>
              <a:rPr lang="en-US" dirty="0"/>
              <a:t>: </a:t>
            </a:r>
            <a:r>
              <a:rPr lang="en-US" dirty="0" err="1"/>
              <a:t>immunitet</a:t>
            </a:r>
            <a:r>
              <a:rPr lang="en-US" dirty="0"/>
              <a:t> </a:t>
            </a:r>
            <a:r>
              <a:rPr lang="en-US" dirty="0" err="1"/>
              <a:t>tizimini</a:t>
            </a:r>
            <a:r>
              <a:rPr lang="en-US" dirty="0"/>
              <a:t> </a:t>
            </a:r>
            <a:r>
              <a:rPr lang="en-US" dirty="0" err="1"/>
              <a:t>qo‘llab-quvvatlash</a:t>
            </a:r>
            <a:r>
              <a:rPr lang="en-US" dirty="0"/>
              <a:t> </a:t>
            </a:r>
            <a:r>
              <a:rPr lang="en-US" dirty="0" err="1"/>
              <a:t>profilaktikaga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Chekishdan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voz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kechish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pnevmoniya</a:t>
            </a:r>
            <a:r>
              <a:rPr lang="en-US" dirty="0"/>
              <a:t> </a:t>
            </a:r>
            <a:r>
              <a:rPr lang="en-US" dirty="0" err="1"/>
              <a:t>xavfini</a:t>
            </a:r>
            <a:r>
              <a:rPr lang="en-US" dirty="0"/>
              <a:t> </a:t>
            </a:r>
            <a:r>
              <a:rPr lang="en-US" dirty="0" err="1"/>
              <a:t>kamaytiradi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Emlash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60 </a:t>
            </a:r>
            <a:r>
              <a:rPr lang="en-US" dirty="0" err="1"/>
              <a:t>yoshdan</a:t>
            </a:r>
            <a:r>
              <a:rPr lang="en-US" dirty="0"/>
              <a:t> </a:t>
            </a:r>
            <a:r>
              <a:rPr lang="en-US" dirty="0" err="1"/>
              <a:t>oshgan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xavf</a:t>
            </a:r>
            <a:r>
              <a:rPr lang="en-US" dirty="0"/>
              <a:t> </a:t>
            </a:r>
            <a:r>
              <a:rPr lang="en-US" dirty="0" err="1"/>
              <a:t>guruhidagi</a:t>
            </a:r>
            <a:r>
              <a:rPr lang="en-US" dirty="0"/>
              <a:t> </a:t>
            </a:r>
            <a:r>
              <a:rPr lang="en-US" dirty="0" err="1"/>
              <a:t>odamlar</a:t>
            </a:r>
            <a:r>
              <a:rPr lang="en-US" dirty="0"/>
              <a:t>, </a:t>
            </a:r>
            <a:r>
              <a:rPr lang="en-US" dirty="0" err="1"/>
              <a:t>shuningdek</a:t>
            </a:r>
            <a:r>
              <a:rPr lang="en-US" dirty="0"/>
              <a:t>, </a:t>
            </a:r>
            <a:r>
              <a:rPr lang="en-US" dirty="0" err="1"/>
              <a:t>xavf</a:t>
            </a:r>
            <a:r>
              <a:rPr lang="en-US" dirty="0"/>
              <a:t> </a:t>
            </a:r>
            <a:r>
              <a:rPr lang="en-US" dirty="0" err="1"/>
              <a:t>guruhidagi</a:t>
            </a:r>
            <a:r>
              <a:rPr lang="en-US" dirty="0"/>
              <a:t> </a:t>
            </a:r>
            <a:r>
              <a:rPr lang="en-US" dirty="0" err="1"/>
              <a:t>bolalar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tavsiya</a:t>
            </a:r>
            <a:r>
              <a:rPr lang="en-US" dirty="0"/>
              <a:t> </a:t>
            </a:r>
            <a:r>
              <a:rPr lang="en-US" dirty="0" err="1"/>
              <a:t>etiladi</a:t>
            </a:r>
            <a:r>
              <a:rPr lang="en-US" dirty="0"/>
              <a:t>. </a:t>
            </a:r>
            <a:r>
              <a:rPr lang="en-US" dirty="0" err="1"/>
              <a:t>Streptokokkga</a:t>
            </a:r>
            <a:r>
              <a:rPr lang="en-US" dirty="0"/>
              <a:t> </a:t>
            </a:r>
            <a:r>
              <a:rPr lang="en-US" dirty="0" err="1"/>
              <a:t>qarshi</a:t>
            </a:r>
            <a:r>
              <a:rPr lang="en-US" dirty="0"/>
              <a:t> </a:t>
            </a:r>
            <a:r>
              <a:rPr lang="en-US" dirty="0" err="1"/>
              <a:t>emlash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tarqalgan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Qo‘l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yuvish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Qo‘llarni</a:t>
            </a:r>
            <a:r>
              <a:rPr lang="en-US" dirty="0"/>
              <a:t> </a:t>
            </a:r>
            <a:r>
              <a:rPr lang="en-US" dirty="0" err="1"/>
              <a:t>sovun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muntazam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yuvish</a:t>
            </a:r>
            <a:r>
              <a:rPr lang="en-US" dirty="0"/>
              <a:t> </a:t>
            </a:r>
            <a:r>
              <a:rPr lang="en-US" dirty="0" err="1"/>
              <a:t>bakteriyalarni</a:t>
            </a:r>
            <a:r>
              <a:rPr lang="en-US" dirty="0"/>
              <a:t> </a:t>
            </a:r>
            <a:r>
              <a:rPr lang="en-US" dirty="0" err="1"/>
              <a:t>yo‘qotishga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Grippga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qarshi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emlash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grippdan</a:t>
            </a:r>
            <a:r>
              <a:rPr lang="en-US" dirty="0"/>
              <a:t> </a:t>
            </a:r>
            <a:r>
              <a:rPr lang="en-US" dirty="0" err="1"/>
              <a:t>keyingi</a:t>
            </a:r>
            <a:r>
              <a:rPr lang="en-US" dirty="0"/>
              <a:t> </a:t>
            </a:r>
            <a:r>
              <a:rPr lang="en-US" dirty="0" err="1"/>
              <a:t>pnevmoniya</a:t>
            </a:r>
            <a:r>
              <a:rPr lang="en-US" dirty="0"/>
              <a:t> </a:t>
            </a:r>
            <a:r>
              <a:rPr lang="en-US" dirty="0" err="1"/>
              <a:t>asoratlarining</a:t>
            </a:r>
            <a:r>
              <a:rPr lang="en-US" dirty="0"/>
              <a:t> </a:t>
            </a:r>
            <a:r>
              <a:rPr lang="en-US" dirty="0" err="1"/>
              <a:t>oldini</a:t>
            </a:r>
            <a:r>
              <a:rPr lang="en-US" dirty="0"/>
              <a:t> </a:t>
            </a:r>
            <a:r>
              <a:rPr lang="en-US" dirty="0" err="1"/>
              <a:t>olishga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Salomatlikni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saqlash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jismoniy</a:t>
            </a:r>
            <a:r>
              <a:rPr lang="en-US" dirty="0"/>
              <a:t> </a:t>
            </a:r>
            <a:r>
              <a:rPr lang="en-US" dirty="0" err="1"/>
              <a:t>faollik</a:t>
            </a:r>
            <a:r>
              <a:rPr lang="en-US" dirty="0"/>
              <a:t>,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ovqatlanish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dam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organizmni</a:t>
            </a:r>
            <a:r>
              <a:rPr lang="en-US" dirty="0"/>
              <a:t> </a:t>
            </a:r>
            <a:r>
              <a:rPr lang="en-US" dirty="0" err="1"/>
              <a:t>mustahkamlaydi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36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C92E7-CAED-48AD-9EC7-964A6F74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Pnevmoniya</a:t>
            </a:r>
            <a:r>
              <a:rPr lang="en-US" b="1" dirty="0"/>
              <a:t> </a:t>
            </a:r>
            <a:r>
              <a:rPr lang="en-US" b="1" dirty="0" err="1"/>
              <a:t>kasalligida</a:t>
            </a:r>
            <a:r>
              <a:rPr lang="en-US" b="1" dirty="0"/>
              <a:t> </a:t>
            </a:r>
            <a:r>
              <a:rPr lang="en-US" b="1" dirty="0" err="1"/>
              <a:t>gospital</a:t>
            </a:r>
            <a:r>
              <a:rPr lang="en-US" b="1" dirty="0"/>
              <a:t> </a:t>
            </a:r>
            <a:r>
              <a:rPr lang="en-US" b="1" dirty="0" err="1"/>
              <a:t>pedagogikasining</a:t>
            </a:r>
            <a:r>
              <a:rPr lang="en-US" b="1" dirty="0"/>
              <a:t> </a:t>
            </a:r>
            <a:r>
              <a:rPr lang="en-US" b="1" dirty="0" err="1"/>
              <a:t>vazifalari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943D4-F780-44B2-BB77-DD2F7C189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Ta'lim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jarayonini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davom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ettirish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 err="1"/>
              <a:t>Kasalxonada</a:t>
            </a:r>
            <a:r>
              <a:rPr lang="en-US" dirty="0"/>
              <a:t> </a:t>
            </a:r>
            <a:r>
              <a:rPr lang="en-US" dirty="0" err="1"/>
              <a:t>bo'lib</a:t>
            </a:r>
            <a:r>
              <a:rPr lang="en-US" dirty="0"/>
              <a:t> </a:t>
            </a:r>
            <a:r>
              <a:rPr lang="en-US" dirty="0" err="1"/>
              <a:t>turgan</a:t>
            </a:r>
            <a:r>
              <a:rPr lang="en-US" dirty="0"/>
              <a:t> </a:t>
            </a:r>
            <a:r>
              <a:rPr lang="en-US" dirty="0" err="1"/>
              <a:t>bolalar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o'qishning</a:t>
            </a:r>
            <a:r>
              <a:rPr lang="en-US" dirty="0"/>
              <a:t> </a:t>
            </a:r>
            <a:r>
              <a:rPr lang="en-US" dirty="0" err="1"/>
              <a:t>uzilishi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ta'limdagi</a:t>
            </a:r>
            <a:r>
              <a:rPr lang="en-US" dirty="0"/>
              <a:t> </a:t>
            </a:r>
            <a:r>
              <a:rPr lang="en-US" dirty="0" err="1"/>
              <a:t>orqada</a:t>
            </a:r>
            <a:r>
              <a:rPr lang="en-US" dirty="0"/>
              <a:t> </a:t>
            </a:r>
            <a:r>
              <a:rPr lang="en-US" dirty="0" err="1"/>
              <a:t>qolishiga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Pedagogik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bolaga</a:t>
            </a:r>
            <a:r>
              <a:rPr lang="en-US" dirty="0"/>
              <a:t> </a:t>
            </a:r>
            <a:r>
              <a:rPr lang="en-US" dirty="0" err="1"/>
              <a:t>o'qish</a:t>
            </a:r>
            <a:r>
              <a:rPr lang="en-US" dirty="0"/>
              <a:t> </a:t>
            </a:r>
            <a:r>
              <a:rPr lang="en-US" dirty="0" err="1"/>
              <a:t>materiallari</a:t>
            </a:r>
            <a:r>
              <a:rPr lang="en-US" dirty="0"/>
              <a:t>, </a:t>
            </a:r>
            <a:r>
              <a:rPr lang="en-US" dirty="0" err="1"/>
              <a:t>topshiriqlar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mashqlar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ta'limni</a:t>
            </a:r>
            <a:r>
              <a:rPr lang="en-US" dirty="0"/>
              <a:t> </a:t>
            </a:r>
            <a:r>
              <a:rPr lang="en-US" dirty="0" err="1"/>
              <a:t>davom</a:t>
            </a:r>
            <a:r>
              <a:rPr lang="en-US" dirty="0"/>
              <a:t> </a:t>
            </a:r>
            <a:r>
              <a:rPr lang="en-US" dirty="0" err="1"/>
              <a:t>ettirishga</a:t>
            </a:r>
            <a:r>
              <a:rPr lang="en-US" dirty="0"/>
              <a:t> </a:t>
            </a:r>
            <a:r>
              <a:rPr lang="en-US" dirty="0" err="1"/>
              <a:t>imkon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Bu,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navbatida</a:t>
            </a:r>
            <a:r>
              <a:rPr lang="en-US" dirty="0"/>
              <a:t>, </a:t>
            </a:r>
            <a:r>
              <a:rPr lang="en-US" dirty="0" err="1"/>
              <a:t>bolaning</a:t>
            </a:r>
            <a:r>
              <a:rPr lang="en-US" dirty="0"/>
              <a:t> </a:t>
            </a:r>
            <a:r>
              <a:rPr lang="en-US" dirty="0" err="1"/>
              <a:t>kayfiyatini</a:t>
            </a:r>
            <a:r>
              <a:rPr lang="en-US" dirty="0"/>
              <a:t> </a:t>
            </a:r>
            <a:r>
              <a:rPr lang="en-US" dirty="0" err="1"/>
              <a:t>yaxshilashga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umidni</a:t>
            </a:r>
            <a:r>
              <a:rPr lang="en-US" dirty="0"/>
              <a:t> </a:t>
            </a:r>
            <a:r>
              <a:rPr lang="en-US" dirty="0" err="1"/>
              <a:t>saqlashga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Ruhiy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emosional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qo'llab-quvvatlash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 err="1"/>
              <a:t>Pnevmoniya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jiddiy</a:t>
            </a:r>
            <a:r>
              <a:rPr lang="en-US" dirty="0"/>
              <a:t> </a:t>
            </a:r>
            <a:r>
              <a:rPr lang="en-US" dirty="0" err="1"/>
              <a:t>kasalliklar</a:t>
            </a:r>
            <a:r>
              <a:rPr lang="en-US" dirty="0"/>
              <a:t> </a:t>
            </a:r>
            <a:r>
              <a:rPr lang="en-US" dirty="0" err="1"/>
              <a:t>bolalarda</a:t>
            </a:r>
            <a:r>
              <a:rPr lang="en-US" dirty="0"/>
              <a:t> </a:t>
            </a:r>
            <a:r>
              <a:rPr lang="en-US" dirty="0" err="1"/>
              <a:t>qo'rquv</a:t>
            </a:r>
            <a:r>
              <a:rPr lang="en-US" dirty="0"/>
              <a:t>, </a:t>
            </a:r>
            <a:r>
              <a:rPr lang="en-US" dirty="0" err="1"/>
              <a:t>tashvish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depressiya</a:t>
            </a:r>
            <a:r>
              <a:rPr lang="en-US" dirty="0"/>
              <a:t> </a:t>
            </a:r>
            <a:r>
              <a:rPr lang="en-US" dirty="0" err="1"/>
              <a:t>holatlarini</a:t>
            </a:r>
            <a:r>
              <a:rPr lang="en-US" dirty="0"/>
              <a:t> </a:t>
            </a:r>
            <a:r>
              <a:rPr lang="en-US" dirty="0" err="1"/>
              <a:t>keltirib</a:t>
            </a:r>
            <a:r>
              <a:rPr lang="en-US" dirty="0"/>
              <a:t> </a:t>
            </a:r>
            <a:r>
              <a:rPr lang="en-US" dirty="0" err="1"/>
              <a:t>chiqarishi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Gospital</a:t>
            </a:r>
            <a:r>
              <a:rPr lang="en-US" dirty="0"/>
              <a:t> </a:t>
            </a:r>
            <a:r>
              <a:rPr lang="en-US" dirty="0" err="1"/>
              <a:t>pedagogi</a:t>
            </a:r>
            <a:r>
              <a:rPr lang="en-US" dirty="0"/>
              <a:t> </a:t>
            </a:r>
            <a:r>
              <a:rPr lang="en-US" dirty="0" err="1"/>
              <a:t>bolaga</a:t>
            </a:r>
            <a:r>
              <a:rPr lang="en-US" dirty="0"/>
              <a:t> </a:t>
            </a:r>
            <a:r>
              <a:rPr lang="en-US" dirty="0" err="1"/>
              <a:t>psixologik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ko'rsatish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ruhiy</a:t>
            </a:r>
            <a:r>
              <a:rPr lang="en-US" dirty="0"/>
              <a:t> </a:t>
            </a:r>
            <a:r>
              <a:rPr lang="en-US" dirty="0" err="1"/>
              <a:t>holatini</a:t>
            </a:r>
            <a:r>
              <a:rPr lang="en-US" dirty="0"/>
              <a:t> </a:t>
            </a:r>
            <a:r>
              <a:rPr lang="en-US" dirty="0" err="1"/>
              <a:t>qo'llab-quvvatlash</a:t>
            </a:r>
            <a:r>
              <a:rPr lang="en-US" dirty="0"/>
              <a:t>, </a:t>
            </a:r>
            <a:r>
              <a:rPr lang="en-US" dirty="0" err="1"/>
              <a:t>pozitiv</a:t>
            </a:r>
            <a:r>
              <a:rPr lang="en-US" dirty="0"/>
              <a:t> </a:t>
            </a:r>
            <a:r>
              <a:rPr lang="en-US" dirty="0" err="1"/>
              <a:t>motivatsiya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kasallikni</a:t>
            </a:r>
            <a:r>
              <a:rPr lang="en-US" dirty="0"/>
              <a:t> </a:t>
            </a:r>
            <a:r>
              <a:rPr lang="en-US" dirty="0" err="1"/>
              <a:t>yengish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ruhiy</a:t>
            </a:r>
            <a:r>
              <a:rPr lang="en-US" dirty="0"/>
              <a:t> </a:t>
            </a:r>
            <a:r>
              <a:rPr lang="en-US" dirty="0" err="1"/>
              <a:t>kuchni</a:t>
            </a:r>
            <a:r>
              <a:rPr lang="en-US" dirty="0"/>
              <a:t> </a:t>
            </a:r>
            <a:r>
              <a:rPr lang="en-US" dirty="0" err="1"/>
              <a:t>oshirishga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40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28527A-CACF-4024-9AAA-470E686E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3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F1B8D7-2001-4CB4-81D8-F66A6502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7094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Jismoniy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faoliyatni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qo'llab-quvvatlash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 </a:t>
            </a:r>
            <a:r>
              <a:rPr lang="en-US" dirty="0" err="1"/>
              <a:t>Pnevmoniya</a:t>
            </a:r>
            <a:r>
              <a:rPr lang="en-US" dirty="0"/>
              <a:t> </a:t>
            </a:r>
            <a:r>
              <a:rPr lang="en-US" dirty="0" err="1"/>
              <a:t>davolash</a:t>
            </a:r>
            <a:r>
              <a:rPr lang="en-US" dirty="0"/>
              <a:t> </a:t>
            </a:r>
            <a:r>
              <a:rPr lang="en-US" dirty="0" err="1"/>
              <a:t>jarayonida</a:t>
            </a:r>
            <a:r>
              <a:rPr lang="en-US" dirty="0"/>
              <a:t> </a:t>
            </a:r>
            <a:r>
              <a:rPr lang="en-US" dirty="0" err="1"/>
              <a:t>bolalar</a:t>
            </a:r>
            <a:r>
              <a:rPr lang="en-US" dirty="0"/>
              <a:t> </a:t>
            </a:r>
            <a:r>
              <a:rPr lang="en-US" dirty="0" err="1"/>
              <a:t>ko'pincha</a:t>
            </a:r>
            <a:r>
              <a:rPr lang="en-US" dirty="0"/>
              <a:t> </a:t>
            </a:r>
            <a:r>
              <a:rPr lang="en-US" dirty="0" err="1"/>
              <a:t>yotib</a:t>
            </a:r>
            <a:r>
              <a:rPr lang="en-US" dirty="0"/>
              <a:t> </a:t>
            </a:r>
            <a:r>
              <a:rPr lang="en-US" dirty="0" err="1"/>
              <a:t>qolishadi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jismoniy</a:t>
            </a:r>
            <a:r>
              <a:rPr lang="en-US" dirty="0"/>
              <a:t> </a:t>
            </a:r>
            <a:r>
              <a:rPr lang="en-US" dirty="0" err="1"/>
              <a:t>rivojlanishiga</a:t>
            </a:r>
            <a:r>
              <a:rPr lang="en-US" dirty="0"/>
              <a:t> </a:t>
            </a:r>
            <a:r>
              <a:rPr lang="en-US" dirty="0" err="1"/>
              <a:t>salbiy</a:t>
            </a:r>
            <a:r>
              <a:rPr lang="en-US" dirty="0"/>
              <a:t> </a:t>
            </a:r>
            <a:r>
              <a:rPr lang="en-US" dirty="0" err="1"/>
              <a:t>ta'sir</a:t>
            </a:r>
            <a:r>
              <a:rPr lang="en-US" dirty="0"/>
              <a:t> </a:t>
            </a:r>
            <a:r>
              <a:rPr lang="en-US" dirty="0" err="1"/>
              <a:t>ko'rsatishi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Gospital</a:t>
            </a:r>
            <a:r>
              <a:rPr lang="en-US" dirty="0"/>
              <a:t> </a:t>
            </a:r>
            <a:r>
              <a:rPr lang="en-US" dirty="0" err="1"/>
              <a:t>pedagogi</a:t>
            </a:r>
            <a:r>
              <a:rPr lang="en-US" dirty="0"/>
              <a:t>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navbatida</a:t>
            </a:r>
            <a:r>
              <a:rPr lang="en-US" dirty="0"/>
              <a:t> </a:t>
            </a:r>
            <a:r>
              <a:rPr lang="en-US" dirty="0" err="1"/>
              <a:t>bolaga</a:t>
            </a:r>
            <a:r>
              <a:rPr lang="en-US" dirty="0"/>
              <a:t> </a:t>
            </a:r>
            <a:r>
              <a:rPr lang="en-US" dirty="0" err="1"/>
              <a:t>yumshoq</a:t>
            </a:r>
            <a:r>
              <a:rPr lang="en-US" dirty="0"/>
              <a:t> </a:t>
            </a:r>
            <a:r>
              <a:rPr lang="en-US" dirty="0" err="1"/>
              <a:t>jismoniy</a:t>
            </a:r>
            <a:r>
              <a:rPr lang="en-US" dirty="0"/>
              <a:t> </a:t>
            </a:r>
            <a:r>
              <a:rPr lang="en-US" dirty="0" err="1"/>
              <a:t>mashqlarni</a:t>
            </a:r>
            <a:r>
              <a:rPr lang="en-US" dirty="0"/>
              <a:t> </a:t>
            </a:r>
            <a:r>
              <a:rPr lang="en-US" dirty="0" err="1"/>
              <a:t>bajarishda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tana </a:t>
            </a:r>
            <a:r>
              <a:rPr lang="en-US" dirty="0" err="1"/>
              <a:t>holatini</a:t>
            </a:r>
            <a:r>
              <a:rPr lang="en-US" dirty="0"/>
              <a:t> </a:t>
            </a:r>
            <a:r>
              <a:rPr lang="en-US" dirty="0" err="1"/>
              <a:t>yaxshilashga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Sotsializatsiya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ijtimoiy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aloqalar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 err="1"/>
              <a:t>Kasalxonada</a:t>
            </a:r>
            <a:r>
              <a:rPr lang="en-US" dirty="0"/>
              <a:t> </a:t>
            </a:r>
            <a:r>
              <a:rPr lang="en-US" dirty="0" err="1"/>
              <a:t>bo'lish</a:t>
            </a:r>
            <a:r>
              <a:rPr lang="en-US" dirty="0"/>
              <a:t> </a:t>
            </a:r>
            <a:r>
              <a:rPr lang="en-US" dirty="0" err="1"/>
              <a:t>bolalar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izolyatsiya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yolg'izlikni</a:t>
            </a:r>
            <a:r>
              <a:rPr lang="en-US" dirty="0"/>
              <a:t> </a:t>
            </a:r>
            <a:r>
              <a:rPr lang="en-US" dirty="0" err="1"/>
              <a:t>keltirib</a:t>
            </a:r>
            <a:r>
              <a:rPr lang="en-US" dirty="0"/>
              <a:t> </a:t>
            </a:r>
            <a:r>
              <a:rPr lang="en-US" dirty="0" err="1"/>
              <a:t>chiqarishi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Pedagog</a:t>
            </a:r>
            <a:r>
              <a:rPr lang="en-US" dirty="0"/>
              <a:t> </a:t>
            </a:r>
            <a:r>
              <a:rPr lang="en-US" dirty="0" err="1"/>
              <a:t>gospitalda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bolalar</a:t>
            </a:r>
            <a:r>
              <a:rPr lang="en-US" dirty="0"/>
              <a:t> </a:t>
            </a:r>
            <a:r>
              <a:rPr lang="en-US" dirty="0" err="1"/>
              <a:t>o'rtasida</a:t>
            </a:r>
            <a:r>
              <a:rPr lang="en-US" dirty="0"/>
              <a:t>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aloqalarni</a:t>
            </a:r>
            <a:r>
              <a:rPr lang="en-US" dirty="0"/>
              <a:t> </a:t>
            </a:r>
            <a:r>
              <a:rPr lang="en-US" dirty="0" err="1"/>
              <a:t>o'rnatishga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ularga</a:t>
            </a:r>
            <a:r>
              <a:rPr lang="en-US" dirty="0"/>
              <a:t> </a:t>
            </a:r>
            <a:r>
              <a:rPr lang="en-US" dirty="0" err="1"/>
              <a:t>bir-birlarini</a:t>
            </a:r>
            <a:r>
              <a:rPr lang="en-US" dirty="0"/>
              <a:t> </a:t>
            </a:r>
            <a:r>
              <a:rPr lang="en-US" dirty="0" err="1"/>
              <a:t>qo'llab-quvvatlash</a:t>
            </a:r>
            <a:r>
              <a:rPr lang="en-US" dirty="0"/>
              <a:t> </a:t>
            </a:r>
            <a:r>
              <a:rPr lang="en-US" dirty="0" err="1"/>
              <a:t>imkoniyatini</a:t>
            </a:r>
            <a:r>
              <a:rPr lang="en-US" dirty="0"/>
              <a:t> </a:t>
            </a:r>
            <a:r>
              <a:rPr lang="en-US" dirty="0" err="1"/>
              <a:t>yaratadi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Oilaga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yordam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ta'lim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 err="1"/>
              <a:t>Gospital</a:t>
            </a:r>
            <a:r>
              <a:rPr lang="en-US" dirty="0"/>
              <a:t> </a:t>
            </a:r>
            <a:r>
              <a:rPr lang="en-US" dirty="0" err="1"/>
              <a:t>pedagogikasi</a:t>
            </a:r>
            <a:r>
              <a:rPr lang="en-US" dirty="0"/>
              <a:t> </a:t>
            </a:r>
            <a:r>
              <a:rPr lang="en-US" dirty="0" err="1"/>
              <a:t>nafaqat</a:t>
            </a:r>
            <a:r>
              <a:rPr lang="en-US" dirty="0"/>
              <a:t> </a:t>
            </a:r>
            <a:r>
              <a:rPr lang="en-US" dirty="0" err="1"/>
              <a:t>bolaga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oila</a:t>
            </a:r>
            <a:r>
              <a:rPr lang="en-US" dirty="0"/>
              <a:t> </a:t>
            </a:r>
            <a:r>
              <a:rPr lang="en-US" dirty="0" err="1"/>
              <a:t>a'zolariga</a:t>
            </a:r>
            <a:r>
              <a:rPr lang="en-US" dirty="0"/>
              <a:t> ham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Pedagog</a:t>
            </a:r>
            <a:r>
              <a:rPr lang="en-US" dirty="0"/>
              <a:t> </a:t>
            </a:r>
            <a:r>
              <a:rPr lang="en-US" dirty="0" err="1"/>
              <a:t>oilaga</a:t>
            </a:r>
            <a:r>
              <a:rPr lang="en-US" dirty="0"/>
              <a:t> </a:t>
            </a:r>
            <a:r>
              <a:rPr lang="en-US" dirty="0" err="1"/>
              <a:t>bolalar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qo'llab-quvvatlashni</a:t>
            </a:r>
            <a:r>
              <a:rPr lang="en-US" dirty="0"/>
              <a:t>,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ta'lim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ruhiy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kerakligini</a:t>
            </a:r>
            <a:r>
              <a:rPr lang="en-US" dirty="0"/>
              <a:t> </a:t>
            </a:r>
            <a:r>
              <a:rPr lang="en-US" dirty="0" err="1"/>
              <a:t>tushuntiradi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05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EFF26-9813-4040-92A6-8B825BF8E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4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25C125-DA5A-4B0A-A6C3-88764EF2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1" y="1831665"/>
            <a:ext cx="5486400" cy="472387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Pnevmoniya</a:t>
            </a:r>
            <a:r>
              <a:rPr lang="en-US" sz="2400" dirty="0"/>
              <a:t> </a:t>
            </a:r>
            <a:r>
              <a:rPr lang="en-US" sz="2400" dirty="0" err="1"/>
              <a:t>davolanish</a:t>
            </a:r>
            <a:r>
              <a:rPr lang="en-US" sz="2400" dirty="0"/>
              <a:t> </a:t>
            </a:r>
            <a:r>
              <a:rPr lang="en-US" sz="2400" dirty="0" err="1"/>
              <a:t>jarayonida</a:t>
            </a:r>
            <a:r>
              <a:rPr lang="en-US" sz="2400" dirty="0"/>
              <a:t> </a:t>
            </a:r>
            <a:r>
              <a:rPr lang="en-US" sz="2400" dirty="0" err="1"/>
              <a:t>gospital</a:t>
            </a:r>
            <a:r>
              <a:rPr lang="en-US" sz="2400" dirty="0"/>
              <a:t> </a:t>
            </a:r>
            <a:r>
              <a:rPr lang="en-US" sz="2400" dirty="0" err="1"/>
              <a:t>pedagogikasining</a:t>
            </a:r>
            <a:r>
              <a:rPr lang="en-US" sz="2400" dirty="0"/>
              <a:t> </a:t>
            </a:r>
            <a:r>
              <a:rPr lang="en-US" sz="2400" dirty="0" err="1"/>
              <a:t>roli</a:t>
            </a:r>
            <a:r>
              <a:rPr lang="en-US" sz="2400" dirty="0"/>
              <a:t> ham </a:t>
            </a:r>
            <a:r>
              <a:rPr lang="en-US" sz="2400" dirty="0" err="1"/>
              <a:t>juda</a:t>
            </a:r>
            <a:r>
              <a:rPr lang="en-US" sz="2400" dirty="0"/>
              <a:t> </a:t>
            </a:r>
            <a:r>
              <a:rPr lang="en-US" sz="2400" dirty="0" err="1"/>
              <a:t>muhimdir</a:t>
            </a:r>
            <a:r>
              <a:rPr lang="en-US" sz="2400" dirty="0"/>
              <a:t>, </a:t>
            </a:r>
            <a:r>
              <a:rPr lang="en-US" sz="2400" dirty="0" err="1"/>
              <a:t>chunki</a:t>
            </a:r>
            <a:r>
              <a:rPr lang="en-US" sz="2400" dirty="0"/>
              <a:t> </a:t>
            </a:r>
            <a:r>
              <a:rPr lang="en-US" sz="2400" dirty="0" err="1"/>
              <a:t>kasalxonada</a:t>
            </a:r>
            <a:r>
              <a:rPr lang="en-US" sz="2400" dirty="0"/>
              <a:t> </a:t>
            </a:r>
            <a:r>
              <a:rPr lang="en-US" sz="2400" dirty="0" err="1"/>
              <a:t>bo'lib</a:t>
            </a:r>
            <a:r>
              <a:rPr lang="en-US" sz="2400" dirty="0"/>
              <a:t> </a:t>
            </a:r>
            <a:r>
              <a:rPr lang="en-US" sz="2400" dirty="0" err="1"/>
              <a:t>turgan</a:t>
            </a:r>
            <a:r>
              <a:rPr lang="en-US" sz="2400" dirty="0"/>
              <a:t> </a:t>
            </a:r>
            <a:r>
              <a:rPr lang="en-US" sz="2400" dirty="0" err="1"/>
              <a:t>bolalar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ta'lim</a:t>
            </a:r>
            <a:r>
              <a:rPr lang="en-US" sz="2400" dirty="0"/>
              <a:t>, </a:t>
            </a:r>
            <a:r>
              <a:rPr lang="en-US" sz="2400" dirty="0" err="1"/>
              <a:t>ruhiy</a:t>
            </a:r>
            <a:r>
              <a:rPr lang="en-US" sz="2400" dirty="0"/>
              <a:t> </a:t>
            </a:r>
            <a:r>
              <a:rPr lang="en-US" sz="2400" dirty="0" err="1"/>
              <a:t>qo'llab-quvvatlash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psixologik</a:t>
            </a:r>
            <a:r>
              <a:rPr lang="en-US" sz="2400" dirty="0"/>
              <a:t> </a:t>
            </a:r>
            <a:r>
              <a:rPr lang="en-US" sz="2400" dirty="0" err="1"/>
              <a:t>yordam</a:t>
            </a:r>
            <a:r>
              <a:rPr lang="en-US" sz="2400" dirty="0"/>
              <a:t> </a:t>
            </a:r>
            <a:r>
              <a:rPr lang="en-US" sz="2400" dirty="0" err="1"/>
              <a:t>zarur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Gospital</a:t>
            </a:r>
            <a:r>
              <a:rPr lang="en-US" sz="2400" dirty="0"/>
              <a:t> </a:t>
            </a:r>
            <a:r>
              <a:rPr lang="en-US" sz="2400" dirty="0" err="1"/>
              <a:t>pedagogikasining</a:t>
            </a:r>
            <a:r>
              <a:rPr lang="en-US" sz="2400" dirty="0"/>
              <a:t> </a:t>
            </a:r>
            <a:r>
              <a:rPr lang="en-US" sz="2400" dirty="0" err="1"/>
              <a:t>maqsadi</a:t>
            </a:r>
            <a:r>
              <a:rPr lang="en-US" sz="2400" dirty="0"/>
              <a:t> </a:t>
            </a:r>
            <a:r>
              <a:rPr lang="en-US" sz="2400" dirty="0" err="1"/>
              <a:t>nafaqat</a:t>
            </a:r>
            <a:r>
              <a:rPr lang="en-US" sz="2400" dirty="0"/>
              <a:t> </a:t>
            </a:r>
            <a:r>
              <a:rPr lang="en-US" sz="2400" dirty="0" err="1"/>
              <a:t>bolalarning</a:t>
            </a:r>
            <a:r>
              <a:rPr lang="en-US" sz="2400" dirty="0"/>
              <a:t> </a:t>
            </a:r>
            <a:r>
              <a:rPr lang="en-US" sz="2400" dirty="0" err="1"/>
              <a:t>ta'limini</a:t>
            </a:r>
            <a:r>
              <a:rPr lang="en-US" sz="2400" dirty="0"/>
              <a:t> </a:t>
            </a:r>
            <a:r>
              <a:rPr lang="en-US" sz="2400" dirty="0" err="1"/>
              <a:t>davom</a:t>
            </a:r>
            <a:r>
              <a:rPr lang="en-US" sz="2400" dirty="0"/>
              <a:t> </a:t>
            </a:r>
            <a:r>
              <a:rPr lang="en-US" sz="2400" dirty="0" err="1"/>
              <a:t>ettirish</a:t>
            </a:r>
            <a:r>
              <a:rPr lang="en-US" sz="2400" dirty="0"/>
              <a:t>, </a:t>
            </a:r>
            <a:r>
              <a:rPr lang="en-US" sz="2400" dirty="0" err="1"/>
              <a:t>balki</a:t>
            </a:r>
            <a:r>
              <a:rPr lang="en-US" sz="2400" dirty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umumiy</a:t>
            </a:r>
            <a:r>
              <a:rPr lang="en-US" sz="2400" dirty="0"/>
              <a:t> </a:t>
            </a:r>
            <a:r>
              <a:rPr lang="en-US" sz="2400" dirty="0" err="1"/>
              <a:t>farovonligini</a:t>
            </a:r>
            <a:r>
              <a:rPr lang="en-US" sz="2400" dirty="0"/>
              <a:t>, </a:t>
            </a:r>
            <a:r>
              <a:rPr lang="en-US" sz="2400" dirty="0" err="1"/>
              <a:t>sog'lig'ini</a:t>
            </a:r>
            <a:r>
              <a:rPr lang="en-US" sz="2400" dirty="0"/>
              <a:t> </a:t>
            </a:r>
            <a:r>
              <a:rPr lang="en-US" sz="2400" dirty="0" err="1"/>
              <a:t>yaxshilash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ruhiy</a:t>
            </a:r>
            <a:r>
              <a:rPr lang="en-US" sz="2400" dirty="0"/>
              <a:t> </a:t>
            </a:r>
            <a:r>
              <a:rPr lang="en-US" sz="2400" dirty="0" err="1"/>
              <a:t>holatini</a:t>
            </a:r>
            <a:r>
              <a:rPr lang="en-US" sz="2400" dirty="0"/>
              <a:t> </a:t>
            </a:r>
            <a:r>
              <a:rPr lang="en-US" sz="2400" dirty="0" err="1"/>
              <a:t>qo'llab-quvvatlashdan</a:t>
            </a:r>
            <a:r>
              <a:rPr lang="en-US" sz="2400" dirty="0"/>
              <a:t> </a:t>
            </a:r>
            <a:r>
              <a:rPr lang="en-US" sz="2400" dirty="0" err="1"/>
              <a:t>iborat</a:t>
            </a:r>
            <a:r>
              <a:rPr lang="en-US" sz="2400" dirty="0"/>
              <a:t>. </a:t>
            </a:r>
            <a:r>
              <a:rPr lang="en-US" sz="2400" dirty="0" err="1"/>
              <a:t>Pnevmoniya</a:t>
            </a:r>
            <a:r>
              <a:rPr lang="en-US" sz="2400" dirty="0"/>
              <a:t> </a:t>
            </a:r>
            <a:r>
              <a:rPr lang="en-US" sz="2400" dirty="0" err="1"/>
              <a:t>kabi</a:t>
            </a:r>
            <a:r>
              <a:rPr lang="en-US" sz="2400" dirty="0"/>
              <a:t> </a:t>
            </a:r>
            <a:r>
              <a:rPr lang="en-US" sz="2400" dirty="0" err="1"/>
              <a:t>kasalliklar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kurashayotgan</a:t>
            </a:r>
            <a:r>
              <a:rPr lang="en-US" sz="2400" dirty="0"/>
              <a:t> </a:t>
            </a:r>
            <a:r>
              <a:rPr lang="en-US" sz="2400" dirty="0" err="1"/>
              <a:t>bolalar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pedagogik</a:t>
            </a:r>
            <a:r>
              <a:rPr lang="en-US" sz="2400" dirty="0"/>
              <a:t> </a:t>
            </a:r>
            <a:r>
              <a:rPr lang="en-US" sz="2400" dirty="0" err="1"/>
              <a:t>yordam</a:t>
            </a:r>
            <a:r>
              <a:rPr lang="en-US" sz="2400" dirty="0"/>
              <a:t> </a:t>
            </a:r>
            <a:r>
              <a:rPr lang="en-US" sz="2400" dirty="0" err="1"/>
              <a:t>juda</a:t>
            </a:r>
            <a:r>
              <a:rPr lang="en-US" sz="2400" dirty="0"/>
              <a:t> </a:t>
            </a:r>
            <a:r>
              <a:rPr lang="en-US" sz="2400" dirty="0" err="1"/>
              <a:t>zarur</a:t>
            </a:r>
            <a:r>
              <a:rPr lang="en-US" sz="2400" dirty="0"/>
              <a:t>, </a:t>
            </a:r>
            <a:r>
              <a:rPr lang="en-US" sz="2400" dirty="0" err="1"/>
              <a:t>chunki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tezroq</a:t>
            </a:r>
            <a:r>
              <a:rPr lang="en-US" sz="2400" dirty="0"/>
              <a:t> </a:t>
            </a:r>
            <a:r>
              <a:rPr lang="en-US" sz="2400" dirty="0" err="1"/>
              <a:t>sog'ayishiga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kasallikni</a:t>
            </a:r>
            <a:r>
              <a:rPr lang="en-US" sz="2400" dirty="0"/>
              <a:t> </a:t>
            </a:r>
            <a:r>
              <a:rPr lang="en-US" sz="2400" dirty="0" err="1"/>
              <a:t>engishga</a:t>
            </a:r>
            <a:r>
              <a:rPr lang="en-US" sz="2400" dirty="0"/>
              <a:t> </a:t>
            </a:r>
            <a:r>
              <a:rPr lang="en-US" sz="2400" dirty="0" err="1"/>
              <a:t>yordam</a:t>
            </a:r>
            <a:r>
              <a:rPr lang="en-US" sz="2400" dirty="0"/>
              <a:t> </a:t>
            </a:r>
            <a:r>
              <a:rPr lang="en-US" sz="2400" dirty="0" err="1"/>
              <a:t>beradi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155590-0CBB-43F9-9B8D-8FA4F875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473" y="1955409"/>
            <a:ext cx="5313226" cy="3826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6288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A831C-C450-49A9-938F-1566C750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REJA</a:t>
            </a:r>
            <a:endParaRPr lang="ru-RU" sz="6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46B30-2A33-4602-A0BF-1AAA9886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52171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1.Pnevmaniya </a:t>
            </a:r>
            <a:r>
              <a:rPr lang="en-US" sz="2400" b="1" dirty="0" err="1"/>
              <a:t>kasalligi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unung</a:t>
            </a:r>
            <a:r>
              <a:rPr lang="en-US" sz="2400" b="1" dirty="0"/>
              <a:t> </a:t>
            </a:r>
            <a:r>
              <a:rPr lang="en-US" sz="2400" b="1" dirty="0" err="1"/>
              <a:t>turlari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2.Bolada </a:t>
            </a:r>
            <a:r>
              <a:rPr lang="en-US" sz="2400" b="1" dirty="0" err="1"/>
              <a:t>pnevmaniyaning</a:t>
            </a:r>
            <a:r>
              <a:rPr lang="en-US" sz="2400" b="1" dirty="0"/>
              <a:t> </a:t>
            </a:r>
            <a:r>
              <a:rPr lang="en-US" sz="2400" b="1" dirty="0" err="1"/>
              <a:t>sabablari</a:t>
            </a:r>
            <a:endParaRPr lang="ru-RU" sz="2400" b="1" dirty="0"/>
          </a:p>
          <a:p>
            <a:pPr marL="0" indent="0" algn="ctr">
              <a:buNone/>
            </a:pPr>
            <a:r>
              <a:rPr lang="en-US" sz="2400" b="1" dirty="0"/>
              <a:t>3.Pnevmaniya </a:t>
            </a:r>
            <a:r>
              <a:rPr lang="en-US" sz="2400" b="1" dirty="0" err="1"/>
              <a:t>diagnostikasi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davosi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4.Pnevmaniya </a:t>
            </a:r>
            <a:r>
              <a:rPr lang="en-US" sz="2400" b="1" dirty="0" err="1"/>
              <a:t>kasalligida</a:t>
            </a:r>
            <a:r>
              <a:rPr lang="en-US" sz="2400" b="1" dirty="0"/>
              <a:t> </a:t>
            </a:r>
            <a:r>
              <a:rPr lang="en-US" sz="2400" b="1" dirty="0" err="1"/>
              <a:t>gospital</a:t>
            </a:r>
            <a:r>
              <a:rPr lang="en-US" sz="2400" b="1" dirty="0"/>
              <a:t> </a:t>
            </a:r>
            <a:r>
              <a:rPr lang="en-US" sz="2400" b="1" dirty="0" err="1"/>
              <a:t>pedogogikaning</a:t>
            </a:r>
            <a:r>
              <a:rPr lang="en-US" sz="2400" b="1" dirty="0"/>
              <a:t> </a:t>
            </a:r>
            <a:r>
              <a:rPr lang="en-US" sz="2400" b="1" dirty="0" err="1"/>
              <a:t>vazifalari</a:t>
            </a: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4317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4359F-64AC-4E81-BA6E-FA833BFD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/>
              <a:t>E’tiboringiz</a:t>
            </a:r>
            <a:r>
              <a:rPr lang="en-US" sz="6000" b="1" dirty="0"/>
              <a:t> </a:t>
            </a:r>
            <a:r>
              <a:rPr lang="en-US" sz="6000" b="1" dirty="0" err="1"/>
              <a:t>uchun</a:t>
            </a:r>
            <a:r>
              <a:rPr lang="en-US" sz="6000" b="1" dirty="0"/>
              <a:t> </a:t>
            </a:r>
            <a:r>
              <a:rPr lang="en-US" sz="6000" b="1" dirty="0" err="1"/>
              <a:t>raxmat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2100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63B79-3781-4B67-AA76-88A151FB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/>
              <a:t>Pnevmaniya</a:t>
            </a:r>
            <a:r>
              <a:rPr lang="en-US" sz="5400" b="1" dirty="0"/>
              <a:t> </a:t>
            </a:r>
            <a:r>
              <a:rPr lang="en-US" sz="5400" b="1" dirty="0" err="1"/>
              <a:t>haqida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FD9FA-720A-4557-B0D1-D079170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311" y="1845733"/>
            <a:ext cx="4473526" cy="423150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Pnevmoniya</a:t>
            </a:r>
            <a:r>
              <a:rPr lang="en-US" sz="2400" b="1" dirty="0"/>
              <a:t> (</a:t>
            </a:r>
            <a:r>
              <a:rPr lang="en-US" sz="2400" b="1" dirty="0" err="1"/>
              <a:t>Zotiljam</a:t>
            </a:r>
            <a:r>
              <a:rPr lang="en-US" sz="2400" b="1" dirty="0"/>
              <a:t>)</a:t>
            </a:r>
            <a:r>
              <a:rPr lang="en-US" sz="2400" dirty="0"/>
              <a:t> </a:t>
            </a:r>
            <a:r>
              <a:rPr lang="en-US" sz="2400" dirty="0" err="1"/>
              <a:t>o‘pka</a:t>
            </a:r>
            <a:r>
              <a:rPr lang="en-US" sz="2400" dirty="0"/>
              <a:t> </a:t>
            </a:r>
            <a:r>
              <a:rPr lang="en-US" sz="2400" dirty="0" err="1"/>
              <a:t>to‘qimasining</a:t>
            </a:r>
            <a:r>
              <a:rPr lang="en-US" sz="2400" dirty="0"/>
              <a:t> </a:t>
            </a:r>
            <a:r>
              <a:rPr lang="en-US" sz="2400" dirty="0" err="1"/>
              <a:t>barcha</a:t>
            </a:r>
            <a:r>
              <a:rPr lang="en-US" sz="2400" dirty="0"/>
              <a:t> </a:t>
            </a:r>
            <a:r>
              <a:rPr lang="en-US" sz="2400" dirty="0" err="1"/>
              <a:t>tarkibiy</a:t>
            </a:r>
            <a:r>
              <a:rPr lang="en-US" sz="2400" dirty="0"/>
              <a:t> </a:t>
            </a:r>
            <a:r>
              <a:rPr lang="en-US" sz="2400" dirty="0" err="1"/>
              <a:t>qismlarini</a:t>
            </a:r>
            <a:r>
              <a:rPr lang="en-US" sz="2400" dirty="0"/>
              <a:t> </a:t>
            </a:r>
            <a:r>
              <a:rPr lang="en-US" sz="2400" dirty="0" err="1"/>
              <a:t>zararlaydigan</a:t>
            </a:r>
            <a:r>
              <a:rPr lang="en-US" sz="2400" dirty="0"/>
              <a:t> </a:t>
            </a:r>
            <a:r>
              <a:rPr lang="en-US" sz="2400" dirty="0" err="1"/>
              <a:t>infeksion-yallig‘lanish</a:t>
            </a:r>
            <a:r>
              <a:rPr lang="en-US" sz="2400" dirty="0"/>
              <a:t> </a:t>
            </a:r>
            <a:r>
              <a:rPr lang="en-US" sz="2400" dirty="0" err="1"/>
              <a:t>kasalligidir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Zotiljam</a:t>
            </a:r>
            <a:r>
              <a:rPr lang="en-US" sz="2400" dirty="0"/>
              <a:t> </a:t>
            </a:r>
            <a:r>
              <a:rPr lang="en-US" sz="2400" dirty="0" err="1"/>
              <a:t>yoki</a:t>
            </a:r>
            <a:r>
              <a:rPr lang="en-US" sz="2400" dirty="0"/>
              <a:t> </a:t>
            </a:r>
            <a:r>
              <a:rPr lang="en-US" sz="2400" b="1" dirty="0" err="1"/>
              <a:t>pnevmoniya</a:t>
            </a:r>
            <a:r>
              <a:rPr lang="en-US" sz="2400" dirty="0"/>
              <a:t> — </a:t>
            </a:r>
            <a:r>
              <a:rPr lang="en-US" sz="2400" dirty="0" err="1">
                <a:hlinkClick r:id="rId2" tooltip="Oʻpka"/>
              </a:rPr>
              <a:t>oʻpka</a:t>
            </a:r>
            <a:r>
              <a:rPr lang="en-US" sz="2400" dirty="0"/>
              <a:t> </a:t>
            </a:r>
            <a:r>
              <a:rPr lang="en-US" sz="2400" dirty="0" err="1"/>
              <a:t>yalligʻlanishi</a:t>
            </a:r>
            <a:r>
              <a:rPr lang="en-US" sz="2400" dirty="0"/>
              <a:t>, </a:t>
            </a:r>
            <a:r>
              <a:rPr lang="en-US" sz="2400" dirty="0" err="1"/>
              <a:t>oʻpkaning</a:t>
            </a:r>
            <a:r>
              <a:rPr lang="en-US" sz="2400" dirty="0"/>
              <a:t> </a:t>
            </a:r>
            <a:r>
              <a:rPr lang="en-US" sz="2400" dirty="0" err="1"/>
              <a:t>infeksion</a:t>
            </a:r>
            <a:r>
              <a:rPr lang="en-US" sz="2400" dirty="0"/>
              <a:t> </a:t>
            </a:r>
            <a:r>
              <a:rPr lang="en-US" sz="2400" dirty="0" err="1"/>
              <a:t>kasalligi</a:t>
            </a:r>
            <a:r>
              <a:rPr lang="en-US" sz="2400" dirty="0"/>
              <a:t>, </a:t>
            </a:r>
            <a:r>
              <a:rPr lang="en-US" sz="2400" dirty="0" err="1"/>
              <a:t>mustaqil</a:t>
            </a:r>
            <a:r>
              <a:rPr lang="en-US" sz="2400" dirty="0"/>
              <a:t> </a:t>
            </a:r>
            <a:r>
              <a:rPr lang="en-US" sz="2400" dirty="0" err="1"/>
              <a:t>kasallik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kasalliklarning</a:t>
            </a:r>
            <a:r>
              <a:rPr lang="en-US" sz="2400" dirty="0"/>
              <a:t> </a:t>
            </a:r>
            <a:r>
              <a:rPr lang="en-US" sz="2400" dirty="0" err="1"/>
              <a:t>asorati</a:t>
            </a:r>
            <a:r>
              <a:rPr lang="en-US" sz="2400" dirty="0"/>
              <a:t> </a:t>
            </a:r>
            <a:r>
              <a:rPr lang="en-US" sz="2400" dirty="0" err="1"/>
              <a:t>hisoblanadi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Pnevmakokni</a:t>
            </a:r>
            <a:r>
              <a:rPr lang="en-US" sz="2400" dirty="0"/>
              <a:t> </a:t>
            </a:r>
            <a:r>
              <a:rPr lang="en-US" sz="2400" dirty="0" err="1"/>
              <a:t>turli</a:t>
            </a:r>
            <a:r>
              <a:rPr lang="en-US" sz="2400" dirty="0"/>
              <a:t> </a:t>
            </a:r>
            <a:r>
              <a:rPr lang="en-US" sz="2400" dirty="0" err="1">
                <a:hlinkClick r:id="rId3" tooltip="Bakteriya"/>
              </a:rPr>
              <a:t>bakteriyalar</a:t>
            </a:r>
            <a:r>
              <a:rPr lang="en-US" sz="2400" dirty="0"/>
              <a:t> (</a:t>
            </a:r>
            <a:r>
              <a:rPr lang="en-US" sz="2400" dirty="0" err="1">
                <a:hlinkClick r:id="rId4" tooltip="Pnevmokokk (sahifa yaratilmagan)"/>
              </a:rPr>
              <a:t>pnevmokokk</a:t>
            </a:r>
            <a:r>
              <a:rPr lang="en-US" sz="2400" dirty="0"/>
              <a:t>, </a:t>
            </a:r>
            <a:r>
              <a:rPr lang="en-US" sz="2400" dirty="0" err="1">
                <a:hlinkClick r:id="rId5" tooltip="Streptokokk"/>
              </a:rPr>
              <a:t>streptokokk</a:t>
            </a:r>
            <a:r>
              <a:rPr lang="en-US" sz="2400" dirty="0"/>
              <a:t>, </a:t>
            </a:r>
            <a:r>
              <a:rPr lang="en-US" sz="2400" dirty="0" err="1">
                <a:hlinkClick r:id="rId6" tooltip="Stafilokokk"/>
              </a:rPr>
              <a:t>stafilokokklar</a:t>
            </a:r>
            <a:r>
              <a:rPr lang="en-US" sz="2400" dirty="0"/>
              <a:t>) </a:t>
            </a:r>
            <a:r>
              <a:rPr lang="en-US" sz="2400" dirty="0" err="1"/>
              <a:t>va</a:t>
            </a:r>
            <a:r>
              <a:rPr lang="en-US" sz="2400" dirty="0"/>
              <a:t> </a:t>
            </a:r>
            <a:r>
              <a:rPr lang="en-US" sz="2400" dirty="0" err="1">
                <a:hlinkClick r:id="rId7" tooltip="Virus"/>
              </a:rPr>
              <a:t>viruslar</a:t>
            </a:r>
            <a:r>
              <a:rPr lang="en-US" sz="2400" dirty="0"/>
              <a:t> </a:t>
            </a:r>
            <a:r>
              <a:rPr lang="en-US" sz="2400" dirty="0" err="1"/>
              <a:t>qoʻzgʻatadi</a:t>
            </a:r>
            <a:r>
              <a:rPr lang="en-US" sz="2400" dirty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F6BAAA-9D97-48EA-929C-446E2F44D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0170" y="1845733"/>
            <a:ext cx="3428571" cy="4190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6005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99A9F-C32A-4F68-B44A-4CB7A88E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 </a:t>
            </a:r>
            <a:r>
              <a:rPr lang="en-US" sz="5400" b="1" dirty="0" err="1"/>
              <a:t>Kasallikning</a:t>
            </a:r>
            <a:r>
              <a:rPr lang="en-US" sz="5400" b="1" dirty="0"/>
              <a:t> </a:t>
            </a:r>
            <a:r>
              <a:rPr lang="en-US" sz="5400" b="1" dirty="0" err="1"/>
              <a:t>sabablari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24927-43DE-4860-9042-DA58BA419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887937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Pnevmoniya</a:t>
            </a:r>
            <a:r>
              <a:rPr lang="en-US" sz="2400" dirty="0"/>
              <a:t> </a:t>
            </a:r>
            <a:r>
              <a:rPr lang="en-US" sz="2400" dirty="0" err="1"/>
              <a:t>qo‘zg‘atuvchi</a:t>
            </a:r>
            <a:r>
              <a:rPr lang="en-US" sz="2400" dirty="0"/>
              <a:t> </a:t>
            </a:r>
            <a:r>
              <a:rPr lang="en-US" sz="2400" dirty="0" err="1"/>
              <a:t>mikroorganizmlar</a:t>
            </a:r>
            <a:r>
              <a:rPr lang="en-US" sz="2400" dirty="0"/>
              <a:t> </a:t>
            </a:r>
            <a:r>
              <a:rPr lang="en-US" sz="2400" dirty="0" err="1"/>
              <a:t>tufayli</a:t>
            </a:r>
            <a:r>
              <a:rPr lang="en-US" sz="2400" dirty="0"/>
              <a:t> </a:t>
            </a:r>
            <a:r>
              <a:rPr lang="en-US" sz="2400" dirty="0" err="1"/>
              <a:t>yuzaga</a:t>
            </a:r>
            <a:r>
              <a:rPr lang="en-US" sz="2400" dirty="0"/>
              <a:t> </a:t>
            </a:r>
            <a:r>
              <a:rPr lang="en-US" sz="2400" dirty="0" err="1"/>
              <a:t>keladi</a:t>
            </a:r>
            <a:r>
              <a:rPr lang="en-US" sz="2400" dirty="0"/>
              <a:t>. </a:t>
            </a:r>
            <a:r>
              <a:rPr lang="en-US" sz="2400" dirty="0" err="1"/>
              <a:t>Xavf</a:t>
            </a:r>
            <a:r>
              <a:rPr lang="en-US" sz="2400" dirty="0"/>
              <a:t> </a:t>
            </a:r>
            <a:r>
              <a:rPr lang="en-US" sz="2400" dirty="0" err="1"/>
              <a:t>quyidagi</a:t>
            </a:r>
            <a:r>
              <a:rPr lang="en-US" sz="2400" dirty="0"/>
              <a:t> </a:t>
            </a:r>
            <a:r>
              <a:rPr lang="en-US" sz="2400" dirty="0" err="1"/>
              <a:t>omillar</a:t>
            </a:r>
            <a:r>
              <a:rPr lang="en-US" sz="2400" dirty="0"/>
              <a:t> </a:t>
            </a:r>
            <a:r>
              <a:rPr lang="en-US" sz="2400" dirty="0" err="1"/>
              <a:t>mavjud</a:t>
            </a:r>
            <a:r>
              <a:rPr lang="en-US" sz="2400" dirty="0"/>
              <a:t> </a:t>
            </a:r>
            <a:r>
              <a:rPr lang="en-US" sz="2400" dirty="0" err="1"/>
              <a:t>bo‘lganda</a:t>
            </a:r>
            <a:r>
              <a:rPr lang="en-US" sz="2400" dirty="0"/>
              <a:t> </a:t>
            </a:r>
            <a:r>
              <a:rPr lang="en-US" sz="2400" dirty="0" err="1"/>
              <a:t>ortadi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Dekompensatsiya</a:t>
            </a:r>
            <a:r>
              <a:rPr lang="en-US" sz="2400" dirty="0"/>
              <a:t> </a:t>
            </a:r>
            <a:r>
              <a:rPr lang="en-US" sz="2400" dirty="0" err="1"/>
              <a:t>bosqichidagi</a:t>
            </a:r>
            <a:r>
              <a:rPr lang="en-US" sz="2400" dirty="0"/>
              <a:t> </a:t>
            </a:r>
            <a:r>
              <a:rPr lang="en-US" sz="2400" dirty="0" err="1"/>
              <a:t>ichki</a:t>
            </a:r>
            <a:r>
              <a:rPr lang="en-US" sz="2400" dirty="0"/>
              <a:t> </a:t>
            </a:r>
            <a:r>
              <a:rPr lang="en-US" sz="2400" dirty="0" err="1"/>
              <a:t>a’zolar</a:t>
            </a:r>
            <a:r>
              <a:rPr lang="en-US" sz="2400" dirty="0"/>
              <a:t> </a:t>
            </a:r>
            <a:r>
              <a:rPr lang="en-US" sz="2400" dirty="0" err="1"/>
              <a:t>kasalliklari</a:t>
            </a:r>
            <a:r>
              <a:rPr lang="en-US" sz="2400" dirty="0"/>
              <a:t> (</a:t>
            </a:r>
            <a:r>
              <a:rPr lang="en-US" sz="2400" dirty="0" err="1"/>
              <a:t>ayniqsa</a:t>
            </a:r>
            <a:r>
              <a:rPr lang="en-US" sz="2400" dirty="0"/>
              <a:t> </a:t>
            </a:r>
            <a:r>
              <a:rPr lang="en-US" sz="2400" dirty="0" err="1"/>
              <a:t>yurak</a:t>
            </a:r>
            <a:r>
              <a:rPr lang="en-US" sz="2400" dirty="0"/>
              <a:t>, </a:t>
            </a:r>
            <a:r>
              <a:rPr lang="en-US" sz="2400" dirty="0" err="1"/>
              <a:t>buyrak</a:t>
            </a:r>
            <a:r>
              <a:rPr lang="en-US" sz="2400" dirty="0"/>
              <a:t>, </a:t>
            </a:r>
            <a:r>
              <a:rPr lang="en-US" sz="2400" dirty="0" err="1"/>
              <a:t>o‘pka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Immunitet</a:t>
            </a:r>
            <a:r>
              <a:rPr lang="en-US" sz="2400" dirty="0"/>
              <a:t> </a:t>
            </a:r>
            <a:r>
              <a:rPr lang="en-US" sz="2400" dirty="0" err="1"/>
              <a:t>tanqisligi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immun</a:t>
            </a:r>
            <a:r>
              <a:rPr lang="en-US" sz="2400" dirty="0"/>
              <a:t> </a:t>
            </a:r>
            <a:r>
              <a:rPr lang="en-US" sz="2400" dirty="0" err="1"/>
              <a:t>tizimi</a:t>
            </a:r>
            <a:r>
              <a:rPr lang="en-US" sz="2400" dirty="0"/>
              <a:t> </a:t>
            </a:r>
            <a:r>
              <a:rPr lang="en-US" sz="2400" dirty="0" err="1"/>
              <a:t>faoliyatining</a:t>
            </a:r>
            <a:r>
              <a:rPr lang="en-US" sz="2400" dirty="0"/>
              <a:t> </a:t>
            </a:r>
            <a:r>
              <a:rPr lang="en-US" sz="2400" dirty="0" err="1"/>
              <a:t>buzilishi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Onkologik</a:t>
            </a:r>
            <a:r>
              <a:rPr lang="en-US" sz="2400" dirty="0"/>
              <a:t> </a:t>
            </a:r>
            <a:r>
              <a:rPr lang="en-US" sz="2400" dirty="0" err="1"/>
              <a:t>kasalliklar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O‘pkaning</a:t>
            </a:r>
            <a:r>
              <a:rPr lang="en-US" sz="2400" dirty="0"/>
              <a:t> </a:t>
            </a:r>
            <a:r>
              <a:rPr lang="en-US" sz="2400" dirty="0" err="1"/>
              <a:t>o‘tkazilgan</a:t>
            </a:r>
            <a:r>
              <a:rPr lang="en-US" sz="2400" dirty="0"/>
              <a:t> </a:t>
            </a:r>
            <a:r>
              <a:rPr lang="en-US" sz="2400" dirty="0" err="1"/>
              <a:t>ventilyatsiyasi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Markaziy</a:t>
            </a:r>
            <a:r>
              <a:rPr lang="en-US" sz="2400" dirty="0"/>
              <a:t> </a:t>
            </a:r>
            <a:r>
              <a:rPr lang="en-US" sz="2400" dirty="0" err="1"/>
              <a:t>asab</a:t>
            </a:r>
            <a:r>
              <a:rPr lang="en-US" sz="2400" dirty="0"/>
              <a:t> </a:t>
            </a:r>
            <a:r>
              <a:rPr lang="en-US" sz="2400" dirty="0" err="1"/>
              <a:t>tizimi</a:t>
            </a:r>
            <a:r>
              <a:rPr lang="en-US" sz="2400" dirty="0"/>
              <a:t> </a:t>
            </a:r>
            <a:r>
              <a:rPr lang="en-US" sz="2400" dirty="0" err="1"/>
              <a:t>kasalliklari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Umumiy</a:t>
            </a:r>
            <a:r>
              <a:rPr lang="en-US" sz="2400" dirty="0"/>
              <a:t> </a:t>
            </a:r>
            <a:r>
              <a:rPr lang="en-US" sz="2400" dirty="0" err="1"/>
              <a:t>narkoz</a:t>
            </a:r>
            <a:r>
              <a:rPr lang="en-US" sz="2400" dirty="0"/>
              <a:t>.</a:t>
            </a:r>
          </a:p>
          <a:p>
            <a:r>
              <a:rPr lang="en-US" sz="2400" dirty="0"/>
              <a:t>Yoshi 60 dan </a:t>
            </a:r>
            <a:r>
              <a:rPr lang="en-US" sz="2400" dirty="0" err="1"/>
              <a:t>oshgan</a:t>
            </a:r>
            <a:endParaRPr lang="en-US" sz="2400" dirty="0"/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EBFAFA-5B65-4E95-A909-283C124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25" y="3527474"/>
            <a:ext cx="4717389" cy="3142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380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EA4AA-3541-43BD-BB2C-96A04ABB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0167"/>
            <a:ext cx="10058400" cy="184573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                                                                          </a:t>
            </a:r>
            <a:r>
              <a:rPr lang="en-US" b="1" dirty="0" err="1">
                <a:solidFill>
                  <a:schemeClr val="tx1"/>
                </a:solidFill>
              </a:rPr>
              <a:t>Pnevmoniya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kelib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chiqishiga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qarab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quyidagi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turlarga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bo’linadi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br>
              <a:rPr lang="en-US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FB9454D-DC4E-464F-8A3B-A314E67A41B8}"/>
              </a:ext>
            </a:extLst>
          </p:cNvPr>
          <p:cNvSpPr/>
          <p:nvPr/>
        </p:nvSpPr>
        <p:spPr>
          <a:xfrm>
            <a:off x="225083" y="2295901"/>
            <a:ext cx="2715064" cy="33199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yuqumli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bakterial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— </a:t>
            </a:r>
            <a:r>
              <a:rPr lang="en-US" dirty="0" err="1">
                <a:solidFill>
                  <a:schemeClr val="tx1"/>
                </a:solidFill>
              </a:rPr>
              <a:t>uning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qo’zg’atuvchisi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bakteriyalar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pnevmokokklar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stafilokokklar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streptokokklar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boshqalar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3B04B75-CC81-427F-B4CC-63D844502478}"/>
              </a:ext>
            </a:extLst>
          </p:cNvPr>
          <p:cNvSpPr/>
          <p:nvPr/>
        </p:nvSpPr>
        <p:spPr>
          <a:xfrm>
            <a:off x="3199522" y="2295901"/>
            <a:ext cx="2715064" cy="33199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virusli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— </a:t>
            </a:r>
            <a:r>
              <a:rPr lang="en-US" dirty="0" err="1">
                <a:solidFill>
                  <a:schemeClr val="tx1"/>
                </a:solidFill>
              </a:rPr>
              <a:t>unga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turli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viruslar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sabab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bo’ladi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1B301A6-F9CE-4930-AB7F-38764FF0ED44}"/>
              </a:ext>
            </a:extLst>
          </p:cNvPr>
          <p:cNvSpPr/>
          <p:nvPr/>
        </p:nvSpPr>
        <p:spPr>
          <a:xfrm>
            <a:off x="6096000" y="2295900"/>
            <a:ext cx="2715064" cy="33199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zamburug’li</a:t>
            </a:r>
            <a:r>
              <a:rPr lang="en-US" dirty="0">
                <a:solidFill>
                  <a:schemeClr val="tx1"/>
                </a:solidFill>
              </a:rPr>
              <a:t> — </a:t>
            </a:r>
            <a:r>
              <a:rPr lang="en-US" dirty="0" err="1">
                <a:solidFill>
                  <a:schemeClr val="tx1"/>
                </a:solidFill>
              </a:rPr>
              <a:t>uni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mog’or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achitqi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zamburug’lar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pnevmotsistlar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boshqalar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qo’zg’atishi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mumkin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1BA5E9A-A7CD-4B29-8C4D-6273A46DC720}"/>
              </a:ext>
            </a:extLst>
          </p:cNvPr>
          <p:cNvSpPr/>
          <p:nvPr/>
        </p:nvSpPr>
        <p:spPr>
          <a:xfrm>
            <a:off x="9251853" y="2295899"/>
            <a:ext cx="2715064" cy="33199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aralash</a:t>
            </a:r>
            <a:r>
              <a:rPr lang="en-US" dirty="0">
                <a:solidFill>
                  <a:schemeClr val="tx1"/>
                </a:solidFill>
              </a:rPr>
              <a:t> — </a:t>
            </a:r>
            <a:r>
              <a:rPr lang="en-US" dirty="0" err="1">
                <a:solidFill>
                  <a:schemeClr val="tx1"/>
                </a:solidFill>
              </a:rPr>
              <a:t>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holda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o’pka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vaqtning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o’zida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yoki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ortiq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turli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patogenlarni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yuqtirishi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mumkin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5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6D6D2A-0917-4D4D-A4DB-46157EEF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1144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2B368-2F9F-4991-94BB-92670A5A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144" y="0"/>
            <a:ext cx="6550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FDB32-E365-42A0-865D-4A54C637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92363"/>
          </a:xfrm>
        </p:spPr>
        <p:txBody>
          <a:bodyPr>
            <a:noAutofit/>
          </a:bodyPr>
          <a:lstStyle/>
          <a:p>
            <a:pPr algn="ctr"/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 err="1"/>
              <a:t>Pnevmoniya</a:t>
            </a:r>
            <a:r>
              <a:rPr lang="en-US" sz="4400" b="1" dirty="0"/>
              <a:t> </a:t>
            </a:r>
            <a:r>
              <a:rPr lang="en-US" sz="4400" b="1" dirty="0" err="1"/>
              <a:t>kechishiga</a:t>
            </a:r>
            <a:r>
              <a:rPr lang="en-US" sz="4400" b="1" dirty="0"/>
              <a:t> </a:t>
            </a:r>
            <a:r>
              <a:rPr lang="en-US" sz="4400" b="1" dirty="0" err="1"/>
              <a:t>qarab</a:t>
            </a:r>
            <a:r>
              <a:rPr lang="en-US" sz="4400" b="1" dirty="0"/>
              <a:t> </a:t>
            </a:r>
            <a:r>
              <a:rPr lang="en-US" sz="4400" b="1" dirty="0" err="1"/>
              <a:t>bir</a:t>
            </a:r>
            <a:r>
              <a:rPr lang="en-US" sz="4400" b="1" dirty="0"/>
              <a:t> </a:t>
            </a:r>
            <a:r>
              <a:rPr lang="en-US" sz="4400" b="1" dirty="0" err="1"/>
              <a:t>nechta</a:t>
            </a:r>
            <a:r>
              <a:rPr lang="en-US" sz="4400" b="1" dirty="0"/>
              <a:t> </a:t>
            </a:r>
            <a:r>
              <a:rPr lang="en-US" sz="4400" b="1" dirty="0" err="1"/>
              <a:t>bosqichli</a:t>
            </a:r>
            <a:r>
              <a:rPr lang="en-US" sz="4400" b="1" dirty="0"/>
              <a:t> </a:t>
            </a:r>
            <a:r>
              <a:rPr lang="en-US" sz="4400" b="1" dirty="0" err="1"/>
              <a:t>bo’ladi</a:t>
            </a:r>
            <a:r>
              <a:rPr lang="en-US" sz="4400" b="1" dirty="0"/>
              <a:t>:</a:t>
            </a:r>
            <a:br>
              <a:rPr lang="en-US" sz="4400" b="1" dirty="0"/>
            </a:br>
            <a:endParaRPr lang="ru-RU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00C9B-25C6-453D-B82F-E589B6F9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454" y="1845734"/>
            <a:ext cx="371387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o’tkir</a:t>
            </a:r>
            <a:r>
              <a:rPr lang="en-US" sz="3200" dirty="0"/>
              <a:t> — </a:t>
            </a:r>
            <a:r>
              <a:rPr lang="en-US" sz="3200" dirty="0" err="1"/>
              <a:t>bu</a:t>
            </a:r>
            <a:r>
              <a:rPr lang="en-US" sz="3200" dirty="0"/>
              <a:t> 3 </a:t>
            </a:r>
            <a:r>
              <a:rPr lang="en-US" sz="3200" dirty="0" err="1"/>
              <a:t>haftadan</a:t>
            </a:r>
            <a:r>
              <a:rPr lang="en-US" sz="3200" dirty="0"/>
              <a:t> 2 </a:t>
            </a:r>
            <a:r>
              <a:rPr lang="en-US" sz="3200" dirty="0" err="1"/>
              <a:t>oygacha</a:t>
            </a:r>
            <a:r>
              <a:rPr lang="en-US" sz="3200" dirty="0"/>
              <a:t> </a:t>
            </a:r>
            <a:r>
              <a:rPr lang="en-US" sz="3200" dirty="0" err="1"/>
              <a:t>davom</a:t>
            </a:r>
            <a:r>
              <a:rPr lang="en-US" sz="3200" dirty="0"/>
              <a:t> </a:t>
            </a:r>
            <a:r>
              <a:rPr lang="en-US" sz="3200" dirty="0" err="1"/>
              <a:t>etadi</a:t>
            </a:r>
            <a:r>
              <a:rPr lang="en-US" sz="3200" dirty="0"/>
              <a:t>;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suo’tkir</a:t>
            </a:r>
            <a:r>
              <a:rPr lang="en-US" sz="3200" dirty="0"/>
              <a:t> — 3 — 6 </a:t>
            </a:r>
            <a:r>
              <a:rPr lang="en-US" sz="3200" dirty="0" err="1"/>
              <a:t>hafta</a:t>
            </a:r>
            <a:r>
              <a:rPr lang="en-US" sz="3200" dirty="0"/>
              <a:t>;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surunkali</a:t>
            </a:r>
            <a:r>
              <a:rPr lang="en-US" sz="3200" dirty="0"/>
              <a:t> —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necha</a:t>
            </a:r>
            <a:r>
              <a:rPr lang="en-US" sz="3200" dirty="0"/>
              <a:t> </a:t>
            </a:r>
            <a:r>
              <a:rPr lang="en-US" sz="3200" dirty="0" err="1"/>
              <a:t>oydan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necha</a:t>
            </a:r>
            <a:r>
              <a:rPr lang="en-US" sz="3200" dirty="0"/>
              <a:t> </a:t>
            </a:r>
            <a:r>
              <a:rPr lang="en-US" sz="3200" dirty="0" err="1"/>
              <a:t>yilgacha</a:t>
            </a:r>
            <a:r>
              <a:rPr lang="en-US" sz="3200" dirty="0"/>
              <a:t> </a:t>
            </a:r>
            <a:r>
              <a:rPr lang="en-US" sz="3200" dirty="0" err="1"/>
              <a:t>yoki</a:t>
            </a:r>
            <a:r>
              <a:rPr lang="en-US" sz="3200" dirty="0"/>
              <a:t> </a:t>
            </a:r>
            <a:r>
              <a:rPr lang="en-US" sz="3200" dirty="0" err="1"/>
              <a:t>hatto</a:t>
            </a:r>
            <a:r>
              <a:rPr lang="en-US" sz="3200" dirty="0"/>
              <a:t> </a:t>
            </a:r>
            <a:r>
              <a:rPr lang="en-US" sz="3200" dirty="0" err="1"/>
              <a:t>o’nlab</a:t>
            </a:r>
            <a:r>
              <a:rPr lang="en-US" sz="3200" dirty="0"/>
              <a:t> </a:t>
            </a:r>
            <a:r>
              <a:rPr lang="en-US" sz="3200" dirty="0" err="1"/>
              <a:t>yillarga</a:t>
            </a:r>
            <a:r>
              <a:rPr lang="en-US" sz="3200" dirty="0"/>
              <a:t> </a:t>
            </a:r>
            <a:r>
              <a:rPr lang="en-US" sz="3200" dirty="0" err="1"/>
              <a:t>cho’zilishi</a:t>
            </a:r>
            <a:r>
              <a:rPr lang="en-US" sz="3200" dirty="0"/>
              <a:t> </a:t>
            </a:r>
            <a:r>
              <a:rPr lang="en-US" sz="3200" dirty="0" err="1"/>
              <a:t>mumkin</a:t>
            </a:r>
            <a:endParaRPr lang="en-US" sz="3200" dirty="0"/>
          </a:p>
          <a:p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94011E-9F48-4663-9A32-54AE5262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95" y="1845734"/>
            <a:ext cx="5144318" cy="4023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8122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CE81CFE-5D73-45D2-AF00-3A2ECB01D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280365"/>
              </p:ext>
            </p:extLst>
          </p:nvPr>
        </p:nvGraphicFramePr>
        <p:xfrm>
          <a:off x="1527126" y="1645638"/>
          <a:ext cx="9137748" cy="423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0CA10D-2938-4F67-842A-A7E182F2A357}"/>
              </a:ext>
            </a:extLst>
          </p:cNvPr>
          <p:cNvSpPr/>
          <p:nvPr/>
        </p:nvSpPr>
        <p:spPr>
          <a:xfrm>
            <a:off x="1678744" y="506865"/>
            <a:ext cx="8834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333333"/>
                </a:solidFill>
                <a:latin typeface="+mj-lt"/>
              </a:rPr>
              <a:t>Pnevmoniya</a:t>
            </a:r>
            <a:r>
              <a:rPr lang="en-US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+mj-lt"/>
              </a:rPr>
              <a:t>joylashishiga</a:t>
            </a:r>
            <a:r>
              <a:rPr lang="en-US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+mj-lt"/>
              </a:rPr>
              <a:t>qarab</a:t>
            </a:r>
            <a:r>
              <a:rPr lang="en-US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+mj-lt"/>
              </a:rPr>
              <a:t>bir</a:t>
            </a:r>
            <a:r>
              <a:rPr lang="en-US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+mj-lt"/>
              </a:rPr>
              <a:t>nechta</a:t>
            </a:r>
            <a:r>
              <a:rPr lang="en-US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+mj-lt"/>
              </a:rPr>
              <a:t>turlarga</a:t>
            </a:r>
            <a:r>
              <a:rPr lang="en-US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+mj-lt"/>
              </a:rPr>
              <a:t>bo’ladi</a:t>
            </a:r>
            <a:r>
              <a:rPr lang="en-US" sz="4000" b="1" dirty="0">
                <a:solidFill>
                  <a:srgbClr val="333333"/>
                </a:solidFill>
                <a:latin typeface="+mj-lt"/>
              </a:rPr>
              <a:t>:</a:t>
            </a:r>
            <a:endParaRPr lang="en-US" sz="4000" b="1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98B717-D4AB-4ED9-8FE3-53922CAF9282}"/>
              </a:ext>
            </a:extLst>
          </p:cNvPr>
          <p:cNvSpPr/>
          <p:nvPr/>
        </p:nvSpPr>
        <p:spPr>
          <a:xfrm>
            <a:off x="262596" y="5981803"/>
            <a:ext cx="11666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Roboto"/>
              </a:rPr>
              <a:t>Qaysi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o’pka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zararlanganiga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qarab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pnevmoniya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tomonlama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o’ng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chap)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ikki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tomonlama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bo’lishi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mumkin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6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DD15D-3F5A-4CE7-A19E-659075AE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Pnevmoniya</a:t>
            </a:r>
            <a:r>
              <a:rPr lang="en-US" b="1" dirty="0"/>
              <a:t> </a:t>
            </a:r>
            <a:r>
              <a:rPr lang="en-US" b="1" dirty="0" err="1"/>
              <a:t>alomatlari</a:t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0AD35-2373-41DA-9CA9-106E5861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68" y="1944208"/>
            <a:ext cx="5472332" cy="402336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Birinchi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bosqichda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bemorning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ko’tariladi</a:t>
            </a:r>
            <a:r>
              <a:rPr lang="en-US" dirty="0"/>
              <a:t> — 35,5 — 39,5 ° S </a:t>
            </a:r>
            <a:r>
              <a:rPr lang="en-US" dirty="0" err="1"/>
              <a:t>gacha</a:t>
            </a:r>
            <a:r>
              <a:rPr lang="en-US" dirty="0"/>
              <a:t>. </a:t>
            </a:r>
            <a:r>
              <a:rPr lang="en-US" dirty="0">
                <a:hlinkClick r:id="rId2"/>
              </a:rPr>
              <a:t>Bosh </a:t>
            </a:r>
            <a:r>
              <a:rPr lang="en-US" dirty="0" err="1">
                <a:hlinkClick r:id="rId2"/>
              </a:rPr>
              <a:t>og’rig’i</a:t>
            </a:r>
            <a:r>
              <a:rPr lang="en-US" dirty="0"/>
              <a:t>, </a:t>
            </a:r>
            <a:r>
              <a:rPr lang="en-US" dirty="0" err="1"/>
              <a:t>zaiflik</a:t>
            </a:r>
            <a:r>
              <a:rPr lang="en-US" dirty="0"/>
              <a:t>, </a:t>
            </a:r>
            <a:r>
              <a:rPr lang="en-US" dirty="0" err="1"/>
              <a:t>uyqusizlik</a:t>
            </a:r>
            <a:r>
              <a:rPr lang="en-US" dirty="0"/>
              <a:t>, </a:t>
            </a:r>
            <a:r>
              <a:rPr lang="en-US" dirty="0" err="1"/>
              <a:t>kayfiyat</a:t>
            </a:r>
            <a:r>
              <a:rPr lang="en-US" dirty="0"/>
              <a:t> </a:t>
            </a:r>
            <a:r>
              <a:rPr lang="en-US" dirty="0" err="1"/>
              <a:t>o’zgarishi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ortiqcha</a:t>
            </a:r>
            <a:r>
              <a:rPr lang="en-US" dirty="0"/>
              <a:t> </a:t>
            </a:r>
            <a:r>
              <a:rPr lang="en-US" dirty="0" err="1"/>
              <a:t>terlash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Ikkinchi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bosqichda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yo’tal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 — </a:t>
            </a:r>
            <a:r>
              <a:rPr lang="en-US" dirty="0" err="1"/>
              <a:t>avval</a:t>
            </a:r>
            <a:r>
              <a:rPr lang="en-US" dirty="0"/>
              <a:t> </a:t>
            </a:r>
            <a:r>
              <a:rPr lang="en-US" dirty="0" err="1"/>
              <a:t>quruq</a:t>
            </a:r>
            <a:r>
              <a:rPr lang="en-US" dirty="0"/>
              <a:t>,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, </a:t>
            </a:r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miqdordagi</a:t>
            </a:r>
            <a:r>
              <a:rPr lang="en-US" dirty="0"/>
              <a:t> </a:t>
            </a:r>
            <a:r>
              <a:rPr lang="en-US" dirty="0" err="1"/>
              <a:t>zang</a:t>
            </a:r>
            <a:r>
              <a:rPr lang="en-US" dirty="0"/>
              <a:t> </a:t>
            </a:r>
            <a:r>
              <a:rPr lang="en-US" dirty="0" err="1"/>
              <a:t>rangidagi</a:t>
            </a:r>
            <a:r>
              <a:rPr lang="en-US" dirty="0"/>
              <a:t> </a:t>
            </a:r>
            <a:r>
              <a:rPr lang="en-US" dirty="0" err="1"/>
              <a:t>balg’am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.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olishda</a:t>
            </a:r>
            <a:r>
              <a:rPr lang="en-US" dirty="0"/>
              <a:t> </a:t>
            </a:r>
            <a:r>
              <a:rPr lang="en-US" dirty="0" err="1"/>
              <a:t>kuchayadigan</a:t>
            </a:r>
            <a:r>
              <a:rPr lang="en-US" dirty="0"/>
              <a:t> </a:t>
            </a:r>
            <a:r>
              <a:rPr lang="en-US" dirty="0" err="1"/>
              <a:t>ko’krak</a:t>
            </a:r>
            <a:r>
              <a:rPr lang="en-US" dirty="0"/>
              <a:t> </a:t>
            </a:r>
            <a:r>
              <a:rPr lang="en-US" dirty="0" err="1"/>
              <a:t>og’rig’i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Uchinchi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bosqichda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yetishmovchiligi</a:t>
            </a:r>
            <a:r>
              <a:rPr lang="en-US" dirty="0"/>
              <a:t> </a:t>
            </a:r>
            <a:r>
              <a:rPr lang="en-US" dirty="0" err="1"/>
              <a:t>belgilari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 —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qisilishi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burun</a:t>
            </a:r>
            <a:r>
              <a:rPr lang="en-US" dirty="0"/>
              <a:t> </a:t>
            </a:r>
            <a:r>
              <a:rPr lang="en-US" dirty="0" err="1"/>
              <a:t>hududida</a:t>
            </a:r>
            <a:r>
              <a:rPr lang="en-US" dirty="0"/>
              <a:t> </a:t>
            </a:r>
            <a:r>
              <a:rPr lang="en-US" dirty="0" err="1"/>
              <a:t>sianoz</a:t>
            </a:r>
            <a:r>
              <a:rPr lang="en-US" dirty="0"/>
              <a:t> (</a:t>
            </a:r>
            <a:r>
              <a:rPr lang="en-US" dirty="0" err="1"/>
              <a:t>teri</a:t>
            </a:r>
            <a:r>
              <a:rPr lang="en-US" dirty="0"/>
              <a:t> </a:t>
            </a:r>
            <a:r>
              <a:rPr lang="en-US" dirty="0" err="1"/>
              <a:t>ko’karishi</a:t>
            </a:r>
            <a:r>
              <a:rPr lang="en-US" dirty="0"/>
              <a:t>). </a:t>
            </a:r>
            <a:r>
              <a:rPr lang="en-US" dirty="0" err="1"/>
              <a:t>Ko’pincha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pnevmoniya</a:t>
            </a:r>
            <a:r>
              <a:rPr lang="en-US" dirty="0"/>
              <a:t> </a:t>
            </a:r>
            <a:r>
              <a:rPr lang="en-US" dirty="0" err="1"/>
              <a:t>belgilaridir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FF2917-1E44-4F5B-8E65-F60431D6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13" y="1805410"/>
            <a:ext cx="5167119" cy="430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6703666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794</Words>
  <Application>Microsoft Office PowerPoint</Application>
  <PresentationFormat>Широкоэкранный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Ретро</vt:lpstr>
      <vt:lpstr>Pnevmoniya kasalligida gospital pedagogika</vt:lpstr>
      <vt:lpstr>REJA</vt:lpstr>
      <vt:lpstr>Pnevmaniya haqida</vt:lpstr>
      <vt:lpstr> Kasallikning sabablari</vt:lpstr>
      <vt:lpstr>                                                                                                       Pnevmoniya kelib chiqishiga qarab quyidagi turlarga bo’linadi: </vt:lpstr>
      <vt:lpstr>Презентация PowerPoint</vt:lpstr>
      <vt:lpstr>       Pnevmoniya kechishiga qarab bir nechta bosqichli bo’ladi: </vt:lpstr>
      <vt:lpstr>Презентация PowerPoint</vt:lpstr>
      <vt:lpstr>  Pnevmoniya alomatlari </vt:lpstr>
      <vt:lpstr>Презентация PowerPoint</vt:lpstr>
      <vt:lpstr>Diagnostika </vt:lpstr>
      <vt:lpstr> Pnevmoniyani davolash </vt:lpstr>
      <vt:lpstr>Презентация PowerPoint</vt:lpstr>
      <vt:lpstr>     Oldini olish</vt:lpstr>
      <vt:lpstr>Pnevmoniya kasalligida gospital pedagogikasining vazifalari: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raxmat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53</cp:revision>
  <dcterms:created xsi:type="dcterms:W3CDTF">2025-02-04T08:11:47Z</dcterms:created>
  <dcterms:modified xsi:type="dcterms:W3CDTF">2025-02-04T17:58:59Z</dcterms:modified>
</cp:coreProperties>
</file>