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6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5" r:id="rId14"/>
    <p:sldId id="290" r:id="rId15"/>
    <p:sldId id="291" r:id="rId16"/>
    <p:sldId id="292" r:id="rId17"/>
    <p:sldId id="293" r:id="rId18"/>
    <p:sldId id="286" r:id="rId19"/>
    <p:sldId id="287" r:id="rId20"/>
    <p:sldId id="288" r:id="rId21"/>
    <p:sldId id="284" r:id="rId22"/>
    <p:sldId id="257" r:id="rId23"/>
    <p:sldId id="258" r:id="rId24"/>
    <p:sldId id="268" r:id="rId25"/>
    <p:sldId id="259" r:id="rId26"/>
    <p:sldId id="260" r:id="rId27"/>
    <p:sldId id="261" r:id="rId28"/>
    <p:sldId id="262" r:id="rId29"/>
    <p:sldId id="263" r:id="rId30"/>
    <p:sldId id="264" r:id="rId31"/>
    <p:sldId id="265" r:id="rId32"/>
    <p:sldId id="273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7AB16-68EB-432F-B8BD-4619CE199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1633D04-6FBB-4A1C-8ED1-E65B7B1B5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C00128-C012-4AA2-9810-357E8D732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D364-5A35-4B57-A069-8513317E8EF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AB7AAD-10B2-4B53-B194-445A72ED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F19FE0-6C8B-4CD0-8EDA-A0634B31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2605-B9B2-453D-B936-DEA20AFFB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822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E556A-D520-4EDC-A7BC-15A822C10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D0FA68-7DEF-4375-9AE5-06AEB7DE5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F05B3D-C66F-4030-8018-FE49C7F51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D364-5A35-4B57-A069-8513317E8EF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8C354D-D907-4705-8A4E-37BCA836B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790529-617C-41D9-9B19-A4EF97F5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2605-B9B2-453D-B936-DEA20AFFB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358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98B6FE6-AF6B-40AD-B532-EDE55DD99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A923532-D281-41F0-B1BE-54BC824FB1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139147-DA65-4434-8AD9-526236D17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D364-5A35-4B57-A069-8513317E8EF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F82107-492C-4C50-BDF1-1EBCD44B8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FB32D-0184-41CD-B36A-0AC3C191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2605-B9B2-453D-B936-DEA20AFFB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88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8D0FE-431C-47A9-9876-A91901A03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DCC4D7-8CA6-4C63-85D8-CF400D421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D27D8C-A631-4976-BD62-ED0075285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D364-5A35-4B57-A069-8513317E8EF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B6B45D-BAF0-4225-BF0B-8FE9966B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29D0C1-4AA6-42E7-87F3-4AEC0C55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2605-B9B2-453D-B936-DEA20AFFB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74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18CA7-98C1-480A-9CBA-5551F54E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D7967C-0597-45F1-A9EA-169C24653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0FD357-5E09-4431-8BCC-E2DC64371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D364-5A35-4B57-A069-8513317E8EF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408CA0-3F67-4E68-8356-CC750EF6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9C8BA3-576A-45AB-AA3F-0B2125C75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2605-B9B2-453D-B936-DEA20AFFB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6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E462BC-ECCB-4AEC-B61F-37EE26FA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7F37AA-F11A-46F6-A352-893FAD824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1FEAE5-9D5E-4D1D-A92D-3CC2683B8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CAE600-B6D8-4BC1-8AFC-ED988581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D364-5A35-4B57-A069-8513317E8EF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B11F4D-0C4C-4F98-83EB-467C2FFBA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B8CAE1-A33A-4073-AF3E-D416F132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2605-B9B2-453D-B936-DEA20AFFB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55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75801-1710-47E9-8D1D-A383E5C79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E53EA2-78B7-4505-A0AE-5B8F4BAFDE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621AD4-B431-49D3-9EFE-F627023A69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7993A05-2091-4A8C-9D93-5AE1DC171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E6081F-098B-4562-843C-2F4ACEC8A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0BCE8FD-DB39-4EF6-A161-8C54657D3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D364-5A35-4B57-A069-8513317E8EF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8AC063-DE68-4662-B7FD-544846B2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6967D7-954E-48BC-8B77-D5027DDD9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2605-B9B2-453D-B936-DEA20AFFB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15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71F230-BF67-4DA3-91F6-E8D4EE8C2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83A44B-EC6C-4CDE-9B13-80E249070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D364-5A35-4B57-A069-8513317E8EF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A904D0A-5D01-47E8-AA9F-C1BA746A6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05A47B-FA21-422A-B641-340D01490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2605-B9B2-453D-B936-DEA20AFFB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56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194C0DB-78CD-44B5-9DC3-BFEE55E0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D364-5A35-4B57-A069-8513317E8EF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429EDD9-E765-43FD-9464-A863007D3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7714D5-A93D-472F-B6EA-4F47710DD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2605-B9B2-453D-B936-DEA20AFFB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83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CAD2D4-BA81-4AA5-B9AF-1D85BF612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00AA80-7D8C-4092-8C03-3161157F3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E7ED42-6ED1-41D7-BAFB-C65CECB93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531B7E9-29E3-4908-A6E5-F0AD5DE62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D364-5A35-4B57-A069-8513317E8EF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4996F7-5659-409D-9BC6-53208789B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2751D6-4C91-47E4-8083-CADBAE54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2605-B9B2-453D-B936-DEA20AFFB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765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1338F9-27A5-4DBC-B2CC-97FB9CF5B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0CEC769-F744-4D07-8C88-F56E53338F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445D885-4A8B-4F25-81D1-ACE0FCCB9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F921CD-9FE1-4FB1-A270-17E37466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CD364-5A35-4B57-A069-8513317E8EF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412AC-2F21-4E11-BC8A-CE84E350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E1C6F5-7DB1-4B2E-AEBF-6D5C26459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A2605-B9B2-453D-B936-DEA20AFFB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DAB398-8F3C-4D0C-8973-CBF9BD6CE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BE7ED8-81DD-498F-AA91-816A6EAE8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605F12-FE37-40A0-A4E1-6795BCD1EF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CD364-5A35-4B57-A069-8513317E8EF6}" type="datetimeFigureOut">
              <a:rPr lang="ru-RU" smtClean="0"/>
              <a:t>22.01.2024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665AC6-442C-461F-A109-B84010A200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271CE8-F06B-45BC-997E-790586F77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A2605-B9B2-453D-B936-DEA20AFFB8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380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z.wikipedia.org/wiki/G%CA%BBarb" TargetMode="External"/><Relationship Id="rId2" Type="http://schemas.openxmlformats.org/officeDocument/2006/relationships/hyperlink" Target="https://uz.wikipedia.org/wiki/Shimo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z.wikipedia.org/wiki/Buxoro" TargetMode="External"/><Relationship Id="rId4" Type="http://schemas.openxmlformats.org/officeDocument/2006/relationships/hyperlink" Target="https://uz.wikipedia.org/wiki/Hisor_tizmasi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uz.wikipedia.org/wiki/Kerki" TargetMode="External"/><Relationship Id="rId3" Type="http://schemas.openxmlformats.org/officeDocument/2006/relationships/hyperlink" Target="https://uz.wikipedia.org/wiki/G%CA%BBuzor" TargetMode="External"/><Relationship Id="rId7" Type="http://schemas.openxmlformats.org/officeDocument/2006/relationships/hyperlink" Target="https://uz.wikipedia.org/wiki/Balx_(shahar)" TargetMode="External"/><Relationship Id="rId12" Type="http://schemas.openxmlformats.org/officeDocument/2006/relationships/hyperlink" Target="https://uz.wikipedia.org/wiki/Samarqand" TargetMode="External"/><Relationship Id="rId2" Type="http://schemas.openxmlformats.org/officeDocument/2006/relationships/hyperlink" Target="https://uz.wikipedia.org/wiki/Qarsh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z.wikipedia.org/w/index.php?title=Xo%E2%80%98ja_Solih&amp;action=edit&amp;redlink=1" TargetMode="External"/><Relationship Id="rId11" Type="http://schemas.openxmlformats.org/officeDocument/2006/relationships/hyperlink" Target="https://uz.wikipedia.org/wiki/Jom" TargetMode="External"/><Relationship Id="rId5" Type="http://schemas.openxmlformats.org/officeDocument/2006/relationships/hyperlink" Target="https://uz.wikipedia.org/wiki/Baljuvon" TargetMode="External"/><Relationship Id="rId10" Type="http://schemas.openxmlformats.org/officeDocument/2006/relationships/hyperlink" Target="https://uz.wikipedia.org/wiki/Maymana" TargetMode="External"/><Relationship Id="rId4" Type="http://schemas.openxmlformats.org/officeDocument/2006/relationships/hyperlink" Target="https://uz.wikipedia.org/wiki/Denov" TargetMode="External"/><Relationship Id="rId9" Type="http://schemas.openxmlformats.org/officeDocument/2006/relationships/hyperlink" Target="https://uz.wikipedia.org/wiki/Andxo%CA%BBy_tumani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z.wikipedia.org/wiki/O%CA%BBzbeklar" TargetMode="External"/><Relationship Id="rId2" Type="http://schemas.openxmlformats.org/officeDocument/2006/relationships/hyperlink" Target="https://uz.wikipedia.org/wiki/Buxoro_qo%CA%BBshini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z.wikipedia.org/wiki/Arablar" TargetMode="External"/><Relationship Id="rId4" Type="http://schemas.openxmlformats.org/officeDocument/2006/relationships/hyperlink" Target="https://uz.wikipedia.org/wiki/Turkmanla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z.wikipedia.org/wiki/1784-yil" TargetMode="External"/><Relationship Id="rId2" Type="http://schemas.openxmlformats.org/officeDocument/2006/relationships/hyperlink" Target="https://uz.wikipedia.org/wiki/1758-yi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z.wikipedia.org/wiki/1800" TargetMode="External"/><Relationship Id="rId5" Type="http://schemas.openxmlformats.org/officeDocument/2006/relationships/hyperlink" Target="https://uz.wikipedia.org/wiki/1785" TargetMode="External"/><Relationship Id="rId4" Type="http://schemas.openxmlformats.org/officeDocument/2006/relationships/hyperlink" Target="https://uz.wikipedia.org/wiki/Buxoro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z.wikipedia.org/wiki/Shahrisabz" TargetMode="External"/><Relationship Id="rId3" Type="http://schemas.openxmlformats.org/officeDocument/2006/relationships/hyperlink" Target="https://uz.wikipedia.org/wiki/Buxoro" TargetMode="External"/><Relationship Id="rId7" Type="http://schemas.openxmlformats.org/officeDocument/2006/relationships/hyperlink" Target="https://uz.wikipedia.org/wiki/Balx" TargetMode="External"/><Relationship Id="rId2" Type="http://schemas.openxmlformats.org/officeDocument/2006/relationships/hyperlink" Target="https://uz.wikipedia.org/wiki/Shohmuro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z.wikipedia.org/wiki/Amudaryo" TargetMode="External"/><Relationship Id="rId11" Type="http://schemas.openxmlformats.org/officeDocument/2006/relationships/hyperlink" Target="https://uz.wikipedia.org/wiki/Turkiston" TargetMode="External"/><Relationship Id="rId5" Type="http://schemas.openxmlformats.org/officeDocument/2006/relationships/hyperlink" Target="https://uz.wikipedia.org/wiki/1785-yil" TargetMode="External"/><Relationship Id="rId10" Type="http://schemas.openxmlformats.org/officeDocument/2006/relationships/hyperlink" Target="https://uz.wikipedia.org/wiki/Tojiklar" TargetMode="External"/><Relationship Id="rId4" Type="http://schemas.openxmlformats.org/officeDocument/2006/relationships/hyperlink" Target="https://uz.wikipedia.org/wiki/Chingizxon" TargetMode="External"/><Relationship Id="rId9" Type="http://schemas.openxmlformats.org/officeDocument/2006/relationships/hyperlink" Target="https://uz.wikipedia.org/wiki/O%60zbeklar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uz.wikipedia.org/wiki/Qo%CA%BBqon" TargetMode="External"/><Relationship Id="rId2" Type="http://schemas.openxmlformats.org/officeDocument/2006/relationships/hyperlink" Target="https://uz.wikipedia.org/w/index.php?title=Mavorounnahr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z.wikipedia.org/wiki/Haydar" TargetMode="External"/><Relationship Id="rId5" Type="http://schemas.openxmlformats.org/officeDocument/2006/relationships/hyperlink" Target="https://uz.wikipedia.org/wiki/Buxoro" TargetMode="External"/><Relationship Id="rId4" Type="http://schemas.openxmlformats.org/officeDocument/2006/relationships/hyperlink" Target="https://uz.wikipedia.org/wiki/Istaravshan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BD85B-88F3-4C55-9438-374E6E5333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8461"/>
            <a:ext cx="9144000" cy="1448115"/>
          </a:xfrm>
        </p:spPr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BUXORO AMIRLIGI TARIXIY G</a:t>
            </a:r>
            <a:r>
              <a:rPr lang="ru-RU" b="0" i="0" dirty="0">
                <a:solidFill>
                  <a:srgbClr val="000000"/>
                </a:solidFill>
                <a:effectLst/>
                <a:latin typeface="ui-sans-serif"/>
              </a:rPr>
              <a:t>Е</a:t>
            </a:r>
            <a:r>
              <a:rPr lang="en-US" b="0" i="0" dirty="0">
                <a:solidFill>
                  <a:srgbClr val="000000"/>
                </a:solidFill>
                <a:effectLst/>
                <a:latin typeface="ui-sans-serif"/>
              </a:rPr>
              <a:t>OGRAFIYASI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071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7493224-A863-4ADB-98A3-99F2B337D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8159262" cy="68580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b="1" i="1" dirty="0"/>
              <a:t>Amir Said </a:t>
            </a:r>
            <a:r>
              <a:rPr lang="en-US" b="1" i="1" dirty="0" err="1"/>
              <a:t>Olimxon</a:t>
            </a:r>
            <a:r>
              <a:rPr lang="en-US" b="1" i="1" dirty="0"/>
              <a:t> (1910—1920) </a:t>
            </a:r>
            <a:r>
              <a:rPr lang="en-US" b="1" i="1" dirty="0" err="1"/>
              <a:t>hukmronligi</a:t>
            </a:r>
            <a:r>
              <a:rPr lang="en-US" b="1" i="1" dirty="0"/>
              <a:t> </a:t>
            </a:r>
            <a:r>
              <a:rPr lang="en-US" b="1" i="1" dirty="0" err="1"/>
              <a:t>davri</a:t>
            </a:r>
            <a:endParaRPr lang="en-US" b="1" i="1" dirty="0"/>
          </a:p>
          <a:p>
            <a:pPr algn="just"/>
            <a:r>
              <a:rPr lang="en-US" dirty="0"/>
              <a:t>1910-yilda </a:t>
            </a:r>
            <a:r>
              <a:rPr lang="en-US" dirty="0" err="1"/>
              <a:t>otasi</a:t>
            </a:r>
            <a:r>
              <a:rPr lang="en-US" dirty="0"/>
              <a:t> </a:t>
            </a:r>
            <a:r>
              <a:rPr lang="en-US" dirty="0" err="1"/>
              <a:t>Abdulahadxon</a:t>
            </a:r>
            <a:r>
              <a:rPr lang="en-US" dirty="0"/>
              <a:t> </a:t>
            </a:r>
            <a:r>
              <a:rPr lang="en-US" dirty="0" err="1"/>
              <a:t>vafot</a:t>
            </a:r>
            <a:r>
              <a:rPr lang="en-US" dirty="0"/>
              <a:t> </a:t>
            </a:r>
            <a:r>
              <a:rPr lang="en-US" dirty="0" err="1"/>
              <a:t>etadi</a:t>
            </a:r>
            <a:r>
              <a:rPr lang="en-US" dirty="0"/>
              <a:t>. </a:t>
            </a:r>
            <a:r>
              <a:rPr lang="en-US" dirty="0" err="1"/>
              <a:t>Taxtga</a:t>
            </a:r>
            <a:r>
              <a:rPr lang="en-US" dirty="0"/>
              <a:t> 1910-yilda </a:t>
            </a:r>
            <a:r>
              <a:rPr lang="en-US" dirty="0" err="1"/>
              <a:t>oʻtirdi</a:t>
            </a:r>
            <a:r>
              <a:rPr lang="en-US" dirty="0"/>
              <a:t>. </a:t>
            </a:r>
            <a:r>
              <a:rPr lang="en-US" dirty="0" err="1"/>
              <a:t>Oʻsha</a:t>
            </a:r>
            <a:r>
              <a:rPr lang="en-US" dirty="0"/>
              <a:t> </a:t>
            </a:r>
            <a:r>
              <a:rPr lang="en-US" dirty="0" err="1"/>
              <a:t>yili</a:t>
            </a:r>
            <a:r>
              <a:rPr lang="en-US" dirty="0"/>
              <a:t> Rossiya </a:t>
            </a:r>
            <a:r>
              <a:rPr lang="en-US" dirty="0" err="1"/>
              <a:t>Imperiyasi</a:t>
            </a:r>
            <a:r>
              <a:rPr lang="en-US" dirty="0"/>
              <a:t> </a:t>
            </a:r>
            <a:r>
              <a:rPr lang="en-US" dirty="0" err="1"/>
              <a:t>Imperatori</a:t>
            </a:r>
            <a:r>
              <a:rPr lang="en-US" dirty="0"/>
              <a:t> Nikolay II </a:t>
            </a:r>
            <a:r>
              <a:rPr lang="en-US" dirty="0" err="1"/>
              <a:t>tomonidan</a:t>
            </a:r>
            <a:r>
              <a:rPr lang="en-US" dirty="0"/>
              <a:t> </a:t>
            </a:r>
            <a:r>
              <a:rPr lang="en-US" dirty="0" err="1"/>
              <a:t>Oliy</a:t>
            </a:r>
            <a:r>
              <a:rPr lang="en-US" dirty="0"/>
              <a:t> </a:t>
            </a:r>
            <a:r>
              <a:rPr lang="en-US" dirty="0" err="1"/>
              <a:t>martabaga</a:t>
            </a:r>
            <a:r>
              <a:rPr lang="en-US" dirty="0"/>
              <a:t> </a:t>
            </a:r>
            <a:r>
              <a:rPr lang="en-US" dirty="0" err="1"/>
              <a:t>koʻtariladi</a:t>
            </a:r>
            <a:r>
              <a:rPr lang="en-US" dirty="0"/>
              <a:t>. 1911-yilda Said </a:t>
            </a:r>
            <a:r>
              <a:rPr lang="en-US" dirty="0" err="1"/>
              <a:t>Olimxonga</a:t>
            </a:r>
            <a:r>
              <a:rPr lang="en-US" dirty="0"/>
              <a:t> </a:t>
            </a:r>
            <a:r>
              <a:rPr lang="en-US" dirty="0" err="1"/>
              <a:t>Hazrati</a:t>
            </a:r>
            <a:r>
              <a:rPr lang="en-US" dirty="0"/>
              <a:t> </a:t>
            </a:r>
            <a:r>
              <a:rPr lang="en-US" dirty="0" err="1"/>
              <a:t>Oliylari</a:t>
            </a:r>
            <a:r>
              <a:rPr lang="en-US" dirty="0"/>
              <a:t> Imperator </a:t>
            </a:r>
            <a:r>
              <a:rPr lang="en-US" dirty="0" err="1"/>
              <a:t>Svitasida</a:t>
            </a:r>
            <a:r>
              <a:rPr lang="en-US" dirty="0"/>
              <a:t> </a:t>
            </a:r>
            <a:r>
              <a:rPr lang="en-US" dirty="0">
                <a:highlight>
                  <a:srgbClr val="FFFF00"/>
                </a:highlight>
              </a:rPr>
              <a:t>general-mayo</a:t>
            </a:r>
            <a:r>
              <a:rPr lang="en-US" dirty="0"/>
              <a:t>r </a:t>
            </a:r>
            <a:r>
              <a:rPr lang="en-US" dirty="0" err="1"/>
              <a:t>unvoni</a:t>
            </a:r>
            <a:r>
              <a:rPr lang="en-US" dirty="0"/>
              <a:t> </a:t>
            </a:r>
            <a:r>
              <a:rPr lang="en-US" dirty="0" err="1"/>
              <a:t>beriladi</a:t>
            </a:r>
            <a:endParaRPr lang="en-US" dirty="0"/>
          </a:p>
          <a:p>
            <a:pPr algn="just"/>
            <a:r>
              <a:rPr lang="en-US" dirty="0" err="1"/>
              <a:t>Boshqaruvining</a:t>
            </a:r>
            <a:r>
              <a:rPr lang="en-US" dirty="0"/>
              <a:t> </a:t>
            </a:r>
            <a:r>
              <a:rPr lang="en-US" dirty="0" err="1"/>
              <a:t>boshida</a:t>
            </a:r>
            <a:r>
              <a:rPr lang="en-US" dirty="0"/>
              <a:t> u </a:t>
            </a:r>
            <a:r>
              <a:rPr lang="en-US" dirty="0" err="1"/>
              <a:t>sovgʻalar</a:t>
            </a:r>
            <a:r>
              <a:rPr lang="en-US" dirty="0"/>
              <a:t> </a:t>
            </a:r>
            <a:r>
              <a:rPr lang="en-US" dirty="0" err="1"/>
              <a:t>olmasligini</a:t>
            </a:r>
            <a:r>
              <a:rPr lang="en-US" dirty="0"/>
              <a:t>, </a:t>
            </a:r>
            <a:r>
              <a:rPr lang="en-US" dirty="0" err="1"/>
              <a:t>boshqa</a:t>
            </a:r>
            <a:r>
              <a:rPr lang="en-US" dirty="0"/>
              <a:t> </a:t>
            </a:r>
            <a:r>
              <a:rPr lang="en-US" dirty="0" err="1"/>
              <a:t>vazir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boshliqlarga</a:t>
            </a:r>
            <a:r>
              <a:rPr lang="en-US" dirty="0"/>
              <a:t> </a:t>
            </a:r>
            <a:r>
              <a:rPr lang="en-US" dirty="0" err="1"/>
              <a:t>pora</a:t>
            </a:r>
            <a:r>
              <a:rPr lang="en-US" dirty="0"/>
              <a:t> </a:t>
            </a:r>
            <a:r>
              <a:rPr lang="en-US" dirty="0" err="1"/>
              <a:t>olishni</a:t>
            </a:r>
            <a:r>
              <a:rPr lang="en-US" dirty="0"/>
              <a:t> man </a:t>
            </a:r>
            <a:r>
              <a:rPr lang="en-US" dirty="0" err="1"/>
              <a:t>etishini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soliqchilar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boshliqlarni</a:t>
            </a:r>
            <a:r>
              <a:rPr lang="en-US" dirty="0"/>
              <a:t> </a:t>
            </a:r>
            <a:r>
              <a:rPr lang="en-US" dirty="0" err="1"/>
              <a:t>xalqdan</a:t>
            </a:r>
            <a:r>
              <a:rPr lang="en-US" dirty="0"/>
              <a:t> </a:t>
            </a:r>
            <a:r>
              <a:rPr lang="en-US" dirty="0" err="1"/>
              <a:t>olgan</a:t>
            </a:r>
            <a:r>
              <a:rPr lang="en-US" dirty="0"/>
              <a:t> </a:t>
            </a:r>
            <a:r>
              <a:rPr lang="en-US" dirty="0" err="1"/>
              <a:t>soliqni</a:t>
            </a:r>
            <a:r>
              <a:rPr lang="en-US" dirty="0"/>
              <a:t> </a:t>
            </a:r>
            <a:r>
              <a:rPr lang="en-US" dirty="0" err="1"/>
              <a:t>oʻz</a:t>
            </a:r>
            <a:r>
              <a:rPr lang="en-US" dirty="0"/>
              <a:t> </a:t>
            </a:r>
            <a:r>
              <a:rPr lang="en-US" dirty="0" err="1"/>
              <a:t>manfaatlarida</a:t>
            </a:r>
            <a:r>
              <a:rPr lang="en-US" dirty="0"/>
              <a:t> </a:t>
            </a:r>
            <a:r>
              <a:rPr lang="en-US" dirty="0" err="1"/>
              <a:t>qoʻllamaslikni</a:t>
            </a:r>
            <a:r>
              <a:rPr lang="en-US" dirty="0"/>
              <a:t> </a:t>
            </a:r>
            <a:r>
              <a:rPr lang="en-US" dirty="0" err="1"/>
              <a:t>amr</a:t>
            </a:r>
            <a:r>
              <a:rPr lang="en-US" dirty="0"/>
              <a:t> </a:t>
            </a:r>
            <a:r>
              <a:rPr lang="en-US" dirty="0" err="1"/>
              <a:t>etdi</a:t>
            </a:r>
            <a:r>
              <a:rPr lang="en-US" dirty="0"/>
              <a:t>. </a:t>
            </a:r>
            <a:r>
              <a:rPr lang="en-US" dirty="0" err="1"/>
              <a:t>Biroq</a:t>
            </a:r>
            <a:r>
              <a:rPr lang="en-US" dirty="0"/>
              <a:t> </a:t>
            </a:r>
            <a:r>
              <a:rPr lang="en-US" dirty="0" err="1"/>
              <a:t>vaqt</a:t>
            </a:r>
            <a:r>
              <a:rPr lang="en-US" dirty="0"/>
              <a:t> </a:t>
            </a:r>
            <a:r>
              <a:rPr lang="en-US" dirty="0" err="1"/>
              <a:t>oʻtib</a:t>
            </a:r>
            <a:r>
              <a:rPr lang="en-US" dirty="0"/>
              <a:t> </a:t>
            </a:r>
            <a:r>
              <a:rPr lang="en-US" dirty="0" err="1"/>
              <a:t>vaziyat</a:t>
            </a:r>
            <a:r>
              <a:rPr lang="en-US" dirty="0"/>
              <a:t> </a:t>
            </a:r>
            <a:r>
              <a:rPr lang="en-US" dirty="0" err="1"/>
              <a:t>oʻzgarib</a:t>
            </a:r>
            <a:r>
              <a:rPr lang="en-US" dirty="0"/>
              <a:t> </a:t>
            </a:r>
            <a:r>
              <a:rPr lang="en-US" dirty="0" err="1"/>
              <a:t>ketdi</a:t>
            </a:r>
            <a:r>
              <a:rPr lang="en-US" dirty="0"/>
              <a:t>, </a:t>
            </a:r>
            <a:r>
              <a:rPr lang="en-US" dirty="0" err="1"/>
              <a:t>ushbu</a:t>
            </a:r>
            <a:r>
              <a:rPr lang="en-US" dirty="0"/>
              <a:t> </a:t>
            </a:r>
            <a:r>
              <a:rPr lang="en-US" dirty="0" err="1"/>
              <a:t>intrigalar</a:t>
            </a:r>
            <a:r>
              <a:rPr lang="en-US" dirty="0"/>
              <a:t> </a:t>
            </a:r>
            <a:r>
              <a:rPr lang="en-US" dirty="0" err="1"/>
              <a:t>oqibatida</a:t>
            </a:r>
            <a:r>
              <a:rPr lang="en-US" dirty="0"/>
              <a:t>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qonunlar</a:t>
            </a:r>
            <a:r>
              <a:rPr lang="en-US" dirty="0"/>
              <a:t> </a:t>
            </a:r>
            <a:r>
              <a:rPr lang="en-US" dirty="0" err="1"/>
              <a:t>chiqarmoqchi</a:t>
            </a:r>
            <a:r>
              <a:rPr lang="en-US" dirty="0"/>
              <a:t> </a:t>
            </a:r>
            <a:r>
              <a:rPr lang="en-US" dirty="0" err="1"/>
              <a:t>boʻlganlar</a:t>
            </a:r>
            <a:r>
              <a:rPr lang="en-US" dirty="0"/>
              <a:t> Moskva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Qozonga</a:t>
            </a:r>
            <a:r>
              <a:rPr lang="en-US" dirty="0"/>
              <a:t> </a:t>
            </a:r>
            <a:r>
              <a:rPr lang="en-US" dirty="0" err="1"/>
              <a:t>yuborildi</a:t>
            </a:r>
            <a:r>
              <a:rPr lang="en-US" dirty="0"/>
              <a:t>. Said </a:t>
            </a:r>
            <a:r>
              <a:rPr lang="en-US" dirty="0" err="1"/>
              <a:t>Olimxon</a:t>
            </a:r>
            <a:r>
              <a:rPr lang="en-US" dirty="0"/>
              <a:t>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boshqaruvini</a:t>
            </a:r>
            <a:r>
              <a:rPr lang="en-US" dirty="0"/>
              <a:t> </a:t>
            </a:r>
            <a:r>
              <a:rPr lang="en-US" dirty="0" err="1"/>
              <a:t>anʼanaviy</a:t>
            </a:r>
            <a:r>
              <a:rPr lang="en-US" dirty="0"/>
              <a:t> </a:t>
            </a:r>
            <a:r>
              <a:rPr lang="en-US" dirty="0" err="1"/>
              <a:t>tarzda</a:t>
            </a:r>
            <a:r>
              <a:rPr lang="en-US" dirty="0"/>
              <a:t> </a:t>
            </a:r>
            <a:r>
              <a:rPr lang="en-US" dirty="0" err="1"/>
              <a:t>davom</a:t>
            </a:r>
            <a:r>
              <a:rPr lang="en-US" dirty="0"/>
              <a:t> </a:t>
            </a:r>
            <a:r>
              <a:rPr lang="en-US" dirty="0" err="1"/>
              <a:t>ettirdi</a:t>
            </a:r>
            <a:r>
              <a:rPr lang="en-US" dirty="0"/>
              <a:t>.</a:t>
            </a:r>
          </a:p>
          <a:p>
            <a:pPr algn="just"/>
            <a:r>
              <a:rPr lang="en-US" dirty="0"/>
              <a:t>1913-yil 22-fevralda Sayyid </a:t>
            </a:r>
            <a:r>
              <a:rPr lang="en-US" dirty="0" err="1"/>
              <a:t>Olimxon</a:t>
            </a:r>
            <a:r>
              <a:rPr lang="en-US" dirty="0"/>
              <a:t> </a:t>
            </a:r>
            <a:r>
              <a:rPr lang="en-US" dirty="0" err="1"/>
              <a:t>Xiva</a:t>
            </a:r>
            <a:r>
              <a:rPr lang="en-US" dirty="0"/>
              <a:t> </a:t>
            </a:r>
            <a:r>
              <a:rPr lang="en-US" dirty="0" err="1"/>
              <a:t>xoni</a:t>
            </a:r>
            <a:r>
              <a:rPr lang="en-US" dirty="0"/>
              <a:t> </a:t>
            </a:r>
            <a:r>
              <a:rPr lang="en-US" dirty="0" err="1"/>
              <a:t>Asfandiyorxon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birgalikda</a:t>
            </a:r>
            <a:r>
              <a:rPr lang="en-US" dirty="0"/>
              <a:t> </a:t>
            </a:r>
            <a:r>
              <a:rPr lang="en-US" dirty="0" err="1"/>
              <a:t>Peterburgdagi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jomeʼ</a:t>
            </a:r>
            <a:r>
              <a:rPr lang="en-US" dirty="0"/>
              <a:t> </a:t>
            </a:r>
            <a:r>
              <a:rPr lang="en-US" dirty="0" err="1"/>
              <a:t>masjidining</a:t>
            </a:r>
            <a:r>
              <a:rPr lang="en-US" dirty="0"/>
              <a:t> </a:t>
            </a:r>
            <a:r>
              <a:rPr lang="en-US" dirty="0" err="1"/>
              <a:t>ochilishida</a:t>
            </a:r>
            <a:r>
              <a:rPr lang="en-US" dirty="0"/>
              <a:t> </a:t>
            </a:r>
            <a:r>
              <a:rPr lang="en-US" dirty="0" err="1"/>
              <a:t>ishtirok</a:t>
            </a:r>
            <a:r>
              <a:rPr lang="en-US" dirty="0"/>
              <a:t> </a:t>
            </a:r>
            <a:r>
              <a:rPr lang="en-US" dirty="0" err="1"/>
              <a:t>etdi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Buxoro</a:t>
            </a:r>
            <a:r>
              <a:rPr lang="en-US" dirty="0"/>
              <a:t> </a:t>
            </a:r>
            <a:r>
              <a:rPr lang="en-US" dirty="0" err="1"/>
              <a:t>amirligi</a:t>
            </a:r>
            <a:r>
              <a:rPr lang="en-US" dirty="0"/>
              <a:t> Rossiya </a:t>
            </a:r>
            <a:r>
              <a:rPr lang="en-US" dirty="0" err="1"/>
              <a:t>Imperiyasiga</a:t>
            </a:r>
            <a:r>
              <a:rPr lang="en-US" dirty="0"/>
              <a:t> </a:t>
            </a:r>
            <a:r>
              <a:rPr lang="en-US" dirty="0" err="1"/>
              <a:t>qaram</a:t>
            </a:r>
            <a:r>
              <a:rPr lang="en-US" dirty="0"/>
              <a:t> </a:t>
            </a:r>
            <a:r>
              <a:rPr lang="en-US" dirty="0" err="1"/>
              <a:t>hisoblansada</a:t>
            </a:r>
            <a:r>
              <a:rPr lang="en-US" dirty="0"/>
              <a:t> Said </a:t>
            </a:r>
            <a:r>
              <a:rPr lang="en-US" dirty="0" err="1"/>
              <a:t>Olimxon</a:t>
            </a:r>
            <a:r>
              <a:rPr lang="en-US" dirty="0"/>
              <a:t> </a:t>
            </a:r>
            <a:r>
              <a:rPr lang="en-US" dirty="0" err="1"/>
              <a:t>oʻz</a:t>
            </a:r>
            <a:r>
              <a:rPr lang="en-US" dirty="0"/>
              <a:t> </a:t>
            </a:r>
            <a:r>
              <a:rPr lang="en-US" dirty="0" err="1"/>
              <a:t>davlatida</a:t>
            </a:r>
            <a:r>
              <a:rPr lang="en-US" dirty="0"/>
              <a:t> Amir </a:t>
            </a:r>
            <a:r>
              <a:rPr lang="en-US" dirty="0" err="1"/>
              <a:t>maqomiga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edi</a:t>
            </a:r>
            <a:r>
              <a:rPr lang="en-US" dirty="0"/>
              <a:t>. Said </a:t>
            </a:r>
            <a:r>
              <a:rPr lang="en-US" dirty="0" err="1"/>
              <a:t>Olimxinning</a:t>
            </a:r>
            <a:r>
              <a:rPr lang="en-US" dirty="0"/>
              <a:t> </a:t>
            </a:r>
            <a:r>
              <a:rPr lang="en-US" dirty="0" err="1"/>
              <a:t>pullariga</a:t>
            </a:r>
            <a:r>
              <a:rPr lang="en-US" dirty="0"/>
              <a:t> Sankt-</a:t>
            </a:r>
            <a:r>
              <a:rPr lang="en-US" dirty="0" err="1"/>
              <a:t>Peterburgda</a:t>
            </a:r>
            <a:r>
              <a:rPr lang="en-US" dirty="0"/>
              <a:t> Masjid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Buxoro</a:t>
            </a:r>
            <a:r>
              <a:rPr lang="en-US" dirty="0"/>
              <a:t> </a:t>
            </a:r>
            <a:r>
              <a:rPr lang="en-US" dirty="0" err="1"/>
              <a:t>Amiri</a:t>
            </a:r>
            <a:r>
              <a:rPr lang="en-US" dirty="0"/>
              <a:t> </a:t>
            </a:r>
            <a:r>
              <a:rPr lang="en-US" dirty="0" err="1"/>
              <a:t>Uyi</a:t>
            </a:r>
            <a:r>
              <a:rPr lang="en-US" dirty="0"/>
              <a:t> </a:t>
            </a:r>
            <a:r>
              <a:rPr lang="en-US" dirty="0" err="1"/>
              <a:t>qurildi</a:t>
            </a:r>
            <a:r>
              <a:rPr lang="en-US" dirty="0"/>
              <a:t>. 1915-yilning 30-dekabr </a:t>
            </a:r>
            <a:r>
              <a:rPr lang="en-US" dirty="0" err="1"/>
              <a:t>kuni</a:t>
            </a:r>
            <a:r>
              <a:rPr lang="en-US" dirty="0"/>
              <a:t> general-</a:t>
            </a:r>
            <a:r>
              <a:rPr lang="en-US" dirty="0" err="1"/>
              <a:t>leytenent</a:t>
            </a:r>
            <a:r>
              <a:rPr lang="en-US" dirty="0"/>
              <a:t> </a:t>
            </a:r>
            <a:r>
              <a:rPr lang="en-US" dirty="0" err="1"/>
              <a:t>maqomiga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boʻldi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Ter </a:t>
            </a:r>
            <a:r>
              <a:rPr lang="en-US" dirty="0" err="1"/>
              <a:t>Kazaklari</a:t>
            </a:r>
            <a:r>
              <a:rPr lang="en-US" dirty="0"/>
              <a:t> </a:t>
            </a:r>
            <a:r>
              <a:rPr lang="en-US" dirty="0" err="1"/>
              <a:t>qoʻshinida</a:t>
            </a:r>
            <a:r>
              <a:rPr lang="en-US" dirty="0"/>
              <a:t> general-</a:t>
            </a:r>
            <a:r>
              <a:rPr lang="en-US" dirty="0" err="1"/>
              <a:t>adyutant</a:t>
            </a:r>
            <a:r>
              <a:rPr lang="en-US" dirty="0"/>
              <a:t> </a:t>
            </a:r>
            <a:r>
              <a:rPr lang="en-US" dirty="0" err="1"/>
              <a:t>maqomigacha</a:t>
            </a:r>
            <a:r>
              <a:rPr lang="en-US" dirty="0"/>
              <a:t> </a:t>
            </a:r>
            <a:r>
              <a:rPr lang="en-US" dirty="0" err="1"/>
              <a:t>koʻtarildi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Buxoro</a:t>
            </a:r>
            <a:r>
              <a:rPr lang="en-US" dirty="0"/>
              <a:t> </a:t>
            </a:r>
            <a:r>
              <a:rPr lang="en-US" dirty="0" err="1"/>
              <a:t>amirligining</a:t>
            </a:r>
            <a:r>
              <a:rPr lang="en-US" dirty="0"/>
              <a:t> </a:t>
            </a:r>
            <a:r>
              <a:rPr lang="en-US" dirty="0" err="1"/>
              <a:t>podsho</a:t>
            </a:r>
            <a:r>
              <a:rPr lang="en-US" dirty="0"/>
              <a:t> </a:t>
            </a:r>
            <a:r>
              <a:rPr lang="en-US" dirty="0" err="1"/>
              <a:t>Rossiyasiga</a:t>
            </a:r>
            <a:r>
              <a:rPr lang="en-US" dirty="0"/>
              <a:t> </a:t>
            </a:r>
            <a:r>
              <a:rPr lang="en-US" dirty="0" err="1"/>
              <a:t>tobeligi</a:t>
            </a:r>
            <a:r>
              <a:rPr lang="en-US" dirty="0"/>
              <a:t> </a:t>
            </a:r>
            <a:r>
              <a:rPr lang="en-US" dirty="0" err="1"/>
              <a:t>amir</a:t>
            </a:r>
            <a:r>
              <a:rPr lang="en-US" dirty="0"/>
              <a:t> </a:t>
            </a:r>
            <a:r>
              <a:rPr lang="en-US" dirty="0" err="1"/>
              <a:t>Olimxon</a:t>
            </a:r>
            <a:r>
              <a:rPr lang="en-US" dirty="0"/>
              <a:t> </a:t>
            </a:r>
            <a:r>
              <a:rPr lang="en-US" dirty="0" err="1"/>
              <a:t>zamonida</a:t>
            </a:r>
            <a:r>
              <a:rPr lang="en-US" dirty="0"/>
              <a:t> (1910—20) </a:t>
            </a:r>
            <a:r>
              <a:rPr lang="en-US" dirty="0" err="1"/>
              <a:t>yanada</a:t>
            </a:r>
            <a:r>
              <a:rPr lang="en-US" dirty="0"/>
              <a:t> </a:t>
            </a:r>
            <a:r>
              <a:rPr lang="en-US" dirty="0" err="1"/>
              <a:t>ortdi</a:t>
            </a:r>
            <a:r>
              <a:rPr lang="en-US" dirty="0"/>
              <a:t>. </a:t>
            </a:r>
            <a:r>
              <a:rPr lang="en-US" dirty="0" err="1"/>
              <a:t>Amirlikda</a:t>
            </a:r>
            <a:r>
              <a:rPr lang="en-US" dirty="0"/>
              <a:t> </a:t>
            </a:r>
            <a:r>
              <a:rPr lang="en-US" dirty="0" err="1"/>
              <a:t>yettita</a:t>
            </a:r>
            <a:r>
              <a:rPr lang="en-US" dirty="0"/>
              <a:t> </a:t>
            </a:r>
            <a:r>
              <a:rPr lang="en-US" dirty="0" err="1"/>
              <a:t>rus</a:t>
            </a:r>
            <a:r>
              <a:rPr lang="en-US" dirty="0"/>
              <a:t> </a:t>
            </a:r>
            <a:r>
              <a:rPr lang="en-US" dirty="0" err="1"/>
              <a:t>xususiy</a:t>
            </a:r>
            <a:r>
              <a:rPr lang="en-US" dirty="0"/>
              <a:t> </a:t>
            </a:r>
            <a:r>
              <a:rPr lang="en-US" dirty="0" err="1"/>
              <a:t>bankining</a:t>
            </a:r>
            <a:r>
              <a:rPr lang="en-US" dirty="0"/>
              <a:t> </a:t>
            </a:r>
            <a:r>
              <a:rPr lang="en-US" dirty="0" err="1"/>
              <a:t>shoʼbasi</a:t>
            </a:r>
            <a:r>
              <a:rPr lang="en-US" dirty="0"/>
              <a:t> </a:t>
            </a:r>
            <a:r>
              <a:rPr lang="en-US" dirty="0" err="1"/>
              <a:t>ish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borardi</a:t>
            </a:r>
            <a:r>
              <a:rPr lang="en-US" dirty="0"/>
              <a:t>.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jahon</a:t>
            </a:r>
            <a:r>
              <a:rPr lang="en-US" dirty="0"/>
              <a:t> </a:t>
            </a:r>
            <a:r>
              <a:rPr lang="en-US" dirty="0" err="1"/>
              <a:t>urushi</a:t>
            </a:r>
            <a:r>
              <a:rPr lang="en-US" dirty="0"/>
              <a:t> </a:t>
            </a:r>
            <a:r>
              <a:rPr lang="en-US" dirty="0" err="1"/>
              <a:t>boshlanishi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amirlik</a:t>
            </a:r>
            <a:r>
              <a:rPr lang="en-US" dirty="0"/>
              <a:t> </a:t>
            </a:r>
            <a:r>
              <a:rPr lang="en-US" dirty="0" err="1"/>
              <a:t>aholisining</a:t>
            </a:r>
            <a:r>
              <a:rPr lang="en-US" dirty="0"/>
              <a:t> </a:t>
            </a:r>
            <a:r>
              <a:rPr lang="en-US" dirty="0" err="1"/>
              <a:t>ahvoli</a:t>
            </a:r>
            <a:r>
              <a:rPr lang="en-US" dirty="0"/>
              <a:t> </a:t>
            </a:r>
            <a:r>
              <a:rPr lang="en-US" dirty="0" err="1"/>
              <a:t>yanada</a:t>
            </a:r>
            <a:r>
              <a:rPr lang="en-US" dirty="0"/>
              <a:t> </a:t>
            </a:r>
            <a:r>
              <a:rPr lang="en-US" dirty="0" err="1"/>
              <a:t>ogʻirlashdi</a:t>
            </a:r>
            <a:r>
              <a:rPr lang="en-US" dirty="0"/>
              <a:t>. </a:t>
            </a:r>
            <a:r>
              <a:rPr lang="en-US" dirty="0" err="1"/>
              <a:t>Xuddi</a:t>
            </a:r>
            <a:r>
              <a:rPr lang="en-US" dirty="0"/>
              <a:t>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davrga</a:t>
            </a:r>
            <a:r>
              <a:rPr lang="en-US" dirty="0"/>
              <a:t> </a:t>
            </a:r>
            <a:r>
              <a:rPr lang="en-US" dirty="0" err="1"/>
              <a:t>kelib</a:t>
            </a:r>
            <a:r>
              <a:rPr lang="en-US" dirty="0"/>
              <a:t> </a:t>
            </a:r>
            <a:r>
              <a:rPr lang="en-US" dirty="0" err="1"/>
              <a:t>jadidlik</a:t>
            </a:r>
            <a:r>
              <a:rPr lang="en-US" dirty="0"/>
              <a:t> </a:t>
            </a:r>
            <a:r>
              <a:rPr lang="en-US" dirty="0" err="1"/>
              <a:t>harakati</a:t>
            </a:r>
            <a:r>
              <a:rPr lang="en-US" dirty="0"/>
              <a:t> </a:t>
            </a:r>
            <a:r>
              <a:rPr lang="en-US" dirty="0" err="1"/>
              <a:t>asosida</a:t>
            </a:r>
            <a:r>
              <a:rPr lang="en-US" dirty="0"/>
              <a:t> </a:t>
            </a:r>
            <a:r>
              <a:rPr lang="en-US" dirty="0" err="1"/>
              <a:t>yosh</a:t>
            </a:r>
            <a:r>
              <a:rPr lang="en-US" dirty="0"/>
              <a:t> </a:t>
            </a:r>
            <a:r>
              <a:rPr lang="en-US" dirty="0" err="1"/>
              <a:t>buxoroliklar</a:t>
            </a:r>
            <a:r>
              <a:rPr lang="en-US" dirty="0"/>
              <a:t> </a:t>
            </a:r>
            <a:r>
              <a:rPr lang="en-US" dirty="0" err="1"/>
              <a:t>partiyasi</a:t>
            </a:r>
            <a:r>
              <a:rPr lang="en-US" dirty="0"/>
              <a:t> </a:t>
            </a:r>
            <a:r>
              <a:rPr lang="en-US" dirty="0" err="1"/>
              <a:t>faoliyati</a:t>
            </a:r>
            <a:r>
              <a:rPr lang="en-US" dirty="0"/>
              <a:t> </a:t>
            </a:r>
            <a:r>
              <a:rPr lang="en-US" dirty="0" err="1"/>
              <a:t>kuchaydi</a:t>
            </a:r>
            <a:r>
              <a:rPr lang="en-US" dirty="0"/>
              <a:t>. 1917-yil </a:t>
            </a:r>
            <a:r>
              <a:rPr lang="en-US" dirty="0" err="1"/>
              <a:t>Fevral</a:t>
            </a:r>
            <a:r>
              <a:rPr lang="en-US" dirty="0"/>
              <a:t> </a:t>
            </a:r>
            <a:r>
              <a:rPr lang="en-US" dirty="0" err="1"/>
              <a:t>inqilobi</a:t>
            </a:r>
            <a:r>
              <a:rPr lang="en-US" dirty="0"/>
              <a:t> </a:t>
            </a:r>
            <a:r>
              <a:rPr lang="en-US" dirty="0" err="1"/>
              <a:t>munosabati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partiya</a:t>
            </a:r>
            <a:r>
              <a:rPr lang="en-US" dirty="0"/>
              <a:t> </a:t>
            </a:r>
            <a:r>
              <a:rPr lang="en-US" dirty="0" err="1"/>
              <a:t>amirlikni</a:t>
            </a:r>
            <a:r>
              <a:rPr lang="en-US" dirty="0"/>
              <a:t> </a:t>
            </a:r>
            <a:r>
              <a:rPr lang="en-US" dirty="0" err="1"/>
              <a:t>podsho</a:t>
            </a:r>
            <a:r>
              <a:rPr lang="en-US" dirty="0"/>
              <a:t> </a:t>
            </a:r>
            <a:r>
              <a:rPr lang="en-US" dirty="0" err="1"/>
              <a:t>Rossiyasi</a:t>
            </a:r>
            <a:r>
              <a:rPr lang="en-US" dirty="0"/>
              <a:t> </a:t>
            </a:r>
            <a:r>
              <a:rPr lang="en-US" dirty="0" err="1"/>
              <a:t>boʻyinturugʻidan</a:t>
            </a:r>
            <a:r>
              <a:rPr lang="en-US" dirty="0"/>
              <a:t> </a:t>
            </a:r>
            <a:r>
              <a:rPr lang="en-US" dirty="0" err="1"/>
              <a:t>qutqazish</a:t>
            </a:r>
            <a:r>
              <a:rPr lang="en-US" dirty="0"/>
              <a:t>, </a:t>
            </a:r>
            <a:r>
              <a:rPr lang="en-US" dirty="0" err="1"/>
              <a:t>baʼzi</a:t>
            </a:r>
            <a:r>
              <a:rPr lang="en-US" dirty="0"/>
              <a:t> </a:t>
            </a:r>
            <a:r>
              <a:rPr lang="en-US" dirty="0" err="1"/>
              <a:t>islohotlar</a:t>
            </a:r>
            <a:r>
              <a:rPr lang="en-US" dirty="0"/>
              <a:t> </a:t>
            </a:r>
            <a:r>
              <a:rPr lang="en-US" dirty="0" err="1"/>
              <a:t>oʻtkazish</a:t>
            </a:r>
            <a:r>
              <a:rPr lang="en-US" dirty="0"/>
              <a:t> </a:t>
            </a:r>
            <a:r>
              <a:rPr lang="en-US" dirty="0" err="1"/>
              <a:t>ishiga</a:t>
            </a:r>
            <a:r>
              <a:rPr lang="en-US" dirty="0"/>
              <a:t> </a:t>
            </a:r>
            <a:r>
              <a:rPr lang="en-US" dirty="0" err="1"/>
              <a:t>kirishdi</a:t>
            </a:r>
            <a:r>
              <a:rPr lang="en-US" dirty="0"/>
              <a:t>. </a:t>
            </a:r>
            <a:r>
              <a:rPr lang="en-US" dirty="0" err="1"/>
              <a:t>Yosh</a:t>
            </a:r>
            <a:r>
              <a:rPr lang="en-US" dirty="0"/>
              <a:t> </a:t>
            </a:r>
            <a:r>
              <a:rPr lang="en-US" dirty="0" err="1"/>
              <a:t>buxoroliklar</a:t>
            </a:r>
            <a:r>
              <a:rPr lang="en-US" dirty="0"/>
              <a:t> </a:t>
            </a:r>
            <a:r>
              <a:rPr lang="en-US" dirty="0" err="1"/>
              <a:t>rus</a:t>
            </a:r>
            <a:r>
              <a:rPr lang="en-US" dirty="0"/>
              <a:t> </a:t>
            </a:r>
            <a:r>
              <a:rPr lang="en-US" dirty="0" err="1"/>
              <a:t>bolsheviklari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hamkorlikda</a:t>
            </a:r>
            <a:r>
              <a:rPr lang="en-US" dirty="0"/>
              <a:t> 1918-yil </a:t>
            </a:r>
            <a:r>
              <a:rPr lang="en-US" dirty="0" err="1"/>
              <a:t>martida</a:t>
            </a:r>
            <a:r>
              <a:rPr lang="en-US" dirty="0"/>
              <a:t> </a:t>
            </a:r>
            <a:r>
              <a:rPr lang="en-US" dirty="0" err="1"/>
              <a:t>amir</a:t>
            </a:r>
            <a:r>
              <a:rPr lang="en-US" dirty="0"/>
              <a:t> </a:t>
            </a:r>
            <a:r>
              <a:rPr lang="en-US" dirty="0" err="1"/>
              <a:t>hukumatini</a:t>
            </a:r>
            <a:r>
              <a:rPr lang="en-US" dirty="0"/>
              <a:t> </a:t>
            </a:r>
            <a:r>
              <a:rPr lang="en-US" dirty="0" err="1"/>
              <a:t>agʻdarishga</a:t>
            </a:r>
            <a:r>
              <a:rPr lang="en-US" dirty="0"/>
              <a:t> </a:t>
            </a:r>
            <a:r>
              <a:rPr lang="en-US" dirty="0" err="1"/>
              <a:t>urindilar</a:t>
            </a:r>
            <a:r>
              <a:rPr lang="en-US" dirty="0"/>
              <a:t>. Ammo </a:t>
            </a:r>
            <a:r>
              <a:rPr lang="en-US" dirty="0" err="1"/>
              <a:t>bu</a:t>
            </a:r>
            <a:r>
              <a:rPr lang="en-US" dirty="0"/>
              <a:t> harakat </a:t>
            </a:r>
            <a:r>
              <a:rPr lang="en-US" dirty="0" err="1"/>
              <a:t>muvaffaqiyatsizlikka</a:t>
            </a:r>
            <a:r>
              <a:rPr lang="en-US" dirty="0"/>
              <a:t> </a:t>
            </a:r>
            <a:r>
              <a:rPr lang="en-US" dirty="0" err="1"/>
              <a:t>uchradi</a:t>
            </a:r>
            <a:r>
              <a:rPr lang="en-US" dirty="0"/>
              <a:t>. 1920-yil 2-sentabrda </a:t>
            </a:r>
            <a:r>
              <a:rPr lang="en-US" dirty="0" err="1"/>
              <a:t>Buxoro</a:t>
            </a:r>
            <a:r>
              <a:rPr lang="en-US" dirty="0"/>
              <a:t> </a:t>
            </a:r>
            <a:r>
              <a:rPr lang="en-US" dirty="0" err="1"/>
              <a:t>bosqini</a:t>
            </a:r>
            <a:r>
              <a:rPr lang="en-US" dirty="0"/>
              <a:t> </a:t>
            </a:r>
            <a:r>
              <a:rPr lang="en-US" dirty="0" err="1"/>
              <a:t>natijasida</a:t>
            </a:r>
            <a:r>
              <a:rPr lang="en-US" dirty="0"/>
              <a:t> </a:t>
            </a:r>
            <a:r>
              <a:rPr lang="en-US" dirty="0" err="1"/>
              <a:t>amirlik</a:t>
            </a:r>
            <a:r>
              <a:rPr lang="en-US" dirty="0"/>
              <a:t> </a:t>
            </a:r>
            <a:r>
              <a:rPr lang="en-US" dirty="0" err="1"/>
              <a:t>tugatildi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15E05415-2A91-4D1D-8D23-4A9ABA119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802" y="0"/>
            <a:ext cx="39201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924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F75DB8FE-B686-4915-835D-860B4E47EA9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98" y="0"/>
            <a:ext cx="12295998" cy="696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614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4414A14-3069-4D97-BD53-10CB76B2E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/>
            <a:r>
              <a:rPr lang="en-US" sz="3200" dirty="0" err="1"/>
              <a:t>Buxoro</a:t>
            </a:r>
            <a:r>
              <a:rPr lang="en-US" sz="3200" dirty="0"/>
              <a:t> </a:t>
            </a:r>
            <a:r>
              <a:rPr lang="en-US" sz="3200" dirty="0" err="1"/>
              <a:t>amirligida</a:t>
            </a:r>
            <a:r>
              <a:rPr lang="en-US" sz="3200" dirty="0"/>
              <a:t> </a:t>
            </a:r>
            <a:r>
              <a:rPr lang="en-US" sz="3200" dirty="0" err="1"/>
              <a:t>aravalar</a:t>
            </a:r>
            <a:r>
              <a:rPr lang="en-US" sz="3200" dirty="0"/>
              <a:t> </a:t>
            </a:r>
            <a:r>
              <a:rPr lang="en-US" sz="3200" dirty="0" err="1"/>
              <a:t>yoʻli</a:t>
            </a:r>
            <a:r>
              <a:rPr lang="en-US" sz="3200" dirty="0"/>
              <a:t> </a:t>
            </a:r>
            <a:r>
              <a:rPr lang="en-US" sz="3200" dirty="0" err="1"/>
              <a:t>kam</a:t>
            </a:r>
            <a:r>
              <a:rPr lang="en-US" sz="3200" dirty="0"/>
              <a:t> </a:t>
            </a:r>
            <a:r>
              <a:rPr lang="en-US" sz="3200" dirty="0" err="1"/>
              <a:t>boʻlib</a:t>
            </a:r>
            <a:r>
              <a:rPr lang="en-US" sz="3200" dirty="0"/>
              <a:t>, </a:t>
            </a:r>
            <a:r>
              <a:rPr lang="en-US" sz="3200" dirty="0" err="1"/>
              <a:t>ular</a:t>
            </a:r>
            <a:r>
              <a:rPr lang="en-US" sz="3200" dirty="0"/>
              <a:t> </a:t>
            </a:r>
            <a:r>
              <a:rPr lang="en-US" sz="3200" dirty="0" err="1"/>
              <a:t>asosan</a:t>
            </a:r>
            <a:r>
              <a:rPr lang="en-US" sz="3200" dirty="0"/>
              <a:t> </a:t>
            </a:r>
            <a:r>
              <a:rPr lang="en-US" sz="3200" dirty="0" err="1"/>
              <a:t>mamlakatning</a:t>
            </a:r>
            <a:r>
              <a:rPr lang="en-US" sz="3200" dirty="0"/>
              <a:t> </a:t>
            </a:r>
            <a:r>
              <a:rPr lang="en-US" sz="3200" dirty="0" err="1">
                <a:hlinkClick r:id="rId2" tooltip="Shimol"/>
              </a:rPr>
              <a:t>shimoliy</a:t>
            </a:r>
            <a:r>
              <a:rPr lang="en-US" sz="3200" dirty="0"/>
              <a:t> </a:t>
            </a:r>
            <a:r>
              <a:rPr lang="en-US" sz="3200" dirty="0" err="1"/>
              <a:t>va</a:t>
            </a:r>
            <a:r>
              <a:rPr lang="en-US" sz="3200" dirty="0"/>
              <a:t> </a:t>
            </a:r>
            <a:r>
              <a:rPr lang="en-US" sz="3200" dirty="0" err="1">
                <a:hlinkClick r:id="rId2" tooltip="Shimol"/>
              </a:rPr>
              <a:t>shimoli</a:t>
            </a:r>
            <a:r>
              <a:rPr lang="en-US" sz="3200" dirty="0" err="1"/>
              <a:t>-</a:t>
            </a:r>
            <a:r>
              <a:rPr lang="en-US" sz="3200" dirty="0" err="1">
                <a:hlinkClick r:id="rId3" tooltip="Gʻarb"/>
              </a:rPr>
              <a:t>gʻarbiy</a:t>
            </a:r>
            <a:r>
              <a:rPr lang="en-US" sz="3200" dirty="0"/>
              <a:t> </a:t>
            </a:r>
            <a:r>
              <a:rPr lang="en-US" sz="3200" dirty="0" err="1"/>
              <a:t>qismlarida</a:t>
            </a:r>
            <a:r>
              <a:rPr lang="en-US" sz="3200" dirty="0"/>
              <a:t> </a:t>
            </a:r>
            <a:r>
              <a:rPr lang="en-US" sz="3200" dirty="0" err="1"/>
              <a:t>takomillashgan</a:t>
            </a:r>
            <a:r>
              <a:rPr lang="en-US" sz="3200" dirty="0"/>
              <a:t>. </a:t>
            </a:r>
            <a:r>
              <a:rPr lang="en-US" sz="3200" dirty="0" err="1"/>
              <a:t>Arava</a:t>
            </a:r>
            <a:r>
              <a:rPr lang="en-US" sz="3200" dirty="0"/>
              <a:t> </a:t>
            </a:r>
            <a:r>
              <a:rPr lang="en-US" sz="3200" dirty="0" err="1"/>
              <a:t>bilan</a:t>
            </a:r>
            <a:r>
              <a:rPr lang="en-US" sz="3200" dirty="0"/>
              <a:t> </a:t>
            </a:r>
            <a:r>
              <a:rPr lang="en-US" sz="3200" dirty="0" err="1"/>
              <a:t>aloqa</a:t>
            </a:r>
            <a:r>
              <a:rPr lang="en-US" sz="3200" dirty="0"/>
              <a:t> — </a:t>
            </a:r>
            <a:r>
              <a:rPr lang="en-US" sz="3200" dirty="0" err="1"/>
              <a:t>yuqori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keng</a:t>
            </a:r>
            <a:r>
              <a:rPr lang="en-US" sz="3200" dirty="0"/>
              <a:t> </a:t>
            </a:r>
            <a:r>
              <a:rPr lang="en-US" sz="3200" dirty="0" err="1"/>
              <a:t>yoʻnalishli</a:t>
            </a:r>
            <a:r>
              <a:rPr lang="en-US" sz="3200" dirty="0"/>
              <a:t>, </a:t>
            </a:r>
            <a:r>
              <a:rPr lang="en-US" sz="3200" dirty="0" err="1"/>
              <a:t>aloqasi</a:t>
            </a:r>
            <a:r>
              <a:rPr lang="en-US" sz="3200" dirty="0"/>
              <a:t> </a:t>
            </a:r>
            <a:r>
              <a:rPr lang="en-US" sz="3200" dirty="0" err="1"/>
              <a:t>ogʻir</a:t>
            </a:r>
            <a:r>
              <a:rPr lang="en-US" sz="3200" dirty="0"/>
              <a:t> </a:t>
            </a:r>
            <a:r>
              <a:rPr lang="en-US" sz="3200" dirty="0" err="1"/>
              <a:t>yoʻnalishlariga</a:t>
            </a:r>
            <a:r>
              <a:rPr lang="en-US" sz="3200" dirty="0"/>
              <a:t> </a:t>
            </a:r>
            <a:r>
              <a:rPr lang="en-US" sz="3200" dirty="0" err="1"/>
              <a:t>esa</a:t>
            </a:r>
            <a:r>
              <a:rPr lang="en-US" sz="3200" dirty="0"/>
              <a:t> </a:t>
            </a:r>
            <a:r>
              <a:rPr lang="en-US" sz="3200" dirty="0" err="1"/>
              <a:t>mukammal</a:t>
            </a:r>
            <a:r>
              <a:rPr lang="en-US" sz="3200" dirty="0"/>
              <a:t> </a:t>
            </a:r>
            <a:r>
              <a:rPr lang="en-US" sz="3200" dirty="0" err="1"/>
              <a:t>moslashtirilgan</a:t>
            </a:r>
            <a:r>
              <a:rPr lang="en-US" sz="3200" dirty="0"/>
              <a:t> </a:t>
            </a:r>
            <a:r>
              <a:rPr lang="en-US" sz="3200" dirty="0" err="1"/>
              <a:t>ikki</a:t>
            </a:r>
            <a:r>
              <a:rPr lang="en-US" sz="3200" dirty="0"/>
              <a:t> </a:t>
            </a:r>
            <a:r>
              <a:rPr lang="en-US" sz="3200" dirty="0" err="1"/>
              <a:t>gʻildirakli</a:t>
            </a:r>
            <a:r>
              <a:rPr lang="en-US" sz="3200" dirty="0"/>
              <a:t> </a:t>
            </a:r>
            <a:r>
              <a:rPr lang="en-US" sz="3200" dirty="0" err="1"/>
              <a:t>aravalarda</a:t>
            </a:r>
            <a:r>
              <a:rPr lang="en-US" sz="3200" dirty="0"/>
              <a:t> </a:t>
            </a:r>
            <a:r>
              <a:rPr lang="en-US" sz="3200" dirty="0" err="1"/>
              <a:t>amalga</a:t>
            </a:r>
            <a:r>
              <a:rPr lang="en-US" sz="3200" dirty="0"/>
              <a:t> </a:t>
            </a:r>
            <a:r>
              <a:rPr lang="en-US" sz="3200" dirty="0" err="1"/>
              <a:t>oshirilgan</a:t>
            </a:r>
            <a:r>
              <a:rPr lang="en-US" sz="3200" dirty="0"/>
              <a:t>. </a:t>
            </a:r>
            <a:r>
              <a:rPr lang="en-US" sz="3200" dirty="0" err="1"/>
              <a:t>Karvon</a:t>
            </a:r>
            <a:r>
              <a:rPr lang="en-US" sz="3200" dirty="0"/>
              <a:t> </a:t>
            </a:r>
            <a:r>
              <a:rPr lang="en-US" sz="3200" dirty="0" err="1"/>
              <a:t>yoʻllari</a:t>
            </a:r>
            <a:r>
              <a:rPr lang="en-US" sz="3200" dirty="0"/>
              <a:t> </a:t>
            </a:r>
            <a:r>
              <a:rPr lang="en-US" sz="3200" dirty="0" err="1"/>
              <a:t>boʻylab</a:t>
            </a:r>
            <a:r>
              <a:rPr lang="en-US" sz="3200" dirty="0"/>
              <a:t> </a:t>
            </a:r>
            <a:r>
              <a:rPr lang="en-US" sz="3200" dirty="0" err="1"/>
              <a:t>yuklarni</a:t>
            </a:r>
            <a:r>
              <a:rPr lang="en-US" sz="3200" dirty="0"/>
              <a:t> </a:t>
            </a:r>
            <a:r>
              <a:rPr lang="en-US" sz="3200" dirty="0" err="1"/>
              <a:t>tashish</a:t>
            </a:r>
            <a:r>
              <a:rPr lang="en-US" sz="3200" dirty="0"/>
              <a:t> </a:t>
            </a:r>
            <a:r>
              <a:rPr lang="en-US" sz="3200" dirty="0" err="1"/>
              <a:t>tuyalar</a:t>
            </a:r>
            <a:r>
              <a:rPr lang="en-US" sz="3200" dirty="0"/>
              <a:t> </a:t>
            </a:r>
            <a:r>
              <a:rPr lang="en-US" sz="3200" dirty="0" err="1"/>
              <a:t>yordamida</a:t>
            </a:r>
            <a:r>
              <a:rPr lang="en-US" sz="3200" dirty="0"/>
              <a:t> </a:t>
            </a:r>
            <a:r>
              <a:rPr lang="en-US" sz="3200" dirty="0" err="1"/>
              <a:t>amalga</a:t>
            </a:r>
            <a:r>
              <a:rPr lang="en-US" sz="3200" dirty="0"/>
              <a:t> </a:t>
            </a:r>
            <a:r>
              <a:rPr lang="en-US" sz="3200" dirty="0" err="1"/>
              <a:t>oshirilgan</a:t>
            </a:r>
            <a:r>
              <a:rPr lang="en-US" sz="3200" dirty="0"/>
              <a:t>, </a:t>
            </a:r>
            <a:r>
              <a:rPr lang="en-US" sz="3200" dirty="0" err="1"/>
              <a:t>togʻ</a:t>
            </a:r>
            <a:r>
              <a:rPr lang="en-US" sz="3200" dirty="0"/>
              <a:t> </a:t>
            </a:r>
            <a:r>
              <a:rPr lang="en-US" sz="3200" dirty="0" err="1"/>
              <a:t>yoʻllari</a:t>
            </a:r>
            <a:r>
              <a:rPr lang="en-US" sz="3200" dirty="0"/>
              <a:t> </a:t>
            </a:r>
            <a:r>
              <a:rPr lang="en-US" sz="3200" dirty="0" err="1"/>
              <a:t>boʻylab</a:t>
            </a:r>
            <a:r>
              <a:rPr lang="en-US" sz="3200" dirty="0"/>
              <a:t> </a:t>
            </a:r>
            <a:r>
              <a:rPr lang="en-US" sz="3200" dirty="0" err="1"/>
              <a:t>yuklar</a:t>
            </a:r>
            <a:r>
              <a:rPr lang="en-US" sz="3200" dirty="0"/>
              <a:t> </a:t>
            </a:r>
            <a:r>
              <a:rPr lang="en-US" sz="3200" dirty="0" err="1"/>
              <a:t>eshak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otlarda</a:t>
            </a:r>
            <a:r>
              <a:rPr lang="en-US" sz="3200" dirty="0"/>
              <a:t> </a:t>
            </a:r>
            <a:r>
              <a:rPr lang="en-US" sz="3200" dirty="0" err="1"/>
              <a:t>tashilgan</a:t>
            </a:r>
            <a:r>
              <a:rPr lang="en-US" sz="3200" dirty="0"/>
              <a:t>. </a:t>
            </a:r>
            <a:r>
              <a:rPr lang="en-US" sz="3200" dirty="0" err="1"/>
              <a:t>Aloqa</a:t>
            </a:r>
            <a:r>
              <a:rPr lang="en-US" sz="3200" dirty="0"/>
              <a:t> </a:t>
            </a:r>
            <a:r>
              <a:rPr lang="en-US" sz="3200" dirty="0" err="1"/>
              <a:t>yoʻllariga</a:t>
            </a:r>
            <a:r>
              <a:rPr lang="en-US" sz="3200" dirty="0"/>
              <a:t> </a:t>
            </a:r>
            <a:r>
              <a:rPr lang="en-US" sz="3200" dirty="0" err="1"/>
              <a:t>kelsak</a:t>
            </a:r>
            <a:r>
              <a:rPr lang="en-US" sz="3200" dirty="0"/>
              <a:t>, </a:t>
            </a:r>
            <a:r>
              <a:rPr lang="en-US" sz="3200" dirty="0" err="1">
                <a:hlinkClick r:id="rId4" tooltip="Hisor tizmasi"/>
              </a:rPr>
              <a:t>Hisor</a:t>
            </a:r>
            <a:r>
              <a:rPr lang="en-US" sz="3200" dirty="0">
                <a:hlinkClick r:id="rId4" tooltip="Hisor tizmasi"/>
              </a:rPr>
              <a:t> </a:t>
            </a:r>
            <a:r>
              <a:rPr lang="en-US" sz="3200" dirty="0" err="1">
                <a:hlinkClick r:id="rId4" tooltip="Hisor tizmasi"/>
              </a:rPr>
              <a:t>tizmasi</a:t>
            </a:r>
            <a:r>
              <a:rPr lang="en-US" sz="3200" dirty="0"/>
              <a:t> </a:t>
            </a:r>
            <a:r>
              <a:rPr lang="en-US" sz="3200" dirty="0" err="1"/>
              <a:t>xonlikni</a:t>
            </a:r>
            <a:r>
              <a:rPr lang="en-US" sz="3200" dirty="0"/>
              <a:t> 2 </a:t>
            </a:r>
            <a:r>
              <a:rPr lang="en-US" sz="3200" dirty="0" err="1"/>
              <a:t>qismga</a:t>
            </a:r>
            <a:r>
              <a:rPr lang="en-US" sz="3200" dirty="0"/>
              <a:t> </a:t>
            </a:r>
            <a:r>
              <a:rPr lang="en-US" sz="3200" dirty="0" err="1"/>
              <a:t>ajratgan</a:t>
            </a:r>
            <a:r>
              <a:rPr lang="en-US" sz="3200" dirty="0"/>
              <a:t>; </a:t>
            </a:r>
            <a:r>
              <a:rPr lang="en-US" sz="3200" dirty="0" err="1"/>
              <a:t>uning</a:t>
            </a:r>
            <a:r>
              <a:rPr lang="en-US" sz="3200" dirty="0"/>
              <a:t> </a:t>
            </a:r>
            <a:r>
              <a:rPr lang="en-US" sz="3200" dirty="0" err="1"/>
              <a:t>shimoliy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shimoli-gʻarbiy</a:t>
            </a:r>
            <a:r>
              <a:rPr lang="en-US" sz="3200" dirty="0"/>
              <a:t> </a:t>
            </a:r>
            <a:r>
              <a:rPr lang="en-US" sz="3200" dirty="0" err="1"/>
              <a:t>qismida</a:t>
            </a:r>
            <a:r>
              <a:rPr lang="en-US" sz="3200" dirty="0"/>
              <a:t> </a:t>
            </a:r>
            <a:r>
              <a:rPr lang="en-US" sz="3200" dirty="0" err="1"/>
              <a:t>yuklarni</a:t>
            </a:r>
            <a:r>
              <a:rPr lang="en-US" sz="3200" dirty="0"/>
              <a:t> </a:t>
            </a:r>
            <a:r>
              <a:rPr lang="en-US" sz="3200" dirty="0" err="1"/>
              <a:t>tashish</a:t>
            </a:r>
            <a:r>
              <a:rPr lang="en-US" sz="3200" dirty="0"/>
              <a:t> </a:t>
            </a:r>
            <a:r>
              <a:rPr lang="en-US" sz="3200" dirty="0" err="1"/>
              <a:t>aravalarda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qisman</a:t>
            </a:r>
            <a:r>
              <a:rPr lang="en-US" sz="3200" dirty="0"/>
              <a:t> ot-</a:t>
            </a:r>
            <a:r>
              <a:rPr lang="en-US" sz="3200" dirty="0" err="1"/>
              <a:t>ulovda</a:t>
            </a:r>
            <a:r>
              <a:rPr lang="en-US" sz="3200" dirty="0"/>
              <a:t> </a:t>
            </a:r>
            <a:r>
              <a:rPr lang="en-US" sz="3200" dirty="0" err="1"/>
              <a:t>amalga</a:t>
            </a:r>
            <a:r>
              <a:rPr lang="en-US" sz="3200" dirty="0"/>
              <a:t> </a:t>
            </a:r>
            <a:r>
              <a:rPr lang="en-US" sz="3200" dirty="0" err="1"/>
              <a:t>oshirilgan</a:t>
            </a:r>
            <a:r>
              <a:rPr lang="en-US" sz="3200" dirty="0"/>
              <a:t>, </a:t>
            </a:r>
            <a:r>
              <a:rPr lang="en-US" sz="3200" dirty="0" err="1"/>
              <a:t>lekin</a:t>
            </a:r>
            <a:r>
              <a:rPr lang="en-US" sz="3200" dirty="0"/>
              <a:t> </a:t>
            </a:r>
            <a:r>
              <a:rPr lang="en-US" sz="3200" dirty="0" err="1"/>
              <a:t>tizma</a:t>
            </a:r>
            <a:r>
              <a:rPr lang="en-US" sz="3200" dirty="0"/>
              <a:t> </a:t>
            </a:r>
            <a:r>
              <a:rPr lang="en-US" sz="3200" dirty="0" err="1"/>
              <a:t>janubida</a:t>
            </a:r>
            <a:r>
              <a:rPr lang="en-US" sz="3200" dirty="0"/>
              <a:t> — </a:t>
            </a:r>
            <a:r>
              <a:rPr lang="en-US" sz="3200" dirty="0" err="1"/>
              <a:t>faqat</a:t>
            </a:r>
            <a:r>
              <a:rPr lang="en-US" sz="3200" dirty="0"/>
              <a:t> ot-</a:t>
            </a:r>
            <a:r>
              <a:rPr lang="en-US" sz="3200" dirty="0" err="1"/>
              <a:t>ulov</a:t>
            </a:r>
            <a:r>
              <a:rPr lang="en-US" sz="3200" dirty="0"/>
              <a:t> </a:t>
            </a:r>
            <a:r>
              <a:rPr lang="en-US" sz="3200" dirty="0" err="1"/>
              <a:t>usulida</a:t>
            </a:r>
            <a:r>
              <a:rPr lang="en-US" sz="3200" dirty="0"/>
              <a:t>, </a:t>
            </a:r>
            <a:r>
              <a:rPr lang="en-US" sz="3200" dirty="0" err="1"/>
              <a:t>bu</a:t>
            </a:r>
            <a:r>
              <a:rPr lang="en-US" sz="3200" dirty="0"/>
              <a:t>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tomondan</a:t>
            </a:r>
            <a:r>
              <a:rPr lang="en-US" sz="3200" dirty="0"/>
              <a:t> </a:t>
            </a:r>
            <a:r>
              <a:rPr lang="en-US" sz="3200" dirty="0" err="1"/>
              <a:t>hududning</a:t>
            </a:r>
            <a:r>
              <a:rPr lang="en-US" sz="3200" dirty="0"/>
              <a:t> past </a:t>
            </a:r>
            <a:r>
              <a:rPr lang="en-US" sz="3200" dirty="0" err="1"/>
              <a:t>rivojlanganligi</a:t>
            </a:r>
            <a:r>
              <a:rPr lang="en-US" sz="3200" dirty="0"/>
              <a:t>, </a:t>
            </a:r>
            <a:r>
              <a:rPr lang="en-US" sz="3200" dirty="0" err="1"/>
              <a:t>ikkinchidan</a:t>
            </a:r>
            <a:r>
              <a:rPr lang="en-US" sz="3200" dirty="0"/>
              <a:t>, </a:t>
            </a:r>
            <a:r>
              <a:rPr lang="en-US" sz="3200" dirty="0" err="1"/>
              <a:t>oʻtish</a:t>
            </a:r>
            <a:r>
              <a:rPr lang="en-US" sz="3200" dirty="0"/>
              <a:t> </a:t>
            </a:r>
            <a:r>
              <a:rPr lang="en-US" sz="3200" dirty="0" err="1"/>
              <a:t>qiyin</a:t>
            </a:r>
            <a:r>
              <a:rPr lang="en-US" sz="3200" dirty="0"/>
              <a:t> </a:t>
            </a:r>
            <a:r>
              <a:rPr lang="en-US" sz="3200" dirty="0" err="1"/>
              <a:t>boʻlgan</a:t>
            </a:r>
            <a:r>
              <a:rPr lang="en-US" sz="3200" dirty="0"/>
              <a:t> </a:t>
            </a:r>
            <a:r>
              <a:rPr lang="en-US" sz="3200" dirty="0" err="1"/>
              <a:t>togʻ</a:t>
            </a:r>
            <a:r>
              <a:rPr lang="en-US" sz="3200" dirty="0"/>
              <a:t> </a:t>
            </a:r>
            <a:r>
              <a:rPr lang="en-US" sz="3200" dirty="0" err="1"/>
              <a:t>yoʻllari</a:t>
            </a:r>
            <a:r>
              <a:rPr lang="en-US" sz="3200" dirty="0"/>
              <a:t> </a:t>
            </a:r>
            <a:r>
              <a:rPr lang="en-US" sz="3200" dirty="0" err="1"/>
              <a:t>bilan</a:t>
            </a:r>
            <a:r>
              <a:rPr lang="en-US" sz="3200" dirty="0"/>
              <a:t> </a:t>
            </a:r>
            <a:r>
              <a:rPr lang="en-US" sz="3200" dirty="0" err="1"/>
              <a:t>izohlanadi</a:t>
            </a:r>
            <a:r>
              <a:rPr lang="en-US" sz="3200" dirty="0"/>
              <a:t>. </a:t>
            </a:r>
            <a:r>
              <a:rPr lang="en-US" sz="3200" dirty="0" err="1"/>
              <a:t>Xonlikdagi</a:t>
            </a:r>
            <a:r>
              <a:rPr lang="en-US" sz="3200" dirty="0"/>
              <a:t> </a:t>
            </a:r>
            <a:r>
              <a:rPr lang="en-US" sz="3200" dirty="0" err="1"/>
              <a:t>deyarli</a:t>
            </a:r>
            <a:r>
              <a:rPr lang="en-US" sz="3200" dirty="0"/>
              <a:t> </a:t>
            </a:r>
            <a:r>
              <a:rPr lang="en-US" sz="3200" dirty="0" err="1"/>
              <a:t>barcha</a:t>
            </a:r>
            <a:r>
              <a:rPr lang="en-US" sz="3200" dirty="0"/>
              <a:t> </a:t>
            </a:r>
            <a:r>
              <a:rPr lang="en-US" sz="3200" dirty="0" err="1"/>
              <a:t>asosiy</a:t>
            </a:r>
            <a:r>
              <a:rPr lang="en-US" sz="3200" dirty="0"/>
              <a:t> </a:t>
            </a:r>
            <a:r>
              <a:rPr lang="en-US" sz="3200" dirty="0" err="1"/>
              <a:t>yoʻllar</a:t>
            </a:r>
            <a:r>
              <a:rPr lang="en-US" sz="3200" dirty="0"/>
              <a:t> </a:t>
            </a:r>
            <a:r>
              <a:rPr lang="en-US" sz="3200" dirty="0" err="1">
                <a:hlinkClick r:id="rId5" tooltip="Buxoro"/>
              </a:rPr>
              <a:t>Buxoro</a:t>
            </a:r>
            <a:r>
              <a:rPr lang="en-US" sz="3200" dirty="0"/>
              <a:t> </a:t>
            </a:r>
            <a:r>
              <a:rPr lang="en-US" sz="3200" dirty="0" err="1"/>
              <a:t>shahridan</a:t>
            </a:r>
            <a:r>
              <a:rPr lang="en-US" sz="3200" dirty="0"/>
              <a:t> </a:t>
            </a:r>
            <a:r>
              <a:rPr lang="en-US" sz="3200" dirty="0" err="1"/>
              <a:t>boshlanib</a:t>
            </a:r>
            <a:r>
              <a:rPr lang="en-US" sz="3200" dirty="0"/>
              <a:t>, </a:t>
            </a:r>
            <a:r>
              <a:rPr lang="en-US" sz="3200" dirty="0" err="1"/>
              <a:t>xonlikdagi</a:t>
            </a:r>
            <a:r>
              <a:rPr lang="en-US" sz="3200" dirty="0"/>
              <a:t> </a:t>
            </a:r>
            <a:r>
              <a:rPr lang="en-US" sz="3200" dirty="0" err="1"/>
              <a:t>turli</a:t>
            </a:r>
            <a:r>
              <a:rPr lang="en-US" sz="3200" dirty="0"/>
              <a:t> </a:t>
            </a:r>
            <a:r>
              <a:rPr lang="en-US" sz="3200" dirty="0" err="1"/>
              <a:t>markazlar</a:t>
            </a:r>
            <a:r>
              <a:rPr lang="en-US" sz="3200" dirty="0"/>
              <a:t> </a:t>
            </a:r>
            <a:r>
              <a:rPr lang="en-US" sz="3200" dirty="0" err="1"/>
              <a:t>bilan</a:t>
            </a:r>
            <a:r>
              <a:rPr lang="en-US" sz="3200" dirty="0"/>
              <a:t> ham, </a:t>
            </a:r>
            <a:r>
              <a:rPr lang="en-US" sz="3200" dirty="0" err="1"/>
              <a:t>qoʻshni</a:t>
            </a:r>
            <a:r>
              <a:rPr lang="en-US" sz="3200" dirty="0"/>
              <a:t> </a:t>
            </a:r>
            <a:r>
              <a:rPr lang="en-US" sz="3200" dirty="0" err="1"/>
              <a:t>davlatlar</a:t>
            </a:r>
            <a:r>
              <a:rPr lang="en-US" sz="3200" dirty="0"/>
              <a:t> </a:t>
            </a:r>
            <a:r>
              <a:rPr lang="en-US" sz="3200" dirty="0" err="1"/>
              <a:t>bilan</a:t>
            </a:r>
            <a:r>
              <a:rPr lang="en-US" sz="3200" dirty="0"/>
              <a:t> ham </a:t>
            </a:r>
            <a:r>
              <a:rPr lang="en-US" sz="3200" dirty="0" err="1"/>
              <a:t>aloqa</a:t>
            </a:r>
            <a:r>
              <a:rPr lang="en-US" sz="3200" dirty="0"/>
              <a:t> </a:t>
            </a:r>
            <a:r>
              <a:rPr lang="en-US" sz="3200" dirty="0" err="1"/>
              <a:t>oʻrnatishga</a:t>
            </a:r>
            <a:r>
              <a:rPr lang="en-US" sz="3200" dirty="0"/>
              <a:t> </a:t>
            </a:r>
            <a:r>
              <a:rPr lang="en-US" sz="3200" dirty="0" err="1"/>
              <a:t>xizmat</a:t>
            </a:r>
            <a:r>
              <a:rPr lang="en-US" sz="3200" dirty="0"/>
              <a:t> </a:t>
            </a:r>
            <a:r>
              <a:rPr lang="en-US" sz="3200" dirty="0" err="1"/>
              <a:t>qilgan</a:t>
            </a:r>
            <a:r>
              <a:rPr lang="en-US" sz="3200" dirty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92439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D8CA782-0257-413D-B13E-BF2734E735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39151" y="536084"/>
            <a:ext cx="11619914" cy="291039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53920" tIns="3174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Ulardan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muhimlari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ru-RU" altLang="ru-RU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Buxorodan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33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Qarshi"/>
              </a:rPr>
              <a:t>Qarshi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33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 tooltip="Gʻuzor"/>
              </a:rPr>
              <a:t>Gʻuzor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33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 tooltip="Denov"/>
              </a:rPr>
              <a:t>Denov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Hisordan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33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 tooltip="Baljuvon"/>
              </a:rPr>
              <a:t>Baljuvongacha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612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verst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 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33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 tooltip="Qarshi"/>
              </a:rPr>
              <a:t>Qarshi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D7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Xo‘ja Solih (sahifa yaratilmagan)"/>
              </a:rPr>
              <a:t>Xo‘ja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D7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Xo‘ja Solih (sahifa yaratilmagan)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D7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 tooltip="Xo‘ja Solih (sahifa yaratilmagan)"/>
              </a:rPr>
              <a:t>Solih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33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7" tooltip="Balx (shahar)"/>
              </a:rPr>
              <a:t>Balxgacha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390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verst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3) 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33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 tooltip="Kerki"/>
              </a:rPr>
              <a:t>Kerki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33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 tooltip="Kerki"/>
              </a:rPr>
              <a:t> 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33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 tooltip="Andxoʻy tumani"/>
              </a:rPr>
              <a:t>Andxoʻy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33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 tooltip="Andxoʻy tumani"/>
              </a:rPr>
              <a:t>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33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9" tooltip="Andxoʻy tumani"/>
              </a:rPr>
              <a:t>tumani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33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0" tooltip="Maymana"/>
              </a:rPr>
              <a:t>Maymanagacha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530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verst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marR="0" lvl="1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4)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Qarshidan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33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 tooltip="Jom"/>
              </a:rPr>
              <a:t>Jom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3366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2" tooltip="Samarqand"/>
              </a:rPr>
              <a:t>Samarqandgacha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— 143 </a:t>
            </a:r>
            <a:r>
              <a:rPr kumimoji="0" lang="ru-RU" altLang="ru-RU" sz="2800" b="0" i="0" u="none" strike="noStrike" cap="none" normalizeH="0" baseline="0" dirty="0" err="1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verst</a:t>
            </a:r>
            <a:r>
              <a:rPr kumimoji="0" lang="ru-RU" altLang="ru-RU" sz="2800" b="0" i="0" u="none" strike="noStrike" cap="none" normalizeH="0" baseline="0" dirty="0">
                <a:ln>
                  <a:noFill/>
                </a:ln>
                <a:solidFill>
                  <a:srgbClr val="2021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922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2184F11-A0B1-4174-B8BD-148369003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3200" dirty="0" err="1"/>
              <a:t>Мирзо</a:t>
            </a:r>
            <a:r>
              <a:rPr lang="ru-RU" sz="3200" dirty="0"/>
              <a:t> </a:t>
            </a:r>
            <a:r>
              <a:rPr lang="ru-RU" sz="3200" dirty="0" err="1"/>
              <a:t>Бади</a:t>
            </a:r>
            <a:r>
              <a:rPr lang="ru-RU" sz="3200" dirty="0"/>
              <a:t> </a:t>
            </a:r>
            <a:r>
              <a:rPr lang="ru-RU" sz="3200" dirty="0" err="1"/>
              <a:t>Девоннинг</a:t>
            </a:r>
            <a:r>
              <a:rPr lang="ru-RU" sz="3200" dirty="0"/>
              <a:t> “</a:t>
            </a:r>
            <a:r>
              <a:rPr lang="ru-RU" sz="3200" dirty="0" err="1"/>
              <a:t>Мажмаъ</a:t>
            </a:r>
            <a:r>
              <a:rPr lang="ru-RU" sz="3200" dirty="0"/>
              <a:t> </a:t>
            </a:r>
            <a:r>
              <a:rPr lang="ru-RU" sz="3200" dirty="0" err="1"/>
              <a:t>ул-арқом</a:t>
            </a:r>
            <a:r>
              <a:rPr lang="ru-RU" sz="3200" dirty="0"/>
              <a:t>” </a:t>
            </a:r>
            <a:r>
              <a:rPr lang="ru-RU" sz="3200" dirty="0" err="1"/>
              <a:t>асаридаги</a:t>
            </a:r>
            <a:r>
              <a:rPr lang="ru-RU" sz="3200" dirty="0"/>
              <a:t> </a:t>
            </a:r>
            <a:r>
              <a:rPr lang="ru-RU" sz="3200" dirty="0" err="1"/>
              <a:t>маълумотларга</a:t>
            </a:r>
            <a:r>
              <a:rPr lang="ru-RU" sz="3200" dirty="0"/>
              <a:t> </a:t>
            </a:r>
            <a:r>
              <a:rPr lang="ru-RU" sz="3200" dirty="0" err="1"/>
              <a:t>кўра,амирлик</a:t>
            </a:r>
            <a:r>
              <a:rPr lang="ru-RU" sz="3200" dirty="0"/>
              <a:t> </a:t>
            </a:r>
            <a:r>
              <a:rPr lang="ru-RU" sz="3200" dirty="0" err="1"/>
              <a:t>қуйидаги</a:t>
            </a:r>
            <a:r>
              <a:rPr lang="ru-RU" sz="3200" dirty="0"/>
              <a:t> </a:t>
            </a:r>
            <a:r>
              <a:rPr lang="ru-RU" sz="3200" dirty="0" err="1"/>
              <a:t>маъмурий-ҳудудий</a:t>
            </a:r>
            <a:r>
              <a:rPr lang="ru-RU" sz="3200" dirty="0"/>
              <a:t> </a:t>
            </a:r>
            <a:r>
              <a:rPr lang="ru-RU" sz="3200" dirty="0" err="1"/>
              <a:t>бўлакларга</a:t>
            </a:r>
            <a:r>
              <a:rPr lang="ru-RU" sz="3200" dirty="0"/>
              <a:t>: 100 </a:t>
            </a:r>
            <a:r>
              <a:rPr lang="ru-RU" sz="3200" dirty="0" err="1"/>
              <a:t>минг</a:t>
            </a:r>
            <a:r>
              <a:rPr lang="ru-RU" sz="3200" dirty="0"/>
              <a:t> </a:t>
            </a:r>
            <a:r>
              <a:rPr lang="ru-RU" sz="3200" dirty="0" err="1"/>
              <a:t>танобдан</a:t>
            </a:r>
            <a:r>
              <a:rPr lang="ru-RU" sz="3200" dirty="0"/>
              <a:t> </a:t>
            </a:r>
            <a:r>
              <a:rPr lang="ru-RU" sz="3200" dirty="0" err="1"/>
              <a:t>иборат</a:t>
            </a:r>
            <a:r>
              <a:rPr lang="ru-RU" sz="3200" dirty="0"/>
              <a:t> </a:t>
            </a:r>
            <a:r>
              <a:rPr lang="ru-RU" sz="3200" dirty="0" err="1"/>
              <a:t>суғориладиган</a:t>
            </a:r>
            <a:r>
              <a:rPr lang="ru-RU" sz="3200" dirty="0"/>
              <a:t> ер  </a:t>
            </a:r>
            <a:r>
              <a:rPr lang="ru-RU" sz="3200" b="1" dirty="0" err="1"/>
              <a:t>туманга</a:t>
            </a:r>
            <a:r>
              <a:rPr lang="ru-RU" sz="3200" dirty="0"/>
              <a:t>, 50 </a:t>
            </a:r>
            <a:r>
              <a:rPr lang="ru-RU" sz="3200" dirty="0" err="1"/>
              <a:t>минг</a:t>
            </a:r>
            <a:r>
              <a:rPr lang="ru-RU" sz="3200" dirty="0"/>
              <a:t> </a:t>
            </a:r>
            <a:r>
              <a:rPr lang="ru-RU" sz="3200" dirty="0" err="1"/>
              <a:t>танобдан</a:t>
            </a:r>
            <a:r>
              <a:rPr lang="ru-RU" sz="3200" dirty="0"/>
              <a:t> </a:t>
            </a:r>
            <a:r>
              <a:rPr lang="ru-RU" sz="3200" dirty="0" err="1"/>
              <a:t>иборат</a:t>
            </a:r>
            <a:r>
              <a:rPr lang="ru-RU" sz="3200" dirty="0"/>
              <a:t> </a:t>
            </a:r>
            <a:r>
              <a:rPr lang="ru-RU" sz="3200" dirty="0" err="1"/>
              <a:t>суғориладиган</a:t>
            </a:r>
            <a:r>
              <a:rPr lang="ru-RU" sz="3200" dirty="0"/>
              <a:t> ер </a:t>
            </a:r>
            <a:r>
              <a:rPr lang="ru-RU" sz="3200" b="1" dirty="0" err="1"/>
              <a:t>ҳазорага</a:t>
            </a:r>
            <a:r>
              <a:rPr lang="ru-RU" sz="3200" b="1" dirty="0"/>
              <a:t>,</a:t>
            </a:r>
            <a:r>
              <a:rPr lang="ru-RU" sz="3200" dirty="0"/>
              <a:t> 25минг </a:t>
            </a:r>
            <a:r>
              <a:rPr lang="ru-RU" sz="3200" dirty="0" err="1"/>
              <a:t>таноб</a:t>
            </a:r>
            <a:r>
              <a:rPr lang="ru-RU" sz="3200" dirty="0"/>
              <a:t> </a:t>
            </a:r>
            <a:r>
              <a:rPr lang="ru-RU" sz="3200" dirty="0" err="1"/>
              <a:t>суғориладиган</a:t>
            </a:r>
            <a:r>
              <a:rPr lang="ru-RU" sz="3200" dirty="0"/>
              <a:t> ер</a:t>
            </a:r>
            <a:r>
              <a:rPr lang="ru-RU" sz="3200" b="1" dirty="0"/>
              <a:t> </a:t>
            </a:r>
            <a:r>
              <a:rPr lang="ru-RU" sz="3200" b="1" dirty="0" err="1"/>
              <a:t>нимҳазорага</a:t>
            </a:r>
            <a:r>
              <a:rPr lang="ru-RU" sz="3200" b="1" dirty="0"/>
              <a:t>, </a:t>
            </a:r>
            <a:r>
              <a:rPr lang="ru-RU" sz="3200" dirty="0"/>
              <a:t>10-15 </a:t>
            </a:r>
            <a:r>
              <a:rPr lang="ru-RU" sz="3200" dirty="0" err="1"/>
              <a:t>минг</a:t>
            </a:r>
            <a:r>
              <a:rPr lang="ru-RU" sz="3200" dirty="0"/>
              <a:t> </a:t>
            </a:r>
            <a:r>
              <a:rPr lang="ru-RU" sz="3200" dirty="0" err="1"/>
              <a:t>таноб</a:t>
            </a:r>
            <a:r>
              <a:rPr lang="ru-RU" sz="3200" dirty="0"/>
              <a:t> </a:t>
            </a:r>
            <a:r>
              <a:rPr lang="ru-RU" sz="3200" dirty="0" err="1"/>
              <a:t>суғориладиган</a:t>
            </a:r>
            <a:r>
              <a:rPr lang="ru-RU" sz="3200" dirty="0"/>
              <a:t> ер </a:t>
            </a:r>
            <a:r>
              <a:rPr lang="ru-RU" sz="3200" b="1" dirty="0" err="1"/>
              <a:t>обхўрига</a:t>
            </a:r>
            <a:r>
              <a:rPr lang="ru-RU" sz="3200" b="1" dirty="0"/>
              <a:t>,</a:t>
            </a:r>
            <a:r>
              <a:rPr lang="ru-RU" sz="3200" dirty="0"/>
              <a:t> 400 </a:t>
            </a:r>
            <a:r>
              <a:rPr lang="ru-RU" sz="3200" dirty="0" err="1"/>
              <a:t>таноб</a:t>
            </a:r>
            <a:r>
              <a:rPr lang="ru-RU" sz="3200" dirty="0"/>
              <a:t> </a:t>
            </a:r>
            <a:r>
              <a:rPr lang="ru-RU" sz="3200" dirty="0" err="1"/>
              <a:t>суғориладиган</a:t>
            </a:r>
            <a:r>
              <a:rPr lang="ru-RU" sz="3200" dirty="0"/>
              <a:t> ер </a:t>
            </a:r>
            <a:r>
              <a:rPr lang="ru-RU" sz="3200" b="1" dirty="0" err="1"/>
              <a:t>қарияга</a:t>
            </a:r>
            <a:r>
              <a:rPr lang="ru-RU" sz="3200" dirty="0"/>
              <a:t>, 300 </a:t>
            </a:r>
            <a:r>
              <a:rPr lang="ru-RU" sz="3200" dirty="0" err="1"/>
              <a:t>таноб</a:t>
            </a:r>
            <a:r>
              <a:rPr lang="ru-RU" sz="3200" dirty="0"/>
              <a:t> </a:t>
            </a:r>
            <a:r>
              <a:rPr lang="ru-RU" sz="3200" dirty="0" err="1"/>
              <a:t>суғориладиган</a:t>
            </a:r>
            <a:r>
              <a:rPr lang="ru-RU" sz="3200" dirty="0"/>
              <a:t> ер </a:t>
            </a:r>
            <a:r>
              <a:rPr lang="ru-RU" sz="3200" b="1" dirty="0" err="1"/>
              <a:t>маъразага</a:t>
            </a:r>
            <a:r>
              <a:rPr lang="ru-RU" sz="3200" b="1" dirty="0"/>
              <a:t> (</a:t>
            </a:r>
            <a:r>
              <a:rPr lang="ru-RU" sz="3200" b="1" dirty="0" err="1"/>
              <a:t>экинзор</a:t>
            </a:r>
            <a:r>
              <a:rPr lang="ru-RU" sz="3200" b="1" dirty="0"/>
              <a:t>)</a:t>
            </a:r>
            <a:r>
              <a:rPr lang="ru-RU" sz="3200" dirty="0"/>
              <a:t> </a:t>
            </a:r>
            <a:r>
              <a:rPr lang="ru-RU" sz="3200" dirty="0" err="1"/>
              <a:t>бўлинган</a:t>
            </a:r>
            <a:r>
              <a:rPr lang="ru-RU" sz="3200" dirty="0"/>
              <a:t>. </a:t>
            </a:r>
            <a:r>
              <a:rPr lang="ru-RU" sz="3200" dirty="0" err="1"/>
              <a:t>Бундай</a:t>
            </a:r>
            <a:r>
              <a:rPr lang="ru-RU" sz="3200" dirty="0"/>
              <a:t> </a:t>
            </a:r>
            <a:r>
              <a:rPr lang="ru-RU" sz="3200" dirty="0" err="1"/>
              <a:t>тартибда</a:t>
            </a:r>
            <a:r>
              <a:rPr lang="ru-RU" sz="3200" dirty="0"/>
              <a:t> </a:t>
            </a:r>
            <a:r>
              <a:rPr lang="ru-RU" sz="3200" dirty="0" err="1"/>
              <a:t>бўлиниш</a:t>
            </a:r>
            <a:r>
              <a:rPr lang="ru-RU" sz="3200" dirty="0"/>
              <a:t> </a:t>
            </a:r>
            <a:r>
              <a:rPr lang="ru-RU" sz="3200" dirty="0" err="1"/>
              <a:t>бўйича</a:t>
            </a:r>
            <a:r>
              <a:rPr lang="ru-RU" sz="3200" dirty="0"/>
              <a:t> </a:t>
            </a:r>
            <a:r>
              <a:rPr lang="ru-RU" sz="3200" dirty="0" err="1"/>
              <a:t>хирож,закот</a:t>
            </a:r>
            <a:r>
              <a:rPr lang="ru-RU" sz="3200" dirty="0"/>
              <a:t> </a:t>
            </a:r>
            <a:r>
              <a:rPr lang="ru-RU" sz="3200" dirty="0" err="1"/>
              <a:t>ва</a:t>
            </a:r>
            <a:r>
              <a:rPr lang="ru-RU" sz="3200" dirty="0"/>
              <a:t>  </a:t>
            </a:r>
            <a:r>
              <a:rPr lang="ru-RU" sz="3200" dirty="0" err="1"/>
              <a:t>бошқа</a:t>
            </a:r>
            <a:r>
              <a:rPr lang="ru-RU" sz="3200" dirty="0"/>
              <a:t> </a:t>
            </a:r>
            <a:r>
              <a:rPr lang="ru-RU" sz="3200" dirty="0" err="1"/>
              <a:t>турдаги</a:t>
            </a:r>
            <a:r>
              <a:rPr lang="ru-RU" sz="3200" dirty="0"/>
              <a:t> </a:t>
            </a:r>
            <a:r>
              <a:rPr lang="ru-RU" sz="3200" dirty="0" err="1"/>
              <a:t>солиқларни</a:t>
            </a:r>
            <a:r>
              <a:rPr lang="ru-RU" sz="3200" dirty="0"/>
              <a:t> </a:t>
            </a:r>
            <a:r>
              <a:rPr lang="ru-RU" sz="3200" dirty="0" err="1"/>
              <a:t>йиғиш</a:t>
            </a:r>
            <a:r>
              <a:rPr lang="ru-RU" sz="3200" dirty="0"/>
              <a:t> </a:t>
            </a:r>
            <a:r>
              <a:rPr lang="ru-RU" sz="3200" dirty="0" err="1"/>
              <a:t>ва</a:t>
            </a:r>
            <a:r>
              <a:rPr lang="ru-RU" sz="3200" dirty="0"/>
              <a:t> </a:t>
            </a:r>
            <a:r>
              <a:rPr lang="ru-RU" sz="3200" dirty="0" err="1"/>
              <a:t>олиш</a:t>
            </a:r>
            <a:r>
              <a:rPr lang="ru-RU" sz="3200" dirty="0"/>
              <a:t> </a:t>
            </a:r>
            <a:r>
              <a:rPr lang="ru-RU" sz="3200" dirty="0" err="1"/>
              <a:t>қулай</a:t>
            </a:r>
            <a:r>
              <a:rPr lang="ru-RU" sz="3200" dirty="0"/>
              <a:t> </a:t>
            </a:r>
            <a:r>
              <a:rPr lang="ru-RU" sz="3200" dirty="0" err="1"/>
              <a:t>бўлган</a:t>
            </a:r>
            <a:r>
              <a:rPr lang="ru-RU" sz="3200" dirty="0"/>
              <a:t>. </a:t>
            </a:r>
            <a:r>
              <a:rPr lang="ru-RU" sz="3200" dirty="0" err="1"/>
              <a:t>Маълумотларга</a:t>
            </a:r>
            <a:r>
              <a:rPr lang="ru-RU" sz="3200" dirty="0"/>
              <a:t> </a:t>
            </a:r>
            <a:r>
              <a:rPr lang="ru-RU" sz="3200" dirty="0" err="1"/>
              <a:t>кўра,Бухоро</a:t>
            </a:r>
            <a:r>
              <a:rPr lang="ru-RU" sz="3200" dirty="0"/>
              <a:t> </a:t>
            </a:r>
            <a:r>
              <a:rPr lang="ru-RU" sz="3200" dirty="0" err="1"/>
              <a:t>амирлиги</a:t>
            </a:r>
            <a:r>
              <a:rPr lang="ru-RU" sz="3200" dirty="0"/>
              <a:t> </a:t>
            </a:r>
            <a:r>
              <a:rPr lang="ru-RU" sz="3200" dirty="0" err="1"/>
              <a:t>аҳолиси</a:t>
            </a:r>
            <a:r>
              <a:rPr lang="ru-RU" sz="3200" dirty="0"/>
              <a:t> </a:t>
            </a:r>
            <a:r>
              <a:rPr lang="en-US" sz="3200" dirty="0"/>
              <a:t>XVIII </a:t>
            </a:r>
            <a:r>
              <a:rPr lang="ru-RU" sz="3200" dirty="0" err="1"/>
              <a:t>асрнинг</a:t>
            </a:r>
            <a:r>
              <a:rPr lang="ru-RU" sz="3200" dirty="0"/>
              <a:t> </a:t>
            </a:r>
            <a:r>
              <a:rPr lang="ru-RU" sz="3200" dirty="0" err="1"/>
              <a:t>иккинчи</a:t>
            </a:r>
            <a:r>
              <a:rPr lang="ru-RU" sz="3200" dirty="0"/>
              <a:t> </a:t>
            </a:r>
            <a:r>
              <a:rPr lang="ru-RU" sz="3200" dirty="0" err="1"/>
              <a:t>ярмидан</a:t>
            </a:r>
            <a:r>
              <a:rPr lang="ru-RU" sz="3200" dirty="0"/>
              <a:t> </a:t>
            </a:r>
            <a:r>
              <a:rPr lang="ru-RU" sz="3200" dirty="0" err="1"/>
              <a:t>бошлаб</a:t>
            </a:r>
            <a:r>
              <a:rPr lang="ru-RU" sz="3200" dirty="0"/>
              <a:t> тез </a:t>
            </a:r>
            <a:r>
              <a:rPr lang="ru-RU" sz="3200" dirty="0" err="1"/>
              <a:t>кўпая</a:t>
            </a:r>
            <a:r>
              <a:rPr lang="ru-RU" sz="3200" dirty="0"/>
              <a:t> </a:t>
            </a:r>
            <a:r>
              <a:rPr lang="ru-RU" sz="3200" dirty="0" err="1"/>
              <a:t>бошлайди</a:t>
            </a:r>
            <a:r>
              <a:rPr lang="ru-RU" sz="3200" dirty="0"/>
              <a:t>. </a:t>
            </a:r>
            <a:endParaRPr lang="en-US" sz="3200" dirty="0"/>
          </a:p>
          <a:p>
            <a:pPr algn="just"/>
            <a:r>
              <a:rPr lang="en-US" sz="3200" dirty="0"/>
              <a:t>XIX </a:t>
            </a:r>
            <a:r>
              <a:rPr lang="ru-RU" sz="3200" dirty="0" err="1"/>
              <a:t>асрнинг</a:t>
            </a:r>
            <a:r>
              <a:rPr lang="ru-RU" sz="3200" dirty="0"/>
              <a:t> </a:t>
            </a:r>
            <a:r>
              <a:rPr lang="ru-RU" sz="3200" dirty="0" err="1"/>
              <a:t>бошларига</a:t>
            </a:r>
            <a:r>
              <a:rPr lang="ru-RU" sz="3200" dirty="0"/>
              <a:t> </a:t>
            </a:r>
            <a:r>
              <a:rPr lang="ru-RU" sz="3200" dirty="0" err="1"/>
              <a:t>келиб</a:t>
            </a:r>
            <a:r>
              <a:rPr lang="ru-RU" sz="3200" dirty="0"/>
              <a:t> </a:t>
            </a:r>
            <a:r>
              <a:rPr lang="ru-RU" sz="3200" dirty="0" err="1"/>
              <a:t>амирлик</a:t>
            </a:r>
            <a:r>
              <a:rPr lang="ru-RU" sz="3200" dirty="0"/>
              <a:t> </a:t>
            </a:r>
            <a:r>
              <a:rPr lang="ru-RU" sz="3200" dirty="0" err="1"/>
              <a:t>аҳолиси</a:t>
            </a:r>
            <a:r>
              <a:rPr lang="ru-RU" sz="3200" dirty="0"/>
              <a:t> </a:t>
            </a:r>
            <a:r>
              <a:rPr lang="ru-RU" sz="3200" dirty="0" err="1"/>
              <a:t>тахминан</a:t>
            </a:r>
            <a:r>
              <a:rPr lang="ru-RU" sz="3200" dirty="0"/>
              <a:t> 2 </a:t>
            </a:r>
            <a:r>
              <a:rPr lang="ru-RU" sz="3200" dirty="0" err="1"/>
              <a:t>млн.дан</a:t>
            </a:r>
            <a:r>
              <a:rPr lang="ru-RU" sz="3200" dirty="0"/>
              <a:t> </a:t>
            </a:r>
            <a:r>
              <a:rPr lang="ru-RU" sz="3200" dirty="0" err="1"/>
              <a:t>ошиқ</a:t>
            </a:r>
            <a:r>
              <a:rPr lang="ru-RU" sz="3200" dirty="0"/>
              <a:t>, 50-йилларига </a:t>
            </a:r>
            <a:r>
              <a:rPr lang="ru-RU" sz="3200" dirty="0" err="1"/>
              <a:t>келиб</a:t>
            </a:r>
            <a:r>
              <a:rPr lang="ru-RU" sz="3200" dirty="0"/>
              <a:t> </a:t>
            </a:r>
            <a:r>
              <a:rPr lang="ru-RU" sz="3200" dirty="0" err="1"/>
              <a:t>тахминан</a:t>
            </a:r>
            <a:r>
              <a:rPr lang="ru-RU" sz="3200" dirty="0"/>
              <a:t> 2,5млндан </a:t>
            </a:r>
            <a:r>
              <a:rPr lang="ru-RU" sz="3200" dirty="0" err="1"/>
              <a:t>ортиқ</a:t>
            </a:r>
            <a:r>
              <a:rPr lang="ru-RU" sz="3200" dirty="0"/>
              <a:t> </a:t>
            </a:r>
            <a:r>
              <a:rPr lang="ru-RU" sz="3200" dirty="0" err="1"/>
              <a:t>кишини</a:t>
            </a:r>
            <a:r>
              <a:rPr lang="ru-RU" sz="3200" dirty="0"/>
              <a:t> </a:t>
            </a:r>
            <a:r>
              <a:rPr lang="ru-RU" sz="3200" dirty="0" err="1"/>
              <a:t>ташкил</a:t>
            </a:r>
            <a:r>
              <a:rPr lang="ru-RU" sz="3200" dirty="0"/>
              <a:t> </a:t>
            </a:r>
            <a:r>
              <a:rPr lang="ru-RU" sz="3200" dirty="0" err="1"/>
              <a:t>этган</a:t>
            </a:r>
            <a:r>
              <a:rPr lang="ru-RU" sz="3200" dirty="0"/>
              <a:t>. Бухоро </a:t>
            </a:r>
            <a:r>
              <a:rPr lang="ru-RU" sz="3200" dirty="0" err="1"/>
              <a:t>шаҳрида</a:t>
            </a:r>
            <a:r>
              <a:rPr lang="ru-RU" sz="3200" dirty="0"/>
              <a:t> </a:t>
            </a:r>
            <a:r>
              <a:rPr lang="ru-RU" sz="3200" dirty="0" err="1"/>
              <a:t>тахминан</a:t>
            </a:r>
            <a:r>
              <a:rPr lang="ru-RU" sz="3200" dirty="0"/>
              <a:t> 60 </a:t>
            </a:r>
            <a:r>
              <a:rPr lang="ru-RU" sz="3200" dirty="0" err="1"/>
              <a:t>мингдан</a:t>
            </a:r>
            <a:r>
              <a:rPr lang="ru-RU" sz="3200" dirty="0"/>
              <a:t>  </a:t>
            </a:r>
            <a:r>
              <a:rPr lang="ru-RU" sz="3200" dirty="0" err="1"/>
              <a:t>зиёдроқ</a:t>
            </a:r>
            <a:r>
              <a:rPr lang="ru-RU" sz="3200" dirty="0"/>
              <a:t>, </a:t>
            </a:r>
            <a:r>
              <a:rPr lang="ru-RU" sz="3200" dirty="0" err="1"/>
              <a:t>Самарқанда</a:t>
            </a:r>
            <a:r>
              <a:rPr lang="ru-RU" sz="3200" dirty="0"/>
              <a:t> </a:t>
            </a:r>
            <a:r>
              <a:rPr lang="ru-RU" sz="3200" dirty="0" err="1"/>
              <a:t>шаҳрида</a:t>
            </a:r>
            <a:r>
              <a:rPr lang="ru-RU" sz="3200" dirty="0"/>
              <a:t> </a:t>
            </a:r>
            <a:r>
              <a:rPr lang="ru-RU" sz="3200" dirty="0" err="1"/>
              <a:t>эса</a:t>
            </a:r>
            <a:r>
              <a:rPr lang="ru-RU" sz="3200" dirty="0"/>
              <a:t> </a:t>
            </a:r>
            <a:r>
              <a:rPr lang="ru-RU" sz="3200" dirty="0" err="1"/>
              <a:t>тахминан</a:t>
            </a:r>
            <a:r>
              <a:rPr lang="ru-RU" sz="3200" dirty="0"/>
              <a:t> 50 </a:t>
            </a:r>
            <a:r>
              <a:rPr lang="ru-RU" sz="3200" dirty="0" err="1"/>
              <a:t>мингдан</a:t>
            </a:r>
            <a:r>
              <a:rPr lang="ru-RU" sz="3200" dirty="0"/>
              <a:t> </a:t>
            </a:r>
            <a:r>
              <a:rPr lang="ru-RU" sz="3200" dirty="0" err="1"/>
              <a:t>ортиқ</a:t>
            </a:r>
            <a:r>
              <a:rPr lang="ru-RU" sz="3200" dirty="0"/>
              <a:t> </a:t>
            </a:r>
            <a:r>
              <a:rPr lang="ru-RU" sz="3200" dirty="0" err="1"/>
              <a:t>аҳоли</a:t>
            </a:r>
            <a:r>
              <a:rPr lang="ru-RU" sz="3200" dirty="0"/>
              <a:t> </a:t>
            </a:r>
            <a:r>
              <a:rPr lang="ru-RU" sz="3200" dirty="0" err="1"/>
              <a:t>истиқомат</a:t>
            </a:r>
            <a:r>
              <a:rPr lang="ru-RU" sz="3200" dirty="0"/>
              <a:t> </a:t>
            </a:r>
            <a:r>
              <a:rPr lang="ru-RU" sz="3200" dirty="0" err="1"/>
              <a:t>қилган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5502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88D08A3-0CD4-4666-B1E4-2313831CF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/>
            <a:r>
              <a:rPr lang="ru-RU" sz="4400" dirty="0" err="1"/>
              <a:t>Амирлик</a:t>
            </a:r>
            <a:r>
              <a:rPr lang="ru-RU" sz="4400" dirty="0"/>
              <a:t> </a:t>
            </a:r>
            <a:r>
              <a:rPr lang="ru-RU" sz="4400" dirty="0" err="1"/>
              <a:t>аҳолиснинг</a:t>
            </a:r>
            <a:r>
              <a:rPr lang="ru-RU" sz="4400" dirty="0"/>
              <a:t> </a:t>
            </a:r>
            <a:r>
              <a:rPr lang="ru-RU" sz="4400" dirty="0" err="1"/>
              <a:t>катта</a:t>
            </a:r>
            <a:r>
              <a:rPr lang="ru-RU" sz="4400" dirty="0"/>
              <a:t> </a:t>
            </a:r>
            <a:r>
              <a:rPr lang="ru-RU" sz="4400" dirty="0" err="1"/>
              <a:t>қисмини</a:t>
            </a:r>
            <a:r>
              <a:rPr lang="ru-RU" sz="4400" dirty="0"/>
              <a:t> </a:t>
            </a:r>
            <a:r>
              <a:rPr lang="ru-RU" sz="4400" dirty="0" err="1"/>
              <a:t>ўзбеклар</a:t>
            </a:r>
            <a:r>
              <a:rPr lang="ru-RU" sz="4400" dirty="0"/>
              <a:t> </a:t>
            </a:r>
            <a:r>
              <a:rPr lang="ru-RU" sz="4400" dirty="0" err="1"/>
              <a:t>ташкил</a:t>
            </a:r>
            <a:r>
              <a:rPr lang="ru-RU" sz="4400" dirty="0"/>
              <a:t> </a:t>
            </a:r>
            <a:r>
              <a:rPr lang="ru-RU" sz="4400" dirty="0" err="1"/>
              <a:t>қилган</a:t>
            </a:r>
            <a:r>
              <a:rPr lang="ru-RU" sz="4400" dirty="0"/>
              <a:t> </a:t>
            </a:r>
            <a:r>
              <a:rPr lang="ru-RU" sz="4400" dirty="0" err="1"/>
              <a:t>бўлиб,жуда</a:t>
            </a:r>
            <a:r>
              <a:rPr lang="ru-RU" sz="4400" dirty="0"/>
              <a:t> </a:t>
            </a:r>
            <a:r>
              <a:rPr lang="ru-RU" sz="4400" dirty="0" err="1"/>
              <a:t>кўплаб</a:t>
            </a:r>
            <a:r>
              <a:rPr lang="ru-RU" sz="4400" dirty="0"/>
              <a:t> </a:t>
            </a:r>
            <a:r>
              <a:rPr lang="ru-RU" sz="4400" dirty="0" err="1"/>
              <a:t>ўзбек</a:t>
            </a:r>
            <a:r>
              <a:rPr lang="ru-RU" sz="4400" dirty="0"/>
              <a:t> </a:t>
            </a:r>
            <a:r>
              <a:rPr lang="ru-RU" sz="4400" dirty="0" err="1"/>
              <a:t>уруғлари</a:t>
            </a:r>
            <a:r>
              <a:rPr lang="ru-RU" sz="4400" dirty="0"/>
              <a:t> </a:t>
            </a:r>
            <a:r>
              <a:rPr lang="ru-RU" sz="4400" dirty="0" err="1"/>
              <a:t>вакиллари</a:t>
            </a:r>
            <a:r>
              <a:rPr lang="ru-RU" sz="4400" dirty="0"/>
              <a:t> </a:t>
            </a:r>
            <a:r>
              <a:rPr lang="ru-RU" sz="4400" dirty="0" err="1"/>
              <a:t>амирликнинг</a:t>
            </a:r>
            <a:r>
              <a:rPr lang="ru-RU" sz="4400" dirty="0"/>
              <a:t> </a:t>
            </a:r>
            <a:r>
              <a:rPr lang="ru-RU" sz="4400" dirty="0" err="1"/>
              <a:t>деярли</a:t>
            </a:r>
            <a:r>
              <a:rPr lang="ru-RU" sz="4400" dirty="0"/>
              <a:t> </a:t>
            </a:r>
            <a:r>
              <a:rPr lang="ru-RU" sz="4400" dirty="0" err="1"/>
              <a:t>барча</a:t>
            </a:r>
            <a:r>
              <a:rPr lang="ru-RU" sz="4400" dirty="0"/>
              <a:t> </a:t>
            </a:r>
            <a:r>
              <a:rPr lang="ru-RU" sz="4400" dirty="0" err="1"/>
              <a:t>ҳудудларида</a:t>
            </a:r>
            <a:r>
              <a:rPr lang="ru-RU" sz="4400" dirty="0"/>
              <a:t> </a:t>
            </a:r>
            <a:r>
              <a:rPr lang="ru-RU" sz="4400" dirty="0" err="1"/>
              <a:t>яшаганлар</a:t>
            </a:r>
            <a:r>
              <a:rPr lang="ru-RU" sz="4400" dirty="0"/>
              <a:t>. </a:t>
            </a:r>
            <a:r>
              <a:rPr lang="ru-RU" sz="4400" dirty="0" err="1"/>
              <a:t>Аҳоли</a:t>
            </a:r>
            <a:r>
              <a:rPr lang="ru-RU" sz="4400" dirty="0"/>
              <a:t> </a:t>
            </a:r>
            <a:r>
              <a:rPr lang="ru-RU" sz="4400" dirty="0" err="1"/>
              <a:t>таркибидаги</a:t>
            </a:r>
            <a:r>
              <a:rPr lang="ru-RU" sz="4400" dirty="0"/>
              <a:t> </a:t>
            </a:r>
            <a:r>
              <a:rPr lang="ru-RU" sz="4400" dirty="0" err="1"/>
              <a:t>тожиклар</a:t>
            </a:r>
            <a:r>
              <a:rPr lang="ru-RU" sz="4400" dirty="0"/>
              <a:t> </a:t>
            </a:r>
            <a:r>
              <a:rPr lang="ru-RU" sz="4400" dirty="0" err="1"/>
              <a:t>Самарқанд,Бухоро</a:t>
            </a:r>
            <a:r>
              <a:rPr lang="ru-RU" sz="4400" dirty="0"/>
              <a:t>, </a:t>
            </a:r>
            <a:r>
              <a:rPr lang="ru-RU" sz="4400" dirty="0" err="1"/>
              <a:t>Нурота</a:t>
            </a:r>
            <a:r>
              <a:rPr lang="ru-RU" sz="4400" dirty="0"/>
              <a:t>, Ургут, </a:t>
            </a:r>
            <a:r>
              <a:rPr lang="ru-RU" sz="4400" dirty="0" err="1"/>
              <a:t>Китоб</a:t>
            </a:r>
            <a:r>
              <a:rPr lang="ru-RU" sz="4400" dirty="0"/>
              <a:t> </a:t>
            </a:r>
            <a:r>
              <a:rPr lang="ru-RU" sz="4400" dirty="0" err="1"/>
              <a:t>каби</a:t>
            </a:r>
            <a:r>
              <a:rPr lang="ru-RU" sz="4400" dirty="0"/>
              <a:t> </a:t>
            </a:r>
            <a:r>
              <a:rPr lang="ru-RU" sz="4400" dirty="0" err="1"/>
              <a:t>шаҳарларда</a:t>
            </a:r>
            <a:r>
              <a:rPr lang="ru-RU" sz="4400" dirty="0"/>
              <a:t>, </a:t>
            </a:r>
            <a:r>
              <a:rPr lang="ru-RU" sz="4400" dirty="0" err="1"/>
              <a:t>тоғли</a:t>
            </a:r>
            <a:r>
              <a:rPr lang="ru-RU" sz="4400" dirty="0"/>
              <a:t> </a:t>
            </a:r>
            <a:r>
              <a:rPr lang="ru-RU" sz="4400" dirty="0" err="1"/>
              <a:t>туманларда</a:t>
            </a:r>
            <a:r>
              <a:rPr lang="ru-RU" sz="4400" dirty="0"/>
              <a:t>, </a:t>
            </a:r>
            <a:r>
              <a:rPr lang="ru-RU" sz="4400" dirty="0" err="1"/>
              <a:t>жумладан</a:t>
            </a:r>
            <a:r>
              <a:rPr lang="ru-RU" sz="4400" dirty="0"/>
              <a:t>, </a:t>
            </a:r>
            <a:r>
              <a:rPr lang="ru-RU" sz="4400" dirty="0" err="1"/>
              <a:t>Панжикент</a:t>
            </a:r>
            <a:r>
              <a:rPr lang="ru-RU" sz="4400" dirty="0"/>
              <a:t>, Вахш, </a:t>
            </a:r>
            <a:r>
              <a:rPr lang="ru-RU" sz="4400" dirty="0" err="1"/>
              <a:t>Ҳисор</a:t>
            </a:r>
            <a:r>
              <a:rPr lang="ru-RU" sz="4400" dirty="0"/>
              <a:t>, </a:t>
            </a:r>
            <a:r>
              <a:rPr lang="ru-RU" sz="4400" dirty="0" err="1"/>
              <a:t>Қоратегин</a:t>
            </a:r>
            <a:r>
              <a:rPr lang="ru-RU" sz="4400" dirty="0"/>
              <a:t>, </a:t>
            </a:r>
            <a:r>
              <a:rPr lang="ru-RU" sz="4400" dirty="0" err="1"/>
              <a:t>Кўлоб</a:t>
            </a:r>
            <a:r>
              <a:rPr lang="ru-RU" sz="4400" dirty="0"/>
              <a:t>, </a:t>
            </a:r>
            <a:r>
              <a:rPr lang="ru-RU" sz="4400" dirty="0" err="1"/>
              <a:t>Шаҳрисабз</a:t>
            </a:r>
            <a:r>
              <a:rPr lang="ru-RU" sz="4400" dirty="0"/>
              <a:t>, </a:t>
            </a:r>
            <a:r>
              <a:rPr lang="ru-RU" sz="4400" dirty="0" err="1"/>
              <a:t>Қобадиён</a:t>
            </a:r>
            <a:r>
              <a:rPr lang="ru-RU" sz="4400" dirty="0"/>
              <a:t>, </a:t>
            </a:r>
            <a:r>
              <a:rPr lang="ru-RU" sz="4400" dirty="0" err="1"/>
              <a:t>Яккабоғ</a:t>
            </a:r>
            <a:r>
              <a:rPr lang="ru-RU" sz="4400" dirty="0"/>
              <a:t> </a:t>
            </a:r>
            <a:r>
              <a:rPr lang="ru-RU" sz="4400" dirty="0" err="1"/>
              <a:t>бекликларида</a:t>
            </a:r>
            <a:r>
              <a:rPr lang="ru-RU" sz="4400" dirty="0"/>
              <a:t>, </a:t>
            </a:r>
            <a:r>
              <a:rPr lang="ru-RU" sz="4400" dirty="0" err="1"/>
              <a:t>Зарафшоннинг</a:t>
            </a:r>
            <a:r>
              <a:rPr lang="ru-RU" sz="4400" dirty="0"/>
              <a:t> </a:t>
            </a:r>
            <a:r>
              <a:rPr lang="ru-RU" sz="4400" dirty="0" err="1"/>
              <a:t>юқори</a:t>
            </a:r>
            <a:r>
              <a:rPr lang="ru-RU" sz="4400" dirty="0"/>
              <a:t> </a:t>
            </a:r>
            <a:r>
              <a:rPr lang="ru-RU" sz="4400" dirty="0" err="1"/>
              <a:t>қисмида</a:t>
            </a:r>
            <a:r>
              <a:rPr lang="ru-RU" sz="4400" dirty="0"/>
              <a:t> </a:t>
            </a:r>
            <a:r>
              <a:rPr lang="ru-RU" sz="4400" dirty="0" err="1"/>
              <a:t>истиқомат</a:t>
            </a:r>
            <a:r>
              <a:rPr lang="ru-RU" sz="4400" dirty="0"/>
              <a:t> </a:t>
            </a:r>
            <a:r>
              <a:rPr lang="ru-RU" sz="4400" dirty="0" err="1"/>
              <a:t>қилганлар</a:t>
            </a:r>
            <a:r>
              <a:rPr lang="en-US" sz="4400" dirty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34572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A21B5F-C0F9-4A42-9BC1-E9118C0AA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056012" cy="6858000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r>
              <a:rPr lang="ru-RU" dirty="0" err="1"/>
              <a:t>Ҳудудлар</a:t>
            </a:r>
            <a:r>
              <a:rPr lang="ru-RU" dirty="0"/>
              <a:t> (</a:t>
            </a:r>
            <a:r>
              <a:rPr lang="ru-RU" dirty="0" err="1"/>
              <a:t>водий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воҳалар</a:t>
            </a:r>
            <a:r>
              <a:rPr lang="ru-RU" dirty="0"/>
              <a:t>)	</a:t>
            </a:r>
            <a:r>
              <a:rPr lang="ru-RU" dirty="0" err="1"/>
              <a:t>Истиқомат</a:t>
            </a:r>
            <a:r>
              <a:rPr lang="ru-RU" dirty="0"/>
              <a:t> </a:t>
            </a:r>
            <a:r>
              <a:rPr lang="ru-RU" dirty="0" err="1"/>
              <a:t>қилувчи</a:t>
            </a:r>
            <a:r>
              <a:rPr lang="ru-RU" dirty="0"/>
              <a:t> </a:t>
            </a:r>
            <a:r>
              <a:rPr lang="ru-RU" dirty="0" err="1"/>
              <a:t>аҳоли</a:t>
            </a:r>
            <a:r>
              <a:rPr lang="ru-RU" dirty="0"/>
              <a:t> сони (</a:t>
            </a:r>
            <a:r>
              <a:rPr lang="ru-RU" dirty="0" err="1"/>
              <a:t>тахминан</a:t>
            </a:r>
            <a:r>
              <a:rPr lang="ru-RU" dirty="0"/>
              <a:t>)	</a:t>
            </a:r>
            <a:r>
              <a:rPr lang="ru-RU" dirty="0" err="1"/>
              <a:t>Фоиз</a:t>
            </a:r>
            <a:r>
              <a:rPr lang="ru-RU" dirty="0"/>
              <a:t> </a:t>
            </a:r>
            <a:r>
              <a:rPr lang="ru-RU" dirty="0" err="1"/>
              <a:t>ҳисобида</a:t>
            </a:r>
            <a:endParaRPr lang="ru-RU" dirty="0"/>
          </a:p>
          <a:p>
            <a:r>
              <a:rPr lang="ru-RU" dirty="0" err="1"/>
              <a:t>Зарафшон</a:t>
            </a:r>
            <a:r>
              <a:rPr lang="ru-RU" dirty="0"/>
              <a:t> </a:t>
            </a:r>
            <a:r>
              <a:rPr lang="ru-RU" dirty="0" err="1"/>
              <a:t>воҳасида</a:t>
            </a:r>
            <a:r>
              <a:rPr lang="ru-RU" dirty="0"/>
              <a:t>	700.000	</a:t>
            </a:r>
            <a:r>
              <a:rPr lang="en-US" dirty="0"/>
              <a:t>                                                                              </a:t>
            </a:r>
            <a:r>
              <a:rPr lang="ru-RU" dirty="0"/>
              <a:t>31.8</a:t>
            </a:r>
          </a:p>
          <a:p>
            <a:r>
              <a:rPr lang="ru-RU" dirty="0" err="1"/>
              <a:t>Қашқадарё</a:t>
            </a:r>
            <a:r>
              <a:rPr lang="ru-RU" dirty="0"/>
              <a:t> </a:t>
            </a:r>
            <a:r>
              <a:rPr lang="ru-RU" dirty="0" err="1"/>
              <a:t>воҳасида</a:t>
            </a:r>
            <a:r>
              <a:rPr lang="ru-RU" dirty="0"/>
              <a:t>	500.000	</a:t>
            </a:r>
            <a:r>
              <a:rPr lang="en-US" dirty="0"/>
              <a:t>                                                                               </a:t>
            </a:r>
            <a:r>
              <a:rPr lang="ru-RU" dirty="0"/>
              <a:t>22.2</a:t>
            </a:r>
          </a:p>
          <a:p>
            <a:r>
              <a:rPr lang="ru-RU" dirty="0" err="1"/>
              <a:t>Қизилқум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Яксув</a:t>
            </a:r>
            <a:r>
              <a:rPr lang="ru-RU" dirty="0"/>
              <a:t> </a:t>
            </a:r>
            <a:r>
              <a:rPr lang="ru-RU" dirty="0" err="1"/>
              <a:t>бўйидаги</a:t>
            </a:r>
            <a:r>
              <a:rPr lang="ru-RU" dirty="0"/>
              <a:t> </a:t>
            </a:r>
            <a:r>
              <a:rPr lang="ru-RU" dirty="0" err="1"/>
              <a:t>воҳаларда</a:t>
            </a:r>
            <a:r>
              <a:rPr lang="ru-RU" dirty="0"/>
              <a:t>	225.000	</a:t>
            </a:r>
            <a:r>
              <a:rPr lang="en-US" dirty="0"/>
              <a:t>                                                    </a:t>
            </a:r>
            <a:r>
              <a:rPr lang="ru-RU" dirty="0"/>
              <a:t>12.0</a:t>
            </a:r>
          </a:p>
          <a:p>
            <a:r>
              <a:rPr lang="ru-RU" dirty="0" err="1"/>
              <a:t>Амударё</a:t>
            </a:r>
            <a:r>
              <a:rPr lang="ru-RU" dirty="0"/>
              <a:t> </a:t>
            </a:r>
            <a:r>
              <a:rPr lang="ru-RU" dirty="0" err="1"/>
              <a:t>бўйидаги</a:t>
            </a:r>
            <a:r>
              <a:rPr lang="ru-RU" dirty="0"/>
              <a:t> </a:t>
            </a:r>
            <a:r>
              <a:rPr lang="ru-RU" dirty="0" err="1"/>
              <a:t>воҳаларда</a:t>
            </a:r>
            <a:r>
              <a:rPr lang="ru-RU" dirty="0"/>
              <a:t> (</a:t>
            </a:r>
            <a:r>
              <a:rPr lang="ru-RU" dirty="0" err="1"/>
              <a:t>Сурхоннинг</a:t>
            </a:r>
            <a:r>
              <a:rPr lang="ru-RU" dirty="0"/>
              <a:t> </a:t>
            </a:r>
            <a:r>
              <a:rPr lang="ru-RU" dirty="0" err="1"/>
              <a:t>қуйилишидан</a:t>
            </a:r>
            <a:r>
              <a:rPr lang="ru-RU" dirty="0"/>
              <a:t> то </a:t>
            </a:r>
            <a:r>
              <a:rPr lang="ru-RU" dirty="0" err="1"/>
              <a:t>Чоржўйгача</a:t>
            </a:r>
            <a:r>
              <a:rPr lang="ru-RU" dirty="0"/>
              <a:t>)	300.000	14.0</a:t>
            </a:r>
          </a:p>
          <a:p>
            <a:r>
              <a:rPr lang="ru-RU" dirty="0" err="1"/>
              <a:t>Қолган</a:t>
            </a:r>
            <a:r>
              <a:rPr lang="ru-RU" dirty="0"/>
              <a:t> </a:t>
            </a:r>
            <a:r>
              <a:rPr lang="ru-RU" dirty="0" err="1"/>
              <a:t>ҳудудларда</a:t>
            </a:r>
            <a:r>
              <a:rPr lang="ru-RU" dirty="0"/>
              <a:t>	430.000	</a:t>
            </a:r>
            <a:r>
              <a:rPr lang="en-US" dirty="0"/>
              <a:t>                                                                                              </a:t>
            </a:r>
            <a:r>
              <a:rPr lang="ru-RU" dirty="0"/>
              <a:t>20.0</a:t>
            </a:r>
          </a:p>
          <a:p>
            <a:r>
              <a:rPr lang="ru-RU" dirty="0"/>
              <a:t>Бутун </a:t>
            </a:r>
            <a:r>
              <a:rPr lang="ru-RU" dirty="0" err="1"/>
              <a:t>амирлик</a:t>
            </a:r>
            <a:r>
              <a:rPr lang="ru-RU" dirty="0"/>
              <a:t> </a:t>
            </a:r>
            <a:r>
              <a:rPr lang="ru-RU" dirty="0" err="1"/>
              <a:t>бўйича</a:t>
            </a:r>
            <a:r>
              <a:rPr lang="ru-RU" dirty="0"/>
              <a:t>	2.155.000	</a:t>
            </a:r>
            <a:r>
              <a:rPr lang="en-US" dirty="0"/>
              <a:t>                                                                             </a:t>
            </a:r>
            <a:r>
              <a:rPr lang="ru-RU" dirty="0"/>
              <a:t>100.0</a:t>
            </a:r>
            <a:endParaRPr lang="en-US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Бухоро </a:t>
            </a:r>
            <a:r>
              <a:rPr lang="ru-RU" dirty="0" err="1"/>
              <a:t>амирлиги</a:t>
            </a:r>
            <a:r>
              <a:rPr lang="ru-RU" dirty="0"/>
              <a:t> </a:t>
            </a:r>
            <a:r>
              <a:rPr lang="ru-RU" dirty="0" err="1"/>
              <a:t>аҳолисининг</a:t>
            </a:r>
            <a:r>
              <a:rPr lang="ru-RU" dirty="0"/>
              <a:t> </a:t>
            </a:r>
            <a:r>
              <a:rPr lang="ru-RU" dirty="0" err="1"/>
              <a:t>яшаш</a:t>
            </a:r>
            <a:r>
              <a:rPr lang="ru-RU" dirty="0"/>
              <a:t> </a:t>
            </a:r>
            <a:r>
              <a:rPr lang="ru-RU" dirty="0" err="1"/>
              <a:t>тарзи</a:t>
            </a:r>
            <a:r>
              <a:rPr lang="ru-RU" dirty="0"/>
              <a:t> </a:t>
            </a:r>
            <a:r>
              <a:rPr lang="ru-RU" dirty="0" err="1"/>
              <a:t>бўйича</a:t>
            </a:r>
            <a:r>
              <a:rPr lang="ru-RU" dirty="0"/>
              <a:t> </a:t>
            </a:r>
            <a:r>
              <a:rPr lang="ru-RU" dirty="0" err="1"/>
              <a:t>тақсимоти</a:t>
            </a:r>
            <a:endParaRPr lang="ru-RU" dirty="0"/>
          </a:p>
          <a:p>
            <a:r>
              <a:rPr lang="ru-RU" dirty="0" err="1"/>
              <a:t>Аҳолининг</a:t>
            </a:r>
            <a:r>
              <a:rPr lang="ru-RU" dirty="0"/>
              <a:t> </a:t>
            </a:r>
            <a:r>
              <a:rPr lang="ru-RU" dirty="0" err="1"/>
              <a:t>яшаш</a:t>
            </a:r>
            <a:r>
              <a:rPr lang="ru-RU" dirty="0"/>
              <a:t> </a:t>
            </a:r>
            <a:r>
              <a:rPr lang="ru-RU" dirty="0" err="1"/>
              <a:t>тарзи</a:t>
            </a:r>
            <a:r>
              <a:rPr lang="ru-RU" dirty="0"/>
              <a:t>	</a:t>
            </a:r>
            <a:r>
              <a:rPr lang="ru-RU" dirty="0" err="1"/>
              <a:t>Аҳоли</a:t>
            </a:r>
            <a:r>
              <a:rPr lang="ru-RU" dirty="0"/>
              <a:t> сони	</a:t>
            </a:r>
            <a:r>
              <a:rPr lang="ru-RU" dirty="0" err="1"/>
              <a:t>Фоизда</a:t>
            </a:r>
            <a:endParaRPr lang="ru-RU" dirty="0"/>
          </a:p>
          <a:p>
            <a:r>
              <a:rPr lang="ru-RU" dirty="0" err="1"/>
              <a:t>Ўтроқ</a:t>
            </a:r>
            <a:r>
              <a:rPr lang="ru-RU" dirty="0"/>
              <a:t> </a:t>
            </a:r>
            <a:r>
              <a:rPr lang="ru-RU" dirty="0" err="1"/>
              <a:t>аҳоли</a:t>
            </a:r>
            <a:r>
              <a:rPr lang="ru-RU" dirty="0"/>
              <a:t>	</a:t>
            </a:r>
            <a:r>
              <a:rPr lang="en-US" dirty="0"/>
              <a:t>                             </a:t>
            </a:r>
            <a:r>
              <a:rPr lang="ru-RU" dirty="0"/>
              <a:t>1.399.606	</a:t>
            </a:r>
            <a:r>
              <a:rPr lang="en-US" dirty="0"/>
              <a:t>  </a:t>
            </a:r>
            <a:r>
              <a:rPr lang="ru-RU" dirty="0"/>
              <a:t>65.0</a:t>
            </a:r>
          </a:p>
          <a:p>
            <a:r>
              <a:rPr lang="ru-RU" dirty="0"/>
              <a:t>Ярим </a:t>
            </a:r>
            <a:r>
              <a:rPr lang="ru-RU" dirty="0" err="1"/>
              <a:t>кўчманчи</a:t>
            </a:r>
            <a:r>
              <a:rPr lang="ru-RU" dirty="0"/>
              <a:t> </a:t>
            </a:r>
            <a:r>
              <a:rPr lang="ru-RU" dirty="0" err="1"/>
              <a:t>аҳоли</a:t>
            </a:r>
            <a:r>
              <a:rPr lang="ru-RU" dirty="0"/>
              <a:t>	</a:t>
            </a:r>
            <a:r>
              <a:rPr lang="en-US" dirty="0"/>
              <a:t>  </a:t>
            </a:r>
            <a:r>
              <a:rPr lang="ru-RU" dirty="0"/>
              <a:t>322.986	</a:t>
            </a:r>
            <a:r>
              <a:rPr lang="en-US" dirty="0"/>
              <a:t>  </a:t>
            </a:r>
            <a:r>
              <a:rPr lang="ru-RU" dirty="0"/>
              <a:t>15.0</a:t>
            </a:r>
          </a:p>
          <a:p>
            <a:r>
              <a:rPr lang="ru-RU" dirty="0" err="1"/>
              <a:t>Кўчманчи</a:t>
            </a:r>
            <a:r>
              <a:rPr lang="ru-RU" dirty="0"/>
              <a:t> </a:t>
            </a:r>
            <a:r>
              <a:rPr lang="ru-RU" dirty="0" err="1"/>
              <a:t>аҳоли</a:t>
            </a:r>
            <a:r>
              <a:rPr lang="ru-RU" dirty="0"/>
              <a:t>	</a:t>
            </a:r>
            <a:r>
              <a:rPr lang="en-US" dirty="0"/>
              <a:t>              </a:t>
            </a:r>
            <a:r>
              <a:rPr lang="ru-RU" dirty="0"/>
              <a:t>430.648	</a:t>
            </a:r>
            <a:r>
              <a:rPr lang="en-US" dirty="0"/>
              <a:t>   2</a:t>
            </a:r>
            <a:r>
              <a:rPr lang="ru-RU" dirty="0"/>
              <a:t>0.0</a:t>
            </a:r>
          </a:p>
          <a:p>
            <a:r>
              <a:rPr lang="ru-RU" dirty="0" err="1"/>
              <a:t>Жами</a:t>
            </a:r>
            <a:r>
              <a:rPr lang="ru-RU" dirty="0"/>
              <a:t>	2.153.240	100.0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9766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4E85A4F-BF41-46B5-9D9F-6DCC3BF36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r>
              <a:rPr lang="ru-RU" dirty="0" err="1"/>
              <a:t>Аҳолининг</a:t>
            </a:r>
            <a:r>
              <a:rPr lang="ru-RU" dirty="0"/>
              <a:t> </a:t>
            </a:r>
            <a:r>
              <a:rPr lang="ru-RU" dirty="0" err="1"/>
              <a:t>хўжалик</a:t>
            </a:r>
            <a:r>
              <a:rPr lang="ru-RU" dirty="0"/>
              <a:t> </a:t>
            </a:r>
            <a:r>
              <a:rPr lang="ru-RU" dirty="0" err="1"/>
              <a:t>юритиш</a:t>
            </a:r>
            <a:r>
              <a:rPr lang="ru-RU" dirty="0"/>
              <a:t> </a:t>
            </a:r>
            <a:r>
              <a:rPr lang="ru-RU" dirty="0" err="1"/>
              <a:t>тарзи</a:t>
            </a:r>
            <a:r>
              <a:rPr lang="ru-RU" dirty="0"/>
              <a:t>	</a:t>
            </a:r>
            <a:r>
              <a:rPr lang="ru-RU" dirty="0" err="1"/>
              <a:t>Аҳоли</a:t>
            </a:r>
            <a:r>
              <a:rPr lang="ru-RU" dirty="0"/>
              <a:t> сони	</a:t>
            </a:r>
            <a:r>
              <a:rPr lang="ru-RU" dirty="0" err="1"/>
              <a:t>Фоизда</a:t>
            </a:r>
            <a:endParaRPr lang="ru-RU" dirty="0"/>
          </a:p>
          <a:p>
            <a:r>
              <a:rPr lang="ru-RU" dirty="0" err="1"/>
              <a:t>Деҳқончилик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чорвачилик</a:t>
            </a:r>
            <a:r>
              <a:rPr lang="ru-RU" dirty="0"/>
              <a:t>	1.830.254	</a:t>
            </a:r>
            <a:r>
              <a:rPr lang="en-US" dirty="0"/>
              <a:t>               </a:t>
            </a:r>
            <a:r>
              <a:rPr lang="ru-RU" dirty="0"/>
              <a:t>85.0</a:t>
            </a:r>
          </a:p>
          <a:p>
            <a:r>
              <a:rPr lang="ru-RU" dirty="0" err="1"/>
              <a:t>Ҳунармандчилик</a:t>
            </a:r>
            <a:r>
              <a:rPr lang="ru-RU" dirty="0"/>
              <a:t>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савдо</a:t>
            </a:r>
            <a:r>
              <a:rPr lang="ru-RU" dirty="0"/>
              <a:t>	215.324	</a:t>
            </a:r>
            <a:r>
              <a:rPr lang="en-US" dirty="0"/>
              <a:t>               </a:t>
            </a:r>
            <a:r>
              <a:rPr lang="ru-RU" dirty="0"/>
              <a:t>10.0</a:t>
            </a:r>
          </a:p>
          <a:p>
            <a:r>
              <a:rPr lang="ru-RU" dirty="0" err="1"/>
              <a:t>Доимий</a:t>
            </a:r>
            <a:r>
              <a:rPr lang="ru-RU" dirty="0"/>
              <a:t> </a:t>
            </a:r>
            <a:r>
              <a:rPr lang="ru-RU" dirty="0" err="1"/>
              <a:t>хўжалик</a:t>
            </a:r>
            <a:r>
              <a:rPr lang="ru-RU" dirty="0"/>
              <a:t> </a:t>
            </a:r>
            <a:r>
              <a:rPr lang="ru-RU" dirty="0" err="1"/>
              <a:t>иш</a:t>
            </a:r>
            <a:r>
              <a:rPr lang="ru-RU" dirty="0"/>
              <a:t> </a:t>
            </a:r>
            <a:r>
              <a:rPr lang="ru-RU" dirty="0" err="1"/>
              <a:t>юритишга</a:t>
            </a:r>
            <a:r>
              <a:rPr lang="ru-RU" dirty="0"/>
              <a:t> </a:t>
            </a:r>
            <a:r>
              <a:rPr lang="ru-RU" dirty="0" err="1"/>
              <a:t>эга</a:t>
            </a:r>
            <a:r>
              <a:rPr lang="ru-RU" dirty="0"/>
              <a:t> </a:t>
            </a:r>
            <a:r>
              <a:rPr lang="ru-RU" dirty="0" err="1"/>
              <a:t>бўлмаганлар</a:t>
            </a:r>
            <a:r>
              <a:rPr lang="ru-RU" dirty="0"/>
              <a:t>	107.662	5.0</a:t>
            </a:r>
          </a:p>
          <a:p>
            <a:r>
              <a:rPr lang="ru-RU" dirty="0" err="1"/>
              <a:t>Жами</a:t>
            </a:r>
            <a:r>
              <a:rPr lang="ru-RU" dirty="0"/>
              <a:t>	2.153.240	</a:t>
            </a:r>
            <a:r>
              <a:rPr lang="en-US" dirty="0"/>
              <a:t>                                                </a:t>
            </a:r>
            <a:r>
              <a:rPr lang="ru-RU" dirty="0"/>
              <a:t>100.0</a:t>
            </a:r>
            <a:endParaRPr lang="en-US" dirty="0"/>
          </a:p>
          <a:p>
            <a:endParaRPr lang="ru-RU" dirty="0"/>
          </a:p>
          <a:p>
            <a:r>
              <a:rPr lang="ru-RU" dirty="0"/>
              <a:t>Бухоро </a:t>
            </a:r>
            <a:r>
              <a:rPr lang="ru-RU" dirty="0" err="1"/>
              <a:t>амирлиги</a:t>
            </a:r>
            <a:r>
              <a:rPr lang="ru-RU" dirty="0"/>
              <a:t> </a:t>
            </a:r>
            <a:r>
              <a:rPr lang="ru-RU" dirty="0" err="1"/>
              <a:t>аҳолисининг</a:t>
            </a:r>
            <a:r>
              <a:rPr lang="ru-RU" dirty="0"/>
              <a:t> </a:t>
            </a:r>
            <a:r>
              <a:rPr lang="ru-RU" dirty="0" err="1"/>
              <a:t>этник</a:t>
            </a:r>
            <a:r>
              <a:rPr lang="ru-RU" dirty="0"/>
              <a:t> </a:t>
            </a:r>
            <a:r>
              <a:rPr lang="ru-RU" dirty="0" err="1"/>
              <a:t>таркиби</a:t>
            </a:r>
            <a:endParaRPr lang="ru-RU" dirty="0"/>
          </a:p>
          <a:p>
            <a:r>
              <a:rPr lang="ru-RU" dirty="0" err="1"/>
              <a:t>Этник</a:t>
            </a:r>
            <a:r>
              <a:rPr lang="ru-RU" dirty="0"/>
              <a:t> </a:t>
            </a:r>
            <a:r>
              <a:rPr lang="ru-RU" dirty="0" err="1"/>
              <a:t>гуруҳлар</a:t>
            </a:r>
            <a:r>
              <a:rPr lang="ru-RU" dirty="0"/>
              <a:t>	</a:t>
            </a:r>
            <a:r>
              <a:rPr lang="ru-RU" dirty="0" err="1"/>
              <a:t>Жами</a:t>
            </a:r>
            <a:r>
              <a:rPr lang="ru-RU" dirty="0"/>
              <a:t> </a:t>
            </a:r>
            <a:r>
              <a:rPr lang="ru-RU" dirty="0" err="1"/>
              <a:t>аҳолига</a:t>
            </a:r>
            <a:r>
              <a:rPr lang="ru-RU" dirty="0"/>
              <a:t> </a:t>
            </a:r>
            <a:r>
              <a:rPr lang="ru-RU" dirty="0" err="1"/>
              <a:t>нисбатан</a:t>
            </a:r>
            <a:r>
              <a:rPr lang="ru-RU" dirty="0"/>
              <a:t> </a:t>
            </a:r>
            <a:r>
              <a:rPr lang="ru-RU" dirty="0" err="1"/>
              <a:t>фоиз</a:t>
            </a:r>
            <a:r>
              <a:rPr lang="ru-RU" dirty="0"/>
              <a:t> </a:t>
            </a:r>
            <a:r>
              <a:rPr lang="ru-RU" dirty="0" err="1"/>
              <a:t>ҳисобида</a:t>
            </a:r>
            <a:r>
              <a:rPr lang="ru-RU" dirty="0"/>
              <a:t>	</a:t>
            </a:r>
            <a:r>
              <a:rPr lang="ru-RU" dirty="0" err="1"/>
              <a:t>Аҳоли</a:t>
            </a:r>
            <a:r>
              <a:rPr lang="ru-RU" dirty="0"/>
              <a:t> сони</a:t>
            </a:r>
          </a:p>
          <a:p>
            <a:r>
              <a:rPr lang="ru-RU" dirty="0" err="1"/>
              <a:t>Туркий</a:t>
            </a:r>
            <a:r>
              <a:rPr lang="ru-RU" dirty="0"/>
              <a:t> </a:t>
            </a:r>
            <a:r>
              <a:rPr lang="ru-RU" dirty="0" err="1"/>
              <a:t>халқлар</a:t>
            </a:r>
            <a:r>
              <a:rPr lang="ru-RU" dirty="0"/>
              <a:t>		1.830.254</a:t>
            </a:r>
            <a:r>
              <a:rPr lang="en-US" dirty="0"/>
              <a:t>                                                           </a:t>
            </a:r>
            <a:r>
              <a:rPr lang="ru-RU" dirty="0"/>
              <a:t>85.0</a:t>
            </a:r>
          </a:p>
          <a:p>
            <a:r>
              <a:rPr lang="ru-RU" dirty="0" err="1"/>
              <a:t>Эроний</a:t>
            </a:r>
            <a:r>
              <a:rPr lang="ru-RU" dirty="0"/>
              <a:t> </a:t>
            </a:r>
            <a:r>
              <a:rPr lang="ru-RU" dirty="0" err="1"/>
              <a:t>халқлар</a:t>
            </a:r>
            <a:r>
              <a:rPr lang="ru-RU" dirty="0"/>
              <a:t>		258.389</a:t>
            </a:r>
            <a:r>
              <a:rPr lang="en-US" dirty="0"/>
              <a:t>                                                              </a:t>
            </a:r>
            <a:r>
              <a:rPr lang="ru-RU" dirty="0"/>
              <a:t>12.0</a:t>
            </a:r>
          </a:p>
          <a:p>
            <a:r>
              <a:rPr lang="ru-RU" dirty="0" err="1"/>
              <a:t>Бошқа</a:t>
            </a:r>
            <a:r>
              <a:rPr lang="ru-RU" dirty="0"/>
              <a:t> </a:t>
            </a:r>
            <a:r>
              <a:rPr lang="ru-RU" dirty="0" err="1"/>
              <a:t>элатлар</a:t>
            </a:r>
            <a:r>
              <a:rPr lang="ru-RU" dirty="0"/>
              <a:t>		64.597</a:t>
            </a:r>
            <a:r>
              <a:rPr lang="en-US" dirty="0"/>
              <a:t>                                                                 </a:t>
            </a:r>
            <a:r>
              <a:rPr lang="ru-RU" dirty="0"/>
              <a:t>3.0</a:t>
            </a:r>
          </a:p>
          <a:p>
            <a:r>
              <a:rPr lang="ru-RU" dirty="0" err="1"/>
              <a:t>Жами</a:t>
            </a:r>
            <a:r>
              <a:rPr lang="ru-RU" dirty="0"/>
              <a:t>		</a:t>
            </a:r>
            <a:r>
              <a:rPr lang="en-US" dirty="0"/>
              <a:t>             </a:t>
            </a:r>
            <a:r>
              <a:rPr lang="ru-RU" dirty="0"/>
              <a:t>2.153.240</a:t>
            </a:r>
            <a:r>
              <a:rPr lang="en-US" dirty="0"/>
              <a:t>                                                          </a:t>
            </a:r>
            <a:r>
              <a:rPr lang="ru-RU" dirty="0"/>
              <a:t>100.0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558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02AD84B-9BB4-4202-A71C-9285DFAF1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-1"/>
            <a:ext cx="12192000" cy="672435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dirty="0"/>
              <a:t>Rossiya </a:t>
            </a:r>
            <a:r>
              <a:rPr lang="en-US" sz="3200" dirty="0" err="1"/>
              <a:t>Turkistonidan</a:t>
            </a:r>
            <a:r>
              <a:rPr lang="en-US" sz="3200" dirty="0"/>
              <a:t> </a:t>
            </a:r>
            <a:r>
              <a:rPr lang="en-US" sz="3200" dirty="0" err="1"/>
              <a:t>Amudaryogacha</a:t>
            </a:r>
            <a:r>
              <a:rPr lang="en-US" sz="3200" dirty="0"/>
              <a:t> </a:t>
            </a:r>
            <a:r>
              <a:rPr lang="en-US" sz="3200" dirty="0" err="1"/>
              <a:t>boʻlgan</a:t>
            </a:r>
            <a:r>
              <a:rPr lang="en-US" sz="3200" dirty="0"/>
              <a:t> </a:t>
            </a:r>
            <a:r>
              <a:rPr lang="en-US" sz="3200" dirty="0" err="1"/>
              <a:t>eng</a:t>
            </a:r>
            <a:r>
              <a:rPr lang="en-US" sz="3200" dirty="0"/>
              <a:t> </a:t>
            </a:r>
            <a:r>
              <a:rPr lang="en-US" sz="3200" dirty="0" err="1"/>
              <a:t>qisqa</a:t>
            </a:r>
            <a:r>
              <a:rPr lang="en-US" sz="3200" dirty="0"/>
              <a:t> </a:t>
            </a:r>
            <a:r>
              <a:rPr lang="en-US" sz="3200" dirty="0" err="1"/>
              <a:t>yoʻl</a:t>
            </a:r>
            <a:r>
              <a:rPr lang="en-US" sz="3200" dirty="0"/>
              <a:t> — 346 </a:t>
            </a:r>
            <a:r>
              <a:rPr lang="en-US" sz="3200" dirty="0" err="1"/>
              <a:t>verst</a:t>
            </a:r>
            <a:r>
              <a:rPr lang="en-US" sz="3200" dirty="0"/>
              <a:t> </a:t>
            </a:r>
            <a:r>
              <a:rPr lang="en-US" sz="3200" dirty="0" err="1"/>
              <a:t>boʻlib</a:t>
            </a:r>
            <a:r>
              <a:rPr lang="en-US" sz="3200" dirty="0"/>
              <a:t> </a:t>
            </a:r>
            <a:r>
              <a:rPr lang="en-US" sz="3200" dirty="0" err="1"/>
              <a:t>Jom</a:t>
            </a:r>
            <a:r>
              <a:rPr lang="en-US" sz="3200" dirty="0"/>
              <a:t> </a:t>
            </a:r>
            <a:r>
              <a:rPr lang="en-US" sz="3200" dirty="0" err="1"/>
              <a:t>orqali</a:t>
            </a:r>
            <a:r>
              <a:rPr lang="en-US" sz="3200" dirty="0"/>
              <a:t> </a:t>
            </a:r>
            <a:r>
              <a:rPr lang="en-US" sz="3200" dirty="0" err="1"/>
              <a:t>Kalifga</a:t>
            </a:r>
            <a:r>
              <a:rPr lang="en-US" sz="3200" dirty="0"/>
              <a:t> </a:t>
            </a:r>
            <a:r>
              <a:rPr lang="en-US" sz="3200" dirty="0" err="1"/>
              <a:t>olib</a:t>
            </a:r>
            <a:r>
              <a:rPr lang="en-US" sz="3200" dirty="0"/>
              <a:t> </a:t>
            </a:r>
            <a:r>
              <a:rPr lang="en-US" sz="3200" dirty="0" err="1"/>
              <a:t>boradi</a:t>
            </a:r>
            <a:r>
              <a:rPr lang="en-US" sz="3200" dirty="0"/>
              <a:t>, </a:t>
            </a:r>
            <a:r>
              <a:rPr lang="en-US" sz="3200" dirty="0" err="1"/>
              <a:t>Kalifda</a:t>
            </a:r>
            <a:r>
              <a:rPr lang="en-US" sz="3200" dirty="0"/>
              <a:t> </a:t>
            </a:r>
            <a:r>
              <a:rPr lang="en-US" sz="3200" dirty="0" err="1"/>
              <a:t>Amudaryo</a:t>
            </a:r>
            <a:r>
              <a:rPr lang="en-US" sz="3200" dirty="0"/>
              <a:t> </a:t>
            </a:r>
            <a:r>
              <a:rPr lang="en-US" sz="3200" dirty="0" err="1"/>
              <a:t>ustidan</a:t>
            </a:r>
            <a:r>
              <a:rPr lang="en-US" sz="3200" dirty="0"/>
              <a:t> </a:t>
            </a:r>
            <a:r>
              <a:rPr lang="en-US" sz="3200" dirty="0" err="1"/>
              <a:t>oʻtish</a:t>
            </a:r>
            <a:r>
              <a:rPr lang="en-US" sz="3200" dirty="0"/>
              <a:t> </a:t>
            </a:r>
            <a:r>
              <a:rPr lang="en-US" sz="3200" dirty="0" err="1"/>
              <a:t>joyi</a:t>
            </a:r>
            <a:r>
              <a:rPr lang="en-US" sz="3200" dirty="0"/>
              <a:t> </a:t>
            </a:r>
            <a:r>
              <a:rPr lang="en-US" sz="3200" dirty="0" err="1"/>
              <a:t>bor</a:t>
            </a:r>
            <a:r>
              <a:rPr lang="en-US" sz="3200" dirty="0"/>
              <a:t>, </a:t>
            </a:r>
            <a:r>
              <a:rPr lang="en-US" sz="3200" dirty="0" err="1"/>
              <a:t>uning</a:t>
            </a:r>
            <a:r>
              <a:rPr lang="en-US" sz="3200" dirty="0"/>
              <a:t> </a:t>
            </a:r>
            <a:r>
              <a:rPr lang="en-US" sz="3200" dirty="0" err="1"/>
              <a:t>kengligi</a:t>
            </a:r>
            <a:r>
              <a:rPr lang="en-US" sz="3200" dirty="0"/>
              <a:t> </a:t>
            </a:r>
            <a:r>
              <a:rPr lang="en-US" sz="3200" dirty="0" err="1"/>
              <a:t>kichik</a:t>
            </a:r>
            <a:r>
              <a:rPr lang="en-US" sz="3200" dirty="0"/>
              <a:t> (167 </a:t>
            </a:r>
            <a:r>
              <a:rPr lang="en-US" sz="3200" dirty="0" err="1"/>
              <a:t>sajen</a:t>
            </a:r>
            <a:r>
              <a:rPr lang="en-US" sz="3200" dirty="0"/>
              <a:t>), </a:t>
            </a:r>
            <a:r>
              <a:rPr lang="en-US" sz="3200" dirty="0" err="1"/>
              <a:t>bu</a:t>
            </a:r>
            <a:r>
              <a:rPr lang="en-US" sz="3200" dirty="0"/>
              <a:t> </a:t>
            </a:r>
            <a:r>
              <a:rPr lang="en-US" sz="3200" dirty="0" err="1"/>
              <a:t>yerda</a:t>
            </a:r>
            <a:r>
              <a:rPr lang="en-US" sz="3200" dirty="0"/>
              <a:t> </a:t>
            </a:r>
            <a:r>
              <a:rPr lang="en-US" sz="3200" dirty="0" err="1"/>
              <a:t>katta</a:t>
            </a:r>
            <a:r>
              <a:rPr lang="en-US" sz="3200" dirty="0"/>
              <a:t> </a:t>
            </a:r>
            <a:r>
              <a:rPr lang="en-US" sz="3200" dirty="0" err="1"/>
              <a:t>chuqurlik</a:t>
            </a:r>
            <a:r>
              <a:rPr lang="en-US" sz="3200" dirty="0"/>
              <a:t> </a:t>
            </a:r>
            <a:r>
              <a:rPr lang="en-US" sz="3200" dirty="0" err="1"/>
              <a:t>boʻlib</a:t>
            </a:r>
            <a:r>
              <a:rPr lang="en-US" sz="3200" dirty="0"/>
              <a:t>, </a:t>
            </a:r>
            <a:r>
              <a:rPr lang="en-US" sz="3200" dirty="0" err="1"/>
              <a:t>oqim</a:t>
            </a:r>
            <a:r>
              <a:rPr lang="en-US" sz="3200" dirty="0"/>
              <a:t> </a:t>
            </a:r>
            <a:r>
              <a:rPr lang="en-US" sz="3200" dirty="0" err="1"/>
              <a:t>juda</a:t>
            </a:r>
            <a:r>
              <a:rPr lang="en-US" sz="3200" dirty="0"/>
              <a:t> </a:t>
            </a:r>
            <a:r>
              <a:rPr lang="en-US" sz="3200" dirty="0" err="1"/>
              <a:t>tez</a:t>
            </a:r>
            <a:r>
              <a:rPr lang="en-US" sz="3200" dirty="0"/>
              <a:t>. </a:t>
            </a:r>
            <a:r>
              <a:rPr lang="en-US" sz="3200" dirty="0" err="1"/>
              <a:t>Boshqa</a:t>
            </a:r>
            <a:r>
              <a:rPr lang="en-US" sz="3200" dirty="0"/>
              <a:t> </a:t>
            </a:r>
            <a:r>
              <a:rPr lang="en-US" sz="3200" dirty="0" err="1"/>
              <a:t>oʻtish</a:t>
            </a:r>
            <a:r>
              <a:rPr lang="en-US" sz="3200" dirty="0"/>
              <a:t> </a:t>
            </a:r>
            <a:r>
              <a:rPr lang="en-US" sz="3200" dirty="0" err="1"/>
              <a:t>joylaridan</a:t>
            </a:r>
            <a:r>
              <a:rPr lang="en-US" sz="3200" dirty="0"/>
              <a:t> </a:t>
            </a:r>
            <a:r>
              <a:rPr lang="en-US" sz="3200" dirty="0" err="1"/>
              <a:t>Balx</a:t>
            </a:r>
            <a:r>
              <a:rPr lang="en-US" sz="3200" dirty="0"/>
              <a:t>, </a:t>
            </a:r>
            <a:r>
              <a:rPr lang="en-US" sz="3200" dirty="0" err="1"/>
              <a:t>Mozori</a:t>
            </a:r>
            <a:r>
              <a:rPr lang="en-US" sz="3200" dirty="0"/>
              <a:t> Sharif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Kobulga</a:t>
            </a:r>
            <a:r>
              <a:rPr lang="en-US" sz="3200" dirty="0"/>
              <a:t> </a:t>
            </a:r>
            <a:r>
              <a:rPr lang="en-US" sz="3200" dirty="0" err="1"/>
              <a:t>olib</a:t>
            </a:r>
            <a:r>
              <a:rPr lang="en-US" sz="3200" dirty="0"/>
              <a:t> </a:t>
            </a:r>
            <a:r>
              <a:rPr lang="en-US" sz="3200" dirty="0" err="1"/>
              <a:t>boradigan</a:t>
            </a:r>
            <a:r>
              <a:rPr lang="en-US" sz="3200" dirty="0"/>
              <a:t> </a:t>
            </a:r>
            <a:r>
              <a:rPr lang="en-US" sz="3200" dirty="0" err="1"/>
              <a:t>Chushka-Gʻuzor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Shir</a:t>
            </a:r>
            <a:r>
              <a:rPr lang="en-US" sz="3200" dirty="0"/>
              <a:t>-Oba </a:t>
            </a:r>
            <a:r>
              <a:rPr lang="en-US" sz="3200" dirty="0" err="1"/>
              <a:t>diqqatga</a:t>
            </a:r>
            <a:r>
              <a:rPr lang="en-US" sz="3200" dirty="0"/>
              <a:t> </a:t>
            </a:r>
            <a:r>
              <a:rPr lang="en-US" sz="3200" dirty="0" err="1"/>
              <a:t>sazovordir</a:t>
            </a:r>
            <a:r>
              <a:rPr lang="en-US" sz="3200" dirty="0"/>
              <a:t>. Bu </a:t>
            </a:r>
            <a:r>
              <a:rPr lang="en-US" sz="3200" dirty="0" err="1"/>
              <a:t>yoʻllardan</a:t>
            </a:r>
            <a:r>
              <a:rPr lang="en-US" sz="3200" dirty="0"/>
              <a:t> </a:t>
            </a:r>
            <a:r>
              <a:rPr lang="en-US" sz="3200" dirty="0" err="1"/>
              <a:t>tashqari</a:t>
            </a:r>
            <a:r>
              <a:rPr lang="en-US" sz="3200" dirty="0"/>
              <a:t> </a:t>
            </a:r>
            <a:r>
              <a:rPr lang="en-US" sz="3200" dirty="0" err="1"/>
              <a:t>Amudaryo</a:t>
            </a:r>
            <a:r>
              <a:rPr lang="en-US" sz="3200" dirty="0"/>
              <a:t> </a:t>
            </a:r>
            <a:r>
              <a:rPr lang="en-US" sz="3200" dirty="0" err="1"/>
              <a:t>boʻylab</a:t>
            </a:r>
            <a:r>
              <a:rPr lang="en-US" sz="3200" dirty="0"/>
              <a:t> </a:t>
            </a:r>
            <a:r>
              <a:rPr lang="en-US" sz="3200" dirty="0" err="1"/>
              <a:t>aloqa</a:t>
            </a:r>
            <a:r>
              <a:rPr lang="en-US" sz="3200" dirty="0"/>
              <a:t> </a:t>
            </a:r>
            <a:r>
              <a:rPr lang="en-US" sz="3200" dirty="0" err="1"/>
              <a:t>Amudaryo</a:t>
            </a:r>
            <a:r>
              <a:rPr lang="en-US" sz="3200" dirty="0"/>
              <a:t> </a:t>
            </a:r>
            <a:r>
              <a:rPr lang="en-US" sz="3200" dirty="0" err="1"/>
              <a:t>flotiliyasining</a:t>
            </a:r>
            <a:r>
              <a:rPr lang="en-US" sz="3200" dirty="0"/>
              <a:t> </a:t>
            </a:r>
            <a:r>
              <a:rPr lang="en-US" sz="3200" dirty="0" err="1"/>
              <a:t>paroxodlarida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qayiqlarda</a:t>
            </a:r>
            <a:r>
              <a:rPr lang="en-US" sz="3200" dirty="0"/>
              <a:t> </a:t>
            </a:r>
            <a:r>
              <a:rPr lang="en-US" sz="3200" dirty="0" err="1"/>
              <a:t>amalga</a:t>
            </a:r>
            <a:r>
              <a:rPr lang="en-US" sz="3200" dirty="0"/>
              <a:t> </a:t>
            </a:r>
            <a:r>
              <a:rPr lang="en-US" sz="3200" dirty="0" err="1"/>
              <a:t>oshirilgan</a:t>
            </a:r>
            <a:r>
              <a:rPr lang="en-US" sz="3200" dirty="0"/>
              <a:t>. </a:t>
            </a:r>
            <a:r>
              <a:rPr lang="en-US" sz="3200" dirty="0" err="1"/>
              <a:t>Amudaryo</a:t>
            </a:r>
            <a:r>
              <a:rPr lang="en-US" sz="3200" dirty="0"/>
              <a:t> </a:t>
            </a:r>
            <a:r>
              <a:rPr lang="en-US" sz="3200" dirty="0" err="1"/>
              <a:t>flotiliyasi</a:t>
            </a:r>
            <a:r>
              <a:rPr lang="en-US" sz="3200" dirty="0"/>
              <a:t> har </a:t>
            </a:r>
            <a:r>
              <a:rPr lang="en-US" sz="3200" dirty="0" err="1"/>
              <a:t>biri</a:t>
            </a:r>
            <a:r>
              <a:rPr lang="en-US" sz="3200" dirty="0"/>
              <a:t> 530 ta </a:t>
            </a:r>
            <a:r>
              <a:rPr lang="en-US" sz="3200" dirty="0" err="1"/>
              <a:t>indikatorli</a:t>
            </a:r>
            <a:r>
              <a:rPr lang="en-US" sz="3200" dirty="0"/>
              <a:t> 2 ta </a:t>
            </a:r>
            <a:r>
              <a:rPr lang="en-US" sz="3200" dirty="0" err="1"/>
              <a:t>paroxod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10 000 </a:t>
            </a:r>
            <a:r>
              <a:rPr lang="en-US" sz="3200" dirty="0" err="1"/>
              <a:t>pudgacha</a:t>
            </a:r>
            <a:r>
              <a:rPr lang="en-US" sz="3200" dirty="0"/>
              <a:t> yuk </a:t>
            </a:r>
            <a:r>
              <a:rPr lang="en-US" sz="3200" dirty="0" err="1"/>
              <a:t>koʻtaruvchi</a:t>
            </a:r>
            <a:r>
              <a:rPr lang="en-US" sz="3200" dirty="0"/>
              <a:t> </a:t>
            </a:r>
            <a:r>
              <a:rPr lang="en-US" sz="3200" dirty="0" err="1"/>
              <a:t>ikkita</a:t>
            </a:r>
            <a:r>
              <a:rPr lang="en-US" sz="3200" dirty="0"/>
              <a:t> temir </a:t>
            </a:r>
            <a:r>
              <a:rPr lang="en-US" sz="3200" dirty="0" err="1"/>
              <a:t>barjadan</a:t>
            </a:r>
            <a:r>
              <a:rPr lang="en-US" sz="3200" dirty="0"/>
              <a:t> </a:t>
            </a:r>
            <a:r>
              <a:rPr lang="en-US" sz="3200" dirty="0" err="1"/>
              <a:t>iborat</a:t>
            </a:r>
            <a:r>
              <a:rPr lang="en-US" sz="3200" dirty="0"/>
              <a:t> </a:t>
            </a:r>
            <a:r>
              <a:rPr lang="en-US" sz="3200" dirty="0" err="1"/>
              <a:t>boʻlgan</a:t>
            </a:r>
            <a:r>
              <a:rPr lang="en-US" sz="3200" dirty="0"/>
              <a:t>. </a:t>
            </a:r>
            <a:r>
              <a:rPr lang="en-US" sz="3200" dirty="0" err="1"/>
              <a:t>Ushbu</a:t>
            </a:r>
            <a:r>
              <a:rPr lang="en-US" sz="3200" dirty="0"/>
              <a:t> </a:t>
            </a:r>
            <a:r>
              <a:rPr lang="en-US" sz="3200" dirty="0" err="1"/>
              <a:t>kemalar</a:t>
            </a:r>
            <a:r>
              <a:rPr lang="en-US" sz="3200" dirty="0"/>
              <a:t> </a:t>
            </a:r>
            <a:r>
              <a:rPr lang="en-US" sz="3200" dirty="0" err="1"/>
              <a:t>qoʻllanadigan</a:t>
            </a:r>
            <a:r>
              <a:rPr lang="en-US" sz="3200" dirty="0"/>
              <a:t> Petro-Aleksandrovsk, </a:t>
            </a:r>
            <a:r>
              <a:rPr lang="en-US" sz="3200" dirty="0" err="1"/>
              <a:t>Chorjoʻy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Kerki</a:t>
            </a:r>
            <a:r>
              <a:rPr lang="en-US" sz="3200" dirty="0"/>
              <a:t> </a:t>
            </a:r>
            <a:r>
              <a:rPr lang="en-US" sz="3200" dirty="0" err="1"/>
              <a:t>oʻrtasidagi</a:t>
            </a:r>
            <a:r>
              <a:rPr lang="en-US" sz="3200" dirty="0"/>
              <a:t> </a:t>
            </a:r>
            <a:r>
              <a:rPr lang="en-US" sz="3200" dirty="0" err="1"/>
              <a:t>aloqa</a:t>
            </a:r>
            <a:r>
              <a:rPr lang="en-US" sz="3200" dirty="0"/>
              <a:t> </a:t>
            </a:r>
            <a:r>
              <a:rPr lang="en-US" sz="3200" dirty="0" err="1"/>
              <a:t>qoniqarsiz</a:t>
            </a:r>
            <a:r>
              <a:rPr lang="en-US" sz="3200" dirty="0"/>
              <a:t>; </a:t>
            </a:r>
            <a:r>
              <a:rPr lang="en-US" sz="3200" dirty="0" err="1"/>
              <a:t>paroxodlarning</a:t>
            </a:r>
            <a:r>
              <a:rPr lang="en-US" sz="3200" dirty="0"/>
              <a:t> </a:t>
            </a:r>
            <a:r>
              <a:rPr lang="en-US" sz="3200" dirty="0" err="1"/>
              <a:t>haddan</a:t>
            </a:r>
            <a:r>
              <a:rPr lang="en-US" sz="3200" dirty="0"/>
              <a:t> </a:t>
            </a:r>
            <a:r>
              <a:rPr lang="en-US" sz="3200" dirty="0" err="1"/>
              <a:t>tashqari</a:t>
            </a:r>
            <a:r>
              <a:rPr lang="en-US" sz="3200" dirty="0"/>
              <a:t> </a:t>
            </a:r>
            <a:r>
              <a:rPr lang="en-US" sz="3200" dirty="0" err="1"/>
              <a:t>kengligi</a:t>
            </a:r>
            <a:r>
              <a:rPr lang="en-US" sz="3200" dirty="0"/>
              <a:t> (2½ </a:t>
            </a:r>
            <a:r>
              <a:rPr lang="en-US" sz="3200" dirty="0" err="1"/>
              <a:t>fut</a:t>
            </a:r>
            <a:r>
              <a:rPr lang="en-US" sz="3200" dirty="0"/>
              <a:t>), </a:t>
            </a:r>
            <a:r>
              <a:rPr lang="en-US" sz="3200" dirty="0" err="1"/>
              <a:t>Amudaryoning</a:t>
            </a:r>
            <a:r>
              <a:rPr lang="en-US" sz="3200" dirty="0"/>
              <a:t> </a:t>
            </a:r>
            <a:r>
              <a:rPr lang="en-US" sz="3200" dirty="0" err="1"/>
              <a:t>oʻzgaruvchan</a:t>
            </a:r>
            <a:r>
              <a:rPr lang="en-US" sz="3200" dirty="0"/>
              <a:t> </a:t>
            </a:r>
            <a:r>
              <a:rPr lang="en-US" sz="3200" dirty="0" err="1"/>
              <a:t>oʻzani</a:t>
            </a:r>
            <a:r>
              <a:rPr lang="en-US" sz="3200" dirty="0"/>
              <a:t>, </a:t>
            </a:r>
            <a:r>
              <a:rPr lang="en-US" sz="3200" dirty="0" err="1"/>
              <a:t>tez</a:t>
            </a:r>
            <a:r>
              <a:rPr lang="en-US" sz="3200" dirty="0"/>
              <a:t> </a:t>
            </a:r>
            <a:r>
              <a:rPr lang="en-US" sz="3200" dirty="0" err="1"/>
              <a:t>oqimi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boshqalar</a:t>
            </a:r>
            <a:r>
              <a:rPr lang="en-US" sz="3200" dirty="0"/>
              <a:t> </a:t>
            </a:r>
            <a:r>
              <a:rPr lang="en-US" sz="3200" dirty="0" err="1"/>
              <a:t>aloqani</a:t>
            </a:r>
            <a:r>
              <a:rPr lang="en-US" sz="3200" dirty="0"/>
              <a:t> </a:t>
            </a:r>
            <a:r>
              <a:rPr lang="en-US" sz="3200" dirty="0" err="1"/>
              <a:t>sekinlashtirgan</a:t>
            </a:r>
            <a:r>
              <a:rPr lang="en-US" sz="3200" dirty="0"/>
              <a:t>. </a:t>
            </a:r>
            <a:r>
              <a:rPr lang="en-US" sz="3200" dirty="0" err="1"/>
              <a:t>Uzunligi</a:t>
            </a:r>
            <a:r>
              <a:rPr lang="en-US" sz="3200" dirty="0"/>
              <a:t> 345 </a:t>
            </a:r>
            <a:r>
              <a:rPr lang="en-US" sz="3200" dirty="0" err="1"/>
              <a:t>verst</a:t>
            </a:r>
            <a:r>
              <a:rPr lang="en-US" sz="3200" dirty="0"/>
              <a:t> </a:t>
            </a:r>
            <a:r>
              <a:rPr lang="en-US" sz="3200" dirty="0" err="1"/>
              <a:t>boʻlgan</a:t>
            </a:r>
            <a:r>
              <a:rPr lang="en-US" sz="3200" dirty="0"/>
              <a:t> </a:t>
            </a:r>
            <a:r>
              <a:rPr lang="en-US" sz="3200" dirty="0" err="1"/>
              <a:t>Transkaspiy</a:t>
            </a:r>
            <a:r>
              <a:rPr lang="en-US" sz="3200" dirty="0"/>
              <a:t> temir </a:t>
            </a:r>
            <a:r>
              <a:rPr lang="en-US" sz="3200" dirty="0" err="1"/>
              <a:t>yoʻlining</a:t>
            </a:r>
            <a:r>
              <a:rPr lang="en-US" sz="3200" dirty="0"/>
              <a:t> Samarqand </a:t>
            </a:r>
            <a:r>
              <a:rPr lang="en-US" sz="3200" dirty="0" err="1"/>
              <a:t>qismi</a:t>
            </a:r>
            <a:r>
              <a:rPr lang="en-US" sz="3200" dirty="0"/>
              <a:t> </a:t>
            </a:r>
            <a:r>
              <a:rPr lang="en-US" sz="3200" dirty="0" err="1"/>
              <a:t>deyarli</a:t>
            </a:r>
            <a:r>
              <a:rPr lang="en-US" sz="3200" dirty="0"/>
              <a:t> </a:t>
            </a:r>
            <a:r>
              <a:rPr lang="en-US" sz="3200" dirty="0" err="1"/>
              <a:t>butunlay</a:t>
            </a:r>
            <a:r>
              <a:rPr lang="en-US" sz="3200" dirty="0"/>
              <a:t> </a:t>
            </a:r>
            <a:r>
              <a:rPr lang="en-US" sz="3200" dirty="0" err="1"/>
              <a:t>Buxoro</a:t>
            </a:r>
            <a:r>
              <a:rPr lang="en-US" sz="3200" dirty="0"/>
              <a:t> </a:t>
            </a:r>
            <a:r>
              <a:rPr lang="en-US" sz="3200" dirty="0" err="1"/>
              <a:t>amirligi</a:t>
            </a:r>
            <a:r>
              <a:rPr lang="en-US" sz="3200" dirty="0"/>
              <a:t> </a:t>
            </a:r>
            <a:r>
              <a:rPr lang="en-US" sz="3200" dirty="0" err="1"/>
              <a:t>chegaralarida</a:t>
            </a:r>
            <a:r>
              <a:rPr lang="en-US" sz="3200" dirty="0"/>
              <a:t> </a:t>
            </a:r>
            <a:r>
              <a:rPr lang="en-US" sz="3200" dirty="0" err="1"/>
              <a:t>boʻlib</a:t>
            </a:r>
            <a:r>
              <a:rPr lang="en-US" sz="3200" dirty="0"/>
              <a:t>, </a:t>
            </a:r>
            <a:r>
              <a:rPr lang="en-US" sz="3200" dirty="0" err="1"/>
              <a:t>bu</a:t>
            </a:r>
            <a:r>
              <a:rPr lang="en-US" sz="3200" dirty="0"/>
              <a:t> </a:t>
            </a:r>
            <a:r>
              <a:rPr lang="en-US" sz="3200" dirty="0" err="1"/>
              <a:t>uning</a:t>
            </a:r>
            <a:r>
              <a:rPr lang="en-US" sz="3200" dirty="0"/>
              <a:t> Rossiya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Fors</a:t>
            </a:r>
            <a:r>
              <a:rPr lang="en-US" sz="3200" dirty="0"/>
              <a:t> </a:t>
            </a:r>
            <a:r>
              <a:rPr lang="en-US" sz="3200" dirty="0" err="1"/>
              <a:t>bilan</a:t>
            </a:r>
            <a:r>
              <a:rPr lang="en-US" sz="3200" dirty="0"/>
              <a:t> </a:t>
            </a:r>
            <a:r>
              <a:rPr lang="en-US" sz="3200" dirty="0" err="1"/>
              <a:t>savdo</a:t>
            </a:r>
            <a:r>
              <a:rPr lang="en-US" sz="3200" dirty="0"/>
              <a:t> </a:t>
            </a:r>
            <a:r>
              <a:rPr lang="en-US" sz="3200" dirty="0" err="1"/>
              <a:t>aloqalarini</a:t>
            </a:r>
            <a:r>
              <a:rPr lang="en-US" sz="3200" dirty="0"/>
              <a:t> </a:t>
            </a:r>
            <a:r>
              <a:rPr lang="en-US" sz="3200" dirty="0" err="1"/>
              <a:t>rivojlantirishga</a:t>
            </a:r>
            <a:r>
              <a:rPr lang="en-US" sz="3200" dirty="0"/>
              <a:t> </a:t>
            </a:r>
            <a:r>
              <a:rPr lang="en-US" sz="3200" dirty="0" err="1"/>
              <a:t>juda</a:t>
            </a:r>
            <a:r>
              <a:rPr lang="en-US" sz="3200" dirty="0"/>
              <a:t> </a:t>
            </a:r>
            <a:r>
              <a:rPr lang="en-US" sz="3200" dirty="0" err="1"/>
              <a:t>foydali</a:t>
            </a:r>
            <a:r>
              <a:rPr lang="en-US" sz="3200" dirty="0"/>
              <a:t> </a:t>
            </a:r>
            <a:r>
              <a:rPr lang="en-US" sz="3200" dirty="0" err="1"/>
              <a:t>taʼsir</a:t>
            </a:r>
            <a:r>
              <a:rPr lang="en-US" sz="3200" dirty="0"/>
              <a:t> </a:t>
            </a:r>
            <a:r>
              <a:rPr lang="en-US" sz="3200" dirty="0" err="1"/>
              <a:t>koʻrsatgan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98123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62D1E40-9F87-463B-8A50-B11DD6F56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/>
            <a:r>
              <a:rPr lang="en-US" dirty="0" err="1"/>
              <a:t>Dastlab</a:t>
            </a:r>
            <a:r>
              <a:rPr lang="en-US" dirty="0"/>
              <a:t> </a:t>
            </a:r>
            <a:r>
              <a:rPr lang="en-US" dirty="0" err="1">
                <a:hlinkClick r:id="rId2" tooltip="Buxoro qoʻshini"/>
              </a:rPr>
              <a:t>Buxoro</a:t>
            </a:r>
            <a:r>
              <a:rPr lang="en-US" dirty="0">
                <a:hlinkClick r:id="rId2" tooltip="Buxoro qoʻshini"/>
              </a:rPr>
              <a:t> </a:t>
            </a:r>
            <a:r>
              <a:rPr lang="en-US" dirty="0" err="1">
                <a:hlinkClick r:id="rId2" tooltip="Buxoro qoʻshini"/>
              </a:rPr>
              <a:t>qoʻshini</a:t>
            </a:r>
            <a:r>
              <a:rPr lang="en-US" dirty="0"/>
              <a:t> 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chavandozlar</a:t>
            </a:r>
            <a:r>
              <a:rPr lang="en-US" dirty="0"/>
              <a:t>, </a:t>
            </a:r>
            <a:r>
              <a:rPr lang="en-US" dirty="0" err="1"/>
              <a:t>asosan</a:t>
            </a:r>
            <a:r>
              <a:rPr lang="en-US" dirty="0"/>
              <a:t> </a:t>
            </a:r>
            <a:r>
              <a:rPr lang="en-US" dirty="0" err="1">
                <a:hlinkClick r:id="rId3" tooltip="Oʻzbeklar"/>
              </a:rPr>
              <a:t>oʻzbeklar</a:t>
            </a:r>
            <a:r>
              <a:rPr lang="en-US" dirty="0"/>
              <a:t>, </a:t>
            </a:r>
            <a:r>
              <a:rPr lang="en-US" dirty="0" err="1">
                <a:hlinkClick r:id="rId4" tooltip="Turkmanlar"/>
              </a:rPr>
              <a:t>turkmanlar</a:t>
            </a:r>
            <a:r>
              <a:rPr lang="en-US" dirty="0"/>
              <a:t> </a:t>
            </a:r>
            <a:r>
              <a:rPr lang="en-US" dirty="0" err="1"/>
              <a:t>va</a:t>
            </a:r>
            <a:r>
              <a:rPr lang="en-US" dirty="0"/>
              <a:t> </a:t>
            </a:r>
            <a:r>
              <a:rPr lang="en-US" dirty="0" err="1">
                <a:hlinkClick r:id="rId5" tooltip="Arablar"/>
              </a:rPr>
              <a:t>arablardan</a:t>
            </a:r>
            <a:r>
              <a:rPr lang="en-US" dirty="0"/>
              <a:t> </a:t>
            </a:r>
            <a:r>
              <a:rPr lang="en-US" dirty="0" err="1"/>
              <a:t>iborat</a:t>
            </a:r>
            <a:r>
              <a:rPr lang="en-US" dirty="0"/>
              <a:t> </a:t>
            </a:r>
            <a:r>
              <a:rPr lang="en-US" dirty="0" err="1"/>
              <a:t>boʻlgan</a:t>
            </a:r>
            <a:r>
              <a:rPr lang="en-US" dirty="0"/>
              <a:t> </a:t>
            </a:r>
            <a:r>
              <a:rPr lang="en-US" dirty="0" err="1"/>
              <a:t>boʻlsa</a:t>
            </a:r>
            <a:r>
              <a:rPr lang="en-US" dirty="0"/>
              <a:t>, 1837-yilgi </a:t>
            </a:r>
            <a:r>
              <a:rPr lang="en-US" dirty="0" err="1"/>
              <a:t>harbiy</a:t>
            </a:r>
            <a:r>
              <a:rPr lang="en-US" dirty="0"/>
              <a:t> </a:t>
            </a:r>
            <a:r>
              <a:rPr lang="en-US" dirty="0" err="1"/>
              <a:t>islohot</a:t>
            </a:r>
            <a:r>
              <a:rPr lang="en-US" dirty="0"/>
              <a:t> </a:t>
            </a:r>
            <a:r>
              <a:rPr lang="en-US" dirty="0" err="1"/>
              <a:t>natijasida</a:t>
            </a:r>
            <a:r>
              <a:rPr lang="en-US" dirty="0"/>
              <a:t> </a:t>
            </a:r>
            <a:r>
              <a:rPr lang="en-US" dirty="0" err="1"/>
              <a:t>sarboz</a:t>
            </a:r>
            <a:r>
              <a:rPr lang="en-US" dirty="0"/>
              <a:t> — </a:t>
            </a:r>
            <a:r>
              <a:rPr lang="en-US" dirty="0" err="1"/>
              <a:t>piyoda</a:t>
            </a:r>
            <a:r>
              <a:rPr lang="en-US" dirty="0"/>
              <a:t> </a:t>
            </a:r>
            <a:r>
              <a:rPr lang="en-US" dirty="0" err="1"/>
              <a:t>askarlar</a:t>
            </a:r>
            <a:r>
              <a:rPr lang="en-US" dirty="0"/>
              <a:t> </a:t>
            </a:r>
            <a:r>
              <a:rPr lang="en-US" dirty="0" err="1"/>
              <a:t>paydo</a:t>
            </a:r>
            <a:r>
              <a:rPr lang="en-US" dirty="0"/>
              <a:t> </a:t>
            </a:r>
            <a:r>
              <a:rPr lang="en-US" dirty="0" err="1"/>
              <a:t>boʻlgan</a:t>
            </a:r>
            <a:r>
              <a:rPr lang="en-US" dirty="0"/>
              <a:t>. </a:t>
            </a:r>
            <a:r>
              <a:rPr lang="en-US" dirty="0" err="1"/>
              <a:t>Buxoro</a:t>
            </a:r>
            <a:r>
              <a:rPr lang="en-US" dirty="0"/>
              <a:t> </a:t>
            </a:r>
            <a:r>
              <a:rPr lang="en-US" dirty="0" err="1"/>
              <a:t>amirligining</a:t>
            </a:r>
            <a:r>
              <a:rPr lang="en-US" dirty="0"/>
              <a:t> </a:t>
            </a:r>
            <a:r>
              <a:rPr lang="en-US" dirty="0" err="1"/>
              <a:t>qurolli</a:t>
            </a:r>
            <a:r>
              <a:rPr lang="en-US" dirty="0"/>
              <a:t> </a:t>
            </a:r>
            <a:r>
              <a:rPr lang="en-US" dirty="0" err="1"/>
              <a:t>kuchlari</a:t>
            </a:r>
            <a:r>
              <a:rPr lang="en-US" dirty="0"/>
              <a:t> </a:t>
            </a:r>
            <a:r>
              <a:rPr lang="en-US" dirty="0" err="1"/>
              <a:t>doimiy</a:t>
            </a:r>
            <a:r>
              <a:rPr lang="en-US" dirty="0"/>
              <a:t> </a:t>
            </a:r>
            <a:r>
              <a:rPr lang="en-US" dirty="0" err="1"/>
              <a:t>qoʻshin</a:t>
            </a:r>
            <a:r>
              <a:rPr lang="en-US" dirty="0"/>
              <a:t> (</a:t>
            </a:r>
            <a:r>
              <a:rPr lang="en-US" dirty="0" err="1"/>
              <a:t>Lashkarak</a:t>
            </a:r>
            <a:r>
              <a:rPr lang="en-US" dirty="0"/>
              <a:t>)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zaruratga</a:t>
            </a:r>
            <a:r>
              <a:rPr lang="en-US" dirty="0"/>
              <a:t> </a:t>
            </a:r>
            <a:r>
              <a:rPr lang="en-US" dirty="0" err="1"/>
              <a:t>qarab</a:t>
            </a:r>
            <a:r>
              <a:rPr lang="en-US" dirty="0"/>
              <a:t> </a:t>
            </a:r>
            <a:r>
              <a:rPr lang="en-US" dirty="0" err="1"/>
              <a:t>chaqiriladigan</a:t>
            </a:r>
            <a:r>
              <a:rPr lang="en-US" dirty="0"/>
              <a:t> </a:t>
            </a:r>
            <a:r>
              <a:rPr lang="en-US" dirty="0" err="1"/>
              <a:t>mirshablar</a:t>
            </a:r>
            <a:r>
              <a:rPr lang="en-US" dirty="0"/>
              <a:t> (</a:t>
            </a:r>
            <a:r>
              <a:rPr lang="en-US" dirty="0" err="1"/>
              <a:t>Navkarak</a:t>
            </a:r>
            <a:r>
              <a:rPr lang="en-US" dirty="0"/>
              <a:t>) dan </a:t>
            </a:r>
            <a:r>
              <a:rPr lang="en-US" dirty="0" err="1"/>
              <a:t>iborat</a:t>
            </a:r>
            <a:r>
              <a:rPr lang="en-US" dirty="0"/>
              <a:t> </a:t>
            </a:r>
            <a:r>
              <a:rPr lang="en-US" dirty="0" err="1"/>
              <a:t>boʻlgan</a:t>
            </a:r>
            <a:r>
              <a:rPr lang="en-US" dirty="0"/>
              <a:t>. </a:t>
            </a:r>
            <a:r>
              <a:rPr lang="en-US" dirty="0" err="1"/>
              <a:t>Urush</a:t>
            </a:r>
            <a:r>
              <a:rPr lang="en-US" dirty="0"/>
              <a:t> </a:t>
            </a:r>
            <a:r>
              <a:rPr lang="en-US" dirty="0" err="1"/>
              <a:t>eʼlon</a:t>
            </a:r>
            <a:r>
              <a:rPr lang="en-US" dirty="0"/>
              <a:t> </a:t>
            </a:r>
            <a:r>
              <a:rPr lang="en-US" dirty="0" err="1"/>
              <a:t>qilingan</a:t>
            </a:r>
            <a:r>
              <a:rPr lang="en-US" dirty="0"/>
              <a:t> </a:t>
            </a:r>
            <a:r>
              <a:rPr lang="en-US" dirty="0" err="1"/>
              <a:t>taqdirda</a:t>
            </a:r>
            <a:r>
              <a:rPr lang="en-US" dirty="0"/>
              <a:t>, </a:t>
            </a:r>
            <a:r>
              <a:rPr lang="en-US" dirty="0" err="1"/>
              <a:t>qurol</a:t>
            </a:r>
            <a:r>
              <a:rPr lang="en-US" dirty="0"/>
              <a:t> </a:t>
            </a:r>
            <a:r>
              <a:rPr lang="en-US" dirty="0" err="1"/>
              <a:t>koʻtarishga</a:t>
            </a:r>
            <a:r>
              <a:rPr lang="en-US" dirty="0"/>
              <a:t> </a:t>
            </a:r>
            <a:r>
              <a:rPr lang="en-US" dirty="0" err="1"/>
              <a:t>qodir</a:t>
            </a:r>
            <a:r>
              <a:rPr lang="en-US" dirty="0"/>
              <a:t> </a:t>
            </a:r>
            <a:r>
              <a:rPr lang="en-US" dirty="0" err="1"/>
              <a:t>boʻlgan</a:t>
            </a:r>
            <a:r>
              <a:rPr lang="en-US" dirty="0"/>
              <a:t> </a:t>
            </a:r>
            <a:r>
              <a:rPr lang="en-US" dirty="0" err="1"/>
              <a:t>barcha</a:t>
            </a:r>
            <a:r>
              <a:rPr lang="en-US" dirty="0"/>
              <a:t> </a:t>
            </a:r>
            <a:r>
              <a:rPr lang="en-US" dirty="0" err="1"/>
              <a:t>musulmonlar</a:t>
            </a:r>
            <a:r>
              <a:rPr lang="en-US" dirty="0"/>
              <a:t> </a:t>
            </a:r>
            <a:r>
              <a:rPr lang="en-US" dirty="0" err="1"/>
              <a:t>xizmatga</a:t>
            </a:r>
            <a:r>
              <a:rPr lang="en-US" dirty="0"/>
              <a:t> </a:t>
            </a:r>
            <a:r>
              <a:rPr lang="en-US" dirty="0" err="1"/>
              <a:t>chaqirilgan</a:t>
            </a:r>
            <a:r>
              <a:rPr lang="en-US" dirty="0"/>
              <a:t>.</a:t>
            </a:r>
          </a:p>
          <a:p>
            <a:pPr algn="just"/>
            <a:r>
              <a:rPr lang="en-US" dirty="0" err="1"/>
              <a:t>Piyoda</a:t>
            </a:r>
            <a:r>
              <a:rPr lang="en-US" dirty="0"/>
              <a:t> </a:t>
            </a:r>
            <a:r>
              <a:rPr lang="en-US" dirty="0" err="1"/>
              <a:t>qoʻshin</a:t>
            </a:r>
            <a:r>
              <a:rPr lang="en-US" dirty="0"/>
              <a:t> </a:t>
            </a:r>
            <a:r>
              <a:rPr lang="en-US" dirty="0" err="1"/>
              <a:t>amir</a:t>
            </a:r>
            <a:r>
              <a:rPr lang="en-US" dirty="0"/>
              <a:t> </a:t>
            </a:r>
            <a:r>
              <a:rPr lang="en-US" dirty="0" err="1"/>
              <a:t>qoʻriqchilarining</a:t>
            </a:r>
            <a:r>
              <a:rPr lang="en-US" dirty="0"/>
              <a:t> 2 ta </a:t>
            </a:r>
            <a:r>
              <a:rPr lang="en-US" dirty="0" err="1"/>
              <a:t>rotasi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besh</a:t>
            </a:r>
            <a:r>
              <a:rPr lang="en-US" dirty="0"/>
              <a:t> </a:t>
            </a:r>
            <a:r>
              <a:rPr lang="en-US" dirty="0" err="1"/>
              <a:t>rotadan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 13 ta </a:t>
            </a:r>
            <a:r>
              <a:rPr lang="en-US" dirty="0" err="1"/>
              <a:t>saf</a:t>
            </a:r>
            <a:r>
              <a:rPr lang="en-US" dirty="0"/>
              <a:t> </a:t>
            </a:r>
            <a:r>
              <a:rPr lang="en-US" dirty="0" err="1"/>
              <a:t>batalyon</a:t>
            </a:r>
            <a:r>
              <a:rPr lang="en-US" dirty="0"/>
              <a:t> (</a:t>
            </a:r>
            <a:r>
              <a:rPr lang="en-US" dirty="0" err="1"/>
              <a:t>sarbozilar</a:t>
            </a:r>
            <a:r>
              <a:rPr lang="en-US" dirty="0"/>
              <a:t>), </a:t>
            </a:r>
            <a:r>
              <a:rPr lang="en-US" dirty="0" err="1"/>
              <a:t>jami</a:t>
            </a:r>
            <a:r>
              <a:rPr lang="en-US" dirty="0"/>
              <a:t> 14 </a:t>
            </a:r>
            <a:r>
              <a:rPr lang="en-US" dirty="0" err="1"/>
              <a:t>ming</a:t>
            </a:r>
            <a:r>
              <a:rPr lang="en-US" dirty="0"/>
              <a:t> </a:t>
            </a:r>
            <a:r>
              <a:rPr lang="en-US" dirty="0" err="1"/>
              <a:t>kishidan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topgan</a:t>
            </a:r>
            <a:r>
              <a:rPr lang="en-US" dirty="0"/>
              <a:t>. </a:t>
            </a:r>
            <a:r>
              <a:rPr lang="en-US" dirty="0" err="1"/>
              <a:t>Piyoda</a:t>
            </a:r>
            <a:r>
              <a:rPr lang="en-US" dirty="0"/>
              <a:t> </a:t>
            </a:r>
            <a:r>
              <a:rPr lang="en-US" dirty="0" err="1"/>
              <a:t>qoʻshinlarining</a:t>
            </a:r>
            <a:r>
              <a:rPr lang="en-US" dirty="0"/>
              <a:t> </a:t>
            </a:r>
            <a:r>
              <a:rPr lang="en-US" dirty="0" err="1"/>
              <a:t>qurollari</a:t>
            </a:r>
            <a:r>
              <a:rPr lang="en-US" dirty="0"/>
              <a:t> </a:t>
            </a:r>
            <a:r>
              <a:rPr lang="en-US" dirty="0" err="1"/>
              <a:t>qisman</a:t>
            </a:r>
            <a:r>
              <a:rPr lang="en-US" dirty="0"/>
              <a:t> </a:t>
            </a:r>
            <a:r>
              <a:rPr lang="en-US" dirty="0" err="1"/>
              <a:t>silliq</a:t>
            </a:r>
            <a:r>
              <a:rPr lang="en-US" dirty="0"/>
              <a:t>, </a:t>
            </a:r>
            <a:r>
              <a:rPr lang="en-US" dirty="0" err="1"/>
              <a:t>qisman</a:t>
            </a:r>
            <a:r>
              <a:rPr lang="en-US" dirty="0"/>
              <a:t> </a:t>
            </a:r>
            <a:r>
              <a:rPr lang="en-US" dirty="0" err="1"/>
              <a:t>nayzali-pichoqli</a:t>
            </a:r>
            <a:r>
              <a:rPr lang="en-US" dirty="0"/>
              <a:t> </a:t>
            </a:r>
            <a:r>
              <a:rPr lang="en-US" dirty="0" err="1"/>
              <a:t>miltiq</a:t>
            </a:r>
            <a:r>
              <a:rPr lang="en-US" dirty="0"/>
              <a:t> </a:t>
            </a:r>
            <a:r>
              <a:rPr lang="en-US" dirty="0" err="1"/>
              <a:t>qurollaridan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 </a:t>
            </a:r>
            <a:r>
              <a:rPr lang="en-US" dirty="0" err="1"/>
              <a:t>boʻlgan</a:t>
            </a:r>
            <a:r>
              <a:rPr lang="en-US" dirty="0"/>
              <a:t>. </a:t>
            </a:r>
            <a:r>
              <a:rPr lang="en-US" dirty="0" err="1"/>
              <a:t>Bundan</a:t>
            </a:r>
            <a:r>
              <a:rPr lang="en-US" dirty="0"/>
              <a:t> </a:t>
            </a:r>
            <a:r>
              <a:rPr lang="en-US" dirty="0" err="1"/>
              <a:t>tashqari</a:t>
            </a:r>
            <a:r>
              <a:rPr lang="en-US" dirty="0"/>
              <a:t>, </a:t>
            </a:r>
            <a:r>
              <a:rPr lang="en-US" dirty="0" err="1"/>
              <a:t>koʻplab</a:t>
            </a:r>
            <a:r>
              <a:rPr lang="en-US" dirty="0"/>
              <a:t> </a:t>
            </a:r>
            <a:r>
              <a:rPr lang="en-US" dirty="0" err="1"/>
              <a:t>eski</a:t>
            </a:r>
            <a:r>
              <a:rPr lang="en-US" dirty="0"/>
              <a:t> </a:t>
            </a:r>
            <a:r>
              <a:rPr lang="en-US" dirty="0" err="1"/>
              <a:t>gugurtli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chaqmoqli</a:t>
            </a:r>
            <a:r>
              <a:rPr lang="en-US" dirty="0"/>
              <a:t> </a:t>
            </a:r>
            <a:r>
              <a:rPr lang="en-US" dirty="0" err="1"/>
              <a:t>qurollar</a:t>
            </a:r>
            <a:r>
              <a:rPr lang="en-US" dirty="0"/>
              <a:t> </a:t>
            </a:r>
            <a:r>
              <a:rPr lang="en-US" dirty="0" err="1"/>
              <a:t>mavjud</a:t>
            </a:r>
            <a:r>
              <a:rPr lang="en-US" dirty="0"/>
              <a:t> </a:t>
            </a:r>
            <a:r>
              <a:rPr lang="en-US" dirty="0" err="1"/>
              <a:t>boʻlgan</a:t>
            </a:r>
            <a:r>
              <a:rPr lang="en-US" dirty="0"/>
              <a:t>. </a:t>
            </a:r>
            <a:r>
              <a:rPr lang="en-US" dirty="0" err="1"/>
              <a:t>Otliq</a:t>
            </a:r>
            <a:r>
              <a:rPr lang="en-US" dirty="0"/>
              <a:t> </a:t>
            </a:r>
            <a:r>
              <a:rPr lang="en-US" dirty="0" err="1"/>
              <a:t>askar</a:t>
            </a:r>
            <a:r>
              <a:rPr lang="en-US" dirty="0"/>
              <a:t> 20 ta </a:t>
            </a:r>
            <a:r>
              <a:rPr lang="en-US" dirty="0" err="1"/>
              <a:t>polk</a:t>
            </a:r>
            <a:r>
              <a:rPr lang="en-US" dirty="0"/>
              <a:t> (10 000 </a:t>
            </a:r>
            <a:r>
              <a:rPr lang="en-US" dirty="0" err="1"/>
              <a:t>kishilik</a:t>
            </a:r>
            <a:r>
              <a:rPr lang="en-US" dirty="0"/>
              <a:t>) </a:t>
            </a:r>
            <a:r>
              <a:rPr lang="en-US" dirty="0" err="1"/>
              <a:t>galabotirdan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 </a:t>
            </a:r>
            <a:r>
              <a:rPr lang="en-US" dirty="0" err="1"/>
              <a:t>boʻlib</a:t>
            </a:r>
            <a:r>
              <a:rPr lang="en-US" dirty="0"/>
              <a:t>,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haqiqiy</a:t>
            </a:r>
            <a:r>
              <a:rPr lang="en-US" dirty="0"/>
              <a:t> </a:t>
            </a:r>
            <a:r>
              <a:rPr lang="en-US" dirty="0" err="1"/>
              <a:t>otliq</a:t>
            </a:r>
            <a:r>
              <a:rPr lang="en-US" dirty="0"/>
              <a:t> </a:t>
            </a:r>
            <a:r>
              <a:rPr lang="en-US" dirty="0" err="1"/>
              <a:t>qoʻshinni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qilgan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8 </a:t>
            </a:r>
            <a:r>
              <a:rPr lang="en-US" dirty="0" err="1"/>
              <a:t>polk</a:t>
            </a:r>
            <a:r>
              <a:rPr lang="en-US" dirty="0"/>
              <a:t> (4000) </a:t>
            </a:r>
            <a:r>
              <a:rPr lang="en-US" dirty="0" err="1"/>
              <a:t>xasabardorlardan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 </a:t>
            </a:r>
            <a:r>
              <a:rPr lang="en-US" dirty="0" err="1"/>
              <a:t>boʻlib</a:t>
            </a:r>
            <a:r>
              <a:rPr lang="en-US" dirty="0"/>
              <a:t>, </a:t>
            </a:r>
            <a:r>
              <a:rPr lang="en-US" dirty="0" err="1"/>
              <a:t>falkonetlar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qurollangan</a:t>
            </a:r>
            <a:r>
              <a:rPr lang="en-US" dirty="0"/>
              <a:t> </a:t>
            </a:r>
            <a:r>
              <a:rPr lang="en-US" dirty="0" err="1"/>
              <a:t>otliq</a:t>
            </a:r>
            <a:r>
              <a:rPr lang="en-US" dirty="0"/>
              <a:t> </a:t>
            </a:r>
            <a:r>
              <a:rPr lang="en-US" dirty="0" err="1"/>
              <a:t>miltiqchilarga</a:t>
            </a:r>
            <a:r>
              <a:rPr lang="en-US" dirty="0"/>
              <a:t> </a:t>
            </a:r>
            <a:r>
              <a:rPr lang="en-US" dirty="0" err="1"/>
              <a:t>oʻxshagan</a:t>
            </a:r>
            <a:r>
              <a:rPr lang="en-US" dirty="0"/>
              <a:t>. </a:t>
            </a:r>
            <a:r>
              <a:rPr lang="en-US" dirty="0" err="1"/>
              <a:t>Artilleriya</a:t>
            </a:r>
            <a:r>
              <a:rPr lang="en-US" dirty="0"/>
              <a:t> 20 ta </a:t>
            </a:r>
            <a:r>
              <a:rPr lang="en-US" dirty="0" err="1"/>
              <a:t>quroldan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 </a:t>
            </a:r>
            <a:r>
              <a:rPr lang="en-US" dirty="0" err="1"/>
              <a:t>edi</a:t>
            </a:r>
            <a:r>
              <a:rPr lang="en-US" dirty="0"/>
              <a:t>. </a:t>
            </a:r>
            <a:r>
              <a:rPr lang="en-US" dirty="0" err="1"/>
              <a:t>Buxoro</a:t>
            </a:r>
            <a:r>
              <a:rPr lang="en-US" dirty="0"/>
              <a:t> </a:t>
            </a:r>
            <a:r>
              <a:rPr lang="en-US" dirty="0" err="1"/>
              <a:t>shahrida</a:t>
            </a:r>
            <a:r>
              <a:rPr lang="en-US" dirty="0"/>
              <a:t> </a:t>
            </a:r>
            <a:r>
              <a:rPr lang="en-US" dirty="0" err="1"/>
              <a:t>toʻp</a:t>
            </a:r>
            <a:r>
              <a:rPr lang="en-US" dirty="0"/>
              <a:t> </a:t>
            </a:r>
            <a:r>
              <a:rPr lang="en-US" dirty="0" err="1"/>
              <a:t>quyish</a:t>
            </a:r>
            <a:r>
              <a:rPr lang="en-US" dirty="0"/>
              <a:t>, </a:t>
            </a:r>
            <a:r>
              <a:rPr lang="en-US" dirty="0" err="1"/>
              <a:t>porox</a:t>
            </a:r>
            <a:r>
              <a:rPr lang="en-US" dirty="0"/>
              <a:t> </a:t>
            </a:r>
            <a:r>
              <a:rPr lang="en-US" dirty="0" err="1"/>
              <a:t>zavodi</a:t>
            </a:r>
            <a:r>
              <a:rPr lang="en-US" dirty="0"/>
              <a:t> </a:t>
            </a:r>
            <a:r>
              <a:rPr lang="en-US" dirty="0" err="1"/>
              <a:t>boʻlgan</a:t>
            </a:r>
            <a:r>
              <a:rPr lang="en-US" dirty="0"/>
              <a:t>. </a:t>
            </a:r>
            <a:r>
              <a:rPr lang="en-US" dirty="0" err="1"/>
              <a:t>Harbiy</a:t>
            </a:r>
            <a:r>
              <a:rPr lang="en-US" dirty="0"/>
              <a:t> </a:t>
            </a:r>
            <a:r>
              <a:rPr lang="en-US" dirty="0" err="1"/>
              <a:t>xizmatchilarga</a:t>
            </a:r>
            <a:r>
              <a:rPr lang="en-US" dirty="0"/>
              <a:t> </a:t>
            </a:r>
            <a:r>
              <a:rPr lang="en-US" dirty="0" err="1"/>
              <a:t>taʼminot</a:t>
            </a:r>
            <a:r>
              <a:rPr lang="en-US" dirty="0"/>
              <a:t> </a:t>
            </a:r>
            <a:r>
              <a:rPr lang="en-US" dirty="0" err="1"/>
              <a:t>qisman</a:t>
            </a:r>
            <a:r>
              <a:rPr lang="en-US" dirty="0"/>
              <a:t> </a:t>
            </a:r>
            <a:r>
              <a:rPr lang="en-US" dirty="0" err="1"/>
              <a:t>pul</a:t>
            </a:r>
            <a:r>
              <a:rPr lang="en-US" dirty="0"/>
              <a:t> </a:t>
            </a:r>
            <a:r>
              <a:rPr lang="en-US" dirty="0" err="1"/>
              <a:t>shaklida</a:t>
            </a:r>
            <a:r>
              <a:rPr lang="en-US" dirty="0"/>
              <a:t>, </a:t>
            </a:r>
            <a:r>
              <a:rPr lang="en-US" dirty="0" err="1"/>
              <a:t>qisman</a:t>
            </a:r>
            <a:r>
              <a:rPr lang="en-US" dirty="0"/>
              <a:t> </a:t>
            </a:r>
            <a:r>
              <a:rPr lang="en-US" dirty="0" err="1"/>
              <a:t>natura</a:t>
            </a:r>
            <a:r>
              <a:rPr lang="en-US" dirty="0"/>
              <a:t> </a:t>
            </a:r>
            <a:r>
              <a:rPr lang="en-US" dirty="0" err="1"/>
              <a:t>shaklida</a:t>
            </a:r>
            <a:r>
              <a:rPr lang="en-US" dirty="0"/>
              <a:t> </a:t>
            </a:r>
            <a:r>
              <a:rPr lang="en-US" dirty="0" err="1"/>
              <a:t>maʼlum</a:t>
            </a:r>
            <a:r>
              <a:rPr lang="en-US" dirty="0"/>
              <a:t> </a:t>
            </a:r>
            <a:r>
              <a:rPr lang="en-US" dirty="0" err="1"/>
              <a:t>miqdorda</a:t>
            </a:r>
            <a:r>
              <a:rPr lang="en-US" dirty="0"/>
              <a:t> </a:t>
            </a:r>
            <a:r>
              <a:rPr lang="en-US" dirty="0" err="1"/>
              <a:t>bugʻdoyni</a:t>
            </a:r>
            <a:r>
              <a:rPr lang="en-US" dirty="0"/>
              <a:t> </a:t>
            </a:r>
            <a:r>
              <a:rPr lang="en-US" dirty="0" err="1"/>
              <a:t>botmon</a:t>
            </a:r>
            <a:r>
              <a:rPr lang="en-US" dirty="0"/>
              <a:t> </a:t>
            </a:r>
            <a:r>
              <a:rPr lang="en-US" dirty="0" err="1"/>
              <a:t>miqdorida</a:t>
            </a:r>
            <a:r>
              <a:rPr lang="en-US" dirty="0"/>
              <a:t> </a:t>
            </a:r>
            <a:r>
              <a:rPr lang="en-US" dirty="0" err="1"/>
              <a:t>berilgan</a:t>
            </a:r>
            <a:r>
              <a:rPr lang="en-US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4885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ashkil topish, yuksalish va xotima. O'zbek xonliklari chegaralarining  yangi xaritalari">
            <a:extLst>
              <a:ext uri="{FF2B5EF4-FFF2-40B4-BE49-F238E27FC236}">
                <a16:creationId xmlns:a16="http://schemas.microsoft.com/office/drawing/2014/main" id="{F3FA9D70-958E-4BF4-B183-6040810390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0" y="0"/>
            <a:ext cx="120011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582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329E1-D7E7-420D-A2CD-AB82F69D8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9369" y="195384"/>
            <a:ext cx="7475807" cy="97130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Buxoro</a:t>
            </a:r>
            <a:r>
              <a:rPr lang="en-US" dirty="0"/>
              <a:t> </a:t>
            </a:r>
            <a:r>
              <a:rPr lang="en-US" dirty="0" err="1"/>
              <a:t>Amirligi</a:t>
            </a:r>
            <a:r>
              <a:rPr lang="en-US" dirty="0"/>
              <a:t> </a:t>
            </a:r>
            <a:r>
              <a:rPr lang="en-US" dirty="0" err="1"/>
              <a:t>bekliklari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FA70AE-CEED-4B5E-826D-1727B3E81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543" y="717452"/>
            <a:ext cx="11859063" cy="59451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000" dirty="0" err="1"/>
              <a:t>Boysun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Boʻrdalik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Denov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Kattaqoʻrgʻon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Urgut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Shahrisabz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Qarshi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Panjikent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Farob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Magian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Falgar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Matcha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Beljuvon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Hisor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Koʻlob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Qorategin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Darvoz</a:t>
            </a:r>
            <a:r>
              <a:rPr lang="en-US" sz="4000" dirty="0"/>
              <a:t> </a:t>
            </a:r>
            <a:r>
              <a:rPr lang="en-US" sz="4000" dirty="0" err="1"/>
              <a:t>Rushon</a:t>
            </a:r>
            <a:r>
              <a:rPr lang="en-US" sz="4000" dirty="0"/>
              <a:t> </a:t>
            </a:r>
            <a:r>
              <a:rPr lang="en-US" sz="4000" dirty="0" err="1"/>
              <a:t>Shugʻnon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Sherabod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Termiz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Oʻra</a:t>
            </a:r>
            <a:r>
              <a:rPr lang="en-US" sz="4000" dirty="0"/>
              <a:t>-Tepa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Yurchi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Karmana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Qoboqli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Xatirchi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Ziyovuddin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Nurota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Gʻuzor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Kitob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Chiroqchi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Yakkabogʻ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Darvoz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 Karki </a:t>
            </a:r>
            <a:r>
              <a:rPr lang="en-US" sz="4000" dirty="0" err="1"/>
              <a:t>bekligi</a:t>
            </a:r>
            <a:r>
              <a:rPr lang="en-US" sz="4000" dirty="0"/>
              <a:t> </a:t>
            </a:r>
            <a:r>
              <a:rPr lang="en-US" sz="4000" dirty="0" err="1"/>
              <a:t>Balijuvon</a:t>
            </a:r>
            <a:r>
              <a:rPr lang="en-US" sz="4000" dirty="0"/>
              <a:t> </a:t>
            </a:r>
            <a:r>
              <a:rPr lang="en-US" sz="4000" dirty="0" err="1"/>
              <a:t>bekligi</a:t>
            </a:r>
            <a:r>
              <a:rPr lang="en-US" sz="4000" dirty="0"/>
              <a:t>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790677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064BD735-0D3B-4F0F-9244-D79D817E36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672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18C1A3A-DDF6-4F24-B389-A9430A7A30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198" y="148356"/>
            <a:ext cx="11723340" cy="653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10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9A23482E-5793-44BA-80A2-BF506A2C01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535" y="148356"/>
            <a:ext cx="11737409" cy="650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719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shkil topish, yuksalish va xotima. O'zbek xonliklari chegaralarining  yangi xaritalari">
            <a:extLst>
              <a:ext uri="{FF2B5EF4-FFF2-40B4-BE49-F238E27FC236}">
                <a16:creationId xmlns:a16="http://schemas.microsoft.com/office/drawing/2014/main" id="{167703A4-348B-465D-9270-AD8C1275E5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817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693BA74D-37E0-4864-AE85-A3A55508E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332" y="106153"/>
            <a:ext cx="11709273" cy="646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4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8ADA485-9512-4A5B-AA20-255D25D613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129" y="162423"/>
            <a:ext cx="11709274" cy="651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725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E99FCEF0-3DA6-4ED7-961C-7B6D3E4136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129" y="106153"/>
            <a:ext cx="11821815" cy="65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86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8284DBE-A00B-4E79-9EFD-47FDF3E6FE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264" y="134288"/>
            <a:ext cx="11723341" cy="651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330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9BE2AB9-AA29-40F2-9114-D94B68B2E5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58" y="162423"/>
            <a:ext cx="11793679" cy="64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187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468233E-36C3-4402-B6CA-75D3D890A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482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420753D8-1D9F-481C-A465-21FB120D8C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90" y="134288"/>
            <a:ext cx="11751477" cy="659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231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7D98EC65-8B03-4DF2-93D7-9CA559EAAC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860" y="106153"/>
            <a:ext cx="11807746" cy="657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4545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93AC739-B231-46D0-9112-79FE7092F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7656"/>
            <a:ext cx="10515600" cy="4351338"/>
          </a:xfrm>
        </p:spPr>
        <p:txBody>
          <a:bodyPr>
            <a:normAutofit/>
          </a:bodyPr>
          <a:lstStyle/>
          <a:p>
            <a:pPr algn="ctr"/>
            <a:r>
              <a:rPr lang="en-US" sz="4000" b="0" i="0" dirty="0">
                <a:solidFill>
                  <a:srgbClr val="000000"/>
                </a:solidFill>
                <a:effectLst/>
                <a:latin typeface="ui-sans-serif"/>
              </a:rPr>
              <a:t>E’TIBORINGIZ UCHUN RAXMAT</a:t>
            </a:r>
            <a:endParaRPr lang="ru-RU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43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3B28100-4F53-4D8F-AF04-EB0F9F2DE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err="1"/>
              <a:t>Buxoro</a:t>
            </a:r>
            <a:r>
              <a:rPr lang="en-US" sz="3200" b="1" dirty="0"/>
              <a:t> </a:t>
            </a:r>
            <a:r>
              <a:rPr lang="en-US" sz="3200" b="1" dirty="0" err="1"/>
              <a:t>amirligi</a:t>
            </a:r>
            <a:r>
              <a:rPr lang="en-US" sz="3200" dirty="0"/>
              <a:t> — (1756-yil 12-dekabr — 1920-yil 2-sentyabr) </a:t>
            </a:r>
            <a:r>
              <a:rPr lang="en-US" sz="3200" dirty="0" err="1"/>
              <a:t>oʻzbek</a:t>
            </a:r>
            <a:r>
              <a:rPr lang="en-US" sz="3200" dirty="0"/>
              <a:t> </a:t>
            </a:r>
            <a:r>
              <a:rPr lang="en-US" sz="3200" dirty="0" err="1"/>
              <a:t>sulolasi</a:t>
            </a:r>
            <a:r>
              <a:rPr lang="en-US" sz="3200" dirty="0"/>
              <a:t> </a:t>
            </a:r>
            <a:r>
              <a:rPr lang="en-US" sz="3200" dirty="0" err="1"/>
              <a:t>ashtarxoniylar</a:t>
            </a:r>
            <a:r>
              <a:rPr lang="en-US" sz="3200" dirty="0"/>
              <a:t> </a:t>
            </a:r>
            <a:r>
              <a:rPr lang="en-US" sz="3200" dirty="0" err="1"/>
              <a:t>oʻrniga</a:t>
            </a:r>
            <a:r>
              <a:rPr lang="en-US" sz="3200" dirty="0"/>
              <a:t> </a:t>
            </a:r>
            <a:r>
              <a:rPr lang="en-US" sz="3200" dirty="0" err="1"/>
              <a:t>kelgan</a:t>
            </a:r>
            <a:r>
              <a:rPr lang="en-US" sz="3200" dirty="0"/>
              <a:t> </a:t>
            </a:r>
            <a:r>
              <a:rPr lang="en-US" sz="3200" dirty="0" err="1"/>
              <a:t>oʻzbek</a:t>
            </a:r>
            <a:r>
              <a:rPr lang="en-US" sz="3200" dirty="0"/>
              <a:t> </a:t>
            </a:r>
            <a:r>
              <a:rPr lang="en-US" sz="3200" dirty="0" err="1"/>
              <a:t>mangʻitlar</a:t>
            </a:r>
            <a:r>
              <a:rPr lang="en-US" sz="3200" dirty="0"/>
              <a:t> </a:t>
            </a:r>
            <a:r>
              <a:rPr lang="en-US" sz="3200" dirty="0" err="1"/>
              <a:t>sulolasi</a:t>
            </a:r>
            <a:r>
              <a:rPr lang="en-US" sz="3200" dirty="0"/>
              <a:t> </a:t>
            </a:r>
            <a:r>
              <a:rPr lang="en-US" sz="3200" dirty="0" err="1"/>
              <a:t>vakillari</a:t>
            </a:r>
            <a:r>
              <a:rPr lang="en-US" sz="3200" dirty="0"/>
              <a:t> </a:t>
            </a:r>
            <a:r>
              <a:rPr lang="en-US" sz="3200" dirty="0" err="1"/>
              <a:t>oʻzlarini</a:t>
            </a:r>
            <a:r>
              <a:rPr lang="en-US" sz="3200" dirty="0"/>
              <a:t> </a:t>
            </a:r>
            <a:r>
              <a:rPr lang="en-US" sz="3200" dirty="0" err="1"/>
              <a:t>amir</a:t>
            </a:r>
            <a:r>
              <a:rPr lang="en-US" sz="3200" dirty="0"/>
              <a:t> deb </a:t>
            </a:r>
            <a:r>
              <a:rPr lang="en-US" sz="3200" dirty="0" err="1"/>
              <a:t>atashgan</a:t>
            </a:r>
            <a:r>
              <a:rPr lang="en-US" sz="3200" dirty="0"/>
              <a:t>. Shunga </a:t>
            </a:r>
            <a:r>
              <a:rPr lang="en-US" sz="3200" dirty="0" err="1"/>
              <a:t>koʻra</a:t>
            </a:r>
            <a:r>
              <a:rPr lang="en-US" sz="3200" dirty="0"/>
              <a:t>, </a:t>
            </a:r>
            <a:r>
              <a:rPr lang="en-US" sz="3200" dirty="0" err="1"/>
              <a:t>davlat</a:t>
            </a:r>
            <a:r>
              <a:rPr lang="en-US" sz="3200" dirty="0"/>
              <a:t> </a:t>
            </a:r>
            <a:r>
              <a:rPr lang="en-US" sz="3200" dirty="0" err="1"/>
              <a:t>Buxoro</a:t>
            </a:r>
            <a:r>
              <a:rPr lang="en-US" sz="3200" dirty="0"/>
              <a:t> </a:t>
            </a:r>
            <a:r>
              <a:rPr lang="en-US" sz="3200" dirty="0" err="1"/>
              <a:t>Amirligi</a:t>
            </a:r>
            <a:r>
              <a:rPr lang="en-US" sz="3200" dirty="0"/>
              <a:t> deb </a:t>
            </a:r>
            <a:r>
              <a:rPr lang="en-US" sz="3200" dirty="0" err="1"/>
              <a:t>atala</a:t>
            </a:r>
            <a:r>
              <a:rPr lang="en-US" sz="3200" dirty="0"/>
              <a:t> </a:t>
            </a:r>
            <a:r>
              <a:rPr lang="en-US" sz="3200" dirty="0" err="1"/>
              <a:t>boshlangan</a:t>
            </a:r>
            <a:r>
              <a:rPr lang="en-US" sz="3200" dirty="0"/>
              <a:t>. </a:t>
            </a:r>
          </a:p>
          <a:p>
            <a:pPr algn="just"/>
            <a:r>
              <a:rPr lang="en-US" sz="3200" dirty="0">
                <a:hlinkClick r:id="rId2" tooltip="1758-yil"/>
              </a:rPr>
              <a:t>1758-yilda</a:t>
            </a:r>
            <a:r>
              <a:rPr lang="en-US" sz="3200" dirty="0"/>
              <a:t> </a:t>
            </a:r>
            <a:r>
              <a:rPr lang="en-US" sz="3200" dirty="0" err="1"/>
              <a:t>Rahimbiy</a:t>
            </a:r>
            <a:r>
              <a:rPr lang="en-US" sz="3200" dirty="0"/>
              <a:t> </a:t>
            </a:r>
            <a:r>
              <a:rPr lang="en-US" sz="3200" dirty="0" err="1"/>
              <a:t>vafotidan</a:t>
            </a:r>
            <a:r>
              <a:rPr lang="en-US" sz="3200" dirty="0"/>
              <a:t> </a:t>
            </a:r>
            <a:r>
              <a:rPr lang="en-US" sz="3200" dirty="0" err="1"/>
              <a:t>soʻng</a:t>
            </a:r>
            <a:r>
              <a:rPr lang="en-US" sz="3200" dirty="0"/>
              <a:t> </a:t>
            </a:r>
            <a:r>
              <a:rPr lang="en-US" sz="3200" dirty="0" err="1"/>
              <a:t>mangʻitlar</a:t>
            </a:r>
            <a:r>
              <a:rPr lang="en-US" sz="3200" dirty="0"/>
              <a:t> </a:t>
            </a:r>
            <a:r>
              <a:rPr lang="en-US" sz="3200" dirty="0" err="1"/>
              <a:t>amirlik</a:t>
            </a:r>
            <a:r>
              <a:rPr lang="en-US" sz="3200" dirty="0"/>
              <a:t> </a:t>
            </a:r>
            <a:r>
              <a:rPr lang="en-US" sz="3200" dirty="0" err="1"/>
              <a:t>taxtiga</a:t>
            </a:r>
            <a:r>
              <a:rPr lang="en-US" sz="3200" dirty="0"/>
              <a:t> </a:t>
            </a:r>
            <a:r>
              <a:rPr lang="en-US" sz="3200" dirty="0" err="1"/>
              <a:t>uning</a:t>
            </a:r>
            <a:r>
              <a:rPr lang="en-US" sz="3200" dirty="0"/>
              <a:t> </a:t>
            </a:r>
            <a:r>
              <a:rPr lang="en-US" sz="3200" dirty="0" err="1"/>
              <a:t>amakisi</a:t>
            </a:r>
            <a:r>
              <a:rPr lang="en-US" sz="3200" dirty="0"/>
              <a:t> </a:t>
            </a:r>
            <a:r>
              <a:rPr lang="en-US" sz="3200" dirty="0" err="1"/>
              <a:t>Miyonkoʻl</a:t>
            </a:r>
            <a:r>
              <a:rPr lang="en-US" sz="3200" dirty="0"/>
              <a:t> </a:t>
            </a:r>
            <a:r>
              <a:rPr lang="en-US" sz="3200" dirty="0" err="1"/>
              <a:t>hokimi</a:t>
            </a:r>
            <a:r>
              <a:rPr lang="en-US" sz="3200" dirty="0"/>
              <a:t> </a:t>
            </a:r>
            <a:r>
              <a:rPr lang="en-US" sz="3200" dirty="0" err="1"/>
              <a:t>Doniyolbiy</a:t>
            </a:r>
            <a:r>
              <a:rPr lang="en-US" sz="3200" dirty="0"/>
              <a:t> (1758—1785-yillar) </a:t>
            </a:r>
            <a:r>
              <a:rPr lang="en-US" sz="3200" dirty="0" err="1"/>
              <a:t>nomzodini</a:t>
            </a:r>
            <a:r>
              <a:rPr lang="en-US" sz="3200" dirty="0"/>
              <a:t> </a:t>
            </a:r>
            <a:r>
              <a:rPr lang="en-US" sz="3200" dirty="0" err="1"/>
              <a:t>surishadi</a:t>
            </a:r>
            <a:r>
              <a:rPr lang="en-US" sz="3200" dirty="0"/>
              <a:t>. </a:t>
            </a:r>
            <a:r>
              <a:rPr lang="en-US" sz="3200" dirty="0" err="1"/>
              <a:t>Lekin</a:t>
            </a:r>
            <a:r>
              <a:rPr lang="en-US" sz="3200" dirty="0"/>
              <a:t> u </a:t>
            </a:r>
            <a:r>
              <a:rPr lang="en-US" sz="3200" dirty="0" err="1"/>
              <a:t>qatʼiy</a:t>
            </a:r>
            <a:r>
              <a:rPr lang="en-US" sz="3200" dirty="0"/>
              <a:t> </a:t>
            </a:r>
            <a:r>
              <a:rPr lang="en-US" sz="3200" dirty="0" err="1"/>
              <a:t>markaziy</a:t>
            </a:r>
            <a:r>
              <a:rPr lang="en-US" sz="3200" dirty="0"/>
              <a:t> </a:t>
            </a:r>
            <a:r>
              <a:rPr lang="en-US" sz="3200" dirty="0" err="1"/>
              <a:t>hokimiyatni</a:t>
            </a:r>
            <a:r>
              <a:rPr lang="en-US" sz="3200" dirty="0"/>
              <a:t> </a:t>
            </a:r>
            <a:r>
              <a:rPr lang="en-US" sz="3200" dirty="0" err="1"/>
              <a:t>saqlab</a:t>
            </a:r>
            <a:r>
              <a:rPr lang="en-US" sz="3200" dirty="0"/>
              <a:t> </a:t>
            </a:r>
            <a:r>
              <a:rPr lang="en-US" sz="3200" dirty="0" err="1"/>
              <a:t>qololmadi</a:t>
            </a:r>
            <a:r>
              <a:rPr lang="en-US" sz="3200" dirty="0"/>
              <a:t>. </a:t>
            </a:r>
            <a:r>
              <a:rPr lang="en-US" sz="3200" dirty="0" err="1"/>
              <a:t>Mangʻitlarning</a:t>
            </a:r>
            <a:r>
              <a:rPr lang="en-US" sz="3200" dirty="0"/>
              <a:t> </a:t>
            </a:r>
            <a:r>
              <a:rPr lang="en-US" sz="3200" dirty="0" err="1"/>
              <a:t>tarafdorlari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gʻanimlari</a:t>
            </a:r>
            <a:r>
              <a:rPr lang="en-US" sz="3200" dirty="0"/>
              <a:t> </a:t>
            </a:r>
            <a:r>
              <a:rPr lang="en-US" sz="3200" dirty="0" err="1"/>
              <a:t>oʻrtasidagi</a:t>
            </a:r>
            <a:r>
              <a:rPr lang="en-US" sz="3200" dirty="0"/>
              <a:t> </a:t>
            </a:r>
            <a:r>
              <a:rPr lang="en-US" sz="3200" dirty="0" err="1"/>
              <a:t>oʻzaro</a:t>
            </a:r>
            <a:r>
              <a:rPr lang="en-US" sz="3200" dirty="0"/>
              <a:t> </a:t>
            </a:r>
            <a:r>
              <a:rPr lang="en-US" sz="3200" dirty="0" err="1"/>
              <a:t>janjallar</a:t>
            </a:r>
            <a:r>
              <a:rPr lang="en-US" sz="3200" dirty="0"/>
              <a:t>, </a:t>
            </a:r>
            <a:r>
              <a:rPr lang="en-US" sz="3200" dirty="0" err="1"/>
              <a:t>joylardagi</a:t>
            </a:r>
            <a:r>
              <a:rPr lang="en-US" sz="3200" dirty="0"/>
              <a:t> </a:t>
            </a:r>
            <a:r>
              <a:rPr lang="en-US" sz="3200" dirty="0" err="1"/>
              <a:t>hokimlarning</a:t>
            </a:r>
            <a:r>
              <a:rPr lang="en-US" sz="3200" dirty="0"/>
              <a:t> </a:t>
            </a:r>
            <a:r>
              <a:rPr lang="en-US" sz="3200" dirty="0" err="1"/>
              <a:t>mustaqillikka</a:t>
            </a:r>
            <a:r>
              <a:rPr lang="en-US" sz="3200" dirty="0"/>
              <a:t> </a:t>
            </a:r>
            <a:r>
              <a:rPr lang="en-US" sz="3200" dirty="0" err="1"/>
              <a:t>boʻlgan</a:t>
            </a:r>
            <a:r>
              <a:rPr lang="en-US" sz="3200" dirty="0"/>
              <a:t> </a:t>
            </a:r>
            <a:r>
              <a:rPr lang="en-US" sz="3200" dirty="0" err="1"/>
              <a:t>intilishlari</a:t>
            </a:r>
            <a:r>
              <a:rPr lang="en-US" sz="3200" dirty="0"/>
              <a:t> </a:t>
            </a:r>
            <a:r>
              <a:rPr lang="en-US" sz="3200" dirty="0" err="1"/>
              <a:t>oʻn</a:t>
            </a:r>
            <a:r>
              <a:rPr lang="en-US" sz="3200" dirty="0"/>
              <a:t> </a:t>
            </a:r>
            <a:r>
              <a:rPr lang="en-US" sz="3200" dirty="0" err="1"/>
              <a:t>yillarga</a:t>
            </a:r>
            <a:r>
              <a:rPr lang="en-US" sz="3200" dirty="0"/>
              <a:t> </a:t>
            </a:r>
            <a:r>
              <a:rPr lang="en-US" sz="3200" dirty="0" err="1"/>
              <a:t>choʻzilib</a:t>
            </a:r>
            <a:r>
              <a:rPr lang="en-US" sz="3200" dirty="0"/>
              <a:t> </a:t>
            </a:r>
            <a:r>
              <a:rPr lang="en-US" sz="3200" dirty="0" err="1"/>
              <a:t>ketdi</a:t>
            </a:r>
            <a:r>
              <a:rPr lang="en-US" sz="3200" dirty="0"/>
              <a:t>. </a:t>
            </a:r>
            <a:r>
              <a:rPr lang="en-US" sz="3200" dirty="0">
                <a:hlinkClick r:id="rId3" tooltip="1784-yil"/>
              </a:rPr>
              <a:t>1784-yili</a:t>
            </a:r>
            <a:r>
              <a:rPr lang="en-US" sz="3200" dirty="0"/>
              <a:t> </a:t>
            </a:r>
            <a:r>
              <a:rPr lang="en-US" sz="3200" dirty="0" err="1"/>
              <a:t>Doniyolbiyning</a:t>
            </a:r>
            <a:r>
              <a:rPr lang="en-US" sz="3200" dirty="0"/>
              <a:t> </a:t>
            </a:r>
            <a:r>
              <a:rPr lang="en-US" sz="3200" dirty="0" err="1"/>
              <a:t>boʻshligidan</a:t>
            </a:r>
            <a:r>
              <a:rPr lang="en-US" sz="3200" dirty="0"/>
              <a:t> </a:t>
            </a:r>
            <a:r>
              <a:rPr lang="en-US" sz="3200" dirty="0" err="1"/>
              <a:t>norozi</a:t>
            </a:r>
            <a:r>
              <a:rPr lang="en-US" sz="3200" dirty="0"/>
              <a:t> </a:t>
            </a:r>
            <a:r>
              <a:rPr lang="en-US" sz="3200" dirty="0" err="1"/>
              <a:t>boʻlgan</a:t>
            </a:r>
            <a:r>
              <a:rPr lang="en-US" sz="3200" dirty="0"/>
              <a:t> </a:t>
            </a:r>
            <a:r>
              <a:rPr lang="en-US" sz="3200" dirty="0" err="1">
                <a:hlinkClick r:id="rId4" tooltip="Buxoro"/>
              </a:rPr>
              <a:t>Buxoro</a:t>
            </a:r>
            <a:r>
              <a:rPr lang="en-US" sz="3200" dirty="0"/>
              <a:t> </a:t>
            </a:r>
            <a:r>
              <a:rPr lang="en-US" sz="3200" dirty="0" err="1"/>
              <a:t>ahli</a:t>
            </a:r>
            <a:r>
              <a:rPr lang="en-US" sz="3200" dirty="0"/>
              <a:t> </a:t>
            </a:r>
            <a:r>
              <a:rPr lang="en-US" sz="3200" dirty="0" err="1"/>
              <a:t>qoʻzgʻolon</a:t>
            </a:r>
            <a:r>
              <a:rPr lang="en-US" sz="3200" dirty="0"/>
              <a:t> </a:t>
            </a:r>
            <a:r>
              <a:rPr lang="en-US" sz="3200" dirty="0" err="1"/>
              <a:t>koʻtardi</a:t>
            </a:r>
            <a:r>
              <a:rPr lang="en-US" sz="3200" dirty="0"/>
              <a:t>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amir</a:t>
            </a:r>
            <a:r>
              <a:rPr lang="en-US" sz="3200" dirty="0"/>
              <a:t> </a:t>
            </a:r>
            <a:r>
              <a:rPr lang="en-US" sz="3200" dirty="0" err="1"/>
              <a:t>hokimiyatni</a:t>
            </a:r>
            <a:r>
              <a:rPr lang="en-US" sz="3200" dirty="0"/>
              <a:t> </a:t>
            </a:r>
            <a:r>
              <a:rPr lang="en-US" sz="3200" dirty="0" err="1"/>
              <a:t>oʻgʻli</a:t>
            </a:r>
            <a:r>
              <a:rPr lang="en-US" sz="3200" dirty="0"/>
              <a:t> </a:t>
            </a:r>
            <a:r>
              <a:rPr lang="en-US" sz="3200" dirty="0" err="1"/>
              <a:t>Shohmurodga</a:t>
            </a:r>
            <a:r>
              <a:rPr lang="en-US" sz="3200" dirty="0"/>
              <a:t> (</a:t>
            </a:r>
            <a:r>
              <a:rPr lang="en-US" sz="3200" dirty="0">
                <a:hlinkClick r:id="rId5" tooltip="1785"/>
              </a:rPr>
              <a:t>1785</a:t>
            </a:r>
            <a:r>
              <a:rPr lang="en-US" sz="3200" dirty="0"/>
              <a:t>-</a:t>
            </a:r>
            <a:r>
              <a:rPr lang="en-US" sz="3200" dirty="0">
                <a:hlinkClick r:id="rId6" tooltip="1800"/>
              </a:rPr>
              <a:t>1800</a:t>
            </a:r>
            <a:r>
              <a:rPr lang="en-US" sz="3200" dirty="0"/>
              <a:t>-yillar) </a:t>
            </a:r>
            <a:r>
              <a:rPr lang="en-US" sz="3200" dirty="0" err="1"/>
              <a:t>topshirdi</a:t>
            </a:r>
            <a:r>
              <a:rPr lang="en-US" sz="32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894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FD59DA-A648-4282-A065-3D3CF3C71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063068" cy="507072"/>
          </a:xfrm>
        </p:spPr>
        <p:txBody>
          <a:bodyPr>
            <a:normAutofit fontScale="90000"/>
          </a:bodyPr>
          <a:lstStyle/>
          <a:p>
            <a:r>
              <a:rPr lang="en-US" dirty="0"/>
              <a:t>Amir </a:t>
            </a:r>
            <a:r>
              <a:rPr lang="en-US" dirty="0" err="1"/>
              <a:t>Shohmurod</a:t>
            </a:r>
            <a:r>
              <a:rPr lang="en-US" dirty="0"/>
              <a:t> </a:t>
            </a:r>
            <a:r>
              <a:rPr lang="en-US" dirty="0" err="1"/>
              <a:t>hukmronligi</a:t>
            </a:r>
            <a:r>
              <a:rPr lang="en-US" dirty="0"/>
              <a:t> </a:t>
            </a:r>
            <a:r>
              <a:rPr lang="en-US" dirty="0" err="1"/>
              <a:t>davri</a:t>
            </a:r>
            <a:r>
              <a:rPr lang="en-US" dirty="0"/>
              <a:t> 1785-1800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B9DB35-11FF-4682-B3E8-51FEB6444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18" y="872198"/>
            <a:ext cx="11907130" cy="598580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3100" dirty="0" err="1">
                <a:hlinkClick r:id="rId2" tooltip="Shohmurod"/>
              </a:rPr>
              <a:t>Shohmurod</a:t>
            </a:r>
            <a:r>
              <a:rPr lang="en-US" sz="3100" dirty="0"/>
              <a:t> </a:t>
            </a:r>
            <a:r>
              <a:rPr lang="en-US" sz="3100" dirty="0" err="1"/>
              <a:t>yangiliklarni</a:t>
            </a:r>
            <a:r>
              <a:rPr lang="en-US" sz="3100" dirty="0"/>
              <a:t> </a:t>
            </a:r>
            <a:r>
              <a:rPr lang="en-US" sz="3100" dirty="0" err="1"/>
              <a:t>Arkda</a:t>
            </a:r>
            <a:r>
              <a:rPr lang="en-US" sz="3100" dirty="0"/>
              <a:t> </a:t>
            </a:r>
            <a:r>
              <a:rPr lang="en-US" sz="3100" dirty="0" err="1"/>
              <a:t>saroy</a:t>
            </a:r>
            <a:r>
              <a:rPr lang="en-US" sz="3100" dirty="0"/>
              <a:t> </a:t>
            </a:r>
            <a:r>
              <a:rPr lang="en-US" sz="3100" dirty="0" err="1"/>
              <a:t>ahli</a:t>
            </a:r>
            <a:r>
              <a:rPr lang="en-US" sz="3100" dirty="0"/>
              <a:t> </a:t>
            </a:r>
            <a:r>
              <a:rPr lang="en-US" sz="3100" dirty="0" err="1"/>
              <a:t>guvohligida</a:t>
            </a:r>
            <a:r>
              <a:rPr lang="en-US" sz="3100" dirty="0"/>
              <a:t> </a:t>
            </a:r>
            <a:r>
              <a:rPr lang="en-US" sz="3100" dirty="0" err="1"/>
              <a:t>ikkita</a:t>
            </a:r>
            <a:r>
              <a:rPr lang="en-US" sz="3100" dirty="0"/>
              <a:t> </a:t>
            </a:r>
            <a:r>
              <a:rPr lang="en-US" sz="3100" dirty="0" err="1"/>
              <a:t>poraxoʻr</a:t>
            </a:r>
            <a:r>
              <a:rPr lang="en-US" sz="3100" dirty="0"/>
              <a:t> </a:t>
            </a:r>
            <a:r>
              <a:rPr lang="en-US" sz="3100" dirty="0" err="1"/>
              <a:t>yirik</a:t>
            </a:r>
            <a:r>
              <a:rPr lang="en-US" sz="3100" dirty="0"/>
              <a:t> </a:t>
            </a:r>
            <a:r>
              <a:rPr lang="en-US" sz="3100" dirty="0" err="1"/>
              <a:t>amaldor</a:t>
            </a:r>
            <a:r>
              <a:rPr lang="en-US" sz="3100" dirty="0"/>
              <a:t> — </a:t>
            </a:r>
            <a:r>
              <a:rPr lang="en-US" sz="3100" dirty="0" err="1"/>
              <a:t>Davlat</a:t>
            </a:r>
            <a:r>
              <a:rPr lang="en-US" sz="3100" dirty="0"/>
              <a:t> </a:t>
            </a:r>
            <a:r>
              <a:rPr lang="en-US" sz="3100" dirty="0" err="1"/>
              <a:t>qushbegi</a:t>
            </a:r>
            <a:r>
              <a:rPr lang="en-US" sz="3100" dirty="0"/>
              <a:t> </a:t>
            </a:r>
            <a:r>
              <a:rPr lang="en-US" sz="3100" dirty="0" err="1"/>
              <a:t>va</a:t>
            </a:r>
            <a:r>
              <a:rPr lang="en-US" sz="3100" dirty="0"/>
              <a:t> </a:t>
            </a:r>
            <a:r>
              <a:rPr lang="en-US" sz="3100" dirty="0" err="1"/>
              <a:t>Nizomiddin</a:t>
            </a:r>
            <a:r>
              <a:rPr lang="en-US" sz="3100" dirty="0"/>
              <a:t> </a:t>
            </a:r>
            <a:r>
              <a:rPr lang="en-US" sz="3100" dirty="0" err="1"/>
              <a:t>qozikalonni</a:t>
            </a:r>
            <a:r>
              <a:rPr lang="en-US" sz="3100" dirty="0"/>
              <a:t> </a:t>
            </a:r>
            <a:r>
              <a:rPr lang="en-US" sz="3100" dirty="0" err="1"/>
              <a:t>qatl</a:t>
            </a:r>
            <a:r>
              <a:rPr lang="en-US" sz="3100" dirty="0"/>
              <a:t> </a:t>
            </a:r>
            <a:r>
              <a:rPr lang="en-US" sz="3100" dirty="0" err="1"/>
              <a:t>etishdan</a:t>
            </a:r>
            <a:r>
              <a:rPr lang="en-US" sz="3100" dirty="0"/>
              <a:t> </a:t>
            </a:r>
            <a:r>
              <a:rPr lang="en-US" sz="3100" dirty="0" err="1"/>
              <a:t>boshladi</a:t>
            </a:r>
            <a:r>
              <a:rPr lang="en-US" sz="3100" dirty="0"/>
              <a:t>. </a:t>
            </a:r>
            <a:r>
              <a:rPr lang="en-US" sz="3100" dirty="0" err="1"/>
              <a:t>Shundan</a:t>
            </a:r>
            <a:r>
              <a:rPr lang="en-US" sz="3100" dirty="0"/>
              <a:t> </a:t>
            </a:r>
            <a:r>
              <a:rPr lang="en-US" sz="3100" dirty="0" err="1"/>
              <a:t>soʻng</a:t>
            </a:r>
            <a:r>
              <a:rPr lang="en-US" sz="3100" dirty="0"/>
              <a:t> </a:t>
            </a:r>
            <a:r>
              <a:rPr lang="en-US" sz="3100" dirty="0" err="1"/>
              <a:t>Shohmurod</a:t>
            </a:r>
            <a:r>
              <a:rPr lang="en-US" sz="3100" dirty="0"/>
              <a:t> </a:t>
            </a:r>
            <a:r>
              <a:rPr lang="en-US" sz="3100" dirty="0" err="1">
                <a:hlinkClick r:id="rId3" tooltip="Buxoro"/>
              </a:rPr>
              <a:t>Buxoro</a:t>
            </a:r>
            <a:r>
              <a:rPr lang="en-US" sz="3100" dirty="0"/>
              <a:t> </a:t>
            </a:r>
            <a:r>
              <a:rPr lang="en-US" sz="3100" dirty="0" err="1"/>
              <a:t>ahliga</a:t>
            </a:r>
            <a:r>
              <a:rPr lang="en-US" sz="3100" dirty="0"/>
              <a:t> </a:t>
            </a:r>
            <a:r>
              <a:rPr lang="en-US" sz="3100" dirty="0" err="1"/>
              <a:t>ularni</a:t>
            </a:r>
            <a:r>
              <a:rPr lang="en-US" sz="3100" dirty="0"/>
              <a:t> </a:t>
            </a:r>
            <a:r>
              <a:rPr lang="en-US" sz="3100" dirty="0" err="1"/>
              <a:t>bir</a:t>
            </a:r>
            <a:r>
              <a:rPr lang="en-US" sz="3100" dirty="0"/>
              <a:t> </a:t>
            </a:r>
            <a:r>
              <a:rPr lang="en-US" sz="3100" dirty="0" err="1"/>
              <a:t>necha</a:t>
            </a:r>
            <a:r>
              <a:rPr lang="en-US" sz="3100" dirty="0"/>
              <a:t> </a:t>
            </a:r>
            <a:r>
              <a:rPr lang="en-US" sz="3100" dirty="0" err="1"/>
              <a:t>soliqdan</a:t>
            </a:r>
            <a:r>
              <a:rPr lang="en-US" sz="3100" dirty="0"/>
              <a:t> </a:t>
            </a:r>
            <a:r>
              <a:rPr lang="en-US" sz="3100" dirty="0" err="1"/>
              <a:t>ozod</a:t>
            </a:r>
            <a:r>
              <a:rPr lang="en-US" sz="3100" dirty="0"/>
              <a:t> </a:t>
            </a:r>
            <a:r>
              <a:rPr lang="en-US" sz="3100" dirty="0" err="1"/>
              <a:t>etuvchi</a:t>
            </a:r>
            <a:r>
              <a:rPr lang="en-US" sz="3100" dirty="0"/>
              <a:t> </a:t>
            </a:r>
            <a:r>
              <a:rPr lang="en-US" sz="3100" dirty="0" err="1"/>
              <a:t>imtiyozli</a:t>
            </a:r>
            <a:r>
              <a:rPr lang="en-US" sz="3100" dirty="0"/>
              <a:t> </a:t>
            </a:r>
            <a:r>
              <a:rPr lang="en-US" sz="3100" dirty="0" err="1"/>
              <a:t>hujjatni</a:t>
            </a:r>
            <a:r>
              <a:rPr lang="en-US" sz="3100" dirty="0"/>
              <a:t> </a:t>
            </a:r>
            <a:r>
              <a:rPr lang="en-US" sz="3100" dirty="0" err="1"/>
              <a:t>tantanali</a:t>
            </a:r>
            <a:r>
              <a:rPr lang="en-US" sz="3100" dirty="0"/>
              <a:t> </a:t>
            </a:r>
            <a:r>
              <a:rPr lang="en-US" sz="3100" dirty="0" err="1"/>
              <a:t>tarzda</a:t>
            </a:r>
            <a:r>
              <a:rPr lang="en-US" sz="3100" dirty="0"/>
              <a:t> </a:t>
            </a:r>
            <a:r>
              <a:rPr lang="en-US" sz="3100" dirty="0" err="1"/>
              <a:t>topshirdi</a:t>
            </a:r>
            <a:r>
              <a:rPr lang="en-US" sz="3100" dirty="0"/>
              <a:t>. </a:t>
            </a:r>
            <a:r>
              <a:rPr lang="en-US" sz="3100" dirty="0" err="1"/>
              <a:t>Hujjatning</a:t>
            </a:r>
            <a:r>
              <a:rPr lang="en-US" sz="3100" dirty="0"/>
              <a:t> </a:t>
            </a:r>
            <a:r>
              <a:rPr lang="en-US" sz="3100" dirty="0" err="1"/>
              <a:t>matni</a:t>
            </a:r>
            <a:r>
              <a:rPr lang="en-US" sz="3100" dirty="0"/>
              <a:t> tosh </a:t>
            </a:r>
            <a:r>
              <a:rPr lang="en-US" sz="3100" dirty="0" err="1"/>
              <a:t>lavhada</a:t>
            </a:r>
            <a:r>
              <a:rPr lang="en-US" sz="3100" dirty="0"/>
              <a:t> </a:t>
            </a:r>
            <a:r>
              <a:rPr lang="en-US" sz="3100" dirty="0" err="1"/>
              <a:t>kesilgan</a:t>
            </a:r>
            <a:r>
              <a:rPr lang="en-US" sz="3100" dirty="0"/>
              <a:t> </a:t>
            </a:r>
            <a:r>
              <a:rPr lang="en-US" sz="3100" dirty="0" err="1"/>
              <a:t>boʻlib</a:t>
            </a:r>
            <a:r>
              <a:rPr lang="en-US" sz="3100" dirty="0"/>
              <a:t>, u </a:t>
            </a:r>
            <a:r>
              <a:rPr lang="en-US" sz="3100" dirty="0" err="1"/>
              <a:t>katta</a:t>
            </a:r>
            <a:r>
              <a:rPr lang="en-US" sz="3100" dirty="0"/>
              <a:t> </a:t>
            </a:r>
            <a:r>
              <a:rPr lang="en-US" sz="3100" dirty="0" err="1"/>
              <a:t>jomeʼ</a:t>
            </a:r>
            <a:r>
              <a:rPr lang="en-US" sz="3100" dirty="0"/>
              <a:t> </a:t>
            </a:r>
            <a:r>
              <a:rPr lang="en-US" sz="3100" dirty="0" err="1"/>
              <a:t>masjidining</a:t>
            </a:r>
            <a:r>
              <a:rPr lang="en-US" sz="3100" dirty="0"/>
              <a:t> </a:t>
            </a:r>
            <a:r>
              <a:rPr lang="en-US" sz="3100" dirty="0" err="1"/>
              <a:t>ayvoniga</a:t>
            </a:r>
            <a:r>
              <a:rPr lang="en-US" sz="3100" dirty="0"/>
              <a:t> </a:t>
            </a:r>
            <a:r>
              <a:rPr lang="en-US" sz="3100" dirty="0" err="1"/>
              <a:t>oʻrnatildi</a:t>
            </a:r>
            <a:r>
              <a:rPr lang="en-US" sz="3100" dirty="0"/>
              <a:t>. </a:t>
            </a:r>
            <a:r>
              <a:rPr lang="en-US" sz="3100" dirty="0" err="1"/>
              <a:t>Shohmurod</a:t>
            </a:r>
            <a:r>
              <a:rPr lang="en-US" sz="3100" dirty="0"/>
              <a:t> „</a:t>
            </a:r>
            <a:r>
              <a:rPr lang="en-US" sz="3100" dirty="0" err="1"/>
              <a:t>joʻl</a:t>
            </a:r>
            <a:r>
              <a:rPr lang="en-US" sz="3100" dirty="0"/>
              <a:t>“ deb </a:t>
            </a:r>
            <a:r>
              <a:rPr lang="en-US" sz="3100" dirty="0" err="1"/>
              <a:t>nomlangan</a:t>
            </a:r>
            <a:r>
              <a:rPr lang="en-US" sz="3100" dirty="0"/>
              <a:t> </a:t>
            </a:r>
            <a:r>
              <a:rPr lang="en-US" sz="3100" dirty="0" err="1"/>
              <a:t>va</a:t>
            </a:r>
            <a:r>
              <a:rPr lang="en-US" sz="3100" dirty="0"/>
              <a:t> </a:t>
            </a:r>
            <a:r>
              <a:rPr lang="en-US" sz="3100" dirty="0" err="1"/>
              <a:t>urush</a:t>
            </a:r>
            <a:r>
              <a:rPr lang="en-US" sz="3100" dirty="0"/>
              <a:t> </a:t>
            </a:r>
            <a:r>
              <a:rPr lang="en-US" sz="3100" dirty="0" err="1"/>
              <a:t>holatida</a:t>
            </a:r>
            <a:r>
              <a:rPr lang="en-US" sz="3100" dirty="0"/>
              <a:t> </a:t>
            </a:r>
            <a:r>
              <a:rPr lang="en-US" sz="3100" dirty="0" err="1"/>
              <a:t>qoʻshin</a:t>
            </a:r>
            <a:r>
              <a:rPr lang="en-US" sz="3100" dirty="0"/>
              <a:t> </a:t>
            </a:r>
            <a:r>
              <a:rPr lang="en-US" sz="3100" dirty="0" err="1"/>
              <a:t>saqlash</a:t>
            </a:r>
            <a:r>
              <a:rPr lang="en-US" sz="3100" dirty="0"/>
              <a:t> </a:t>
            </a:r>
            <a:r>
              <a:rPr lang="en-US" sz="3100" dirty="0" err="1"/>
              <a:t>maqsadida</a:t>
            </a:r>
            <a:r>
              <a:rPr lang="en-US" sz="3100" dirty="0"/>
              <a:t> </a:t>
            </a:r>
            <a:r>
              <a:rPr lang="en-US" sz="3100" dirty="0" err="1"/>
              <a:t>foydalaniladigan</a:t>
            </a:r>
            <a:r>
              <a:rPr lang="en-US" sz="3100" dirty="0"/>
              <a:t> </a:t>
            </a:r>
            <a:r>
              <a:rPr lang="en-US" sz="3100" dirty="0" err="1"/>
              <a:t>yangi</a:t>
            </a:r>
            <a:r>
              <a:rPr lang="en-US" sz="3100" dirty="0"/>
              <a:t> </a:t>
            </a:r>
            <a:r>
              <a:rPr lang="en-US" sz="3100" dirty="0" err="1"/>
              <a:t>soliq</a:t>
            </a:r>
            <a:r>
              <a:rPr lang="en-US" sz="3100" dirty="0"/>
              <a:t> </a:t>
            </a:r>
            <a:r>
              <a:rPr lang="en-US" sz="3100" dirty="0" err="1"/>
              <a:t>turini</a:t>
            </a:r>
            <a:r>
              <a:rPr lang="en-US" sz="3100" dirty="0"/>
              <a:t> </a:t>
            </a:r>
            <a:r>
              <a:rPr lang="en-US" sz="3100" dirty="0" err="1"/>
              <a:t>joriy</a:t>
            </a:r>
            <a:r>
              <a:rPr lang="en-US" sz="3100" dirty="0"/>
              <a:t> </a:t>
            </a:r>
            <a:r>
              <a:rPr lang="en-US" sz="3100" dirty="0" err="1"/>
              <a:t>qildi</a:t>
            </a:r>
            <a:r>
              <a:rPr lang="en-US" sz="3100" dirty="0"/>
              <a:t>. </a:t>
            </a:r>
            <a:r>
              <a:rPr lang="en-US" sz="3100" dirty="0" err="1"/>
              <a:t>Hokimiyatni</a:t>
            </a:r>
            <a:r>
              <a:rPr lang="en-US" sz="3100" dirty="0"/>
              <a:t> </a:t>
            </a:r>
            <a:r>
              <a:rPr lang="en-US" sz="3100" dirty="0" err="1"/>
              <a:t>oʻz</a:t>
            </a:r>
            <a:r>
              <a:rPr lang="en-US" sz="3100" dirty="0"/>
              <a:t> </a:t>
            </a:r>
            <a:r>
              <a:rPr lang="en-US" sz="3100" dirty="0" err="1"/>
              <a:t>qoʻlida</a:t>
            </a:r>
            <a:r>
              <a:rPr lang="en-US" sz="3100" dirty="0"/>
              <a:t> </a:t>
            </a:r>
            <a:r>
              <a:rPr lang="en-US" sz="3100" dirty="0" err="1"/>
              <a:t>jamlab</a:t>
            </a:r>
            <a:r>
              <a:rPr lang="en-US" sz="3100" dirty="0"/>
              <a:t> </a:t>
            </a:r>
            <a:r>
              <a:rPr lang="en-US" sz="3100" dirty="0" err="1"/>
              <a:t>olgach</a:t>
            </a:r>
            <a:r>
              <a:rPr lang="en-US" sz="3100" dirty="0"/>
              <a:t>, u </a:t>
            </a:r>
            <a:r>
              <a:rPr lang="en-US" sz="3100" dirty="0" err="1"/>
              <a:t>xonlik</a:t>
            </a:r>
            <a:r>
              <a:rPr lang="en-US" sz="3100" dirty="0"/>
              <a:t> </a:t>
            </a:r>
            <a:r>
              <a:rPr lang="en-US" sz="3100" dirty="0" err="1"/>
              <a:t>unvonidan</a:t>
            </a:r>
            <a:r>
              <a:rPr lang="en-US" sz="3100" dirty="0"/>
              <a:t> </a:t>
            </a:r>
            <a:r>
              <a:rPr lang="en-US" sz="3100" dirty="0" err="1"/>
              <a:t>voz</a:t>
            </a:r>
            <a:r>
              <a:rPr lang="en-US" sz="3100" dirty="0"/>
              <a:t> </a:t>
            </a:r>
            <a:r>
              <a:rPr lang="en-US" sz="3100" dirty="0" err="1"/>
              <a:t>kechdi</a:t>
            </a:r>
            <a:r>
              <a:rPr lang="en-US" sz="3100" dirty="0"/>
              <a:t> </a:t>
            </a:r>
            <a:r>
              <a:rPr lang="en-US" sz="3100" dirty="0" err="1"/>
              <a:t>va</a:t>
            </a:r>
            <a:r>
              <a:rPr lang="en-US" sz="3100" dirty="0"/>
              <a:t> </a:t>
            </a:r>
            <a:r>
              <a:rPr lang="en-US" sz="3100" dirty="0" err="1"/>
              <a:t>amirlik</a:t>
            </a:r>
            <a:r>
              <a:rPr lang="en-US" sz="3100" dirty="0"/>
              <a:t> </a:t>
            </a:r>
            <a:r>
              <a:rPr lang="en-US" sz="3100" dirty="0" err="1"/>
              <a:t>darajasida</a:t>
            </a:r>
            <a:r>
              <a:rPr lang="en-US" sz="3100" dirty="0"/>
              <a:t> </a:t>
            </a:r>
            <a:r>
              <a:rPr lang="en-US" sz="3100" dirty="0" err="1"/>
              <a:t>qoldi</a:t>
            </a:r>
            <a:r>
              <a:rPr lang="en-US" sz="3100" dirty="0"/>
              <a:t>. </a:t>
            </a:r>
            <a:r>
              <a:rPr lang="en-US" sz="3100" dirty="0" err="1"/>
              <a:t>Taxtga</a:t>
            </a:r>
            <a:r>
              <a:rPr lang="en-US" sz="3100" dirty="0"/>
              <a:t> </a:t>
            </a:r>
            <a:r>
              <a:rPr lang="en-US" sz="3100" dirty="0" err="1"/>
              <a:t>esa</a:t>
            </a:r>
            <a:r>
              <a:rPr lang="en-US" sz="3100" dirty="0"/>
              <a:t> </a:t>
            </a:r>
            <a:r>
              <a:rPr lang="en-US" sz="3100" dirty="0" err="1"/>
              <a:t>Shohmurod</a:t>
            </a:r>
            <a:r>
              <a:rPr lang="en-US" sz="3100" dirty="0"/>
              <a:t> </a:t>
            </a:r>
            <a:r>
              <a:rPr lang="en-US" sz="3100" dirty="0" err="1">
                <a:hlinkClick r:id="rId4" tooltip="Chingizxon"/>
              </a:rPr>
              <a:t>Chingizxon</a:t>
            </a:r>
            <a:r>
              <a:rPr lang="en-US" sz="3100" dirty="0"/>
              <a:t> </a:t>
            </a:r>
            <a:r>
              <a:rPr lang="en-US" sz="3100" dirty="0" err="1"/>
              <a:t>avlodlaridan</a:t>
            </a:r>
            <a:r>
              <a:rPr lang="en-US" sz="3100" dirty="0"/>
              <a:t> </a:t>
            </a:r>
            <a:r>
              <a:rPr lang="en-US" sz="3100" dirty="0" err="1"/>
              <a:t>boʻlgan</a:t>
            </a:r>
            <a:r>
              <a:rPr lang="en-US" sz="3100" dirty="0"/>
              <a:t> </a:t>
            </a:r>
            <a:r>
              <a:rPr lang="en-US" sz="3100" dirty="0" err="1"/>
              <a:t>Donishmandchini</a:t>
            </a:r>
            <a:r>
              <a:rPr lang="en-US" sz="3100" dirty="0"/>
              <a:t>, </a:t>
            </a:r>
            <a:r>
              <a:rPr lang="en-US" sz="3100" dirty="0" err="1"/>
              <a:t>keyinroq</a:t>
            </a:r>
            <a:r>
              <a:rPr lang="en-US" sz="3100" dirty="0"/>
              <a:t> </a:t>
            </a:r>
            <a:r>
              <a:rPr lang="en-US" sz="3100" dirty="0" err="1"/>
              <a:t>esa</a:t>
            </a:r>
            <a:r>
              <a:rPr lang="en-US" sz="3100" dirty="0"/>
              <a:t> </a:t>
            </a:r>
            <a:r>
              <a:rPr lang="en-US" sz="3100" dirty="0" err="1"/>
              <a:t>Abulgʻozini</a:t>
            </a:r>
            <a:r>
              <a:rPr lang="en-US" sz="3100" dirty="0"/>
              <a:t> </a:t>
            </a:r>
            <a:r>
              <a:rPr lang="en-US" sz="3100" dirty="0" err="1"/>
              <a:t>koʻtardi</a:t>
            </a:r>
            <a:r>
              <a:rPr lang="en-US" sz="3100" dirty="0"/>
              <a:t>, </a:t>
            </a:r>
            <a:r>
              <a:rPr lang="en-US" sz="3100" dirty="0" err="1"/>
              <a:t>lekin</a:t>
            </a:r>
            <a:r>
              <a:rPr lang="en-US" sz="3100" dirty="0"/>
              <a:t> </a:t>
            </a:r>
            <a:r>
              <a:rPr lang="en-US" sz="3100" dirty="0" err="1"/>
              <a:t>ular</a:t>
            </a:r>
            <a:r>
              <a:rPr lang="en-US" sz="3100" dirty="0"/>
              <a:t> </a:t>
            </a:r>
            <a:r>
              <a:rPr lang="en-US" sz="3100" dirty="0" err="1"/>
              <a:t>amalda</a:t>
            </a:r>
            <a:r>
              <a:rPr lang="en-US" sz="3100" dirty="0"/>
              <a:t> </a:t>
            </a:r>
            <a:r>
              <a:rPr lang="en-US" sz="3100" dirty="0" err="1"/>
              <a:t>hokimiyatga</a:t>
            </a:r>
            <a:r>
              <a:rPr lang="en-US" sz="3100" dirty="0"/>
              <a:t> </a:t>
            </a:r>
            <a:r>
              <a:rPr lang="en-US" sz="3100" dirty="0" err="1"/>
              <a:t>ega</a:t>
            </a:r>
            <a:r>
              <a:rPr lang="en-US" sz="3100" dirty="0"/>
              <a:t> </a:t>
            </a:r>
            <a:r>
              <a:rPr lang="en-US" sz="3100" dirty="0" err="1"/>
              <a:t>emasdilar</a:t>
            </a:r>
            <a:r>
              <a:rPr lang="en-US" sz="3100" dirty="0"/>
              <a:t>. </a:t>
            </a:r>
            <a:r>
              <a:rPr lang="en-US" sz="3100" dirty="0">
                <a:hlinkClick r:id="rId5" tooltip="1785-yil"/>
              </a:rPr>
              <a:t>1785-yili</a:t>
            </a:r>
            <a:r>
              <a:rPr lang="en-US" sz="3100" dirty="0"/>
              <a:t> </a:t>
            </a:r>
            <a:r>
              <a:rPr lang="en-US" sz="3100" dirty="0" err="1"/>
              <a:t>Shohmurod</a:t>
            </a:r>
            <a:r>
              <a:rPr lang="en-US" sz="3100" dirty="0"/>
              <a:t> </a:t>
            </a:r>
            <a:r>
              <a:rPr lang="en-US" sz="3100" dirty="0" err="1"/>
              <a:t>pul</a:t>
            </a:r>
            <a:r>
              <a:rPr lang="en-US" sz="3100" dirty="0"/>
              <a:t> </a:t>
            </a:r>
            <a:r>
              <a:rPr lang="en-US" sz="3100" dirty="0" err="1"/>
              <a:t>islohotini</a:t>
            </a:r>
            <a:r>
              <a:rPr lang="en-US" sz="3100" dirty="0"/>
              <a:t> </a:t>
            </a:r>
            <a:r>
              <a:rPr lang="en-US" sz="3100" dirty="0" err="1"/>
              <a:t>oʻtkazdi</a:t>
            </a:r>
            <a:r>
              <a:rPr lang="en-US" sz="3100" dirty="0"/>
              <a:t> </a:t>
            </a:r>
            <a:r>
              <a:rPr lang="en-US" sz="3100" dirty="0" err="1"/>
              <a:t>hamda</a:t>
            </a:r>
            <a:r>
              <a:rPr lang="en-US" sz="3100" dirty="0"/>
              <a:t> 0,7 </a:t>
            </a:r>
            <a:r>
              <a:rPr lang="en-US" sz="3100" dirty="0" err="1"/>
              <a:t>misqollik</a:t>
            </a:r>
            <a:r>
              <a:rPr lang="en-US" sz="3100" dirty="0"/>
              <a:t> (3,36 g) </a:t>
            </a:r>
            <a:r>
              <a:rPr lang="en-US" sz="3100" dirty="0" err="1"/>
              <a:t>toʻla</a:t>
            </a:r>
            <a:r>
              <a:rPr lang="en-US" sz="3100" dirty="0"/>
              <a:t> </a:t>
            </a:r>
            <a:r>
              <a:rPr lang="en-US" sz="3100" dirty="0" err="1"/>
              <a:t>qimmatli</a:t>
            </a:r>
            <a:r>
              <a:rPr lang="en-US" sz="3100" dirty="0"/>
              <a:t> </a:t>
            </a:r>
            <a:r>
              <a:rPr lang="en-US" sz="3100" dirty="0" err="1"/>
              <a:t>kumush</a:t>
            </a:r>
            <a:r>
              <a:rPr lang="en-US" sz="3100" dirty="0"/>
              <a:t> </a:t>
            </a:r>
            <a:r>
              <a:rPr lang="en-US" sz="3100" dirty="0" err="1"/>
              <a:t>tangalar</a:t>
            </a:r>
            <a:r>
              <a:rPr lang="en-US" sz="3100" dirty="0"/>
              <a:t> </a:t>
            </a:r>
            <a:r>
              <a:rPr lang="en-US" sz="3100" dirty="0" err="1"/>
              <a:t>va</a:t>
            </a:r>
            <a:r>
              <a:rPr lang="en-US" sz="3100" dirty="0"/>
              <a:t> </a:t>
            </a:r>
            <a:r>
              <a:rPr lang="en-US" sz="3100" dirty="0" err="1"/>
              <a:t>bir</a:t>
            </a:r>
            <a:r>
              <a:rPr lang="en-US" sz="3100" dirty="0"/>
              <a:t> </a:t>
            </a:r>
            <a:r>
              <a:rPr lang="en-US" sz="3100" dirty="0" err="1"/>
              <a:t>xil</a:t>
            </a:r>
            <a:r>
              <a:rPr lang="en-US" sz="3100" dirty="0"/>
              <a:t> </a:t>
            </a:r>
            <a:r>
              <a:rPr lang="en-US" sz="3100" dirty="0" err="1"/>
              <a:t>shakldagi</a:t>
            </a:r>
            <a:r>
              <a:rPr lang="en-US" sz="3100" dirty="0"/>
              <a:t> </a:t>
            </a:r>
            <a:r>
              <a:rPr lang="en-US" sz="3100" dirty="0" err="1"/>
              <a:t>oltin</a:t>
            </a:r>
            <a:r>
              <a:rPr lang="en-US" sz="3100" dirty="0"/>
              <a:t> tang</a:t>
            </a:r>
          </a:p>
          <a:p>
            <a:pPr algn="just"/>
            <a:r>
              <a:rPr lang="en-US" sz="3100" dirty="0" err="1"/>
              <a:t>alarni</a:t>
            </a:r>
            <a:r>
              <a:rPr lang="en-US" sz="3100" dirty="0"/>
              <a:t> </a:t>
            </a:r>
            <a:r>
              <a:rPr lang="en-US" sz="3100" dirty="0" err="1"/>
              <a:t>zarb</a:t>
            </a:r>
            <a:r>
              <a:rPr lang="en-US" sz="3100" dirty="0"/>
              <a:t> </a:t>
            </a:r>
            <a:r>
              <a:rPr lang="en-US" sz="3100" dirty="0" err="1"/>
              <a:t>etishni</a:t>
            </a:r>
            <a:r>
              <a:rPr lang="en-US" sz="3100" dirty="0"/>
              <a:t> </a:t>
            </a:r>
            <a:r>
              <a:rPr lang="en-US" sz="3100" dirty="0" err="1"/>
              <a:t>yoʻlga</a:t>
            </a:r>
            <a:r>
              <a:rPr lang="en-US" sz="3100" dirty="0"/>
              <a:t> </a:t>
            </a:r>
            <a:r>
              <a:rPr lang="en-US" sz="3100" dirty="0" err="1"/>
              <a:t>qoʻydi</a:t>
            </a:r>
            <a:r>
              <a:rPr lang="en-US" sz="3100" dirty="0"/>
              <a:t>. U </a:t>
            </a:r>
            <a:r>
              <a:rPr lang="en-US" sz="3100" dirty="0" err="1"/>
              <a:t>sud</a:t>
            </a:r>
            <a:r>
              <a:rPr lang="en-US" sz="3100" dirty="0"/>
              <a:t> </a:t>
            </a:r>
            <a:r>
              <a:rPr lang="en-US" sz="3100" dirty="0" err="1"/>
              <a:t>mahkamasiga</a:t>
            </a:r>
            <a:r>
              <a:rPr lang="en-US" sz="3100" dirty="0"/>
              <a:t> ham </a:t>
            </a:r>
            <a:r>
              <a:rPr lang="en-US" sz="3100" dirty="0" err="1"/>
              <a:t>shaxsan</a:t>
            </a:r>
            <a:r>
              <a:rPr lang="en-US" sz="3100" dirty="0"/>
              <a:t> </a:t>
            </a:r>
            <a:r>
              <a:rPr lang="en-US" sz="3100" dirty="0" err="1"/>
              <a:t>rahbarlik</a:t>
            </a:r>
            <a:r>
              <a:rPr lang="en-US" sz="3100" dirty="0"/>
              <a:t> </a:t>
            </a:r>
            <a:r>
              <a:rPr lang="en-US" sz="3100" dirty="0" err="1"/>
              <a:t>qildi</a:t>
            </a:r>
            <a:r>
              <a:rPr lang="en-US" sz="3100" dirty="0"/>
              <a:t>. </a:t>
            </a:r>
            <a:r>
              <a:rPr lang="en-US" sz="3100" dirty="0" err="1"/>
              <a:t>Shohmurod</a:t>
            </a:r>
            <a:r>
              <a:rPr lang="en-US" sz="3100" dirty="0"/>
              <a:t> </a:t>
            </a:r>
            <a:r>
              <a:rPr lang="en-US" sz="3100" dirty="0" err="1"/>
              <a:t>Buxoro</a:t>
            </a:r>
            <a:r>
              <a:rPr lang="en-US" sz="3100" dirty="0"/>
              <a:t> </a:t>
            </a:r>
            <a:r>
              <a:rPr lang="en-US" sz="3100" dirty="0" err="1"/>
              <a:t>amirligi</a:t>
            </a:r>
            <a:r>
              <a:rPr lang="en-US" sz="3100" dirty="0"/>
              <a:t> </a:t>
            </a:r>
            <a:r>
              <a:rPr lang="en-US" sz="3100" dirty="0" err="1"/>
              <a:t>tarkibiga</a:t>
            </a:r>
            <a:r>
              <a:rPr lang="en-US" sz="3100" dirty="0"/>
              <a:t> </a:t>
            </a:r>
            <a:r>
              <a:rPr lang="en-US" sz="3100" dirty="0" err="1">
                <a:hlinkClick r:id="rId6" tooltip="Amudaryo"/>
              </a:rPr>
              <a:t>Amudaryoning</a:t>
            </a:r>
            <a:r>
              <a:rPr lang="en-US" sz="3100" dirty="0"/>
              <a:t> chap </a:t>
            </a:r>
            <a:r>
              <a:rPr lang="en-US" sz="3100" dirty="0" err="1"/>
              <a:t>sohilidagi</a:t>
            </a:r>
            <a:r>
              <a:rPr lang="en-US" sz="3100" dirty="0"/>
              <a:t> </a:t>
            </a:r>
            <a:r>
              <a:rPr lang="en-US" sz="3100" dirty="0" err="1"/>
              <a:t>hududlarni</a:t>
            </a:r>
            <a:r>
              <a:rPr lang="en-US" sz="3100" dirty="0"/>
              <a:t>, </a:t>
            </a:r>
            <a:r>
              <a:rPr lang="en-US" sz="3100" dirty="0" err="1"/>
              <a:t>jumladan</a:t>
            </a:r>
            <a:r>
              <a:rPr lang="en-US" sz="3100" dirty="0"/>
              <a:t>, </a:t>
            </a:r>
            <a:r>
              <a:rPr lang="en-US" sz="3100" dirty="0" err="1">
                <a:hlinkClick r:id="rId7" tooltip="Balx"/>
              </a:rPr>
              <a:t>Balx</a:t>
            </a:r>
            <a:r>
              <a:rPr lang="en-US" sz="3100" dirty="0"/>
              <a:t> </a:t>
            </a:r>
            <a:r>
              <a:rPr lang="en-US" sz="3100" dirty="0" err="1"/>
              <a:t>va</a:t>
            </a:r>
            <a:r>
              <a:rPr lang="en-US" sz="3100" dirty="0"/>
              <a:t> </a:t>
            </a:r>
            <a:r>
              <a:rPr lang="en-US" sz="3100" dirty="0" err="1"/>
              <a:t>Marvni</a:t>
            </a:r>
            <a:r>
              <a:rPr lang="en-US" sz="3100" dirty="0"/>
              <a:t> </a:t>
            </a:r>
            <a:r>
              <a:rPr lang="en-US" sz="3100" dirty="0" err="1"/>
              <a:t>qaytardi</a:t>
            </a:r>
            <a:r>
              <a:rPr lang="en-US" sz="3100" dirty="0"/>
              <a:t>. 1786-yili u </a:t>
            </a:r>
            <a:r>
              <a:rPr lang="en-US" sz="3100" dirty="0" err="1"/>
              <a:t>Karmanada</a:t>
            </a:r>
            <a:r>
              <a:rPr lang="en-US" sz="3100" dirty="0"/>
              <a:t> </a:t>
            </a:r>
            <a:r>
              <a:rPr lang="en-US" sz="3100" dirty="0" err="1"/>
              <a:t>xalq</a:t>
            </a:r>
            <a:r>
              <a:rPr lang="en-US" sz="3100" dirty="0"/>
              <a:t> </a:t>
            </a:r>
            <a:r>
              <a:rPr lang="en-US" sz="3100" dirty="0" err="1"/>
              <a:t>qoʻzgʻolonini</a:t>
            </a:r>
            <a:r>
              <a:rPr lang="en-US" sz="3100" dirty="0"/>
              <a:t> </a:t>
            </a:r>
            <a:r>
              <a:rPr lang="en-US" sz="3100" dirty="0" err="1"/>
              <a:t>bostirdi</a:t>
            </a:r>
            <a:r>
              <a:rPr lang="en-US" sz="3100" dirty="0"/>
              <a:t>, </a:t>
            </a:r>
            <a:r>
              <a:rPr lang="en-US" sz="3100" dirty="0" err="1"/>
              <a:t>keyin</a:t>
            </a:r>
            <a:r>
              <a:rPr lang="en-US" sz="3100" dirty="0"/>
              <a:t> </a:t>
            </a:r>
            <a:r>
              <a:rPr lang="en-US" sz="3100" dirty="0" err="1">
                <a:hlinkClick r:id="rId8" tooltip="Shahrisabz"/>
              </a:rPr>
              <a:t>Shahrisabz</a:t>
            </a:r>
            <a:r>
              <a:rPr lang="en-US" sz="3100" dirty="0"/>
              <a:t> </a:t>
            </a:r>
            <a:r>
              <a:rPr lang="en-US" sz="3100" dirty="0" err="1"/>
              <a:t>va</a:t>
            </a:r>
            <a:r>
              <a:rPr lang="en-US" sz="3100" dirty="0"/>
              <a:t> </a:t>
            </a:r>
            <a:r>
              <a:rPr lang="en-US" sz="3100" dirty="0" err="1"/>
              <a:t>Xoʻjandga</a:t>
            </a:r>
            <a:r>
              <a:rPr lang="en-US" sz="3100" dirty="0"/>
              <a:t> </a:t>
            </a:r>
            <a:r>
              <a:rPr lang="en-US" sz="3100" dirty="0" err="1"/>
              <a:t>muvaffaqiyatli</a:t>
            </a:r>
            <a:r>
              <a:rPr lang="en-US" sz="3100" dirty="0"/>
              <a:t> </a:t>
            </a:r>
            <a:r>
              <a:rPr lang="en-US" sz="3100" dirty="0" err="1"/>
              <a:t>yurishlarni</a:t>
            </a:r>
            <a:r>
              <a:rPr lang="en-US" sz="3100" dirty="0"/>
              <a:t> </a:t>
            </a:r>
            <a:r>
              <a:rPr lang="en-US" sz="3100" dirty="0" err="1"/>
              <a:t>amalga</a:t>
            </a:r>
            <a:r>
              <a:rPr lang="en-US" sz="3100" dirty="0"/>
              <a:t> </a:t>
            </a:r>
            <a:r>
              <a:rPr lang="en-US" sz="3100" dirty="0" err="1"/>
              <a:t>oshirdi</a:t>
            </a:r>
            <a:r>
              <a:rPr lang="en-US" sz="3100" dirty="0"/>
              <a:t>. </a:t>
            </a:r>
            <a:r>
              <a:rPr lang="en-US" sz="3100" dirty="0" err="1"/>
              <a:t>Shohmurod</a:t>
            </a:r>
            <a:r>
              <a:rPr lang="en-US" sz="3100" dirty="0"/>
              <a:t> </a:t>
            </a:r>
            <a:r>
              <a:rPr lang="en-US" sz="3100" dirty="0" err="1"/>
              <a:t>afgʻon</a:t>
            </a:r>
            <a:r>
              <a:rPr lang="en-US" sz="3100" dirty="0"/>
              <a:t> </a:t>
            </a:r>
            <a:r>
              <a:rPr lang="en-US" sz="3100" dirty="0" err="1"/>
              <a:t>hukmdori</a:t>
            </a:r>
            <a:r>
              <a:rPr lang="en-US" sz="3100" dirty="0"/>
              <a:t> </a:t>
            </a:r>
            <a:r>
              <a:rPr lang="en-US" sz="3100" dirty="0" err="1"/>
              <a:t>Temurshohdan</a:t>
            </a:r>
            <a:r>
              <a:rPr lang="en-US" sz="3100" dirty="0"/>
              <a:t> </a:t>
            </a:r>
            <a:r>
              <a:rPr lang="en-US" sz="3100" dirty="0" err="1"/>
              <a:t>ustun</a:t>
            </a:r>
            <a:r>
              <a:rPr lang="en-US" sz="3100" dirty="0"/>
              <a:t> </a:t>
            </a:r>
            <a:r>
              <a:rPr lang="en-US" sz="3100" dirty="0" err="1"/>
              <a:t>kelib</a:t>
            </a:r>
            <a:r>
              <a:rPr lang="en-US" sz="3100" dirty="0"/>
              <a:t>, </a:t>
            </a:r>
            <a:r>
              <a:rPr lang="en-US" sz="3100" dirty="0" err="1"/>
              <a:t>asosan</a:t>
            </a:r>
            <a:r>
              <a:rPr lang="en-US" sz="3100" dirty="0"/>
              <a:t> </a:t>
            </a:r>
            <a:r>
              <a:rPr lang="en-US" sz="3100" dirty="0" err="1">
                <a:hlinkClick r:id="rId9" tooltip="O`zbeklar"/>
              </a:rPr>
              <a:t>o`zbeklar</a:t>
            </a:r>
            <a:r>
              <a:rPr lang="en-US" sz="3100" dirty="0"/>
              <a:t> </a:t>
            </a:r>
            <a:r>
              <a:rPr lang="en-US" sz="3100" dirty="0" err="1"/>
              <a:t>va</a:t>
            </a:r>
            <a:r>
              <a:rPr lang="en-US" sz="3100" dirty="0"/>
              <a:t> </a:t>
            </a:r>
            <a:r>
              <a:rPr lang="en-US" sz="3100" dirty="0" err="1">
                <a:hlinkClick r:id="rId10" tooltip="Tojiklar"/>
              </a:rPr>
              <a:t>tojiklar</a:t>
            </a:r>
            <a:r>
              <a:rPr lang="en-US" sz="3100" dirty="0"/>
              <a:t> </a:t>
            </a:r>
            <a:r>
              <a:rPr lang="en-US" sz="3100" dirty="0" err="1"/>
              <a:t>yashaydigan</a:t>
            </a:r>
            <a:r>
              <a:rPr lang="en-US" sz="3100" dirty="0"/>
              <a:t> </a:t>
            </a:r>
            <a:r>
              <a:rPr lang="en-US" sz="3100" dirty="0" err="1"/>
              <a:t>janubiy</a:t>
            </a:r>
            <a:r>
              <a:rPr lang="en-US" sz="3100" dirty="0"/>
              <a:t> </a:t>
            </a:r>
            <a:r>
              <a:rPr lang="en-US" sz="3100" dirty="0" err="1">
                <a:hlinkClick r:id="rId11" tooltip="Turkiston"/>
              </a:rPr>
              <a:t>Turkistonni</a:t>
            </a:r>
            <a:r>
              <a:rPr lang="en-US" sz="3100" dirty="0"/>
              <a:t> </a:t>
            </a:r>
            <a:r>
              <a:rPr lang="en-US" sz="3100" dirty="0" err="1"/>
              <a:t>oʻz</a:t>
            </a:r>
            <a:r>
              <a:rPr lang="en-US" sz="3100" dirty="0"/>
              <a:t> </a:t>
            </a:r>
            <a:r>
              <a:rPr lang="en-US" sz="3100" dirty="0" err="1"/>
              <a:t>qaramogʻida</a:t>
            </a:r>
            <a:r>
              <a:rPr lang="en-US" sz="3100" dirty="0"/>
              <a:t> </a:t>
            </a:r>
            <a:r>
              <a:rPr lang="en-US" sz="3100" dirty="0" err="1"/>
              <a:t>saqlab</a:t>
            </a:r>
            <a:r>
              <a:rPr lang="en-US" sz="3100" dirty="0"/>
              <a:t> </a:t>
            </a:r>
            <a:r>
              <a:rPr lang="en-US" sz="3100" dirty="0" err="1"/>
              <a:t>qolishga</a:t>
            </a:r>
            <a:r>
              <a:rPr lang="en-US" sz="3100" dirty="0"/>
              <a:t> </a:t>
            </a:r>
            <a:r>
              <a:rPr lang="en-US" sz="3100" dirty="0" err="1"/>
              <a:t>erishdi</a:t>
            </a:r>
            <a:r>
              <a:rPr lang="en-US" sz="31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185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E0821-0776-4910-AF03-6A2E35925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32118"/>
            <a:ext cx="10515600" cy="695739"/>
          </a:xfrm>
        </p:spPr>
        <p:txBody>
          <a:bodyPr/>
          <a:lstStyle/>
          <a:p>
            <a:r>
              <a:rPr lang="en-US" dirty="0"/>
              <a:t>Amir </a:t>
            </a:r>
            <a:r>
              <a:rPr lang="en-US" dirty="0" err="1"/>
              <a:t>Haydar</a:t>
            </a:r>
            <a:r>
              <a:rPr lang="en-US" dirty="0"/>
              <a:t> (1800—1826-yillar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4E68DD-60A2-4EB4-A063-D8AE1734B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1055077"/>
            <a:ext cx="11873133" cy="5570805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Amir </a:t>
            </a:r>
            <a:r>
              <a:rPr lang="en-US" dirty="0" err="1"/>
              <a:t>Haydar</a:t>
            </a:r>
            <a:r>
              <a:rPr lang="en-US" dirty="0"/>
              <a:t> (1800—1826-yillar.) </a:t>
            </a:r>
            <a:r>
              <a:rPr lang="en-US" dirty="0" err="1"/>
              <a:t>otasidan</a:t>
            </a:r>
            <a:r>
              <a:rPr lang="en-US" dirty="0"/>
              <a:t> </a:t>
            </a:r>
            <a:r>
              <a:rPr lang="en-US" dirty="0" err="1"/>
              <a:t>soʻng</a:t>
            </a:r>
            <a:r>
              <a:rPr lang="en-US" dirty="0"/>
              <a:t> </a:t>
            </a:r>
            <a:r>
              <a:rPr lang="en-US" dirty="0" err="1"/>
              <a:t>taxtga</a:t>
            </a:r>
            <a:r>
              <a:rPr lang="en-US" dirty="0"/>
              <a:t> </a:t>
            </a:r>
            <a:r>
              <a:rPr lang="en-US" dirty="0" err="1"/>
              <a:t>oʻtirgan</a:t>
            </a:r>
            <a:r>
              <a:rPr lang="en-US" dirty="0"/>
              <a:t> </a:t>
            </a:r>
            <a:r>
              <a:rPr lang="en-US" dirty="0" err="1"/>
              <a:t>vaqtda</a:t>
            </a:r>
            <a:r>
              <a:rPr lang="en-US" dirty="0"/>
              <a:t> </a:t>
            </a:r>
            <a:r>
              <a:rPr lang="en-US" dirty="0" err="1"/>
              <a:t>butun</a:t>
            </a:r>
            <a:r>
              <a:rPr lang="en-US" dirty="0"/>
              <a:t> </a:t>
            </a:r>
            <a:r>
              <a:rPr lang="en-US" dirty="0" err="1">
                <a:hlinkClick r:id="rId2" tooltip="Mavorounnahr (sahifa yaratilmagan)"/>
              </a:rPr>
              <a:t>Mavorounnahr</a:t>
            </a:r>
            <a:r>
              <a:rPr lang="en-US" dirty="0"/>
              <a:t> 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hukmiga</a:t>
            </a:r>
            <a:r>
              <a:rPr lang="en-US" dirty="0"/>
              <a:t> </a:t>
            </a:r>
            <a:r>
              <a:rPr lang="en-US" dirty="0" err="1"/>
              <a:t>boʻysinar</a:t>
            </a:r>
            <a:r>
              <a:rPr lang="en-US" dirty="0"/>
              <a:t> </a:t>
            </a:r>
            <a:r>
              <a:rPr lang="en-US" dirty="0" err="1"/>
              <a:t>edi</a:t>
            </a:r>
            <a:r>
              <a:rPr lang="en-US" dirty="0"/>
              <a:t>. </a:t>
            </a:r>
            <a:r>
              <a:rPr lang="en-US" dirty="0" err="1"/>
              <a:t>Haydarning</a:t>
            </a:r>
            <a:r>
              <a:rPr lang="en-US" dirty="0"/>
              <a:t> </a:t>
            </a:r>
            <a:r>
              <a:rPr lang="en-US" dirty="0" err="1"/>
              <a:t>taxtga</a:t>
            </a:r>
            <a:r>
              <a:rPr lang="en-US" dirty="0"/>
              <a:t> </a:t>
            </a:r>
            <a:r>
              <a:rPr lang="en-US" dirty="0" err="1"/>
              <a:t>koʻtarilishi</a:t>
            </a:r>
            <a:r>
              <a:rPr lang="en-US" dirty="0"/>
              <a:t> </a:t>
            </a:r>
            <a:r>
              <a:rPr lang="en-US" dirty="0" err="1"/>
              <a:t>ommaviy</a:t>
            </a:r>
            <a:r>
              <a:rPr lang="en-US" dirty="0"/>
              <a:t> </a:t>
            </a:r>
            <a:r>
              <a:rPr lang="en-US" dirty="0" err="1"/>
              <a:t>qoʻzgʻolonlar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qatllar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toʻgʻri</a:t>
            </a:r>
            <a:r>
              <a:rPr lang="en-US" dirty="0"/>
              <a:t> </a:t>
            </a:r>
            <a:r>
              <a:rPr lang="en-US" dirty="0" err="1"/>
              <a:t>keldi</a:t>
            </a:r>
            <a:r>
              <a:rPr lang="en-US" dirty="0"/>
              <a:t>. 1800-yili Marv </a:t>
            </a:r>
            <a:r>
              <a:rPr lang="en-US" dirty="0" err="1"/>
              <a:t>turkmanlari</a:t>
            </a:r>
            <a:r>
              <a:rPr lang="en-US" dirty="0"/>
              <a:t> bosh </a:t>
            </a:r>
            <a:r>
              <a:rPr lang="en-US" dirty="0" err="1"/>
              <a:t>koʻtarishdi</a:t>
            </a:r>
            <a:r>
              <a:rPr lang="en-US" dirty="0"/>
              <a:t>. </a:t>
            </a:r>
            <a:r>
              <a:rPr lang="en-US" dirty="0" err="1"/>
              <a:t>Ichki</a:t>
            </a:r>
            <a:r>
              <a:rPr lang="en-US" dirty="0"/>
              <a:t> </a:t>
            </a:r>
            <a:r>
              <a:rPr lang="en-US" dirty="0" err="1"/>
              <a:t>janjallarga</a:t>
            </a:r>
            <a:r>
              <a:rPr lang="en-US" dirty="0"/>
              <a:t> </a:t>
            </a:r>
            <a:r>
              <a:rPr lang="en-US" dirty="0" err="1"/>
              <a:t>koʻp</a:t>
            </a:r>
            <a:r>
              <a:rPr lang="en-US" dirty="0"/>
              <a:t> </a:t>
            </a:r>
            <a:r>
              <a:rPr lang="en-US" dirty="0" err="1"/>
              <a:t>oʻtmasdan</a:t>
            </a:r>
            <a:r>
              <a:rPr lang="en-US" dirty="0"/>
              <a:t> </a:t>
            </a:r>
            <a:r>
              <a:rPr lang="en-US" dirty="0" err="1">
                <a:hlinkClick r:id="rId3" tooltip="Qoʻqon"/>
              </a:rPr>
              <a:t>Qoʻqon</a:t>
            </a:r>
            <a:r>
              <a:rPr lang="en-US" dirty="0"/>
              <a:t> </a:t>
            </a:r>
            <a:r>
              <a:rPr lang="en-US" dirty="0" err="1"/>
              <a:t>bilan</a:t>
            </a:r>
            <a:r>
              <a:rPr lang="en-US" dirty="0"/>
              <a:t> </a:t>
            </a:r>
            <a:r>
              <a:rPr lang="en-US" dirty="0" err="1">
                <a:hlinkClick r:id="rId4" tooltip="Istaravshan"/>
              </a:rPr>
              <a:t>Oʻratepa</a:t>
            </a:r>
            <a:r>
              <a:rPr lang="en-US" dirty="0"/>
              <a:t> 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urush</a:t>
            </a:r>
            <a:r>
              <a:rPr lang="en-US" dirty="0"/>
              <a:t> </a:t>
            </a:r>
            <a:r>
              <a:rPr lang="en-US" dirty="0" err="1"/>
              <a:t>qoʻshildi</a:t>
            </a:r>
            <a:r>
              <a:rPr lang="en-US" dirty="0"/>
              <a:t>. </a:t>
            </a:r>
            <a:r>
              <a:rPr lang="en-US" dirty="0" err="1"/>
              <a:t>Haydar</a:t>
            </a:r>
            <a:r>
              <a:rPr lang="en-US" dirty="0"/>
              <a:t> </a:t>
            </a:r>
            <a:r>
              <a:rPr lang="en-US" dirty="0" err="1"/>
              <a:t>ushbu</a:t>
            </a:r>
            <a:r>
              <a:rPr lang="en-US" dirty="0"/>
              <a:t> </a:t>
            </a:r>
            <a:r>
              <a:rPr lang="en-US" dirty="0" err="1"/>
              <a:t>shaharni</a:t>
            </a:r>
            <a:r>
              <a:rPr lang="en-US" dirty="0"/>
              <a:t> </a:t>
            </a:r>
            <a:r>
              <a:rPr lang="en-US" dirty="0" err="1"/>
              <a:t>tasarrufida</a:t>
            </a:r>
            <a:r>
              <a:rPr lang="en-US" dirty="0"/>
              <a:t> </a:t>
            </a:r>
            <a:r>
              <a:rPr lang="en-US" dirty="0" err="1"/>
              <a:t>saqlab</a:t>
            </a:r>
            <a:r>
              <a:rPr lang="en-US" dirty="0"/>
              <a:t> </a:t>
            </a:r>
            <a:r>
              <a:rPr lang="en-US" dirty="0" err="1"/>
              <a:t>qolishga</a:t>
            </a:r>
            <a:r>
              <a:rPr lang="en-US" dirty="0"/>
              <a:t> </a:t>
            </a:r>
            <a:r>
              <a:rPr lang="en-US" dirty="0" err="1"/>
              <a:t>muvaffaq</a:t>
            </a:r>
            <a:r>
              <a:rPr lang="en-US" dirty="0"/>
              <a:t> </a:t>
            </a:r>
            <a:r>
              <a:rPr lang="en-US" dirty="0" err="1"/>
              <a:t>boʻldi</a:t>
            </a:r>
            <a:r>
              <a:rPr lang="en-US" dirty="0"/>
              <a:t>. Amir </a:t>
            </a:r>
            <a:r>
              <a:rPr lang="en-US" dirty="0" err="1"/>
              <a:t>Haydar</a:t>
            </a:r>
            <a:r>
              <a:rPr lang="en-US" dirty="0"/>
              <a:t> </a:t>
            </a:r>
            <a:r>
              <a:rPr lang="en-US" dirty="0" err="1"/>
              <a:t>davrida</a:t>
            </a:r>
            <a:r>
              <a:rPr lang="en-US" dirty="0"/>
              <a:t> </a:t>
            </a:r>
            <a:r>
              <a:rPr lang="en-US" dirty="0" err="1"/>
              <a:t>siyosiy</a:t>
            </a:r>
            <a:r>
              <a:rPr lang="en-US" dirty="0"/>
              <a:t> </a:t>
            </a:r>
            <a:r>
              <a:rPr lang="en-US" dirty="0" err="1"/>
              <a:t>tizim</a:t>
            </a:r>
            <a:r>
              <a:rPr lang="en-US" dirty="0"/>
              <a:t> </a:t>
            </a:r>
            <a:r>
              <a:rPr lang="en-US" dirty="0" err="1"/>
              <a:t>yakka</a:t>
            </a:r>
            <a:r>
              <a:rPr lang="en-US" dirty="0"/>
              <a:t> </a:t>
            </a:r>
            <a:r>
              <a:rPr lang="en-US" dirty="0" err="1"/>
              <a:t>hokimiyatchilik</a:t>
            </a:r>
            <a:r>
              <a:rPr lang="en-US" dirty="0"/>
              <a:t> </a:t>
            </a:r>
            <a:r>
              <a:rPr lang="en-US" dirty="0" err="1"/>
              <a:t>tomon</a:t>
            </a:r>
            <a:r>
              <a:rPr lang="en-US" dirty="0"/>
              <a:t> </a:t>
            </a:r>
            <a:r>
              <a:rPr lang="en-US" dirty="0" err="1"/>
              <a:t>intilayotgan</a:t>
            </a:r>
            <a:r>
              <a:rPr lang="en-US" dirty="0"/>
              <a:t> </a:t>
            </a:r>
            <a:r>
              <a:rPr lang="en-US" dirty="0" err="1"/>
              <a:t>markazlashgan</a:t>
            </a:r>
            <a:r>
              <a:rPr lang="en-US" dirty="0"/>
              <a:t> </a:t>
            </a:r>
            <a:r>
              <a:rPr lang="en-US" dirty="0" err="1"/>
              <a:t>monarxiyadan</a:t>
            </a:r>
            <a:r>
              <a:rPr lang="en-US" dirty="0"/>
              <a:t> </a:t>
            </a:r>
            <a:r>
              <a:rPr lang="en-US" dirty="0" err="1"/>
              <a:t>tashkil</a:t>
            </a:r>
            <a:r>
              <a:rPr lang="en-US" dirty="0"/>
              <a:t> </a:t>
            </a:r>
            <a:r>
              <a:rPr lang="en-US" dirty="0" err="1"/>
              <a:t>topgan</a:t>
            </a:r>
            <a:r>
              <a:rPr lang="en-US" dirty="0"/>
              <a:t> </a:t>
            </a:r>
            <a:r>
              <a:rPr lang="en-US" dirty="0" err="1"/>
              <a:t>edi</a:t>
            </a:r>
            <a:r>
              <a:rPr lang="en-US" dirty="0"/>
              <a:t>. </a:t>
            </a:r>
            <a:r>
              <a:rPr lang="en-US" dirty="0" err="1"/>
              <a:t>Amirga</a:t>
            </a:r>
            <a:r>
              <a:rPr lang="en-US" dirty="0"/>
              <a:t> 4 </a:t>
            </a:r>
            <a:r>
              <a:rPr lang="en-US" dirty="0" err="1"/>
              <a:t>ming</a:t>
            </a:r>
            <a:r>
              <a:rPr lang="en-US" dirty="0"/>
              <a:t> </a:t>
            </a:r>
            <a:r>
              <a:rPr lang="en-US" dirty="0" err="1"/>
              <a:t>kishigacha</a:t>
            </a:r>
            <a:r>
              <a:rPr lang="en-US" dirty="0"/>
              <a:t> </a:t>
            </a:r>
            <a:r>
              <a:rPr lang="en-US" dirty="0" err="1"/>
              <a:t>yetadigan</a:t>
            </a:r>
            <a:r>
              <a:rPr lang="en-US" dirty="0"/>
              <a:t> </a:t>
            </a:r>
            <a:r>
              <a:rPr lang="en-US" dirty="0" err="1"/>
              <a:t>byurokratik</a:t>
            </a:r>
            <a:r>
              <a:rPr lang="en-US" dirty="0"/>
              <a:t> </a:t>
            </a:r>
            <a:r>
              <a:rPr lang="en-US" dirty="0" err="1"/>
              <a:t>mahkama</a:t>
            </a:r>
            <a:r>
              <a:rPr lang="en-US" dirty="0"/>
              <a:t> </a:t>
            </a:r>
            <a:r>
              <a:rPr lang="en-US" dirty="0" err="1"/>
              <a:t>xizmat</a:t>
            </a:r>
            <a:r>
              <a:rPr lang="en-US" dirty="0"/>
              <a:t> </a:t>
            </a:r>
            <a:r>
              <a:rPr lang="en-US" dirty="0" err="1"/>
              <a:t>qilardi</a:t>
            </a:r>
            <a:r>
              <a:rPr lang="en-US" dirty="0"/>
              <a:t>. </a:t>
            </a:r>
            <a:r>
              <a:rPr lang="en-US" dirty="0" err="1"/>
              <a:t>Armiyaning</a:t>
            </a:r>
            <a:r>
              <a:rPr lang="en-US" dirty="0"/>
              <a:t> </a:t>
            </a:r>
            <a:r>
              <a:rPr lang="en-US" dirty="0" err="1"/>
              <a:t>miqdori</a:t>
            </a:r>
            <a:r>
              <a:rPr lang="en-US" dirty="0"/>
              <a:t> </a:t>
            </a:r>
            <a:r>
              <a:rPr lang="en-US" dirty="0" err="1"/>
              <a:t>oshdi</a:t>
            </a:r>
            <a:r>
              <a:rPr lang="en-US" dirty="0"/>
              <a:t>. </a:t>
            </a:r>
            <a:r>
              <a:rPr lang="en-US" dirty="0" err="1"/>
              <a:t>Faqat</a:t>
            </a:r>
            <a:r>
              <a:rPr lang="en-US" dirty="0"/>
              <a:t> </a:t>
            </a:r>
            <a:r>
              <a:rPr lang="en-US" dirty="0" err="1">
                <a:hlinkClick r:id="rId5" tooltip="Buxoro"/>
              </a:rPr>
              <a:t>Buxoroning</a:t>
            </a:r>
            <a:r>
              <a:rPr lang="en-US" dirty="0"/>
              <a:t> </a:t>
            </a:r>
            <a:r>
              <a:rPr lang="en-US" dirty="0" err="1"/>
              <a:t>oʻzida</a:t>
            </a:r>
            <a:r>
              <a:rPr lang="en-US" dirty="0"/>
              <a:t> 35 </a:t>
            </a:r>
            <a:r>
              <a:rPr lang="en-US" dirty="0" err="1"/>
              <a:t>ming</a:t>
            </a:r>
            <a:r>
              <a:rPr lang="en-US" dirty="0"/>
              <a:t> </a:t>
            </a:r>
            <a:r>
              <a:rPr lang="en-US" dirty="0" err="1"/>
              <a:t>harbiydan</a:t>
            </a:r>
            <a:r>
              <a:rPr lang="en-US" dirty="0"/>
              <a:t> </a:t>
            </a:r>
            <a:r>
              <a:rPr lang="en-US" dirty="0" err="1"/>
              <a:t>iborat</a:t>
            </a:r>
            <a:r>
              <a:rPr lang="en-US" dirty="0"/>
              <a:t> </a:t>
            </a:r>
            <a:r>
              <a:rPr lang="en-US" dirty="0" err="1"/>
              <a:t>qoʻshin</a:t>
            </a:r>
            <a:r>
              <a:rPr lang="en-US" dirty="0"/>
              <a:t> </a:t>
            </a:r>
            <a:r>
              <a:rPr lang="en-US" dirty="0" err="1"/>
              <a:t>turardi</a:t>
            </a:r>
            <a:r>
              <a:rPr lang="en-US" dirty="0"/>
              <a:t>. Ahmad </a:t>
            </a:r>
            <a:r>
              <a:rPr lang="en-US" dirty="0" err="1"/>
              <a:t>Donishning</a:t>
            </a:r>
            <a:r>
              <a:rPr lang="en-US" dirty="0"/>
              <a:t> </a:t>
            </a:r>
            <a:r>
              <a:rPr lang="en-US" dirty="0" err="1"/>
              <a:t>yozib</a:t>
            </a:r>
            <a:r>
              <a:rPr lang="en-US" dirty="0"/>
              <a:t> </a:t>
            </a:r>
            <a:r>
              <a:rPr lang="en-US" dirty="0" err="1"/>
              <a:t>qoldirishicha</a:t>
            </a:r>
            <a:r>
              <a:rPr lang="en-US" dirty="0"/>
              <a:t>, </a:t>
            </a:r>
            <a:r>
              <a:rPr lang="en-US" dirty="0" err="1"/>
              <a:t>amir</a:t>
            </a:r>
            <a:r>
              <a:rPr lang="en-US" dirty="0"/>
              <a:t> </a:t>
            </a:r>
            <a:r>
              <a:rPr lang="en-US" dirty="0" err="1">
                <a:hlinkClick r:id="rId6" tooltip="Haydar"/>
              </a:rPr>
              <a:t>Haydar</a:t>
            </a:r>
            <a:r>
              <a:rPr lang="en-US" dirty="0"/>
              <a:t> </a:t>
            </a:r>
            <a:r>
              <a:rPr lang="en-US" dirty="0" err="1"/>
              <a:t>boshqaruv</a:t>
            </a:r>
            <a:r>
              <a:rPr lang="en-US" dirty="0"/>
              <a:t> </a:t>
            </a:r>
            <a:r>
              <a:rPr lang="en-US" dirty="0" err="1"/>
              <a:t>vaqtiga</a:t>
            </a:r>
            <a:r>
              <a:rPr lang="en-US" dirty="0"/>
              <a:t> „har 3-6 </a:t>
            </a:r>
            <a:r>
              <a:rPr lang="en-US" dirty="0" err="1"/>
              <a:t>oyda</a:t>
            </a:r>
            <a:r>
              <a:rPr lang="en-US" dirty="0"/>
              <a:t> </a:t>
            </a:r>
            <a:r>
              <a:rPr lang="en-US" dirty="0" err="1"/>
              <a:t>yuzaga</a:t>
            </a:r>
            <a:r>
              <a:rPr lang="en-US" dirty="0"/>
              <a:t> </a:t>
            </a:r>
            <a:r>
              <a:rPr lang="en-US" dirty="0" err="1"/>
              <a:t>keladigan</a:t>
            </a:r>
            <a:r>
              <a:rPr lang="en-US" dirty="0"/>
              <a:t> </a:t>
            </a:r>
            <a:r>
              <a:rPr lang="en-US" dirty="0" err="1"/>
              <a:t>toʻxtovsiz</a:t>
            </a:r>
            <a:r>
              <a:rPr lang="en-US" dirty="0"/>
              <a:t> </a:t>
            </a:r>
            <a:r>
              <a:rPr lang="en-US" dirty="0" err="1"/>
              <a:t>feodal</a:t>
            </a:r>
            <a:r>
              <a:rPr lang="en-US" dirty="0"/>
              <a:t> </a:t>
            </a:r>
            <a:r>
              <a:rPr lang="en-US" dirty="0" err="1"/>
              <a:t>urushlar</a:t>
            </a:r>
            <a:r>
              <a:rPr lang="en-US" dirty="0"/>
              <a:t> </a:t>
            </a:r>
            <a:r>
              <a:rPr lang="en-US" dirty="0" err="1"/>
              <a:t>davri</a:t>
            </a:r>
            <a:r>
              <a:rPr lang="en-US" dirty="0"/>
              <a:t>“ </a:t>
            </a:r>
            <a:r>
              <a:rPr lang="en-US" dirty="0" err="1"/>
              <a:t>deya</a:t>
            </a:r>
            <a:r>
              <a:rPr lang="en-US" dirty="0"/>
              <a:t> </a:t>
            </a:r>
            <a:r>
              <a:rPr lang="en-US" dirty="0" err="1"/>
              <a:t>baho</a:t>
            </a:r>
            <a:r>
              <a:rPr lang="en-US" dirty="0"/>
              <a:t> </a:t>
            </a:r>
            <a:r>
              <a:rPr lang="en-US" dirty="0" err="1"/>
              <a:t>berish</a:t>
            </a:r>
            <a:r>
              <a:rPr lang="en-US" dirty="0"/>
              <a:t> </a:t>
            </a:r>
            <a:r>
              <a:rPr lang="en-US" dirty="0" err="1"/>
              <a:t>mumkin</a:t>
            </a:r>
            <a:r>
              <a:rPr lang="en-US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9012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B25CD60-B824-4EED-8E06-8AEFCAB14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520504"/>
            <a:ext cx="8834512" cy="60631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Amir </a:t>
            </a:r>
            <a:r>
              <a:rPr lang="en-US" dirty="0" err="1"/>
              <a:t>Nasrullo</a:t>
            </a:r>
            <a:r>
              <a:rPr lang="en-US" dirty="0"/>
              <a:t> (1827—1860-yy.) </a:t>
            </a:r>
          </a:p>
          <a:p>
            <a:pPr algn="just"/>
            <a:r>
              <a:rPr lang="en-US" dirty="0" err="1"/>
              <a:t>Haydardan</a:t>
            </a:r>
            <a:r>
              <a:rPr lang="en-US" dirty="0"/>
              <a:t> </a:t>
            </a:r>
            <a:r>
              <a:rPr lang="en-US" dirty="0" err="1"/>
              <a:t>soʻng</a:t>
            </a:r>
            <a:r>
              <a:rPr lang="en-US" dirty="0"/>
              <a:t> </a:t>
            </a:r>
            <a:r>
              <a:rPr lang="en-US" dirty="0" err="1"/>
              <a:t>taxtga</a:t>
            </a:r>
            <a:r>
              <a:rPr lang="en-US" dirty="0"/>
              <a:t> </a:t>
            </a:r>
            <a:r>
              <a:rPr lang="en-US" dirty="0" err="1"/>
              <a:t>uning</a:t>
            </a:r>
            <a:r>
              <a:rPr lang="en-US" dirty="0"/>
              <a:t> </a:t>
            </a:r>
            <a:r>
              <a:rPr lang="en-US" dirty="0" err="1"/>
              <a:t>oʻgʻli</a:t>
            </a:r>
            <a:r>
              <a:rPr lang="en-US" dirty="0"/>
              <a:t> </a:t>
            </a:r>
            <a:r>
              <a:rPr lang="en-US" dirty="0" err="1"/>
              <a:t>Nasrulla</a:t>
            </a:r>
            <a:r>
              <a:rPr lang="en-US" dirty="0"/>
              <a:t> </a:t>
            </a:r>
            <a:r>
              <a:rPr lang="en-US" dirty="0" err="1"/>
              <a:t>oʻtirdi</a:t>
            </a:r>
            <a:r>
              <a:rPr lang="en-US" dirty="0"/>
              <a:t>.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hokimiyat</a:t>
            </a:r>
            <a:r>
              <a:rPr lang="en-US" dirty="0"/>
              <a:t> sari </a:t>
            </a:r>
            <a:r>
              <a:rPr lang="en-US" dirty="0" err="1"/>
              <a:t>yoʻl</a:t>
            </a:r>
            <a:r>
              <a:rPr lang="en-US" dirty="0"/>
              <a:t> </a:t>
            </a:r>
            <a:r>
              <a:rPr lang="en-US" dirty="0" err="1"/>
              <a:t>ochish</a:t>
            </a:r>
            <a:r>
              <a:rPr lang="en-US" dirty="0"/>
              <a:t> </a:t>
            </a:r>
            <a:r>
              <a:rPr lang="en-US" dirty="0" err="1"/>
              <a:t>maqsadida</a:t>
            </a:r>
            <a:r>
              <a:rPr lang="en-US" dirty="0"/>
              <a:t> </a:t>
            </a:r>
            <a:r>
              <a:rPr lang="en-US" dirty="0" err="1"/>
              <a:t>akalari</a:t>
            </a:r>
            <a:r>
              <a:rPr lang="en-US" dirty="0"/>
              <a:t> </a:t>
            </a:r>
            <a:r>
              <a:rPr lang="en-US" dirty="0" err="1"/>
              <a:t>Husayn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Umar </a:t>
            </a:r>
            <a:r>
              <a:rPr lang="en-US" dirty="0" err="1"/>
              <a:t>oʻldirildi</a:t>
            </a:r>
            <a:r>
              <a:rPr lang="en-US" dirty="0"/>
              <a:t>. </a:t>
            </a:r>
            <a:r>
              <a:rPr lang="en-US" dirty="0" err="1"/>
              <a:t>Armiya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ruxoniylarga</a:t>
            </a:r>
            <a:r>
              <a:rPr lang="en-US" dirty="0"/>
              <a:t> </a:t>
            </a:r>
            <a:r>
              <a:rPr lang="en-US" dirty="0" err="1"/>
              <a:t>suyangan</a:t>
            </a:r>
            <a:r>
              <a:rPr lang="en-US" dirty="0"/>
              <a:t> </a:t>
            </a:r>
            <a:r>
              <a:rPr lang="en-US" dirty="0" err="1"/>
              <a:t>Nasrulla</a:t>
            </a:r>
            <a:r>
              <a:rPr lang="en-US" dirty="0"/>
              <a:t> </a:t>
            </a:r>
            <a:r>
              <a:rPr lang="en-US" dirty="0" err="1"/>
              <a:t>zodagonlarni</a:t>
            </a:r>
            <a:r>
              <a:rPr lang="en-US" dirty="0"/>
              <a:t> </a:t>
            </a:r>
            <a:r>
              <a:rPr lang="en-US" dirty="0" err="1"/>
              <a:t>jilovlash</a:t>
            </a:r>
            <a:r>
              <a:rPr lang="en-US" dirty="0"/>
              <a:t> </a:t>
            </a:r>
            <a:r>
              <a:rPr lang="en-US" dirty="0" err="1"/>
              <a:t>maqsadida</a:t>
            </a:r>
            <a:r>
              <a:rPr lang="en-US" dirty="0"/>
              <a:t> </a:t>
            </a:r>
            <a:r>
              <a:rPr lang="en-US" dirty="0" err="1"/>
              <a:t>feodal</a:t>
            </a:r>
            <a:r>
              <a:rPr lang="en-US" dirty="0"/>
              <a:t> </a:t>
            </a:r>
            <a:r>
              <a:rPr lang="en-US" dirty="0" err="1"/>
              <a:t>tarqoqlikka</a:t>
            </a:r>
            <a:r>
              <a:rPr lang="en-US" dirty="0"/>
              <a:t> </a:t>
            </a:r>
            <a:r>
              <a:rPr lang="en-US" dirty="0" err="1"/>
              <a:t>qarshi</a:t>
            </a:r>
            <a:r>
              <a:rPr lang="en-US" dirty="0"/>
              <a:t> </a:t>
            </a:r>
            <a:r>
              <a:rPr lang="en-US" dirty="0" err="1"/>
              <a:t>qatʼiy</a:t>
            </a:r>
            <a:r>
              <a:rPr lang="en-US" dirty="0"/>
              <a:t> </a:t>
            </a:r>
            <a:r>
              <a:rPr lang="en-US" dirty="0" err="1"/>
              <a:t>kurash</a:t>
            </a:r>
            <a:r>
              <a:rPr lang="en-US" dirty="0"/>
              <a:t> </a:t>
            </a:r>
            <a:r>
              <a:rPr lang="en-US" dirty="0" err="1"/>
              <a:t>olib</a:t>
            </a:r>
            <a:r>
              <a:rPr lang="en-US" dirty="0"/>
              <a:t> </a:t>
            </a:r>
            <a:r>
              <a:rPr lang="en-US" dirty="0" err="1"/>
              <a:t>bordi</a:t>
            </a:r>
            <a:r>
              <a:rPr lang="en-US" dirty="0"/>
              <a:t>. </a:t>
            </a:r>
            <a:r>
              <a:rPr lang="en-US" dirty="0" err="1"/>
              <a:t>Hukmronligining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oyida</a:t>
            </a:r>
            <a:r>
              <a:rPr lang="en-US" dirty="0"/>
              <a:t> u har </a:t>
            </a:r>
            <a:r>
              <a:rPr lang="en-US" dirty="0" err="1"/>
              <a:t>kuni</a:t>
            </a:r>
            <a:r>
              <a:rPr lang="en-US" dirty="0"/>
              <a:t> 50-60 </a:t>
            </a:r>
            <a:r>
              <a:rPr lang="en-US" dirty="0" err="1"/>
              <a:t>tadan</a:t>
            </a:r>
            <a:r>
              <a:rPr lang="en-US" dirty="0"/>
              <a:t> </a:t>
            </a:r>
            <a:r>
              <a:rPr lang="en-US" dirty="0" err="1"/>
              <a:t>kishini</a:t>
            </a:r>
            <a:r>
              <a:rPr lang="en-US" dirty="0"/>
              <a:t> </a:t>
            </a:r>
            <a:r>
              <a:rPr lang="en-US" dirty="0" err="1"/>
              <a:t>qatl</a:t>
            </a:r>
            <a:r>
              <a:rPr lang="en-US" dirty="0"/>
              <a:t> </a:t>
            </a:r>
            <a:r>
              <a:rPr lang="en-US" dirty="0" err="1"/>
              <a:t>qildi</a:t>
            </a:r>
            <a:r>
              <a:rPr lang="en-US" dirty="0"/>
              <a:t>. </a:t>
            </a:r>
            <a:r>
              <a:rPr lang="en-US" dirty="0" err="1"/>
              <a:t>Nasrullo</a:t>
            </a:r>
            <a:r>
              <a:rPr lang="en-US" dirty="0"/>
              <a:t>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paytgacha</a:t>
            </a:r>
            <a:r>
              <a:rPr lang="en-US" dirty="0"/>
              <a:t> </a:t>
            </a:r>
            <a:r>
              <a:rPr lang="en-US" dirty="0" err="1"/>
              <a:t>amirlik</a:t>
            </a:r>
            <a:r>
              <a:rPr lang="en-US" dirty="0"/>
              <a:t> </a:t>
            </a:r>
            <a:r>
              <a:rPr lang="en-US" dirty="0" err="1"/>
              <a:t>tarkibiga</a:t>
            </a:r>
            <a:r>
              <a:rPr lang="en-US" dirty="0"/>
              <a:t>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nomigagina</a:t>
            </a:r>
            <a:r>
              <a:rPr lang="en-US" dirty="0"/>
              <a:t> </a:t>
            </a:r>
            <a:r>
              <a:rPr lang="en-US" dirty="0" err="1"/>
              <a:t>kirgan</a:t>
            </a:r>
            <a:r>
              <a:rPr lang="en-US" dirty="0"/>
              <a:t> </a:t>
            </a:r>
            <a:r>
              <a:rPr lang="en-US" dirty="0" err="1"/>
              <a:t>viloyatlarni</a:t>
            </a:r>
            <a:r>
              <a:rPr lang="en-US" dirty="0"/>
              <a:t> </a:t>
            </a:r>
            <a:r>
              <a:rPr lang="en-US" dirty="0" err="1"/>
              <a:t>birlashtirishga</a:t>
            </a:r>
            <a:r>
              <a:rPr lang="en-US" dirty="0"/>
              <a:t> </a:t>
            </a:r>
            <a:r>
              <a:rPr lang="en-US" dirty="0" err="1"/>
              <a:t>erishdi</a:t>
            </a:r>
            <a:r>
              <a:rPr lang="en-US" dirty="0"/>
              <a:t>. </a:t>
            </a:r>
            <a:r>
              <a:rPr lang="en-US" dirty="0" err="1"/>
              <a:t>Viloyatlarni</a:t>
            </a:r>
            <a:r>
              <a:rPr lang="en-US" dirty="0"/>
              <a:t> </a:t>
            </a:r>
            <a:r>
              <a:rPr lang="en-US" dirty="0" err="1"/>
              <a:t>boshqarishga</a:t>
            </a:r>
            <a:r>
              <a:rPr lang="en-US" dirty="0"/>
              <a:t> </a:t>
            </a:r>
            <a:r>
              <a:rPr lang="en-US" dirty="0" err="1"/>
              <a:t>oʻziga</a:t>
            </a:r>
            <a:r>
              <a:rPr lang="en-US" dirty="0"/>
              <a:t> </a:t>
            </a:r>
            <a:r>
              <a:rPr lang="en-US" dirty="0" err="1"/>
              <a:t>muteʼ</a:t>
            </a:r>
            <a:r>
              <a:rPr lang="en-US" dirty="0"/>
              <a:t> </a:t>
            </a:r>
            <a:r>
              <a:rPr lang="en-US" dirty="0" err="1"/>
              <a:t>boʻlgan</a:t>
            </a:r>
            <a:r>
              <a:rPr lang="en-US" dirty="0"/>
              <a:t> „</a:t>
            </a:r>
            <a:r>
              <a:rPr lang="en-US" dirty="0" err="1"/>
              <a:t>nasl-nasabsiz</a:t>
            </a:r>
            <a:r>
              <a:rPr lang="en-US" dirty="0"/>
              <a:t>“ </a:t>
            </a:r>
            <a:r>
              <a:rPr lang="en-US" dirty="0" err="1"/>
              <a:t>kishilarni</a:t>
            </a:r>
            <a:r>
              <a:rPr lang="en-US" dirty="0"/>
              <a:t> </a:t>
            </a:r>
            <a:r>
              <a:rPr lang="en-US" dirty="0" err="1"/>
              <a:t>tayinladi</a:t>
            </a:r>
            <a:r>
              <a:rPr lang="en-US" dirty="0"/>
              <a:t>. </a:t>
            </a:r>
            <a:r>
              <a:rPr lang="en-US" dirty="0" err="1"/>
              <a:t>Nasrullo</a:t>
            </a:r>
            <a:r>
              <a:rPr lang="en-US" dirty="0"/>
              <a:t> </a:t>
            </a:r>
            <a:r>
              <a:rPr lang="en-US" dirty="0" err="1"/>
              <a:t>amirligi</a:t>
            </a:r>
            <a:r>
              <a:rPr lang="en-US" dirty="0"/>
              <a:t> </a:t>
            </a:r>
            <a:r>
              <a:rPr lang="en-US" dirty="0" err="1"/>
              <a:t>chogʻida</a:t>
            </a:r>
            <a:r>
              <a:rPr lang="en-US" dirty="0"/>
              <a:t> </a:t>
            </a:r>
            <a:r>
              <a:rPr lang="en-US" dirty="0" err="1"/>
              <a:t>Xiva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Qoʻqon</a:t>
            </a:r>
            <a:r>
              <a:rPr lang="en-US" dirty="0"/>
              <a:t> </a:t>
            </a:r>
            <a:r>
              <a:rPr lang="en-US" dirty="0" err="1"/>
              <a:t>xonliklari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Marv, </a:t>
            </a:r>
            <a:r>
              <a:rPr lang="en-US" dirty="0" err="1"/>
              <a:t>Chorjoʻy</a:t>
            </a:r>
            <a:r>
              <a:rPr lang="en-US" dirty="0"/>
              <a:t>, </a:t>
            </a:r>
            <a:r>
              <a:rPr lang="en-US" dirty="0" err="1"/>
              <a:t>Oʻratepa</a:t>
            </a:r>
            <a:r>
              <a:rPr lang="en-US" dirty="0"/>
              <a:t>, </a:t>
            </a:r>
            <a:r>
              <a:rPr lang="en-US" dirty="0" err="1"/>
              <a:t>Xoʻjand</a:t>
            </a:r>
            <a:r>
              <a:rPr lang="en-US" dirty="0"/>
              <a:t> </a:t>
            </a:r>
            <a:r>
              <a:rPr lang="en-US" dirty="0" err="1"/>
              <a:t>kabi</a:t>
            </a:r>
            <a:r>
              <a:rPr lang="en-US" dirty="0"/>
              <a:t> </a:t>
            </a:r>
            <a:r>
              <a:rPr lang="en-US" dirty="0" err="1"/>
              <a:t>chegarada</a:t>
            </a:r>
            <a:r>
              <a:rPr lang="en-US" dirty="0"/>
              <a:t> </a:t>
            </a:r>
            <a:r>
              <a:rPr lang="en-US" dirty="0" err="1"/>
              <a:t>joylashgan</a:t>
            </a:r>
            <a:r>
              <a:rPr lang="en-US" dirty="0"/>
              <a:t> </a:t>
            </a:r>
            <a:r>
              <a:rPr lang="en-US" dirty="0" err="1"/>
              <a:t>alohida</a:t>
            </a:r>
            <a:r>
              <a:rPr lang="en-US" dirty="0"/>
              <a:t> </a:t>
            </a:r>
            <a:r>
              <a:rPr lang="en-US" dirty="0" err="1"/>
              <a:t>hududlar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boʻlgan</a:t>
            </a:r>
            <a:r>
              <a:rPr lang="en-US" dirty="0"/>
              <a:t> </a:t>
            </a:r>
            <a:r>
              <a:rPr lang="en-US" dirty="0" err="1"/>
              <a:t>tinimsiz</a:t>
            </a:r>
            <a:r>
              <a:rPr lang="en-US" dirty="0"/>
              <a:t> </a:t>
            </a:r>
            <a:r>
              <a:rPr lang="en-US" dirty="0" err="1"/>
              <a:t>urushlar</a:t>
            </a:r>
            <a:r>
              <a:rPr lang="en-US" dirty="0"/>
              <a:t> </a:t>
            </a:r>
            <a:r>
              <a:rPr lang="en-US" dirty="0" err="1"/>
              <a:t>davom</a:t>
            </a:r>
            <a:r>
              <a:rPr lang="en-US" dirty="0"/>
              <a:t> </a:t>
            </a:r>
            <a:r>
              <a:rPr lang="en-US" dirty="0" err="1"/>
              <a:t>etib</a:t>
            </a:r>
            <a:r>
              <a:rPr lang="en-US" dirty="0"/>
              <a:t> </a:t>
            </a:r>
            <a:r>
              <a:rPr lang="en-US" dirty="0" err="1"/>
              <a:t>turdi</a:t>
            </a:r>
            <a:r>
              <a:rPr lang="en-US" dirty="0"/>
              <a:t>. </a:t>
            </a:r>
            <a:r>
              <a:rPr lang="en-US" dirty="0" err="1"/>
              <a:t>Shahrisabz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Kitob</a:t>
            </a:r>
            <a:r>
              <a:rPr lang="en-US" dirty="0"/>
              <a:t> </a:t>
            </a:r>
            <a:r>
              <a:rPr lang="en-US" dirty="0" err="1"/>
              <a:t>hukmdorlarining</a:t>
            </a:r>
            <a:r>
              <a:rPr lang="en-US" dirty="0"/>
              <a:t> </a:t>
            </a:r>
            <a:r>
              <a:rPr lang="en-US" dirty="0" err="1"/>
              <a:t>qarshiligi</a:t>
            </a:r>
            <a:r>
              <a:rPr lang="en-US" dirty="0"/>
              <a:t>, </a:t>
            </a:r>
            <a:r>
              <a:rPr lang="en-US" dirty="0" err="1"/>
              <a:t>ayniqsa</a:t>
            </a:r>
            <a:r>
              <a:rPr lang="en-US" dirty="0"/>
              <a:t> </a:t>
            </a:r>
            <a:r>
              <a:rPr lang="en-US" dirty="0" err="1"/>
              <a:t>kuchli</a:t>
            </a:r>
            <a:r>
              <a:rPr lang="en-US" dirty="0"/>
              <a:t> </a:t>
            </a:r>
            <a:r>
              <a:rPr lang="en-US" dirty="0" err="1"/>
              <a:t>boʻldi</a:t>
            </a:r>
            <a:r>
              <a:rPr lang="en-US" dirty="0"/>
              <a:t>. Bir </a:t>
            </a:r>
            <a:r>
              <a:rPr lang="en-US" dirty="0" err="1"/>
              <a:t>necha</a:t>
            </a:r>
            <a:r>
              <a:rPr lang="en-US" dirty="0"/>
              <a:t> </a:t>
            </a:r>
            <a:r>
              <a:rPr lang="en-US" dirty="0" err="1"/>
              <a:t>harbiy</a:t>
            </a:r>
            <a:r>
              <a:rPr lang="en-US" dirty="0"/>
              <a:t> </a:t>
            </a:r>
            <a:r>
              <a:rPr lang="en-US" dirty="0" err="1"/>
              <a:t>yurishlardan</a:t>
            </a:r>
            <a:r>
              <a:rPr lang="en-US" dirty="0"/>
              <a:t> </a:t>
            </a:r>
            <a:r>
              <a:rPr lang="en-US" dirty="0" err="1"/>
              <a:t>soʻng</a:t>
            </a:r>
            <a:r>
              <a:rPr lang="en-US" dirty="0"/>
              <a:t> 1853-yilga </a:t>
            </a:r>
            <a:r>
              <a:rPr lang="en-US" dirty="0" err="1"/>
              <a:t>kelib</a:t>
            </a:r>
            <a:r>
              <a:rPr lang="en-US" dirty="0"/>
              <a:t> </a:t>
            </a:r>
            <a:r>
              <a:rPr lang="en-US" dirty="0" err="1"/>
              <a:t>ular</a:t>
            </a:r>
            <a:r>
              <a:rPr lang="en-US" dirty="0"/>
              <a:t> </a:t>
            </a:r>
            <a:r>
              <a:rPr lang="en-US" dirty="0" err="1"/>
              <a:t>Buxoroga</a:t>
            </a:r>
            <a:r>
              <a:rPr lang="en-US" dirty="0"/>
              <a:t> </a:t>
            </a:r>
            <a:r>
              <a:rPr lang="en-US" dirty="0" err="1"/>
              <a:t>boʻysindirildi</a:t>
            </a:r>
            <a:r>
              <a:rPr lang="en-US" dirty="0"/>
              <a:t>. </a:t>
            </a:r>
            <a:r>
              <a:rPr lang="en-US" dirty="0" err="1"/>
              <a:t>Amirlik</a:t>
            </a:r>
            <a:r>
              <a:rPr lang="en-US" dirty="0"/>
              <a:t> </a:t>
            </a:r>
            <a:r>
              <a:rPr lang="en-US" dirty="0" err="1"/>
              <a:t>tarkibiga</a:t>
            </a:r>
            <a:r>
              <a:rPr lang="en-US" dirty="0"/>
              <a:t> </a:t>
            </a:r>
            <a:r>
              <a:rPr lang="en-US" dirty="0" err="1"/>
              <a:t>faqat</a:t>
            </a:r>
            <a:r>
              <a:rPr lang="en-US" dirty="0"/>
              <a:t> </a:t>
            </a:r>
            <a:r>
              <a:rPr lang="en-US" dirty="0" err="1"/>
              <a:t>Zarafshon</a:t>
            </a:r>
            <a:r>
              <a:rPr lang="en-US" dirty="0"/>
              <a:t> </a:t>
            </a:r>
            <a:r>
              <a:rPr lang="en-US" dirty="0" err="1"/>
              <a:t>daryosining</a:t>
            </a:r>
            <a:r>
              <a:rPr lang="en-US" dirty="0"/>
              <a:t> </a:t>
            </a:r>
            <a:r>
              <a:rPr lang="en-US" dirty="0" err="1"/>
              <a:t>oʻrta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quyi</a:t>
            </a:r>
            <a:r>
              <a:rPr lang="en-US" dirty="0"/>
              <a:t> </a:t>
            </a:r>
            <a:r>
              <a:rPr lang="en-US" dirty="0" err="1"/>
              <a:t>oqimidagi</a:t>
            </a:r>
            <a:r>
              <a:rPr lang="en-US" dirty="0"/>
              <a:t> </a:t>
            </a:r>
            <a:r>
              <a:rPr lang="en-US" dirty="0" err="1"/>
              <a:t>vohagina</a:t>
            </a:r>
            <a:r>
              <a:rPr lang="en-US" dirty="0"/>
              <a:t> </a:t>
            </a:r>
            <a:r>
              <a:rPr lang="en-US" dirty="0" err="1"/>
              <a:t>barqaror</a:t>
            </a:r>
            <a:r>
              <a:rPr lang="en-US" dirty="0"/>
              <a:t> </a:t>
            </a:r>
            <a:r>
              <a:rPr lang="en-US" dirty="0" err="1"/>
              <a:t>kirgan</a:t>
            </a:r>
            <a:r>
              <a:rPr lang="en-US" dirty="0"/>
              <a:t> </a:t>
            </a:r>
            <a:r>
              <a:rPr lang="en-US" dirty="0" err="1"/>
              <a:t>edi</a:t>
            </a:r>
            <a:r>
              <a:rPr lang="en-US" dirty="0"/>
              <a:t>.</a:t>
            </a:r>
            <a:endParaRPr lang="ru-RU" dirty="0"/>
          </a:p>
        </p:txBody>
      </p:sp>
      <p:pic>
        <p:nvPicPr>
          <p:cNvPr id="2053" name="Picture 5" descr="undefined">
            <a:extLst>
              <a:ext uri="{FF2B5EF4-FFF2-40B4-BE49-F238E27FC236}">
                <a16:creationId xmlns:a16="http://schemas.microsoft.com/office/drawing/2014/main" id="{C0A6E4CC-96E6-4450-98DD-DCA5E9B38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23" y="274321"/>
            <a:ext cx="2821158" cy="6309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2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5842C18B-6269-4D77-9557-815F51D32A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3235569" cy="665401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5562AB-1BC6-4726-9F95-6FD9E2BD526D}"/>
              </a:ext>
            </a:extLst>
          </p:cNvPr>
          <p:cNvSpPr/>
          <p:nvPr/>
        </p:nvSpPr>
        <p:spPr>
          <a:xfrm>
            <a:off x="3362178" y="98474"/>
            <a:ext cx="86094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Amir Muzaffar (1860—1885) </a:t>
            </a:r>
            <a:r>
              <a:rPr lang="en-US" dirty="0" err="1"/>
              <a:t>hukmronligi</a:t>
            </a:r>
            <a:r>
              <a:rPr lang="en-US" dirty="0"/>
              <a:t> </a:t>
            </a:r>
            <a:r>
              <a:rPr lang="en-US" dirty="0" err="1"/>
              <a:t>davri</a:t>
            </a:r>
            <a:endParaRPr lang="en-US" dirty="0"/>
          </a:p>
          <a:p>
            <a:pPr algn="just"/>
            <a:endParaRPr lang="en-US" dirty="0"/>
          </a:p>
          <a:p>
            <a:pPr algn="just"/>
            <a:r>
              <a:rPr lang="en-US" sz="2000" dirty="0"/>
              <a:t>1860-yilning </a:t>
            </a:r>
            <a:r>
              <a:rPr lang="en-US" sz="2000" dirty="0" err="1"/>
              <a:t>oktabr</a:t>
            </a:r>
            <a:r>
              <a:rPr lang="en-US" sz="2000" dirty="0"/>
              <a:t> </a:t>
            </a:r>
            <a:r>
              <a:rPr lang="en-US" sz="2000" dirty="0" err="1"/>
              <a:t>oyida</a:t>
            </a:r>
            <a:r>
              <a:rPr lang="en-US" sz="2000" dirty="0"/>
              <a:t> Amir </a:t>
            </a:r>
            <a:r>
              <a:rPr lang="en-US" sz="2000" dirty="0" err="1"/>
              <a:t>Nasrullo</a:t>
            </a:r>
            <a:r>
              <a:rPr lang="en-US" sz="2000" dirty="0"/>
              <a:t> </a:t>
            </a:r>
            <a:r>
              <a:rPr lang="en-US" sz="2000" dirty="0" err="1"/>
              <a:t>vafotidan</a:t>
            </a:r>
            <a:r>
              <a:rPr lang="en-US" sz="2000" dirty="0"/>
              <a:t> </a:t>
            </a:r>
            <a:r>
              <a:rPr lang="en-US" sz="2000" dirty="0" err="1"/>
              <a:t>sʻong</a:t>
            </a:r>
            <a:r>
              <a:rPr lang="en-US" sz="2000" dirty="0"/>
              <a:t> </a:t>
            </a:r>
            <a:r>
              <a:rPr lang="en-US" sz="2000" dirty="0" err="1"/>
              <a:t>taxtga</a:t>
            </a:r>
            <a:r>
              <a:rPr lang="en-US" sz="2000" dirty="0"/>
              <a:t> </a:t>
            </a:r>
            <a:r>
              <a:rPr lang="en-US" sz="2000" dirty="0" err="1"/>
              <a:t>o’gli</a:t>
            </a:r>
            <a:r>
              <a:rPr lang="en-US" sz="2000" dirty="0"/>
              <a:t> Muzaffar </a:t>
            </a:r>
            <a:r>
              <a:rPr lang="en-US" sz="2000" dirty="0" err="1"/>
              <a:t>chiqdi</a:t>
            </a:r>
            <a:r>
              <a:rPr lang="en-US" sz="2000" dirty="0"/>
              <a:t>. </a:t>
            </a:r>
            <a:r>
              <a:rPr lang="en-US" sz="2000" dirty="0" err="1"/>
              <a:t>Muzaffarning</a:t>
            </a:r>
            <a:r>
              <a:rPr lang="en-US" sz="2000" dirty="0"/>
              <a:t> </a:t>
            </a:r>
            <a:r>
              <a:rPr lang="en-US" sz="2000" dirty="0" err="1"/>
              <a:t>hukmronlik</a:t>
            </a:r>
            <a:r>
              <a:rPr lang="en-US" sz="2000" dirty="0"/>
              <a:t> </a:t>
            </a:r>
            <a:r>
              <a:rPr lang="en-US" sz="2000" dirty="0" err="1"/>
              <a:t>davri</a:t>
            </a:r>
            <a:r>
              <a:rPr lang="en-US" sz="2000" dirty="0"/>
              <a:t> </a:t>
            </a:r>
            <a:r>
              <a:rPr lang="en-US" sz="2000" dirty="0" err="1"/>
              <a:t>Rossiyaning</a:t>
            </a:r>
            <a:r>
              <a:rPr lang="en-US" sz="2000" dirty="0"/>
              <a:t> </a:t>
            </a:r>
            <a:r>
              <a:rPr lang="en-US" sz="2000" dirty="0" err="1"/>
              <a:t>Oʻrta</a:t>
            </a:r>
            <a:r>
              <a:rPr lang="en-US" sz="2000" dirty="0"/>
              <a:t> </a:t>
            </a:r>
            <a:r>
              <a:rPr lang="en-US" sz="2000" dirty="0" err="1"/>
              <a:t>Osiyo</a:t>
            </a:r>
            <a:r>
              <a:rPr lang="en-US" sz="2000" dirty="0"/>
              <a:t> </a:t>
            </a:r>
            <a:r>
              <a:rPr lang="en-US" sz="2000" dirty="0" err="1"/>
              <a:t>xonliklariga</a:t>
            </a:r>
            <a:r>
              <a:rPr lang="en-US" sz="2000" dirty="0"/>
              <a:t> </a:t>
            </a:r>
            <a:r>
              <a:rPr lang="en-US" sz="2000" dirty="0" err="1"/>
              <a:t>qarshi</a:t>
            </a:r>
            <a:r>
              <a:rPr lang="en-US" sz="2000" dirty="0"/>
              <a:t> </a:t>
            </a:r>
            <a:r>
              <a:rPr lang="en-US" sz="2000" dirty="0" err="1"/>
              <a:t>harbiy</a:t>
            </a:r>
            <a:r>
              <a:rPr lang="en-US" sz="2000" dirty="0"/>
              <a:t> </a:t>
            </a:r>
            <a:r>
              <a:rPr lang="en-US" sz="2000" dirty="0" err="1"/>
              <a:t>harakatlari</a:t>
            </a:r>
            <a:r>
              <a:rPr lang="en-US" sz="2000" dirty="0"/>
              <a:t> </a:t>
            </a:r>
            <a:r>
              <a:rPr lang="en-US" sz="2000" dirty="0" err="1"/>
              <a:t>kuchaygan</a:t>
            </a:r>
            <a:r>
              <a:rPr lang="en-US" sz="2000" dirty="0"/>
              <a:t> </a:t>
            </a:r>
            <a:r>
              <a:rPr lang="en-US" sz="2000" dirty="0" err="1"/>
              <a:t>davrga</a:t>
            </a:r>
            <a:r>
              <a:rPr lang="en-US" sz="2000" dirty="0"/>
              <a:t> </a:t>
            </a:r>
            <a:r>
              <a:rPr lang="en-US" sz="2000" dirty="0" err="1"/>
              <a:t>toʻgri</a:t>
            </a:r>
            <a:r>
              <a:rPr lang="en-US" sz="2000" dirty="0"/>
              <a:t> </a:t>
            </a:r>
            <a:r>
              <a:rPr lang="en-US" sz="2000" dirty="0" err="1"/>
              <a:t>keladi</a:t>
            </a:r>
            <a:r>
              <a:rPr lang="en-US" sz="2000" dirty="0"/>
              <a:t>. Muzaffar </a:t>
            </a:r>
            <a:r>
              <a:rPr lang="en-US" sz="2000" dirty="0" err="1"/>
              <a:t>qoʻshini</a:t>
            </a:r>
            <a:r>
              <a:rPr lang="en-US" sz="2000" dirty="0"/>
              <a:t> </a:t>
            </a:r>
            <a:r>
              <a:rPr lang="en-US" sz="2000" dirty="0" err="1"/>
              <a:t>bilan</a:t>
            </a:r>
            <a:r>
              <a:rPr lang="en-US" sz="2000" dirty="0"/>
              <a:t> general </a:t>
            </a:r>
            <a:r>
              <a:rPr lang="en-US" sz="2000" dirty="0" err="1"/>
              <a:t>Romanovskiy</a:t>
            </a:r>
            <a:r>
              <a:rPr lang="en-US" sz="2000" dirty="0"/>
              <a:t> </a:t>
            </a:r>
            <a:r>
              <a:rPr lang="en-US" sz="2000" dirty="0" err="1"/>
              <a:t>boshchiligidagi</a:t>
            </a:r>
            <a:r>
              <a:rPr lang="en-US" sz="2000" dirty="0"/>
              <a:t> Rossiya </a:t>
            </a:r>
            <a:r>
              <a:rPr lang="en-US" sz="2000" dirty="0" err="1"/>
              <a:t>qarbiy</a:t>
            </a:r>
            <a:r>
              <a:rPr lang="en-US" sz="2000" dirty="0"/>
              <a:t> </a:t>
            </a:r>
            <a:r>
              <a:rPr lang="en-US" sz="2000" dirty="0" err="1"/>
              <a:t>kuchlari</a:t>
            </a:r>
            <a:r>
              <a:rPr lang="en-US" sz="2000" dirty="0"/>
              <a:t> </a:t>
            </a:r>
            <a:r>
              <a:rPr lang="en-US" sz="2000" dirty="0" err="1"/>
              <a:t>oʻrtasidagi</a:t>
            </a:r>
            <a:r>
              <a:rPr lang="en-US" sz="2000" dirty="0"/>
              <a:t> </a:t>
            </a:r>
            <a:r>
              <a:rPr lang="en-US" sz="2000" dirty="0" err="1"/>
              <a:t>dastlabki</a:t>
            </a:r>
            <a:r>
              <a:rPr lang="en-US" sz="2000" dirty="0"/>
              <a:t> </a:t>
            </a:r>
            <a:r>
              <a:rPr lang="en-US" sz="2000" dirty="0" err="1"/>
              <a:t>toʻqnashuv</a:t>
            </a:r>
            <a:r>
              <a:rPr lang="en-US" sz="2000" dirty="0"/>
              <a:t> </a:t>
            </a:r>
            <a:r>
              <a:rPr lang="en-US" sz="2000" dirty="0" err="1"/>
              <a:t>Jizzax</a:t>
            </a:r>
            <a:r>
              <a:rPr lang="en-US" sz="2000" dirty="0"/>
              <a:t> </a:t>
            </a:r>
            <a:r>
              <a:rPr lang="en-US" sz="2000" dirty="0" err="1"/>
              <a:t>bilan</a:t>
            </a:r>
            <a:r>
              <a:rPr lang="en-US" sz="2000" dirty="0"/>
              <a:t> </a:t>
            </a:r>
            <a:r>
              <a:rPr lang="en-US" sz="2000" dirty="0" err="1"/>
              <a:t>Oʻratepa</a:t>
            </a:r>
            <a:r>
              <a:rPr lang="en-US" sz="2000" dirty="0"/>
              <a:t> </a:t>
            </a:r>
            <a:r>
              <a:rPr lang="en-US" sz="2000" dirty="0" err="1"/>
              <a:t>oʻrtasidagi</a:t>
            </a:r>
            <a:r>
              <a:rPr lang="en-US" sz="2000" dirty="0"/>
              <a:t> </a:t>
            </a:r>
            <a:r>
              <a:rPr lang="en-US" sz="2000" dirty="0" err="1"/>
              <a:t>Erjar</a:t>
            </a:r>
            <a:r>
              <a:rPr lang="en-US" sz="2000" dirty="0"/>
              <a:t> (</a:t>
            </a:r>
            <a:r>
              <a:rPr lang="en-US" sz="2000" dirty="0" err="1"/>
              <a:t>Maydayulgʻun</a:t>
            </a:r>
            <a:r>
              <a:rPr lang="en-US" sz="2000" dirty="0"/>
              <a:t>)da </a:t>
            </a:r>
            <a:r>
              <a:rPr lang="en-US" sz="2000" dirty="0" err="1"/>
              <a:t>boʻlib</a:t>
            </a:r>
            <a:r>
              <a:rPr lang="en-US" sz="2000" dirty="0"/>
              <a:t>, </a:t>
            </a:r>
            <a:r>
              <a:rPr lang="en-US" sz="2000" dirty="0" err="1"/>
              <a:t>unda</a:t>
            </a:r>
            <a:r>
              <a:rPr lang="en-US" sz="2000" dirty="0"/>
              <a:t> </a:t>
            </a:r>
            <a:r>
              <a:rPr lang="en-US" sz="2000" dirty="0" err="1"/>
              <a:t>Buxoro</a:t>
            </a:r>
            <a:r>
              <a:rPr lang="en-US" sz="2000" dirty="0"/>
              <a:t> </a:t>
            </a:r>
            <a:r>
              <a:rPr lang="en-US" sz="2000" dirty="0" err="1"/>
              <a:t>qoʻshini</a:t>
            </a:r>
            <a:r>
              <a:rPr lang="en-US" sz="2000" dirty="0"/>
              <a:t> </a:t>
            </a:r>
            <a:r>
              <a:rPr lang="en-US" sz="2000" dirty="0" err="1"/>
              <a:t>magʻlubiyatga</a:t>
            </a:r>
            <a:r>
              <a:rPr lang="en-US" sz="2000" dirty="0"/>
              <a:t> </a:t>
            </a:r>
            <a:r>
              <a:rPr lang="en-US" sz="2000" dirty="0" err="1"/>
              <a:t>uchragan</a:t>
            </a:r>
            <a:r>
              <a:rPr lang="en-US" sz="2000" dirty="0"/>
              <a:t> (1866.8.05). </a:t>
            </a:r>
          </a:p>
          <a:p>
            <a:pPr algn="just"/>
            <a:r>
              <a:rPr lang="en-US" sz="2000" dirty="0"/>
              <a:t>1868-yilning may </a:t>
            </a:r>
            <a:r>
              <a:rPr lang="en-US" sz="2000" dirty="0" err="1"/>
              <a:t>oyida</a:t>
            </a:r>
            <a:r>
              <a:rPr lang="en-US" sz="2000" dirty="0"/>
              <a:t> </a:t>
            </a:r>
            <a:r>
              <a:rPr lang="en-US" sz="2000" dirty="0" err="1"/>
              <a:t>Cho’pon</a:t>
            </a:r>
            <a:r>
              <a:rPr lang="en-US" sz="2000" dirty="0"/>
              <a:t> </a:t>
            </a:r>
            <a:r>
              <a:rPr lang="en-US" sz="2000" dirty="0" err="1"/>
              <a:t>ota</a:t>
            </a:r>
            <a:r>
              <a:rPr lang="en-US" sz="2000" dirty="0"/>
              <a:t> </a:t>
            </a:r>
            <a:r>
              <a:rPr lang="en-US" sz="2000" dirty="0" err="1"/>
              <a:t>tepaliklarida</a:t>
            </a:r>
            <a:r>
              <a:rPr lang="en-US" sz="2000" dirty="0"/>
              <a:t> </a:t>
            </a:r>
            <a:r>
              <a:rPr lang="en-US" sz="2000" dirty="0" err="1"/>
              <a:t>Buxoro</a:t>
            </a:r>
            <a:r>
              <a:rPr lang="en-US" sz="2000" dirty="0"/>
              <a:t> </a:t>
            </a:r>
            <a:r>
              <a:rPr lang="en-US" sz="2000" dirty="0" err="1"/>
              <a:t>qoʻshinlari</a:t>
            </a:r>
            <a:r>
              <a:rPr lang="en-US" sz="2000" dirty="0"/>
              <a:t> Kaufman </a:t>
            </a:r>
            <a:r>
              <a:rPr lang="en-US" sz="2000" dirty="0" err="1"/>
              <a:t>qoʻshinidan</a:t>
            </a:r>
            <a:r>
              <a:rPr lang="en-US" sz="2000" dirty="0"/>
              <a:t> </a:t>
            </a:r>
            <a:r>
              <a:rPr lang="en-US" sz="2000" dirty="0" err="1"/>
              <a:t>yengildi</a:t>
            </a:r>
            <a:r>
              <a:rPr lang="en-US" sz="2000" dirty="0"/>
              <a:t>. 2—3-iyunda </a:t>
            </a:r>
            <a:r>
              <a:rPr lang="en-US" sz="2000" dirty="0" err="1"/>
              <a:t>Zirabuloq</a:t>
            </a:r>
            <a:r>
              <a:rPr lang="en-US" sz="2000" dirty="0"/>
              <a:t> </a:t>
            </a:r>
            <a:r>
              <a:rPr lang="en-US" sz="2000" dirty="0" err="1"/>
              <a:t>jangida</a:t>
            </a:r>
            <a:r>
              <a:rPr lang="en-US" sz="2000" dirty="0"/>
              <a:t> </a:t>
            </a:r>
            <a:r>
              <a:rPr lang="en-US" sz="2000" dirty="0" err="1"/>
              <a:t>magʻlubiyatga</a:t>
            </a:r>
            <a:r>
              <a:rPr lang="en-US" sz="2000" dirty="0"/>
              <a:t> </a:t>
            </a:r>
            <a:r>
              <a:rPr lang="en-US" sz="2000" dirty="0" err="1"/>
              <a:t>uchragach</a:t>
            </a:r>
            <a:r>
              <a:rPr lang="en-US" sz="2000" dirty="0"/>
              <a:t>, 1868-yil 23-iyunda </a:t>
            </a:r>
            <a:r>
              <a:rPr lang="en-US" sz="2000" dirty="0" err="1"/>
              <a:t>Samarqandda</a:t>
            </a:r>
            <a:r>
              <a:rPr lang="en-US" sz="2000" dirty="0"/>
              <a:t> </a:t>
            </a:r>
            <a:r>
              <a:rPr lang="en-US" sz="2000" dirty="0" err="1"/>
              <a:t>imzolangan</a:t>
            </a:r>
            <a:r>
              <a:rPr lang="en-US" sz="2000" dirty="0"/>
              <a:t> Rossiya—</a:t>
            </a:r>
            <a:r>
              <a:rPr lang="en-US" sz="2000" dirty="0" err="1"/>
              <a:t>Buxoro</a:t>
            </a:r>
            <a:r>
              <a:rPr lang="en-US" sz="2000" dirty="0"/>
              <a:t> </a:t>
            </a:r>
            <a:r>
              <a:rPr lang="en-US" sz="2000" dirty="0" err="1"/>
              <a:t>sulh</a:t>
            </a:r>
            <a:r>
              <a:rPr lang="en-US" sz="2000" dirty="0"/>
              <a:t> </a:t>
            </a:r>
            <a:r>
              <a:rPr lang="en-US" sz="2000" dirty="0" err="1"/>
              <a:t>shartnomasiga</a:t>
            </a:r>
            <a:r>
              <a:rPr lang="en-US" sz="2000" dirty="0"/>
              <a:t> </a:t>
            </a:r>
            <a:r>
              <a:rPr lang="en-US" sz="2000" dirty="0" err="1"/>
              <a:t>koʻra</a:t>
            </a:r>
            <a:r>
              <a:rPr lang="en-US" sz="2000" dirty="0"/>
              <a:t>, </a:t>
            </a:r>
            <a:r>
              <a:rPr lang="en-US" sz="2000" dirty="0" err="1"/>
              <a:t>Buxoro</a:t>
            </a:r>
            <a:r>
              <a:rPr lang="en-US" sz="2000" dirty="0"/>
              <a:t> </a:t>
            </a:r>
            <a:r>
              <a:rPr lang="en-US" sz="2000" dirty="0" err="1"/>
              <a:t>amirligi</a:t>
            </a:r>
            <a:r>
              <a:rPr lang="en-US" sz="2000" dirty="0"/>
              <a:t> </a:t>
            </a:r>
            <a:r>
              <a:rPr lang="en-US" sz="2000" dirty="0" err="1"/>
              <a:t>Rossiyaga</a:t>
            </a:r>
            <a:r>
              <a:rPr lang="en-US" sz="2000" dirty="0"/>
              <a:t> </a:t>
            </a:r>
            <a:r>
              <a:rPr lang="en-US" sz="2000" dirty="0" err="1"/>
              <a:t>tobe</a:t>
            </a:r>
            <a:r>
              <a:rPr lang="en-US" sz="2000" dirty="0"/>
              <a:t> </a:t>
            </a:r>
            <a:r>
              <a:rPr lang="en-US" sz="2000" dirty="0" err="1"/>
              <a:t>boʻlib</a:t>
            </a:r>
            <a:r>
              <a:rPr lang="en-US" sz="2000" dirty="0"/>
              <a:t> </a:t>
            </a:r>
            <a:r>
              <a:rPr lang="en-US" sz="2000" dirty="0" err="1"/>
              <a:t>qolgan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Amir </a:t>
            </a:r>
            <a:r>
              <a:rPr lang="en-US" sz="2000" dirty="0" err="1"/>
              <a:t>Muzaffarning</a:t>
            </a:r>
            <a:r>
              <a:rPr lang="en-US" sz="2000" dirty="0"/>
              <a:t> </a:t>
            </a:r>
            <a:r>
              <a:rPr lang="en-US" sz="2000" dirty="0" err="1"/>
              <a:t>oʻzi</a:t>
            </a:r>
            <a:r>
              <a:rPr lang="en-US" sz="2000" dirty="0"/>
              <a:t> </a:t>
            </a:r>
            <a:r>
              <a:rPr lang="en-US" sz="2000" dirty="0" err="1"/>
              <a:t>shoir</a:t>
            </a:r>
            <a:r>
              <a:rPr lang="en-US" sz="2000" dirty="0"/>
              <a:t> Alisher </a:t>
            </a:r>
            <a:r>
              <a:rPr lang="en-US" sz="2000" dirty="0" err="1"/>
              <a:t>Navoiy</a:t>
            </a:r>
            <a:r>
              <a:rPr lang="en-US" sz="2000" dirty="0"/>
              <a:t> </a:t>
            </a:r>
            <a:r>
              <a:rPr lang="en-US" sz="2000" dirty="0" err="1"/>
              <a:t>ijodiga</a:t>
            </a:r>
            <a:r>
              <a:rPr lang="en-US" sz="2000" dirty="0"/>
              <a:t> </a:t>
            </a:r>
            <a:r>
              <a:rPr lang="en-US" sz="2000" dirty="0" err="1"/>
              <a:t>muxlis</a:t>
            </a:r>
            <a:r>
              <a:rPr lang="en-US" sz="2000" dirty="0"/>
              <a:t> </a:t>
            </a:r>
            <a:r>
              <a:rPr lang="en-US" sz="2000" dirty="0" err="1"/>
              <a:t>boʻlgan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1872-yilda </a:t>
            </a:r>
            <a:r>
              <a:rPr lang="en-US" sz="2000" dirty="0" err="1"/>
              <a:t>Buyuk</a:t>
            </a:r>
            <a:r>
              <a:rPr lang="en-US" sz="2000" dirty="0"/>
              <a:t> </a:t>
            </a:r>
            <a:r>
              <a:rPr lang="en-US" sz="2000" dirty="0" err="1"/>
              <a:t>Britaniya</a:t>
            </a:r>
            <a:r>
              <a:rPr lang="en-US" sz="2000" dirty="0"/>
              <a:t> </a:t>
            </a:r>
            <a:r>
              <a:rPr lang="en-US" sz="2000" dirty="0" err="1"/>
              <a:t>qirolichasi</a:t>
            </a:r>
            <a:r>
              <a:rPr lang="en-US" sz="2000" dirty="0"/>
              <a:t> </a:t>
            </a:r>
            <a:r>
              <a:rPr lang="en-US" sz="2000" dirty="0" err="1"/>
              <a:t>Viktoriyaga</a:t>
            </a:r>
            <a:r>
              <a:rPr lang="en-US" sz="2000" dirty="0"/>
              <a:t> </a:t>
            </a:r>
            <a:r>
              <a:rPr lang="en-US" sz="2000" dirty="0" err="1"/>
              <a:t>Navoiyning</a:t>
            </a:r>
            <a:r>
              <a:rPr lang="en-US" sz="2000" dirty="0"/>
              <a:t> „</a:t>
            </a:r>
            <a:r>
              <a:rPr lang="en-US" sz="2000" dirty="0" err="1"/>
              <a:t>Devoni</a:t>
            </a:r>
            <a:r>
              <a:rPr lang="en-US" sz="2000" dirty="0"/>
              <a:t>“ </a:t>
            </a:r>
            <a:r>
              <a:rPr lang="en-US" sz="2000" dirty="0" err="1"/>
              <a:t>qoʻlyozmasini</a:t>
            </a:r>
            <a:r>
              <a:rPr lang="en-US" sz="2000" dirty="0"/>
              <a:t> </a:t>
            </a:r>
            <a:r>
              <a:rPr lang="en-US" sz="2000" dirty="0" err="1"/>
              <a:t>taqdim</a:t>
            </a:r>
            <a:r>
              <a:rPr lang="en-US" sz="2000" dirty="0"/>
              <a:t> </a:t>
            </a:r>
            <a:r>
              <a:rPr lang="en-US" sz="2000" dirty="0" err="1"/>
              <a:t>etgan</a:t>
            </a:r>
            <a:r>
              <a:rPr lang="en-US" sz="2000" dirty="0"/>
              <a:t>.</a:t>
            </a:r>
          </a:p>
          <a:p>
            <a:pPr algn="just"/>
            <a:r>
              <a:rPr lang="en-US" sz="2000" dirty="0"/>
              <a:t>1868-yil </a:t>
            </a:r>
            <a:r>
              <a:rPr lang="en-US" sz="2000" dirty="0" err="1"/>
              <a:t>iyuldan</a:t>
            </a:r>
            <a:r>
              <a:rPr lang="en-US" sz="2000" dirty="0"/>
              <a:t> 1885-yilda </a:t>
            </a:r>
            <a:r>
              <a:rPr lang="en-US" sz="2000" dirty="0" err="1"/>
              <a:t>vafotigacha</a:t>
            </a:r>
            <a:r>
              <a:rPr lang="en-US" sz="2000" dirty="0"/>
              <a:t> </a:t>
            </a:r>
            <a:r>
              <a:rPr lang="en-US" sz="2000" dirty="0" err="1"/>
              <a:t>amir</a:t>
            </a:r>
            <a:r>
              <a:rPr lang="en-US" sz="2000" dirty="0"/>
              <a:t> Rossiya </a:t>
            </a:r>
            <a:r>
              <a:rPr lang="en-US" sz="2000" dirty="0" err="1"/>
              <a:t>imperiyasi</a:t>
            </a:r>
            <a:r>
              <a:rPr lang="en-US" sz="2000" dirty="0"/>
              <a:t> </a:t>
            </a:r>
            <a:r>
              <a:rPr lang="en-US" sz="2000" dirty="0" err="1"/>
              <a:t>bilan</a:t>
            </a:r>
            <a:r>
              <a:rPr lang="en-US" sz="2000" dirty="0"/>
              <a:t> </a:t>
            </a:r>
            <a:r>
              <a:rPr lang="en-US" sz="2000" dirty="0" err="1"/>
              <a:t>tinch</a:t>
            </a:r>
            <a:r>
              <a:rPr lang="en-US" sz="2000" dirty="0"/>
              <a:t> </a:t>
            </a:r>
            <a:r>
              <a:rPr lang="en-US" sz="2000" dirty="0" err="1"/>
              <a:t>munosabatlarni</a:t>
            </a:r>
            <a:r>
              <a:rPr lang="en-US" sz="2000" dirty="0"/>
              <a:t> </a:t>
            </a:r>
            <a:r>
              <a:rPr lang="en-US" sz="2000" dirty="0" err="1"/>
              <a:t>davom</a:t>
            </a:r>
            <a:r>
              <a:rPr lang="en-US" sz="2000" dirty="0"/>
              <a:t> </a:t>
            </a:r>
            <a:r>
              <a:rPr lang="en-US" sz="2000" dirty="0" err="1"/>
              <a:t>ettirdi</a:t>
            </a:r>
            <a:r>
              <a:rPr lang="en-US" sz="2000" dirty="0"/>
              <a:t>. </a:t>
            </a:r>
            <a:r>
              <a:rPr lang="en-US" sz="2000" dirty="0" err="1"/>
              <a:t>Unga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en-US" sz="2000" dirty="0" err="1"/>
              <a:t>qator</a:t>
            </a:r>
            <a:r>
              <a:rPr lang="en-US" sz="2000" dirty="0"/>
              <a:t> </a:t>
            </a:r>
            <a:r>
              <a:rPr lang="en-US" sz="2000" dirty="0" err="1"/>
              <a:t>elchilar</a:t>
            </a:r>
            <a:r>
              <a:rPr lang="en-US" sz="2000" dirty="0"/>
              <a:t> </a:t>
            </a:r>
            <a:r>
              <a:rPr lang="en-US" sz="2000" dirty="0" err="1"/>
              <a:t>yuborilgan</a:t>
            </a:r>
            <a:r>
              <a:rPr lang="en-US" sz="2000" dirty="0"/>
              <a:t>: </a:t>
            </a:r>
            <a:r>
              <a:rPr lang="en-US" sz="2000" dirty="0" err="1"/>
              <a:t>Nosovich</a:t>
            </a:r>
            <a:r>
              <a:rPr lang="en-US" sz="2000" dirty="0"/>
              <a:t>, </a:t>
            </a:r>
            <a:r>
              <a:rPr lang="en-US" sz="2000" dirty="0" err="1"/>
              <a:t>Kostenko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Petrovskiy</a:t>
            </a:r>
            <a:r>
              <a:rPr lang="en-US" sz="2000" dirty="0"/>
              <a:t>. </a:t>
            </a:r>
            <a:r>
              <a:rPr lang="en-US" sz="2000" dirty="0" err="1"/>
              <a:t>Elchilarni</a:t>
            </a:r>
            <a:r>
              <a:rPr lang="en-US" sz="2000" dirty="0"/>
              <a:t> </a:t>
            </a:r>
            <a:r>
              <a:rPr lang="en-US" sz="2000" dirty="0" err="1"/>
              <a:t>kutib</a:t>
            </a:r>
            <a:r>
              <a:rPr lang="en-US" sz="2000" dirty="0"/>
              <a:t> </a:t>
            </a:r>
            <a:r>
              <a:rPr lang="en-US" sz="2000" dirty="0" err="1"/>
              <a:t>olish</a:t>
            </a:r>
            <a:r>
              <a:rPr lang="en-US" sz="2000" dirty="0"/>
              <a:t> </a:t>
            </a:r>
            <a:r>
              <a:rPr lang="en-US" sz="2000" dirty="0" err="1"/>
              <a:t>marosimlari</a:t>
            </a:r>
            <a:r>
              <a:rPr lang="en-US" sz="2000" dirty="0"/>
              <a:t> </a:t>
            </a:r>
            <a:r>
              <a:rPr lang="en-US" sz="2000" dirty="0" err="1"/>
              <a:t>oʻzbek</a:t>
            </a:r>
            <a:r>
              <a:rPr lang="en-US" sz="2000" dirty="0"/>
              <a:t> </a:t>
            </a:r>
            <a:r>
              <a:rPr lang="en-US" sz="2000" dirty="0" err="1"/>
              <a:t>tilida</a:t>
            </a:r>
            <a:r>
              <a:rPr lang="en-US" sz="2000" dirty="0"/>
              <a:t> </a:t>
            </a:r>
            <a:r>
              <a:rPr lang="en-US" sz="2000" dirty="0" err="1"/>
              <a:t>oʻtkazilar</a:t>
            </a:r>
            <a:r>
              <a:rPr lang="en-US" sz="2000" dirty="0"/>
              <a:t> </a:t>
            </a:r>
            <a:r>
              <a:rPr lang="en-US" sz="2000" dirty="0" err="1"/>
              <a:t>edi</a:t>
            </a:r>
            <a:r>
              <a:rPr lang="en-US" sz="2000" dirty="0"/>
              <a:t>. </a:t>
            </a:r>
            <a:r>
              <a:rPr lang="en-US" sz="2000" dirty="0" err="1"/>
              <a:t>Tantana</a:t>
            </a:r>
            <a:r>
              <a:rPr lang="en-US" sz="2000" dirty="0"/>
              <a:t> </a:t>
            </a:r>
            <a:r>
              <a:rPr lang="en-US" sz="2000" dirty="0" err="1"/>
              <a:t>xizmatkorlari</a:t>
            </a:r>
            <a:r>
              <a:rPr lang="en-US" sz="2000" dirty="0"/>
              <a:t> — </a:t>
            </a:r>
            <a:r>
              <a:rPr lang="en-US" sz="2000" dirty="0" err="1"/>
              <a:t>udaychilar</a:t>
            </a:r>
            <a:r>
              <a:rPr lang="en-US" sz="2000" dirty="0"/>
              <a:t> </a:t>
            </a:r>
            <a:r>
              <a:rPr lang="en-US" sz="2000" dirty="0" err="1"/>
              <a:t>aytardilar</a:t>
            </a:r>
            <a:r>
              <a:rPr lang="en-US" sz="2000" dirty="0"/>
              <a:t>: „</a:t>
            </a:r>
            <a:r>
              <a:rPr lang="en-US" sz="2000" dirty="0" err="1"/>
              <a:t>Hazrati</a:t>
            </a:r>
            <a:r>
              <a:rPr lang="en-US" sz="2000" dirty="0"/>
              <a:t> </a:t>
            </a:r>
            <a:r>
              <a:rPr lang="en-US" sz="2000" dirty="0" err="1"/>
              <a:t>Amirni</a:t>
            </a:r>
            <a:r>
              <a:rPr lang="en-US" sz="2000" dirty="0"/>
              <a:t> </a:t>
            </a:r>
            <a:r>
              <a:rPr lang="en-US" sz="2000" dirty="0" err="1"/>
              <a:t>Xudo</a:t>
            </a:r>
            <a:r>
              <a:rPr lang="en-US" sz="2000" dirty="0"/>
              <a:t> </a:t>
            </a:r>
            <a:r>
              <a:rPr lang="en-US" sz="2000" dirty="0" err="1"/>
              <a:t>Muzafar</a:t>
            </a:r>
            <a:r>
              <a:rPr lang="en-US" sz="2000" dirty="0"/>
              <a:t> Mansur </a:t>
            </a:r>
            <a:r>
              <a:rPr lang="en-US" sz="2000" dirty="0" err="1"/>
              <a:t>qilsun</a:t>
            </a:r>
            <a:r>
              <a:rPr lang="en-US" sz="2000" dirty="0"/>
              <a:t>“ (</a:t>
            </a:r>
            <a:r>
              <a:rPr lang="en-US" sz="2000" dirty="0" err="1"/>
              <a:t>yaʼni</a:t>
            </a:r>
            <a:r>
              <a:rPr lang="en-US" sz="2000" dirty="0"/>
              <a:t>: </a:t>
            </a:r>
            <a:r>
              <a:rPr lang="en-US" sz="2000" dirty="0" err="1"/>
              <a:t>Xudo</a:t>
            </a:r>
            <a:r>
              <a:rPr lang="en-US" sz="2000" dirty="0"/>
              <a:t> </a:t>
            </a:r>
            <a:r>
              <a:rPr lang="en-US" sz="2000" dirty="0" err="1"/>
              <a:t>buyuk</a:t>
            </a:r>
            <a:r>
              <a:rPr lang="en-US" sz="2000" dirty="0"/>
              <a:t> </a:t>
            </a:r>
            <a:r>
              <a:rPr lang="en-US" sz="2000" dirty="0" err="1"/>
              <a:t>amirni</a:t>
            </a:r>
            <a:r>
              <a:rPr lang="en-US" sz="2000" dirty="0"/>
              <a:t> </a:t>
            </a:r>
            <a:r>
              <a:rPr lang="en-US" sz="2000" dirty="0" err="1"/>
              <a:t>qudratli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gʻolib</a:t>
            </a:r>
            <a:r>
              <a:rPr lang="en-US" sz="2000" dirty="0"/>
              <a:t> </a:t>
            </a:r>
            <a:r>
              <a:rPr lang="en-US" sz="2000" dirty="0" err="1"/>
              <a:t>qilsin</a:t>
            </a:r>
            <a:r>
              <a:rPr lang="en-US" sz="2000" dirty="0"/>
              <a:t>).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09627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794FA-FBD3-49EB-8E79-8CF7279AB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67921"/>
          </a:xfrm>
        </p:spPr>
        <p:txBody>
          <a:bodyPr>
            <a:normAutofit fontScale="90000"/>
          </a:bodyPr>
          <a:lstStyle/>
          <a:p>
            <a:r>
              <a:rPr lang="en-US" dirty="0"/>
              <a:t>Amir </a:t>
            </a:r>
            <a:r>
              <a:rPr lang="en-US" dirty="0" err="1"/>
              <a:t>Abdulahad</a:t>
            </a:r>
            <a:r>
              <a:rPr lang="en-US" dirty="0"/>
              <a:t> (1885—1910) </a:t>
            </a:r>
            <a:r>
              <a:rPr lang="en-US" dirty="0" err="1"/>
              <a:t>hukmronligi</a:t>
            </a:r>
            <a:r>
              <a:rPr lang="en-US" dirty="0"/>
              <a:t> </a:t>
            </a:r>
            <a:r>
              <a:rPr lang="en-US" dirty="0" err="1"/>
              <a:t>davri</a:t>
            </a:r>
            <a:br>
              <a:rPr lang="en-US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894844-5EDA-464E-A2C7-18A7E6047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019" y="499086"/>
            <a:ext cx="8840372" cy="6358914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3200" dirty="0" err="1"/>
              <a:t>Buxoro</a:t>
            </a:r>
            <a:r>
              <a:rPr lang="en-US" sz="3200" dirty="0"/>
              <a:t> </a:t>
            </a:r>
            <a:r>
              <a:rPr lang="en-US" sz="3200" dirty="0" err="1"/>
              <a:t>amiri</a:t>
            </a:r>
            <a:r>
              <a:rPr lang="en-US" sz="3200" dirty="0"/>
              <a:t> </a:t>
            </a:r>
            <a:r>
              <a:rPr lang="en-US" sz="3200" dirty="0" err="1"/>
              <a:t>huquqiy</a:t>
            </a:r>
            <a:r>
              <a:rPr lang="en-US" sz="3200" dirty="0"/>
              <a:t> </a:t>
            </a:r>
            <a:r>
              <a:rPr lang="en-US" sz="3200" dirty="0" err="1"/>
              <a:t>jihatdan</a:t>
            </a:r>
            <a:r>
              <a:rPr lang="en-US" sz="3200" dirty="0"/>
              <a:t> </a:t>
            </a:r>
            <a:r>
              <a:rPr lang="en-US" sz="3200" dirty="0" err="1"/>
              <a:t>mustaqil</a:t>
            </a:r>
            <a:r>
              <a:rPr lang="en-US" sz="3200" dirty="0"/>
              <a:t> </a:t>
            </a:r>
            <a:r>
              <a:rPr lang="en-US" sz="3200" dirty="0" err="1"/>
              <a:t>hukmdor</a:t>
            </a:r>
            <a:r>
              <a:rPr lang="en-US" sz="3200" dirty="0"/>
              <a:t> </a:t>
            </a:r>
            <a:r>
              <a:rPr lang="en-US" sz="3200" dirty="0" err="1"/>
              <a:t>sanalsa</a:t>
            </a:r>
            <a:r>
              <a:rPr lang="en-US" sz="3200" dirty="0"/>
              <a:t> ham, </a:t>
            </a:r>
            <a:r>
              <a:rPr lang="en-US" sz="3200" dirty="0" err="1"/>
              <a:t>haqiqatda</a:t>
            </a:r>
            <a:r>
              <a:rPr lang="en-US" sz="3200" dirty="0"/>
              <a:t> </a:t>
            </a:r>
            <a:r>
              <a:rPr lang="en-US" sz="3200" dirty="0" err="1"/>
              <a:t>rus</a:t>
            </a:r>
            <a:r>
              <a:rPr lang="en-US" sz="3200" dirty="0"/>
              <a:t> </a:t>
            </a:r>
            <a:r>
              <a:rPr lang="en-US" sz="3200" dirty="0" err="1"/>
              <a:t>podshosiga</a:t>
            </a:r>
            <a:r>
              <a:rPr lang="en-US" sz="3200" dirty="0"/>
              <a:t> </a:t>
            </a:r>
            <a:r>
              <a:rPr lang="en-US" sz="3200" dirty="0" err="1"/>
              <a:t>qaram</a:t>
            </a:r>
            <a:r>
              <a:rPr lang="en-US" sz="3200" dirty="0"/>
              <a:t> </a:t>
            </a:r>
            <a:r>
              <a:rPr lang="en-US" sz="3200" dirty="0" err="1"/>
              <a:t>edi</a:t>
            </a:r>
            <a:r>
              <a:rPr lang="en-US" sz="3200" dirty="0"/>
              <a:t>. Amir </a:t>
            </a:r>
            <a:r>
              <a:rPr lang="en-US" sz="3200" dirty="0" err="1"/>
              <a:t>va</a:t>
            </a:r>
            <a:r>
              <a:rPr lang="en-US" sz="3200" dirty="0"/>
              <a:t> </a:t>
            </a:r>
            <a:r>
              <a:rPr lang="en-US" sz="3200" dirty="0" err="1"/>
              <a:t>uning</a:t>
            </a:r>
            <a:r>
              <a:rPr lang="en-US" sz="3200" dirty="0"/>
              <a:t> </a:t>
            </a:r>
            <a:r>
              <a:rPr lang="en-US" sz="3200" dirty="0" err="1"/>
              <a:t>amaldorlariga</a:t>
            </a:r>
            <a:r>
              <a:rPr lang="en-US" sz="3200" dirty="0"/>
              <a:t> </a:t>
            </a:r>
            <a:r>
              <a:rPr lang="en-US" sz="3200" dirty="0" err="1"/>
              <a:t>qarshi</a:t>
            </a:r>
            <a:r>
              <a:rPr lang="en-US" sz="3200" dirty="0"/>
              <a:t> </a:t>
            </a:r>
            <a:r>
              <a:rPr lang="en-US" sz="3200" dirty="0" err="1"/>
              <a:t>xalq</a:t>
            </a:r>
            <a:r>
              <a:rPr lang="en-US" sz="3200" dirty="0"/>
              <a:t> </a:t>
            </a:r>
            <a:r>
              <a:rPr lang="en-US" sz="3200" dirty="0" err="1"/>
              <a:t>harakatlari</a:t>
            </a:r>
            <a:r>
              <a:rPr lang="en-US" sz="3200" dirty="0"/>
              <a:t> </a:t>
            </a:r>
            <a:r>
              <a:rPr lang="en-US" sz="3200" dirty="0" err="1"/>
              <a:t>podsho</a:t>
            </a:r>
            <a:r>
              <a:rPr lang="en-US" sz="3200" dirty="0"/>
              <a:t> </a:t>
            </a:r>
            <a:r>
              <a:rPr lang="en-US" sz="3200" dirty="0" err="1"/>
              <a:t>Rossiyasi</a:t>
            </a:r>
            <a:r>
              <a:rPr lang="en-US" sz="3200" dirty="0"/>
              <a:t> </a:t>
            </a:r>
            <a:r>
              <a:rPr lang="en-US" sz="3200" dirty="0" err="1"/>
              <a:t>qoʻshinlari</a:t>
            </a:r>
            <a:r>
              <a:rPr lang="en-US" sz="3200" dirty="0"/>
              <a:t> </a:t>
            </a:r>
            <a:r>
              <a:rPr lang="en-US" sz="3200" dirty="0" err="1"/>
              <a:t>yordamida</a:t>
            </a:r>
            <a:r>
              <a:rPr lang="en-US" sz="3200" dirty="0"/>
              <a:t> </a:t>
            </a:r>
            <a:r>
              <a:rPr lang="en-US" sz="3200" dirty="0" err="1"/>
              <a:t>bostirilar</a:t>
            </a:r>
            <a:r>
              <a:rPr lang="en-US" sz="3200" dirty="0"/>
              <a:t> </a:t>
            </a:r>
            <a:r>
              <a:rPr lang="en-US" sz="3200" dirty="0" err="1"/>
              <a:t>edi</a:t>
            </a:r>
            <a:r>
              <a:rPr lang="en-US" sz="3200" dirty="0"/>
              <a:t>. Amir </a:t>
            </a:r>
            <a:r>
              <a:rPr lang="en-US" sz="3200" dirty="0" err="1"/>
              <a:t>Abdulahad</a:t>
            </a:r>
            <a:r>
              <a:rPr lang="en-US" sz="3200" dirty="0"/>
              <a:t> </a:t>
            </a:r>
            <a:r>
              <a:rPr lang="en-US" sz="3200" dirty="0" err="1"/>
              <a:t>rus</a:t>
            </a:r>
            <a:r>
              <a:rPr lang="en-US" sz="3200" dirty="0"/>
              <a:t> </a:t>
            </a:r>
            <a:r>
              <a:rPr lang="en-US" sz="3200" dirty="0" err="1"/>
              <a:t>podshosining</a:t>
            </a:r>
            <a:r>
              <a:rPr lang="en-US" sz="3200" dirty="0"/>
              <a:t> general </a:t>
            </a:r>
            <a:r>
              <a:rPr lang="en-US" sz="3200" dirty="0" err="1"/>
              <a:t>adʼyutanti</a:t>
            </a:r>
            <a:r>
              <a:rPr lang="en-US" sz="3200" dirty="0"/>
              <a:t> </a:t>
            </a:r>
            <a:r>
              <a:rPr lang="en-US" sz="3200" dirty="0" err="1"/>
              <a:t>hisoblangan</a:t>
            </a:r>
            <a:r>
              <a:rPr lang="en-US" sz="3200" dirty="0"/>
              <a:t>. </a:t>
            </a:r>
            <a:r>
              <a:rPr lang="en-US" sz="3200" dirty="0" err="1"/>
              <a:t>Uning</a:t>
            </a:r>
            <a:r>
              <a:rPr lang="en-US" sz="3200" dirty="0"/>
              <a:t> </a:t>
            </a:r>
            <a:r>
              <a:rPr lang="en-US" sz="3200" dirty="0" err="1"/>
              <a:t>davrida</a:t>
            </a:r>
            <a:r>
              <a:rPr lang="en-US" sz="3200" dirty="0"/>
              <a:t> </a:t>
            </a:r>
            <a:r>
              <a:rPr lang="en-US" sz="3200" dirty="0" err="1"/>
              <a:t>rus</a:t>
            </a:r>
            <a:r>
              <a:rPr lang="en-US" sz="3200" dirty="0"/>
              <a:t> </a:t>
            </a:r>
            <a:r>
              <a:rPr lang="en-US" sz="3200" dirty="0" err="1"/>
              <a:t>maʼmurlari</a:t>
            </a:r>
            <a:r>
              <a:rPr lang="en-US" sz="3200" dirty="0"/>
              <a:t> </a:t>
            </a:r>
            <a:r>
              <a:rPr lang="en-US" sz="3200" dirty="0" err="1"/>
              <a:t>amirlikda</a:t>
            </a:r>
            <a:r>
              <a:rPr lang="en-US" sz="3200" dirty="0"/>
              <a:t> </a:t>
            </a:r>
            <a:r>
              <a:rPr lang="en-US" sz="3200" dirty="0" err="1"/>
              <a:t>katta</a:t>
            </a:r>
            <a:r>
              <a:rPr lang="en-US" sz="3200" dirty="0"/>
              <a:t> </a:t>
            </a:r>
            <a:r>
              <a:rPr lang="en-US" sz="3200" dirty="0" err="1"/>
              <a:t>imtiyozlarga</a:t>
            </a:r>
            <a:r>
              <a:rPr lang="en-US" sz="3200" dirty="0"/>
              <a:t> </a:t>
            </a:r>
            <a:r>
              <a:rPr lang="en-US" sz="3200" dirty="0" err="1"/>
              <a:t>ega</a:t>
            </a:r>
            <a:r>
              <a:rPr lang="en-US" sz="3200" dirty="0"/>
              <a:t> </a:t>
            </a:r>
            <a:r>
              <a:rPr lang="en-US" sz="3200" dirty="0" err="1"/>
              <a:t>boʻlgan</a:t>
            </a:r>
            <a:r>
              <a:rPr lang="en-US" sz="3200" dirty="0"/>
              <a:t>. </a:t>
            </a:r>
            <a:r>
              <a:rPr lang="en-US" sz="3200" dirty="0" err="1"/>
              <a:t>Amirlik</a:t>
            </a:r>
            <a:r>
              <a:rPr lang="en-US" sz="3200" dirty="0"/>
              <a:t> </a:t>
            </a:r>
            <a:r>
              <a:rPr lang="en-US" sz="3200" dirty="0" err="1"/>
              <a:t>yerlaridan</a:t>
            </a:r>
            <a:r>
              <a:rPr lang="en-US" sz="3200" dirty="0"/>
              <a:t> </a:t>
            </a:r>
            <a:r>
              <a:rPr lang="en-US" sz="3200" dirty="0" err="1"/>
              <a:t>oʻtgan</a:t>
            </a:r>
            <a:r>
              <a:rPr lang="en-US" sz="3200" dirty="0"/>
              <a:t> temir </a:t>
            </a:r>
            <a:r>
              <a:rPr lang="en-US" sz="3200" dirty="0" err="1"/>
              <a:t>yoʻl</a:t>
            </a:r>
            <a:r>
              <a:rPr lang="en-US" sz="3200" dirty="0"/>
              <a:t> </a:t>
            </a:r>
            <a:r>
              <a:rPr lang="en-US" sz="3200" dirty="0" err="1"/>
              <a:t>boʻylariga</a:t>
            </a:r>
            <a:r>
              <a:rPr lang="en-US" sz="3200" dirty="0"/>
              <a:t> </a:t>
            </a:r>
            <a:r>
              <a:rPr lang="en-US" sz="3200" dirty="0" err="1"/>
              <a:t>rus</a:t>
            </a:r>
            <a:r>
              <a:rPr lang="en-US" sz="3200" dirty="0"/>
              <a:t> </a:t>
            </a:r>
            <a:r>
              <a:rPr lang="en-US" sz="3200" dirty="0" err="1"/>
              <a:t>aholisi</a:t>
            </a:r>
            <a:r>
              <a:rPr lang="en-US" sz="3200" dirty="0"/>
              <a:t> </a:t>
            </a:r>
            <a:r>
              <a:rPr lang="en-US" sz="3200" dirty="0" err="1"/>
              <a:t>keltirilib</a:t>
            </a:r>
            <a:r>
              <a:rPr lang="en-US" sz="3200" dirty="0"/>
              <a:t> </a:t>
            </a:r>
            <a:r>
              <a:rPr lang="en-US" sz="3200" dirty="0" err="1"/>
              <a:t>joylashtirildi</a:t>
            </a:r>
            <a:r>
              <a:rPr lang="en-US" sz="3200" dirty="0"/>
              <a:t>. </a:t>
            </a:r>
            <a:r>
              <a:rPr lang="en-US" sz="3200" dirty="0" err="1"/>
              <a:t>Buxoro</a:t>
            </a:r>
            <a:r>
              <a:rPr lang="en-US" sz="3200" dirty="0"/>
              <a:t> </a:t>
            </a:r>
            <a:r>
              <a:rPr lang="en-US" sz="3200" dirty="0" err="1"/>
              <a:t>Afg’oniston</a:t>
            </a:r>
            <a:r>
              <a:rPr lang="en-US" sz="3200" dirty="0"/>
              <a:t> </a:t>
            </a:r>
            <a:r>
              <a:rPr lang="en-US" sz="3200" dirty="0" err="1"/>
              <a:t>chegarasining</a:t>
            </a:r>
            <a:r>
              <a:rPr lang="en-US" sz="3200" dirty="0"/>
              <a:t> </a:t>
            </a:r>
            <a:r>
              <a:rPr lang="en-US" sz="3200" dirty="0" err="1"/>
              <a:t>muhofazasi</a:t>
            </a:r>
            <a:r>
              <a:rPr lang="en-US" sz="3200" dirty="0"/>
              <a:t> </a:t>
            </a:r>
            <a:r>
              <a:rPr lang="en-US" sz="3200" dirty="0" err="1"/>
              <a:t>bilan</a:t>
            </a:r>
            <a:r>
              <a:rPr lang="en-US" sz="3200" dirty="0"/>
              <a:t> ham </a:t>
            </a:r>
            <a:r>
              <a:rPr lang="en-US" sz="3200" dirty="0" err="1"/>
              <a:t>rus</a:t>
            </a:r>
            <a:r>
              <a:rPr lang="en-US" sz="3200" dirty="0"/>
              <a:t> </a:t>
            </a:r>
            <a:r>
              <a:rPr lang="en-US" sz="3200" dirty="0" err="1"/>
              <a:t>qoʻshinlari</a:t>
            </a:r>
            <a:r>
              <a:rPr lang="en-US" sz="3200" dirty="0"/>
              <a:t> </a:t>
            </a:r>
            <a:r>
              <a:rPr lang="en-US" sz="3200" dirty="0" err="1"/>
              <a:t>shugʻullangan</a:t>
            </a:r>
            <a:r>
              <a:rPr lang="en-US" sz="3200" dirty="0"/>
              <a:t>.</a:t>
            </a:r>
          </a:p>
          <a:p>
            <a:pPr algn="just"/>
            <a:r>
              <a:rPr lang="ru-RU" dirty="0"/>
              <a:t>У </a:t>
            </a:r>
            <a:r>
              <a:rPr lang="ru-RU" dirty="0" err="1"/>
              <a:t>турли</a:t>
            </a:r>
            <a:r>
              <a:rPr lang="ru-RU" dirty="0"/>
              <a:t> </a:t>
            </a:r>
            <a:r>
              <a:rPr lang="ru-RU" dirty="0" err="1"/>
              <a:t>йилларда</a:t>
            </a:r>
            <a:r>
              <a:rPr lang="ru-RU" dirty="0"/>
              <a:t> Москва, Санкт-</a:t>
            </a:r>
            <a:r>
              <a:rPr lang="ru-RU" dirty="0" err="1"/>
              <a:t>Петербуруг</a:t>
            </a:r>
            <a:r>
              <a:rPr lang="ru-RU" dirty="0"/>
              <a:t>, Киев, Одесса, </a:t>
            </a:r>
            <a:r>
              <a:rPr lang="ru-RU" dirty="0" err="1"/>
              <a:t>Екатеринаслов</a:t>
            </a:r>
            <a:r>
              <a:rPr lang="ru-RU" dirty="0"/>
              <a:t>, Боку, Тифлис, </a:t>
            </a:r>
            <a:r>
              <a:rPr lang="ru-RU" dirty="0" err="1"/>
              <a:t>Ботуми</a:t>
            </a:r>
            <a:r>
              <a:rPr lang="ru-RU" dirty="0"/>
              <a:t>, </a:t>
            </a:r>
            <a:r>
              <a:rPr lang="ru-RU" dirty="0" err="1"/>
              <a:t>Севастопол</a:t>
            </a:r>
            <a:r>
              <a:rPr lang="ru-RU" dirty="0"/>
              <a:t>, </a:t>
            </a:r>
            <a:r>
              <a:rPr lang="ru-RU" dirty="0" err="1"/>
              <a:t>Боғчасарой</a:t>
            </a:r>
            <a:r>
              <a:rPr lang="ru-RU" dirty="0"/>
              <a:t> </a:t>
            </a:r>
            <a:r>
              <a:rPr lang="ru-RU" dirty="0" err="1"/>
              <a:t>каби</a:t>
            </a:r>
            <a:r>
              <a:rPr lang="ru-RU" dirty="0"/>
              <a:t> </a:t>
            </a:r>
            <a:r>
              <a:rPr lang="ru-RU" dirty="0" err="1"/>
              <a:t>шаҳарларда</a:t>
            </a:r>
            <a:r>
              <a:rPr lang="ru-RU" dirty="0"/>
              <a:t> </a:t>
            </a:r>
            <a:r>
              <a:rPr lang="ru-RU" dirty="0" err="1"/>
              <a:t>бўлган</a:t>
            </a:r>
            <a:r>
              <a:rPr lang="ru-RU" dirty="0"/>
              <a:t>. Амир </a:t>
            </a:r>
            <a:r>
              <a:rPr lang="ru-RU" dirty="0" err="1"/>
              <a:t>ҳар</a:t>
            </a:r>
            <a:r>
              <a:rPr lang="ru-RU" dirty="0"/>
              <a:t> </a:t>
            </a:r>
            <a:r>
              <a:rPr lang="ru-RU" dirty="0" err="1"/>
              <a:t>йили</a:t>
            </a:r>
            <a:r>
              <a:rPr lang="ru-RU" dirty="0"/>
              <a:t> </a:t>
            </a:r>
            <a:r>
              <a:rPr lang="ru-RU" dirty="0" err="1"/>
              <a:t>Кавказда</a:t>
            </a:r>
            <a:r>
              <a:rPr lang="ru-RU" dirty="0"/>
              <a:t>, </a:t>
            </a:r>
            <a:r>
              <a:rPr lang="ru-RU" dirty="0" err="1"/>
              <a:t>Қрим</a:t>
            </a:r>
            <a:r>
              <a:rPr lang="ru-RU" dirty="0"/>
              <a:t> </a:t>
            </a:r>
            <a:r>
              <a:rPr lang="ru-RU" dirty="0" err="1"/>
              <a:t>ёки</a:t>
            </a:r>
            <a:r>
              <a:rPr lang="ru-RU" dirty="0"/>
              <a:t> </a:t>
            </a:r>
            <a:r>
              <a:rPr lang="ru-RU" dirty="0" err="1"/>
              <a:t>Ялтада</a:t>
            </a:r>
            <a:r>
              <a:rPr lang="ru-RU" dirty="0"/>
              <a:t> дам </a:t>
            </a:r>
            <a:r>
              <a:rPr lang="ru-RU" dirty="0" err="1"/>
              <a:t>олган</a:t>
            </a:r>
            <a:endParaRPr lang="ru-RU" sz="3200" dirty="0"/>
          </a:p>
        </p:txBody>
      </p:sp>
      <p:pic>
        <p:nvPicPr>
          <p:cNvPr id="4098" name="Picture 2" descr="undefined">
            <a:extLst>
              <a:ext uri="{FF2B5EF4-FFF2-40B4-BE49-F238E27FC236}">
                <a16:creationId xmlns:a16="http://schemas.microsoft.com/office/drawing/2014/main" id="{44AA73EE-427C-462C-96E1-FD3E85B0B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391" y="499085"/>
            <a:ext cx="3028950" cy="290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FC609A-07F7-4C17-8B7A-FCF0B2AD92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3050" y="3454012"/>
            <a:ext cx="3028950" cy="340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794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2098</Words>
  <Application>Microsoft Office PowerPoint</Application>
  <PresentationFormat>Широкоэкранный</PresentationFormat>
  <Paragraphs>67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ui-sans-serif</vt:lpstr>
      <vt:lpstr>Тема Office</vt:lpstr>
      <vt:lpstr>BUXORO AMIRLIGI TARIXIY GЕOGRAFIYASI</vt:lpstr>
      <vt:lpstr>Презентация PowerPoint</vt:lpstr>
      <vt:lpstr>Презентация PowerPoint</vt:lpstr>
      <vt:lpstr>Презентация PowerPoint</vt:lpstr>
      <vt:lpstr>Amir Shohmurod hukmronligi davri 1785-1800</vt:lpstr>
      <vt:lpstr>Amir Haydar (1800—1826-yillar</vt:lpstr>
      <vt:lpstr>Презентация PowerPoint</vt:lpstr>
      <vt:lpstr>Презентация PowerPoint</vt:lpstr>
      <vt:lpstr>Amir Abdulahad (1885—1910) hukmronligi davri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Buxoro Amirligi bekliklari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24</cp:revision>
  <dcterms:created xsi:type="dcterms:W3CDTF">2023-10-22T14:14:31Z</dcterms:created>
  <dcterms:modified xsi:type="dcterms:W3CDTF">2024-01-22T08:17:17Z</dcterms:modified>
</cp:coreProperties>
</file>