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01" d="100"/>
          <a:sy n="101" d="100"/>
        </p:scale>
        <p:origin x="126" y="4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9" name=""/>
        <p:cNvGrpSpPr/>
        <p:nvPr/>
      </p:nvGrpSpPr>
      <p:grpSpPr>
        <a:xfrm>
          <a:off x="0" y="0"/>
          <a:ext cx="0" cy="0"/>
          <a:chOff x="0" y="0"/>
          <a:chExt cx="0" cy="0"/>
        </a:xfrm>
      </p:grpSpPr>
      <p:sp>
        <p:nvSpPr>
          <p:cNvPr id="1048812"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813"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814"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815"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816"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817"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Титульный слайд">
    <p:spTree>
      <p:nvGrpSpPr>
        <p:cNvPr id="30" name=""/>
        <p:cNvGrpSpPr/>
        <p:nvPr/>
      </p:nvGrpSpPr>
      <p:grpSpPr>
        <a:xfrm>
          <a:off x="0" y="0"/>
          <a:ext cx="0" cy="0"/>
          <a:chOff x="0" y="0"/>
          <a:chExt cx="0" cy="0"/>
        </a:xfrm>
      </p:grpSpPr>
      <p:grpSp>
        <p:nvGrpSpPr>
          <p:cNvPr id="31" name="Group 15"/>
          <p:cNvGrpSpPr/>
          <p:nvPr/>
        </p:nvGrpSpPr>
        <p:grpSpPr>
          <a:xfrm>
            <a:off x="0" y="-2373"/>
            <a:ext cx="12192000" cy="6867027"/>
            <a:chOff x="0" y="-2373"/>
            <a:chExt cx="12192000" cy="6867027"/>
          </a:xfrm>
        </p:grpSpPr>
        <p:sp>
          <p:nvSpPr>
            <p:cNvPr id="1048591" name="Rectangle 7"/>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592" name="Oval 10"/>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93" name="Oval 11"/>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94" name="Oval 12"/>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95" name="Oval 13"/>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96" name="Oval 14"/>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97"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598" name="Title 1"/>
          <p:cNvSpPr>
            <a:spLocks noGrp="1"/>
          </p:cNvSpPr>
          <p:nvPr>
            <p:ph type="ctrTitle"/>
          </p:nvPr>
        </p:nvSpPr>
        <p:spPr>
          <a:xfrm>
            <a:off x="1154955" y="2099733"/>
            <a:ext cx="8825658" cy="2677648"/>
          </a:xfrm>
        </p:spPr>
        <p:txBody>
          <a:bodyPr anchor="b"/>
          <a:lstStyle>
            <a:lvl1pPr>
              <a:defRPr sz="5400"/>
            </a:lvl1pPr>
          </a:lstStyle>
          <a:p>
            <a:r>
              <a:rPr lang="ru-RU"/>
              <a:t>Образец заголовка</a:t>
            </a:r>
            <a:endParaRPr dirty="0" lang="en-US"/>
          </a:p>
        </p:txBody>
      </p:sp>
      <p:sp>
        <p:nvSpPr>
          <p:cNvPr id="1048599" name="Subtitle 2"/>
          <p:cNvSpPr>
            <a:spLocks noGrp="1"/>
          </p:cNvSpPr>
          <p:nvPr>
            <p:ph type="subTitle" idx="1"/>
          </p:nvPr>
        </p:nvSpPr>
        <p:spPr>
          <a:xfrm>
            <a:off x="1154955" y="4777380"/>
            <a:ext cx="8825658" cy="861420"/>
          </a:xfrm>
        </p:spPr>
        <p:txBody>
          <a:bodyPr anchor="t"/>
          <a:lstStyle>
            <a:lvl1pPr algn="l" indent="0" marL="0">
              <a:buNone/>
              <a:defRPr cap="all">
                <a:solidFill>
                  <a:schemeClr val="accent1"/>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ru-RU"/>
              <a:t>Образец подзаголовка</a:t>
            </a:r>
            <a:endParaRPr dirty="0" lang="en-US"/>
          </a:p>
        </p:txBody>
      </p:sp>
      <p:sp>
        <p:nvSpPr>
          <p:cNvPr id="1048600"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FAA08740-1234-4859-9668-742733677894}" type="datetimeFigureOut">
              <a:rPr lang="ru-RU" smtClean="0"/>
              <a:t>23.10.2024</a:t>
            </a:fld>
            <a:endParaRPr lang="ru-RU"/>
          </a:p>
        </p:txBody>
      </p:sp>
      <p:sp>
        <p:nvSpPr>
          <p:cNvPr id="1048601"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ru-RU"/>
          </a:p>
        </p:txBody>
      </p:sp>
      <p:sp>
        <p:nvSpPr>
          <p:cNvPr id="1048602" name="Rectangle 9"/>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03" name="Slide Number Placeholder 5"/>
          <p:cNvSpPr>
            <a:spLocks noGrp="1"/>
          </p:cNvSpPr>
          <p:nvPr>
            <p:ph type="sldNum" sz="quarter" idx="12"/>
          </p:nvPr>
        </p:nvSpPr>
        <p:spPr>
          <a:xfrm>
            <a:off x="10351008" y="292608"/>
            <a:ext cx="838199" cy="767687"/>
          </a:xfrm>
        </p:spPr>
        <p:txBody>
          <a:bodyPr/>
          <a:lstStyle>
            <a:lvl1pPr>
              <a:defRPr b="0" sz="2800" i="0">
                <a:latin typeface="+mj-lt"/>
              </a:defRPr>
            </a:lvl1pPr>
          </a:lstStyle>
          <a:p>
            <a:fld id="{19D66D8A-F248-4A5F-B0C4-E87A1214E385}"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Заголовок и объект">
    <p:spTree>
      <p:nvGrpSpPr>
        <p:cNvPr id="34" name=""/>
        <p:cNvGrpSpPr/>
        <p:nvPr/>
      </p:nvGrpSpPr>
      <p:grpSpPr>
        <a:xfrm>
          <a:off x="0" y="0"/>
          <a:ext cx="0" cy="0"/>
          <a:chOff x="0" y="0"/>
          <a:chExt cx="0" cy="0"/>
        </a:xfrm>
      </p:grpSpPr>
      <p:sp>
        <p:nvSpPr>
          <p:cNvPr id="1048607" name="Title 1"/>
          <p:cNvSpPr>
            <a:spLocks noGrp="1"/>
          </p:cNvSpPr>
          <p:nvPr>
            <p:ph type="title"/>
          </p:nvPr>
        </p:nvSpPr>
        <p:spPr/>
        <p:txBody>
          <a:bodyPr/>
          <a:p>
            <a:r>
              <a:rPr lang="ru-RU"/>
              <a:t>Образец заголовка</a:t>
            </a:r>
            <a:endParaRPr dirty="0" lang="en-US"/>
          </a:p>
        </p:txBody>
      </p:sp>
      <p:sp>
        <p:nvSpPr>
          <p:cNvPr id="1048608" name="Content Placeholder 2"/>
          <p:cNvSpPr>
            <a:spLocks noGrp="1"/>
          </p:cNvSpPr>
          <p:nvPr>
            <p:ph idx="1"/>
          </p:nvPr>
        </p:nvSpPr>
        <p:spPr/>
        <p:txBody>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609" name="Date Placeholder 3"/>
          <p:cNvSpPr>
            <a:spLocks noGrp="1"/>
          </p:cNvSpPr>
          <p:nvPr>
            <p:ph type="dt" sz="half" idx="10"/>
          </p:nvPr>
        </p:nvSpPr>
        <p:spPr/>
        <p:txBody>
          <a:bodyPr/>
          <a:p>
            <a:fld id="{FAA08740-1234-4859-9668-742733677894}" type="datetimeFigureOut">
              <a:rPr lang="ru-RU" smtClean="0"/>
              <a:t>23.10.2024</a:t>
            </a:fld>
            <a:endParaRPr lang="ru-RU"/>
          </a:p>
        </p:txBody>
      </p:sp>
      <p:sp>
        <p:nvSpPr>
          <p:cNvPr id="1048610" name="Footer Placeholder 4"/>
          <p:cNvSpPr>
            <a:spLocks noGrp="1"/>
          </p:cNvSpPr>
          <p:nvPr>
            <p:ph type="ftr" sz="quarter" idx="11"/>
          </p:nvPr>
        </p:nvSpPr>
        <p:spPr/>
        <p:txBody>
          <a:bodyPr/>
          <a:p>
            <a:endParaRPr lang="ru-RU"/>
          </a:p>
        </p:txBody>
      </p:sp>
      <p:sp>
        <p:nvSpPr>
          <p:cNvPr id="1048611" name="Slide Number Placeholder 5"/>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Заголовок раздела">
    <p:spTree>
      <p:nvGrpSpPr>
        <p:cNvPr id="53" name=""/>
        <p:cNvGrpSpPr/>
        <p:nvPr/>
      </p:nvGrpSpPr>
      <p:grpSpPr>
        <a:xfrm>
          <a:off x="0" y="0"/>
          <a:ext cx="0" cy="0"/>
          <a:chOff x="0" y="0"/>
          <a:chExt cx="0" cy="0"/>
        </a:xfrm>
      </p:grpSpPr>
      <p:grpSp>
        <p:nvGrpSpPr>
          <p:cNvPr id="54" name="Group 12"/>
          <p:cNvGrpSpPr/>
          <p:nvPr/>
        </p:nvGrpSpPr>
        <p:grpSpPr>
          <a:xfrm>
            <a:off x="0" y="-2373"/>
            <a:ext cx="12192000" cy="6867027"/>
            <a:chOff x="0" y="-2373"/>
            <a:chExt cx="12192000" cy="6867027"/>
          </a:xfrm>
        </p:grpSpPr>
        <p:sp>
          <p:nvSpPr>
            <p:cNvPr id="1048696" name="Rectangle 10"/>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97" name="Oval 13"/>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98" name="Oval 15"/>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99" name="Oval 16"/>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00" name="Oval 17"/>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01" name="Oval 18"/>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02" name="Rectangle 6"/>
            <p:cNvSpPr/>
            <p:nvPr/>
          </p:nvSpPr>
          <p:spPr>
            <a:xfrm>
              <a:off x="7289800" y="402165"/>
              <a:ext cx="4478865"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703" name="Freeform 5"/>
            <p:cNvSpPr/>
            <p:nvPr/>
          </p:nvSpPr>
          <p:spPr bwMode="gray">
            <a:xfrm rot="15922489">
              <a:off x="4698352" y="1826078"/>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04" name="Freeform 5"/>
            <p:cNvSpPr/>
            <p:nvPr/>
          </p:nvSpPr>
          <p:spPr bwMode="gray">
            <a:xfrm rot="16200000">
              <a:off x="3787244"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05"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06" name="Title 1"/>
          <p:cNvSpPr>
            <a:spLocks noGrp="1"/>
          </p:cNvSpPr>
          <p:nvPr>
            <p:ph type="title"/>
          </p:nvPr>
        </p:nvSpPr>
        <p:spPr>
          <a:xfrm>
            <a:off x="1154956" y="2677645"/>
            <a:ext cx="4351023" cy="2283824"/>
          </a:xfrm>
        </p:spPr>
        <p:txBody>
          <a:bodyPr anchor="ctr"/>
          <a:lstStyle>
            <a:lvl1pPr algn="l">
              <a:defRPr b="0" cap="none" sz="4000"/>
            </a:lvl1pPr>
          </a:lstStyle>
          <a:p>
            <a:r>
              <a:rPr lang="ru-RU"/>
              <a:t>Образец заголовка</a:t>
            </a:r>
            <a:endParaRPr dirty="0" lang="en-US"/>
          </a:p>
        </p:txBody>
      </p:sp>
      <p:sp>
        <p:nvSpPr>
          <p:cNvPr id="1048707" name="Text Placeholder 2"/>
          <p:cNvSpPr>
            <a:spLocks noGrp="1"/>
          </p:cNvSpPr>
          <p:nvPr>
            <p:ph type="body" idx="1"/>
          </p:nvPr>
        </p:nvSpPr>
        <p:spPr>
          <a:xfrm>
            <a:off x="6895558" y="2677644"/>
            <a:ext cx="3755379" cy="2283823"/>
          </a:xfrm>
        </p:spPr>
        <p:txBody>
          <a:bodyPr anchor="ctr"/>
          <a:lstStyle>
            <a:lvl1pPr algn="l" indent="0" marL="0">
              <a:buNone/>
              <a:defRPr cap="all" sz="2000">
                <a:solidFill>
                  <a:schemeClr val="accent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ru-RU"/>
              <a:t>Образец текста</a:t>
            </a:r>
          </a:p>
        </p:txBody>
      </p:sp>
      <p:sp>
        <p:nvSpPr>
          <p:cNvPr id="1048708" name="Date Placeholder 3"/>
          <p:cNvSpPr>
            <a:spLocks noGrp="1"/>
          </p:cNvSpPr>
          <p:nvPr>
            <p:ph type="dt" sz="half" idx="10"/>
          </p:nvPr>
        </p:nvSpPr>
        <p:spPr/>
        <p:txBody>
          <a:bodyPr/>
          <a:p>
            <a:fld id="{FAA08740-1234-4859-9668-742733677894}" type="datetimeFigureOut">
              <a:rPr lang="ru-RU" smtClean="0"/>
              <a:t>23.10.2024</a:t>
            </a:fld>
            <a:endParaRPr lang="ru-RU"/>
          </a:p>
        </p:txBody>
      </p:sp>
      <p:sp>
        <p:nvSpPr>
          <p:cNvPr id="1048709" name="Footer Placeholder 4"/>
          <p:cNvSpPr>
            <a:spLocks noGrp="1"/>
          </p:cNvSpPr>
          <p:nvPr>
            <p:ph type="ftr" sz="quarter" idx="11"/>
          </p:nvPr>
        </p:nvSpPr>
        <p:spPr/>
        <p:txBody>
          <a:bodyPr/>
          <a:p>
            <a:endParaRPr lang="ru-RU"/>
          </a:p>
        </p:txBody>
      </p:sp>
      <p:sp>
        <p:nvSpPr>
          <p:cNvPr id="1048710" name="Rectangle 14"/>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11" name="Slide Number Placeholder 5"/>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Два объекта">
    <p:spTree>
      <p:nvGrpSpPr>
        <p:cNvPr id="63" name=""/>
        <p:cNvGrpSpPr/>
        <p:nvPr/>
      </p:nvGrpSpPr>
      <p:grpSpPr>
        <a:xfrm>
          <a:off x="0" y="0"/>
          <a:ext cx="0" cy="0"/>
          <a:chOff x="0" y="0"/>
          <a:chExt cx="0" cy="0"/>
        </a:xfrm>
      </p:grpSpPr>
      <p:sp>
        <p:nvSpPr>
          <p:cNvPr id="1048774" name="Title 1"/>
          <p:cNvSpPr>
            <a:spLocks noGrp="1"/>
          </p:cNvSpPr>
          <p:nvPr>
            <p:ph type="title"/>
          </p:nvPr>
        </p:nvSpPr>
        <p:spPr/>
        <p:txBody>
          <a:bodyPr/>
          <a:p>
            <a:r>
              <a:rPr lang="ru-RU"/>
              <a:t>Образец заголовка</a:t>
            </a:r>
            <a:endParaRPr dirty="0" lang="en-US"/>
          </a:p>
        </p:txBody>
      </p:sp>
      <p:sp>
        <p:nvSpPr>
          <p:cNvPr id="1048775" name="Content Placeholder 2"/>
          <p:cNvSpPr>
            <a:spLocks noGrp="1"/>
          </p:cNvSpPr>
          <p:nvPr>
            <p:ph sz="half" idx="1"/>
          </p:nvPr>
        </p:nvSpPr>
        <p:spPr>
          <a:xfrm>
            <a:off x="1154954" y="2603500"/>
            <a:ext cx="4825158" cy="3416301"/>
          </a:xfrm>
        </p:spPr>
        <p:txBody>
          <a:bodyPr>
            <a:normAutofit/>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776" name="Content Placeholder 3"/>
          <p:cNvSpPr>
            <a:spLocks noGrp="1"/>
          </p:cNvSpPr>
          <p:nvPr>
            <p:ph sz="half" idx="2"/>
          </p:nvPr>
        </p:nvSpPr>
        <p:spPr>
          <a:xfrm>
            <a:off x="6208712" y="2603500"/>
            <a:ext cx="4825159" cy="3416300"/>
          </a:xfrm>
        </p:spPr>
        <p:txBody>
          <a:bodyPr>
            <a:normAutofit/>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777" name="Date Placeholder 4"/>
          <p:cNvSpPr>
            <a:spLocks noGrp="1"/>
          </p:cNvSpPr>
          <p:nvPr>
            <p:ph type="dt" sz="half" idx="10"/>
          </p:nvPr>
        </p:nvSpPr>
        <p:spPr/>
        <p:txBody>
          <a:bodyPr/>
          <a:p>
            <a:fld id="{FAA08740-1234-4859-9668-742733677894}" type="datetimeFigureOut">
              <a:rPr lang="ru-RU" smtClean="0"/>
              <a:t>23.10.2024</a:t>
            </a:fld>
            <a:endParaRPr lang="ru-RU"/>
          </a:p>
        </p:txBody>
      </p:sp>
      <p:sp>
        <p:nvSpPr>
          <p:cNvPr id="1048778" name="Footer Placeholder 5"/>
          <p:cNvSpPr>
            <a:spLocks noGrp="1"/>
          </p:cNvSpPr>
          <p:nvPr>
            <p:ph type="ftr" sz="quarter" idx="11"/>
          </p:nvPr>
        </p:nvSpPr>
        <p:spPr/>
        <p:txBody>
          <a:bodyPr/>
          <a:p>
            <a:endParaRPr lang="ru-RU"/>
          </a:p>
        </p:txBody>
      </p:sp>
      <p:sp>
        <p:nvSpPr>
          <p:cNvPr id="1048779" name="Slide Number Placeholder 6"/>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Сравнение">
    <p:spTree>
      <p:nvGrpSpPr>
        <p:cNvPr id="55" name=""/>
        <p:cNvGrpSpPr/>
        <p:nvPr/>
      </p:nvGrpSpPr>
      <p:grpSpPr>
        <a:xfrm>
          <a:off x="0" y="0"/>
          <a:ext cx="0" cy="0"/>
          <a:chOff x="0" y="0"/>
          <a:chExt cx="0" cy="0"/>
        </a:xfrm>
      </p:grpSpPr>
      <p:sp>
        <p:nvSpPr>
          <p:cNvPr id="1048712" name="Title 1"/>
          <p:cNvSpPr>
            <a:spLocks noGrp="1"/>
          </p:cNvSpPr>
          <p:nvPr>
            <p:ph type="title"/>
          </p:nvPr>
        </p:nvSpPr>
        <p:spPr/>
        <p:txBody>
          <a:bodyPr/>
          <a:p>
            <a:r>
              <a:rPr lang="ru-RU"/>
              <a:t>Образец заголовка</a:t>
            </a:r>
            <a:endParaRPr dirty="0" lang="en-US"/>
          </a:p>
        </p:txBody>
      </p:sp>
      <p:sp>
        <p:nvSpPr>
          <p:cNvPr id="1048713" name="Text Placeholder 2"/>
          <p:cNvSpPr>
            <a:spLocks noGrp="1"/>
          </p:cNvSpPr>
          <p:nvPr>
            <p:ph type="body" idx="1"/>
          </p:nvPr>
        </p:nvSpPr>
        <p:spPr>
          <a:xfrm>
            <a:off x="1154954" y="2603500"/>
            <a:ext cx="4825157" cy="576262"/>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714" name="Content Placeholder 3"/>
          <p:cNvSpPr>
            <a:spLocks noGrp="1"/>
          </p:cNvSpPr>
          <p:nvPr>
            <p:ph sz="half" idx="2"/>
          </p:nvPr>
        </p:nvSpPr>
        <p:spPr>
          <a:xfrm>
            <a:off x="1154954" y="3179762"/>
            <a:ext cx="4825158" cy="2840039"/>
          </a:xfrm>
        </p:spPr>
        <p:txBody>
          <a:bodyPr>
            <a:normAutofit/>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715" name="Text Placeholder 4"/>
          <p:cNvSpPr>
            <a:spLocks noGrp="1"/>
          </p:cNvSpPr>
          <p:nvPr>
            <p:ph type="body" sz="quarter" idx="3"/>
          </p:nvPr>
        </p:nvSpPr>
        <p:spPr>
          <a:xfrm>
            <a:off x="6208712" y="2603500"/>
            <a:ext cx="4825159" cy="576262"/>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716" name="Content Placeholder 5"/>
          <p:cNvSpPr>
            <a:spLocks noGrp="1"/>
          </p:cNvSpPr>
          <p:nvPr>
            <p:ph sz="quarter" idx="4"/>
          </p:nvPr>
        </p:nvSpPr>
        <p:spPr>
          <a:xfrm>
            <a:off x="6208710" y="3179762"/>
            <a:ext cx="4825159" cy="2840039"/>
          </a:xfrm>
        </p:spPr>
        <p:txBody>
          <a:bodyPr>
            <a:normAutofit/>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717" name="Date Placeholder 6"/>
          <p:cNvSpPr>
            <a:spLocks noGrp="1"/>
          </p:cNvSpPr>
          <p:nvPr>
            <p:ph type="dt" sz="half" idx="10"/>
          </p:nvPr>
        </p:nvSpPr>
        <p:spPr/>
        <p:txBody>
          <a:bodyPr/>
          <a:p>
            <a:fld id="{FAA08740-1234-4859-9668-742733677894}" type="datetimeFigureOut">
              <a:rPr lang="ru-RU" smtClean="0"/>
              <a:t>23.10.2024</a:t>
            </a:fld>
            <a:endParaRPr lang="ru-RU"/>
          </a:p>
        </p:txBody>
      </p:sp>
      <p:sp>
        <p:nvSpPr>
          <p:cNvPr id="1048718" name="Footer Placeholder 7"/>
          <p:cNvSpPr>
            <a:spLocks noGrp="1"/>
          </p:cNvSpPr>
          <p:nvPr>
            <p:ph type="ftr" sz="quarter" idx="11"/>
          </p:nvPr>
        </p:nvSpPr>
        <p:spPr/>
        <p:txBody>
          <a:bodyPr/>
          <a:p>
            <a:endParaRPr lang="ru-RU"/>
          </a:p>
        </p:txBody>
      </p:sp>
      <p:sp>
        <p:nvSpPr>
          <p:cNvPr id="1048719" name="Slide Number Placeholder 8"/>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Только заголовок">
    <p:spTree>
      <p:nvGrpSpPr>
        <p:cNvPr id="45" name=""/>
        <p:cNvGrpSpPr/>
        <p:nvPr/>
      </p:nvGrpSpPr>
      <p:grpSpPr>
        <a:xfrm>
          <a:off x="0" y="0"/>
          <a:ext cx="0" cy="0"/>
          <a:chOff x="0" y="0"/>
          <a:chExt cx="0" cy="0"/>
        </a:xfrm>
      </p:grpSpPr>
      <p:sp>
        <p:nvSpPr>
          <p:cNvPr id="1048632" name="Title 1"/>
          <p:cNvSpPr>
            <a:spLocks noGrp="1"/>
          </p:cNvSpPr>
          <p:nvPr>
            <p:ph type="title"/>
          </p:nvPr>
        </p:nvSpPr>
        <p:spPr/>
        <p:txBody>
          <a:bodyPr/>
          <a:p>
            <a:r>
              <a:rPr lang="ru-RU"/>
              <a:t>Образец заголовка</a:t>
            </a:r>
            <a:endParaRPr dirty="0" lang="en-US"/>
          </a:p>
        </p:txBody>
      </p:sp>
      <p:sp>
        <p:nvSpPr>
          <p:cNvPr id="1048633" name="Date Placeholder 2"/>
          <p:cNvSpPr>
            <a:spLocks noGrp="1"/>
          </p:cNvSpPr>
          <p:nvPr>
            <p:ph type="dt" sz="half" idx="10"/>
          </p:nvPr>
        </p:nvSpPr>
        <p:spPr/>
        <p:txBody>
          <a:bodyPr/>
          <a:p>
            <a:fld id="{FAA08740-1234-4859-9668-742733677894}" type="datetimeFigureOut">
              <a:rPr lang="ru-RU" smtClean="0"/>
              <a:t>23.10.2024</a:t>
            </a:fld>
            <a:endParaRPr lang="ru-RU"/>
          </a:p>
        </p:txBody>
      </p:sp>
      <p:sp>
        <p:nvSpPr>
          <p:cNvPr id="1048634" name="Footer Placeholder 3"/>
          <p:cNvSpPr>
            <a:spLocks noGrp="1"/>
          </p:cNvSpPr>
          <p:nvPr>
            <p:ph type="ftr" sz="quarter" idx="11"/>
          </p:nvPr>
        </p:nvSpPr>
        <p:spPr/>
        <p:txBody>
          <a:bodyPr/>
          <a:p>
            <a:endParaRPr lang="ru-RU"/>
          </a:p>
        </p:txBody>
      </p:sp>
      <p:sp>
        <p:nvSpPr>
          <p:cNvPr id="1048635" name="Slide Number Placeholder 4"/>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Пустой слайд">
    <p:spTree>
      <p:nvGrpSpPr>
        <p:cNvPr id="56" name=""/>
        <p:cNvGrpSpPr/>
        <p:nvPr/>
      </p:nvGrpSpPr>
      <p:grpSpPr>
        <a:xfrm>
          <a:off x="0" y="0"/>
          <a:ext cx="0" cy="0"/>
          <a:chOff x="0" y="0"/>
          <a:chExt cx="0" cy="0"/>
        </a:xfrm>
      </p:grpSpPr>
      <p:sp>
        <p:nvSpPr>
          <p:cNvPr id="1048720" name="Date Placeholder 1"/>
          <p:cNvSpPr>
            <a:spLocks noGrp="1"/>
          </p:cNvSpPr>
          <p:nvPr>
            <p:ph type="dt" sz="half" idx="10"/>
          </p:nvPr>
        </p:nvSpPr>
        <p:spPr/>
        <p:txBody>
          <a:bodyPr/>
          <a:p>
            <a:fld id="{FAA08740-1234-4859-9668-742733677894}" type="datetimeFigureOut">
              <a:rPr lang="ru-RU" smtClean="0"/>
              <a:t>23.10.2024</a:t>
            </a:fld>
            <a:endParaRPr lang="ru-RU"/>
          </a:p>
        </p:txBody>
      </p:sp>
      <p:sp>
        <p:nvSpPr>
          <p:cNvPr id="1048721" name="Footer Placeholder 2"/>
          <p:cNvSpPr>
            <a:spLocks noGrp="1"/>
          </p:cNvSpPr>
          <p:nvPr>
            <p:ph type="ftr" sz="quarter" idx="11"/>
          </p:nvPr>
        </p:nvSpPr>
        <p:spPr/>
        <p:txBody>
          <a:bodyPr/>
          <a:p>
            <a:endParaRPr lang="ru-RU"/>
          </a:p>
        </p:txBody>
      </p:sp>
      <p:sp>
        <p:nvSpPr>
          <p:cNvPr id="1048722" name="Rectangle 6"/>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23" name="Slide Number Placeholder 3"/>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Объект с подписью">
    <p:spTree>
      <p:nvGrpSpPr>
        <p:cNvPr id="65" name=""/>
        <p:cNvGrpSpPr/>
        <p:nvPr/>
      </p:nvGrpSpPr>
      <p:grpSpPr>
        <a:xfrm>
          <a:off x="0" y="0"/>
          <a:ext cx="0" cy="0"/>
          <a:chOff x="0" y="0"/>
          <a:chExt cx="0" cy="0"/>
        </a:xfrm>
      </p:grpSpPr>
      <p:grpSp>
        <p:nvGrpSpPr>
          <p:cNvPr id="66" name="Group 13"/>
          <p:cNvGrpSpPr/>
          <p:nvPr/>
        </p:nvGrpSpPr>
        <p:grpSpPr>
          <a:xfrm>
            <a:off x="0" y="-2373"/>
            <a:ext cx="12192000" cy="6867027"/>
            <a:chOff x="0" y="-2373"/>
            <a:chExt cx="12192000" cy="6867027"/>
          </a:xfrm>
        </p:grpSpPr>
        <p:sp>
          <p:nvSpPr>
            <p:cNvPr id="1048790" name="Rectangle 11"/>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91" name="Oval 15"/>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2" name="Oval 16"/>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3" name="Oval 17"/>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4" name="Oval 18"/>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5" name="Oval 19"/>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6" name="Rectangle 7"/>
            <p:cNvSpPr/>
            <p:nvPr/>
          </p:nvSpPr>
          <p:spPr>
            <a:xfrm>
              <a:off x="5713412" y="402165"/>
              <a:ext cx="6055253"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797" name="Freeform 5"/>
            <p:cNvSpPr/>
            <p:nvPr/>
          </p:nvSpPr>
          <p:spPr bwMode="gray">
            <a:xfrm rot="15922489">
              <a:off x="3140485" y="1826078"/>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98" name="Freeform 5"/>
            <p:cNvSpPr/>
            <p:nvPr/>
          </p:nvSpPr>
          <p:spPr bwMode="gray">
            <a:xfrm rot="16200000">
              <a:off x="2229377"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99"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800" name="Title 1"/>
          <p:cNvSpPr>
            <a:spLocks noGrp="1"/>
          </p:cNvSpPr>
          <p:nvPr>
            <p:ph type="title"/>
          </p:nvPr>
        </p:nvSpPr>
        <p:spPr>
          <a:xfrm>
            <a:off x="1154954" y="1295400"/>
            <a:ext cx="2793159" cy="1600200"/>
          </a:xfrm>
        </p:spPr>
        <p:txBody>
          <a:bodyPr anchor="b"/>
          <a:lstStyle>
            <a:lvl1pPr algn="l">
              <a:defRPr b="0" sz="2400"/>
            </a:lvl1pPr>
          </a:lstStyle>
          <a:p>
            <a:r>
              <a:rPr lang="ru-RU"/>
              <a:t>Образец заголовка</a:t>
            </a:r>
            <a:endParaRPr dirty="0" lang="en-US"/>
          </a:p>
        </p:txBody>
      </p:sp>
      <p:sp>
        <p:nvSpPr>
          <p:cNvPr id="1048801" name="Content Placeholder 2"/>
          <p:cNvSpPr>
            <a:spLocks noGrp="1"/>
          </p:cNvSpPr>
          <p:nvPr>
            <p:ph idx="1"/>
          </p:nvPr>
        </p:nvSpPr>
        <p:spPr>
          <a:xfrm>
            <a:off x="5781146" y="1447800"/>
            <a:ext cx="5190065" cy="4572000"/>
          </a:xfrm>
        </p:spPr>
        <p:txBody>
          <a:bodyPr anchor="ctr">
            <a:normAutofit/>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802" name="Text Placeholder 3"/>
          <p:cNvSpPr>
            <a:spLocks noGrp="1"/>
          </p:cNvSpPr>
          <p:nvPr>
            <p:ph type="body" sz="half" idx="2"/>
          </p:nvPr>
        </p:nvSpPr>
        <p:spPr bwMode="gray">
          <a:xfrm>
            <a:off x="1154955" y="2895600"/>
            <a:ext cx="2793158" cy="3129279"/>
          </a:xfrm>
        </p:spPr>
        <p:txBody>
          <a:bodyPr/>
          <a:lstStyle>
            <a:lvl1pPr indent="0" marL="0">
              <a:buNone/>
              <a:defRPr sz="1400">
                <a:solidFill>
                  <a:schemeClr val="accent1"/>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803" name="Date Placeholder 4"/>
          <p:cNvSpPr>
            <a:spLocks noGrp="1"/>
          </p:cNvSpPr>
          <p:nvPr>
            <p:ph type="dt" sz="half" idx="10"/>
          </p:nvPr>
        </p:nvSpPr>
        <p:spPr/>
        <p:txBody>
          <a:bodyPr/>
          <a:p>
            <a:fld id="{FAA08740-1234-4859-9668-742733677894}" type="datetimeFigureOut">
              <a:rPr lang="ru-RU" smtClean="0"/>
              <a:t>23.10.2024</a:t>
            </a:fld>
            <a:endParaRPr lang="ru-RU"/>
          </a:p>
        </p:txBody>
      </p:sp>
      <p:sp>
        <p:nvSpPr>
          <p:cNvPr id="1048804" name="Footer Placeholder 5"/>
          <p:cNvSpPr>
            <a:spLocks noGrp="1"/>
          </p:cNvSpPr>
          <p:nvPr>
            <p:ph type="ftr" sz="quarter" idx="11"/>
          </p:nvPr>
        </p:nvSpPr>
        <p:spPr/>
        <p:txBody>
          <a:bodyPr/>
          <a:p>
            <a:endParaRPr lang="ru-RU"/>
          </a:p>
        </p:txBody>
      </p:sp>
      <p:sp>
        <p:nvSpPr>
          <p:cNvPr id="1048805" name="Rectangle 14"/>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06" name="Slide Number Placeholder 6"/>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Рисунок с подписью">
    <p:spTree>
      <p:nvGrpSpPr>
        <p:cNvPr id="50" name=""/>
        <p:cNvGrpSpPr/>
        <p:nvPr/>
      </p:nvGrpSpPr>
      <p:grpSpPr>
        <a:xfrm>
          <a:off x="0" y="0"/>
          <a:ext cx="0" cy="0"/>
          <a:chOff x="0" y="0"/>
          <a:chExt cx="0" cy="0"/>
        </a:xfrm>
      </p:grpSpPr>
      <p:grpSp>
        <p:nvGrpSpPr>
          <p:cNvPr id="51" name="Group 19"/>
          <p:cNvGrpSpPr/>
          <p:nvPr/>
        </p:nvGrpSpPr>
        <p:grpSpPr>
          <a:xfrm>
            <a:off x="0" y="-2373"/>
            <a:ext cx="12192000" cy="6867027"/>
            <a:chOff x="0" y="-2373"/>
            <a:chExt cx="12192000" cy="6867027"/>
          </a:xfrm>
        </p:grpSpPr>
        <p:sp>
          <p:nvSpPr>
            <p:cNvPr id="1048666" name="Rectangle 11"/>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67" name="Oval 14"/>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68" name="Oval 15"/>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69" name="Oval 16"/>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70" name="Oval 17"/>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71" name="Oval 18"/>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72" name="Rectangle 7"/>
            <p:cNvSpPr/>
            <p:nvPr/>
          </p:nvSpPr>
          <p:spPr>
            <a:xfrm>
              <a:off x="6172200" y="402165"/>
              <a:ext cx="5596465"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673" name="Freeform 5"/>
            <p:cNvSpPr/>
            <p:nvPr/>
          </p:nvSpPr>
          <p:spPr bwMode="gray">
            <a:xfrm rot="16200000">
              <a:off x="3295432"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674" name="Freeform 5"/>
            <p:cNvSpPr/>
            <p:nvPr/>
          </p:nvSpPr>
          <p:spPr bwMode="gray">
            <a:xfrm rot="15922489">
              <a:off x="4203594" y="1826078"/>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675"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676" name="Title 1"/>
          <p:cNvSpPr>
            <a:spLocks noGrp="1"/>
          </p:cNvSpPr>
          <p:nvPr>
            <p:ph type="title"/>
          </p:nvPr>
        </p:nvSpPr>
        <p:spPr>
          <a:xfrm>
            <a:off x="1153907" y="1693332"/>
            <a:ext cx="3860260" cy="1735668"/>
          </a:xfrm>
        </p:spPr>
        <p:txBody>
          <a:bodyPr anchor="b">
            <a:normAutofit/>
          </a:bodyPr>
          <a:lstStyle>
            <a:lvl1pPr algn="l">
              <a:defRPr b="0" sz="3600"/>
            </a:lvl1pPr>
          </a:lstStyle>
          <a:p>
            <a:r>
              <a:rPr lang="ru-RU"/>
              <a:t>Образец заголовка</a:t>
            </a:r>
            <a:endParaRPr dirty="0" lang="en-US"/>
          </a:p>
        </p:txBody>
      </p:sp>
      <p:sp>
        <p:nvSpPr>
          <p:cNvPr id="1048677" name="Picture Placeholder 2"/>
          <p:cNvSpPr>
            <a:spLocks noChangeAspect="1" noGrp="1"/>
          </p:cNvSpPr>
          <p:nvPr>
            <p:ph type="pic" idx="1"/>
          </p:nvPr>
        </p:nvSpPr>
        <p:spPr>
          <a:xfrm>
            <a:off x="6547870" y="1143000"/>
            <a:ext cx="3227193" cy="4572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678" name="Text Placeholder 3"/>
          <p:cNvSpPr>
            <a:spLocks noGrp="1"/>
          </p:cNvSpPr>
          <p:nvPr>
            <p:ph type="body" sz="half" idx="2"/>
          </p:nvPr>
        </p:nvSpPr>
        <p:spPr bwMode="gray">
          <a:xfrm>
            <a:off x="1154955" y="3657600"/>
            <a:ext cx="3859212" cy="1371600"/>
          </a:xfrm>
        </p:spPr>
        <p:txBody>
          <a:bodyPr>
            <a:normAutofit/>
          </a:bodyPr>
          <a:lstStyle>
            <a:lvl1pPr indent="0" marL="0">
              <a:buNone/>
              <a:defRPr sz="1400">
                <a:solidFill>
                  <a:schemeClr val="accent1"/>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79" name="Date Placeholder 4"/>
          <p:cNvSpPr>
            <a:spLocks noGrp="1"/>
          </p:cNvSpPr>
          <p:nvPr>
            <p:ph type="dt" sz="half" idx="10"/>
          </p:nvPr>
        </p:nvSpPr>
        <p:spPr/>
        <p:txBody>
          <a:bodyPr/>
          <a:p>
            <a:fld id="{FAA08740-1234-4859-9668-742733677894}" type="datetimeFigureOut">
              <a:rPr lang="ru-RU" smtClean="0"/>
              <a:t>23.10.2024</a:t>
            </a:fld>
            <a:endParaRPr lang="ru-RU"/>
          </a:p>
        </p:txBody>
      </p:sp>
      <p:sp>
        <p:nvSpPr>
          <p:cNvPr id="1048680" name="Footer Placeholder 5"/>
          <p:cNvSpPr>
            <a:spLocks noGrp="1"/>
          </p:cNvSpPr>
          <p:nvPr>
            <p:ph type="ftr" sz="quarter" idx="11"/>
          </p:nvPr>
        </p:nvSpPr>
        <p:spPr/>
        <p:txBody>
          <a:bodyPr/>
          <a:p>
            <a:endParaRPr lang="ru-RU"/>
          </a:p>
        </p:txBody>
      </p:sp>
      <p:sp>
        <p:nvSpPr>
          <p:cNvPr id="1048681" name="Rectangle 13"/>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82" name="Slide Number Placeholder 6"/>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61" name=""/>
        <p:cNvGrpSpPr/>
        <p:nvPr/>
      </p:nvGrpSpPr>
      <p:grpSpPr>
        <a:xfrm>
          <a:off x="0" y="0"/>
          <a:ext cx="0" cy="0"/>
          <a:chOff x="0" y="0"/>
          <a:chExt cx="0" cy="0"/>
        </a:xfrm>
      </p:grpSpPr>
      <p:grpSp>
        <p:nvGrpSpPr>
          <p:cNvPr id="62" name="Group 18"/>
          <p:cNvGrpSpPr/>
          <p:nvPr/>
        </p:nvGrpSpPr>
        <p:grpSpPr>
          <a:xfrm>
            <a:off x="0" y="-2373"/>
            <a:ext cx="12192000" cy="6867027"/>
            <a:chOff x="0" y="-2373"/>
            <a:chExt cx="12192000" cy="6867027"/>
          </a:xfrm>
        </p:grpSpPr>
        <p:sp>
          <p:nvSpPr>
            <p:cNvPr id="1048758" name="Rectangle 10"/>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59" name="Oval 13"/>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0" name="Oval 14"/>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1" name="Oval 15"/>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2" name="Oval 16"/>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3" name="Oval 17"/>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4" name="Freeform 5"/>
            <p:cNvSpPr/>
            <p:nvPr/>
          </p:nvSpPr>
          <p:spPr bwMode="gray">
            <a:xfrm rot="10371525">
              <a:off x="263767" y="4438254"/>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65" name="Freeform 5"/>
            <p:cNvSpPr/>
            <p:nvPr/>
          </p:nvSpPr>
          <p:spPr bwMode="gray">
            <a:xfrm rot="10800000">
              <a:off x="459506" y="321130"/>
              <a:ext cx="11277600" cy="4533900"/>
            </a:xfrm>
            <a:custGeom>
              <a:avLst/>
              <a:ah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048766"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67" name="Title 1"/>
          <p:cNvSpPr>
            <a:spLocks noGrp="1"/>
          </p:cNvSpPr>
          <p:nvPr>
            <p:ph type="title"/>
          </p:nvPr>
        </p:nvSpPr>
        <p:spPr>
          <a:xfrm>
            <a:off x="1154956" y="4966674"/>
            <a:ext cx="8825657" cy="566738"/>
          </a:xfrm>
        </p:spPr>
        <p:txBody>
          <a:bodyPr anchor="b">
            <a:normAutofit/>
          </a:bodyPr>
          <a:lstStyle>
            <a:lvl1pPr algn="l">
              <a:defRPr b="0" sz="2400"/>
            </a:lvl1pPr>
          </a:lstStyle>
          <a:p>
            <a:r>
              <a:rPr lang="ru-RU"/>
              <a:t>Образец заголовка</a:t>
            </a:r>
            <a:endParaRPr dirty="0" lang="en-US"/>
          </a:p>
        </p:txBody>
      </p:sp>
      <p:sp>
        <p:nvSpPr>
          <p:cNvPr id="1048768" name="Picture Placeholder 2"/>
          <p:cNvSpPr>
            <a:spLocks noChangeAspect="1" noGrp="1"/>
          </p:cNvSpPr>
          <p:nvPr>
            <p:ph type="pic" idx="1"/>
          </p:nvPr>
        </p:nvSpPr>
        <p:spPr>
          <a:xfrm>
            <a:off x="1154955" y="685800"/>
            <a:ext cx="8825658" cy="3429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769" name="Text Placeholder 3"/>
          <p:cNvSpPr>
            <a:spLocks noGrp="1"/>
          </p:cNvSpPr>
          <p:nvPr>
            <p:ph type="body" sz="half" idx="2"/>
          </p:nvPr>
        </p:nvSpPr>
        <p:spPr bwMode="gray">
          <a:xfrm>
            <a:off x="1154956" y="5536665"/>
            <a:ext cx="8825656" cy="493712"/>
          </a:xfrm>
        </p:spPr>
        <p:txBody>
          <a:bodyPr>
            <a:normAutofit/>
          </a:bodyPr>
          <a:lstStyle>
            <a:lvl1pPr indent="0" marL="0">
              <a:buNone/>
              <a:defRPr sz="1200">
                <a:solidFill>
                  <a:schemeClr val="accent1"/>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770" name="Date Placeholder 4"/>
          <p:cNvSpPr>
            <a:spLocks noGrp="1"/>
          </p:cNvSpPr>
          <p:nvPr>
            <p:ph type="dt" sz="half" idx="10"/>
          </p:nvPr>
        </p:nvSpPr>
        <p:spPr/>
        <p:txBody>
          <a:bodyPr/>
          <a:p>
            <a:fld id="{FAA08740-1234-4859-9668-742733677894}" type="datetimeFigureOut">
              <a:rPr lang="ru-RU" smtClean="0"/>
              <a:t>23.10.2024</a:t>
            </a:fld>
            <a:endParaRPr lang="ru-RU"/>
          </a:p>
        </p:txBody>
      </p:sp>
      <p:sp>
        <p:nvSpPr>
          <p:cNvPr id="1048771" name="Footer Placeholder 5"/>
          <p:cNvSpPr>
            <a:spLocks noGrp="1"/>
          </p:cNvSpPr>
          <p:nvPr>
            <p:ph type="ftr" sz="quarter" idx="11"/>
          </p:nvPr>
        </p:nvSpPr>
        <p:spPr/>
        <p:txBody>
          <a:bodyPr/>
          <a:p>
            <a:endParaRPr lang="ru-RU"/>
          </a:p>
        </p:txBody>
      </p:sp>
      <p:sp>
        <p:nvSpPr>
          <p:cNvPr id="1048772" name="Rectangle 12"/>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73" name="Slide Number Placeholder 6"/>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Заголовок и подпись">
    <p:spTree>
      <p:nvGrpSpPr>
        <p:cNvPr id="48" name=""/>
        <p:cNvGrpSpPr/>
        <p:nvPr/>
      </p:nvGrpSpPr>
      <p:grpSpPr>
        <a:xfrm>
          <a:off x="0" y="0"/>
          <a:ext cx="0" cy="0"/>
          <a:chOff x="0" y="0"/>
          <a:chExt cx="0" cy="0"/>
        </a:xfrm>
      </p:grpSpPr>
      <p:grpSp>
        <p:nvGrpSpPr>
          <p:cNvPr id="49" name="Group 11"/>
          <p:cNvGrpSpPr/>
          <p:nvPr/>
        </p:nvGrpSpPr>
        <p:grpSpPr>
          <a:xfrm>
            <a:off x="0" y="-2373"/>
            <a:ext cx="12192000" cy="6867027"/>
            <a:chOff x="0" y="-2373"/>
            <a:chExt cx="12192000" cy="6867027"/>
          </a:xfrm>
        </p:grpSpPr>
        <p:sp>
          <p:nvSpPr>
            <p:cNvPr id="1048651" name="Rectangle 9"/>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52" name="Oval 13"/>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53" name="Oval 14"/>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54" name="Oval 15"/>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55" name="Oval 16"/>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56" name="Oval 17"/>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57" name="Freeform 5"/>
            <p:cNvSpPr/>
            <p:nvPr/>
          </p:nvSpPr>
          <p:spPr bwMode="gray">
            <a:xfrm rot="21010068">
              <a:off x="8490951" y="2714874"/>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658" name="Freeform 5"/>
            <p:cNvSpPr/>
            <p:nvPr/>
          </p:nvSpPr>
          <p:spPr bwMode="gray">
            <a:xfrm>
              <a:off x="455612" y="2801319"/>
              <a:ext cx="11277600" cy="3602637"/>
            </a:xfrm>
            <a:custGeom>
              <a:avLst/>
              <a:ah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048659"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660" name="Title 1"/>
          <p:cNvSpPr>
            <a:spLocks noGrp="1"/>
          </p:cNvSpPr>
          <p:nvPr>
            <p:ph type="title"/>
          </p:nvPr>
        </p:nvSpPr>
        <p:spPr>
          <a:xfrm>
            <a:off x="1154954" y="1063416"/>
            <a:ext cx="8825659" cy="1379755"/>
          </a:xfrm>
        </p:spPr>
        <p:txBody>
          <a:bodyPr/>
          <a:lstStyle>
            <a:lvl1pPr>
              <a:defRPr sz="4000"/>
            </a:lvl1pPr>
          </a:lstStyle>
          <a:p>
            <a:r>
              <a:rPr lang="ru-RU"/>
              <a:t>Образец заголовка</a:t>
            </a:r>
            <a:endParaRPr dirty="0" lang="en-US"/>
          </a:p>
        </p:txBody>
      </p:sp>
      <p:sp>
        <p:nvSpPr>
          <p:cNvPr id="1048661" name="Text Placeholder 3"/>
          <p:cNvSpPr>
            <a:spLocks noGrp="1"/>
          </p:cNvSpPr>
          <p:nvPr>
            <p:ph type="body" sz="half" idx="2"/>
          </p:nvPr>
        </p:nvSpPr>
        <p:spPr>
          <a:xfrm>
            <a:off x="1154954" y="3543300"/>
            <a:ext cx="8825659" cy="2476500"/>
          </a:xfrm>
        </p:spPr>
        <p:txBody>
          <a:bodyPr anchor="ctr">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62" name="Date Placeholder 3"/>
          <p:cNvSpPr>
            <a:spLocks noGrp="1"/>
          </p:cNvSpPr>
          <p:nvPr>
            <p:ph type="dt" sz="half" idx="10"/>
          </p:nvPr>
        </p:nvSpPr>
        <p:spPr/>
        <p:txBody>
          <a:bodyPr/>
          <a:p>
            <a:fld id="{FAA08740-1234-4859-9668-742733677894}" type="datetimeFigureOut">
              <a:rPr lang="ru-RU" smtClean="0"/>
              <a:t>23.10.2024</a:t>
            </a:fld>
            <a:endParaRPr lang="ru-RU"/>
          </a:p>
        </p:txBody>
      </p:sp>
      <p:sp>
        <p:nvSpPr>
          <p:cNvPr id="1048663" name="Footer Placeholder 4"/>
          <p:cNvSpPr>
            <a:spLocks noGrp="1"/>
          </p:cNvSpPr>
          <p:nvPr>
            <p:ph type="ftr" sz="quarter" idx="11"/>
          </p:nvPr>
        </p:nvSpPr>
        <p:spPr/>
        <p:txBody>
          <a:bodyPr/>
          <a:p>
            <a:endParaRPr lang="ru-RU"/>
          </a:p>
        </p:txBody>
      </p:sp>
      <p:sp>
        <p:nvSpPr>
          <p:cNvPr id="1048664" name="Rectangle 12"/>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65" name="Slide Number Placeholder 5"/>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Цитата с подписью">
    <p:spTree>
      <p:nvGrpSpPr>
        <p:cNvPr id="59" name=""/>
        <p:cNvGrpSpPr/>
        <p:nvPr/>
      </p:nvGrpSpPr>
      <p:grpSpPr>
        <a:xfrm>
          <a:off x="0" y="0"/>
          <a:ext cx="0" cy="0"/>
          <a:chOff x="0" y="0"/>
          <a:chExt cx="0" cy="0"/>
        </a:xfrm>
      </p:grpSpPr>
      <p:grpSp>
        <p:nvGrpSpPr>
          <p:cNvPr id="60" name="Group 6"/>
          <p:cNvGrpSpPr/>
          <p:nvPr/>
        </p:nvGrpSpPr>
        <p:grpSpPr>
          <a:xfrm>
            <a:off x="0" y="-2373"/>
            <a:ext cx="12192000" cy="6867027"/>
            <a:chOff x="0" y="-2373"/>
            <a:chExt cx="12192000" cy="6867027"/>
          </a:xfrm>
        </p:grpSpPr>
        <p:sp>
          <p:nvSpPr>
            <p:cNvPr id="1048740" name="Rectangle 14"/>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41" name="Oval 16"/>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2" name="Oval 17"/>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3" name="Oval 18"/>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4" name="Oval 19"/>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5" name="Oval 20"/>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6" name="Freeform 5"/>
            <p:cNvSpPr/>
            <p:nvPr/>
          </p:nvSpPr>
          <p:spPr bwMode="gray">
            <a:xfrm rot="21010068">
              <a:off x="8490951" y="4185117"/>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47" name="Freeform 5"/>
            <p:cNvSpPr/>
            <p:nvPr/>
          </p:nvSpPr>
          <p:spPr bwMode="gray">
            <a:xfrm>
              <a:off x="455612" y="4241801"/>
              <a:ext cx="11277600" cy="2337161"/>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48"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49" name="TextBox 12"/>
          <p:cNvSpPr txBox="1"/>
          <p:nvPr/>
        </p:nvSpPr>
        <p:spPr>
          <a:xfrm>
            <a:off x="9719438" y="2631815"/>
            <a:ext cx="801912" cy="1569660"/>
          </a:xfrm>
          <a:prstGeom prst="rect"/>
          <a:noFill/>
        </p:spPr>
        <p:txBody>
          <a:bodyPr rtlCol="0" wrap="square">
            <a:spAutoFit/>
          </a:bodyPr>
          <a:lstStyle>
            <a:defPPr>
              <a:defRPr lang="en-US"/>
            </a:defPPr>
            <a:lvl1pPr algn="r">
              <a:defRPr b="0" sz="12200" i="0">
                <a:solidFill>
                  <a:schemeClr val="accent1"/>
                </a:solidFill>
                <a:latin typeface="Arial"/>
                <a:cs typeface="Arial"/>
              </a:defRPr>
            </a:lvl1pPr>
          </a:lstStyle>
          <a:p>
            <a:pPr lvl="0"/>
            <a:r>
              <a:rPr dirty="0" sz="9600" lang="en-US"/>
              <a:t>”</a:t>
            </a:r>
          </a:p>
        </p:txBody>
      </p:sp>
      <p:sp>
        <p:nvSpPr>
          <p:cNvPr id="1048750" name="TextBox 8"/>
          <p:cNvSpPr txBox="1"/>
          <p:nvPr/>
        </p:nvSpPr>
        <p:spPr>
          <a:xfrm>
            <a:off x="898295" y="591093"/>
            <a:ext cx="801912" cy="1569660"/>
          </a:xfrm>
          <a:prstGeom prst="rect"/>
          <a:noFill/>
        </p:spPr>
        <p:txBody>
          <a:bodyPr rtlCol="0" wrap="square">
            <a:spAutoFit/>
          </a:bodyPr>
          <a:lstStyle>
            <a:defPPr>
              <a:defRPr lang="en-US"/>
            </a:defPPr>
            <a:lvl1pPr algn="r">
              <a:defRPr b="0" sz="12200" i="0">
                <a:solidFill>
                  <a:schemeClr val="accent1"/>
                </a:solidFill>
                <a:latin typeface="Arial"/>
                <a:cs typeface="Arial"/>
              </a:defRPr>
            </a:lvl1pPr>
          </a:lstStyle>
          <a:p>
            <a:pPr lvl="0"/>
            <a:r>
              <a:rPr dirty="0" sz="9600" lang="en-US"/>
              <a:t>“</a:t>
            </a:r>
          </a:p>
        </p:txBody>
      </p:sp>
      <p:sp>
        <p:nvSpPr>
          <p:cNvPr id="1048751" name="Title 1"/>
          <p:cNvSpPr>
            <a:spLocks noGrp="1"/>
          </p:cNvSpPr>
          <p:nvPr>
            <p:ph type="title"/>
          </p:nvPr>
        </p:nvSpPr>
        <p:spPr>
          <a:xfrm>
            <a:off x="1581878" y="980517"/>
            <a:ext cx="8453906" cy="2698249"/>
          </a:xfrm>
        </p:spPr>
        <p:txBody>
          <a:bodyPr/>
          <a:lstStyle>
            <a:lvl1pPr>
              <a:defRPr sz="4000"/>
            </a:lvl1pPr>
          </a:lstStyle>
          <a:p>
            <a:r>
              <a:rPr lang="ru-RU"/>
              <a:t>Образец заголовка</a:t>
            </a:r>
            <a:endParaRPr dirty="0" lang="en-US"/>
          </a:p>
        </p:txBody>
      </p:sp>
      <p:sp>
        <p:nvSpPr>
          <p:cNvPr id="1048752" name="Text Placeholder 3"/>
          <p:cNvSpPr>
            <a:spLocks noGrp="1"/>
          </p:cNvSpPr>
          <p:nvPr>
            <p:ph type="body" sz="half" idx="13"/>
          </p:nvPr>
        </p:nvSpPr>
        <p:spPr bwMode="gray">
          <a:xfrm>
            <a:off x="1945945" y="3678766"/>
            <a:ext cx="7725772" cy="342174"/>
          </a:xfrm>
        </p:spPr>
        <p:txBody>
          <a:bodyPr anchor="t">
            <a:normAutofit/>
          </a:bodyPr>
          <a:lstStyle>
            <a:lvl1pPr indent="0" marL="0">
              <a:buNone/>
              <a:defRPr b="0" cap="small" dirty="0" sz="1400" i="0" kern="1200" lang="en-US">
                <a:solidFill>
                  <a:schemeClr val="accent1"/>
                </a:solidFill>
                <a:latin typeface="+mn-lt"/>
                <a:ea typeface="+mn-ea"/>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753" name="Text Placeholder 3"/>
          <p:cNvSpPr>
            <a:spLocks noGrp="1"/>
          </p:cNvSpPr>
          <p:nvPr>
            <p:ph type="body" sz="half" idx="2"/>
          </p:nvPr>
        </p:nvSpPr>
        <p:spPr>
          <a:xfrm>
            <a:off x="1154954" y="4350657"/>
            <a:ext cx="8825659" cy="1676400"/>
          </a:xfrm>
        </p:spPr>
        <p:txBody>
          <a:bodyPr anchor="ctr">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754" name="Date Placeholder 3"/>
          <p:cNvSpPr>
            <a:spLocks noGrp="1"/>
          </p:cNvSpPr>
          <p:nvPr>
            <p:ph type="dt" sz="half" idx="10"/>
          </p:nvPr>
        </p:nvSpPr>
        <p:spPr/>
        <p:txBody>
          <a:bodyPr/>
          <a:p>
            <a:fld id="{FAA08740-1234-4859-9668-742733677894}" type="datetimeFigureOut">
              <a:rPr lang="ru-RU" smtClean="0"/>
              <a:t>23.10.2024</a:t>
            </a:fld>
            <a:endParaRPr lang="ru-RU"/>
          </a:p>
        </p:txBody>
      </p:sp>
      <p:sp>
        <p:nvSpPr>
          <p:cNvPr id="1048755" name="Footer Placeholder 4"/>
          <p:cNvSpPr>
            <a:spLocks noGrp="1"/>
          </p:cNvSpPr>
          <p:nvPr>
            <p:ph type="ftr" sz="quarter" idx="11"/>
          </p:nvPr>
        </p:nvSpPr>
        <p:spPr/>
        <p:txBody>
          <a:bodyPr/>
          <a:p>
            <a:endParaRPr lang="ru-RU"/>
          </a:p>
        </p:txBody>
      </p:sp>
      <p:sp>
        <p:nvSpPr>
          <p:cNvPr id="1048756" name="Rectangle 31"/>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57" name="Slide Number Placeholder 5"/>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Карточка имени">
    <p:spTree>
      <p:nvGrpSpPr>
        <p:cNvPr id="46" name=""/>
        <p:cNvGrpSpPr/>
        <p:nvPr/>
      </p:nvGrpSpPr>
      <p:grpSpPr>
        <a:xfrm>
          <a:off x="0" y="0"/>
          <a:ext cx="0" cy="0"/>
          <a:chOff x="0" y="0"/>
          <a:chExt cx="0" cy="0"/>
        </a:xfrm>
      </p:grpSpPr>
      <p:grpSp>
        <p:nvGrpSpPr>
          <p:cNvPr id="47" name="Group 17"/>
          <p:cNvGrpSpPr/>
          <p:nvPr/>
        </p:nvGrpSpPr>
        <p:grpSpPr>
          <a:xfrm>
            <a:off x="0" y="-2373"/>
            <a:ext cx="12192000" cy="6867027"/>
            <a:chOff x="0" y="-2373"/>
            <a:chExt cx="12192000" cy="6867027"/>
          </a:xfrm>
        </p:grpSpPr>
        <p:sp>
          <p:nvSpPr>
            <p:cNvPr id="1048636" name="Rectangle 9"/>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37" name="Oval 12"/>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38" name="Oval 13"/>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39" name="Oval 14"/>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40" name="Oval 15"/>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41" name="Oval 16"/>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42" name="Freeform 5"/>
            <p:cNvSpPr/>
            <p:nvPr/>
          </p:nvSpPr>
          <p:spPr bwMode="gray">
            <a:xfrm rot="21010068">
              <a:off x="8490951" y="4193583"/>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643" name="Freeform 5"/>
            <p:cNvSpPr/>
            <p:nvPr/>
          </p:nvSpPr>
          <p:spPr bwMode="gray">
            <a:xfrm>
              <a:off x="455612" y="4241801"/>
              <a:ext cx="11277600" cy="2337161"/>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644"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645" name="Title 1"/>
          <p:cNvSpPr>
            <a:spLocks noGrp="1"/>
          </p:cNvSpPr>
          <p:nvPr>
            <p:ph type="title"/>
          </p:nvPr>
        </p:nvSpPr>
        <p:spPr>
          <a:xfrm>
            <a:off x="1154954" y="2370667"/>
            <a:ext cx="8825660" cy="1822514"/>
          </a:xfrm>
        </p:spPr>
        <p:txBody>
          <a:bodyPr anchor="b"/>
          <a:lstStyle>
            <a:lvl1pPr algn="l">
              <a:defRPr b="0" cap="none" sz="4000"/>
            </a:lvl1pPr>
          </a:lstStyle>
          <a:p>
            <a:r>
              <a:rPr lang="ru-RU"/>
              <a:t>Образец заголовка</a:t>
            </a:r>
            <a:endParaRPr dirty="0" lang="en-US"/>
          </a:p>
        </p:txBody>
      </p:sp>
      <p:sp>
        <p:nvSpPr>
          <p:cNvPr id="1048646" name="Text Placeholder 2"/>
          <p:cNvSpPr>
            <a:spLocks noGrp="1"/>
          </p:cNvSpPr>
          <p:nvPr>
            <p:ph type="body" idx="1"/>
          </p:nvPr>
        </p:nvSpPr>
        <p:spPr>
          <a:xfrm>
            <a:off x="1154954" y="5033068"/>
            <a:ext cx="8825659" cy="860400"/>
          </a:xfrm>
        </p:spPr>
        <p:txBody>
          <a:bodyPr anchor="t"/>
          <a:lstStyle>
            <a:lvl1pPr algn="l" indent="0" marL="0">
              <a:buNone/>
              <a:defRPr cap="none" sz="2000">
                <a:solidFill>
                  <a:schemeClr val="accent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ru-RU"/>
              <a:t>Образец текста</a:t>
            </a:r>
          </a:p>
        </p:txBody>
      </p:sp>
      <p:sp>
        <p:nvSpPr>
          <p:cNvPr id="1048647" name="Date Placeholder 3"/>
          <p:cNvSpPr>
            <a:spLocks noGrp="1"/>
          </p:cNvSpPr>
          <p:nvPr>
            <p:ph type="dt" sz="half" idx="10"/>
          </p:nvPr>
        </p:nvSpPr>
        <p:spPr/>
        <p:txBody>
          <a:bodyPr/>
          <a:p>
            <a:fld id="{FAA08740-1234-4859-9668-742733677894}" type="datetimeFigureOut">
              <a:rPr lang="ru-RU" smtClean="0"/>
              <a:t>23.10.2024</a:t>
            </a:fld>
            <a:endParaRPr lang="ru-RU"/>
          </a:p>
        </p:txBody>
      </p:sp>
      <p:sp>
        <p:nvSpPr>
          <p:cNvPr id="1048648" name="Footer Placeholder 4"/>
          <p:cNvSpPr>
            <a:spLocks noGrp="1"/>
          </p:cNvSpPr>
          <p:nvPr>
            <p:ph type="ftr" sz="quarter" idx="11"/>
          </p:nvPr>
        </p:nvSpPr>
        <p:spPr/>
        <p:txBody>
          <a:bodyPr/>
          <a:p>
            <a:endParaRPr lang="ru-RU"/>
          </a:p>
        </p:txBody>
      </p:sp>
      <p:sp>
        <p:nvSpPr>
          <p:cNvPr id="1048649" name="Rectangle 11"/>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50" name="Slide Number Placeholder 5"/>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64" name=""/>
        <p:cNvGrpSpPr/>
        <p:nvPr/>
      </p:nvGrpSpPr>
      <p:grpSpPr>
        <a:xfrm>
          <a:off x="0" y="0"/>
          <a:ext cx="0" cy="0"/>
          <a:chOff x="0" y="0"/>
          <a:chExt cx="0" cy="0"/>
        </a:xfrm>
      </p:grpSpPr>
      <p:sp>
        <p:nvSpPr>
          <p:cNvPr id="1048780" name="Title 1"/>
          <p:cNvSpPr>
            <a:spLocks noGrp="1"/>
          </p:cNvSpPr>
          <p:nvPr>
            <p:ph type="title"/>
          </p:nvPr>
        </p:nvSpPr>
        <p:spPr/>
        <p:txBody>
          <a:bodyPr/>
          <a:lstStyle>
            <a:lvl1pPr>
              <a:defRPr sz="3600"/>
            </a:lvl1pPr>
          </a:lstStyle>
          <a:p>
            <a:r>
              <a:rPr lang="ru-RU"/>
              <a:t>Образец заголовка</a:t>
            </a:r>
            <a:endParaRPr dirty="0" lang="en-US"/>
          </a:p>
        </p:txBody>
      </p:sp>
      <p:sp>
        <p:nvSpPr>
          <p:cNvPr id="1048781" name="Text Placeholder 2"/>
          <p:cNvSpPr>
            <a:spLocks noGrp="1"/>
          </p:cNvSpPr>
          <p:nvPr>
            <p:ph type="body" idx="1"/>
          </p:nvPr>
        </p:nvSpPr>
        <p:spPr>
          <a:xfrm>
            <a:off x="1154954" y="2617299"/>
            <a:ext cx="3129168" cy="576262"/>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782" name="Text Placeholder 3"/>
          <p:cNvSpPr>
            <a:spLocks noGrp="1"/>
          </p:cNvSpPr>
          <p:nvPr>
            <p:ph type="body" sz="half" idx="15"/>
          </p:nvPr>
        </p:nvSpPr>
        <p:spPr>
          <a:xfrm>
            <a:off x="1154954" y="3193561"/>
            <a:ext cx="3129168" cy="2833496"/>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783" name="Text Placeholder 4"/>
          <p:cNvSpPr>
            <a:spLocks noGrp="1"/>
          </p:cNvSpPr>
          <p:nvPr>
            <p:ph type="body" sz="quarter" idx="3"/>
          </p:nvPr>
        </p:nvSpPr>
        <p:spPr>
          <a:xfrm>
            <a:off x="4512721" y="2603502"/>
            <a:ext cx="3145380" cy="576262"/>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784" name="Text Placeholder 3"/>
          <p:cNvSpPr>
            <a:spLocks noGrp="1"/>
          </p:cNvSpPr>
          <p:nvPr>
            <p:ph type="body" sz="half" idx="16"/>
          </p:nvPr>
        </p:nvSpPr>
        <p:spPr>
          <a:xfrm>
            <a:off x="4512721" y="3193561"/>
            <a:ext cx="3145380" cy="2833495"/>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785" name="Text Placeholder 4"/>
          <p:cNvSpPr>
            <a:spLocks noGrp="1"/>
          </p:cNvSpPr>
          <p:nvPr>
            <p:ph type="body" sz="quarter" idx="13"/>
          </p:nvPr>
        </p:nvSpPr>
        <p:spPr>
          <a:xfrm>
            <a:off x="7886700" y="2617299"/>
            <a:ext cx="3161029" cy="576261"/>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786" name="Text Placeholder 3"/>
          <p:cNvSpPr>
            <a:spLocks noGrp="1"/>
          </p:cNvSpPr>
          <p:nvPr>
            <p:ph type="body" sz="half" idx="17"/>
          </p:nvPr>
        </p:nvSpPr>
        <p:spPr>
          <a:xfrm>
            <a:off x="7886700" y="3193561"/>
            <a:ext cx="3164719" cy="2833493"/>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cxnSp>
        <p:nvCxnSpPr>
          <p:cNvPr id="3145730" name="Straight Connector 21"/>
          <p:cNvCxnSpPr>
            <a:cxnSpLocks/>
          </p:cNvCxnSpPr>
          <p:nvPr/>
        </p:nvCxnSpPr>
        <p:spPr>
          <a:xfrm>
            <a:off x="4403971" y="2569633"/>
            <a:ext cx="0" cy="3492499"/>
          </a:xfrm>
          <a:prstGeom prst="line"/>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22"/>
          <p:cNvCxnSpPr>
            <a:cxnSpLocks/>
          </p:cNvCxnSpPr>
          <p:nvPr/>
        </p:nvCxnSpPr>
        <p:spPr>
          <a:xfrm>
            <a:off x="7772401" y="2569633"/>
            <a:ext cx="0" cy="3492499"/>
          </a:xfrm>
          <a:prstGeom prst="line"/>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1048787" name="Date Placeholder 6"/>
          <p:cNvSpPr>
            <a:spLocks noGrp="1"/>
          </p:cNvSpPr>
          <p:nvPr>
            <p:ph type="dt" sz="half" idx="10"/>
          </p:nvPr>
        </p:nvSpPr>
        <p:spPr/>
        <p:txBody>
          <a:bodyPr/>
          <a:p>
            <a:fld id="{FAA08740-1234-4859-9668-742733677894}" type="datetimeFigureOut">
              <a:rPr lang="ru-RU" smtClean="0"/>
              <a:t>23.10.2024</a:t>
            </a:fld>
            <a:endParaRPr lang="ru-RU"/>
          </a:p>
        </p:txBody>
      </p:sp>
      <p:sp>
        <p:nvSpPr>
          <p:cNvPr id="1048788" name="Footer Placeholder 7"/>
          <p:cNvSpPr>
            <a:spLocks noGrp="1"/>
          </p:cNvSpPr>
          <p:nvPr>
            <p:ph type="ftr" sz="quarter" idx="11"/>
          </p:nvPr>
        </p:nvSpPr>
        <p:spPr/>
        <p:txBody>
          <a:bodyPr/>
          <a:p>
            <a:endParaRPr lang="ru-RU"/>
          </a:p>
        </p:txBody>
      </p:sp>
      <p:sp>
        <p:nvSpPr>
          <p:cNvPr id="1048789" name="Slide Number Placeholder 8"/>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52" name=""/>
        <p:cNvGrpSpPr/>
        <p:nvPr/>
      </p:nvGrpSpPr>
      <p:grpSpPr>
        <a:xfrm>
          <a:off x="0" y="0"/>
          <a:ext cx="0" cy="0"/>
          <a:chOff x="0" y="0"/>
          <a:chExt cx="0" cy="0"/>
        </a:xfrm>
      </p:grpSpPr>
      <p:sp>
        <p:nvSpPr>
          <p:cNvPr id="1048683" name="Title 1"/>
          <p:cNvSpPr>
            <a:spLocks noGrp="1"/>
          </p:cNvSpPr>
          <p:nvPr>
            <p:ph type="title"/>
          </p:nvPr>
        </p:nvSpPr>
        <p:spPr/>
        <p:txBody>
          <a:bodyPr/>
          <a:lstStyle>
            <a:lvl1pPr>
              <a:defRPr sz="3600"/>
            </a:lvl1pPr>
          </a:lstStyle>
          <a:p>
            <a:r>
              <a:rPr lang="ru-RU"/>
              <a:t>Образец заголовка</a:t>
            </a:r>
            <a:endParaRPr dirty="0" lang="en-US"/>
          </a:p>
        </p:txBody>
      </p:sp>
      <p:sp>
        <p:nvSpPr>
          <p:cNvPr id="1048684" name="Text Placeholder 2"/>
          <p:cNvSpPr>
            <a:spLocks noGrp="1"/>
          </p:cNvSpPr>
          <p:nvPr>
            <p:ph type="body" idx="1"/>
          </p:nvPr>
        </p:nvSpPr>
        <p:spPr>
          <a:xfrm>
            <a:off x="1154952" y="4532845"/>
            <a:ext cx="3050439" cy="576262"/>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85" name="Picture Placeholder 2"/>
          <p:cNvSpPr>
            <a:spLocks noChangeAspect="1" noGrp="1"/>
          </p:cNvSpPr>
          <p:nvPr>
            <p:ph type="pic" idx="15"/>
          </p:nvPr>
        </p:nvSpPr>
        <p:spPr>
          <a:xfrm>
            <a:off x="1334552" y="2603500"/>
            <a:ext cx="2691242" cy="159151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686" name="Text Placeholder 3"/>
          <p:cNvSpPr>
            <a:spLocks noGrp="1"/>
          </p:cNvSpPr>
          <p:nvPr>
            <p:ph type="body" sz="half" idx="18"/>
          </p:nvPr>
        </p:nvSpPr>
        <p:spPr>
          <a:xfrm>
            <a:off x="1154953" y="5109107"/>
            <a:ext cx="3050437" cy="917949"/>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87" name="Text Placeholder 4"/>
          <p:cNvSpPr>
            <a:spLocks noGrp="1"/>
          </p:cNvSpPr>
          <p:nvPr>
            <p:ph type="body" sz="quarter" idx="3"/>
          </p:nvPr>
        </p:nvSpPr>
        <p:spPr>
          <a:xfrm>
            <a:off x="4572537" y="4532846"/>
            <a:ext cx="3046766" cy="651156"/>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88" name="Picture Placeholder 2"/>
          <p:cNvSpPr>
            <a:spLocks noChangeAspect="1" noGrp="1"/>
          </p:cNvSpPr>
          <p:nvPr>
            <p:ph type="pic" idx="21"/>
          </p:nvPr>
        </p:nvSpPr>
        <p:spPr>
          <a:xfrm>
            <a:off x="4748463" y="2603500"/>
            <a:ext cx="2691241" cy="159151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689" name="Text Placeholder 3"/>
          <p:cNvSpPr>
            <a:spLocks noGrp="1"/>
          </p:cNvSpPr>
          <p:nvPr>
            <p:ph type="body" sz="half" idx="19"/>
          </p:nvPr>
        </p:nvSpPr>
        <p:spPr>
          <a:xfrm>
            <a:off x="4568865" y="5184002"/>
            <a:ext cx="3050438" cy="843056"/>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90" name="Text Placeholder 4"/>
          <p:cNvSpPr>
            <a:spLocks noGrp="1"/>
          </p:cNvSpPr>
          <p:nvPr>
            <p:ph type="body" sz="quarter" idx="13"/>
          </p:nvPr>
        </p:nvSpPr>
        <p:spPr>
          <a:xfrm>
            <a:off x="7983434" y="4532847"/>
            <a:ext cx="3050438" cy="651154"/>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91" name="Picture Placeholder 2"/>
          <p:cNvSpPr>
            <a:spLocks noChangeAspect="1" noGrp="1"/>
          </p:cNvSpPr>
          <p:nvPr>
            <p:ph type="pic" idx="22"/>
          </p:nvPr>
        </p:nvSpPr>
        <p:spPr>
          <a:xfrm>
            <a:off x="8163031" y="2603500"/>
            <a:ext cx="2691242" cy="159151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692" name="Text Placeholder 3"/>
          <p:cNvSpPr>
            <a:spLocks noGrp="1"/>
          </p:cNvSpPr>
          <p:nvPr>
            <p:ph type="body" sz="half" idx="20"/>
          </p:nvPr>
        </p:nvSpPr>
        <p:spPr>
          <a:xfrm>
            <a:off x="7983434" y="5184001"/>
            <a:ext cx="3050437" cy="843054"/>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cxnSp>
        <p:nvCxnSpPr>
          <p:cNvPr id="3145728" name="Straight Connector 16"/>
          <p:cNvCxnSpPr>
            <a:cxnSpLocks/>
          </p:cNvCxnSpPr>
          <p:nvPr/>
        </p:nvCxnSpPr>
        <p:spPr>
          <a:xfrm>
            <a:off x="4388153" y="2603500"/>
            <a:ext cx="0" cy="3517594"/>
          </a:xfrm>
          <a:prstGeom prst="line"/>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17"/>
          <p:cNvCxnSpPr>
            <a:cxnSpLocks/>
          </p:cNvCxnSpPr>
          <p:nvPr/>
        </p:nvCxnSpPr>
        <p:spPr>
          <a:xfrm>
            <a:off x="7801905" y="2603500"/>
            <a:ext cx="0" cy="3492500"/>
          </a:xfrm>
          <a:prstGeom prst="line"/>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1048693" name="Date Placeholder 6"/>
          <p:cNvSpPr>
            <a:spLocks noGrp="1"/>
          </p:cNvSpPr>
          <p:nvPr>
            <p:ph type="dt" sz="half" idx="10"/>
          </p:nvPr>
        </p:nvSpPr>
        <p:spPr/>
        <p:txBody>
          <a:bodyPr/>
          <a:p>
            <a:fld id="{FAA08740-1234-4859-9668-742733677894}" type="datetimeFigureOut">
              <a:rPr lang="ru-RU" smtClean="0"/>
              <a:t>23.10.2024</a:t>
            </a:fld>
            <a:endParaRPr lang="ru-RU"/>
          </a:p>
        </p:txBody>
      </p:sp>
      <p:sp>
        <p:nvSpPr>
          <p:cNvPr id="1048694" name="Footer Placeholder 7"/>
          <p:cNvSpPr>
            <a:spLocks noGrp="1"/>
          </p:cNvSpPr>
          <p:nvPr>
            <p:ph type="ftr" sz="quarter" idx="11"/>
          </p:nvPr>
        </p:nvSpPr>
        <p:spPr/>
        <p:txBody>
          <a:bodyPr/>
          <a:p>
            <a:endParaRPr lang="ru-RU"/>
          </a:p>
        </p:txBody>
      </p:sp>
      <p:sp>
        <p:nvSpPr>
          <p:cNvPr id="1048695" name="Slide Number Placeholder 8"/>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Заголовок и вертикальный текст">
    <p:spTree>
      <p:nvGrpSpPr>
        <p:cNvPr id="67" name=""/>
        <p:cNvGrpSpPr/>
        <p:nvPr/>
      </p:nvGrpSpPr>
      <p:grpSpPr>
        <a:xfrm>
          <a:off x="0" y="0"/>
          <a:ext cx="0" cy="0"/>
          <a:chOff x="0" y="0"/>
          <a:chExt cx="0" cy="0"/>
        </a:xfrm>
      </p:grpSpPr>
      <p:sp>
        <p:nvSpPr>
          <p:cNvPr id="1048807" name="Title 1"/>
          <p:cNvSpPr>
            <a:spLocks noGrp="1"/>
          </p:cNvSpPr>
          <p:nvPr>
            <p:ph type="title"/>
          </p:nvPr>
        </p:nvSpPr>
        <p:spPr>
          <a:xfrm>
            <a:off x="1154953" y="973668"/>
            <a:ext cx="8825660" cy="706964"/>
          </a:xfrm>
        </p:spPr>
        <p:txBody>
          <a:bodyPr/>
          <a:p>
            <a:r>
              <a:rPr lang="ru-RU"/>
              <a:t>Образец заголовка</a:t>
            </a:r>
            <a:endParaRPr dirty="0" lang="en-US"/>
          </a:p>
        </p:txBody>
      </p:sp>
      <p:sp>
        <p:nvSpPr>
          <p:cNvPr id="1048808" name="Vertical Text Placeholder 2"/>
          <p:cNvSpPr>
            <a:spLocks noGrp="1"/>
          </p:cNvSpPr>
          <p:nvPr>
            <p:ph type="body" orient="vert" idx="1"/>
          </p:nvPr>
        </p:nvSpPr>
        <p:spPr/>
        <p:txBody>
          <a:bodyPr anchor="t" anchorCtr="0" vert="eaVert"/>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809" name="Date Placeholder 3"/>
          <p:cNvSpPr>
            <a:spLocks noGrp="1"/>
          </p:cNvSpPr>
          <p:nvPr>
            <p:ph type="dt" sz="half" idx="10"/>
          </p:nvPr>
        </p:nvSpPr>
        <p:spPr/>
        <p:txBody>
          <a:bodyPr/>
          <a:p>
            <a:fld id="{FAA08740-1234-4859-9668-742733677894}" type="datetimeFigureOut">
              <a:rPr lang="ru-RU" smtClean="0"/>
              <a:t>23.10.2024</a:t>
            </a:fld>
            <a:endParaRPr lang="ru-RU"/>
          </a:p>
        </p:txBody>
      </p:sp>
      <p:sp>
        <p:nvSpPr>
          <p:cNvPr id="1048810" name="Footer Placeholder 4"/>
          <p:cNvSpPr>
            <a:spLocks noGrp="1"/>
          </p:cNvSpPr>
          <p:nvPr>
            <p:ph type="ftr" sz="quarter" idx="11"/>
          </p:nvPr>
        </p:nvSpPr>
        <p:spPr/>
        <p:txBody>
          <a:bodyPr/>
          <a:p>
            <a:endParaRPr lang="ru-RU"/>
          </a:p>
        </p:txBody>
      </p:sp>
      <p:sp>
        <p:nvSpPr>
          <p:cNvPr id="1048811" name="Slide Number Placeholder 5"/>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vertTitleAndTx">
  <p:cSld name="Вертикальный заголовок и текст">
    <p:spTree>
      <p:nvGrpSpPr>
        <p:cNvPr id="57" name=""/>
        <p:cNvGrpSpPr/>
        <p:nvPr/>
      </p:nvGrpSpPr>
      <p:grpSpPr>
        <a:xfrm>
          <a:off x="0" y="0"/>
          <a:ext cx="0" cy="0"/>
          <a:chOff x="0" y="0"/>
          <a:chExt cx="0" cy="0"/>
        </a:xfrm>
      </p:grpSpPr>
      <p:grpSp>
        <p:nvGrpSpPr>
          <p:cNvPr id="58" name="Group 18"/>
          <p:cNvGrpSpPr/>
          <p:nvPr/>
        </p:nvGrpSpPr>
        <p:grpSpPr>
          <a:xfrm>
            <a:off x="0" y="-2373"/>
            <a:ext cx="12192000" cy="6867027"/>
            <a:chOff x="0" y="-2373"/>
            <a:chExt cx="12192000" cy="6867027"/>
          </a:xfrm>
        </p:grpSpPr>
        <p:sp>
          <p:nvSpPr>
            <p:cNvPr id="1048724" name="Rectangle 10"/>
            <p:cNvSpPr/>
            <p:nvPr/>
          </p:nvSpPr>
          <p:spPr>
            <a:xfrm>
              <a:off x="0" y="0"/>
              <a:ext cx="12192000" cy="6858000"/>
            </a:xfrm>
            <a:prstGeom prst="rect"/>
            <a:blipFill>
              <a:blip xmlns:r="http://schemas.openxmlformats.org/officeDocument/2006/relationships" r:embed="rId1">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25" name="Oval 13"/>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6" name="Oval 14"/>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7" name="Oval 15"/>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8" name="Oval 16"/>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9" name="Oval 17"/>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30" name="Freeform 5"/>
            <p:cNvSpPr/>
            <p:nvPr/>
          </p:nvSpPr>
          <p:spPr bwMode="gray">
            <a:xfrm rot="5101749">
              <a:off x="6294738" y="4577737"/>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31" name="Rectangle 7"/>
            <p:cNvSpPr/>
            <p:nvPr/>
          </p:nvSpPr>
          <p:spPr>
            <a:xfrm>
              <a:off x="414867" y="402165"/>
              <a:ext cx="6510866"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732" name="Freeform 5"/>
            <p:cNvSpPr/>
            <p:nvPr/>
          </p:nvSpPr>
          <p:spPr bwMode="gray">
            <a:xfrm rot="5400000">
              <a:off x="4449232"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33"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34" name="Vertical Title 1"/>
          <p:cNvSpPr>
            <a:spLocks noGrp="1"/>
          </p:cNvSpPr>
          <p:nvPr>
            <p:ph type="title" orient="vert"/>
          </p:nvPr>
        </p:nvSpPr>
        <p:spPr>
          <a:xfrm>
            <a:off x="8576756" y="1278468"/>
            <a:ext cx="1413933" cy="4748589"/>
          </a:xfrm>
        </p:spPr>
        <p:txBody>
          <a:bodyPr anchor="b" anchorCtr="0" vert="eaVert"/>
          <a:p>
            <a:r>
              <a:rPr lang="ru-RU"/>
              <a:t>Образец заголовка</a:t>
            </a:r>
            <a:endParaRPr dirty="0" lang="en-US"/>
          </a:p>
        </p:txBody>
      </p:sp>
      <p:sp>
        <p:nvSpPr>
          <p:cNvPr id="1048735" name="Vertical Text Placeholder 2"/>
          <p:cNvSpPr>
            <a:spLocks noGrp="1"/>
          </p:cNvSpPr>
          <p:nvPr>
            <p:ph type="body" orient="vert" idx="1"/>
          </p:nvPr>
        </p:nvSpPr>
        <p:spPr>
          <a:xfrm>
            <a:off x="1154954" y="1278468"/>
            <a:ext cx="6247546" cy="4748590"/>
          </a:xfrm>
        </p:spPr>
        <p:txBody>
          <a:bodyPr vert="eaVert"/>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736" name="Date Placeholder 3"/>
          <p:cNvSpPr>
            <a:spLocks noGrp="1"/>
          </p:cNvSpPr>
          <p:nvPr>
            <p:ph type="dt" sz="half" idx="10"/>
          </p:nvPr>
        </p:nvSpPr>
        <p:spPr/>
        <p:txBody>
          <a:bodyPr/>
          <a:p>
            <a:fld id="{FAA08740-1234-4859-9668-742733677894}" type="datetimeFigureOut">
              <a:rPr lang="ru-RU" smtClean="0"/>
              <a:t>23.10.2024</a:t>
            </a:fld>
            <a:endParaRPr lang="ru-RU"/>
          </a:p>
        </p:txBody>
      </p:sp>
      <p:sp>
        <p:nvSpPr>
          <p:cNvPr id="1048737" name="Footer Placeholder 4"/>
          <p:cNvSpPr>
            <a:spLocks noGrp="1"/>
          </p:cNvSpPr>
          <p:nvPr>
            <p:ph type="ftr" sz="quarter" idx="11"/>
          </p:nvPr>
        </p:nvSpPr>
        <p:spPr/>
        <p:txBody>
          <a:bodyPr/>
          <a:p>
            <a:endParaRPr lang="ru-RU"/>
          </a:p>
        </p:txBody>
      </p:sp>
      <p:sp>
        <p:nvSpPr>
          <p:cNvPr id="1048738" name="Rectangle 12"/>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39" name="Slide Number Placeholder 5"/>
          <p:cNvSpPr>
            <a:spLocks noGrp="1"/>
          </p:cNvSpPr>
          <p:nvPr>
            <p:ph type="sldNum" sz="quarter" idx="12"/>
          </p:nvPr>
        </p:nvSpPr>
        <p:spPr/>
        <p:txBody>
          <a:bodyPr/>
          <a:p>
            <a:fld id="{19D66D8A-F248-4A5F-B0C4-E87A1214E38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1.jpeg"/><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grpSp>
        <p:nvGrpSpPr>
          <p:cNvPr id="12" name="Group 8"/>
          <p:cNvGrpSpPr/>
          <p:nvPr/>
        </p:nvGrpSpPr>
        <p:grpSpPr>
          <a:xfrm>
            <a:off x="0" y="-2373"/>
            <a:ext cx="12192000" cy="6867027"/>
            <a:chOff x="0" y="-2373"/>
            <a:chExt cx="12192000" cy="6867027"/>
          </a:xfrm>
        </p:grpSpPr>
        <p:sp>
          <p:nvSpPr>
            <p:cNvPr id="1048576" name="Rectangle 25"/>
            <p:cNvSpPr/>
            <p:nvPr/>
          </p:nvSpPr>
          <p:spPr>
            <a:xfrm>
              <a:off x="0" y="0"/>
              <a:ext cx="12192000" cy="6858000"/>
            </a:xfrm>
            <a:prstGeom prst="rect"/>
            <a:blipFill>
              <a:blip xmlns:r="http://schemas.openxmlformats.org/officeDocument/2006/relationships" r:embed="rId18">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577" name="Oval 14"/>
            <p:cNvSpPr/>
            <p:nvPr/>
          </p:nvSpPr>
          <p:spPr>
            <a:xfrm>
              <a:off x="3220" y="2667000"/>
              <a:ext cx="4191000" cy="4191000"/>
            </a:xfrm>
            <a:prstGeom prst="ellipse"/>
            <a:gradFill flip="none" rotWithShape="1">
              <a:gsLst>
                <a:gs pos="0">
                  <a:schemeClr val="bg2">
                    <a:lumMod val="40000"/>
                    <a:lumOff val="60000"/>
                    <a:alpha val="11000"/>
                  </a:schemeClr>
                </a:gs>
                <a:gs pos="36000">
                  <a:schemeClr val="bg2">
                    <a:lumMod val="40000"/>
                    <a:lumOff val="60000"/>
                    <a:alpha val="10000"/>
                  </a:schemeClr>
                </a:gs>
                <a:gs pos="75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78" name="Oval 15"/>
            <p:cNvSpPr/>
            <p:nvPr/>
          </p:nvSpPr>
          <p:spPr>
            <a:xfrm>
              <a:off x="1750" y="2895600"/>
              <a:ext cx="2362200" cy="2362200"/>
            </a:xfrm>
            <a:prstGeom prst="ellipse"/>
            <a:gradFill flip="none" rotWithShape="1">
              <a:gsLst>
                <a:gs pos="0">
                  <a:schemeClr val="bg2">
                    <a:lumMod val="40000"/>
                    <a:lumOff val="60000"/>
                    <a:alpha val="8000"/>
                  </a:schemeClr>
                </a:gs>
                <a:gs pos="36000">
                  <a:schemeClr val="bg2">
                    <a:lumMod val="40000"/>
                    <a:lumOff val="60000"/>
                    <a:alpha val="8000"/>
                  </a:schemeClr>
                </a:gs>
                <a:gs pos="72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79" name="Oval 16"/>
            <p:cNvSpPr/>
            <p:nvPr/>
          </p:nvSpPr>
          <p:spPr>
            <a:xfrm>
              <a:off x="8609012" y="1676400"/>
              <a:ext cx="2819400" cy="2819400"/>
            </a:xfrm>
            <a:prstGeom prst="ellipse"/>
            <a:gradFill flip="none" rotWithShape="1">
              <a:gsLst>
                <a:gs pos="0">
                  <a:schemeClr val="bg2">
                    <a:lumMod val="40000"/>
                    <a:lumOff val="60000"/>
                    <a:alpha val="7000"/>
                  </a:schemeClr>
                </a:gs>
                <a:gs pos="36000">
                  <a:schemeClr val="bg2">
                    <a:lumMod val="40000"/>
                    <a:lumOff val="60000"/>
                    <a:alpha val="6000"/>
                  </a:schemeClr>
                </a:gs>
                <a:gs pos="69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80" name="Oval 17"/>
            <p:cNvSpPr/>
            <p:nvPr/>
          </p:nvSpPr>
          <p:spPr>
            <a:xfrm>
              <a:off x="7999412" y="-2373"/>
              <a:ext cx="1600200" cy="1600200"/>
            </a:xfrm>
            <a:prstGeom prst="ellipse"/>
            <a:gradFill flip="none" rotWithShape="1">
              <a:gsLst>
                <a:gs pos="0">
                  <a:schemeClr val="bg2">
                    <a:lumMod val="40000"/>
                    <a:lumOff val="60000"/>
                    <a:alpha val="14000"/>
                  </a:schemeClr>
                </a:gs>
                <a:gs pos="36000">
                  <a:schemeClr val="bg2">
                    <a:lumMod val="40000"/>
                    <a:lumOff val="60000"/>
                    <a:alpha val="7000"/>
                  </a:schemeClr>
                </a:gs>
                <a:gs pos="73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81" name="Oval 18"/>
            <p:cNvSpPr/>
            <p:nvPr/>
          </p:nvSpPr>
          <p:spPr>
            <a:xfrm>
              <a:off x="8609012" y="5874054"/>
              <a:ext cx="990600" cy="990600"/>
            </a:xfrm>
            <a:prstGeom prst="ellipse"/>
            <a:gradFill flip="none" rotWithShape="1">
              <a:gsLst>
                <a:gs pos="0">
                  <a:schemeClr val="bg2">
                    <a:lumMod val="40000"/>
                    <a:lumOff val="60000"/>
                    <a:alpha val="14000"/>
                  </a:schemeClr>
                </a:gs>
                <a:gs pos="36000">
                  <a:schemeClr val="bg2">
                    <a:lumMod val="40000"/>
                    <a:lumOff val="60000"/>
                    <a:alpha val="7000"/>
                  </a:schemeClr>
                </a:gs>
                <a:gs pos="66000">
                  <a:schemeClr val="bg2">
                    <a:lumMod val="40000"/>
                    <a:lumOff val="6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82" name="Freeform 5"/>
            <p:cNvSpPr/>
            <p:nvPr/>
          </p:nvSpPr>
          <p:spPr bwMode="gray">
            <a:xfrm rot="21010068">
              <a:off x="8490951" y="1797517"/>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583" name="Freeform 5"/>
            <p:cNvSpPr/>
            <p:nvPr/>
          </p:nvSpPr>
          <p:spPr bwMode="gray">
            <a:xfrm>
              <a:off x="459506" y="1866405"/>
              <a:ext cx="11277600" cy="4533900"/>
            </a:xfrm>
            <a:custGeom>
              <a:avLst/>
              <a:ah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048584"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585" name="Title Placeholder 1"/>
          <p:cNvSpPr>
            <a:spLocks noGrp="1"/>
          </p:cNvSpPr>
          <p:nvPr>
            <p:ph type="title"/>
          </p:nvPr>
        </p:nvSpPr>
        <p:spPr bwMode="gray">
          <a:xfrm>
            <a:off x="1154953" y="973668"/>
            <a:ext cx="8761413" cy="706964"/>
          </a:xfrm>
          <a:prstGeom prst="rect"/>
        </p:spPr>
        <p:txBody>
          <a:bodyPr anchor="ctr" bIns="45720" lIns="91440" rIns="91440" rtlCol="0" tIns="45720" vert="horz">
            <a:noAutofit/>
          </a:bodyPr>
          <a:p>
            <a:r>
              <a:rPr lang="ru-RU"/>
              <a:t>Образец заголовка</a:t>
            </a:r>
            <a:endParaRPr dirty="0" lang="en-US"/>
          </a:p>
        </p:txBody>
      </p:sp>
      <p:sp>
        <p:nvSpPr>
          <p:cNvPr id="1048586" name="Text Placeholder 2"/>
          <p:cNvSpPr>
            <a:spLocks noGrp="1"/>
          </p:cNvSpPr>
          <p:nvPr>
            <p:ph type="body" idx="1"/>
          </p:nvPr>
        </p:nvSpPr>
        <p:spPr>
          <a:xfrm>
            <a:off x="1154955" y="2603500"/>
            <a:ext cx="8761412" cy="3416300"/>
          </a:xfrm>
          <a:prstGeom prst="rect"/>
        </p:spPr>
        <p:txBody>
          <a:bodyPr bIns="45720" lIns="91440" rIns="91440" rtlCol="0" tIns="45720" vert="horz">
            <a:normAutofit/>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587" name="Date Placeholder 3"/>
          <p:cNvSpPr>
            <a:spLocks noGrp="1"/>
          </p:cNvSpPr>
          <p:nvPr>
            <p:ph type="dt" sz="half" idx="2"/>
          </p:nvPr>
        </p:nvSpPr>
        <p:spPr>
          <a:xfrm>
            <a:off x="10650938" y="6394061"/>
            <a:ext cx="990599" cy="304799"/>
          </a:xfrm>
          <a:prstGeom prst="rect"/>
        </p:spPr>
        <p:txBody>
          <a:bodyPr anchor="t" bIns="45720" lIns="91440" rIns="91440" rtlCol="0" tIns="45720" vert="horz"/>
          <a:lstStyle>
            <a:lvl1pPr algn="r">
              <a:defRPr b="1" sz="1000" i="0">
                <a:solidFill>
                  <a:schemeClr val="accent1"/>
                </a:solidFill>
              </a:defRPr>
            </a:lvl1pPr>
          </a:lstStyle>
          <a:p>
            <a:fld id="{FAA08740-1234-4859-9668-742733677894}" type="datetimeFigureOut">
              <a:rPr lang="ru-RU" smtClean="0"/>
              <a:t>23.10.2024</a:t>
            </a:fld>
            <a:endParaRPr lang="ru-RU"/>
          </a:p>
        </p:txBody>
      </p:sp>
      <p:sp>
        <p:nvSpPr>
          <p:cNvPr id="1048588" name="Footer Placeholder 4"/>
          <p:cNvSpPr>
            <a:spLocks noGrp="1"/>
          </p:cNvSpPr>
          <p:nvPr>
            <p:ph type="ftr" sz="quarter" idx="3"/>
          </p:nvPr>
        </p:nvSpPr>
        <p:spPr>
          <a:xfrm>
            <a:off x="528358" y="6391838"/>
            <a:ext cx="3859795" cy="304801"/>
          </a:xfrm>
          <a:prstGeom prst="rect"/>
        </p:spPr>
        <p:txBody>
          <a:bodyPr anchor="b" bIns="45720" lIns="91440" rIns="91440" rtlCol="0" tIns="45720" vert="horz"/>
          <a:lstStyle>
            <a:lvl1pPr algn="l">
              <a:defRPr b="1" sz="1000" i="0">
                <a:solidFill>
                  <a:schemeClr val="accent1"/>
                </a:solidFill>
                <a:latin typeface="+mn-lt"/>
              </a:defRPr>
            </a:lvl1pPr>
          </a:lstStyle>
          <a:p>
            <a:endParaRPr lang="ru-RU"/>
          </a:p>
        </p:txBody>
      </p:sp>
      <p:sp>
        <p:nvSpPr>
          <p:cNvPr id="1048589" name="Rectangle 21"/>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90" name="Slide Number Placeholder 5"/>
          <p:cNvSpPr>
            <a:spLocks noGrp="1"/>
          </p:cNvSpPr>
          <p:nvPr>
            <p:ph type="sldNum" sz="quarter" idx="4"/>
          </p:nvPr>
        </p:nvSpPr>
        <p:spPr>
          <a:xfrm>
            <a:off x="10352540" y="295729"/>
            <a:ext cx="838199" cy="767687"/>
          </a:xfrm>
          <a:prstGeom prst="rect"/>
        </p:spPr>
        <p:txBody>
          <a:bodyPr anchor="b" bIns="45720" lIns="91440" rIns="91440" rtlCol="0" tIns="45720" vert="horz"/>
          <a:lstStyle>
            <a:lvl1pPr algn="ctr">
              <a:defRPr b="0" sz="2800" i="0">
                <a:solidFill>
                  <a:schemeClr val="bg1"/>
                </a:solidFill>
                <a:latin typeface="+mn-lt"/>
              </a:defRPr>
            </a:lvl1pPr>
          </a:lstStyle>
          <a:p>
            <a:fld id="{19D66D8A-F248-4A5F-B0C4-E87A1214E385}" type="slidenum">
              <a:rPr lang="ru-RU" smtClean="0"/>
              <a:t>‹#›</a:t>
            </a:fld>
            <a:endParaRPr lang="ru-RU"/>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eaLnBrk="1" hangingPunct="1" latinLnBrk="0" rtl="0">
        <a:spcBef>
          <a:spcPct val="0"/>
        </a:spcBef>
        <a:buNone/>
        <a:defRPr b="0" sz="360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accent1"/>
        </a:buClr>
        <a:buSzPct val="80000"/>
        <a:buFont typeface="Wingdings 3" charset="2"/>
        <a:buChar char=""/>
        <a:defRPr b="0" sz="1800" i="0" kern="1200">
          <a:solidFill>
            <a:schemeClr val="tx1">
              <a:lumMod val="75000"/>
              <a:lumOff val="25000"/>
            </a:schemeClr>
          </a:solidFill>
          <a:latin typeface="+mn-lt"/>
          <a:ea typeface="+mn-ea"/>
          <a:cs typeface="+mn-cs"/>
        </a:defRPr>
      </a:lvl1pPr>
      <a:lvl2pPr algn="l" defTabSz="457200" eaLnBrk="1" hangingPunct="1" indent="-285750" latinLnBrk="0" marL="742950" rtl="0">
        <a:spcBef>
          <a:spcPts val="1000"/>
        </a:spcBef>
        <a:spcAft>
          <a:spcPts val="0"/>
        </a:spcAft>
        <a:buClr>
          <a:schemeClr val="accent1"/>
        </a:buClr>
        <a:buSzPct val="80000"/>
        <a:buFont typeface="Wingdings 3" charset="2"/>
        <a:buChar char=""/>
        <a:defRPr b="0" sz="1600" i="0" kern="1200">
          <a:solidFill>
            <a:schemeClr val="tx1">
              <a:lumMod val="75000"/>
              <a:lumOff val="25000"/>
            </a:schemeClr>
          </a:solidFill>
          <a:latin typeface="+mn-lt"/>
          <a:ea typeface="+mn-ea"/>
          <a:cs typeface="+mn-cs"/>
        </a:defRPr>
      </a:lvl2pPr>
      <a:lvl3pPr algn="l" defTabSz="457200" eaLnBrk="1" hangingPunct="1" indent="-228600" latinLnBrk="0" marL="1143000" rtl="0">
        <a:spcBef>
          <a:spcPts val="1000"/>
        </a:spcBef>
        <a:spcAft>
          <a:spcPts val="0"/>
        </a:spcAft>
        <a:buClr>
          <a:schemeClr val="accent1"/>
        </a:buClr>
        <a:buSzPct val="80000"/>
        <a:buFont typeface="Wingdings 3" charset="2"/>
        <a:buChar char=""/>
        <a:defRPr b="0" sz="1400" i="0" kern="1200">
          <a:solidFill>
            <a:schemeClr val="tx1">
              <a:lumMod val="75000"/>
              <a:lumOff val="25000"/>
            </a:schemeClr>
          </a:solidFill>
          <a:latin typeface="+mn-lt"/>
          <a:ea typeface="+mn-ea"/>
          <a:cs typeface="+mn-cs"/>
        </a:defRPr>
      </a:lvl3pPr>
      <a:lvl4pPr algn="l" defTabSz="457200" eaLnBrk="1" hangingPunct="1" indent="-228600" latinLnBrk="0" marL="16002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4pPr>
      <a:lvl5pPr algn="l" defTabSz="457200" eaLnBrk="1" hangingPunct="1" indent="-228600" latinLnBrk="0" marL="20574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5pPr>
      <a:lvl6pPr algn="l" defTabSz="457200" eaLnBrk="1" hangingPunct="1" indent="-228600" latinLnBrk="0" marL="25146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6pPr>
      <a:lvl7pPr algn="l" defTabSz="457200" eaLnBrk="1" hangingPunct="1" indent="-228600" latinLnBrk="0" marL="29718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7pPr>
      <a:lvl8pPr algn="l" defTabSz="457200" eaLnBrk="1" hangingPunct="1" indent="-228600" latinLnBrk="0" marL="34290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8pPr>
      <a:lvl9pPr algn="l" defTabSz="457200" eaLnBrk="1" hangingPunct="1" indent="-228600" latinLnBrk="0" marL="38862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12" name="Заголовок 1"/>
          <p:cNvSpPr>
            <a:spLocks noGrp="1"/>
          </p:cNvSpPr>
          <p:nvPr>
            <p:ph type="title"/>
          </p:nvPr>
        </p:nvSpPr>
        <p:spPr>
          <a:xfrm rot="12701216" flipV="1">
            <a:off x="2485051" y="-4548878"/>
            <a:ext cx="4824504" cy="835649"/>
          </a:xfrm>
        </p:spPr>
        <p:txBody>
          <a:bodyPr/>
          <a:p>
            <a:endParaRPr lang="ru-RU"/>
          </a:p>
        </p:txBody>
      </p:sp>
      <p:sp>
        <p:nvSpPr>
          <p:cNvPr id="1048613" name="Объект 2"/>
          <p:cNvSpPr>
            <a:spLocks noGrp="1"/>
          </p:cNvSpPr>
          <p:nvPr>
            <p:ph idx="1"/>
          </p:nvPr>
        </p:nvSpPr>
        <p:spPr>
          <a:xfrm>
            <a:off x="1154955" y="2390862"/>
            <a:ext cx="8761412" cy="3628938"/>
          </a:xfrm>
        </p:spPr>
        <p:txBody>
          <a:bodyPr>
            <a:normAutofit/>
          </a:bodyPr>
          <a:p>
            <a:r>
              <a:rPr dirty="0" sz="3200" lang="ru-RU">
                <a:latin typeface="Bahnschrift Condensed" panose="020B0502040204020203" pitchFamily="34" charset="0"/>
              </a:rPr>
              <a:t>тема</a:t>
            </a:r>
            <a:r>
              <a:rPr dirty="0" sz="3200" lang="en-US">
                <a:latin typeface="Bahnschrift Condensed" panose="020B0502040204020203" pitchFamily="34" charset="0"/>
              </a:rPr>
              <a:t>:           </a:t>
            </a:r>
            <a:r>
              <a:rPr dirty="0" sz="3200" lang="ru-RU">
                <a:latin typeface="Bahnschrift Condensed" panose="020B0502040204020203" pitchFamily="34" charset="0"/>
              </a:rPr>
              <a:t>ЗАКАЛИВАНИЕ ДЕТЕЙ</a:t>
            </a:r>
            <a:r>
              <a:rPr dirty="0" sz="3200" lang="en-US">
                <a:latin typeface="Bahnschrift Condensed" panose="020B0502040204020203" pitchFamily="34" charset="0"/>
              </a:rPr>
              <a:t>  . </a:t>
            </a:r>
          </a:p>
          <a:p>
            <a:pPr indent="0" marL="0">
              <a:buNone/>
            </a:pPr>
            <a:r>
              <a:rPr dirty="0" sz="3200" lang="en-US">
                <a:latin typeface="Bahnschrift Condensed" panose="020B0502040204020203" pitchFamily="34" charset="0"/>
              </a:rPr>
              <a:t>            </a:t>
            </a:r>
            <a:endParaRPr dirty="0" sz="3200" lang="ru-RU">
              <a:latin typeface="Bahnschrift Condensed" panose="020B0502040204020203" pitchFamily="34" charset="0"/>
            </a:endParaRPr>
          </a:p>
        </p:txBody>
      </p:sp>
      <p:pic>
        <p:nvPicPr>
          <p:cNvPr id="2097153" name="Рисунок 3"/>
          <p:cNvPicPr>
            <a:picLocks noChangeAspect="1"/>
          </p:cNvPicPr>
          <p:nvPr/>
        </p:nvPicPr>
        <p:blipFill>
          <a:blip xmlns:r="http://schemas.openxmlformats.org/officeDocument/2006/relationships" r:embed="rId1"/>
          <a:stretch>
            <a:fillRect/>
          </a:stretch>
        </p:blipFill>
        <p:spPr>
          <a:xfrm>
            <a:off x="0" y="2894202"/>
            <a:ext cx="12192000" cy="3963798"/>
          </a:xfrm>
          <a:prstGeom prst="rect"/>
        </p:spPr>
      </p:pic>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14" name="Заголовок 1"/>
          <p:cNvSpPr>
            <a:spLocks noGrp="1"/>
          </p:cNvSpPr>
          <p:nvPr>
            <p:ph type="title"/>
          </p:nvPr>
        </p:nvSpPr>
        <p:spPr>
          <a:xfrm>
            <a:off x="1450785" y="-3049073"/>
            <a:ext cx="8761413" cy="706964"/>
          </a:xfrm>
        </p:spPr>
        <p:txBody>
          <a:bodyPr/>
          <a:p>
            <a:endParaRPr lang="ru-RU"/>
          </a:p>
        </p:txBody>
      </p:sp>
      <p:sp>
        <p:nvSpPr>
          <p:cNvPr id="1048615" name="Объект 2"/>
          <p:cNvSpPr>
            <a:spLocks noGrp="1"/>
          </p:cNvSpPr>
          <p:nvPr>
            <p:ph idx="1"/>
          </p:nvPr>
        </p:nvSpPr>
        <p:spPr>
          <a:xfrm>
            <a:off x="654341" y="2122415"/>
            <a:ext cx="11358693" cy="3897385"/>
          </a:xfrm>
        </p:spPr>
        <p:txBody>
          <a:bodyPr>
            <a:noAutofit/>
          </a:bodyPr>
          <a:p>
            <a:r>
              <a:rPr dirty="0" sz="2800" lang="ru-RU">
                <a:latin typeface="Bahnschrift SemiCondensed" panose="020B0502040204020203" pitchFamily="34" charset="0"/>
              </a:rPr>
              <a:t>ПЛАН</a:t>
            </a:r>
            <a:r>
              <a:rPr dirty="0" sz="2800" lang="en-US">
                <a:latin typeface="Bahnschrift SemiCondensed" panose="020B0502040204020203" pitchFamily="34" charset="0"/>
              </a:rPr>
              <a:t>:</a:t>
            </a:r>
          </a:p>
          <a:p>
            <a:r>
              <a:rPr dirty="0" sz="2800" lang="en-US">
                <a:latin typeface="Bahnschrift SemiCondensed" panose="020B0502040204020203" pitchFamily="34" charset="0"/>
              </a:rPr>
              <a:t>1.</a:t>
            </a:r>
            <a:r>
              <a:rPr dirty="0" sz="2800" lang="ru-RU">
                <a:latin typeface="Bahnschrift SemiCondensed" panose="020B0502040204020203" pitchFamily="34" charset="0"/>
              </a:rPr>
              <a:t> Здоровым детям назначают активный режим закаливания</a:t>
            </a:r>
            <a:r>
              <a:rPr dirty="0" sz="2800" lang="en-US">
                <a:latin typeface="Bahnschrift SemiCondensed" panose="020B0502040204020203" pitchFamily="34" charset="0"/>
              </a:rPr>
              <a:t>.</a:t>
            </a:r>
          </a:p>
          <a:p>
            <a:r>
              <a:rPr dirty="0" sz="2800" lang="en-US">
                <a:latin typeface="Bahnschrift SemiCondensed" panose="020B0502040204020203" pitchFamily="34" charset="0"/>
              </a:rPr>
              <a:t>2.</a:t>
            </a:r>
            <a:r>
              <a:rPr dirty="0" sz="2800" lang="ru-RU">
                <a:latin typeface="Bahnschrift SemiCondensed" panose="020B0502040204020203" pitchFamily="34" charset="0"/>
              </a:rPr>
              <a:t> Во время закаливания должен быть только положительный эмоциональный настрой ребенка.</a:t>
            </a:r>
            <a:endParaRPr dirty="0" sz="2800" lang="en-US">
              <a:latin typeface="Bahnschrift SemiCondensed" panose="020B0502040204020203" pitchFamily="34" charset="0"/>
            </a:endParaRPr>
          </a:p>
          <a:p>
            <a:r>
              <a:rPr dirty="0" sz="2800" lang="en-US">
                <a:latin typeface="Bahnschrift SemiCondensed" panose="020B0502040204020203" pitchFamily="34" charset="0"/>
              </a:rPr>
              <a:t>3.</a:t>
            </a:r>
            <a:r>
              <a:rPr dirty="0" sz="2800" lang="ru-RU">
                <a:latin typeface="Bahnschrift SemiCondensed" panose="020B0502040204020203" pitchFamily="34" charset="0"/>
              </a:rPr>
              <a:t> Закаливание воздухом – этот метод наиболее прост в исполнении и подходит каждому ребенку без исключения, даже «грудничкам». </a:t>
            </a:r>
          </a:p>
        </p:txBody>
      </p:sp>
      <p:pic>
        <p:nvPicPr>
          <p:cNvPr id="2097154" name="Рисунок 3"/>
          <p:cNvPicPr>
            <a:picLocks noChangeAspect="1"/>
          </p:cNvPicPr>
          <p:nvPr/>
        </p:nvPicPr>
        <p:blipFill>
          <a:blip xmlns:r="http://schemas.openxmlformats.org/officeDocument/2006/relationships" r:embed="rId1"/>
          <a:stretch>
            <a:fillRect/>
          </a:stretch>
        </p:blipFill>
        <p:spPr>
          <a:xfrm>
            <a:off x="8232397" y="5094609"/>
            <a:ext cx="3959603" cy="1751507"/>
          </a:xfrm>
          <a:prstGeom prst="rect"/>
        </p:spPr>
      </p:pic>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6" name="Заголовок 1"/>
          <p:cNvSpPr>
            <a:spLocks noGrp="1"/>
          </p:cNvSpPr>
          <p:nvPr>
            <p:ph type="title"/>
          </p:nvPr>
        </p:nvSpPr>
        <p:spPr>
          <a:xfrm rot="12715660" flipV="1">
            <a:off x="2625052" y="-4308706"/>
            <a:ext cx="5464651" cy="143281"/>
          </a:xfrm>
        </p:spPr>
        <p:txBody>
          <a:bodyPr/>
          <a:p>
            <a:endParaRPr lang="ru-RU"/>
          </a:p>
        </p:txBody>
      </p:sp>
      <p:sp>
        <p:nvSpPr>
          <p:cNvPr id="1048617" name="Объект 2"/>
          <p:cNvSpPr>
            <a:spLocks noGrp="1"/>
          </p:cNvSpPr>
          <p:nvPr>
            <p:ph idx="1"/>
          </p:nvPr>
        </p:nvSpPr>
        <p:spPr>
          <a:xfrm>
            <a:off x="601211" y="2361850"/>
            <a:ext cx="10989578" cy="3582099"/>
          </a:xfrm>
        </p:spPr>
        <p:txBody>
          <a:bodyPr>
            <a:noAutofit/>
          </a:bodyPr>
          <a:p>
            <a:r>
              <a:rPr dirty="0" sz="2800" lang="ru-RU">
                <a:latin typeface="Bahnschrift SemiBold SemiConden" panose="020B0502040204020203" pitchFamily="34" charset="0"/>
              </a:rPr>
              <a:t>В процессе закаливания у ребенка формируется крепкий иммунитет: ребенок становится более активным, спортивным, быстрее развивается и растет, меньше имеет проблем с пищеварением и с состоянием кожи, меньше подвержен аллергическим реакциям. Что касается болезней, то закаливание не гарантирует, что ребенок не заболеет. Но закаленный организм болеет реже, а если и болеет, то болезнь переносится легче и протекает быстрее. Однако, чтобы не навредить, существуют определенные правила закаливания для детей.</a:t>
            </a:r>
          </a:p>
        </p:txBody>
      </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8" name="Заголовок 1"/>
          <p:cNvSpPr>
            <a:spLocks noGrp="1"/>
          </p:cNvSpPr>
          <p:nvPr>
            <p:ph type="title"/>
          </p:nvPr>
        </p:nvSpPr>
        <p:spPr>
          <a:xfrm>
            <a:off x="1074439" y="-3243907"/>
            <a:ext cx="8761413" cy="706964"/>
          </a:xfrm>
        </p:spPr>
        <p:txBody>
          <a:bodyPr/>
          <a:p>
            <a:endParaRPr lang="ru-RU"/>
          </a:p>
        </p:txBody>
      </p:sp>
      <p:sp>
        <p:nvSpPr>
          <p:cNvPr id="1048619" name="Объект 2"/>
          <p:cNvSpPr>
            <a:spLocks noGrp="1"/>
          </p:cNvSpPr>
          <p:nvPr>
            <p:ph idx="1"/>
          </p:nvPr>
        </p:nvSpPr>
        <p:spPr>
          <a:xfrm>
            <a:off x="494263" y="2248304"/>
            <a:ext cx="8034438" cy="4006442"/>
          </a:xfrm>
        </p:spPr>
        <p:txBody>
          <a:bodyPr>
            <a:noAutofit/>
          </a:bodyPr>
          <a:p>
            <a:r>
              <a:rPr dirty="0" sz="2800" lang="ru-RU">
                <a:latin typeface="Bahnschrift SemiBold SemiConden" panose="020B0502040204020203" pitchFamily="34" charset="0"/>
              </a:rPr>
              <a:t>Перед проведением закаливания ребенок должен быть здоров. Индивидуальный подход к любому виду закаливания:</a:t>
            </a:r>
          </a:p>
          <a:p>
            <a:r>
              <a:rPr dirty="0" sz="2800" lang="ru-RU">
                <a:latin typeface="Bahnschrift SemiBold SemiConden" panose="020B0502040204020203" pitchFamily="34" charset="0"/>
              </a:rPr>
              <a:t>Здоровым детям назначают активный режим закаливания;</a:t>
            </a:r>
          </a:p>
          <a:p>
            <a:r>
              <a:rPr dirty="0" sz="2800" lang="ru-RU">
                <a:latin typeface="Bahnschrift SemiBold SemiConden" panose="020B0502040204020203" pitchFamily="34" charset="0"/>
              </a:rPr>
              <a:t>Детям с функциональными отклонениями проводят « начальный» режим закаливания;</a:t>
            </a:r>
          </a:p>
          <a:p>
            <a:r>
              <a:rPr dirty="0" sz="2800" lang="ru-RU">
                <a:latin typeface="Bahnschrift SemiBold SemiConden" panose="020B0502040204020203" pitchFamily="34" charset="0"/>
              </a:rPr>
              <a:t>Часто болеющим детям рекомендуют «щадящий» режим закаливания.</a:t>
            </a:r>
          </a:p>
        </p:txBody>
      </p:sp>
      <p:pic>
        <p:nvPicPr>
          <p:cNvPr id="2097155" name="Рисунок 3"/>
          <p:cNvPicPr>
            <a:picLocks noChangeAspect="1"/>
          </p:cNvPicPr>
          <p:nvPr/>
        </p:nvPicPr>
        <p:blipFill>
          <a:blip xmlns:r="http://schemas.openxmlformats.org/officeDocument/2006/relationships" r:embed="rId1"/>
          <a:stretch>
            <a:fillRect/>
          </a:stretch>
        </p:blipFill>
        <p:spPr>
          <a:xfrm>
            <a:off x="8453028" y="2149143"/>
            <a:ext cx="3738972" cy="421943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flas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20" name="Заголовок 1"/>
          <p:cNvSpPr>
            <a:spLocks noGrp="1"/>
          </p:cNvSpPr>
          <p:nvPr>
            <p:ph type="title"/>
          </p:nvPr>
        </p:nvSpPr>
        <p:spPr>
          <a:xfrm>
            <a:off x="1422822" y="-2817328"/>
            <a:ext cx="8761413" cy="706964"/>
          </a:xfrm>
        </p:spPr>
        <p:txBody>
          <a:bodyPr/>
          <a:p>
            <a:endParaRPr lang="ru-RU"/>
          </a:p>
        </p:txBody>
      </p:sp>
      <p:sp>
        <p:nvSpPr>
          <p:cNvPr id="1048621" name="Объект 2"/>
          <p:cNvSpPr>
            <a:spLocks noGrp="1"/>
          </p:cNvSpPr>
          <p:nvPr>
            <p:ph idx="1"/>
          </p:nvPr>
        </p:nvSpPr>
        <p:spPr>
          <a:xfrm>
            <a:off x="421313" y="1041735"/>
            <a:ext cx="10086265" cy="5415113"/>
          </a:xfrm>
        </p:spPr>
        <p:txBody>
          <a:bodyPr>
            <a:noAutofit/>
          </a:bodyPr>
          <a:p>
            <a:r>
              <a:rPr dirty="0" sz="2800" lang="ru-RU">
                <a:latin typeface="Bahnschrift SemiBold Condensed" panose="020B0502040204020203" pitchFamily="34" charset="0"/>
              </a:rPr>
              <a:t>Во время закаливания должен быть только положительный эмоциональный настрой ребенка. Особенно это важно учесть при выполнении первой процедуры. Если малыш чем-то расстроен, то процедуру лучше отложить на следующий день.</a:t>
            </a:r>
          </a:p>
          <a:p>
            <a:r>
              <a:rPr dirty="0" sz="2800" lang="ru-RU">
                <a:latin typeface="Bahnschrift SemiBold Condensed" panose="020B0502040204020203" pitchFamily="34" charset="0"/>
              </a:rPr>
              <a:t>Принцип постепенности: не нужно торопиться закаливать малыша, дать организму адаптироваться постепенно. Понемногу увеличивать время процедуры и очень постепенно снижать температуру.</a:t>
            </a:r>
          </a:p>
          <a:p>
            <a:r>
              <a:rPr dirty="0" sz="2800" lang="ru-RU">
                <a:latin typeface="Bahnschrift SemiBold Condensed" panose="020B0502040204020203" pitchFamily="34" charset="0"/>
              </a:rPr>
              <a:t>Принцип систематичности: ежедневное проведение закаливающих процедур желательно в одно и тоже время.</a:t>
            </a:r>
          </a:p>
        </p:txBody>
      </p:sp>
      <p:pic>
        <p:nvPicPr>
          <p:cNvPr id="2097156" name="Рисунок 3"/>
          <p:cNvPicPr>
            <a:picLocks noChangeAspect="1"/>
          </p:cNvPicPr>
          <p:nvPr/>
        </p:nvPicPr>
        <p:blipFill>
          <a:blip xmlns:r="http://schemas.openxmlformats.org/officeDocument/2006/relationships" r:embed="rId1"/>
          <a:stretch>
            <a:fillRect/>
          </a:stretch>
        </p:blipFill>
        <p:spPr>
          <a:xfrm>
            <a:off x="10507579" y="2130491"/>
            <a:ext cx="1684420" cy="4727509"/>
          </a:xfrm>
          <a:prstGeom prst="rect"/>
        </p:spPr>
      </p:pic>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22" name="Заголовок 1"/>
          <p:cNvSpPr>
            <a:spLocks noGrp="1"/>
          </p:cNvSpPr>
          <p:nvPr>
            <p:ph type="title"/>
          </p:nvPr>
        </p:nvSpPr>
        <p:spPr>
          <a:xfrm>
            <a:off x="1373489" y="-3473123"/>
            <a:ext cx="8761413" cy="706964"/>
          </a:xfrm>
        </p:spPr>
        <p:txBody>
          <a:bodyPr/>
          <a:p>
            <a:endParaRPr lang="ru-RU"/>
          </a:p>
        </p:txBody>
      </p:sp>
      <p:sp>
        <p:nvSpPr>
          <p:cNvPr id="1048623" name="Объект 2"/>
          <p:cNvSpPr>
            <a:spLocks noGrp="1"/>
          </p:cNvSpPr>
          <p:nvPr>
            <p:ph idx="1"/>
          </p:nvPr>
        </p:nvSpPr>
        <p:spPr>
          <a:xfrm>
            <a:off x="353736" y="926503"/>
            <a:ext cx="11484529" cy="4655890"/>
          </a:xfrm>
        </p:spPr>
        <p:txBody>
          <a:bodyPr>
            <a:noAutofit/>
          </a:bodyPr>
          <a:p>
            <a:r>
              <a:rPr dirty="0" sz="2400" lang="ru-RU">
                <a:latin typeface="Bahnschrift SemiLight SemiConde" panose="020B0502040204020203" pitchFamily="34" charset="0"/>
              </a:rPr>
              <a:t>Основная цель закаливания – повышение сопротивляемости организма ребенка к неблагоприятным факторам окружающей среды. Это значительно снижает частоту заболеваний, ведь закаленным детям не страшны ни сильные ветра, ни перепады температуры, ни переохлаждение. Подготовленный организм готов дать отпор простуде! Закаливание улучшает работу внутренних органов, способствует развитию мышц, активизирует процессы обмена веществ, укрепляет нервную систему. Начинать закаливание можно уже с двухнедельного возраста после осмотра ребенка педиатром и одобрения оздоровительных процедур с его стороны. Чтобы хорошее начинание действительно принесло пользу, родители должны придерживаться ряда </a:t>
            </a:r>
            <a:r>
              <a:rPr dirty="0" sz="2400" lang="ru-RU" err="1">
                <a:latin typeface="Bahnschrift SemiLight SemiConde" panose="020B0502040204020203" pitchFamily="34" charset="0"/>
              </a:rPr>
              <a:t>правил:Закаливать</a:t>
            </a:r>
            <a:r>
              <a:rPr dirty="0" sz="2400" lang="ru-RU">
                <a:latin typeface="Bahnschrift SemiLight SemiConde" panose="020B0502040204020203" pitchFamily="34" charset="0"/>
              </a:rPr>
              <a:t> малыша нужно круглый год – перерывов быть не должно, а интенсивность и продолжительность закаливающих процедур необходимо постепенно </a:t>
            </a:r>
            <a:r>
              <a:rPr dirty="0" sz="2400" lang="ru-RU">
                <a:latin typeface="Bahnschrift Condensed" panose="020B0502040204020203" pitchFamily="34" charset="0"/>
              </a:rPr>
              <a:t>повышать.</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24" name="Заголовок 1"/>
          <p:cNvSpPr>
            <a:spLocks noGrp="1"/>
          </p:cNvSpPr>
          <p:nvPr>
            <p:ph type="title"/>
          </p:nvPr>
        </p:nvSpPr>
        <p:spPr>
          <a:xfrm>
            <a:off x="2270637" y="-3656495"/>
            <a:ext cx="8761413" cy="706964"/>
          </a:xfrm>
        </p:spPr>
        <p:txBody>
          <a:bodyPr/>
          <a:p>
            <a:endParaRPr lang="ru-RU"/>
          </a:p>
        </p:txBody>
      </p:sp>
      <p:sp>
        <p:nvSpPr>
          <p:cNvPr id="1048625" name="Объект 2"/>
          <p:cNvSpPr>
            <a:spLocks noGrp="1"/>
          </p:cNvSpPr>
          <p:nvPr>
            <p:ph idx="1"/>
          </p:nvPr>
        </p:nvSpPr>
        <p:spPr>
          <a:xfrm>
            <a:off x="453654" y="1708212"/>
            <a:ext cx="9349188" cy="5105135"/>
          </a:xfrm>
        </p:spPr>
        <p:txBody>
          <a:bodyPr>
            <a:noAutofit/>
          </a:bodyPr>
          <a:p>
            <a:r>
              <a:rPr dirty="0" sz="2400" lang="ru-RU">
                <a:latin typeface="Bahnschrift SemiCondensed" panose="020B0502040204020203" pitchFamily="34" charset="0"/>
              </a:rPr>
              <a:t>Ни в коем случае не допускайте перегревания или переохлаждения ребенка во время процедур. Терморегуляция у малышей еще несовершенна, и колебания температуры тела для них – норма. Но ведь закаливание ни в коем случае не должно идти во вред! Поэтому внимательно следите за температурой воздуха и воды, не переусердствуйте с пребыванием малыша на солнце. Всегда подбирайте для ребенка подходящую по погоде одежду и обувь и защищайте его голову от солнца.</a:t>
            </a:r>
            <a:r>
              <a:rPr dirty="0" sz="2400" lang="en-US">
                <a:latin typeface="Bahnschrift SemiCondensed" panose="020B0502040204020203" pitchFamily="34" charset="0"/>
              </a:rPr>
              <a:t> </a:t>
            </a:r>
            <a:r>
              <a:rPr dirty="0" sz="2400" lang="ru-RU">
                <a:latin typeface="Bahnschrift SemiCondensed" panose="020B0502040204020203" pitchFamily="34" charset="0"/>
              </a:rPr>
              <a:t>Очень хорошо, когда закаляется сразу вся семья. Во-первых, это полезно для здоровья домочадцев, а во-вторых, вы послужите прекрасным примером для своего ребенка.</a:t>
            </a:r>
            <a:r>
              <a:rPr dirty="0" sz="2400" lang="en-US">
                <a:latin typeface="Bahnschrift SemiCondensed" panose="020B0502040204020203" pitchFamily="34" charset="0"/>
              </a:rPr>
              <a:t> </a:t>
            </a:r>
            <a:r>
              <a:rPr dirty="0" sz="2400" lang="ru-RU">
                <a:latin typeface="Bahnschrift SemiCondensed" panose="020B0502040204020203" pitchFamily="34" charset="0"/>
              </a:rPr>
              <a:t>Закаливающие мероприятия подразделяются на общие и специальные.</a:t>
            </a:r>
          </a:p>
        </p:txBody>
      </p:sp>
      <p:pic>
        <p:nvPicPr>
          <p:cNvPr id="2097157" name="Рисунок 3"/>
          <p:cNvPicPr>
            <a:picLocks noChangeAspect="1"/>
          </p:cNvPicPr>
          <p:nvPr/>
        </p:nvPicPr>
        <p:blipFill>
          <a:blip xmlns:r="http://schemas.openxmlformats.org/officeDocument/2006/relationships" r:embed="rId1"/>
          <a:stretch>
            <a:fillRect/>
          </a:stretch>
        </p:blipFill>
        <p:spPr>
          <a:xfrm>
            <a:off x="9802842" y="2603835"/>
            <a:ext cx="2377973" cy="4209512"/>
          </a:xfrm>
          <a:prstGeom prst="rect"/>
        </p:spPr>
      </p:pic>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6" name="Заголовок 1"/>
          <p:cNvSpPr>
            <a:spLocks noGrp="1"/>
          </p:cNvSpPr>
          <p:nvPr>
            <p:ph type="title"/>
          </p:nvPr>
        </p:nvSpPr>
        <p:spPr>
          <a:xfrm>
            <a:off x="1715294" y="-4069084"/>
            <a:ext cx="8761413" cy="706964"/>
          </a:xfrm>
        </p:spPr>
        <p:txBody>
          <a:bodyPr/>
          <a:p>
            <a:endParaRPr lang="ru-RU"/>
          </a:p>
        </p:txBody>
      </p:sp>
      <p:sp>
        <p:nvSpPr>
          <p:cNvPr id="1048627" name="Объект 2"/>
          <p:cNvSpPr>
            <a:spLocks noGrp="1"/>
          </p:cNvSpPr>
          <p:nvPr>
            <p:ph idx="1"/>
          </p:nvPr>
        </p:nvSpPr>
        <p:spPr>
          <a:xfrm>
            <a:off x="696287" y="2114027"/>
            <a:ext cx="11241248" cy="4379052"/>
          </a:xfrm>
        </p:spPr>
        <p:txBody>
          <a:bodyPr>
            <a:noAutofit/>
          </a:bodyPr>
          <a:p>
            <a:r>
              <a:rPr dirty="0" sz="2400" lang="ru-RU">
                <a:latin typeface="Bahnschrift SemiBold SemiConden" panose="020B0502040204020203" pitchFamily="34" charset="0"/>
              </a:rPr>
              <a:t>К специальным закаливающим процедурам </a:t>
            </a:r>
            <a:r>
              <a:rPr dirty="0" sz="2400" lang="ru-RU" err="1">
                <a:latin typeface="Bahnschrift SemiBold SemiConden" panose="020B0502040204020203" pitchFamily="34" charset="0"/>
              </a:rPr>
              <a:t>относятся:закаливание</a:t>
            </a:r>
            <a:r>
              <a:rPr dirty="0" sz="2400" lang="ru-RU">
                <a:latin typeface="Bahnschrift SemiBold SemiConden" panose="020B0502040204020203" pitchFamily="34" charset="0"/>
              </a:rPr>
              <a:t> воздухом (воздушные ванны),</a:t>
            </a:r>
          </a:p>
          <a:p>
            <a:r>
              <a:rPr dirty="0" sz="2400" lang="ru-RU">
                <a:latin typeface="Bahnschrift SemiBold SemiConden" panose="020B0502040204020203" pitchFamily="34" charset="0"/>
              </a:rPr>
              <a:t>закаливание солнцем (солнечные ванны),</a:t>
            </a:r>
          </a:p>
          <a:p>
            <a:r>
              <a:rPr dirty="0" sz="2400" lang="ru-RU">
                <a:latin typeface="Bahnschrift SemiBold SemiConden" panose="020B0502040204020203" pitchFamily="34" charset="0"/>
              </a:rPr>
              <a:t>закаливание водой (водные процедуры).</a:t>
            </a:r>
          </a:p>
          <a:p>
            <a:r>
              <a:rPr dirty="0" sz="2400" lang="ru-RU">
                <a:latin typeface="Bahnschrift SemiBold SemiConden" panose="020B0502040204020203" pitchFamily="34" charset="0"/>
              </a:rPr>
              <a:t>Итак, начнем с самого простого вида закаливания – свежим воздухом. К нему относят проветривание комнаты, воздушные ванны во время пеленания и прогулки. Самой первой процедурой для малышей является проветривание. Груднички тратят очень много энергии и потребляют большое количество кислорода, поэтому постоянное поступление свежего воздуха крайне необходимо для хорошего самочувствия.</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8" name="Заголовок 1"/>
          <p:cNvSpPr>
            <a:spLocks noGrp="1"/>
          </p:cNvSpPr>
          <p:nvPr>
            <p:ph type="title"/>
          </p:nvPr>
        </p:nvSpPr>
        <p:spPr>
          <a:xfrm>
            <a:off x="1715294" y="-3828407"/>
            <a:ext cx="8761413" cy="706964"/>
          </a:xfrm>
        </p:spPr>
        <p:txBody>
          <a:bodyPr/>
          <a:p>
            <a:endParaRPr lang="ru-RU"/>
          </a:p>
        </p:txBody>
      </p:sp>
      <p:sp>
        <p:nvSpPr>
          <p:cNvPr id="1048629" name="Объект 2"/>
          <p:cNvSpPr>
            <a:spLocks noGrp="1"/>
          </p:cNvSpPr>
          <p:nvPr>
            <p:ph idx="1"/>
          </p:nvPr>
        </p:nvSpPr>
        <p:spPr>
          <a:xfrm>
            <a:off x="570452" y="2189528"/>
            <a:ext cx="9353067" cy="3405930"/>
          </a:xfrm>
        </p:spPr>
        <p:txBody>
          <a:bodyPr>
            <a:noAutofit/>
          </a:bodyPr>
          <a:p>
            <a:r>
              <a:rPr dirty="0" sz="3200" lang="ru-RU">
                <a:latin typeface="Bahnschrift SemiBold SemiConden" panose="020B0502040204020203" pitchFamily="34" charset="0"/>
              </a:rPr>
              <a:t>Желательно проводить комбинированное закаливание: прогулки (беседа), проветривание помещения, воздушные ванны, хождение босиком или бег по дорожке с шипами, обливание водой, сухие или влажные обтирания водой, умывание, контрастное обливание. Не перегреваться и не переохлаждаться. Закаливаться всей семьей. Начинать в любом возрасте!</a:t>
            </a:r>
          </a:p>
        </p:txBody>
      </p:sp>
      <p:pic>
        <p:nvPicPr>
          <p:cNvPr id="2097158" name="Рисунок 3"/>
          <p:cNvPicPr>
            <a:picLocks noChangeAspect="1"/>
          </p:cNvPicPr>
          <p:nvPr/>
        </p:nvPicPr>
        <p:blipFill>
          <a:blip xmlns:r="http://schemas.openxmlformats.org/officeDocument/2006/relationships" r:embed="rId1"/>
          <a:stretch>
            <a:fillRect/>
          </a:stretch>
        </p:blipFill>
        <p:spPr>
          <a:xfrm>
            <a:off x="9731229" y="2497252"/>
            <a:ext cx="2460771" cy="3776247"/>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30" name="Заголовок 1"/>
          <p:cNvSpPr>
            <a:spLocks noGrp="1"/>
          </p:cNvSpPr>
          <p:nvPr>
            <p:ph type="title"/>
          </p:nvPr>
        </p:nvSpPr>
        <p:spPr>
          <a:xfrm>
            <a:off x="1715294" y="-4126388"/>
            <a:ext cx="8761413" cy="706964"/>
          </a:xfrm>
        </p:spPr>
        <p:txBody>
          <a:bodyPr/>
          <a:p>
            <a:endParaRPr lang="ru-RU"/>
          </a:p>
        </p:txBody>
      </p:sp>
      <p:sp>
        <p:nvSpPr>
          <p:cNvPr id="1048631" name="Прямоугольник 4"/>
          <p:cNvSpPr/>
          <p:nvPr/>
        </p:nvSpPr>
        <p:spPr>
          <a:xfrm>
            <a:off x="2642532" y="2093061"/>
            <a:ext cx="7021829" cy="624840"/>
          </a:xfrm>
          <a:prstGeom prst="rect"/>
        </p:spPr>
        <p:txBody>
          <a:bodyPr wrap="square">
            <a:spAutoFit/>
          </a:bodyPr>
          <a:p>
            <a:r>
              <a:rPr dirty="0" sz="3600" lang="ru-RU">
                <a:latin typeface="Bahnschrift SemiCondensed" panose="020B0502040204020203" pitchFamily="34" charset="0"/>
              </a:rPr>
              <a:t>СПАСИБО ЗА ВНИМАНИЕ</a:t>
            </a:r>
          </a:p>
        </p:txBody>
      </p:sp>
      <p:pic>
        <p:nvPicPr>
          <p:cNvPr id="2097160" name="Рисунок 5"/>
          <p:cNvPicPr>
            <a:picLocks noChangeAspect="1"/>
          </p:cNvPicPr>
          <p:nvPr/>
        </p:nvPicPr>
        <p:blipFill>
          <a:blip xmlns:r="http://schemas.openxmlformats.org/officeDocument/2006/relationships" r:embed="rId1"/>
          <a:stretch>
            <a:fillRect/>
          </a:stretch>
        </p:blipFill>
        <p:spPr>
          <a:xfrm>
            <a:off x="307649" y="3272555"/>
            <a:ext cx="7527913" cy="3426508"/>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вет директоров">
  <a:themeElements>
    <a:clrScheme name="Совет директоров">
      <a:dk1>
        <a:sysClr lastClr="000000" val="windowText"/>
      </a:dk1>
      <a:lt1>
        <a:sysClr lastClr="FFFFFF" val="window"/>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Совет директоров">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вет директоров">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r="5400000" dist="25400" rotWithShape="0">
              <a:srgbClr val="000000">
                <a:alpha val="45000"/>
              </a:srgbClr>
            </a:outerShdw>
          </a:effectLst>
        </a:effectStyle>
        <a:effectStyle>
          <a:effectLst>
            <a:outerShdw blurRad="63500" dir="5400000" dist="38100" rotWithShape="0">
              <a:srgbClr val="000000">
                <a:alpha val="60000"/>
              </a:srgbClr>
            </a:outerShdw>
          </a:effectLst>
          <a:scene3d>
            <a:camera prst="orthographicFront">
              <a:rot lat="0" lon="0" rev="0"/>
            </a:camera>
            <a:lightRig dir="tl" rig="threePt"/>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fillRect/>
          </a:stretch>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САМОСТОЯТЕЛНАЯ РАБОТА  ПОДГОТОВЛЕНА    БАХТИЙОРОВОЙ ЖОЗИБА СТУДЕНТКОЙ                                    1 КУРСА КАФЕДРЫ НАРОДНОЙ МЕДИЦИНЫ           ТЕРМЕЗСКОГО ФИЛИАЛА ТАШКЕНТСКОЙ  МЕДИЦИНСКОЙ АКАДЕМИИ</dc:title>
  <dc:creator>Пользователь</dc:creator>
  <cp:lastModifiedBy>Пользователь</cp:lastModifiedBy>
  <dcterms:created xsi:type="dcterms:W3CDTF">2024-10-23T07:04:16Z</dcterms:created>
  <dcterms:modified xsi:type="dcterms:W3CDTF">2026-10-03T15:04:37Z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ea944e1b350e4aadbe2947bd5b17fcd7</vt:lpwstr>
  </property>
</Properties>
</file>