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4630400" cy="8229600"/>
  <p:notesSz cx="8229600" cy="14630400"/>
  <p:embeddedFontLst>
    <p:embeddedFont>
      <p:font typeface="Montserrat"/>
      <p:regular r:id="rId17"/>
    </p:embeddedFont>
    <p:embeddedFont>
      <p:font typeface="Montserrat"/>
      <p:regular r:id="rId18"/>
    </p:embeddedFont>
    <p:embeddedFont>
      <p:font typeface="Montserrat"/>
      <p:regular r:id="rId19"/>
    </p:embeddedFont>
    <p:embeddedFont>
      <p:font typeface="Montserrat"/>
      <p:regular r:id="rId20"/>
    </p:embeddedFont>
    <p:embeddedFont>
      <p:font typeface="Heebo Light"/>
      <p:regular r:id="rId21"/>
    </p:embeddedFont>
    <p:embeddedFont>
      <p:font typeface="Heebo Light"/>
      <p:regular r:id="rId22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font" Target="fonts/font1.fntdata"/><Relationship Id="rId18" Type="http://schemas.openxmlformats.org/officeDocument/2006/relationships/font" Target="fonts/font2.fntdata"/><Relationship Id="rId19" Type="http://schemas.openxmlformats.org/officeDocument/2006/relationships/font" Target="fonts/font3.fntdata"/><Relationship Id="rId20" Type="http://schemas.openxmlformats.org/officeDocument/2006/relationships/font" Target="fonts/font4.fntdata"/><Relationship Id="rId21" Type="http://schemas.openxmlformats.org/officeDocument/2006/relationships/font" Target="fonts/font5.fntdata"/><Relationship Id="rId22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0-1.png"/><Relationship Id="rId2" Type="http://schemas.openxmlformats.org/officeDocument/2006/relationships/image" Target="../media/image-1010-2.png"/><Relationship Id="rId4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1-1.png"/><Relationship Id="rId2" Type="http://schemas.openxmlformats.org/officeDocument/2006/relationships/image" Target="../media/image-1011-2.png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2" Type="http://schemas.openxmlformats.org/officeDocument/2006/relationships/image" Target="../media/image-1003-2.png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2" Type="http://schemas.openxmlformats.org/officeDocument/2006/relationships/image" Target="../media/image-1004-2.png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2" Type="http://schemas.openxmlformats.org/officeDocument/2006/relationships/image" Target="../media/image-1005-2.png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2" Type="http://schemas.openxmlformats.org/officeDocument/2006/relationships/image" Target="../media/image-1006-2.png"/><Relationship Id="rId4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2" Type="http://schemas.openxmlformats.org/officeDocument/2006/relationships/image" Target="../media/image-1007-2.png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8-1.png"/><Relationship Id="rId2" Type="http://schemas.openxmlformats.org/officeDocument/2006/relationships/image" Target="../media/image-1008-2.png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9-1.png"/><Relationship Id="rId2" Type="http://schemas.openxmlformats.org/officeDocument/2006/relationships/image" Target="../media/image-1009-2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A2C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A2C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A2C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A2C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A2C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A2C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A2C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A2C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A2C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D0A2C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5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6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7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9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0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365534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Futbol Toʻpga Zarba Berish Texnikasi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4123253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Futbol toʻpga zarba berish texnikasi sizning oʻyiningizni yaxshilash va oʻyinni oʻzgartiruvchi zarbalar berishga imkon beradi. Ushbu taqdimot sizga zarba berish texnikasining asoslarini tushunishga yordam beradi.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6280190" y="5484019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7810" y="5491639"/>
            <a:ext cx="347663" cy="34766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756440" y="5467112"/>
            <a:ext cx="1796058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DCD7E5"/>
                </a:solidFill>
                <a:latin typeface="Heebo Bold" pitchFamily="34" charset="0"/>
                <a:ea typeface="Heebo Bold" pitchFamily="34" charset="-122"/>
                <a:cs typeface="Heebo Bold" pitchFamily="34" charset="-120"/>
              </a:rPr>
              <a:t>by HAWK UZB</a:t>
            </a:r>
            <a:endParaRPr lang="en-US" sz="2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337197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Hammasini Birlashtirish: Samarali Toʻpga Zarba Berish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4803696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Toʻpga zarba berish texnikasini oʻzlashtirish vaqt va amaliyot talab qiladi. Mashq qiling va toʻgʻri texnikadan foydalaning. Oʻyinni oʻzgartiruvchi zarbalarni berishga erishingiz mumkin.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539960"/>
            <a:ext cx="605992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Zarba Berishga Kirish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81571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Toʻpga Zarba Berish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396859"/>
            <a:ext cx="624470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Toʻpga zarba berish - bu toʻpni maqsadli joyga oʻtkazish uchun oyogʻingiz bilan urib, kuch va aniqlik bilan oʻzlashtirish sanʼati. U oʻyinning muhim qismidir.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599521" y="381571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Toʻgʻri Texnika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599521" y="4396859"/>
            <a:ext cx="624470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Toʻgʻri texnikadan foydalanish oʻyinni oʻzgartiruvchi zarbalarni berishga, aniqlikni oshirishga va toʻpni boshqarish qobiliyatini yaxshilashga yordam beradi.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310289"/>
            <a:ext cx="672262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Toʻgʻri Turish Va Tutqich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3614380"/>
            <a:ext cx="396835" cy="396835"/>
          </a:xfrm>
          <a:prstGeom prst="roundRect">
            <a:avLst>
              <a:gd name="adj" fmla="val 24007"/>
            </a:avLst>
          </a:prstGeom>
          <a:solidFill>
            <a:srgbClr val="31136C"/>
          </a:solidFill>
          <a:ln w="7620">
            <a:solidFill>
              <a:srgbClr val="4A2C8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417439" y="361438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Oyoqlaringiz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417439" y="4104799"/>
            <a:ext cx="3041213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Toʻpga zarba berishda tanangizni toʻgʻri joylashtiring, oyoqlaringiz yelka kengligida ochilgan boʻlsin.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685467" y="3614380"/>
            <a:ext cx="396835" cy="396835"/>
          </a:xfrm>
          <a:prstGeom prst="roundRect">
            <a:avLst>
              <a:gd name="adj" fmla="val 24007"/>
            </a:avLst>
          </a:prstGeom>
          <a:solidFill>
            <a:srgbClr val="31136C"/>
          </a:solidFill>
          <a:ln w="7620">
            <a:solidFill>
              <a:srgbClr val="4A2C85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309116" y="361438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Tutqich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5309116" y="4104799"/>
            <a:ext cx="3041213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Toʻpga zarba berish uchun qulay tutqichdan foydalaning, qoʻllaringiz toʻpni oʻzgartirish uchun toʻgʻri joylashgan boʻlsin.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662720"/>
            <a:ext cx="1059287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Oyoq Harakati Va Tanani Joylashtirish</a:t>
            </a:r>
            <a:endParaRPr lang="en-US" sz="44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790" y="4711660"/>
            <a:ext cx="4347567" cy="90725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020604" y="595907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Toʻpga Yaqinlashish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1020604" y="6449497"/>
            <a:ext cx="389393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Toʻpga zarba berishdan oldin, toʻpga qarab yurish kerak.</a:t>
            </a:r>
            <a:endParaRPr lang="en-US" sz="17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1357" y="4711660"/>
            <a:ext cx="4347567" cy="90725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368171" y="5959078"/>
            <a:ext cx="284988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Oyoqni Joylashtirish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5368171" y="6449497"/>
            <a:ext cx="389393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Toʻgʻri oyoqni toʻpga yaqinlashtirish zarba kuchini oshiradi.</a:t>
            </a:r>
            <a:endParaRPr lang="en-US" sz="17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88924" y="4711660"/>
            <a:ext cx="4347567" cy="90725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715738" y="595907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Zarba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715738" y="6449497"/>
            <a:ext cx="389393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Toʻpga zarba berishdan oldin, tanani toʻgʻri joylashtiring.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72145"/>
            <a:ext cx="1055036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Kinetik Zanjir Orqali Kuch Hosil Qilish</a:t>
            </a:r>
            <a:endParaRPr lang="en-US" sz="4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78348" y="2134553"/>
            <a:ext cx="2152055" cy="16698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003119" y="2959179"/>
            <a:ext cx="102394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3550"/>
              </a:lnSpc>
              <a:buNone/>
            </a:pPr>
            <a:r>
              <a:rPr lang="en-US" sz="22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5357217" y="254281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Oyoqlar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5357217" y="3033236"/>
            <a:ext cx="558450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Zarba kuchini oshirish uchun oyogʻingizdan foydalaning.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5187077" y="3817501"/>
            <a:ext cx="8592860" cy="15240"/>
          </a:xfrm>
          <a:prstGeom prst="roundRect">
            <a:avLst>
              <a:gd name="adj" fmla="val 625116"/>
            </a:avLst>
          </a:prstGeom>
          <a:solidFill>
            <a:srgbClr val="4A2C85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2381" y="3861078"/>
            <a:ext cx="4304109" cy="166985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973830" y="4469249"/>
            <a:ext cx="160973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3550"/>
              </a:lnSpc>
              <a:buNone/>
            </a:pPr>
            <a:r>
              <a:rPr lang="en-US" sz="22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en-US" sz="2200" dirty="0"/>
          </a:p>
        </p:txBody>
      </p:sp>
      <p:sp>
        <p:nvSpPr>
          <p:cNvPr id="10" name="Text 6"/>
          <p:cNvSpPr/>
          <p:nvPr/>
        </p:nvSpPr>
        <p:spPr>
          <a:xfrm>
            <a:off x="6433304" y="426934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Tanasi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6433304" y="4759762"/>
            <a:ext cx="354234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Tanangizni toʻpga qarab aylantiring.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6263164" y="5544026"/>
            <a:ext cx="7516773" cy="15240"/>
          </a:xfrm>
          <a:prstGeom prst="roundRect">
            <a:avLst>
              <a:gd name="adj" fmla="val 625116"/>
            </a:avLst>
          </a:prstGeom>
          <a:solidFill>
            <a:srgbClr val="4A2C85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294" y="5587603"/>
            <a:ext cx="6456164" cy="166985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974306" y="6195774"/>
            <a:ext cx="159901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3550"/>
              </a:lnSpc>
              <a:buNone/>
            </a:pPr>
            <a:r>
              <a:rPr lang="en-US" sz="22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2200" dirty="0"/>
          </a:p>
        </p:txBody>
      </p:sp>
      <p:sp>
        <p:nvSpPr>
          <p:cNvPr id="15" name="Text 10"/>
          <p:cNvSpPr/>
          <p:nvPr/>
        </p:nvSpPr>
        <p:spPr>
          <a:xfrm>
            <a:off x="7509272" y="58144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Qoʻllar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509272" y="6304836"/>
            <a:ext cx="610052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Qoʻllaringizni zarba berish paytida muvozanatni saqlash uchun ishlating.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331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60095" y="597218"/>
            <a:ext cx="7225308" cy="678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5300"/>
              </a:lnSpc>
              <a:buNone/>
            </a:pPr>
            <a:r>
              <a:rPr lang="en-US" sz="425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Aniqlik Va Maqsad Tanlash</a:t>
            </a:r>
            <a:endParaRPr lang="en-US" sz="42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095" y="1601629"/>
            <a:ext cx="542925" cy="54292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60095" y="2361724"/>
            <a:ext cx="2714625" cy="3393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Maqsad</a:t>
            </a:r>
            <a:endParaRPr lang="en-US" sz="2100" dirty="0"/>
          </a:p>
        </p:txBody>
      </p:sp>
      <p:sp>
        <p:nvSpPr>
          <p:cNvPr id="6" name="Text 2"/>
          <p:cNvSpPr/>
          <p:nvPr/>
        </p:nvSpPr>
        <p:spPr>
          <a:xfrm>
            <a:off x="760095" y="2831306"/>
            <a:ext cx="7623810" cy="3474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Toʻpga zarba berishdan oldin, maqsadni aniqlash muhim.</a:t>
            </a:r>
            <a:endParaRPr lang="en-US" sz="17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095" y="3830241"/>
            <a:ext cx="542925" cy="54292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60095" y="4590336"/>
            <a:ext cx="2714625" cy="3393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Aniqlik</a:t>
            </a:r>
            <a:endParaRPr lang="en-US" sz="2100" dirty="0"/>
          </a:p>
        </p:txBody>
      </p:sp>
      <p:sp>
        <p:nvSpPr>
          <p:cNvPr id="9" name="Text 4"/>
          <p:cNvSpPr/>
          <p:nvPr/>
        </p:nvSpPr>
        <p:spPr>
          <a:xfrm>
            <a:off x="760095" y="5059918"/>
            <a:ext cx="7623810" cy="3474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Maqsadga tegish uchun aniqlikni oshirish kerak.</a:t>
            </a:r>
            <a:endParaRPr lang="en-US" sz="17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095" y="6058853"/>
            <a:ext cx="542925" cy="54292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60095" y="6818947"/>
            <a:ext cx="2714625" cy="3393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Diqqat</a:t>
            </a:r>
            <a:endParaRPr lang="en-US" sz="2100" dirty="0"/>
          </a:p>
        </p:txBody>
      </p:sp>
      <p:sp>
        <p:nvSpPr>
          <p:cNvPr id="12" name="Text 6"/>
          <p:cNvSpPr/>
          <p:nvPr/>
        </p:nvSpPr>
        <p:spPr>
          <a:xfrm>
            <a:off x="760095" y="7288530"/>
            <a:ext cx="7623810" cy="3474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Zarba berish paytida toʻpga va maqsadga diqqatni jamlang.</a:t>
            </a:r>
            <a:endParaRPr lang="en-US" sz="1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048703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Turli Xil Toʻpga Zarba Berish Texnikasi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605111" y="2806422"/>
            <a:ext cx="30480" cy="4374475"/>
          </a:xfrm>
          <a:prstGeom prst="roundRect">
            <a:avLst>
              <a:gd name="adj" fmla="val 312558"/>
            </a:avLst>
          </a:prstGeom>
          <a:solidFill>
            <a:srgbClr val="4A2C85"/>
          </a:solidFill>
          <a:ln/>
        </p:spPr>
      </p:sp>
      <p:sp>
        <p:nvSpPr>
          <p:cNvPr id="5" name="Shape 2"/>
          <p:cNvSpPr/>
          <p:nvPr/>
        </p:nvSpPr>
        <p:spPr>
          <a:xfrm>
            <a:off x="6845022" y="3301484"/>
            <a:ext cx="793790" cy="30480"/>
          </a:xfrm>
          <a:prstGeom prst="roundRect">
            <a:avLst>
              <a:gd name="adj" fmla="val 312558"/>
            </a:avLst>
          </a:prstGeom>
          <a:solidFill>
            <a:srgbClr val="4A2C85"/>
          </a:solidFill>
          <a:ln/>
        </p:spPr>
      </p:sp>
      <p:sp>
        <p:nvSpPr>
          <p:cNvPr id="6" name="Shape 3"/>
          <p:cNvSpPr/>
          <p:nvPr/>
        </p:nvSpPr>
        <p:spPr>
          <a:xfrm>
            <a:off x="6365200" y="3061573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31136C"/>
          </a:solidFill>
          <a:ln w="7620">
            <a:solidFill>
              <a:srgbClr val="4A2C8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558915" y="3146584"/>
            <a:ext cx="122873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50"/>
              </a:lnSpc>
              <a:buNone/>
            </a:pPr>
            <a:r>
              <a:rPr lang="en-US" sz="26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</a:t>
            </a:r>
            <a:endParaRPr lang="en-US" sz="2650" dirty="0"/>
          </a:p>
        </p:txBody>
      </p:sp>
      <p:sp>
        <p:nvSpPr>
          <p:cNvPr id="8" name="Text 5"/>
          <p:cNvSpPr/>
          <p:nvPr/>
        </p:nvSpPr>
        <p:spPr>
          <a:xfrm>
            <a:off x="7867888" y="303323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Toʻgʻri Zarba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7867888" y="3523655"/>
            <a:ext cx="596872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Toʻpga zarba berishning eng keng tarqalgan usuli.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845022" y="4835247"/>
            <a:ext cx="793790" cy="30480"/>
          </a:xfrm>
          <a:prstGeom prst="roundRect">
            <a:avLst>
              <a:gd name="adj" fmla="val 312558"/>
            </a:avLst>
          </a:prstGeom>
          <a:solidFill>
            <a:srgbClr val="4A2C85"/>
          </a:solidFill>
          <a:ln/>
        </p:spPr>
      </p:sp>
      <p:sp>
        <p:nvSpPr>
          <p:cNvPr id="11" name="Shape 8"/>
          <p:cNvSpPr/>
          <p:nvPr/>
        </p:nvSpPr>
        <p:spPr>
          <a:xfrm>
            <a:off x="6365200" y="4595336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31136C"/>
          </a:solidFill>
          <a:ln w="7620">
            <a:solidFill>
              <a:srgbClr val="4A2C85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23673" y="4680347"/>
            <a:ext cx="193238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50"/>
              </a:lnSpc>
              <a:buNone/>
            </a:pPr>
            <a:r>
              <a:rPr lang="en-US" sz="26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en-US" sz="2650" dirty="0"/>
          </a:p>
        </p:txBody>
      </p:sp>
      <p:sp>
        <p:nvSpPr>
          <p:cNvPr id="13" name="Text 10"/>
          <p:cNvSpPr/>
          <p:nvPr/>
        </p:nvSpPr>
        <p:spPr>
          <a:xfrm>
            <a:off x="7867888" y="456699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Ichkariga Zarba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7867888" y="5057418"/>
            <a:ext cx="596872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Toʻpni maqsadli joyga aniq yoʻnaltirish uchun ishlatiladi.</a:t>
            </a:r>
            <a:endParaRPr lang="en-US" sz="1750" dirty="0"/>
          </a:p>
        </p:txBody>
      </p:sp>
      <p:sp>
        <p:nvSpPr>
          <p:cNvPr id="15" name="Shape 12"/>
          <p:cNvSpPr/>
          <p:nvPr/>
        </p:nvSpPr>
        <p:spPr>
          <a:xfrm>
            <a:off x="6845022" y="6369010"/>
            <a:ext cx="793790" cy="30480"/>
          </a:xfrm>
          <a:prstGeom prst="roundRect">
            <a:avLst>
              <a:gd name="adj" fmla="val 312558"/>
            </a:avLst>
          </a:prstGeom>
          <a:solidFill>
            <a:srgbClr val="4A2C85"/>
          </a:solidFill>
          <a:ln/>
        </p:spPr>
      </p:sp>
      <p:sp>
        <p:nvSpPr>
          <p:cNvPr id="16" name="Shape 13"/>
          <p:cNvSpPr/>
          <p:nvPr/>
        </p:nvSpPr>
        <p:spPr>
          <a:xfrm>
            <a:off x="6365200" y="6129099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31136C"/>
          </a:solidFill>
          <a:ln w="7620">
            <a:solidFill>
              <a:srgbClr val="4A2C85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524387" y="6214110"/>
            <a:ext cx="191929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50"/>
              </a:lnSpc>
              <a:buNone/>
            </a:pPr>
            <a:r>
              <a:rPr lang="en-US" sz="26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2650" dirty="0"/>
          </a:p>
        </p:txBody>
      </p:sp>
      <p:sp>
        <p:nvSpPr>
          <p:cNvPr id="18" name="Text 15"/>
          <p:cNvSpPr/>
          <p:nvPr/>
        </p:nvSpPr>
        <p:spPr>
          <a:xfrm>
            <a:off x="7867888" y="610076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Tashqariga Zarba</a:t>
            </a:r>
            <a:endParaRPr lang="en-US" sz="2200" dirty="0"/>
          </a:p>
        </p:txBody>
      </p:sp>
      <p:sp>
        <p:nvSpPr>
          <p:cNvPr id="19" name="Text 16"/>
          <p:cNvSpPr/>
          <p:nvPr/>
        </p:nvSpPr>
        <p:spPr>
          <a:xfrm>
            <a:off x="7867888" y="6591181"/>
            <a:ext cx="596872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Toʻpni aylantirib, toʻpga aylanish berish uchun ishlatiladi.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618893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Keng Tarqalgan Xatolar Va Ularni Toʻgʻrilash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3376613"/>
            <a:ext cx="3664863" cy="1685092"/>
          </a:xfrm>
          <a:prstGeom prst="roundRect">
            <a:avLst>
              <a:gd name="adj" fmla="val 5654"/>
            </a:avLst>
          </a:prstGeom>
          <a:solidFill>
            <a:srgbClr val="31136C"/>
          </a:solidFill>
          <a:ln w="7620">
            <a:solidFill>
              <a:srgbClr val="4A2C8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514624" y="361104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Toʻgʻri Turmaslik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514624" y="4101465"/>
            <a:ext cx="31959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Toʻgʻri turish zarba berish uchun muhimdir.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0171867" y="3376613"/>
            <a:ext cx="3664863" cy="1685092"/>
          </a:xfrm>
          <a:prstGeom prst="roundRect">
            <a:avLst>
              <a:gd name="adj" fmla="val 5654"/>
            </a:avLst>
          </a:prstGeom>
          <a:solidFill>
            <a:srgbClr val="31136C"/>
          </a:solidFill>
          <a:ln w="7620">
            <a:solidFill>
              <a:srgbClr val="4A2C85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406301" y="361104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Yomon Tutqich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406301" y="4101465"/>
            <a:ext cx="31959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Toʻgʻri tutqich zarba kuchini va aniqlikni oshiradi.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280190" y="5288518"/>
            <a:ext cx="7556421" cy="1322189"/>
          </a:xfrm>
          <a:prstGeom prst="roundRect">
            <a:avLst>
              <a:gd name="adj" fmla="val 7205"/>
            </a:avLst>
          </a:prstGeom>
          <a:solidFill>
            <a:srgbClr val="31136C"/>
          </a:solidFill>
          <a:ln w="7620">
            <a:solidFill>
              <a:srgbClr val="4A2C85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514624" y="552295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Kuchsiz Zarba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6514624" y="6013371"/>
            <a:ext cx="70875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Kinetik zanjirni toʻliq ishlatish kuchli zarba berishga yordam beradi.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21055"/>
            <a:ext cx="626566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Mashqlar Va Mashqlar</a:t>
            </a:r>
            <a:endParaRPr lang="en-US" sz="4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1983462"/>
            <a:ext cx="6351270" cy="392537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619232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Dribbling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6682740"/>
            <a:ext cx="635127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Toʻpni boshqarish va tezlikni oshirish uchun ajoyib mashq.</a:t>
            </a:r>
            <a:endParaRPr lang="en-US" sz="17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5221" y="1983462"/>
            <a:ext cx="6351389" cy="392537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485221" y="6192322"/>
            <a:ext cx="326302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Zarba Berish Mashqlari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7485221" y="6682740"/>
            <a:ext cx="63513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Toʻpga zarba berish texnikasini yaxshilash uchun muhim mashqlar.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2024-12-14T18:38:09Z</dcterms:created>
  <dcterms:modified xsi:type="dcterms:W3CDTF">2024-12-14T18:38:09Z</dcterms:modified>
</cp:coreProperties>
</file>