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63" r:id="rId3"/>
    <p:sldId id="257" r:id="rId4"/>
    <p:sldId id="258" r:id="rId5"/>
    <p:sldId id="266" r:id="rId6"/>
    <p:sldId id="259" r:id="rId7"/>
    <p:sldId id="260" r:id="rId8"/>
    <p:sldId id="264" r:id="rId9"/>
    <p:sldId id="262" r:id="rId10"/>
    <p:sldId id="261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rokulovrofik@gmail.com" userId="75bb25f20851fc48" providerId="LiveId" clId="{89733D97-841B-B045-AE63-7C6767A01399}"/>
    <pc:docChg chg="custSel addSld delSld modSld sldOrd addMainMaster delMainMaster">
      <pc:chgData name="hamrokulovrofik@gmail.com" userId="75bb25f20851fc48" providerId="LiveId" clId="{89733D97-841B-B045-AE63-7C6767A01399}" dt="2023-04-06T20:19:40.361" v="98" actId="14100"/>
      <pc:docMkLst>
        <pc:docMk/>
      </pc:docMkLst>
      <pc:sldChg chg="addSp delSp modSp">
        <pc:chgData name="hamrokulovrofik@gmail.com" userId="75bb25f20851fc48" providerId="LiveId" clId="{89733D97-841B-B045-AE63-7C6767A01399}" dt="2023-04-06T20:06:11.502" v="11" actId="14100"/>
        <pc:sldMkLst>
          <pc:docMk/>
          <pc:sldMk cId="2456948433" sldId="256"/>
        </pc:sldMkLst>
        <pc:spChg chg="del">
          <ac:chgData name="hamrokulovrofik@gmail.com" userId="75bb25f20851fc48" providerId="LiveId" clId="{89733D97-841B-B045-AE63-7C6767A01399}" dt="2023-04-06T20:05:31.395" v="7" actId="21"/>
          <ac:spMkLst>
            <pc:docMk/>
            <pc:sldMk cId="2456948433" sldId="256"/>
            <ac:spMk id="3" creationId="{E66379B1-5117-26C7-9608-33E6F34A81F7}"/>
          </ac:spMkLst>
        </pc:spChg>
        <pc:picChg chg="add mod">
          <ac:chgData name="hamrokulovrofik@gmail.com" userId="75bb25f20851fc48" providerId="LiveId" clId="{89733D97-841B-B045-AE63-7C6767A01399}" dt="2023-04-06T20:06:11.502" v="11" actId="14100"/>
          <ac:picMkLst>
            <pc:docMk/>
            <pc:sldMk cId="2456948433" sldId="256"/>
            <ac:picMk id="4" creationId="{6A8B766C-F6FE-03A4-9E48-50075A66D30D}"/>
          </ac:picMkLst>
        </pc:picChg>
      </pc:sldChg>
      <pc:sldChg chg="addSp delSp modSp new">
        <pc:chgData name="hamrokulovrofik@gmail.com" userId="75bb25f20851fc48" providerId="LiveId" clId="{89733D97-841B-B045-AE63-7C6767A01399}" dt="2023-04-06T20:06:40.726" v="15" actId="14100"/>
        <pc:sldMkLst>
          <pc:docMk/>
          <pc:sldMk cId="1582105369" sldId="257"/>
        </pc:sldMkLst>
        <pc:spChg chg="del">
          <ac:chgData name="hamrokulovrofik@gmail.com" userId="75bb25f20851fc48" providerId="LiveId" clId="{89733D97-841B-B045-AE63-7C6767A01399}" dt="2023-04-04T17:19:34.467" v="1" actId="21"/>
          <ac:spMkLst>
            <pc:docMk/>
            <pc:sldMk cId="1582105369" sldId="257"/>
            <ac:spMk id="2" creationId="{F8D38AEF-0A07-EFDF-AE1E-43D6C19A1E1D}"/>
          </ac:spMkLst>
        </pc:spChg>
        <pc:spChg chg="del mod">
          <ac:chgData name="hamrokulovrofik@gmail.com" userId="75bb25f20851fc48" providerId="LiveId" clId="{89733D97-841B-B045-AE63-7C6767A01399}" dt="2023-04-06T20:06:28.265" v="12" actId="931"/>
          <ac:spMkLst>
            <pc:docMk/>
            <pc:sldMk cId="1582105369" sldId="257"/>
            <ac:spMk id="3" creationId="{B4F179F1-76D9-B678-B492-CA236FA926D9}"/>
          </ac:spMkLst>
        </pc:spChg>
        <pc:picChg chg="add mod ord">
          <ac:chgData name="hamrokulovrofik@gmail.com" userId="75bb25f20851fc48" providerId="LiveId" clId="{89733D97-841B-B045-AE63-7C6767A01399}" dt="2023-04-06T20:06:40.726" v="15" actId="14100"/>
          <ac:picMkLst>
            <pc:docMk/>
            <pc:sldMk cId="1582105369" sldId="257"/>
            <ac:picMk id="2" creationId="{0515618E-1BAC-2E2D-5D79-4DD5E45A7094}"/>
          </ac:picMkLst>
        </pc:picChg>
      </pc:sldChg>
      <pc:sldChg chg="addSp delSp modSp new">
        <pc:chgData name="hamrokulovrofik@gmail.com" userId="75bb25f20851fc48" providerId="LiveId" clId="{89733D97-841B-B045-AE63-7C6767A01399}" dt="2023-04-06T20:19:21.643" v="97" actId="14100"/>
        <pc:sldMkLst>
          <pc:docMk/>
          <pc:sldMk cId="1405390266" sldId="258"/>
        </pc:sldMkLst>
        <pc:spChg chg="del">
          <ac:chgData name="hamrokulovrofik@gmail.com" userId="75bb25f20851fc48" providerId="LiveId" clId="{89733D97-841B-B045-AE63-7C6767A01399}" dt="2023-04-06T20:09:59.285" v="47" actId="21"/>
          <ac:spMkLst>
            <pc:docMk/>
            <pc:sldMk cId="1405390266" sldId="258"/>
            <ac:spMk id="2" creationId="{CB24F23C-DC88-A50F-176B-0D41CE6F69F9}"/>
          </ac:spMkLst>
        </pc:spChg>
        <pc:spChg chg="del">
          <ac:chgData name="hamrokulovrofik@gmail.com" userId="75bb25f20851fc48" providerId="LiveId" clId="{89733D97-841B-B045-AE63-7C6767A01399}" dt="2023-04-06T20:07:03.067" v="16" actId="931"/>
          <ac:spMkLst>
            <pc:docMk/>
            <pc:sldMk cId="1405390266" sldId="258"/>
            <ac:spMk id="3" creationId="{8A909AA3-BC8E-CA51-EDDF-560A65A0E1F6}"/>
          </ac:spMkLst>
        </pc:spChg>
        <pc:picChg chg="add mod ord">
          <ac:chgData name="hamrokulovrofik@gmail.com" userId="75bb25f20851fc48" providerId="LiveId" clId="{89733D97-841B-B045-AE63-7C6767A01399}" dt="2023-04-06T20:19:21.643" v="97" actId="14100"/>
          <ac:picMkLst>
            <pc:docMk/>
            <pc:sldMk cId="1405390266" sldId="258"/>
            <ac:picMk id="4" creationId="{AF505C0C-3BC1-680A-4B79-B7BC70038691}"/>
          </ac:picMkLst>
        </pc:picChg>
      </pc:sldChg>
      <pc:sldChg chg="addSp delSp modSp new">
        <pc:chgData name="hamrokulovrofik@gmail.com" userId="75bb25f20851fc48" providerId="LiveId" clId="{89733D97-841B-B045-AE63-7C6767A01399}" dt="2023-04-06T20:09:55.742" v="46" actId="21"/>
        <pc:sldMkLst>
          <pc:docMk/>
          <pc:sldMk cId="2242357224" sldId="259"/>
        </pc:sldMkLst>
        <pc:spChg chg="del">
          <ac:chgData name="hamrokulovrofik@gmail.com" userId="75bb25f20851fc48" providerId="LiveId" clId="{89733D97-841B-B045-AE63-7C6767A01399}" dt="2023-04-06T20:09:55.742" v="46" actId="21"/>
          <ac:spMkLst>
            <pc:docMk/>
            <pc:sldMk cId="2242357224" sldId="259"/>
            <ac:spMk id="2" creationId="{BD80B72E-0C11-C02F-1A02-AB11544FABE8}"/>
          </ac:spMkLst>
        </pc:spChg>
        <pc:spChg chg="del">
          <ac:chgData name="hamrokulovrofik@gmail.com" userId="75bb25f20851fc48" providerId="LiveId" clId="{89733D97-841B-B045-AE63-7C6767A01399}" dt="2023-04-06T20:07:39.925" v="21" actId="931"/>
          <ac:spMkLst>
            <pc:docMk/>
            <pc:sldMk cId="2242357224" sldId="259"/>
            <ac:spMk id="3" creationId="{431A0BB6-A35C-BBE4-BF05-D409A4F2A733}"/>
          </ac:spMkLst>
        </pc:spChg>
        <pc:picChg chg="add mod ord">
          <ac:chgData name="hamrokulovrofik@gmail.com" userId="75bb25f20851fc48" providerId="LiveId" clId="{89733D97-841B-B045-AE63-7C6767A01399}" dt="2023-04-06T20:07:46.254" v="24" actId="14100"/>
          <ac:picMkLst>
            <pc:docMk/>
            <pc:sldMk cId="2242357224" sldId="259"/>
            <ac:picMk id="4" creationId="{687B4129-BA23-3FEF-6ABA-6034EA5C2AFF}"/>
          </ac:picMkLst>
        </pc:picChg>
      </pc:sldChg>
      <pc:sldChg chg="addSp delSp modSp new">
        <pc:chgData name="hamrokulovrofik@gmail.com" userId="75bb25f20851fc48" providerId="LiveId" clId="{89733D97-841B-B045-AE63-7C6767A01399}" dt="2023-04-06T20:19:40.361" v="98" actId="14100"/>
        <pc:sldMkLst>
          <pc:docMk/>
          <pc:sldMk cId="2871832818" sldId="260"/>
        </pc:sldMkLst>
        <pc:spChg chg="del">
          <ac:chgData name="hamrokulovrofik@gmail.com" userId="75bb25f20851fc48" providerId="LiveId" clId="{89733D97-841B-B045-AE63-7C6767A01399}" dt="2023-04-06T20:09:51.926" v="45" actId="21"/>
          <ac:spMkLst>
            <pc:docMk/>
            <pc:sldMk cId="2871832818" sldId="260"/>
            <ac:spMk id="2" creationId="{E42AB488-0EC8-F426-5CF3-27F099AA732D}"/>
          </ac:spMkLst>
        </pc:spChg>
        <pc:spChg chg="del">
          <ac:chgData name="hamrokulovrofik@gmail.com" userId="75bb25f20851fc48" providerId="LiveId" clId="{89733D97-841B-B045-AE63-7C6767A01399}" dt="2023-04-06T20:08:04.401" v="26" actId="931"/>
          <ac:spMkLst>
            <pc:docMk/>
            <pc:sldMk cId="2871832818" sldId="260"/>
            <ac:spMk id="3" creationId="{0D1DCAE2-36F9-384D-BE8C-47256B4F3C51}"/>
          </ac:spMkLst>
        </pc:spChg>
        <pc:picChg chg="add mod ord">
          <ac:chgData name="hamrokulovrofik@gmail.com" userId="75bb25f20851fc48" providerId="LiveId" clId="{89733D97-841B-B045-AE63-7C6767A01399}" dt="2023-04-06T20:19:40.361" v="98" actId="14100"/>
          <ac:picMkLst>
            <pc:docMk/>
            <pc:sldMk cId="2871832818" sldId="260"/>
            <ac:picMk id="4" creationId="{81267814-D3B9-23C7-4E49-146A5AE6E57C}"/>
          </ac:picMkLst>
        </pc:picChg>
      </pc:sldChg>
      <pc:sldChg chg="addSp delSp modSp new">
        <pc:chgData name="hamrokulovrofik@gmail.com" userId="75bb25f20851fc48" providerId="LiveId" clId="{89733D97-841B-B045-AE63-7C6767A01399}" dt="2023-04-06T20:09:44.755" v="43" actId="21"/>
        <pc:sldMkLst>
          <pc:docMk/>
          <pc:sldMk cId="880312298" sldId="261"/>
        </pc:sldMkLst>
        <pc:spChg chg="del">
          <ac:chgData name="hamrokulovrofik@gmail.com" userId="75bb25f20851fc48" providerId="LiveId" clId="{89733D97-841B-B045-AE63-7C6767A01399}" dt="2023-04-06T20:09:44.755" v="43" actId="21"/>
          <ac:spMkLst>
            <pc:docMk/>
            <pc:sldMk cId="880312298" sldId="261"/>
            <ac:spMk id="2" creationId="{2DD0587B-D98A-9155-17FD-C0478A1CEA82}"/>
          </ac:spMkLst>
        </pc:spChg>
        <pc:spChg chg="del">
          <ac:chgData name="hamrokulovrofik@gmail.com" userId="75bb25f20851fc48" providerId="LiveId" clId="{89733D97-841B-B045-AE63-7C6767A01399}" dt="2023-04-06T20:08:27.558" v="31" actId="931"/>
          <ac:spMkLst>
            <pc:docMk/>
            <pc:sldMk cId="880312298" sldId="261"/>
            <ac:spMk id="3" creationId="{B80031F1-B492-1F01-AF55-77E5615B48C6}"/>
          </ac:spMkLst>
        </pc:spChg>
        <pc:picChg chg="add mod ord">
          <ac:chgData name="hamrokulovrofik@gmail.com" userId="75bb25f20851fc48" providerId="LiveId" clId="{89733D97-841B-B045-AE63-7C6767A01399}" dt="2023-04-06T20:08:50.412" v="34" actId="14100"/>
          <ac:picMkLst>
            <pc:docMk/>
            <pc:sldMk cId="880312298" sldId="261"/>
            <ac:picMk id="4" creationId="{171AAEFF-8529-7E96-E190-77B401A0BA9D}"/>
          </ac:picMkLst>
        </pc:picChg>
      </pc:sldChg>
      <pc:sldChg chg="addSp delSp modSp new ord">
        <pc:chgData name="hamrokulovrofik@gmail.com" userId="75bb25f20851fc48" providerId="LiveId" clId="{89733D97-841B-B045-AE63-7C6767A01399}" dt="2023-04-06T20:09:48.584" v="44" actId="21"/>
        <pc:sldMkLst>
          <pc:docMk/>
          <pc:sldMk cId="1822473542" sldId="262"/>
        </pc:sldMkLst>
        <pc:spChg chg="del">
          <ac:chgData name="hamrokulovrofik@gmail.com" userId="75bb25f20851fc48" providerId="LiveId" clId="{89733D97-841B-B045-AE63-7C6767A01399}" dt="2023-04-06T20:09:48.584" v="44" actId="21"/>
          <ac:spMkLst>
            <pc:docMk/>
            <pc:sldMk cId="1822473542" sldId="262"/>
            <ac:spMk id="2" creationId="{E665173A-7E90-E9CB-8DB9-F034736929BD}"/>
          </ac:spMkLst>
        </pc:spChg>
        <pc:spChg chg="del">
          <ac:chgData name="hamrokulovrofik@gmail.com" userId="75bb25f20851fc48" providerId="LiveId" clId="{89733D97-841B-B045-AE63-7C6767A01399}" dt="2023-04-06T20:09:16.729" v="38" actId="931"/>
          <ac:spMkLst>
            <pc:docMk/>
            <pc:sldMk cId="1822473542" sldId="262"/>
            <ac:spMk id="3" creationId="{C92E635C-7EB7-FDA9-7195-94DB2BB5FCE1}"/>
          </ac:spMkLst>
        </pc:spChg>
        <pc:picChg chg="add mod ord">
          <ac:chgData name="hamrokulovrofik@gmail.com" userId="75bb25f20851fc48" providerId="LiveId" clId="{89733D97-841B-B045-AE63-7C6767A01399}" dt="2023-04-06T20:09:22.940" v="41" actId="14100"/>
          <ac:picMkLst>
            <pc:docMk/>
            <pc:sldMk cId="1822473542" sldId="262"/>
            <ac:picMk id="4" creationId="{68F79671-452B-BC6E-1BE6-63B0610C3EC6}"/>
          </ac:picMkLst>
        </pc:picChg>
      </pc:sldChg>
      <pc:sldChg chg="new del">
        <pc:chgData name="hamrokulovrofik@gmail.com" userId="75bb25f20851fc48" providerId="LiveId" clId="{89733D97-841B-B045-AE63-7C6767A01399}" dt="2023-04-06T20:08:58.439" v="36" actId="21"/>
        <pc:sldMkLst>
          <pc:docMk/>
          <pc:sldMk cId="3309472898" sldId="262"/>
        </pc:sldMkLst>
      </pc:sldChg>
      <pc:sldChg chg="addSp delSp modSp new ord">
        <pc:chgData name="hamrokulovrofik@gmail.com" userId="75bb25f20851fc48" providerId="LiveId" clId="{89733D97-841B-B045-AE63-7C6767A01399}" dt="2023-04-06T20:14:53.713" v="87" actId="1076"/>
        <pc:sldMkLst>
          <pc:docMk/>
          <pc:sldMk cId="3794196817" sldId="263"/>
        </pc:sldMkLst>
        <pc:spChg chg="del">
          <ac:chgData name="hamrokulovrofik@gmail.com" userId="75bb25f20851fc48" providerId="LiveId" clId="{89733D97-841B-B045-AE63-7C6767A01399}" dt="2023-04-06T20:10:09.437" v="49" actId="21"/>
          <ac:spMkLst>
            <pc:docMk/>
            <pc:sldMk cId="3794196817" sldId="263"/>
            <ac:spMk id="2" creationId="{9CE429F5-340F-C883-96ED-21A6A5013F2A}"/>
          </ac:spMkLst>
        </pc:spChg>
        <pc:spChg chg="del">
          <ac:chgData name="hamrokulovrofik@gmail.com" userId="75bb25f20851fc48" providerId="LiveId" clId="{89733D97-841B-B045-AE63-7C6767A01399}" dt="2023-04-06T20:10:19.337" v="50" actId="931"/>
          <ac:spMkLst>
            <pc:docMk/>
            <pc:sldMk cId="3794196817" sldId="263"/>
            <ac:spMk id="3" creationId="{149E4E7E-3E1B-5E1E-765C-F1F3BC35443B}"/>
          </ac:spMkLst>
        </pc:spChg>
        <pc:picChg chg="add mod ord">
          <ac:chgData name="hamrokulovrofik@gmail.com" userId="75bb25f20851fc48" providerId="LiveId" clId="{89733D97-841B-B045-AE63-7C6767A01399}" dt="2023-04-06T20:10:32.608" v="55" actId="14100"/>
          <ac:picMkLst>
            <pc:docMk/>
            <pc:sldMk cId="3794196817" sldId="263"/>
            <ac:picMk id="4" creationId="{C4FC6521-0838-C054-26CB-E242B9F67BE1}"/>
          </ac:picMkLst>
        </pc:picChg>
      </pc:sldChg>
      <pc:sldChg chg="addSp delSp modSp new ord">
        <pc:chgData name="hamrokulovrofik@gmail.com" userId="75bb25f20851fc48" providerId="LiveId" clId="{89733D97-841B-B045-AE63-7C6767A01399}" dt="2023-04-06T20:15:37.304" v="90" actId="1076"/>
        <pc:sldMkLst>
          <pc:docMk/>
          <pc:sldMk cId="2456497219" sldId="264"/>
        </pc:sldMkLst>
        <pc:spChg chg="del">
          <ac:chgData name="hamrokulovrofik@gmail.com" userId="75bb25f20851fc48" providerId="LiveId" clId="{89733D97-841B-B045-AE63-7C6767A01399}" dt="2023-04-06T20:10:40.854" v="57" actId="21"/>
          <ac:spMkLst>
            <pc:docMk/>
            <pc:sldMk cId="2456497219" sldId="264"/>
            <ac:spMk id="2" creationId="{A4FA2DED-7901-2701-BCC9-7ED4E9F9C245}"/>
          </ac:spMkLst>
        </pc:spChg>
        <pc:spChg chg="del">
          <ac:chgData name="hamrokulovrofik@gmail.com" userId="75bb25f20851fc48" providerId="LiveId" clId="{89733D97-841B-B045-AE63-7C6767A01399}" dt="2023-04-06T20:10:55.867" v="58" actId="931"/>
          <ac:spMkLst>
            <pc:docMk/>
            <pc:sldMk cId="2456497219" sldId="264"/>
            <ac:spMk id="3" creationId="{A20523D4-197C-B4B9-4D24-8BBF0BE95FF8}"/>
          </ac:spMkLst>
        </pc:spChg>
        <pc:picChg chg="add mod ord">
          <ac:chgData name="hamrokulovrofik@gmail.com" userId="75bb25f20851fc48" providerId="LiveId" clId="{89733D97-841B-B045-AE63-7C6767A01399}" dt="2023-04-06T20:11:02.767" v="61" actId="14100"/>
          <ac:picMkLst>
            <pc:docMk/>
            <pc:sldMk cId="2456497219" sldId="264"/>
            <ac:picMk id="4" creationId="{D4E1264F-1A2D-959B-BAE7-C43A7BB9DC7A}"/>
          </ac:picMkLst>
        </pc:picChg>
      </pc:sldChg>
      <pc:sldChg chg="addSp delSp modSp new ord">
        <pc:chgData name="hamrokulovrofik@gmail.com" userId="75bb25f20851fc48" providerId="LiveId" clId="{89733D97-841B-B045-AE63-7C6767A01399}" dt="2023-04-06T20:16:02.542" v="91" actId="1076"/>
        <pc:sldMkLst>
          <pc:docMk/>
          <pc:sldMk cId="844122498" sldId="265"/>
        </pc:sldMkLst>
        <pc:spChg chg="del">
          <ac:chgData name="hamrokulovrofik@gmail.com" userId="75bb25f20851fc48" providerId="LiveId" clId="{89733D97-841B-B045-AE63-7C6767A01399}" dt="2023-04-06T20:11:20.142" v="63" actId="931"/>
          <ac:spMkLst>
            <pc:docMk/>
            <pc:sldMk cId="844122498" sldId="265"/>
            <ac:spMk id="3" creationId="{1CBE7D42-CA3C-C827-F372-5FEEAB2456E0}"/>
          </ac:spMkLst>
        </pc:spChg>
        <pc:picChg chg="add mod ord">
          <ac:chgData name="hamrokulovrofik@gmail.com" userId="75bb25f20851fc48" providerId="LiveId" clId="{89733D97-841B-B045-AE63-7C6767A01399}" dt="2023-04-06T20:11:28.992" v="66" actId="14100"/>
          <ac:picMkLst>
            <pc:docMk/>
            <pc:sldMk cId="844122498" sldId="265"/>
            <ac:picMk id="4" creationId="{EBE44EB4-902D-5BE7-82EC-410C380036AD}"/>
          </ac:picMkLst>
        </pc:picChg>
      </pc:sldChg>
      <pc:sldChg chg="addSp delSp modSp new ord">
        <pc:chgData name="hamrokulovrofik@gmail.com" userId="75bb25f20851fc48" providerId="LiveId" clId="{89733D97-841B-B045-AE63-7C6767A01399}" dt="2023-04-06T20:15:03.581" v="88" actId="1076"/>
        <pc:sldMkLst>
          <pc:docMk/>
          <pc:sldMk cId="3498892089" sldId="266"/>
        </pc:sldMkLst>
        <pc:spChg chg="del">
          <ac:chgData name="hamrokulovrofik@gmail.com" userId="75bb25f20851fc48" providerId="LiveId" clId="{89733D97-841B-B045-AE63-7C6767A01399}" dt="2023-04-06T20:11:41.976" v="68" actId="931"/>
          <ac:spMkLst>
            <pc:docMk/>
            <pc:sldMk cId="3498892089" sldId="266"/>
            <ac:spMk id="3" creationId="{89C7D9E4-7E62-1977-1D3C-8BE49EFCBBE5}"/>
          </ac:spMkLst>
        </pc:spChg>
        <pc:picChg chg="add mod ord">
          <ac:chgData name="hamrokulovrofik@gmail.com" userId="75bb25f20851fc48" providerId="LiveId" clId="{89733D97-841B-B045-AE63-7C6767A01399}" dt="2023-04-06T20:11:51.131" v="72" actId="14100"/>
          <ac:picMkLst>
            <pc:docMk/>
            <pc:sldMk cId="3498892089" sldId="266"/>
            <ac:picMk id="4" creationId="{58B3965C-2486-C3D7-D5DE-AE5DE7B8A733}"/>
          </ac:picMkLst>
        </pc:picChg>
      </pc:sldChg>
      <pc:sldChg chg="addSp delSp modSp new">
        <pc:chgData name="hamrokulovrofik@gmail.com" userId="75bb25f20851fc48" providerId="LiveId" clId="{89733D97-841B-B045-AE63-7C6767A01399}" dt="2023-04-06T20:12:52.307" v="79" actId="14100"/>
        <pc:sldMkLst>
          <pc:docMk/>
          <pc:sldMk cId="612206124" sldId="267"/>
        </pc:sldMkLst>
        <pc:spChg chg="del">
          <ac:chgData name="hamrokulovrofik@gmail.com" userId="75bb25f20851fc48" providerId="LiveId" clId="{89733D97-841B-B045-AE63-7C6767A01399}" dt="2023-04-06T20:12:41.327" v="74" actId="931"/>
          <ac:spMkLst>
            <pc:docMk/>
            <pc:sldMk cId="612206124" sldId="267"/>
            <ac:spMk id="3" creationId="{925100F6-5563-A98B-6CEF-B46F93121B78}"/>
          </ac:spMkLst>
        </pc:spChg>
        <pc:picChg chg="add mod ord">
          <ac:chgData name="hamrokulovrofik@gmail.com" userId="75bb25f20851fc48" providerId="LiveId" clId="{89733D97-841B-B045-AE63-7C6767A01399}" dt="2023-04-06T20:12:52.307" v="79" actId="14100"/>
          <ac:picMkLst>
            <pc:docMk/>
            <pc:sldMk cId="612206124" sldId="267"/>
            <ac:picMk id="4" creationId="{53DDBF40-4323-2678-8DB0-F52B454D5B67}"/>
          </ac:picMkLst>
        </pc:picChg>
      </pc:sldChg>
      <pc:sldChg chg="addSp delSp modSp new">
        <pc:chgData name="hamrokulovrofik@gmail.com" userId="75bb25f20851fc48" providerId="LiveId" clId="{89733D97-841B-B045-AE63-7C6767A01399}" dt="2023-04-06T20:13:14.050" v="85" actId="14100"/>
        <pc:sldMkLst>
          <pc:docMk/>
          <pc:sldMk cId="2152066748" sldId="268"/>
        </pc:sldMkLst>
        <pc:spChg chg="del">
          <ac:chgData name="hamrokulovrofik@gmail.com" userId="75bb25f20851fc48" providerId="LiveId" clId="{89733D97-841B-B045-AE63-7C6767A01399}" dt="2023-04-06T20:13:07.201" v="81" actId="931"/>
          <ac:spMkLst>
            <pc:docMk/>
            <pc:sldMk cId="2152066748" sldId="268"/>
            <ac:spMk id="3" creationId="{1CC5FD41-A4B5-7091-F2AF-F40CE5B697FD}"/>
          </ac:spMkLst>
        </pc:spChg>
        <pc:picChg chg="add mod ord">
          <ac:chgData name="hamrokulovrofik@gmail.com" userId="75bb25f20851fc48" providerId="LiveId" clId="{89733D97-841B-B045-AE63-7C6767A01399}" dt="2023-04-06T20:13:14.050" v="85" actId="14100"/>
          <ac:picMkLst>
            <pc:docMk/>
            <pc:sldMk cId="2152066748" sldId="268"/>
            <ac:picMk id="4" creationId="{B3DC39D9-B2D6-8061-66F0-F0221D4339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 sla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z-Latn-UZ"/>
              <a:t>Taglavha namunasini tahrirlash uchun bosing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2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xatli panorama ra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z-Latn-UZ"/>
              <a:t>Rasm joylash uchun belgi ustiga bosing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0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rlavha va tagx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2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xatli iqti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94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shrifn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4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a u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2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a rasmli u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z-Latn-UZ"/>
              <a:t>Rasm joylash uchun belgi ustiga bosing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z-Latn-UZ"/>
              <a:t>Rasm joylash uchun belgi ustiga bosing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z-Latn-UZ"/>
              <a:t>Rasm joylash uchun belgi ustiga bosing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arlavha va vertikal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2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 sarlavha va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75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arlavha v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8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rlavha v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‘lim sarlavh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0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kkit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lishtir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qat sarlav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2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‘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omli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8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omli ra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z-Latn-UZ"/>
              <a:t>Rasm joylash uchun belgi ustiga bosing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8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45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513D6412-B44D-71AE-8637-FF0F7C22B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6A8B766C-F6FE-03A4-9E48-50075A66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171AAEFF-8529-7E96-E190-77B401A0BA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64451" cy="6858000"/>
          </a:xfrm>
        </p:spPr>
      </p:pic>
    </p:spTree>
    <p:extLst>
      <p:ext uri="{BB962C8B-B14F-4D97-AF65-F5344CB8AC3E}">
        <p14:creationId xmlns:p14="http://schemas.microsoft.com/office/powerpoint/2010/main" val="88031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097F0363-BC59-5548-BEDF-1DF1CE2C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EBE44EB4-902D-5BE7-82EC-410C380036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6853237"/>
          </a:xfrm>
        </p:spPr>
      </p:pic>
    </p:spTree>
    <p:extLst>
      <p:ext uri="{BB962C8B-B14F-4D97-AF65-F5344CB8AC3E}">
        <p14:creationId xmlns:p14="http://schemas.microsoft.com/office/powerpoint/2010/main" val="84412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98B7AEA3-3482-2CEA-7C3F-E47CA8B7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53DDBF40-4323-2678-8DB0-F52B454D5B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584873" cy="6858000"/>
          </a:xfrm>
        </p:spPr>
      </p:pic>
    </p:spTree>
    <p:extLst>
      <p:ext uri="{BB962C8B-B14F-4D97-AF65-F5344CB8AC3E}">
        <p14:creationId xmlns:p14="http://schemas.microsoft.com/office/powerpoint/2010/main" val="61220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7BE3CBE8-0DA2-29D1-B40C-AE1AFC4E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B3DC39D9-B2D6-8061-66F0-F0221D4339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4763"/>
            <a:ext cx="10621818" cy="6853237"/>
          </a:xfrm>
        </p:spPr>
      </p:pic>
    </p:spTree>
    <p:extLst>
      <p:ext uri="{BB962C8B-B14F-4D97-AF65-F5344CB8AC3E}">
        <p14:creationId xmlns:p14="http://schemas.microsoft.com/office/powerpoint/2010/main" val="215206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C4FC6521-0838-C054-26CB-E242B9F67B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419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sm 3">
            <a:extLst>
              <a:ext uri="{FF2B5EF4-FFF2-40B4-BE49-F238E27FC236}">
                <a16:creationId xmlns:a16="http://schemas.microsoft.com/office/drawing/2014/main" id="{0515618E-1BAC-2E2D-5D79-4DD5E45A70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547927" cy="6858000"/>
          </a:xfrm>
        </p:spPr>
      </p:pic>
    </p:spTree>
    <p:extLst>
      <p:ext uri="{BB962C8B-B14F-4D97-AF65-F5344CB8AC3E}">
        <p14:creationId xmlns:p14="http://schemas.microsoft.com/office/powerpoint/2010/main" val="158210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AF505C0C-3BC1-680A-4B79-B7BC700386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4763"/>
            <a:ext cx="10529456" cy="6853237"/>
          </a:xfrm>
        </p:spPr>
      </p:pic>
    </p:spTree>
    <p:extLst>
      <p:ext uri="{BB962C8B-B14F-4D97-AF65-F5344CB8AC3E}">
        <p14:creationId xmlns:p14="http://schemas.microsoft.com/office/powerpoint/2010/main" val="140539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2E1790D9-551C-3117-4D7B-6EE6FA14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58B3965C-2486-C3D7-D5DE-AE5DE7B8A7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6853237"/>
          </a:xfrm>
        </p:spPr>
      </p:pic>
    </p:spTree>
    <p:extLst>
      <p:ext uri="{BB962C8B-B14F-4D97-AF65-F5344CB8AC3E}">
        <p14:creationId xmlns:p14="http://schemas.microsoft.com/office/powerpoint/2010/main" val="349889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687B4129-BA23-3FEF-6ABA-6034EA5C2A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64451" cy="6858000"/>
          </a:xfrm>
        </p:spPr>
      </p:pic>
    </p:spTree>
    <p:extLst>
      <p:ext uri="{BB962C8B-B14F-4D97-AF65-F5344CB8AC3E}">
        <p14:creationId xmlns:p14="http://schemas.microsoft.com/office/powerpoint/2010/main" val="224235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81267814-D3B9-23C7-4E49-146A5AE6E5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63201" cy="6858000"/>
          </a:xfrm>
        </p:spPr>
      </p:pic>
    </p:spTree>
    <p:extLst>
      <p:ext uri="{BB962C8B-B14F-4D97-AF65-F5344CB8AC3E}">
        <p14:creationId xmlns:p14="http://schemas.microsoft.com/office/powerpoint/2010/main" val="287183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D4E1264F-1A2D-959B-BAE7-C43A7BB9DC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649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68F79671-452B-BC6E-1BE6-63B0610C3E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64451" cy="6858000"/>
          </a:xfrm>
        </p:spPr>
      </p:pic>
    </p:spTree>
    <p:extLst>
      <p:ext uri="{BB962C8B-B14F-4D97-AF65-F5344CB8AC3E}">
        <p14:creationId xmlns:p14="http://schemas.microsoft.com/office/powerpoint/2010/main" val="1822473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Zanji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Keng ekranli</PresentationFormat>
  <Slides>13</Slides>
  <Notes>0</Notes>
  <HiddenSlides>0</HiddenSlides>
  <ScaleCrop>false</ScaleCrop>
  <HeadingPairs>
    <vt:vector size="4" baseType="variant">
      <vt:variant>
        <vt:lpstr>Mavzu</vt:lpstr>
      </vt:variant>
      <vt:variant>
        <vt:i4>1</vt:i4>
      </vt:variant>
      <vt:variant>
        <vt:lpstr>Slayd sarlavhalari</vt:lpstr>
      </vt:variant>
      <vt:variant>
        <vt:i4>13</vt:i4>
      </vt:variant>
    </vt:vector>
  </HeadingPairs>
  <TitlesOfParts>
    <vt:vector size="14" baseType="lpstr">
      <vt:lpstr>Zanjir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taqdimoti</dc:title>
  <dc:creator>hamrokulovrofik@gmail.com</dc:creator>
  <cp:lastModifiedBy>hamrokulovrofik@gmail.com</cp:lastModifiedBy>
  <cp:revision>2</cp:revision>
  <dcterms:created xsi:type="dcterms:W3CDTF">2023-04-04T17:19:21Z</dcterms:created>
  <dcterms:modified xsi:type="dcterms:W3CDTF">2023-04-06T20:19:50Z</dcterms:modified>
</cp:coreProperties>
</file>