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12192000"/>
  <p:notesSz cx="6858000" cy="9144000"/>
  <p:embeddedFontLst>
    <p:embeddedFont>
      <p:font typeface="Century Gothic"/>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g9NFvpkFIcuwaxC5zVTiRfGLuL/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CenturyGothic-boldItalic.fntdata"/><Relationship Id="rId11" Type="http://schemas.openxmlformats.org/officeDocument/2006/relationships/slide" Target="slides/slide7.xml"/><Relationship Id="rId10" Type="http://schemas.openxmlformats.org/officeDocument/2006/relationships/slide" Target="slides/slide6.xml"/><Relationship Id="rId21"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CenturyGothic-regular.fntdata"/><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CenturyGothic-italic.fntdata"/><Relationship Id="rId6" Type="http://schemas.openxmlformats.org/officeDocument/2006/relationships/slide" Target="slides/slide2.xml"/><Relationship Id="rId18" Type="http://schemas.openxmlformats.org/officeDocument/2006/relationships/font" Target="fonts/CenturyGothic-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7" name="Shape 17"/>
        <p:cNvGrpSpPr/>
        <p:nvPr/>
      </p:nvGrpSpPr>
      <p:grpSpPr>
        <a:xfrm>
          <a:off x="0" y="0"/>
          <a:ext cx="0" cy="0"/>
          <a:chOff x="0" y="0"/>
          <a:chExt cx="0" cy="0"/>
        </a:xfrm>
      </p:grpSpPr>
      <p:sp>
        <p:nvSpPr>
          <p:cNvPr id="18" name="Google Shape;18;p14"/>
          <p:cNvSpPr txBox="1"/>
          <p:nvPr>
            <p:ph type="ctrTitle"/>
          </p:nvPr>
        </p:nvSpPr>
        <p:spPr>
          <a:xfrm>
            <a:off x="684212" y="685799"/>
            <a:ext cx="8001000" cy="297180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4"/>
          <p:cNvSpPr txBox="1"/>
          <p:nvPr>
            <p:ph idx="1" type="subTitle"/>
          </p:nvPr>
        </p:nvSpPr>
        <p:spPr>
          <a:xfrm>
            <a:off x="684212" y="3843867"/>
            <a:ext cx="6400800" cy="1947333"/>
          </a:xfrm>
          <a:prstGeom prst="rect">
            <a:avLst/>
          </a:prstGeom>
          <a:noFill/>
          <a:ln>
            <a:noFill/>
          </a:ln>
        </p:spPr>
        <p:txBody>
          <a:bodyPr anchorCtr="0" anchor="t" bIns="45700" lIns="91425" spcFirstLastPara="1" rIns="91425" wrap="square" tIns="45700">
            <a:normAutofit/>
          </a:bodyPr>
          <a:lstStyle>
            <a:lvl1pPr lvl="0" algn="l">
              <a:spcBef>
                <a:spcPts val="420"/>
              </a:spcBef>
              <a:spcAft>
                <a:spcPts val="0"/>
              </a:spcAft>
              <a:buSzPts val="1680"/>
              <a:buNone/>
              <a:defRPr sz="2100">
                <a:solidFill>
                  <a:srgbClr val="0F486F"/>
                </a:solidFill>
              </a:defRPr>
            </a:lvl1pPr>
            <a:lvl2pPr lvl="1" algn="ctr">
              <a:spcBef>
                <a:spcPts val="600"/>
              </a:spcBef>
              <a:spcAft>
                <a:spcPts val="0"/>
              </a:spcAft>
              <a:buSzPts val="1440"/>
              <a:buNone/>
              <a:defRPr>
                <a:solidFill>
                  <a:schemeClr val="lt1"/>
                </a:solidFill>
              </a:defRPr>
            </a:lvl2pPr>
            <a:lvl3pPr lvl="2" algn="ctr">
              <a:spcBef>
                <a:spcPts val="600"/>
              </a:spcBef>
              <a:spcAft>
                <a:spcPts val="0"/>
              </a:spcAft>
              <a:buSzPts val="1280"/>
              <a:buNone/>
              <a:defRPr>
                <a:solidFill>
                  <a:schemeClr val="lt1"/>
                </a:solidFill>
              </a:defRPr>
            </a:lvl3pPr>
            <a:lvl4pPr lvl="3" algn="ctr">
              <a:spcBef>
                <a:spcPts val="600"/>
              </a:spcBef>
              <a:spcAft>
                <a:spcPts val="0"/>
              </a:spcAft>
              <a:buSzPts val="1120"/>
              <a:buNone/>
              <a:defRPr>
                <a:solidFill>
                  <a:schemeClr val="lt1"/>
                </a:solidFill>
              </a:defRPr>
            </a:lvl4pPr>
            <a:lvl5pPr lvl="4" algn="ctr">
              <a:spcBef>
                <a:spcPts val="600"/>
              </a:spcBef>
              <a:spcAft>
                <a:spcPts val="0"/>
              </a:spcAft>
              <a:buSzPts val="1120"/>
              <a:buNone/>
              <a:defRPr>
                <a:solidFill>
                  <a:schemeClr val="lt1"/>
                </a:solidFill>
              </a:defRPr>
            </a:lvl5pPr>
            <a:lvl6pPr lvl="5" algn="ctr">
              <a:spcBef>
                <a:spcPts val="600"/>
              </a:spcBef>
              <a:spcAft>
                <a:spcPts val="0"/>
              </a:spcAft>
              <a:buSzPts val="1120"/>
              <a:buNone/>
              <a:defRPr>
                <a:solidFill>
                  <a:schemeClr val="lt1"/>
                </a:solidFill>
              </a:defRPr>
            </a:lvl6pPr>
            <a:lvl7pPr lvl="6" algn="ctr">
              <a:spcBef>
                <a:spcPts val="600"/>
              </a:spcBef>
              <a:spcAft>
                <a:spcPts val="0"/>
              </a:spcAft>
              <a:buSzPts val="1120"/>
              <a:buNone/>
              <a:defRPr>
                <a:solidFill>
                  <a:schemeClr val="lt1"/>
                </a:solidFill>
              </a:defRPr>
            </a:lvl7pPr>
            <a:lvl8pPr lvl="7" algn="ctr">
              <a:spcBef>
                <a:spcPts val="600"/>
              </a:spcBef>
              <a:spcAft>
                <a:spcPts val="0"/>
              </a:spcAft>
              <a:buSzPts val="1120"/>
              <a:buNone/>
              <a:defRPr>
                <a:solidFill>
                  <a:schemeClr val="lt1"/>
                </a:solidFill>
              </a:defRPr>
            </a:lvl8pPr>
            <a:lvl9pPr lvl="8" algn="ctr">
              <a:spcBef>
                <a:spcPts val="600"/>
              </a:spcBef>
              <a:spcAft>
                <a:spcPts val="600"/>
              </a:spcAft>
              <a:buSzPts val="1120"/>
              <a:buNone/>
              <a:defRPr>
                <a:solidFill>
                  <a:schemeClr val="lt1"/>
                </a:solidFill>
              </a:defRPr>
            </a:lvl9pPr>
          </a:lstStyle>
          <a:p/>
        </p:txBody>
      </p:sp>
      <p:sp>
        <p:nvSpPr>
          <p:cNvPr id="20" name="Google Shape;20;p14"/>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4"/>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4"/>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23" name="Google Shape;23;p14"/>
          <p:cNvCxnSpPr/>
          <p:nvPr/>
        </p:nvCxnSpPr>
        <p:spPr>
          <a:xfrm flipH="1">
            <a:off x="8228012" y="8467"/>
            <a:ext cx="3810000" cy="3810000"/>
          </a:xfrm>
          <a:prstGeom prst="straightConnector1">
            <a:avLst/>
          </a:prstGeom>
          <a:noFill/>
          <a:ln cap="flat" cmpd="sng" w="12700">
            <a:solidFill>
              <a:schemeClr val="lt1"/>
            </a:solidFill>
            <a:prstDash val="solid"/>
            <a:round/>
            <a:headEnd len="sm" w="sm" type="none"/>
            <a:tailEnd len="sm" w="sm" type="none"/>
          </a:ln>
        </p:spPr>
      </p:cxnSp>
      <p:cxnSp>
        <p:nvCxnSpPr>
          <p:cNvPr id="24" name="Google Shape;24;p14"/>
          <p:cNvCxnSpPr/>
          <p:nvPr/>
        </p:nvCxnSpPr>
        <p:spPr>
          <a:xfrm flipH="1">
            <a:off x="6108170" y="91545"/>
            <a:ext cx="6080655" cy="6080655"/>
          </a:xfrm>
          <a:prstGeom prst="straightConnector1">
            <a:avLst/>
          </a:prstGeom>
          <a:noFill/>
          <a:ln cap="flat" cmpd="sng" w="12700">
            <a:solidFill>
              <a:schemeClr val="lt1"/>
            </a:solidFill>
            <a:prstDash val="solid"/>
            <a:round/>
            <a:headEnd len="sm" w="sm" type="none"/>
            <a:tailEnd len="sm" w="sm" type="none"/>
          </a:ln>
        </p:spPr>
      </p:cxnSp>
      <p:cxnSp>
        <p:nvCxnSpPr>
          <p:cNvPr id="25" name="Google Shape;25;p14"/>
          <p:cNvCxnSpPr/>
          <p:nvPr/>
        </p:nvCxnSpPr>
        <p:spPr>
          <a:xfrm flipH="1">
            <a:off x="7235825" y="228600"/>
            <a:ext cx="4953000" cy="4953000"/>
          </a:xfrm>
          <a:prstGeom prst="straightConnector1">
            <a:avLst/>
          </a:prstGeom>
          <a:noFill/>
          <a:ln cap="flat" cmpd="sng" w="12700">
            <a:solidFill>
              <a:schemeClr val="lt1"/>
            </a:solidFill>
            <a:prstDash val="solid"/>
            <a:round/>
            <a:headEnd len="sm" w="sm" type="none"/>
            <a:tailEnd len="sm" w="sm" type="none"/>
          </a:ln>
        </p:spPr>
      </p:cxnSp>
      <p:cxnSp>
        <p:nvCxnSpPr>
          <p:cNvPr id="26" name="Google Shape;26;p14"/>
          <p:cNvCxnSpPr/>
          <p:nvPr/>
        </p:nvCxnSpPr>
        <p:spPr>
          <a:xfrm flipH="1">
            <a:off x="7335837" y="32278"/>
            <a:ext cx="4852989" cy="4852989"/>
          </a:xfrm>
          <a:prstGeom prst="straightConnector1">
            <a:avLst/>
          </a:prstGeom>
          <a:noFill/>
          <a:ln cap="flat" cmpd="sng" w="31750">
            <a:solidFill>
              <a:schemeClr val="lt1"/>
            </a:solidFill>
            <a:prstDash val="solid"/>
            <a:round/>
            <a:headEnd len="sm" w="sm" type="none"/>
            <a:tailEnd len="sm" w="sm" type="none"/>
          </a:ln>
        </p:spPr>
      </p:cxnSp>
      <p:cxnSp>
        <p:nvCxnSpPr>
          <p:cNvPr id="27" name="Google Shape;27;p14"/>
          <p:cNvCxnSpPr/>
          <p:nvPr/>
        </p:nvCxnSpPr>
        <p:spPr>
          <a:xfrm flipH="1">
            <a:off x="7845426" y="609601"/>
            <a:ext cx="4343399" cy="4343399"/>
          </a:xfrm>
          <a:prstGeom prst="straightConnector1">
            <a:avLst/>
          </a:prstGeom>
          <a:noFill/>
          <a:ln cap="flat" cmpd="sng" w="31750">
            <a:solidFill>
              <a:schemeClr val="lt1"/>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79" name="Shape 79"/>
        <p:cNvGrpSpPr/>
        <p:nvPr/>
      </p:nvGrpSpPr>
      <p:grpSpPr>
        <a:xfrm>
          <a:off x="0" y="0"/>
          <a:ext cx="0" cy="0"/>
          <a:chOff x="0" y="0"/>
          <a:chExt cx="0" cy="0"/>
        </a:xfrm>
      </p:grpSpPr>
      <p:sp>
        <p:nvSpPr>
          <p:cNvPr id="80" name="Google Shape;80;p23"/>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23"/>
          <p:cNvSpPr/>
          <p:nvPr>
            <p:ph idx="2" type="pic"/>
          </p:nvPr>
        </p:nvSpPr>
        <p:spPr>
          <a:xfrm>
            <a:off x="685800" y="533400"/>
            <a:ext cx="10818812" cy="3124200"/>
          </a:xfrm>
          <a:prstGeom prst="snip2DiagRect">
            <a:avLst>
              <a:gd fmla="val 10815" name="adj1"/>
              <a:gd fmla="val 0" name="adj2"/>
            </a:avLst>
          </a:prstGeom>
          <a:noFill/>
          <a:ln cap="flat" cmpd="sng" w="15875">
            <a:solidFill>
              <a:schemeClr val="lt1">
                <a:alpha val="40000"/>
              </a:schemeClr>
            </a:solidFill>
            <a:prstDash val="solid"/>
            <a:round/>
            <a:headEnd len="sm" w="sm" type="none"/>
            <a:tailEnd len="sm" w="sm" type="none"/>
          </a:ln>
        </p:spPr>
      </p:sp>
      <p:sp>
        <p:nvSpPr>
          <p:cNvPr id="82" name="Google Shape;82;p23"/>
          <p:cNvSpPr txBox="1"/>
          <p:nvPr>
            <p:ph idx="1" type="body"/>
          </p:nvPr>
        </p:nvSpPr>
        <p:spPr>
          <a:xfrm>
            <a:off x="914402" y="3843867"/>
            <a:ext cx="8304210" cy="457200"/>
          </a:xfrm>
          <a:prstGeom prst="rect">
            <a:avLst/>
          </a:prstGeom>
          <a:noFill/>
          <a:ln>
            <a:noFill/>
          </a:ln>
        </p:spPr>
        <p:txBody>
          <a:bodyPr anchorCtr="0" anchor="t" bIns="45700" lIns="91425" spcFirstLastPara="1" rIns="91425" wrap="square" tIns="45700">
            <a:normAutofit/>
          </a:bodyPr>
          <a:lstStyle>
            <a:lvl1pPr indent="-228600" lvl="0" marL="457200" algn="l">
              <a:spcBef>
                <a:spcPts val="320"/>
              </a:spcBef>
              <a:spcAft>
                <a:spcPts val="0"/>
              </a:spcAft>
              <a:buSzPts val="1280"/>
              <a:buFont typeface="Century Gothic"/>
              <a:buNone/>
              <a:defRPr sz="1600"/>
            </a:lvl1pPr>
            <a:lvl2pPr indent="-228600" lvl="1" marL="914400" algn="l">
              <a:spcBef>
                <a:spcPts val="600"/>
              </a:spcBef>
              <a:spcAft>
                <a:spcPts val="0"/>
              </a:spcAft>
              <a:buSzPts val="1440"/>
              <a:buFont typeface="Century Gothic"/>
              <a:buNone/>
              <a:defRPr/>
            </a:lvl2pPr>
            <a:lvl3pPr indent="-228600" lvl="2" marL="1371600" algn="l">
              <a:spcBef>
                <a:spcPts val="600"/>
              </a:spcBef>
              <a:spcAft>
                <a:spcPts val="0"/>
              </a:spcAft>
              <a:buSzPts val="1280"/>
              <a:buFont typeface="Century Gothic"/>
              <a:buNone/>
              <a:defRPr/>
            </a:lvl3pPr>
            <a:lvl4pPr indent="-228600" lvl="3" marL="1828800" algn="l">
              <a:spcBef>
                <a:spcPts val="600"/>
              </a:spcBef>
              <a:spcAft>
                <a:spcPts val="0"/>
              </a:spcAft>
              <a:buSzPts val="1120"/>
              <a:buFont typeface="Century Gothic"/>
              <a:buNone/>
              <a:defRPr/>
            </a:lvl4pPr>
            <a:lvl5pPr indent="-228600" lvl="4" marL="2286000" algn="l">
              <a:spcBef>
                <a:spcPts val="600"/>
              </a:spcBef>
              <a:spcAft>
                <a:spcPts val="0"/>
              </a:spcAft>
              <a:buSzPts val="1120"/>
              <a:buFont typeface="Century Gothic"/>
              <a:buNone/>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83" name="Google Shape;83;p23"/>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3"/>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3"/>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86" name="Shape 86"/>
        <p:cNvGrpSpPr/>
        <p:nvPr/>
      </p:nvGrpSpPr>
      <p:grpSpPr>
        <a:xfrm>
          <a:off x="0" y="0"/>
          <a:ext cx="0" cy="0"/>
          <a:chOff x="0" y="0"/>
          <a:chExt cx="0" cy="0"/>
        </a:xfrm>
      </p:grpSpPr>
      <p:sp>
        <p:nvSpPr>
          <p:cNvPr id="87" name="Google Shape;87;p24"/>
          <p:cNvSpPr txBox="1"/>
          <p:nvPr>
            <p:ph type="title"/>
          </p:nvPr>
        </p:nvSpPr>
        <p:spPr>
          <a:xfrm>
            <a:off x="684213" y="685800"/>
            <a:ext cx="10058400" cy="27432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entury Gothic"/>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24"/>
          <p:cNvSpPr txBox="1"/>
          <p:nvPr>
            <p:ph idx="1" type="body"/>
          </p:nvPr>
        </p:nvSpPr>
        <p:spPr>
          <a:xfrm>
            <a:off x="684212" y="4114800"/>
            <a:ext cx="8535988" cy="1879600"/>
          </a:xfrm>
          <a:prstGeom prst="rect">
            <a:avLst/>
          </a:prstGeom>
          <a:noFill/>
          <a:ln>
            <a:noFill/>
          </a:ln>
        </p:spPr>
        <p:txBody>
          <a:bodyPr anchorCtr="0" anchor="ctr" bIns="45700" lIns="91425" spcFirstLastPara="1" rIns="91425" wrap="square" tIns="45700">
            <a:normAutofit/>
          </a:bodyPr>
          <a:lstStyle>
            <a:lvl1pPr indent="-228600" lvl="0" marL="457200" algn="l">
              <a:spcBef>
                <a:spcPts val="400"/>
              </a:spcBef>
              <a:spcAft>
                <a:spcPts val="0"/>
              </a:spcAft>
              <a:buSzPts val="1600"/>
              <a:buNone/>
              <a:defRPr sz="2000">
                <a:solidFill>
                  <a:srgbClr val="0F486F"/>
                </a:solidFill>
              </a:defRPr>
            </a:lvl1pPr>
            <a:lvl2pPr indent="-228600" lvl="1" marL="914400" algn="l">
              <a:spcBef>
                <a:spcPts val="600"/>
              </a:spcBef>
              <a:spcAft>
                <a:spcPts val="0"/>
              </a:spcAft>
              <a:buSzPts val="1440"/>
              <a:buNone/>
              <a:defRPr sz="1800">
                <a:solidFill>
                  <a:schemeClr val="lt1"/>
                </a:solidFill>
              </a:defRPr>
            </a:lvl2pPr>
            <a:lvl3pPr indent="-228600" lvl="2" marL="1371600" algn="l">
              <a:spcBef>
                <a:spcPts val="600"/>
              </a:spcBef>
              <a:spcAft>
                <a:spcPts val="0"/>
              </a:spcAft>
              <a:buSzPts val="1280"/>
              <a:buNone/>
              <a:defRPr sz="1600">
                <a:solidFill>
                  <a:schemeClr val="lt1"/>
                </a:solidFill>
              </a:defRPr>
            </a:lvl3pPr>
            <a:lvl4pPr indent="-228600" lvl="3" marL="1828800" algn="l">
              <a:spcBef>
                <a:spcPts val="600"/>
              </a:spcBef>
              <a:spcAft>
                <a:spcPts val="0"/>
              </a:spcAft>
              <a:buSzPts val="1120"/>
              <a:buNone/>
              <a:defRPr sz="1400">
                <a:solidFill>
                  <a:schemeClr val="lt1"/>
                </a:solidFill>
              </a:defRPr>
            </a:lvl4pPr>
            <a:lvl5pPr indent="-228600" lvl="4" marL="2286000" algn="l">
              <a:spcBef>
                <a:spcPts val="600"/>
              </a:spcBef>
              <a:spcAft>
                <a:spcPts val="0"/>
              </a:spcAft>
              <a:buSzPts val="1120"/>
              <a:buNone/>
              <a:defRPr sz="1400">
                <a:solidFill>
                  <a:schemeClr val="lt1"/>
                </a:solidFill>
              </a:defRPr>
            </a:lvl5pPr>
            <a:lvl6pPr indent="-228600" lvl="5" marL="2743200" algn="l">
              <a:spcBef>
                <a:spcPts val="600"/>
              </a:spcBef>
              <a:spcAft>
                <a:spcPts val="0"/>
              </a:spcAft>
              <a:buSzPts val="1120"/>
              <a:buNone/>
              <a:defRPr sz="1400">
                <a:solidFill>
                  <a:schemeClr val="lt1"/>
                </a:solidFill>
              </a:defRPr>
            </a:lvl6pPr>
            <a:lvl7pPr indent="-228600" lvl="6" marL="3200400" algn="l">
              <a:spcBef>
                <a:spcPts val="600"/>
              </a:spcBef>
              <a:spcAft>
                <a:spcPts val="0"/>
              </a:spcAft>
              <a:buSzPts val="1120"/>
              <a:buNone/>
              <a:defRPr sz="1400">
                <a:solidFill>
                  <a:schemeClr val="lt1"/>
                </a:solidFill>
              </a:defRPr>
            </a:lvl7pPr>
            <a:lvl8pPr indent="-228600" lvl="7" marL="3657600" algn="l">
              <a:spcBef>
                <a:spcPts val="600"/>
              </a:spcBef>
              <a:spcAft>
                <a:spcPts val="0"/>
              </a:spcAft>
              <a:buSzPts val="1120"/>
              <a:buNone/>
              <a:defRPr sz="1400">
                <a:solidFill>
                  <a:schemeClr val="lt1"/>
                </a:solidFill>
              </a:defRPr>
            </a:lvl8pPr>
            <a:lvl9pPr indent="-228600" lvl="8" marL="4114800" algn="l">
              <a:spcBef>
                <a:spcPts val="600"/>
              </a:spcBef>
              <a:spcAft>
                <a:spcPts val="600"/>
              </a:spcAft>
              <a:buSzPts val="1120"/>
              <a:buNone/>
              <a:defRPr sz="1400">
                <a:solidFill>
                  <a:schemeClr val="lt1"/>
                </a:solidFill>
              </a:defRPr>
            </a:lvl9pPr>
          </a:lstStyle>
          <a:p/>
        </p:txBody>
      </p:sp>
      <p:sp>
        <p:nvSpPr>
          <p:cNvPr id="89" name="Google Shape;89;p24"/>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4"/>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4"/>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2" name="Shape 92"/>
        <p:cNvGrpSpPr/>
        <p:nvPr/>
      </p:nvGrpSpPr>
      <p:grpSpPr>
        <a:xfrm>
          <a:off x="0" y="0"/>
          <a:ext cx="0" cy="0"/>
          <a:chOff x="0" y="0"/>
          <a:chExt cx="0" cy="0"/>
        </a:xfrm>
      </p:grpSpPr>
      <p:sp>
        <p:nvSpPr>
          <p:cNvPr id="93" name="Google Shape;93;p25"/>
          <p:cNvSpPr txBox="1"/>
          <p:nvPr>
            <p:ph type="title"/>
          </p:nvPr>
        </p:nvSpPr>
        <p:spPr>
          <a:xfrm>
            <a:off x="1141411" y="685800"/>
            <a:ext cx="9144001" cy="27432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entury Gothic"/>
              <a:buNone/>
              <a:defRPr b="0" sz="320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5"/>
          <p:cNvSpPr txBox="1"/>
          <p:nvPr>
            <p:ph idx="1" type="body"/>
          </p:nvPr>
        </p:nvSpPr>
        <p:spPr>
          <a:xfrm>
            <a:off x="1446212" y="3429000"/>
            <a:ext cx="8534400" cy="381000"/>
          </a:xfrm>
          <a:prstGeom prst="rect">
            <a:avLst/>
          </a:prstGeom>
          <a:noFill/>
          <a:ln>
            <a:noFill/>
          </a:ln>
        </p:spPr>
        <p:txBody>
          <a:bodyPr anchorCtr="0" anchor="ctr" bIns="45700" lIns="91425" spcFirstLastPara="1" rIns="91425" wrap="square" tIns="45700">
            <a:normAutofit/>
          </a:bodyPr>
          <a:lstStyle>
            <a:lvl1pPr indent="-228600" lvl="0" marL="457200" algn="l">
              <a:spcBef>
                <a:spcPts val="400"/>
              </a:spcBef>
              <a:spcAft>
                <a:spcPts val="0"/>
              </a:spcAft>
              <a:buSzPts val="1600"/>
              <a:buFont typeface="Century Gothic"/>
              <a:buNone/>
              <a:defRPr/>
            </a:lvl1pPr>
            <a:lvl2pPr indent="-228600" lvl="1" marL="914400" algn="l">
              <a:spcBef>
                <a:spcPts val="600"/>
              </a:spcBef>
              <a:spcAft>
                <a:spcPts val="0"/>
              </a:spcAft>
              <a:buSzPts val="1440"/>
              <a:buFont typeface="Century Gothic"/>
              <a:buNone/>
              <a:defRPr/>
            </a:lvl2pPr>
            <a:lvl3pPr indent="-228600" lvl="2" marL="1371600" algn="l">
              <a:spcBef>
                <a:spcPts val="600"/>
              </a:spcBef>
              <a:spcAft>
                <a:spcPts val="0"/>
              </a:spcAft>
              <a:buSzPts val="1280"/>
              <a:buFont typeface="Century Gothic"/>
              <a:buNone/>
              <a:defRPr/>
            </a:lvl3pPr>
            <a:lvl4pPr indent="-228600" lvl="3" marL="1828800" algn="l">
              <a:spcBef>
                <a:spcPts val="600"/>
              </a:spcBef>
              <a:spcAft>
                <a:spcPts val="0"/>
              </a:spcAft>
              <a:buSzPts val="1120"/>
              <a:buFont typeface="Century Gothic"/>
              <a:buNone/>
              <a:defRPr/>
            </a:lvl4pPr>
            <a:lvl5pPr indent="-228600" lvl="4" marL="2286000" algn="l">
              <a:spcBef>
                <a:spcPts val="600"/>
              </a:spcBef>
              <a:spcAft>
                <a:spcPts val="0"/>
              </a:spcAft>
              <a:buSzPts val="1120"/>
              <a:buFont typeface="Century Gothic"/>
              <a:buNone/>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95" name="Google Shape;95;p25"/>
          <p:cNvSpPr txBox="1"/>
          <p:nvPr>
            <p:ph idx="2" type="body"/>
          </p:nvPr>
        </p:nvSpPr>
        <p:spPr>
          <a:xfrm>
            <a:off x="684213" y="4301067"/>
            <a:ext cx="8534400" cy="1684865"/>
          </a:xfrm>
          <a:prstGeom prst="rect">
            <a:avLst/>
          </a:prstGeom>
          <a:noFill/>
          <a:ln>
            <a:noFill/>
          </a:ln>
        </p:spPr>
        <p:txBody>
          <a:bodyPr anchorCtr="0" anchor="ctr" bIns="45700" lIns="91425" spcFirstLastPara="1" rIns="91425" wrap="square" tIns="45700">
            <a:normAutofit/>
          </a:bodyPr>
          <a:lstStyle>
            <a:lvl1pPr indent="-228600" lvl="0" marL="457200" algn="l">
              <a:spcBef>
                <a:spcPts val="400"/>
              </a:spcBef>
              <a:spcAft>
                <a:spcPts val="0"/>
              </a:spcAft>
              <a:buSzPts val="1600"/>
              <a:buNone/>
              <a:defRPr sz="2000">
                <a:solidFill>
                  <a:srgbClr val="0F486F"/>
                </a:solidFill>
              </a:defRPr>
            </a:lvl1pPr>
            <a:lvl2pPr indent="-228600" lvl="1" marL="914400" algn="l">
              <a:spcBef>
                <a:spcPts val="600"/>
              </a:spcBef>
              <a:spcAft>
                <a:spcPts val="0"/>
              </a:spcAft>
              <a:buSzPts val="1440"/>
              <a:buNone/>
              <a:defRPr sz="1800">
                <a:solidFill>
                  <a:schemeClr val="lt1"/>
                </a:solidFill>
              </a:defRPr>
            </a:lvl2pPr>
            <a:lvl3pPr indent="-228600" lvl="2" marL="1371600" algn="l">
              <a:spcBef>
                <a:spcPts val="600"/>
              </a:spcBef>
              <a:spcAft>
                <a:spcPts val="0"/>
              </a:spcAft>
              <a:buSzPts val="1280"/>
              <a:buNone/>
              <a:defRPr sz="1600">
                <a:solidFill>
                  <a:schemeClr val="lt1"/>
                </a:solidFill>
              </a:defRPr>
            </a:lvl3pPr>
            <a:lvl4pPr indent="-228600" lvl="3" marL="1828800" algn="l">
              <a:spcBef>
                <a:spcPts val="600"/>
              </a:spcBef>
              <a:spcAft>
                <a:spcPts val="0"/>
              </a:spcAft>
              <a:buSzPts val="1120"/>
              <a:buNone/>
              <a:defRPr sz="1400">
                <a:solidFill>
                  <a:schemeClr val="lt1"/>
                </a:solidFill>
              </a:defRPr>
            </a:lvl4pPr>
            <a:lvl5pPr indent="-228600" lvl="4" marL="2286000" algn="l">
              <a:spcBef>
                <a:spcPts val="600"/>
              </a:spcBef>
              <a:spcAft>
                <a:spcPts val="0"/>
              </a:spcAft>
              <a:buSzPts val="1120"/>
              <a:buNone/>
              <a:defRPr sz="1400">
                <a:solidFill>
                  <a:schemeClr val="lt1"/>
                </a:solidFill>
              </a:defRPr>
            </a:lvl5pPr>
            <a:lvl6pPr indent="-228600" lvl="5" marL="2743200" algn="l">
              <a:spcBef>
                <a:spcPts val="600"/>
              </a:spcBef>
              <a:spcAft>
                <a:spcPts val="0"/>
              </a:spcAft>
              <a:buSzPts val="1120"/>
              <a:buNone/>
              <a:defRPr sz="1400">
                <a:solidFill>
                  <a:schemeClr val="lt1"/>
                </a:solidFill>
              </a:defRPr>
            </a:lvl6pPr>
            <a:lvl7pPr indent="-228600" lvl="6" marL="3200400" algn="l">
              <a:spcBef>
                <a:spcPts val="600"/>
              </a:spcBef>
              <a:spcAft>
                <a:spcPts val="0"/>
              </a:spcAft>
              <a:buSzPts val="1120"/>
              <a:buNone/>
              <a:defRPr sz="1400">
                <a:solidFill>
                  <a:schemeClr val="lt1"/>
                </a:solidFill>
              </a:defRPr>
            </a:lvl7pPr>
            <a:lvl8pPr indent="-228600" lvl="7" marL="3657600" algn="l">
              <a:spcBef>
                <a:spcPts val="600"/>
              </a:spcBef>
              <a:spcAft>
                <a:spcPts val="0"/>
              </a:spcAft>
              <a:buSzPts val="1120"/>
              <a:buNone/>
              <a:defRPr sz="1400">
                <a:solidFill>
                  <a:schemeClr val="lt1"/>
                </a:solidFill>
              </a:defRPr>
            </a:lvl8pPr>
            <a:lvl9pPr indent="-228600" lvl="8" marL="4114800" algn="l">
              <a:spcBef>
                <a:spcPts val="600"/>
              </a:spcBef>
              <a:spcAft>
                <a:spcPts val="600"/>
              </a:spcAft>
              <a:buSzPts val="1120"/>
              <a:buNone/>
              <a:defRPr sz="1400">
                <a:solidFill>
                  <a:schemeClr val="lt1"/>
                </a:solidFill>
              </a:defRPr>
            </a:lvl9pPr>
          </a:lstStyle>
          <a:p/>
        </p:txBody>
      </p:sp>
      <p:sp>
        <p:nvSpPr>
          <p:cNvPr id="96" name="Google Shape;96;p25"/>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5"/>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25"/>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9" name="Google Shape;99;p25"/>
          <p:cNvSpPr txBox="1"/>
          <p:nvPr/>
        </p:nvSpPr>
        <p:spPr>
          <a:xfrm>
            <a:off x="531812" y="812222"/>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chemeClr val="lt1"/>
                </a:solidFill>
                <a:latin typeface="Century Gothic"/>
                <a:ea typeface="Century Gothic"/>
                <a:cs typeface="Century Gothic"/>
                <a:sym typeface="Century Gothic"/>
              </a:rPr>
              <a:t>“</a:t>
            </a:r>
            <a:endParaRPr/>
          </a:p>
        </p:txBody>
      </p:sp>
      <p:sp>
        <p:nvSpPr>
          <p:cNvPr id="100" name="Google Shape;100;p25"/>
          <p:cNvSpPr txBox="1"/>
          <p:nvPr/>
        </p:nvSpPr>
        <p:spPr>
          <a:xfrm>
            <a:off x="10285412" y="2768601"/>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0" i="0" lang="en-US" sz="8000" u="none" cap="none" strike="noStrike">
                <a:solidFill>
                  <a:schemeClr val="lt1"/>
                </a:solidFill>
                <a:latin typeface="Century Gothic"/>
                <a:ea typeface="Century Gothic"/>
                <a:cs typeface="Century Gothic"/>
                <a:sym typeface="Century Gothic"/>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1" name="Shape 101"/>
        <p:cNvGrpSpPr/>
        <p:nvPr/>
      </p:nvGrpSpPr>
      <p:grpSpPr>
        <a:xfrm>
          <a:off x="0" y="0"/>
          <a:ext cx="0" cy="0"/>
          <a:chOff x="0" y="0"/>
          <a:chExt cx="0" cy="0"/>
        </a:xfrm>
      </p:grpSpPr>
      <p:sp>
        <p:nvSpPr>
          <p:cNvPr id="102" name="Google Shape;102;p26"/>
          <p:cNvSpPr txBox="1"/>
          <p:nvPr>
            <p:ph type="title"/>
          </p:nvPr>
        </p:nvSpPr>
        <p:spPr>
          <a:xfrm>
            <a:off x="684212" y="3429000"/>
            <a:ext cx="8534400" cy="16974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3200"/>
              <a:buFont typeface="Century Gothic"/>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26"/>
          <p:cNvSpPr txBox="1"/>
          <p:nvPr>
            <p:ph idx="1" type="body"/>
          </p:nvPr>
        </p:nvSpPr>
        <p:spPr>
          <a:xfrm>
            <a:off x="684211" y="5132981"/>
            <a:ext cx="8535990"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400"/>
              </a:spcBef>
              <a:spcAft>
                <a:spcPts val="0"/>
              </a:spcAft>
              <a:buSzPts val="1600"/>
              <a:buNone/>
              <a:defRPr sz="2000">
                <a:solidFill>
                  <a:srgbClr val="0F486F"/>
                </a:solidFill>
              </a:defRPr>
            </a:lvl1pPr>
            <a:lvl2pPr indent="-228600" lvl="1" marL="914400" algn="l">
              <a:spcBef>
                <a:spcPts val="600"/>
              </a:spcBef>
              <a:spcAft>
                <a:spcPts val="0"/>
              </a:spcAft>
              <a:buSzPts val="1440"/>
              <a:buNone/>
              <a:defRPr sz="1800">
                <a:solidFill>
                  <a:schemeClr val="lt1"/>
                </a:solidFill>
              </a:defRPr>
            </a:lvl2pPr>
            <a:lvl3pPr indent="-228600" lvl="2" marL="1371600" algn="l">
              <a:spcBef>
                <a:spcPts val="600"/>
              </a:spcBef>
              <a:spcAft>
                <a:spcPts val="0"/>
              </a:spcAft>
              <a:buSzPts val="1280"/>
              <a:buNone/>
              <a:defRPr sz="1600">
                <a:solidFill>
                  <a:schemeClr val="lt1"/>
                </a:solidFill>
              </a:defRPr>
            </a:lvl3pPr>
            <a:lvl4pPr indent="-228600" lvl="3" marL="1828800" algn="l">
              <a:spcBef>
                <a:spcPts val="600"/>
              </a:spcBef>
              <a:spcAft>
                <a:spcPts val="0"/>
              </a:spcAft>
              <a:buSzPts val="1120"/>
              <a:buNone/>
              <a:defRPr sz="1400">
                <a:solidFill>
                  <a:schemeClr val="lt1"/>
                </a:solidFill>
              </a:defRPr>
            </a:lvl4pPr>
            <a:lvl5pPr indent="-228600" lvl="4" marL="2286000" algn="l">
              <a:spcBef>
                <a:spcPts val="600"/>
              </a:spcBef>
              <a:spcAft>
                <a:spcPts val="0"/>
              </a:spcAft>
              <a:buSzPts val="1120"/>
              <a:buNone/>
              <a:defRPr sz="1400">
                <a:solidFill>
                  <a:schemeClr val="lt1"/>
                </a:solidFill>
              </a:defRPr>
            </a:lvl5pPr>
            <a:lvl6pPr indent="-228600" lvl="5" marL="2743200" algn="l">
              <a:spcBef>
                <a:spcPts val="600"/>
              </a:spcBef>
              <a:spcAft>
                <a:spcPts val="0"/>
              </a:spcAft>
              <a:buSzPts val="1120"/>
              <a:buNone/>
              <a:defRPr sz="1400">
                <a:solidFill>
                  <a:schemeClr val="lt1"/>
                </a:solidFill>
              </a:defRPr>
            </a:lvl6pPr>
            <a:lvl7pPr indent="-228600" lvl="6" marL="3200400" algn="l">
              <a:spcBef>
                <a:spcPts val="600"/>
              </a:spcBef>
              <a:spcAft>
                <a:spcPts val="0"/>
              </a:spcAft>
              <a:buSzPts val="1120"/>
              <a:buNone/>
              <a:defRPr sz="1400">
                <a:solidFill>
                  <a:schemeClr val="lt1"/>
                </a:solidFill>
              </a:defRPr>
            </a:lvl7pPr>
            <a:lvl8pPr indent="-228600" lvl="7" marL="3657600" algn="l">
              <a:spcBef>
                <a:spcPts val="600"/>
              </a:spcBef>
              <a:spcAft>
                <a:spcPts val="0"/>
              </a:spcAft>
              <a:buSzPts val="1120"/>
              <a:buNone/>
              <a:defRPr sz="1400">
                <a:solidFill>
                  <a:schemeClr val="lt1"/>
                </a:solidFill>
              </a:defRPr>
            </a:lvl8pPr>
            <a:lvl9pPr indent="-228600" lvl="8" marL="4114800" algn="l">
              <a:spcBef>
                <a:spcPts val="600"/>
              </a:spcBef>
              <a:spcAft>
                <a:spcPts val="600"/>
              </a:spcAft>
              <a:buSzPts val="1120"/>
              <a:buNone/>
              <a:defRPr sz="1400">
                <a:solidFill>
                  <a:schemeClr val="lt1"/>
                </a:solidFill>
              </a:defRPr>
            </a:lvl9pPr>
          </a:lstStyle>
          <a:p/>
        </p:txBody>
      </p:sp>
      <p:sp>
        <p:nvSpPr>
          <p:cNvPr id="104" name="Google Shape;104;p26"/>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26"/>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6"/>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07" name="Shape 107"/>
        <p:cNvGrpSpPr/>
        <p:nvPr/>
      </p:nvGrpSpPr>
      <p:grpSpPr>
        <a:xfrm>
          <a:off x="0" y="0"/>
          <a:ext cx="0" cy="0"/>
          <a:chOff x="0" y="0"/>
          <a:chExt cx="0" cy="0"/>
        </a:xfrm>
      </p:grpSpPr>
      <p:sp>
        <p:nvSpPr>
          <p:cNvPr id="108" name="Google Shape;108;p27"/>
          <p:cNvSpPr txBox="1"/>
          <p:nvPr>
            <p:ph type="title"/>
          </p:nvPr>
        </p:nvSpPr>
        <p:spPr>
          <a:xfrm>
            <a:off x="1141413" y="685800"/>
            <a:ext cx="9144000" cy="27432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entury Gothic"/>
              <a:buNone/>
              <a:defRPr b="0" sz="320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27"/>
          <p:cNvSpPr txBox="1"/>
          <p:nvPr>
            <p:ph idx="1" type="body"/>
          </p:nvPr>
        </p:nvSpPr>
        <p:spPr>
          <a:xfrm>
            <a:off x="684212" y="3928534"/>
            <a:ext cx="8534401" cy="1049866"/>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SzPts val="1920"/>
              <a:buNone/>
              <a:defRPr b="0" sz="2400" cap="none">
                <a:solidFill>
                  <a:schemeClr val="lt1"/>
                </a:solidFill>
              </a:defRPr>
            </a:lvl1pPr>
            <a:lvl2pPr indent="-320040" lvl="1" marL="914400" algn="l">
              <a:spcBef>
                <a:spcPts val="600"/>
              </a:spcBef>
              <a:spcAft>
                <a:spcPts val="0"/>
              </a:spcAft>
              <a:buSzPts val="1440"/>
              <a:buChar char="▶"/>
              <a:defRPr/>
            </a:lvl2pPr>
            <a:lvl3pPr indent="-320039" lvl="2" marL="1371600" algn="l">
              <a:spcBef>
                <a:spcPts val="600"/>
              </a:spcBef>
              <a:spcAft>
                <a:spcPts val="0"/>
              </a:spcAft>
              <a:buSzPts val="1440"/>
              <a:buChar char="▶"/>
              <a:defRPr/>
            </a:lvl3pPr>
            <a:lvl4pPr indent="-320039" lvl="3" marL="1828800" algn="l">
              <a:spcBef>
                <a:spcPts val="600"/>
              </a:spcBef>
              <a:spcAft>
                <a:spcPts val="0"/>
              </a:spcAft>
              <a:buSzPts val="1440"/>
              <a:buChar char="▶"/>
              <a:defRPr/>
            </a:lvl4pPr>
            <a:lvl5pPr indent="-320039" lvl="4" marL="2286000" algn="l">
              <a:spcBef>
                <a:spcPts val="600"/>
              </a:spcBef>
              <a:spcAft>
                <a:spcPts val="0"/>
              </a:spcAft>
              <a:buSzPts val="1440"/>
              <a:buChar char="▶"/>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110" name="Google Shape;110;p27"/>
          <p:cNvSpPr txBox="1"/>
          <p:nvPr>
            <p:ph idx="2" type="body"/>
          </p:nvPr>
        </p:nvSpPr>
        <p:spPr>
          <a:xfrm>
            <a:off x="684211" y="4978400"/>
            <a:ext cx="8534401" cy="1016000"/>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1440"/>
              <a:buNone/>
              <a:defRPr sz="1800">
                <a:solidFill>
                  <a:srgbClr val="0F486F"/>
                </a:solidFill>
              </a:defRPr>
            </a:lvl1pPr>
            <a:lvl2pPr indent="-228600" lvl="1" marL="914400" algn="l">
              <a:spcBef>
                <a:spcPts val="600"/>
              </a:spcBef>
              <a:spcAft>
                <a:spcPts val="0"/>
              </a:spcAft>
              <a:buSzPts val="1440"/>
              <a:buNone/>
              <a:defRPr sz="1800">
                <a:solidFill>
                  <a:schemeClr val="lt1"/>
                </a:solidFill>
              </a:defRPr>
            </a:lvl2pPr>
            <a:lvl3pPr indent="-228600" lvl="2" marL="1371600" algn="l">
              <a:spcBef>
                <a:spcPts val="600"/>
              </a:spcBef>
              <a:spcAft>
                <a:spcPts val="0"/>
              </a:spcAft>
              <a:buSzPts val="1280"/>
              <a:buNone/>
              <a:defRPr sz="1600">
                <a:solidFill>
                  <a:schemeClr val="lt1"/>
                </a:solidFill>
              </a:defRPr>
            </a:lvl3pPr>
            <a:lvl4pPr indent="-228600" lvl="3" marL="1828800" algn="l">
              <a:spcBef>
                <a:spcPts val="600"/>
              </a:spcBef>
              <a:spcAft>
                <a:spcPts val="0"/>
              </a:spcAft>
              <a:buSzPts val="1120"/>
              <a:buNone/>
              <a:defRPr sz="1400">
                <a:solidFill>
                  <a:schemeClr val="lt1"/>
                </a:solidFill>
              </a:defRPr>
            </a:lvl4pPr>
            <a:lvl5pPr indent="-228600" lvl="4" marL="2286000" algn="l">
              <a:spcBef>
                <a:spcPts val="600"/>
              </a:spcBef>
              <a:spcAft>
                <a:spcPts val="0"/>
              </a:spcAft>
              <a:buSzPts val="1120"/>
              <a:buNone/>
              <a:defRPr sz="1400">
                <a:solidFill>
                  <a:schemeClr val="lt1"/>
                </a:solidFill>
              </a:defRPr>
            </a:lvl5pPr>
            <a:lvl6pPr indent="-228600" lvl="5" marL="2743200" algn="l">
              <a:spcBef>
                <a:spcPts val="600"/>
              </a:spcBef>
              <a:spcAft>
                <a:spcPts val="0"/>
              </a:spcAft>
              <a:buSzPts val="1120"/>
              <a:buNone/>
              <a:defRPr sz="1400">
                <a:solidFill>
                  <a:schemeClr val="lt1"/>
                </a:solidFill>
              </a:defRPr>
            </a:lvl6pPr>
            <a:lvl7pPr indent="-228600" lvl="6" marL="3200400" algn="l">
              <a:spcBef>
                <a:spcPts val="600"/>
              </a:spcBef>
              <a:spcAft>
                <a:spcPts val="0"/>
              </a:spcAft>
              <a:buSzPts val="1120"/>
              <a:buNone/>
              <a:defRPr sz="1400">
                <a:solidFill>
                  <a:schemeClr val="lt1"/>
                </a:solidFill>
              </a:defRPr>
            </a:lvl7pPr>
            <a:lvl8pPr indent="-228600" lvl="7" marL="3657600" algn="l">
              <a:spcBef>
                <a:spcPts val="600"/>
              </a:spcBef>
              <a:spcAft>
                <a:spcPts val="0"/>
              </a:spcAft>
              <a:buSzPts val="1120"/>
              <a:buNone/>
              <a:defRPr sz="1400">
                <a:solidFill>
                  <a:schemeClr val="lt1"/>
                </a:solidFill>
              </a:defRPr>
            </a:lvl8pPr>
            <a:lvl9pPr indent="-228600" lvl="8" marL="4114800" algn="l">
              <a:spcBef>
                <a:spcPts val="600"/>
              </a:spcBef>
              <a:spcAft>
                <a:spcPts val="600"/>
              </a:spcAft>
              <a:buSzPts val="1120"/>
              <a:buNone/>
              <a:defRPr sz="1400">
                <a:solidFill>
                  <a:schemeClr val="lt1"/>
                </a:solidFill>
              </a:defRPr>
            </a:lvl9pPr>
          </a:lstStyle>
          <a:p/>
        </p:txBody>
      </p:sp>
      <p:sp>
        <p:nvSpPr>
          <p:cNvPr id="111" name="Google Shape;111;p27"/>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27"/>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7"/>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4" name="Google Shape;114;p27"/>
          <p:cNvSpPr txBox="1"/>
          <p:nvPr/>
        </p:nvSpPr>
        <p:spPr>
          <a:xfrm>
            <a:off x="531812" y="812222"/>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chemeClr val="lt1"/>
                </a:solidFill>
                <a:latin typeface="Century Gothic"/>
                <a:ea typeface="Century Gothic"/>
                <a:cs typeface="Century Gothic"/>
                <a:sym typeface="Century Gothic"/>
              </a:rPr>
              <a:t>“</a:t>
            </a:r>
            <a:endParaRPr/>
          </a:p>
        </p:txBody>
      </p:sp>
      <p:sp>
        <p:nvSpPr>
          <p:cNvPr id="115" name="Google Shape;115;p27"/>
          <p:cNvSpPr txBox="1"/>
          <p:nvPr/>
        </p:nvSpPr>
        <p:spPr>
          <a:xfrm>
            <a:off x="10285412" y="2768601"/>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0" i="0" lang="en-US" sz="8000" u="none" cap="none" strike="noStrike">
                <a:solidFill>
                  <a:schemeClr val="lt1"/>
                </a:solidFill>
                <a:latin typeface="Century Gothic"/>
                <a:ea typeface="Century Gothic"/>
                <a:cs typeface="Century Gothic"/>
                <a:sym typeface="Century Gothic"/>
              </a:rPr>
              <a:t>”</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16" name="Shape 116"/>
        <p:cNvGrpSpPr/>
        <p:nvPr/>
      </p:nvGrpSpPr>
      <p:grpSpPr>
        <a:xfrm>
          <a:off x="0" y="0"/>
          <a:ext cx="0" cy="0"/>
          <a:chOff x="0" y="0"/>
          <a:chExt cx="0" cy="0"/>
        </a:xfrm>
      </p:grpSpPr>
      <p:sp>
        <p:nvSpPr>
          <p:cNvPr id="117" name="Google Shape;117;p28"/>
          <p:cNvSpPr txBox="1"/>
          <p:nvPr>
            <p:ph type="title"/>
          </p:nvPr>
        </p:nvSpPr>
        <p:spPr>
          <a:xfrm>
            <a:off x="684213" y="685800"/>
            <a:ext cx="10058400" cy="27432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600"/>
              <a:buFont typeface="Century Gothic"/>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28"/>
          <p:cNvSpPr txBox="1"/>
          <p:nvPr>
            <p:ph idx="1" type="body"/>
          </p:nvPr>
        </p:nvSpPr>
        <p:spPr>
          <a:xfrm>
            <a:off x="684212" y="3928534"/>
            <a:ext cx="8534400" cy="8382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SzPts val="1920"/>
              <a:buNone/>
              <a:defRPr b="0" sz="2400" cap="none">
                <a:solidFill>
                  <a:schemeClr val="lt1"/>
                </a:solidFill>
              </a:defRPr>
            </a:lvl1pPr>
            <a:lvl2pPr indent="-320040" lvl="1" marL="914400" algn="l">
              <a:spcBef>
                <a:spcPts val="600"/>
              </a:spcBef>
              <a:spcAft>
                <a:spcPts val="0"/>
              </a:spcAft>
              <a:buSzPts val="1440"/>
              <a:buChar char="▶"/>
              <a:defRPr/>
            </a:lvl2pPr>
            <a:lvl3pPr indent="-320039" lvl="2" marL="1371600" algn="l">
              <a:spcBef>
                <a:spcPts val="600"/>
              </a:spcBef>
              <a:spcAft>
                <a:spcPts val="0"/>
              </a:spcAft>
              <a:buSzPts val="1440"/>
              <a:buChar char="▶"/>
              <a:defRPr/>
            </a:lvl3pPr>
            <a:lvl4pPr indent="-320039" lvl="3" marL="1828800" algn="l">
              <a:spcBef>
                <a:spcPts val="600"/>
              </a:spcBef>
              <a:spcAft>
                <a:spcPts val="0"/>
              </a:spcAft>
              <a:buSzPts val="1440"/>
              <a:buChar char="▶"/>
              <a:defRPr/>
            </a:lvl4pPr>
            <a:lvl5pPr indent="-320039" lvl="4" marL="2286000" algn="l">
              <a:spcBef>
                <a:spcPts val="600"/>
              </a:spcBef>
              <a:spcAft>
                <a:spcPts val="0"/>
              </a:spcAft>
              <a:buSzPts val="1440"/>
              <a:buChar char="▶"/>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119" name="Google Shape;119;p28"/>
          <p:cNvSpPr txBox="1"/>
          <p:nvPr>
            <p:ph idx="2" type="body"/>
          </p:nvPr>
        </p:nvSpPr>
        <p:spPr>
          <a:xfrm>
            <a:off x="684211" y="4766732"/>
            <a:ext cx="8534401" cy="1227667"/>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1440"/>
              <a:buNone/>
              <a:defRPr sz="1800">
                <a:solidFill>
                  <a:srgbClr val="0F486F"/>
                </a:solidFill>
              </a:defRPr>
            </a:lvl1pPr>
            <a:lvl2pPr indent="-228600" lvl="1" marL="914400" algn="l">
              <a:spcBef>
                <a:spcPts val="600"/>
              </a:spcBef>
              <a:spcAft>
                <a:spcPts val="0"/>
              </a:spcAft>
              <a:buSzPts val="1440"/>
              <a:buNone/>
              <a:defRPr sz="1800">
                <a:solidFill>
                  <a:schemeClr val="lt1"/>
                </a:solidFill>
              </a:defRPr>
            </a:lvl2pPr>
            <a:lvl3pPr indent="-228600" lvl="2" marL="1371600" algn="l">
              <a:spcBef>
                <a:spcPts val="600"/>
              </a:spcBef>
              <a:spcAft>
                <a:spcPts val="0"/>
              </a:spcAft>
              <a:buSzPts val="1280"/>
              <a:buNone/>
              <a:defRPr sz="1600">
                <a:solidFill>
                  <a:schemeClr val="lt1"/>
                </a:solidFill>
              </a:defRPr>
            </a:lvl3pPr>
            <a:lvl4pPr indent="-228600" lvl="3" marL="1828800" algn="l">
              <a:spcBef>
                <a:spcPts val="600"/>
              </a:spcBef>
              <a:spcAft>
                <a:spcPts val="0"/>
              </a:spcAft>
              <a:buSzPts val="1120"/>
              <a:buNone/>
              <a:defRPr sz="1400">
                <a:solidFill>
                  <a:schemeClr val="lt1"/>
                </a:solidFill>
              </a:defRPr>
            </a:lvl4pPr>
            <a:lvl5pPr indent="-228600" lvl="4" marL="2286000" algn="l">
              <a:spcBef>
                <a:spcPts val="600"/>
              </a:spcBef>
              <a:spcAft>
                <a:spcPts val="0"/>
              </a:spcAft>
              <a:buSzPts val="1120"/>
              <a:buNone/>
              <a:defRPr sz="1400">
                <a:solidFill>
                  <a:schemeClr val="lt1"/>
                </a:solidFill>
              </a:defRPr>
            </a:lvl5pPr>
            <a:lvl6pPr indent="-228600" lvl="5" marL="2743200" algn="l">
              <a:spcBef>
                <a:spcPts val="600"/>
              </a:spcBef>
              <a:spcAft>
                <a:spcPts val="0"/>
              </a:spcAft>
              <a:buSzPts val="1120"/>
              <a:buNone/>
              <a:defRPr sz="1400">
                <a:solidFill>
                  <a:schemeClr val="lt1"/>
                </a:solidFill>
              </a:defRPr>
            </a:lvl6pPr>
            <a:lvl7pPr indent="-228600" lvl="6" marL="3200400" algn="l">
              <a:spcBef>
                <a:spcPts val="600"/>
              </a:spcBef>
              <a:spcAft>
                <a:spcPts val="0"/>
              </a:spcAft>
              <a:buSzPts val="1120"/>
              <a:buNone/>
              <a:defRPr sz="1400">
                <a:solidFill>
                  <a:schemeClr val="lt1"/>
                </a:solidFill>
              </a:defRPr>
            </a:lvl7pPr>
            <a:lvl8pPr indent="-228600" lvl="7" marL="3657600" algn="l">
              <a:spcBef>
                <a:spcPts val="600"/>
              </a:spcBef>
              <a:spcAft>
                <a:spcPts val="0"/>
              </a:spcAft>
              <a:buSzPts val="1120"/>
              <a:buNone/>
              <a:defRPr sz="1400">
                <a:solidFill>
                  <a:schemeClr val="lt1"/>
                </a:solidFill>
              </a:defRPr>
            </a:lvl8pPr>
            <a:lvl9pPr indent="-228600" lvl="8" marL="4114800" algn="l">
              <a:spcBef>
                <a:spcPts val="600"/>
              </a:spcBef>
              <a:spcAft>
                <a:spcPts val="600"/>
              </a:spcAft>
              <a:buSzPts val="1120"/>
              <a:buNone/>
              <a:defRPr sz="1400">
                <a:solidFill>
                  <a:schemeClr val="lt1"/>
                </a:solidFill>
              </a:defRPr>
            </a:lvl9pPr>
          </a:lstStyle>
          <a:p/>
        </p:txBody>
      </p:sp>
      <p:sp>
        <p:nvSpPr>
          <p:cNvPr id="120" name="Google Shape;120;p28"/>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8"/>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28"/>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3" name="Shape 123"/>
        <p:cNvGrpSpPr/>
        <p:nvPr/>
      </p:nvGrpSpPr>
      <p:grpSpPr>
        <a:xfrm>
          <a:off x="0" y="0"/>
          <a:ext cx="0" cy="0"/>
          <a:chOff x="0" y="0"/>
          <a:chExt cx="0" cy="0"/>
        </a:xfrm>
      </p:grpSpPr>
      <p:sp>
        <p:nvSpPr>
          <p:cNvPr id="124" name="Google Shape;124;p29"/>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6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9"/>
          <p:cNvSpPr txBox="1"/>
          <p:nvPr>
            <p:ph idx="1" type="body"/>
          </p:nvPr>
        </p:nvSpPr>
        <p:spPr>
          <a:xfrm rot="5400000">
            <a:off x="3143778" y="-1773766"/>
            <a:ext cx="3615267" cy="8534400"/>
          </a:xfrm>
          <a:prstGeom prst="rect">
            <a:avLst/>
          </a:prstGeom>
          <a:noFill/>
          <a:ln>
            <a:noFill/>
          </a:ln>
        </p:spPr>
        <p:txBody>
          <a:bodyPr anchorCtr="0" anchor="t" bIns="45700" lIns="91425" spcFirstLastPara="1" rIns="91425" wrap="square" tIns="45700">
            <a:normAutofit/>
          </a:bodyPr>
          <a:lstStyle>
            <a:lvl1pPr indent="-320040" lvl="0" marL="457200" algn="l">
              <a:spcBef>
                <a:spcPts val="360"/>
              </a:spcBef>
              <a:spcAft>
                <a:spcPts val="0"/>
              </a:spcAft>
              <a:buSzPts val="1440"/>
              <a:buChar char="▶"/>
              <a:defRPr/>
            </a:lvl1pPr>
            <a:lvl2pPr indent="-320040" lvl="1" marL="914400" algn="l">
              <a:spcBef>
                <a:spcPts val="600"/>
              </a:spcBef>
              <a:spcAft>
                <a:spcPts val="0"/>
              </a:spcAft>
              <a:buSzPts val="1440"/>
              <a:buChar char="▶"/>
              <a:defRPr/>
            </a:lvl2pPr>
            <a:lvl3pPr indent="-320039" lvl="2" marL="1371600" algn="l">
              <a:spcBef>
                <a:spcPts val="600"/>
              </a:spcBef>
              <a:spcAft>
                <a:spcPts val="0"/>
              </a:spcAft>
              <a:buSzPts val="1440"/>
              <a:buChar char="▶"/>
              <a:defRPr/>
            </a:lvl3pPr>
            <a:lvl4pPr indent="-320039" lvl="3" marL="1828800" algn="l">
              <a:spcBef>
                <a:spcPts val="600"/>
              </a:spcBef>
              <a:spcAft>
                <a:spcPts val="0"/>
              </a:spcAft>
              <a:buSzPts val="1440"/>
              <a:buChar char="▶"/>
              <a:defRPr/>
            </a:lvl4pPr>
            <a:lvl5pPr indent="-320039" lvl="4" marL="2286000" algn="l">
              <a:spcBef>
                <a:spcPts val="600"/>
              </a:spcBef>
              <a:spcAft>
                <a:spcPts val="0"/>
              </a:spcAft>
              <a:buSzPts val="1440"/>
              <a:buChar char="▶"/>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126" name="Google Shape;126;p29"/>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29"/>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9"/>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9" name="Shape 129"/>
        <p:cNvGrpSpPr/>
        <p:nvPr/>
      </p:nvGrpSpPr>
      <p:grpSpPr>
        <a:xfrm>
          <a:off x="0" y="0"/>
          <a:ext cx="0" cy="0"/>
          <a:chOff x="0" y="0"/>
          <a:chExt cx="0" cy="0"/>
        </a:xfrm>
      </p:grpSpPr>
      <p:sp>
        <p:nvSpPr>
          <p:cNvPr id="130" name="Google Shape;130;p30"/>
          <p:cNvSpPr txBox="1"/>
          <p:nvPr>
            <p:ph type="title"/>
          </p:nvPr>
        </p:nvSpPr>
        <p:spPr>
          <a:xfrm rot="5400000">
            <a:off x="7427912" y="1943100"/>
            <a:ext cx="4572000" cy="20574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30"/>
          <p:cNvSpPr txBox="1"/>
          <p:nvPr>
            <p:ph idx="1" type="body"/>
          </p:nvPr>
        </p:nvSpPr>
        <p:spPr>
          <a:xfrm rot="5400000">
            <a:off x="1943100" y="-571500"/>
            <a:ext cx="5308600" cy="7823200"/>
          </a:xfrm>
          <a:prstGeom prst="rect">
            <a:avLst/>
          </a:prstGeom>
          <a:noFill/>
          <a:ln>
            <a:noFill/>
          </a:ln>
        </p:spPr>
        <p:txBody>
          <a:bodyPr anchorCtr="0" anchor="t" bIns="45700" lIns="91425" spcFirstLastPara="1" rIns="91425" wrap="square" tIns="45700">
            <a:normAutofit/>
          </a:bodyPr>
          <a:lstStyle>
            <a:lvl1pPr indent="-320040" lvl="0" marL="457200" algn="l">
              <a:spcBef>
                <a:spcPts val="360"/>
              </a:spcBef>
              <a:spcAft>
                <a:spcPts val="0"/>
              </a:spcAft>
              <a:buSzPts val="1440"/>
              <a:buChar char="▶"/>
              <a:defRPr/>
            </a:lvl1pPr>
            <a:lvl2pPr indent="-320040" lvl="1" marL="914400" algn="l">
              <a:spcBef>
                <a:spcPts val="600"/>
              </a:spcBef>
              <a:spcAft>
                <a:spcPts val="0"/>
              </a:spcAft>
              <a:buSzPts val="1440"/>
              <a:buChar char="▶"/>
              <a:defRPr/>
            </a:lvl2pPr>
            <a:lvl3pPr indent="-320039" lvl="2" marL="1371600" algn="l">
              <a:spcBef>
                <a:spcPts val="600"/>
              </a:spcBef>
              <a:spcAft>
                <a:spcPts val="0"/>
              </a:spcAft>
              <a:buSzPts val="1440"/>
              <a:buChar char="▶"/>
              <a:defRPr/>
            </a:lvl3pPr>
            <a:lvl4pPr indent="-320039" lvl="3" marL="1828800" algn="l">
              <a:spcBef>
                <a:spcPts val="600"/>
              </a:spcBef>
              <a:spcAft>
                <a:spcPts val="0"/>
              </a:spcAft>
              <a:buSzPts val="1440"/>
              <a:buChar char="▶"/>
              <a:defRPr/>
            </a:lvl4pPr>
            <a:lvl5pPr indent="-320039" lvl="4" marL="2286000" algn="l">
              <a:spcBef>
                <a:spcPts val="600"/>
              </a:spcBef>
              <a:spcAft>
                <a:spcPts val="0"/>
              </a:spcAft>
              <a:buSzPts val="1440"/>
              <a:buChar char="▶"/>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132" name="Google Shape;132;p30"/>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30"/>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30"/>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 name="Shape 28"/>
        <p:cNvGrpSpPr/>
        <p:nvPr/>
      </p:nvGrpSpPr>
      <p:grpSpPr>
        <a:xfrm>
          <a:off x="0" y="0"/>
          <a:ext cx="0" cy="0"/>
          <a:chOff x="0" y="0"/>
          <a:chExt cx="0" cy="0"/>
        </a:xfrm>
      </p:grpSpPr>
      <p:sp>
        <p:nvSpPr>
          <p:cNvPr id="29" name="Google Shape;29;p15"/>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5"/>
          <p:cNvSpPr txBox="1"/>
          <p:nvPr>
            <p:ph idx="1" type="body"/>
          </p:nvPr>
        </p:nvSpPr>
        <p:spPr>
          <a:xfrm>
            <a:off x="684212" y="685800"/>
            <a:ext cx="8534400" cy="3615267"/>
          </a:xfrm>
          <a:prstGeom prst="rect">
            <a:avLst/>
          </a:prstGeom>
          <a:noFill/>
          <a:ln>
            <a:noFill/>
          </a:ln>
        </p:spPr>
        <p:txBody>
          <a:bodyPr anchorCtr="0" anchor="ctr" bIns="45700" lIns="91425" spcFirstLastPara="1" rIns="91425" wrap="square" tIns="45700">
            <a:normAutofit/>
          </a:bodyPr>
          <a:lstStyle>
            <a:lvl1pPr indent="-320040" lvl="0" marL="457200" algn="l">
              <a:spcBef>
                <a:spcPts val="360"/>
              </a:spcBef>
              <a:spcAft>
                <a:spcPts val="0"/>
              </a:spcAft>
              <a:buSzPts val="1440"/>
              <a:buChar char="▶"/>
              <a:defRPr/>
            </a:lvl1pPr>
            <a:lvl2pPr indent="-320040" lvl="1" marL="914400" algn="l">
              <a:spcBef>
                <a:spcPts val="600"/>
              </a:spcBef>
              <a:spcAft>
                <a:spcPts val="0"/>
              </a:spcAft>
              <a:buSzPts val="1440"/>
              <a:buChar char="▶"/>
              <a:defRPr/>
            </a:lvl2pPr>
            <a:lvl3pPr indent="-320039" lvl="2" marL="1371600" algn="l">
              <a:spcBef>
                <a:spcPts val="600"/>
              </a:spcBef>
              <a:spcAft>
                <a:spcPts val="0"/>
              </a:spcAft>
              <a:buSzPts val="1440"/>
              <a:buChar char="▶"/>
              <a:defRPr/>
            </a:lvl3pPr>
            <a:lvl4pPr indent="-320039" lvl="3" marL="1828800" algn="l">
              <a:spcBef>
                <a:spcPts val="600"/>
              </a:spcBef>
              <a:spcAft>
                <a:spcPts val="0"/>
              </a:spcAft>
              <a:buSzPts val="1440"/>
              <a:buChar char="▶"/>
              <a:defRPr/>
            </a:lvl4pPr>
            <a:lvl5pPr indent="-320039" lvl="4" marL="2286000" algn="l">
              <a:spcBef>
                <a:spcPts val="600"/>
              </a:spcBef>
              <a:spcAft>
                <a:spcPts val="0"/>
              </a:spcAft>
              <a:buSzPts val="1440"/>
              <a:buChar char="▶"/>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31" name="Google Shape;31;p15"/>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5"/>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5"/>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16"/>
          <p:cNvSpPr txBox="1"/>
          <p:nvPr>
            <p:ph type="title"/>
          </p:nvPr>
        </p:nvSpPr>
        <p:spPr>
          <a:xfrm>
            <a:off x="684211" y="2006600"/>
            <a:ext cx="8534401" cy="22816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3600"/>
              <a:buFont typeface="Century Gothic"/>
              <a:buNone/>
              <a:defRPr b="0" sz="36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6"/>
          <p:cNvSpPr txBox="1"/>
          <p:nvPr>
            <p:ph idx="1" type="body"/>
          </p:nvPr>
        </p:nvSpPr>
        <p:spPr>
          <a:xfrm>
            <a:off x="684213" y="4495800"/>
            <a:ext cx="8534400" cy="1498600"/>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1440"/>
              <a:buNone/>
              <a:defRPr sz="1800">
                <a:solidFill>
                  <a:srgbClr val="0F486F"/>
                </a:solidFill>
              </a:defRPr>
            </a:lvl1pPr>
            <a:lvl2pPr indent="-228600" lvl="1" marL="914400" algn="l">
              <a:spcBef>
                <a:spcPts val="600"/>
              </a:spcBef>
              <a:spcAft>
                <a:spcPts val="0"/>
              </a:spcAft>
              <a:buSzPts val="1440"/>
              <a:buNone/>
              <a:defRPr sz="1800">
                <a:solidFill>
                  <a:schemeClr val="lt1"/>
                </a:solidFill>
              </a:defRPr>
            </a:lvl2pPr>
            <a:lvl3pPr indent="-228600" lvl="2" marL="1371600" algn="l">
              <a:spcBef>
                <a:spcPts val="600"/>
              </a:spcBef>
              <a:spcAft>
                <a:spcPts val="0"/>
              </a:spcAft>
              <a:buSzPts val="1280"/>
              <a:buNone/>
              <a:defRPr sz="1600">
                <a:solidFill>
                  <a:schemeClr val="lt1"/>
                </a:solidFill>
              </a:defRPr>
            </a:lvl3pPr>
            <a:lvl4pPr indent="-228600" lvl="3" marL="1828800" algn="l">
              <a:spcBef>
                <a:spcPts val="600"/>
              </a:spcBef>
              <a:spcAft>
                <a:spcPts val="0"/>
              </a:spcAft>
              <a:buSzPts val="1120"/>
              <a:buNone/>
              <a:defRPr sz="1400">
                <a:solidFill>
                  <a:schemeClr val="lt1"/>
                </a:solidFill>
              </a:defRPr>
            </a:lvl4pPr>
            <a:lvl5pPr indent="-228600" lvl="4" marL="2286000" algn="l">
              <a:spcBef>
                <a:spcPts val="600"/>
              </a:spcBef>
              <a:spcAft>
                <a:spcPts val="0"/>
              </a:spcAft>
              <a:buSzPts val="1120"/>
              <a:buNone/>
              <a:defRPr sz="1400">
                <a:solidFill>
                  <a:schemeClr val="lt1"/>
                </a:solidFill>
              </a:defRPr>
            </a:lvl5pPr>
            <a:lvl6pPr indent="-228600" lvl="5" marL="2743200" algn="l">
              <a:spcBef>
                <a:spcPts val="600"/>
              </a:spcBef>
              <a:spcAft>
                <a:spcPts val="0"/>
              </a:spcAft>
              <a:buSzPts val="1120"/>
              <a:buNone/>
              <a:defRPr sz="1400">
                <a:solidFill>
                  <a:schemeClr val="lt1"/>
                </a:solidFill>
              </a:defRPr>
            </a:lvl6pPr>
            <a:lvl7pPr indent="-228600" lvl="6" marL="3200400" algn="l">
              <a:spcBef>
                <a:spcPts val="600"/>
              </a:spcBef>
              <a:spcAft>
                <a:spcPts val="0"/>
              </a:spcAft>
              <a:buSzPts val="1120"/>
              <a:buNone/>
              <a:defRPr sz="1400">
                <a:solidFill>
                  <a:schemeClr val="lt1"/>
                </a:solidFill>
              </a:defRPr>
            </a:lvl7pPr>
            <a:lvl8pPr indent="-228600" lvl="7" marL="3657600" algn="l">
              <a:spcBef>
                <a:spcPts val="600"/>
              </a:spcBef>
              <a:spcAft>
                <a:spcPts val="0"/>
              </a:spcAft>
              <a:buSzPts val="1120"/>
              <a:buNone/>
              <a:defRPr sz="1400">
                <a:solidFill>
                  <a:schemeClr val="lt1"/>
                </a:solidFill>
              </a:defRPr>
            </a:lvl8pPr>
            <a:lvl9pPr indent="-228600" lvl="8" marL="4114800" algn="l">
              <a:spcBef>
                <a:spcPts val="600"/>
              </a:spcBef>
              <a:spcAft>
                <a:spcPts val="600"/>
              </a:spcAft>
              <a:buSzPts val="1120"/>
              <a:buNone/>
              <a:defRPr sz="1400">
                <a:solidFill>
                  <a:schemeClr val="lt1"/>
                </a:solidFill>
              </a:defRPr>
            </a:lvl9pPr>
          </a:lstStyle>
          <a:p/>
        </p:txBody>
      </p:sp>
      <p:sp>
        <p:nvSpPr>
          <p:cNvPr id="37" name="Google Shape;37;p16"/>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6"/>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6"/>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17"/>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7"/>
          <p:cNvSpPr txBox="1"/>
          <p:nvPr>
            <p:ph idx="1" type="body"/>
          </p:nvPr>
        </p:nvSpPr>
        <p:spPr>
          <a:xfrm>
            <a:off x="684211" y="685800"/>
            <a:ext cx="4937655" cy="3615267"/>
          </a:xfrm>
          <a:prstGeom prst="rect">
            <a:avLst/>
          </a:prstGeom>
          <a:noFill/>
          <a:ln>
            <a:noFill/>
          </a:ln>
        </p:spPr>
        <p:txBody>
          <a:bodyPr anchorCtr="0" anchor="ctr" bIns="45700" lIns="91425" spcFirstLastPara="1" rIns="91425" wrap="square" tIns="45700">
            <a:normAutofit/>
          </a:bodyPr>
          <a:lstStyle>
            <a:lvl1pPr indent="-320040" lvl="0" marL="457200" algn="l">
              <a:spcBef>
                <a:spcPts val="360"/>
              </a:spcBef>
              <a:spcAft>
                <a:spcPts val="0"/>
              </a:spcAft>
              <a:buSzPts val="1440"/>
              <a:buChar char="▶"/>
              <a:defRPr/>
            </a:lvl1pPr>
            <a:lvl2pPr indent="-320040" lvl="1" marL="914400" algn="l">
              <a:spcBef>
                <a:spcPts val="600"/>
              </a:spcBef>
              <a:spcAft>
                <a:spcPts val="0"/>
              </a:spcAft>
              <a:buSzPts val="1440"/>
              <a:buChar char="▶"/>
              <a:defRPr/>
            </a:lvl2pPr>
            <a:lvl3pPr indent="-320039" lvl="2" marL="1371600" algn="l">
              <a:spcBef>
                <a:spcPts val="600"/>
              </a:spcBef>
              <a:spcAft>
                <a:spcPts val="0"/>
              </a:spcAft>
              <a:buSzPts val="1440"/>
              <a:buChar char="▶"/>
              <a:defRPr/>
            </a:lvl3pPr>
            <a:lvl4pPr indent="-320039" lvl="3" marL="1828800" algn="l">
              <a:spcBef>
                <a:spcPts val="600"/>
              </a:spcBef>
              <a:spcAft>
                <a:spcPts val="0"/>
              </a:spcAft>
              <a:buSzPts val="1440"/>
              <a:buChar char="▶"/>
              <a:defRPr/>
            </a:lvl4pPr>
            <a:lvl5pPr indent="-320039" lvl="4" marL="2286000" algn="l">
              <a:spcBef>
                <a:spcPts val="600"/>
              </a:spcBef>
              <a:spcAft>
                <a:spcPts val="0"/>
              </a:spcAft>
              <a:buSzPts val="1440"/>
              <a:buChar char="▶"/>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43" name="Google Shape;43;p17"/>
          <p:cNvSpPr txBox="1"/>
          <p:nvPr>
            <p:ph idx="2" type="body"/>
          </p:nvPr>
        </p:nvSpPr>
        <p:spPr>
          <a:xfrm>
            <a:off x="5808133" y="685801"/>
            <a:ext cx="4934479" cy="3615266"/>
          </a:xfrm>
          <a:prstGeom prst="rect">
            <a:avLst/>
          </a:prstGeom>
          <a:noFill/>
          <a:ln>
            <a:noFill/>
          </a:ln>
        </p:spPr>
        <p:txBody>
          <a:bodyPr anchorCtr="0" anchor="ctr" bIns="45700" lIns="91425" spcFirstLastPara="1" rIns="91425" wrap="square" tIns="45700">
            <a:normAutofit/>
          </a:bodyPr>
          <a:lstStyle>
            <a:lvl1pPr indent="-320040" lvl="0" marL="457200" algn="l">
              <a:spcBef>
                <a:spcPts val="360"/>
              </a:spcBef>
              <a:spcAft>
                <a:spcPts val="0"/>
              </a:spcAft>
              <a:buSzPts val="1440"/>
              <a:buChar char="▶"/>
              <a:defRPr/>
            </a:lvl1pPr>
            <a:lvl2pPr indent="-320040" lvl="1" marL="914400" algn="l">
              <a:spcBef>
                <a:spcPts val="600"/>
              </a:spcBef>
              <a:spcAft>
                <a:spcPts val="0"/>
              </a:spcAft>
              <a:buSzPts val="1440"/>
              <a:buChar char="▶"/>
              <a:defRPr/>
            </a:lvl2pPr>
            <a:lvl3pPr indent="-320039" lvl="2" marL="1371600" algn="l">
              <a:spcBef>
                <a:spcPts val="600"/>
              </a:spcBef>
              <a:spcAft>
                <a:spcPts val="0"/>
              </a:spcAft>
              <a:buSzPts val="1440"/>
              <a:buChar char="▶"/>
              <a:defRPr/>
            </a:lvl3pPr>
            <a:lvl4pPr indent="-320039" lvl="3" marL="1828800" algn="l">
              <a:spcBef>
                <a:spcPts val="600"/>
              </a:spcBef>
              <a:spcAft>
                <a:spcPts val="0"/>
              </a:spcAft>
              <a:buSzPts val="1440"/>
              <a:buChar char="▶"/>
              <a:defRPr/>
            </a:lvl4pPr>
            <a:lvl5pPr indent="-320039" lvl="4" marL="2286000" algn="l">
              <a:spcBef>
                <a:spcPts val="600"/>
              </a:spcBef>
              <a:spcAft>
                <a:spcPts val="0"/>
              </a:spcAft>
              <a:buSzPts val="1440"/>
              <a:buChar char="▶"/>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44" name="Google Shape;44;p17"/>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7"/>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17"/>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18"/>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6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8"/>
          <p:cNvSpPr txBox="1"/>
          <p:nvPr>
            <p:ph idx="1" type="body"/>
          </p:nvPr>
        </p:nvSpPr>
        <p:spPr>
          <a:xfrm>
            <a:off x="972080" y="685800"/>
            <a:ext cx="4649787" cy="576262"/>
          </a:xfrm>
          <a:prstGeom prst="rect">
            <a:avLst/>
          </a:prstGeom>
          <a:noFill/>
          <a:ln>
            <a:noFill/>
          </a:ln>
        </p:spPr>
        <p:txBody>
          <a:bodyPr anchorCtr="0" anchor="b" bIns="45700" lIns="91425" spcFirstLastPara="1" rIns="91425" wrap="square" tIns="45700">
            <a:noAutofit/>
          </a:bodyPr>
          <a:lstStyle>
            <a:lvl1pPr indent="-228600" lvl="0" marL="457200" algn="l">
              <a:spcBef>
                <a:spcPts val="560"/>
              </a:spcBef>
              <a:spcAft>
                <a:spcPts val="0"/>
              </a:spcAft>
              <a:buSzPts val="2240"/>
              <a:buNone/>
              <a:defRPr b="0" sz="2800">
                <a:solidFill>
                  <a:schemeClr val="lt1"/>
                </a:solidFill>
              </a:defRPr>
            </a:lvl1pPr>
            <a:lvl2pPr indent="-228600" lvl="1" marL="914400" algn="l">
              <a:spcBef>
                <a:spcPts val="600"/>
              </a:spcBef>
              <a:spcAft>
                <a:spcPts val="0"/>
              </a:spcAft>
              <a:buSzPts val="1600"/>
              <a:buNone/>
              <a:defRPr b="1" sz="2000"/>
            </a:lvl2pPr>
            <a:lvl3pPr indent="-228600" lvl="2" marL="1371600" algn="l">
              <a:spcBef>
                <a:spcPts val="600"/>
              </a:spcBef>
              <a:spcAft>
                <a:spcPts val="0"/>
              </a:spcAft>
              <a:buSzPts val="1440"/>
              <a:buNone/>
              <a:defRPr b="1" sz="1800"/>
            </a:lvl3pPr>
            <a:lvl4pPr indent="-228600" lvl="3" marL="1828800" algn="l">
              <a:spcBef>
                <a:spcPts val="600"/>
              </a:spcBef>
              <a:spcAft>
                <a:spcPts val="0"/>
              </a:spcAft>
              <a:buSzPts val="1280"/>
              <a:buNone/>
              <a:defRPr b="1" sz="1600"/>
            </a:lvl4pPr>
            <a:lvl5pPr indent="-228600" lvl="4" marL="2286000" algn="l">
              <a:spcBef>
                <a:spcPts val="600"/>
              </a:spcBef>
              <a:spcAft>
                <a:spcPts val="0"/>
              </a:spcAft>
              <a:buSzPts val="1280"/>
              <a:buNone/>
              <a:defRPr b="1" sz="1600"/>
            </a:lvl5pPr>
            <a:lvl6pPr indent="-228600" lvl="5" marL="2743200" algn="l">
              <a:spcBef>
                <a:spcPts val="600"/>
              </a:spcBef>
              <a:spcAft>
                <a:spcPts val="0"/>
              </a:spcAft>
              <a:buSzPts val="1280"/>
              <a:buNone/>
              <a:defRPr b="1" sz="1600"/>
            </a:lvl6pPr>
            <a:lvl7pPr indent="-228600" lvl="6" marL="3200400" algn="l">
              <a:spcBef>
                <a:spcPts val="600"/>
              </a:spcBef>
              <a:spcAft>
                <a:spcPts val="0"/>
              </a:spcAft>
              <a:buSzPts val="1280"/>
              <a:buNone/>
              <a:defRPr b="1" sz="1600"/>
            </a:lvl7pPr>
            <a:lvl8pPr indent="-228600" lvl="7" marL="3657600" algn="l">
              <a:spcBef>
                <a:spcPts val="600"/>
              </a:spcBef>
              <a:spcAft>
                <a:spcPts val="0"/>
              </a:spcAft>
              <a:buSzPts val="1280"/>
              <a:buNone/>
              <a:defRPr b="1" sz="1600"/>
            </a:lvl8pPr>
            <a:lvl9pPr indent="-228600" lvl="8" marL="4114800" algn="l">
              <a:spcBef>
                <a:spcPts val="600"/>
              </a:spcBef>
              <a:spcAft>
                <a:spcPts val="600"/>
              </a:spcAft>
              <a:buSzPts val="1280"/>
              <a:buNone/>
              <a:defRPr b="1" sz="1600"/>
            </a:lvl9pPr>
          </a:lstStyle>
          <a:p/>
        </p:txBody>
      </p:sp>
      <p:sp>
        <p:nvSpPr>
          <p:cNvPr id="50" name="Google Shape;50;p18"/>
          <p:cNvSpPr txBox="1"/>
          <p:nvPr>
            <p:ph idx="2" type="body"/>
          </p:nvPr>
        </p:nvSpPr>
        <p:spPr>
          <a:xfrm>
            <a:off x="684211" y="1270529"/>
            <a:ext cx="4937655" cy="3030538"/>
          </a:xfrm>
          <a:prstGeom prst="rect">
            <a:avLst/>
          </a:prstGeom>
          <a:noFill/>
          <a:ln>
            <a:noFill/>
          </a:ln>
        </p:spPr>
        <p:txBody>
          <a:bodyPr anchorCtr="0" anchor="t" bIns="45700" lIns="91425" spcFirstLastPara="1" rIns="91425" wrap="square" tIns="45700">
            <a:normAutofit/>
          </a:bodyPr>
          <a:lstStyle>
            <a:lvl1pPr indent="-320040" lvl="0" marL="457200" algn="l">
              <a:spcBef>
                <a:spcPts val="360"/>
              </a:spcBef>
              <a:spcAft>
                <a:spcPts val="0"/>
              </a:spcAft>
              <a:buSzPts val="1440"/>
              <a:buChar char="▶"/>
              <a:defRPr/>
            </a:lvl1pPr>
            <a:lvl2pPr indent="-320040" lvl="1" marL="914400" algn="l">
              <a:spcBef>
                <a:spcPts val="600"/>
              </a:spcBef>
              <a:spcAft>
                <a:spcPts val="0"/>
              </a:spcAft>
              <a:buSzPts val="1440"/>
              <a:buChar char="▶"/>
              <a:defRPr/>
            </a:lvl2pPr>
            <a:lvl3pPr indent="-320039" lvl="2" marL="1371600" algn="l">
              <a:spcBef>
                <a:spcPts val="600"/>
              </a:spcBef>
              <a:spcAft>
                <a:spcPts val="0"/>
              </a:spcAft>
              <a:buSzPts val="1440"/>
              <a:buChar char="▶"/>
              <a:defRPr/>
            </a:lvl3pPr>
            <a:lvl4pPr indent="-320039" lvl="3" marL="1828800" algn="l">
              <a:spcBef>
                <a:spcPts val="600"/>
              </a:spcBef>
              <a:spcAft>
                <a:spcPts val="0"/>
              </a:spcAft>
              <a:buSzPts val="1440"/>
              <a:buChar char="▶"/>
              <a:defRPr/>
            </a:lvl4pPr>
            <a:lvl5pPr indent="-320039" lvl="4" marL="2286000" algn="l">
              <a:spcBef>
                <a:spcPts val="600"/>
              </a:spcBef>
              <a:spcAft>
                <a:spcPts val="0"/>
              </a:spcAft>
              <a:buSzPts val="1440"/>
              <a:buChar char="▶"/>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51" name="Google Shape;51;p18"/>
          <p:cNvSpPr txBox="1"/>
          <p:nvPr>
            <p:ph idx="3" type="body"/>
          </p:nvPr>
        </p:nvSpPr>
        <p:spPr>
          <a:xfrm>
            <a:off x="6079066" y="685800"/>
            <a:ext cx="4665134" cy="576262"/>
          </a:xfrm>
          <a:prstGeom prst="rect">
            <a:avLst/>
          </a:prstGeom>
          <a:noFill/>
          <a:ln>
            <a:noFill/>
          </a:ln>
        </p:spPr>
        <p:txBody>
          <a:bodyPr anchorCtr="0" anchor="b" bIns="45700" lIns="91425" spcFirstLastPara="1" rIns="91425" wrap="square" tIns="45700">
            <a:noAutofit/>
          </a:bodyPr>
          <a:lstStyle>
            <a:lvl1pPr indent="-228600" lvl="0" marL="457200" algn="l">
              <a:spcBef>
                <a:spcPts val="560"/>
              </a:spcBef>
              <a:spcAft>
                <a:spcPts val="0"/>
              </a:spcAft>
              <a:buSzPts val="2240"/>
              <a:buNone/>
              <a:defRPr b="0" sz="2800">
                <a:solidFill>
                  <a:schemeClr val="lt1"/>
                </a:solidFill>
              </a:defRPr>
            </a:lvl1pPr>
            <a:lvl2pPr indent="-228600" lvl="1" marL="914400" algn="l">
              <a:spcBef>
                <a:spcPts val="600"/>
              </a:spcBef>
              <a:spcAft>
                <a:spcPts val="0"/>
              </a:spcAft>
              <a:buSzPts val="1600"/>
              <a:buNone/>
              <a:defRPr b="1" sz="2000"/>
            </a:lvl2pPr>
            <a:lvl3pPr indent="-228600" lvl="2" marL="1371600" algn="l">
              <a:spcBef>
                <a:spcPts val="600"/>
              </a:spcBef>
              <a:spcAft>
                <a:spcPts val="0"/>
              </a:spcAft>
              <a:buSzPts val="1440"/>
              <a:buNone/>
              <a:defRPr b="1" sz="1800"/>
            </a:lvl3pPr>
            <a:lvl4pPr indent="-228600" lvl="3" marL="1828800" algn="l">
              <a:spcBef>
                <a:spcPts val="600"/>
              </a:spcBef>
              <a:spcAft>
                <a:spcPts val="0"/>
              </a:spcAft>
              <a:buSzPts val="1280"/>
              <a:buNone/>
              <a:defRPr b="1" sz="1600"/>
            </a:lvl4pPr>
            <a:lvl5pPr indent="-228600" lvl="4" marL="2286000" algn="l">
              <a:spcBef>
                <a:spcPts val="600"/>
              </a:spcBef>
              <a:spcAft>
                <a:spcPts val="0"/>
              </a:spcAft>
              <a:buSzPts val="1280"/>
              <a:buNone/>
              <a:defRPr b="1" sz="1600"/>
            </a:lvl5pPr>
            <a:lvl6pPr indent="-228600" lvl="5" marL="2743200" algn="l">
              <a:spcBef>
                <a:spcPts val="600"/>
              </a:spcBef>
              <a:spcAft>
                <a:spcPts val="0"/>
              </a:spcAft>
              <a:buSzPts val="1280"/>
              <a:buNone/>
              <a:defRPr b="1" sz="1600"/>
            </a:lvl6pPr>
            <a:lvl7pPr indent="-228600" lvl="6" marL="3200400" algn="l">
              <a:spcBef>
                <a:spcPts val="600"/>
              </a:spcBef>
              <a:spcAft>
                <a:spcPts val="0"/>
              </a:spcAft>
              <a:buSzPts val="1280"/>
              <a:buNone/>
              <a:defRPr b="1" sz="1600"/>
            </a:lvl7pPr>
            <a:lvl8pPr indent="-228600" lvl="7" marL="3657600" algn="l">
              <a:spcBef>
                <a:spcPts val="600"/>
              </a:spcBef>
              <a:spcAft>
                <a:spcPts val="0"/>
              </a:spcAft>
              <a:buSzPts val="1280"/>
              <a:buNone/>
              <a:defRPr b="1" sz="1600"/>
            </a:lvl8pPr>
            <a:lvl9pPr indent="-228600" lvl="8" marL="4114800" algn="l">
              <a:spcBef>
                <a:spcPts val="600"/>
              </a:spcBef>
              <a:spcAft>
                <a:spcPts val="600"/>
              </a:spcAft>
              <a:buSzPts val="1280"/>
              <a:buNone/>
              <a:defRPr b="1" sz="1600"/>
            </a:lvl9pPr>
          </a:lstStyle>
          <a:p/>
        </p:txBody>
      </p:sp>
      <p:sp>
        <p:nvSpPr>
          <p:cNvPr id="52" name="Google Shape;52;p18"/>
          <p:cNvSpPr txBox="1"/>
          <p:nvPr>
            <p:ph idx="4" type="body"/>
          </p:nvPr>
        </p:nvSpPr>
        <p:spPr>
          <a:xfrm>
            <a:off x="5806545" y="1262062"/>
            <a:ext cx="4929188" cy="3030538"/>
          </a:xfrm>
          <a:prstGeom prst="rect">
            <a:avLst/>
          </a:prstGeom>
          <a:noFill/>
          <a:ln>
            <a:noFill/>
          </a:ln>
        </p:spPr>
        <p:txBody>
          <a:bodyPr anchorCtr="0" anchor="t" bIns="45700" lIns="91425" spcFirstLastPara="1" rIns="91425" wrap="square" tIns="45700">
            <a:normAutofit/>
          </a:bodyPr>
          <a:lstStyle>
            <a:lvl1pPr indent="-320040" lvl="0" marL="457200" algn="l">
              <a:spcBef>
                <a:spcPts val="360"/>
              </a:spcBef>
              <a:spcAft>
                <a:spcPts val="0"/>
              </a:spcAft>
              <a:buSzPts val="1440"/>
              <a:buChar char="▶"/>
              <a:defRPr/>
            </a:lvl1pPr>
            <a:lvl2pPr indent="-320040" lvl="1" marL="914400" algn="l">
              <a:spcBef>
                <a:spcPts val="600"/>
              </a:spcBef>
              <a:spcAft>
                <a:spcPts val="0"/>
              </a:spcAft>
              <a:buSzPts val="1440"/>
              <a:buChar char="▶"/>
              <a:defRPr/>
            </a:lvl2pPr>
            <a:lvl3pPr indent="-320039" lvl="2" marL="1371600" algn="l">
              <a:spcBef>
                <a:spcPts val="600"/>
              </a:spcBef>
              <a:spcAft>
                <a:spcPts val="0"/>
              </a:spcAft>
              <a:buSzPts val="1440"/>
              <a:buChar char="▶"/>
              <a:defRPr/>
            </a:lvl3pPr>
            <a:lvl4pPr indent="-320039" lvl="3" marL="1828800" algn="l">
              <a:spcBef>
                <a:spcPts val="600"/>
              </a:spcBef>
              <a:spcAft>
                <a:spcPts val="0"/>
              </a:spcAft>
              <a:buSzPts val="1440"/>
              <a:buChar char="▶"/>
              <a:defRPr/>
            </a:lvl4pPr>
            <a:lvl5pPr indent="-320039" lvl="4" marL="2286000" algn="l">
              <a:spcBef>
                <a:spcPts val="600"/>
              </a:spcBef>
              <a:spcAft>
                <a:spcPts val="0"/>
              </a:spcAft>
              <a:buSzPts val="1440"/>
              <a:buChar char="▶"/>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53" name="Google Shape;53;p18"/>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8"/>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18"/>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19"/>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9"/>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9"/>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9"/>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0"/>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0"/>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0"/>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21"/>
          <p:cNvSpPr txBox="1"/>
          <p:nvPr>
            <p:ph type="title"/>
          </p:nvPr>
        </p:nvSpPr>
        <p:spPr>
          <a:xfrm>
            <a:off x="7085012" y="685800"/>
            <a:ext cx="3657600" cy="13716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1"/>
          <p:cNvSpPr txBox="1"/>
          <p:nvPr>
            <p:ph idx="1" type="body"/>
          </p:nvPr>
        </p:nvSpPr>
        <p:spPr>
          <a:xfrm>
            <a:off x="684212" y="685800"/>
            <a:ext cx="5943601" cy="5308600"/>
          </a:xfrm>
          <a:prstGeom prst="rect">
            <a:avLst/>
          </a:prstGeom>
          <a:noFill/>
          <a:ln>
            <a:noFill/>
          </a:ln>
        </p:spPr>
        <p:txBody>
          <a:bodyPr anchorCtr="0" anchor="ctr" bIns="45700" lIns="91425" spcFirstLastPara="1" rIns="91425" wrap="square" tIns="45700">
            <a:normAutofit/>
          </a:bodyPr>
          <a:lstStyle>
            <a:lvl1pPr indent="-320040" lvl="0" marL="457200" algn="l">
              <a:spcBef>
                <a:spcPts val="360"/>
              </a:spcBef>
              <a:spcAft>
                <a:spcPts val="0"/>
              </a:spcAft>
              <a:buSzPts val="1440"/>
              <a:buChar char="▶"/>
              <a:defRPr/>
            </a:lvl1pPr>
            <a:lvl2pPr indent="-320040" lvl="1" marL="914400" algn="l">
              <a:spcBef>
                <a:spcPts val="600"/>
              </a:spcBef>
              <a:spcAft>
                <a:spcPts val="0"/>
              </a:spcAft>
              <a:buSzPts val="1440"/>
              <a:buChar char="▶"/>
              <a:defRPr/>
            </a:lvl2pPr>
            <a:lvl3pPr indent="-320039" lvl="2" marL="1371600" algn="l">
              <a:spcBef>
                <a:spcPts val="600"/>
              </a:spcBef>
              <a:spcAft>
                <a:spcPts val="0"/>
              </a:spcAft>
              <a:buSzPts val="1440"/>
              <a:buChar char="▶"/>
              <a:defRPr/>
            </a:lvl3pPr>
            <a:lvl4pPr indent="-320039" lvl="3" marL="1828800" algn="l">
              <a:spcBef>
                <a:spcPts val="600"/>
              </a:spcBef>
              <a:spcAft>
                <a:spcPts val="0"/>
              </a:spcAft>
              <a:buSzPts val="1440"/>
              <a:buChar char="▶"/>
              <a:defRPr/>
            </a:lvl4pPr>
            <a:lvl5pPr indent="-320039" lvl="4" marL="2286000" algn="l">
              <a:spcBef>
                <a:spcPts val="600"/>
              </a:spcBef>
              <a:spcAft>
                <a:spcPts val="0"/>
              </a:spcAft>
              <a:buSzPts val="1440"/>
              <a:buChar char="▶"/>
              <a:defRPr/>
            </a:lvl5pPr>
            <a:lvl6pPr indent="-320039" lvl="5" marL="2743200" algn="l">
              <a:spcBef>
                <a:spcPts val="600"/>
              </a:spcBef>
              <a:spcAft>
                <a:spcPts val="0"/>
              </a:spcAft>
              <a:buSzPts val="1440"/>
              <a:buChar char="▶"/>
              <a:defRPr/>
            </a:lvl6pPr>
            <a:lvl7pPr indent="-320039" lvl="6" marL="3200400" algn="l">
              <a:spcBef>
                <a:spcPts val="600"/>
              </a:spcBef>
              <a:spcAft>
                <a:spcPts val="0"/>
              </a:spcAft>
              <a:buSzPts val="1440"/>
              <a:buChar char="▶"/>
              <a:defRPr/>
            </a:lvl7pPr>
            <a:lvl8pPr indent="-320040" lvl="7" marL="3657600" algn="l">
              <a:spcBef>
                <a:spcPts val="600"/>
              </a:spcBef>
              <a:spcAft>
                <a:spcPts val="0"/>
              </a:spcAft>
              <a:buSzPts val="1440"/>
              <a:buChar char="▶"/>
              <a:defRPr/>
            </a:lvl8pPr>
            <a:lvl9pPr indent="-320040" lvl="8" marL="4114800" algn="l">
              <a:spcBef>
                <a:spcPts val="600"/>
              </a:spcBef>
              <a:spcAft>
                <a:spcPts val="600"/>
              </a:spcAft>
              <a:buSzPts val="1440"/>
              <a:buChar char="▶"/>
              <a:defRPr/>
            </a:lvl9pPr>
          </a:lstStyle>
          <a:p/>
        </p:txBody>
      </p:sp>
      <p:sp>
        <p:nvSpPr>
          <p:cNvPr id="68" name="Google Shape;68;p21"/>
          <p:cNvSpPr txBox="1"/>
          <p:nvPr>
            <p:ph idx="2" type="body"/>
          </p:nvPr>
        </p:nvSpPr>
        <p:spPr>
          <a:xfrm>
            <a:off x="7085012" y="2209799"/>
            <a:ext cx="3657600" cy="2091267"/>
          </a:xfrm>
          <a:prstGeom prst="rect">
            <a:avLst/>
          </a:prstGeom>
          <a:noFill/>
          <a:ln>
            <a:noFill/>
          </a:ln>
        </p:spPr>
        <p:txBody>
          <a:bodyPr anchorCtr="0" anchor="t" bIns="45700" lIns="91425" spcFirstLastPara="1" rIns="91425" wrap="square" tIns="45700">
            <a:normAutofit/>
          </a:bodyPr>
          <a:lstStyle>
            <a:lvl1pPr indent="-228600" lvl="0" marL="457200" algn="l">
              <a:spcBef>
                <a:spcPts val="320"/>
              </a:spcBef>
              <a:spcAft>
                <a:spcPts val="0"/>
              </a:spcAft>
              <a:buSzPts val="1280"/>
              <a:buNone/>
              <a:defRPr sz="1600"/>
            </a:lvl1pPr>
            <a:lvl2pPr indent="-228600" lvl="1" marL="914400" algn="l">
              <a:spcBef>
                <a:spcPts val="600"/>
              </a:spcBef>
              <a:spcAft>
                <a:spcPts val="0"/>
              </a:spcAft>
              <a:buSzPts val="960"/>
              <a:buNone/>
              <a:defRPr sz="1200"/>
            </a:lvl2pPr>
            <a:lvl3pPr indent="-228600" lvl="2" marL="1371600" algn="l">
              <a:spcBef>
                <a:spcPts val="600"/>
              </a:spcBef>
              <a:spcAft>
                <a:spcPts val="0"/>
              </a:spcAft>
              <a:buSzPts val="800"/>
              <a:buNone/>
              <a:defRPr sz="1000"/>
            </a:lvl3pPr>
            <a:lvl4pPr indent="-228600" lvl="3" marL="1828800" algn="l">
              <a:spcBef>
                <a:spcPts val="600"/>
              </a:spcBef>
              <a:spcAft>
                <a:spcPts val="0"/>
              </a:spcAft>
              <a:buSzPts val="720"/>
              <a:buNone/>
              <a:defRPr sz="900"/>
            </a:lvl4pPr>
            <a:lvl5pPr indent="-228600" lvl="4" marL="2286000" algn="l">
              <a:spcBef>
                <a:spcPts val="600"/>
              </a:spcBef>
              <a:spcAft>
                <a:spcPts val="0"/>
              </a:spcAft>
              <a:buSzPts val="720"/>
              <a:buNone/>
              <a:defRPr sz="900"/>
            </a:lvl5pPr>
            <a:lvl6pPr indent="-228600" lvl="5" marL="2743200" algn="l">
              <a:spcBef>
                <a:spcPts val="600"/>
              </a:spcBef>
              <a:spcAft>
                <a:spcPts val="0"/>
              </a:spcAft>
              <a:buSzPts val="720"/>
              <a:buNone/>
              <a:defRPr sz="900"/>
            </a:lvl6pPr>
            <a:lvl7pPr indent="-228600" lvl="6" marL="3200400" algn="l">
              <a:spcBef>
                <a:spcPts val="600"/>
              </a:spcBef>
              <a:spcAft>
                <a:spcPts val="0"/>
              </a:spcAft>
              <a:buSzPts val="720"/>
              <a:buNone/>
              <a:defRPr sz="900"/>
            </a:lvl7pPr>
            <a:lvl8pPr indent="-228600" lvl="7" marL="3657600" algn="l">
              <a:spcBef>
                <a:spcPts val="600"/>
              </a:spcBef>
              <a:spcAft>
                <a:spcPts val="0"/>
              </a:spcAft>
              <a:buSzPts val="720"/>
              <a:buNone/>
              <a:defRPr sz="900"/>
            </a:lvl8pPr>
            <a:lvl9pPr indent="-228600" lvl="8" marL="4114800" algn="l">
              <a:spcBef>
                <a:spcPts val="600"/>
              </a:spcBef>
              <a:spcAft>
                <a:spcPts val="600"/>
              </a:spcAft>
              <a:buSzPts val="720"/>
              <a:buNone/>
              <a:defRPr sz="900"/>
            </a:lvl9pPr>
          </a:lstStyle>
          <a:p/>
        </p:txBody>
      </p:sp>
      <p:sp>
        <p:nvSpPr>
          <p:cNvPr id="69" name="Google Shape;69;p21"/>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1"/>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1"/>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22"/>
          <p:cNvSpPr txBox="1"/>
          <p:nvPr>
            <p:ph type="title"/>
          </p:nvPr>
        </p:nvSpPr>
        <p:spPr>
          <a:xfrm>
            <a:off x="4722812" y="1447800"/>
            <a:ext cx="6019800" cy="11430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2800"/>
              <a:buFont typeface="Century Gothic"/>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22"/>
          <p:cNvSpPr/>
          <p:nvPr>
            <p:ph idx="2" type="pic"/>
          </p:nvPr>
        </p:nvSpPr>
        <p:spPr>
          <a:xfrm>
            <a:off x="989012" y="914400"/>
            <a:ext cx="3280974" cy="4572000"/>
          </a:xfrm>
          <a:prstGeom prst="snip2DiagRect">
            <a:avLst>
              <a:gd fmla="val 10815" name="adj1"/>
              <a:gd fmla="val 0" name="adj2"/>
            </a:avLst>
          </a:prstGeom>
          <a:noFill/>
          <a:ln cap="flat" cmpd="sng" w="15875">
            <a:solidFill>
              <a:schemeClr val="lt1">
                <a:alpha val="40000"/>
              </a:schemeClr>
            </a:solidFill>
            <a:prstDash val="solid"/>
            <a:round/>
            <a:headEnd len="sm" w="sm" type="none"/>
            <a:tailEnd len="sm" w="sm" type="none"/>
          </a:ln>
        </p:spPr>
      </p:sp>
      <p:sp>
        <p:nvSpPr>
          <p:cNvPr id="75" name="Google Shape;75;p22"/>
          <p:cNvSpPr txBox="1"/>
          <p:nvPr>
            <p:ph idx="1" type="body"/>
          </p:nvPr>
        </p:nvSpPr>
        <p:spPr>
          <a:xfrm>
            <a:off x="4722812" y="2777066"/>
            <a:ext cx="6021388" cy="2048933"/>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1440"/>
              <a:buNone/>
              <a:defRPr sz="1800"/>
            </a:lvl1pPr>
            <a:lvl2pPr indent="-228600" lvl="1" marL="914400" algn="l">
              <a:spcBef>
                <a:spcPts val="600"/>
              </a:spcBef>
              <a:spcAft>
                <a:spcPts val="0"/>
              </a:spcAft>
              <a:buSzPts val="960"/>
              <a:buNone/>
              <a:defRPr sz="1200"/>
            </a:lvl2pPr>
            <a:lvl3pPr indent="-228600" lvl="2" marL="1371600" algn="l">
              <a:spcBef>
                <a:spcPts val="600"/>
              </a:spcBef>
              <a:spcAft>
                <a:spcPts val="0"/>
              </a:spcAft>
              <a:buSzPts val="800"/>
              <a:buNone/>
              <a:defRPr sz="1000"/>
            </a:lvl3pPr>
            <a:lvl4pPr indent="-228600" lvl="3" marL="1828800" algn="l">
              <a:spcBef>
                <a:spcPts val="600"/>
              </a:spcBef>
              <a:spcAft>
                <a:spcPts val="0"/>
              </a:spcAft>
              <a:buSzPts val="720"/>
              <a:buNone/>
              <a:defRPr sz="900"/>
            </a:lvl4pPr>
            <a:lvl5pPr indent="-228600" lvl="4" marL="2286000" algn="l">
              <a:spcBef>
                <a:spcPts val="600"/>
              </a:spcBef>
              <a:spcAft>
                <a:spcPts val="0"/>
              </a:spcAft>
              <a:buSzPts val="720"/>
              <a:buNone/>
              <a:defRPr sz="900"/>
            </a:lvl5pPr>
            <a:lvl6pPr indent="-228600" lvl="5" marL="2743200" algn="l">
              <a:spcBef>
                <a:spcPts val="600"/>
              </a:spcBef>
              <a:spcAft>
                <a:spcPts val="0"/>
              </a:spcAft>
              <a:buSzPts val="720"/>
              <a:buNone/>
              <a:defRPr sz="900"/>
            </a:lvl6pPr>
            <a:lvl7pPr indent="-228600" lvl="6" marL="3200400" algn="l">
              <a:spcBef>
                <a:spcPts val="600"/>
              </a:spcBef>
              <a:spcAft>
                <a:spcPts val="0"/>
              </a:spcAft>
              <a:buSzPts val="720"/>
              <a:buNone/>
              <a:defRPr sz="900"/>
            </a:lvl7pPr>
            <a:lvl8pPr indent="-228600" lvl="7" marL="3657600" algn="l">
              <a:spcBef>
                <a:spcPts val="600"/>
              </a:spcBef>
              <a:spcAft>
                <a:spcPts val="0"/>
              </a:spcAft>
              <a:buSzPts val="720"/>
              <a:buNone/>
              <a:defRPr sz="900"/>
            </a:lvl8pPr>
            <a:lvl9pPr indent="-228600" lvl="8" marL="4114800" algn="l">
              <a:spcBef>
                <a:spcPts val="600"/>
              </a:spcBef>
              <a:spcAft>
                <a:spcPts val="600"/>
              </a:spcAft>
              <a:buSzPts val="720"/>
              <a:buNone/>
              <a:defRPr sz="900"/>
            </a:lvl9pPr>
          </a:lstStyle>
          <a:p/>
        </p:txBody>
      </p:sp>
      <p:sp>
        <p:nvSpPr>
          <p:cNvPr id="76" name="Google Shape;76;p22"/>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2"/>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2"/>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2D2EF"/>
            </a:gs>
            <a:gs pos="10000">
              <a:srgbClr val="62D2EF"/>
            </a:gs>
            <a:gs pos="100000">
              <a:srgbClr val="05578D"/>
            </a:gs>
          </a:gsLst>
          <a:lin ang="6120000" scaled="0"/>
        </a:gradFill>
      </p:bgPr>
    </p:bg>
    <p:spTree>
      <p:nvGrpSpPr>
        <p:cNvPr id="5" name="Shape 5"/>
        <p:cNvGrpSpPr/>
        <p:nvPr/>
      </p:nvGrpSpPr>
      <p:grpSpPr>
        <a:xfrm>
          <a:off x="0" y="0"/>
          <a:ext cx="0" cy="0"/>
          <a:chOff x="0" y="0"/>
          <a:chExt cx="0" cy="0"/>
        </a:xfrm>
      </p:grpSpPr>
      <p:grpSp>
        <p:nvGrpSpPr>
          <p:cNvPr id="6" name="Google Shape;6;p13"/>
          <p:cNvGrpSpPr/>
          <p:nvPr/>
        </p:nvGrpSpPr>
        <p:grpSpPr>
          <a:xfrm>
            <a:off x="9206969" y="2963333"/>
            <a:ext cx="2981858" cy="3208867"/>
            <a:chOff x="9206969" y="2963333"/>
            <a:chExt cx="2981858" cy="3208867"/>
          </a:xfrm>
        </p:grpSpPr>
        <p:cxnSp>
          <p:nvCxnSpPr>
            <p:cNvPr id="7" name="Google Shape;7;p13"/>
            <p:cNvCxnSpPr/>
            <p:nvPr/>
          </p:nvCxnSpPr>
          <p:spPr>
            <a:xfrm flipH="1">
              <a:off x="11276012" y="2963333"/>
              <a:ext cx="912814" cy="912812"/>
            </a:xfrm>
            <a:prstGeom prst="straightConnector1">
              <a:avLst/>
            </a:prstGeom>
            <a:noFill/>
            <a:ln cap="flat" cmpd="sng" w="9525">
              <a:solidFill>
                <a:schemeClr val="lt1"/>
              </a:solidFill>
              <a:prstDash val="solid"/>
              <a:round/>
              <a:headEnd len="sm" w="sm" type="none"/>
              <a:tailEnd len="sm" w="sm" type="none"/>
            </a:ln>
          </p:spPr>
        </p:cxnSp>
        <p:cxnSp>
          <p:nvCxnSpPr>
            <p:cNvPr id="8" name="Google Shape;8;p13"/>
            <p:cNvCxnSpPr/>
            <p:nvPr/>
          </p:nvCxnSpPr>
          <p:spPr>
            <a:xfrm flipH="1">
              <a:off x="9206969" y="3190344"/>
              <a:ext cx="2981857" cy="2981856"/>
            </a:xfrm>
            <a:prstGeom prst="straightConnector1">
              <a:avLst/>
            </a:prstGeom>
            <a:noFill/>
            <a:ln cap="flat" cmpd="sng" w="9525">
              <a:solidFill>
                <a:schemeClr val="lt1"/>
              </a:solidFill>
              <a:prstDash val="solid"/>
              <a:round/>
              <a:headEnd len="sm" w="sm" type="none"/>
              <a:tailEnd len="sm" w="sm" type="none"/>
            </a:ln>
          </p:spPr>
        </p:cxnSp>
        <p:cxnSp>
          <p:nvCxnSpPr>
            <p:cNvPr id="9" name="Google Shape;9;p13"/>
            <p:cNvCxnSpPr/>
            <p:nvPr/>
          </p:nvCxnSpPr>
          <p:spPr>
            <a:xfrm flipH="1">
              <a:off x="10292292" y="3285067"/>
              <a:ext cx="1896534" cy="1896533"/>
            </a:xfrm>
            <a:prstGeom prst="straightConnector1">
              <a:avLst/>
            </a:prstGeom>
            <a:noFill/>
            <a:ln cap="flat" cmpd="sng" w="9525">
              <a:solidFill>
                <a:schemeClr val="lt1"/>
              </a:solidFill>
              <a:prstDash val="solid"/>
              <a:round/>
              <a:headEnd len="sm" w="sm" type="none"/>
              <a:tailEnd len="sm" w="sm" type="none"/>
            </a:ln>
          </p:spPr>
        </p:cxnSp>
        <p:cxnSp>
          <p:nvCxnSpPr>
            <p:cNvPr id="10" name="Google Shape;10;p13"/>
            <p:cNvCxnSpPr/>
            <p:nvPr/>
          </p:nvCxnSpPr>
          <p:spPr>
            <a:xfrm flipH="1">
              <a:off x="10443103" y="3131080"/>
              <a:ext cx="1745722" cy="1745720"/>
            </a:xfrm>
            <a:prstGeom prst="straightConnector1">
              <a:avLst/>
            </a:prstGeom>
            <a:noFill/>
            <a:ln cap="flat" cmpd="sng" w="28575">
              <a:solidFill>
                <a:schemeClr val="lt1"/>
              </a:solidFill>
              <a:prstDash val="solid"/>
              <a:round/>
              <a:headEnd len="sm" w="sm" type="none"/>
              <a:tailEnd len="sm" w="sm" type="none"/>
            </a:ln>
          </p:spPr>
        </p:cxnSp>
        <p:cxnSp>
          <p:nvCxnSpPr>
            <p:cNvPr id="11" name="Google Shape;11;p13"/>
            <p:cNvCxnSpPr/>
            <p:nvPr/>
          </p:nvCxnSpPr>
          <p:spPr>
            <a:xfrm flipH="1">
              <a:off x="10918826" y="3683001"/>
              <a:ext cx="1270001" cy="1269999"/>
            </a:xfrm>
            <a:prstGeom prst="straightConnector1">
              <a:avLst/>
            </a:prstGeom>
            <a:noFill/>
            <a:ln cap="flat" cmpd="sng" w="28575">
              <a:solidFill>
                <a:schemeClr val="lt1"/>
              </a:solidFill>
              <a:prstDash val="solid"/>
              <a:round/>
              <a:headEnd len="sm" w="sm" type="none"/>
              <a:tailEnd len="sm" w="sm" type="none"/>
            </a:ln>
          </p:spPr>
        </p:cxnSp>
      </p:grpSp>
      <p:sp>
        <p:nvSpPr>
          <p:cNvPr id="12" name="Google Shape;12;p13"/>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Clr>
                <a:schemeClr val="lt1"/>
              </a:buClr>
              <a:buSzPts val="3600"/>
              <a:buFont typeface="Century Gothic"/>
              <a:buNone/>
              <a:defRPr b="0" i="0" sz="3600" u="none" cap="none" strike="noStrike">
                <a:solidFill>
                  <a:schemeClr val="lt1"/>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2"/>
                </a:solidFill>
              </a:defRPr>
            </a:lvl2pPr>
            <a:lvl3pPr lvl="2" marR="0" rtl="0" algn="l">
              <a:spcBef>
                <a:spcPts val="0"/>
              </a:spcBef>
              <a:spcAft>
                <a:spcPts val="0"/>
              </a:spcAft>
              <a:buSzPts val="1400"/>
              <a:buNone/>
              <a:defRPr b="0" i="0" sz="1800" u="none" cap="none" strike="noStrike">
                <a:solidFill>
                  <a:schemeClr val="lt2"/>
                </a:solidFill>
              </a:defRPr>
            </a:lvl3pPr>
            <a:lvl4pPr lvl="3" marR="0" rtl="0" algn="l">
              <a:spcBef>
                <a:spcPts val="0"/>
              </a:spcBef>
              <a:spcAft>
                <a:spcPts val="0"/>
              </a:spcAft>
              <a:buSzPts val="1400"/>
              <a:buNone/>
              <a:defRPr b="0" i="0" sz="1800" u="none" cap="none" strike="noStrike">
                <a:solidFill>
                  <a:schemeClr val="lt2"/>
                </a:solidFill>
              </a:defRPr>
            </a:lvl4pPr>
            <a:lvl5pPr lvl="4" marR="0" rtl="0" algn="l">
              <a:spcBef>
                <a:spcPts val="0"/>
              </a:spcBef>
              <a:spcAft>
                <a:spcPts val="0"/>
              </a:spcAft>
              <a:buSzPts val="1400"/>
              <a:buNone/>
              <a:defRPr b="0" i="0" sz="1800" u="none" cap="none" strike="noStrike">
                <a:solidFill>
                  <a:schemeClr val="lt2"/>
                </a:solidFill>
              </a:defRPr>
            </a:lvl5pPr>
            <a:lvl6pPr lvl="5" marR="0" rtl="0" algn="l">
              <a:spcBef>
                <a:spcPts val="0"/>
              </a:spcBef>
              <a:spcAft>
                <a:spcPts val="0"/>
              </a:spcAft>
              <a:buSzPts val="1400"/>
              <a:buNone/>
              <a:defRPr b="0" i="0" sz="1800" u="none" cap="none" strike="noStrike">
                <a:solidFill>
                  <a:schemeClr val="lt2"/>
                </a:solidFill>
              </a:defRPr>
            </a:lvl6pPr>
            <a:lvl7pPr lvl="6" marR="0" rtl="0" algn="l">
              <a:spcBef>
                <a:spcPts val="0"/>
              </a:spcBef>
              <a:spcAft>
                <a:spcPts val="0"/>
              </a:spcAft>
              <a:buSzPts val="1400"/>
              <a:buNone/>
              <a:defRPr b="0" i="0" sz="1800" u="none" cap="none" strike="noStrike">
                <a:solidFill>
                  <a:schemeClr val="lt2"/>
                </a:solidFill>
              </a:defRPr>
            </a:lvl7pPr>
            <a:lvl8pPr lvl="7" marR="0" rtl="0" algn="l">
              <a:spcBef>
                <a:spcPts val="0"/>
              </a:spcBef>
              <a:spcAft>
                <a:spcPts val="0"/>
              </a:spcAft>
              <a:buSzPts val="1400"/>
              <a:buNone/>
              <a:defRPr b="0" i="0" sz="1800" u="none" cap="none" strike="noStrike">
                <a:solidFill>
                  <a:schemeClr val="lt2"/>
                </a:solidFill>
              </a:defRPr>
            </a:lvl8pPr>
            <a:lvl9pPr lvl="8" marR="0" rtl="0" algn="l">
              <a:spcBef>
                <a:spcPts val="0"/>
              </a:spcBef>
              <a:spcAft>
                <a:spcPts val="0"/>
              </a:spcAft>
              <a:buSzPts val="1400"/>
              <a:buNone/>
              <a:defRPr b="0" i="0" sz="1800" u="none" cap="none" strike="noStrike">
                <a:solidFill>
                  <a:schemeClr val="lt2"/>
                </a:solidFill>
              </a:defRPr>
            </a:lvl9pPr>
          </a:lstStyle>
          <a:p/>
        </p:txBody>
      </p:sp>
      <p:sp>
        <p:nvSpPr>
          <p:cNvPr id="13" name="Google Shape;13;p13"/>
          <p:cNvSpPr txBox="1"/>
          <p:nvPr>
            <p:ph idx="1" type="body"/>
          </p:nvPr>
        </p:nvSpPr>
        <p:spPr>
          <a:xfrm>
            <a:off x="684212" y="685800"/>
            <a:ext cx="8534400" cy="3615267"/>
          </a:xfrm>
          <a:prstGeom prst="rect">
            <a:avLst/>
          </a:prstGeom>
          <a:noFill/>
          <a:ln>
            <a:noFill/>
          </a:ln>
        </p:spPr>
        <p:txBody>
          <a:bodyPr anchorCtr="0" anchor="ctr" bIns="45700" lIns="91425" spcFirstLastPara="1" rIns="91425" wrap="square" tIns="45700">
            <a:normAutofit/>
          </a:bodyPr>
          <a:lstStyle>
            <a:lvl1pPr indent="-330200" lvl="0" marL="457200" marR="0" rtl="0" algn="l">
              <a:spcBef>
                <a:spcPts val="400"/>
              </a:spcBef>
              <a:spcAft>
                <a:spcPts val="0"/>
              </a:spcAft>
              <a:buClr>
                <a:schemeClr val="lt1"/>
              </a:buClr>
              <a:buSzPts val="1600"/>
              <a:buFont typeface="Noto Sans Symbols"/>
              <a:buChar char="▶"/>
              <a:defRPr b="0" i="0" sz="2000" u="none" cap="none" strike="noStrike">
                <a:solidFill>
                  <a:srgbClr val="0F486F"/>
                </a:solidFill>
                <a:latin typeface="Century Gothic"/>
                <a:ea typeface="Century Gothic"/>
                <a:cs typeface="Century Gothic"/>
                <a:sym typeface="Century Gothic"/>
              </a:defRPr>
            </a:lvl1pPr>
            <a:lvl2pPr indent="-320040" lvl="1" marL="914400" marR="0" rtl="0" algn="l">
              <a:spcBef>
                <a:spcPts val="600"/>
              </a:spcBef>
              <a:spcAft>
                <a:spcPts val="0"/>
              </a:spcAft>
              <a:buClr>
                <a:schemeClr val="lt1"/>
              </a:buClr>
              <a:buSzPts val="1440"/>
              <a:buFont typeface="Noto Sans Symbols"/>
              <a:buChar char="▶"/>
              <a:defRPr b="0" i="0" sz="1800" u="none" cap="none" strike="noStrike">
                <a:solidFill>
                  <a:srgbClr val="0F486F"/>
                </a:solidFill>
                <a:latin typeface="Century Gothic"/>
                <a:ea typeface="Century Gothic"/>
                <a:cs typeface="Century Gothic"/>
                <a:sym typeface="Century Gothic"/>
              </a:defRPr>
            </a:lvl2pPr>
            <a:lvl3pPr indent="-309880" lvl="2" marL="1371600" marR="0" rtl="0" algn="l">
              <a:spcBef>
                <a:spcPts val="600"/>
              </a:spcBef>
              <a:spcAft>
                <a:spcPts val="0"/>
              </a:spcAft>
              <a:buClr>
                <a:schemeClr val="lt1"/>
              </a:buClr>
              <a:buSzPts val="1280"/>
              <a:buFont typeface="Noto Sans Symbols"/>
              <a:buChar char="▶"/>
              <a:defRPr b="0" i="0" sz="1600" u="none" cap="none" strike="noStrike">
                <a:solidFill>
                  <a:srgbClr val="0F486F"/>
                </a:solidFill>
                <a:latin typeface="Century Gothic"/>
                <a:ea typeface="Century Gothic"/>
                <a:cs typeface="Century Gothic"/>
                <a:sym typeface="Century Gothic"/>
              </a:defRPr>
            </a:lvl3pPr>
            <a:lvl4pPr indent="-299719" lvl="3" marL="1828800" marR="0" rtl="0" algn="l">
              <a:spcBef>
                <a:spcPts val="600"/>
              </a:spcBef>
              <a:spcAft>
                <a:spcPts val="0"/>
              </a:spcAft>
              <a:buClr>
                <a:schemeClr val="lt1"/>
              </a:buClr>
              <a:buSzPts val="1120"/>
              <a:buFont typeface="Noto Sans Symbols"/>
              <a:buChar char="▶"/>
              <a:defRPr b="0" i="0" sz="1400" u="none" cap="none" strike="noStrike">
                <a:solidFill>
                  <a:srgbClr val="0F486F"/>
                </a:solidFill>
                <a:latin typeface="Century Gothic"/>
                <a:ea typeface="Century Gothic"/>
                <a:cs typeface="Century Gothic"/>
                <a:sym typeface="Century Gothic"/>
              </a:defRPr>
            </a:lvl4pPr>
            <a:lvl5pPr indent="-299720" lvl="4" marL="2286000" marR="0" rtl="0" algn="l">
              <a:spcBef>
                <a:spcPts val="600"/>
              </a:spcBef>
              <a:spcAft>
                <a:spcPts val="0"/>
              </a:spcAft>
              <a:buClr>
                <a:schemeClr val="lt1"/>
              </a:buClr>
              <a:buSzPts val="1120"/>
              <a:buFont typeface="Noto Sans Symbols"/>
              <a:buChar char="▶"/>
              <a:defRPr b="0" i="0" sz="1400" u="none" cap="none" strike="noStrike">
                <a:solidFill>
                  <a:srgbClr val="0F486F"/>
                </a:solidFill>
                <a:latin typeface="Century Gothic"/>
                <a:ea typeface="Century Gothic"/>
                <a:cs typeface="Century Gothic"/>
                <a:sym typeface="Century Gothic"/>
              </a:defRPr>
            </a:lvl5pPr>
            <a:lvl6pPr indent="-299720" lvl="5" marL="2743200" marR="0" rtl="0" algn="l">
              <a:spcBef>
                <a:spcPts val="600"/>
              </a:spcBef>
              <a:spcAft>
                <a:spcPts val="0"/>
              </a:spcAft>
              <a:buClr>
                <a:schemeClr val="lt1"/>
              </a:buClr>
              <a:buSzPts val="1120"/>
              <a:buFont typeface="Noto Sans Symbols"/>
              <a:buChar char="▶"/>
              <a:defRPr b="0" i="0" sz="1400" u="none" cap="none" strike="noStrike">
                <a:solidFill>
                  <a:srgbClr val="0F486F"/>
                </a:solidFill>
                <a:latin typeface="Century Gothic"/>
                <a:ea typeface="Century Gothic"/>
                <a:cs typeface="Century Gothic"/>
                <a:sym typeface="Century Gothic"/>
              </a:defRPr>
            </a:lvl6pPr>
            <a:lvl7pPr indent="-299720" lvl="6" marL="3200400" marR="0" rtl="0" algn="l">
              <a:spcBef>
                <a:spcPts val="600"/>
              </a:spcBef>
              <a:spcAft>
                <a:spcPts val="0"/>
              </a:spcAft>
              <a:buClr>
                <a:schemeClr val="lt1"/>
              </a:buClr>
              <a:buSzPts val="1120"/>
              <a:buFont typeface="Noto Sans Symbols"/>
              <a:buChar char="▶"/>
              <a:defRPr b="0" i="0" sz="1400" u="none" cap="none" strike="noStrike">
                <a:solidFill>
                  <a:srgbClr val="0F486F"/>
                </a:solidFill>
                <a:latin typeface="Century Gothic"/>
                <a:ea typeface="Century Gothic"/>
                <a:cs typeface="Century Gothic"/>
                <a:sym typeface="Century Gothic"/>
              </a:defRPr>
            </a:lvl7pPr>
            <a:lvl8pPr indent="-299720" lvl="7" marL="3657600" marR="0" rtl="0" algn="l">
              <a:spcBef>
                <a:spcPts val="600"/>
              </a:spcBef>
              <a:spcAft>
                <a:spcPts val="0"/>
              </a:spcAft>
              <a:buClr>
                <a:schemeClr val="lt1"/>
              </a:buClr>
              <a:buSzPts val="1120"/>
              <a:buFont typeface="Noto Sans Symbols"/>
              <a:buChar char="▶"/>
              <a:defRPr b="0" i="0" sz="1400" u="none" cap="none" strike="noStrike">
                <a:solidFill>
                  <a:srgbClr val="0F486F"/>
                </a:solidFill>
                <a:latin typeface="Century Gothic"/>
                <a:ea typeface="Century Gothic"/>
                <a:cs typeface="Century Gothic"/>
                <a:sym typeface="Century Gothic"/>
              </a:defRPr>
            </a:lvl8pPr>
            <a:lvl9pPr indent="-299720" lvl="8" marL="4114800" marR="0" rtl="0" algn="l">
              <a:spcBef>
                <a:spcPts val="600"/>
              </a:spcBef>
              <a:spcAft>
                <a:spcPts val="600"/>
              </a:spcAft>
              <a:buClr>
                <a:schemeClr val="lt1"/>
              </a:buClr>
              <a:buSzPts val="1120"/>
              <a:buFont typeface="Noto Sans Symbols"/>
              <a:buChar char="▶"/>
              <a:defRPr b="0" i="0" sz="1400" u="none" cap="none" strike="noStrike">
                <a:solidFill>
                  <a:srgbClr val="0F486F"/>
                </a:solidFill>
                <a:latin typeface="Century Gothic"/>
                <a:ea typeface="Century Gothic"/>
                <a:cs typeface="Century Gothic"/>
                <a:sym typeface="Century Gothic"/>
              </a:defRPr>
            </a:lvl9pPr>
          </a:lstStyle>
          <a:p/>
        </p:txBody>
      </p:sp>
      <p:sp>
        <p:nvSpPr>
          <p:cNvPr id="14" name="Google Shape;14;p13"/>
          <p:cNvSpPr txBox="1"/>
          <p:nvPr>
            <p:ph idx="10" type="dt"/>
          </p:nvPr>
        </p:nvSpPr>
        <p:spPr>
          <a:xfrm>
            <a:off x="9904412" y="6172200"/>
            <a:ext cx="1600200" cy="365125"/>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000" u="none" cap="none" strike="noStrike">
                <a:solidFill>
                  <a:srgbClr val="09304A"/>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9pPr>
          </a:lstStyle>
          <a:p/>
        </p:txBody>
      </p:sp>
      <p:sp>
        <p:nvSpPr>
          <p:cNvPr id="15" name="Google Shape;15;p13"/>
          <p:cNvSpPr txBox="1"/>
          <p:nvPr>
            <p:ph idx="11" type="ftr"/>
          </p:nvPr>
        </p:nvSpPr>
        <p:spPr>
          <a:xfrm>
            <a:off x="684212" y="6172200"/>
            <a:ext cx="7543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rgbClr val="09304A"/>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9pPr>
          </a:lstStyle>
          <a:p/>
        </p:txBody>
      </p:sp>
      <p:sp>
        <p:nvSpPr>
          <p:cNvPr id="16" name="Google Shape;16;p13"/>
          <p:cNvSpPr txBox="1"/>
          <p:nvPr>
            <p:ph idx="12" type="sldNum"/>
          </p:nvPr>
        </p:nvSpPr>
        <p:spPr>
          <a:xfrm>
            <a:off x="10363200" y="5578475"/>
            <a:ext cx="1142245" cy="669925"/>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buNone/>
              <a:defRPr b="0" i="0" sz="3200" u="none" cap="none" strike="noStrike">
                <a:solidFill>
                  <a:srgbClr val="09304A"/>
                </a:solidFill>
                <a:latin typeface="Century Gothic"/>
                <a:ea typeface="Century Gothic"/>
                <a:cs typeface="Century Gothic"/>
                <a:sym typeface="Century Gothic"/>
              </a:defRPr>
            </a:lvl1pPr>
            <a:lvl2pPr indent="0" lvl="1" marL="0" marR="0" rtl="0" algn="r">
              <a:spcBef>
                <a:spcPts val="0"/>
              </a:spcBef>
              <a:buNone/>
              <a:defRPr b="0" i="0" sz="3200" u="none" cap="none" strike="noStrike">
                <a:solidFill>
                  <a:srgbClr val="09304A"/>
                </a:solidFill>
                <a:latin typeface="Century Gothic"/>
                <a:ea typeface="Century Gothic"/>
                <a:cs typeface="Century Gothic"/>
                <a:sym typeface="Century Gothic"/>
              </a:defRPr>
            </a:lvl2pPr>
            <a:lvl3pPr indent="0" lvl="2" marL="0" marR="0" rtl="0" algn="r">
              <a:spcBef>
                <a:spcPts val="0"/>
              </a:spcBef>
              <a:buNone/>
              <a:defRPr b="0" i="0" sz="3200" u="none" cap="none" strike="noStrike">
                <a:solidFill>
                  <a:srgbClr val="09304A"/>
                </a:solidFill>
                <a:latin typeface="Century Gothic"/>
                <a:ea typeface="Century Gothic"/>
                <a:cs typeface="Century Gothic"/>
                <a:sym typeface="Century Gothic"/>
              </a:defRPr>
            </a:lvl3pPr>
            <a:lvl4pPr indent="0" lvl="3" marL="0" marR="0" rtl="0" algn="r">
              <a:spcBef>
                <a:spcPts val="0"/>
              </a:spcBef>
              <a:buNone/>
              <a:defRPr b="0" i="0" sz="3200" u="none" cap="none" strike="noStrike">
                <a:solidFill>
                  <a:srgbClr val="09304A"/>
                </a:solidFill>
                <a:latin typeface="Century Gothic"/>
                <a:ea typeface="Century Gothic"/>
                <a:cs typeface="Century Gothic"/>
                <a:sym typeface="Century Gothic"/>
              </a:defRPr>
            </a:lvl4pPr>
            <a:lvl5pPr indent="0" lvl="4" marL="0" marR="0" rtl="0" algn="r">
              <a:spcBef>
                <a:spcPts val="0"/>
              </a:spcBef>
              <a:buNone/>
              <a:defRPr b="0" i="0" sz="3200" u="none" cap="none" strike="noStrike">
                <a:solidFill>
                  <a:srgbClr val="09304A"/>
                </a:solidFill>
                <a:latin typeface="Century Gothic"/>
                <a:ea typeface="Century Gothic"/>
                <a:cs typeface="Century Gothic"/>
                <a:sym typeface="Century Gothic"/>
              </a:defRPr>
            </a:lvl5pPr>
            <a:lvl6pPr indent="0" lvl="5" marL="0" marR="0" rtl="0" algn="r">
              <a:spcBef>
                <a:spcPts val="0"/>
              </a:spcBef>
              <a:buNone/>
              <a:defRPr b="0" i="0" sz="3200" u="none" cap="none" strike="noStrike">
                <a:solidFill>
                  <a:srgbClr val="09304A"/>
                </a:solidFill>
                <a:latin typeface="Century Gothic"/>
                <a:ea typeface="Century Gothic"/>
                <a:cs typeface="Century Gothic"/>
                <a:sym typeface="Century Gothic"/>
              </a:defRPr>
            </a:lvl6pPr>
            <a:lvl7pPr indent="0" lvl="6" marL="0" marR="0" rtl="0" algn="r">
              <a:spcBef>
                <a:spcPts val="0"/>
              </a:spcBef>
              <a:buNone/>
              <a:defRPr b="0" i="0" sz="3200" u="none" cap="none" strike="noStrike">
                <a:solidFill>
                  <a:srgbClr val="09304A"/>
                </a:solidFill>
                <a:latin typeface="Century Gothic"/>
                <a:ea typeface="Century Gothic"/>
                <a:cs typeface="Century Gothic"/>
                <a:sym typeface="Century Gothic"/>
              </a:defRPr>
            </a:lvl7pPr>
            <a:lvl8pPr indent="0" lvl="7" marL="0" marR="0" rtl="0" algn="r">
              <a:spcBef>
                <a:spcPts val="0"/>
              </a:spcBef>
              <a:buNone/>
              <a:defRPr b="0" i="0" sz="3200" u="none" cap="none" strike="noStrike">
                <a:solidFill>
                  <a:srgbClr val="09304A"/>
                </a:solidFill>
                <a:latin typeface="Century Gothic"/>
                <a:ea typeface="Century Gothic"/>
                <a:cs typeface="Century Gothic"/>
                <a:sym typeface="Century Gothic"/>
              </a:defRPr>
            </a:lvl8pPr>
            <a:lvl9pPr indent="0" lvl="8" marL="0" marR="0" rtl="0" algn="r">
              <a:spcBef>
                <a:spcPts val="0"/>
              </a:spcBef>
              <a:buNone/>
              <a:defRPr b="0" i="0" sz="3200" u="none" cap="none" strike="noStrike">
                <a:solidFill>
                  <a:srgbClr val="09304A"/>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wikipedia.org/" TargetMode="External"/><Relationship Id="rId4" Type="http://schemas.openxmlformats.org/officeDocument/2006/relationships/hyperlink" Target="http://aapm.org/" TargetMode="External"/><Relationship Id="rId5" Type="http://schemas.openxmlformats.org/officeDocument/2006/relationships/hyperlink" Target="http://academia-lab/"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
          <p:cNvSpPr txBox="1"/>
          <p:nvPr>
            <p:ph type="ctrTitle"/>
          </p:nvPr>
        </p:nvSpPr>
        <p:spPr>
          <a:xfrm>
            <a:off x="63610" y="-791552"/>
            <a:ext cx="10058400" cy="3423434"/>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4400"/>
              <a:buFont typeface="Century Gothic"/>
              <a:buNone/>
            </a:pPr>
            <a:r>
              <a:rPr lang="en-US" sz="4400"/>
              <a:t>              BRAGG-GRAY NAZARIYASI</a:t>
            </a:r>
            <a:endParaRPr sz="4400"/>
          </a:p>
        </p:txBody>
      </p:sp>
      <p:sp>
        <p:nvSpPr>
          <p:cNvPr id="140" name="Google Shape;140;p1"/>
          <p:cNvSpPr txBox="1"/>
          <p:nvPr>
            <p:ph idx="1" type="subTitle"/>
          </p:nvPr>
        </p:nvSpPr>
        <p:spPr>
          <a:xfrm>
            <a:off x="612650" y="5410275"/>
            <a:ext cx="6098251" cy="783792"/>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680"/>
              <a:buNone/>
            </a:pPr>
            <a:r>
              <a:rPr lang="en-US"/>
              <a:t>Tayyorladi:Ozoda_Sevinch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0"/>
          <p:cNvSpPr txBox="1"/>
          <p:nvPr>
            <p:ph idx="1" type="body"/>
          </p:nvPr>
        </p:nvSpPr>
        <p:spPr>
          <a:xfrm>
            <a:off x="1686076" y="1502797"/>
            <a:ext cx="8534400" cy="3657600"/>
          </a:xfrm>
          <a:prstGeom prst="rect">
            <a:avLst/>
          </a:prstGeom>
          <a:noFill/>
          <a:ln>
            <a:noFill/>
          </a:ln>
        </p:spPr>
        <p:txBody>
          <a:bodyPr anchorCtr="0" anchor="ctr" bIns="45700" lIns="91425" spcFirstLastPara="1" rIns="91425" wrap="square" tIns="45700">
            <a:normAutofit lnSpcReduction="10000"/>
          </a:bodyPr>
          <a:lstStyle/>
          <a:p>
            <a:pPr indent="0" lvl="0" marL="0" rtl="0" algn="l">
              <a:spcBef>
                <a:spcPts val="0"/>
              </a:spcBef>
              <a:spcAft>
                <a:spcPts val="0"/>
              </a:spcAft>
              <a:buSzPts val="1600"/>
              <a:buNone/>
            </a:pPr>
            <a:r>
              <a:rPr lang="en-US"/>
              <a:t>Bragg Gray nazariyasidagi ayrim cheklovlar:</a:t>
            </a:r>
            <a:endParaRPr/>
          </a:p>
          <a:p>
            <a:pPr indent="0" lvl="0" marL="0" rtl="0" algn="l">
              <a:spcBef>
                <a:spcPts val="1000"/>
              </a:spcBef>
              <a:spcAft>
                <a:spcPts val="0"/>
              </a:spcAft>
              <a:buSzPts val="1600"/>
              <a:buNone/>
            </a:pPr>
            <a:r>
              <a:rPr lang="en-US"/>
              <a:t>1)Gaz bo’shlig’ining hajmi juda kichik bolishi kerak.Agar kavita kichik bo’lmasa,elektronlar energiya va yo’nalishini yetarlicha o’zgartirib,o’lchov natijasiga ta’sir qiladi</a:t>
            </a:r>
            <a:endParaRPr/>
          </a:p>
          <a:p>
            <a:pPr indent="0" lvl="0" marL="0" rtl="0" algn="l">
              <a:spcBef>
                <a:spcPts val="1000"/>
              </a:spcBef>
              <a:spcAft>
                <a:spcPts val="0"/>
              </a:spcAft>
              <a:buSzPts val="1600"/>
              <a:buNone/>
            </a:pPr>
            <a:r>
              <a:rPr lang="en-US"/>
              <a:t>2)Kiruvchi va chiquvchi ikkilamchi elektronlar oqimi deyarli teng bo’lishi kerak!</a:t>
            </a:r>
            <a:endParaRPr/>
          </a:p>
          <a:p>
            <a:pPr indent="0" lvl="0" marL="0" rtl="0" algn="l">
              <a:spcBef>
                <a:spcPts val="1000"/>
              </a:spcBef>
              <a:spcAft>
                <a:spcPts val="0"/>
              </a:spcAft>
              <a:buSzPts val="1600"/>
              <a:buNone/>
            </a:pPr>
            <a:r>
              <a:rPr lang="en-US"/>
              <a:t>3)Kavitaning shakli ham muhim,ya’ni notekis yo’nalishga ega foton nurlanishi va murakkab geometriyali maydonlarda nazariya xato bo’ladi</a:t>
            </a:r>
            <a:endParaRPr/>
          </a:p>
          <a:p>
            <a:pPr indent="0" lvl="0" marL="0" rtl="0" algn="l">
              <a:spcBef>
                <a:spcPts val="1000"/>
              </a:spcBef>
              <a:spcAft>
                <a:spcPts val="0"/>
              </a:spcAft>
              <a:buSzPts val="1600"/>
              <a:buNone/>
            </a:pPr>
            <a:r>
              <a:rPr lang="en-US"/>
              <a:t>4)Foton energiyasi 3Mev dan kichik bolishi kerak</a:t>
            </a:r>
            <a:endParaRPr/>
          </a:p>
          <a:p>
            <a:pPr indent="0" lvl="0" marL="0" rtl="0" algn="l">
              <a:spcBef>
                <a:spcPts val="1000"/>
              </a:spcBef>
              <a:spcAft>
                <a:spcPts val="0"/>
              </a:spcAft>
              <a:buSzPts val="1600"/>
              <a:buNone/>
            </a:pPr>
            <a:r>
              <a:t/>
            </a:r>
            <a:endParaRPr/>
          </a:p>
          <a:p>
            <a:pPr indent="0" lvl="0" marL="0" rtl="0" algn="l">
              <a:spcBef>
                <a:spcPts val="1000"/>
              </a:spcBef>
              <a:spcAft>
                <a:spcPts val="0"/>
              </a:spcAft>
              <a:buSzPts val="1600"/>
              <a:buNone/>
            </a:pPr>
            <a:r>
              <a:t/>
            </a:r>
            <a:endParaRPr/>
          </a:p>
          <a:p>
            <a:pPr indent="0" lvl="0" marL="0" rtl="0" algn="l">
              <a:spcBef>
                <a:spcPts val="1000"/>
              </a:spcBef>
              <a:spcAft>
                <a:spcPts val="0"/>
              </a:spcAft>
              <a:buSzPts val="1600"/>
              <a:buNone/>
            </a:pPr>
            <a:r>
              <a:t/>
            </a:r>
            <a:endParaRPr/>
          </a:p>
        </p:txBody>
      </p:sp>
      <p:sp>
        <p:nvSpPr>
          <p:cNvPr id="197" name="Google Shape;197;p10"/>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entury Gothic"/>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1"/>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entury Gothic"/>
              <a:buNone/>
            </a:pPr>
            <a:r>
              <a:t/>
            </a:r>
            <a:endParaRPr/>
          </a:p>
        </p:txBody>
      </p:sp>
      <p:sp>
        <p:nvSpPr>
          <p:cNvPr id="203" name="Google Shape;203;p11"/>
          <p:cNvSpPr txBox="1"/>
          <p:nvPr>
            <p:ph idx="1" type="body"/>
          </p:nvPr>
        </p:nvSpPr>
        <p:spPr>
          <a:xfrm>
            <a:off x="437321" y="563034"/>
            <a:ext cx="8534400" cy="3615267"/>
          </a:xfrm>
          <a:prstGeom prst="rect">
            <a:avLst/>
          </a:prstGeom>
          <a:noFill/>
          <a:ln>
            <a:noFill/>
          </a:ln>
        </p:spPr>
        <p:txBody>
          <a:bodyPr anchorCtr="0" anchor="ctr" bIns="45700" lIns="91425" spcFirstLastPara="1" rIns="91425" wrap="square" tIns="45700">
            <a:normAutofit lnSpcReduction="10000"/>
          </a:bodyPr>
          <a:lstStyle/>
          <a:p>
            <a:pPr indent="-285750" lvl="0" marL="285750" rtl="0" algn="l">
              <a:spcBef>
                <a:spcPts val="0"/>
              </a:spcBef>
              <a:spcAft>
                <a:spcPts val="0"/>
              </a:spcAft>
              <a:buSzPts val="1600"/>
              <a:buChar char="▶"/>
            </a:pPr>
            <a:r>
              <a:rPr lang="en-US"/>
              <a:t>Metodlari:</a:t>
            </a:r>
            <a:endParaRPr/>
          </a:p>
          <a:p>
            <a:pPr indent="0" lvl="0" marL="0" rtl="0" algn="l">
              <a:spcBef>
                <a:spcPts val="1000"/>
              </a:spcBef>
              <a:spcAft>
                <a:spcPts val="0"/>
              </a:spcAft>
              <a:buSzPts val="1600"/>
              <a:buNone/>
            </a:pPr>
            <a:r>
              <a:rPr lang="en-US"/>
              <a:t>1.Kompyuterlashtirilgan Dozimetriya.Bu metod hozirda keng qo’llaniladi.Sirtga yaqin o’simtalarini davolashda yuborilgan rentgen nurlari tasvirini modellashtirib beradi.Har bir mm³ uchun doza hisoblanadi.</a:t>
            </a:r>
            <a:endParaRPr/>
          </a:p>
          <a:p>
            <a:pPr indent="0" lvl="0" marL="0" rtl="0" algn="l">
              <a:spcBef>
                <a:spcPts val="1000"/>
              </a:spcBef>
              <a:spcAft>
                <a:spcPts val="0"/>
              </a:spcAft>
              <a:buSzPts val="1600"/>
              <a:buNone/>
            </a:pPr>
            <a:r>
              <a:rPr lang="en-US"/>
              <a:t>Doza faqat maqsadli zonaga yetkaziladi.Shu bilan yon to’qimalarga minimal zarar beriladi.</a:t>
            </a:r>
            <a:endParaRPr/>
          </a:p>
          <a:p>
            <a:pPr indent="0" lvl="0" marL="0" rtl="0" algn="l">
              <a:spcBef>
                <a:spcPts val="1000"/>
              </a:spcBef>
              <a:spcAft>
                <a:spcPts val="0"/>
              </a:spcAft>
              <a:buSzPts val="1600"/>
              <a:buNone/>
            </a:pPr>
            <a:r>
              <a:rPr lang="en-US"/>
              <a:t>2.Dozani tez va samarali yetkazadi.</a:t>
            </a:r>
            <a:endParaRPr/>
          </a:p>
          <a:p>
            <a:pPr indent="0" lvl="0" marL="0" rtl="0" algn="l">
              <a:spcBef>
                <a:spcPts val="1000"/>
              </a:spcBef>
              <a:spcAft>
                <a:spcPts val="0"/>
              </a:spcAft>
              <a:buSzPts val="1600"/>
              <a:buNone/>
            </a:pPr>
            <a:r>
              <a:rPr lang="en-US"/>
              <a:t>3.Nurlanish mashinasi aylana harakatda ishlaydi.</a:t>
            </a:r>
            <a:endParaRPr/>
          </a:p>
          <a:p>
            <a:pPr indent="0" lvl="0" marL="0" rtl="0" algn="l">
              <a:spcBef>
                <a:spcPts val="1000"/>
              </a:spcBef>
              <a:spcAft>
                <a:spcPts val="0"/>
              </a:spcAft>
              <a:buSzPts val="1600"/>
              <a:buNone/>
            </a:pPr>
            <a:r>
              <a:rPr lang="en-US"/>
              <a:t>4.Aniqligi juda yuqori,lekin, hisoblash vaqti uzoq</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2"/>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entury Gothic"/>
              <a:buNone/>
            </a:pPr>
            <a:r>
              <a:t/>
            </a:r>
            <a:endParaRPr/>
          </a:p>
        </p:txBody>
      </p:sp>
      <p:sp>
        <p:nvSpPr>
          <p:cNvPr id="209" name="Google Shape;209;p12"/>
          <p:cNvSpPr txBox="1"/>
          <p:nvPr>
            <p:ph idx="1" type="body"/>
          </p:nvPr>
        </p:nvSpPr>
        <p:spPr>
          <a:xfrm>
            <a:off x="684212" y="685800"/>
            <a:ext cx="8534400" cy="36152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600"/>
              <a:buNone/>
            </a:pPr>
            <a:r>
              <a:rPr lang="en-US"/>
              <a:t>Foydalanilgan adabiyot va saytlar:</a:t>
            </a:r>
            <a:endParaRPr/>
          </a:p>
          <a:p>
            <a:pPr indent="0" lvl="0" marL="0" rtl="0" algn="l">
              <a:spcBef>
                <a:spcPts val="1000"/>
              </a:spcBef>
              <a:spcAft>
                <a:spcPts val="0"/>
              </a:spcAft>
              <a:buSzPts val="1600"/>
              <a:buNone/>
            </a:pPr>
            <a:r>
              <a:rPr lang="en-US" u="sng">
                <a:solidFill>
                  <a:schemeClr val="hlink"/>
                </a:solidFill>
                <a:hlinkClick r:id="rId3"/>
              </a:rPr>
              <a:t>http://Wikipedia.org</a:t>
            </a:r>
            <a:endParaRPr/>
          </a:p>
          <a:p>
            <a:pPr indent="0" lvl="0" marL="0" rtl="0" algn="l">
              <a:spcBef>
                <a:spcPts val="1000"/>
              </a:spcBef>
              <a:spcAft>
                <a:spcPts val="0"/>
              </a:spcAft>
              <a:buSzPts val="1600"/>
              <a:buNone/>
            </a:pPr>
            <a:r>
              <a:rPr lang="en-US" u="sng">
                <a:solidFill>
                  <a:schemeClr val="hlink"/>
                </a:solidFill>
                <a:hlinkClick r:id="rId4"/>
              </a:rPr>
              <a:t>http://aapm.org</a:t>
            </a:r>
            <a:endParaRPr/>
          </a:p>
          <a:p>
            <a:pPr indent="0" lvl="0" marL="0" rtl="0" algn="l">
              <a:spcBef>
                <a:spcPts val="1000"/>
              </a:spcBef>
              <a:spcAft>
                <a:spcPts val="0"/>
              </a:spcAft>
              <a:buSzPts val="1600"/>
              <a:buNone/>
            </a:pPr>
            <a:r>
              <a:rPr lang="en-US" u="sng">
                <a:solidFill>
                  <a:schemeClr val="hlink"/>
                </a:solidFill>
                <a:hlinkClick r:id="rId5"/>
              </a:rPr>
              <a:t>http://academia-lab</a:t>
            </a:r>
            <a:endParaRPr/>
          </a:p>
          <a:p>
            <a:pPr indent="0" lvl="0" marL="0" rtl="0" algn="l">
              <a:spcBef>
                <a:spcPts val="1000"/>
              </a:spcBef>
              <a:spcAft>
                <a:spcPts val="0"/>
              </a:spcAft>
              <a:buSzPts val="1600"/>
              <a:buNone/>
            </a:pPr>
            <a:r>
              <a:rPr lang="en-US"/>
              <a:t>ChatGPT</a:t>
            </a:r>
            <a:endParaRPr/>
          </a:p>
          <a:p>
            <a:pPr indent="0" lvl="0" marL="0" rtl="0" algn="l">
              <a:spcBef>
                <a:spcPts val="1000"/>
              </a:spcBef>
              <a:spcAft>
                <a:spcPts val="0"/>
              </a:spcAft>
              <a:buSzPts val="16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entury Gothic"/>
              <a:buNone/>
            </a:pPr>
            <a:r>
              <a:rPr lang="en-US"/>
              <a:t>                   </a:t>
            </a:r>
            <a:endParaRPr/>
          </a:p>
        </p:txBody>
      </p:sp>
      <p:sp>
        <p:nvSpPr>
          <p:cNvPr id="146" name="Google Shape;146;p2"/>
          <p:cNvSpPr txBox="1"/>
          <p:nvPr>
            <p:ph idx="1" type="body"/>
          </p:nvPr>
        </p:nvSpPr>
        <p:spPr>
          <a:xfrm>
            <a:off x="2425548" y="661946"/>
            <a:ext cx="8534400" cy="3615267"/>
          </a:xfrm>
          <a:prstGeom prst="rect">
            <a:avLst/>
          </a:prstGeom>
          <a:noFill/>
          <a:ln>
            <a:noFill/>
          </a:ln>
        </p:spPr>
        <p:txBody>
          <a:bodyPr anchorCtr="0" anchor="ctr" bIns="45700" lIns="91425" spcFirstLastPara="1" rIns="91425" wrap="square" tIns="45700">
            <a:normAutofit/>
          </a:bodyPr>
          <a:lstStyle/>
          <a:p>
            <a:pPr indent="-184150" lvl="0" marL="285750" rtl="0" algn="l">
              <a:spcBef>
                <a:spcPts val="0"/>
              </a:spcBef>
              <a:spcAft>
                <a:spcPts val="0"/>
              </a:spcAft>
              <a:buSzPts val="1600"/>
              <a:buNone/>
            </a:pPr>
            <a:r>
              <a:t/>
            </a:r>
            <a:endParaRPr/>
          </a:p>
          <a:p>
            <a:pPr indent="0" lvl="0" marL="0" rtl="0" algn="l">
              <a:spcBef>
                <a:spcPts val="1000"/>
              </a:spcBef>
              <a:spcAft>
                <a:spcPts val="0"/>
              </a:spcAft>
              <a:buSzPts val="1600"/>
              <a:buNone/>
            </a:pPr>
            <a:r>
              <a:rPr lang="en-US"/>
              <a:t>                                          REJA:</a:t>
            </a:r>
            <a:endParaRPr/>
          </a:p>
          <a:p>
            <a:pPr indent="-285750" lvl="0" marL="285750" rtl="0" algn="l">
              <a:spcBef>
                <a:spcPts val="1000"/>
              </a:spcBef>
              <a:spcAft>
                <a:spcPts val="0"/>
              </a:spcAft>
              <a:buSzPts val="1600"/>
              <a:buChar char="▶"/>
            </a:pPr>
            <a:r>
              <a:rPr lang="en-US"/>
              <a:t>1.Bragg-Gray nazariyasining tarixi va kelib chiqishi</a:t>
            </a:r>
            <a:endParaRPr/>
          </a:p>
          <a:p>
            <a:pPr indent="-285750" lvl="0" marL="285750" rtl="0" algn="l">
              <a:spcBef>
                <a:spcPts val="1000"/>
              </a:spcBef>
              <a:spcAft>
                <a:spcPts val="0"/>
              </a:spcAft>
              <a:buSzPts val="1600"/>
              <a:buChar char="▶"/>
            </a:pPr>
            <a:r>
              <a:rPr lang="en-US"/>
              <a:t>2.Nazariyaning afzalliklari va amaliy qo’llanilishi</a:t>
            </a:r>
            <a:endParaRPr/>
          </a:p>
          <a:p>
            <a:pPr indent="-285750" lvl="0" marL="285750" rtl="0" algn="l">
              <a:spcBef>
                <a:spcPts val="1000"/>
              </a:spcBef>
              <a:spcAft>
                <a:spcPts val="0"/>
              </a:spcAft>
              <a:buSzPts val="1600"/>
              <a:buChar char="▶"/>
            </a:pPr>
            <a:r>
              <a:rPr lang="en-US"/>
              <a:t>3.Amaliy qo’llanilishidagi ayrim cheklovlar</a:t>
            </a:r>
            <a:endParaRPr/>
          </a:p>
          <a:p>
            <a:pPr indent="-285750" lvl="0" marL="285750" rtl="0" algn="l">
              <a:spcBef>
                <a:spcPts val="1000"/>
              </a:spcBef>
              <a:spcAft>
                <a:spcPts val="0"/>
              </a:spcAft>
              <a:buSzPts val="1600"/>
              <a:buChar char="▶"/>
            </a:pPr>
            <a:r>
              <a:rPr lang="en-US"/>
              <a:t>4.Radiatsion terapiyada doza hisoblash metodlari</a:t>
            </a:r>
            <a:endParaRPr/>
          </a:p>
          <a:p>
            <a:pPr indent="-184150" lvl="0" marL="285750" rtl="0" algn="l">
              <a:spcBef>
                <a:spcPts val="1000"/>
              </a:spcBef>
              <a:spcAft>
                <a:spcPts val="0"/>
              </a:spcAft>
              <a:buSzPts val="16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
          <p:cNvSpPr txBox="1"/>
          <p:nvPr>
            <p:ph type="title"/>
          </p:nvPr>
        </p:nvSpPr>
        <p:spPr>
          <a:xfrm>
            <a:off x="-4476185" y="5526505"/>
            <a:ext cx="433574" cy="113989"/>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lt1"/>
              </a:buClr>
              <a:buSzPct val="100000"/>
              <a:buFont typeface="Century Gothic"/>
              <a:buNone/>
            </a:pPr>
            <a:r>
              <a:t/>
            </a:r>
            <a:endParaRPr sz="800"/>
          </a:p>
        </p:txBody>
      </p:sp>
      <p:sp>
        <p:nvSpPr>
          <p:cNvPr id="152" name="Google Shape;152;p3"/>
          <p:cNvSpPr txBox="1"/>
          <p:nvPr>
            <p:ph idx="1" type="body"/>
          </p:nvPr>
        </p:nvSpPr>
        <p:spPr>
          <a:xfrm>
            <a:off x="1614115" y="863601"/>
            <a:ext cx="7768424" cy="4023360"/>
          </a:xfrm>
          <a:prstGeom prst="rect">
            <a:avLst/>
          </a:prstGeom>
          <a:noFill/>
          <a:ln>
            <a:noFill/>
          </a:ln>
        </p:spPr>
        <p:txBody>
          <a:bodyPr anchorCtr="0" anchor="ctr" bIns="45700" lIns="91425" spcFirstLastPara="1" rIns="91425" wrap="square" tIns="45700">
            <a:noAutofit/>
          </a:bodyPr>
          <a:lstStyle/>
          <a:p>
            <a:pPr indent="-285750" lvl="0" marL="285750" rtl="0" algn="l">
              <a:spcBef>
                <a:spcPts val="0"/>
              </a:spcBef>
              <a:spcAft>
                <a:spcPts val="0"/>
              </a:spcAft>
              <a:buSzPts val="1920"/>
              <a:buChar char="▶"/>
            </a:pPr>
            <a:r>
              <a:rPr lang="en-US" sz="2400"/>
              <a:t>Nazariya uning nomidagi ikki shaxsga –Bragg va Gray bog’liq.</a:t>
            </a:r>
            <a:endParaRPr/>
          </a:p>
          <a:p>
            <a:pPr indent="-285750" lvl="0" marL="285750" rtl="0" algn="l">
              <a:spcBef>
                <a:spcPts val="1080"/>
              </a:spcBef>
              <a:spcAft>
                <a:spcPts val="0"/>
              </a:spcAft>
              <a:buSzPts val="1920"/>
              <a:buChar char="▶"/>
            </a:pPr>
            <a:r>
              <a:rPr lang="en-US" sz="2400"/>
              <a:t>Bo’shliq nazariyasi deb ham ataladi.</a:t>
            </a:r>
            <a:endParaRPr/>
          </a:p>
          <a:p>
            <a:pPr indent="-285750" lvl="0" marL="285750" rtl="0" algn="l">
              <a:spcBef>
                <a:spcPts val="1160"/>
              </a:spcBef>
              <a:spcAft>
                <a:spcPts val="0"/>
              </a:spcAft>
              <a:buSzPts val="1920"/>
              <a:buChar char="▶"/>
            </a:pPr>
            <a:r>
              <a:rPr lang="en-US" sz="2400"/>
              <a:t>XIX asr o’rtalarida shakllana boshlagan.U davrda ionizatsion nurlar bilan bog’liq o’lchovlar va energiya uzulishlarini aniqlashda yuzaga kelgan murakkab masalalarni hal etishda muhim yechim sifatida paydo bo’ldi.Bragg va Gray tomonidan asos solingan tamoyillar bugungi kunda bemor to’qimalaridagi dozani hisoblash uchun asosiy g’oya sifatida keng qo’llaniladi</a:t>
            </a:r>
            <a:r>
              <a:rPr lang="en-US" sz="2800"/>
              <a: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4"/>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entury Gothic"/>
              <a:buNone/>
            </a:pPr>
            <a:r>
              <a:t/>
            </a:r>
            <a:endParaRPr/>
          </a:p>
        </p:txBody>
      </p:sp>
      <p:sp>
        <p:nvSpPr>
          <p:cNvPr id="158" name="Google Shape;158;p4"/>
          <p:cNvSpPr txBox="1"/>
          <p:nvPr>
            <p:ph idx="1" type="body"/>
          </p:nvPr>
        </p:nvSpPr>
        <p:spPr>
          <a:xfrm>
            <a:off x="684212" y="685800"/>
            <a:ext cx="8534400" cy="3615267"/>
          </a:xfrm>
          <a:prstGeom prst="rect">
            <a:avLst/>
          </a:prstGeom>
          <a:noFill/>
          <a:ln>
            <a:noFill/>
          </a:ln>
        </p:spPr>
        <p:txBody>
          <a:bodyPr anchorCtr="0" anchor="ctr" bIns="45700" lIns="91425" spcFirstLastPara="1" rIns="91425" wrap="square" tIns="45700">
            <a:normAutofit/>
          </a:bodyPr>
          <a:lstStyle/>
          <a:p>
            <a:pPr indent="-184150" lvl="0" marL="285750" rtl="0" algn="l">
              <a:spcBef>
                <a:spcPts val="0"/>
              </a:spcBef>
              <a:spcAft>
                <a:spcPts val="0"/>
              </a:spcAft>
              <a:buSzPts val="1600"/>
              <a:buNone/>
            </a:pPr>
            <a:r>
              <a:t/>
            </a:r>
            <a:endParaRPr/>
          </a:p>
        </p:txBody>
      </p:sp>
      <p:pic>
        <p:nvPicPr>
          <p:cNvPr id="159" name="Google Shape;159;p4"/>
          <p:cNvPicPr preferRelativeResize="0"/>
          <p:nvPr/>
        </p:nvPicPr>
        <p:blipFill rotWithShape="1">
          <a:blip r:embed="rId3">
            <a:alphaModFix/>
          </a:blip>
          <a:srcRect b="0" l="0" r="0" t="0"/>
          <a:stretch/>
        </p:blipFill>
        <p:spPr>
          <a:xfrm>
            <a:off x="713367" y="429371"/>
            <a:ext cx="10291019" cy="580842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5"/>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1800"/>
              <a:buFont typeface="Century Gothic"/>
              <a:buNone/>
            </a:pPr>
            <a:r>
              <a:t/>
            </a:r>
            <a:endParaRPr sz="1800">
              <a:solidFill>
                <a:schemeClr val="dk1"/>
              </a:solidFill>
            </a:endParaRPr>
          </a:p>
        </p:txBody>
      </p:sp>
      <p:sp>
        <p:nvSpPr>
          <p:cNvPr id="165" name="Google Shape;165;p5"/>
          <p:cNvSpPr txBox="1"/>
          <p:nvPr>
            <p:ph idx="1" type="body"/>
          </p:nvPr>
        </p:nvSpPr>
        <p:spPr>
          <a:xfrm>
            <a:off x="684212" y="685800"/>
            <a:ext cx="8534400" cy="36152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600"/>
              <a:buNone/>
            </a:pPr>
            <a:r>
              <a:rPr lang="en-US"/>
              <a:t>Bragg-Gray nazariyasining fizik asoslari asosan,zarrachalarning energiya yo’qotish jarayoni  va kichik kavitali detektorlarining o’lchovlari orqali atrof-muhit dozasini aniqlashga qaratilgan.</a:t>
            </a:r>
            <a:endParaRPr/>
          </a:p>
          <a:p>
            <a:pPr indent="0" lvl="0" marL="0" rtl="0" algn="l">
              <a:spcBef>
                <a:spcPts val="1000"/>
              </a:spcBef>
              <a:spcAft>
                <a:spcPts val="0"/>
              </a:spcAft>
              <a:buSzPts val="1600"/>
              <a:buNone/>
            </a:pPr>
            <a:r>
              <a:rPr lang="en-US"/>
              <a:t>Ushbu nazariyaning fizik tamoyillari va asosiy jihatlari:</a:t>
            </a:r>
            <a:endParaRPr/>
          </a:p>
          <a:p>
            <a:pPr indent="0" lvl="0" marL="0" rtl="0" algn="l">
              <a:spcBef>
                <a:spcPts val="1000"/>
              </a:spcBef>
              <a:spcAft>
                <a:spcPts val="0"/>
              </a:spcAft>
              <a:buSzPts val="1600"/>
              <a:buNone/>
            </a:pPr>
            <a:r>
              <a:rPr lang="en-US"/>
              <a:t>1.Energiyani yo’qotish jarayoni:ionlashtiruvchi zarrachalar(elektron,proton va boshqalar) materialdan o’tayotganda,to’qnashuvlar natijasida o’zlarining kinetik energiyasining bir qismi atrof-muhitga uzatiladi.Ushbu energiya uzilishi doza sifatida ifodalanadi.</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6"/>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entury Gothic"/>
              <a:buNone/>
            </a:pPr>
            <a:r>
              <a:t/>
            </a:r>
            <a:endParaRPr/>
          </a:p>
        </p:txBody>
      </p:sp>
      <p:sp>
        <p:nvSpPr>
          <p:cNvPr id="171" name="Google Shape;171;p6"/>
          <p:cNvSpPr txBox="1"/>
          <p:nvPr>
            <p:ph idx="1" type="body"/>
          </p:nvPr>
        </p:nvSpPr>
        <p:spPr>
          <a:xfrm>
            <a:off x="432021" y="0"/>
            <a:ext cx="8534400" cy="3901752"/>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600"/>
              <a:buNone/>
            </a:pPr>
            <a:r>
              <a:rPr lang="en-US"/>
              <a:t>Kavita – bu detektor ichidagi bo’shliq yoki havo mintaqasidir.Bu bo’shliq juda kichik bo’lishi shart chunki detektorning kavitasi atrof-muhitga sezilarli ta’sir ko’rsatmasligi ya’ni zarracha oqimi va ularning energiya uzilishida o’zgarishlar kiritmasligi muhim.Kavita detektor ichida elektromagnit to’lqinlar yoki boshqa fizik hodisalar bilan o’zaro ta’sir qilib,ularning kuchini,chastotasini yoki boshqa parametrlarini o’lchashga yordam beradi.</a:t>
            </a:r>
            <a:endParaRPr/>
          </a:p>
          <a:p>
            <a:pPr indent="0" lvl="0" marL="0" rtl="0" algn="l">
              <a:spcBef>
                <a:spcPts val="1000"/>
              </a:spcBef>
              <a:spcAft>
                <a:spcPts val="0"/>
              </a:spcAft>
              <a:buSzPts val="1600"/>
              <a:buNone/>
            </a:pPr>
            <a:r>
              <a:t/>
            </a:r>
            <a:endParaRPr/>
          </a:p>
        </p:txBody>
      </p:sp>
      <p:pic>
        <p:nvPicPr>
          <p:cNvPr id="172" name="Google Shape;172;p6"/>
          <p:cNvPicPr preferRelativeResize="0"/>
          <p:nvPr/>
        </p:nvPicPr>
        <p:blipFill rotWithShape="1">
          <a:blip r:embed="rId3">
            <a:alphaModFix/>
          </a:blip>
          <a:srcRect b="0" l="0" r="0" t="0"/>
          <a:stretch/>
        </p:blipFill>
        <p:spPr>
          <a:xfrm>
            <a:off x="523099" y="3289411"/>
            <a:ext cx="4176122" cy="253005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7"/>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entury Gothic"/>
              <a:buNone/>
            </a:pPr>
            <a:r>
              <a:t/>
            </a:r>
            <a:endParaRPr/>
          </a:p>
        </p:txBody>
      </p:sp>
      <p:sp>
        <p:nvSpPr>
          <p:cNvPr id="178" name="Google Shape;178;p7"/>
          <p:cNvSpPr txBox="1"/>
          <p:nvPr>
            <p:ph idx="1" type="body"/>
          </p:nvPr>
        </p:nvSpPr>
        <p:spPr>
          <a:xfrm>
            <a:off x="613583" y="872065"/>
            <a:ext cx="7038667" cy="3615267"/>
          </a:xfrm>
          <a:prstGeom prst="rect">
            <a:avLst/>
          </a:prstGeom>
          <a:noFill/>
          <a:ln>
            <a:noFill/>
          </a:ln>
        </p:spPr>
        <p:txBody>
          <a:bodyPr anchorCtr="0" anchor="ctr" bIns="45700" lIns="91425" spcFirstLastPara="1" rIns="91425" wrap="square" tIns="45700">
            <a:normAutofit fontScale="70000" lnSpcReduction="20000"/>
          </a:bodyPr>
          <a:lstStyle/>
          <a:p>
            <a:pPr indent="-285750" lvl="0" marL="285750" rtl="0" algn="l">
              <a:spcBef>
                <a:spcPts val="0"/>
              </a:spcBef>
              <a:spcAft>
                <a:spcPts val="0"/>
              </a:spcAft>
              <a:buSzPct val="80000"/>
              <a:buChar char="▶"/>
            </a:pPr>
            <a:r>
              <a:rPr lang="en-US" sz="2400"/>
              <a:t>Kavita asoson ma’lum bir signal yoki modifikatsiyani aniqlash uchun qo’llaniladi.Detektor ichidagi kavita(odatda gaz bilan to’ldirilgan bo’shliq)ionlashish zonasi bo’lib xizmat qiladi.</a:t>
            </a:r>
            <a:endParaRPr/>
          </a:p>
          <a:p>
            <a:pPr indent="-285750" lvl="0" marL="285750" rtl="0" algn="l">
              <a:spcBef>
                <a:spcPts val="936"/>
              </a:spcBef>
              <a:spcAft>
                <a:spcPts val="0"/>
              </a:spcAft>
              <a:buSzPct val="80000"/>
              <a:buChar char="▶"/>
            </a:pPr>
            <a:r>
              <a:rPr lang="en-US" sz="2400"/>
              <a:t>Nurlanish(masalan,X nuri yoki gamma nur )bo’shliqda gaz molekulalarini ionlaydi.Hosil bo’lgan ionlar va eketronlar elektr maydoni ta’sirida harakatlanadi va tok hosil qiladi. Detektor ichidagi kavita vazifasi, asosan, ma'lum bir signalni yoki modifikatsiyani aniqlash uchun qo'llaniladi.  Bu jarayon ko'pincha fizik tadqiqotlar, tibbiyot diagnostikasi yoki muhandislik sohalarida qo'llaniladi. Kavita yordamida, masalan, lazerlar yoki radio to'lqinlar ko'rsatkichlarini yaxshilash mumkin. Shuningdek, kavita detektorlari turli xil materiallar va sharoitlarda sinovdan o'tkazilishi mumkin, bu esa ularning samaradorligini oshiradi.</a:t>
            </a:r>
            <a:endParaRPr/>
          </a:p>
          <a:p>
            <a:pPr indent="-214630" lvl="0" marL="285750" rtl="0" algn="l">
              <a:spcBef>
                <a:spcPts val="880"/>
              </a:spcBef>
              <a:spcAft>
                <a:spcPts val="0"/>
              </a:spcAft>
              <a:buSzPct val="80000"/>
              <a:buNone/>
            </a:pPr>
            <a:r>
              <a:t/>
            </a:r>
            <a:endParaRPr/>
          </a:p>
        </p:txBody>
      </p:sp>
      <p:pic>
        <p:nvPicPr>
          <p:cNvPr id="179" name="Google Shape;179;p7"/>
          <p:cNvPicPr preferRelativeResize="0"/>
          <p:nvPr/>
        </p:nvPicPr>
        <p:blipFill rotWithShape="1">
          <a:blip r:embed="rId3">
            <a:alphaModFix/>
          </a:blip>
          <a:srcRect b="0" l="0" r="0" t="0"/>
          <a:stretch/>
        </p:blipFill>
        <p:spPr>
          <a:xfrm>
            <a:off x="7836447" y="801902"/>
            <a:ext cx="3888557" cy="36854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8"/>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entury Gothic"/>
              <a:buNone/>
            </a:pPr>
            <a:r>
              <a:t/>
            </a:r>
            <a:endParaRPr/>
          </a:p>
        </p:txBody>
      </p:sp>
      <p:sp>
        <p:nvSpPr>
          <p:cNvPr id="185" name="Google Shape;185;p8"/>
          <p:cNvSpPr txBox="1"/>
          <p:nvPr>
            <p:ph idx="1" type="body"/>
          </p:nvPr>
        </p:nvSpPr>
        <p:spPr>
          <a:xfrm>
            <a:off x="1017767" y="2775005"/>
            <a:ext cx="9660835" cy="1899774"/>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spcBef>
                <a:spcPts val="0"/>
              </a:spcBef>
              <a:spcAft>
                <a:spcPts val="0"/>
              </a:spcAft>
              <a:buSzPct val="80000"/>
              <a:buNone/>
            </a:pPr>
            <a:r>
              <a:rPr lang="en-US" sz="3300"/>
              <a:t>Devor qalinligi elektronlarning energiya yo’qotishining minimal o’zgarishini ta’minlash(gaz bosimini saqlash) uchun odatda bir necha yuz mikrometrdan -bir necha millimetrgacha bo’ladi</a:t>
            </a:r>
            <a:endParaRPr sz="33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9"/>
          <p:cNvSpPr txBox="1"/>
          <p:nvPr>
            <p:ph type="title"/>
          </p:nvPr>
        </p:nvSpPr>
        <p:spPr>
          <a:xfrm>
            <a:off x="684212" y="4487332"/>
            <a:ext cx="8534400" cy="150706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lt1"/>
              </a:buClr>
              <a:buSzPts val="3600"/>
              <a:buFont typeface="Century Gothic"/>
              <a:buNone/>
            </a:pPr>
            <a:r>
              <a:t/>
            </a:r>
            <a:endParaRPr/>
          </a:p>
        </p:txBody>
      </p:sp>
      <p:sp>
        <p:nvSpPr>
          <p:cNvPr id="191" name="Google Shape;191;p9"/>
          <p:cNvSpPr txBox="1"/>
          <p:nvPr>
            <p:ph idx="1" type="body"/>
          </p:nvPr>
        </p:nvSpPr>
        <p:spPr>
          <a:xfrm>
            <a:off x="684212" y="685800"/>
            <a:ext cx="8534400" cy="3615267"/>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spcBef>
                <a:spcPts val="0"/>
              </a:spcBef>
              <a:spcAft>
                <a:spcPts val="0"/>
              </a:spcAft>
              <a:buSzPct val="80000"/>
              <a:buNone/>
            </a:pPr>
            <a:r>
              <a:rPr lang="en-US"/>
              <a:t>Afzalliklari:</a:t>
            </a:r>
            <a:endParaRPr/>
          </a:p>
          <a:p>
            <a:pPr indent="0" lvl="0" marL="0" rtl="0" algn="l">
              <a:spcBef>
                <a:spcPts val="970"/>
              </a:spcBef>
              <a:spcAft>
                <a:spcPts val="0"/>
              </a:spcAft>
              <a:buSzPct val="80000"/>
              <a:buNone/>
            </a:pPr>
            <a:r>
              <a:rPr lang="en-US"/>
              <a:t>1.Turli xil muhitlar (gaz,suv) o’rtasidagi doza aloqasini hisoblash imkonini beradi.</a:t>
            </a:r>
            <a:endParaRPr/>
          </a:p>
          <a:p>
            <a:pPr indent="0" lvl="0" marL="0" rtl="0" algn="l">
              <a:spcBef>
                <a:spcPts val="970"/>
              </a:spcBef>
              <a:spcAft>
                <a:spcPts val="0"/>
              </a:spcAft>
              <a:buSzPct val="80000"/>
              <a:buNone/>
            </a:pPr>
            <a:r>
              <a:rPr lang="en-US"/>
              <a:t>2.Klinik sharoitda vaqtni tejashda foydali(ya’ni qisqa vaqt ichida natijani olish mumkin)</a:t>
            </a:r>
            <a:endParaRPr/>
          </a:p>
          <a:p>
            <a:pPr indent="0" lvl="0" marL="0" rtl="0" algn="l">
              <a:spcBef>
                <a:spcPts val="970"/>
              </a:spcBef>
              <a:spcAft>
                <a:spcPts val="0"/>
              </a:spcAft>
              <a:buSzPct val="80000"/>
              <a:buNone/>
            </a:pPr>
            <a:r>
              <a:rPr lang="en-US"/>
              <a:t>3.Kichik o’lchamli detektorlar bilan yuqori aniqlikdagi o’lchovlarni olish mumkin.</a:t>
            </a:r>
            <a:endParaRPr/>
          </a:p>
          <a:p>
            <a:pPr indent="0" lvl="0" marL="0" rtl="0" algn="l">
              <a:spcBef>
                <a:spcPts val="970"/>
              </a:spcBef>
              <a:spcAft>
                <a:spcPts val="0"/>
              </a:spcAft>
              <a:buSzPct val="80000"/>
              <a:buNone/>
            </a:pPr>
            <a:r>
              <a:rPr lang="en-US"/>
              <a:t>4.Ionizatsion kameralarni kalibrlash va doza standartlarini o’lchashda keng qo’llaniladi.</a:t>
            </a:r>
            <a:endParaRPr/>
          </a:p>
          <a:p>
            <a:pPr indent="0" lvl="0" marL="0" rtl="0" algn="l">
              <a:spcBef>
                <a:spcPts val="970"/>
              </a:spcBef>
              <a:spcAft>
                <a:spcPts val="0"/>
              </a:spcAft>
              <a:buSzPct val="80000"/>
              <a:buNone/>
            </a:pPr>
            <a:r>
              <a:rPr lang="en-US"/>
              <a:t>5.Nazariya nisbatan sodda formulalar orqali dozaning hisoblanishini taminlaydi</a:t>
            </a:r>
            <a:endParaRPr/>
          </a:p>
          <a:p>
            <a:pPr indent="-191770" lvl="0" marL="285750" rtl="0" algn="l">
              <a:spcBef>
                <a:spcPts val="970"/>
              </a:spcBef>
              <a:spcAft>
                <a:spcPts val="0"/>
              </a:spcAft>
              <a:buSzPct val="800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ce">
  <a:themeElements>
    <a:clrScheme name="Slice">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2025-04-09T21:20:04Z</dcterms:created>
  <dc:creator>Пользователь</dc:creator>
</cp:coreProperties>
</file>